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6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9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1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2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3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4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5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16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17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5" r:id="rId26"/>
    <p:sldId id="288" r:id="rId27"/>
    <p:sldId id="299" r:id="rId28"/>
    <p:sldId id="298" r:id="rId29"/>
    <p:sldId id="295" r:id="rId30"/>
    <p:sldId id="321" r:id="rId31"/>
    <p:sldId id="322" r:id="rId32"/>
    <p:sldId id="300" r:id="rId33"/>
    <p:sldId id="323" r:id="rId34"/>
    <p:sldId id="303" r:id="rId35"/>
    <p:sldId id="304" r:id="rId36"/>
    <p:sldId id="305" r:id="rId37"/>
    <p:sldId id="306" r:id="rId38"/>
    <p:sldId id="307" r:id="rId39"/>
    <p:sldId id="353" r:id="rId40"/>
    <p:sldId id="354" r:id="rId41"/>
    <p:sldId id="328" r:id="rId42"/>
  </p:sldIdLst>
  <p:sldSz cx="9144000" cy="6858000" type="screen4x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1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836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37B8E34A-D58A-427C-BE6D-4C9F4EBE9F86}" type="datetimeFigureOut">
              <a:rPr lang="en-US"/>
              <a:pPr>
                <a:defRPr/>
              </a:pPr>
              <a:t>1/29/2018</a:t>
            </a:fld>
            <a:endParaRPr lang="en-US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836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277BF02-970F-41D9-91A8-466B473EDA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811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3836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3A68DE72-9212-42A5-BA64-B8723E904A2A}" type="datetimeFigureOut">
              <a:rPr lang="en-US"/>
              <a:pPr>
                <a:defRPr/>
              </a:pPr>
              <a:t>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0090" y="4860925"/>
            <a:ext cx="5683886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3836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Calibri" panose="020F0502020204030204" pitchFamily="34" charset="0"/>
              </a:defRPr>
            </a:lvl1pPr>
          </a:lstStyle>
          <a:p>
            <a:fld id="{6BD9ABF2-CCAF-4C26-95C3-DDDEF7BDA3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799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1F88CB-32E4-441D-8559-86FCC304AC46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6513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2820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CBD2A51-EF13-4599-B3B9-58FD5E87EEEF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6513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89321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1DBE36-208C-4DF2-AE53-E9868C76194F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6513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19834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B8952B-7B0D-43E4-AB46-102F9AEB4B0F}" type="slidenum">
              <a:rPr lang="en-US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6513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91268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61D0EC-767F-489F-848C-E00B8DB7C2C3}" type="slidenum">
              <a:rPr lang="en-US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6513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28746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D54133-F5D8-4B52-B1B5-614231CE37F8}" type="slidenum">
              <a:rPr lang="en-US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6513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8137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1180BC-E4FE-46C5-9C78-403F336C5586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6513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0679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BC6700-FD90-48DE-91A4-AA6693768810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6513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1129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25219C-3978-4E21-8791-82F7201965D4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6513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01223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2FF684-DDCE-45B7-ABCD-43B7FD9577B3}" type="slidenum">
              <a:rPr lang="en-US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6513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37067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DE8982-7138-45AD-8245-2F9DF8F28A81}" type="slidenum">
              <a:rPr lang="en-US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6513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15593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31248B-C544-450D-AB02-62C8B4EBD11F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6513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4853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D21104-2AF3-4C80-BD96-AE5DE91BAF93}" type="slidenum">
              <a:rPr lang="en-US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6513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8559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3B4761-55D7-4B36-84D3-2993AD6A0251}" type="slidenum">
              <a:rPr lang="en-US" altLang="en-US"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6513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995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9A84A6-36CD-43E2-B5CE-00DA76777AD1}" type="slidenum">
              <a:rPr lang="en-US" altLang="en-US"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6513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05638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AC5190D-E6DF-4A2B-B0BD-BE7378F648D7}" type="slidenum">
              <a:rPr lang="en-US" altLang="en-US"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6513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77351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E5EA43-6D4D-49FF-83B1-EF81F07AD85C}" type="slidenum">
              <a:rPr lang="en-US" altLang="en-US"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6513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27670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90EE53-CB7D-4723-98FD-70E1867AF741}" type="slidenum">
              <a:rPr lang="en-US" altLang="en-US">
                <a:latin typeface="Calibri" panose="020F0502020204030204" pitchFamily="34" charset="0"/>
              </a:rPr>
              <a:pPr eaLnBrk="1" hangingPunct="1"/>
              <a:t>32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6513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58706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79227F-3A41-4A00-BC90-557EF257FC6E}" type="slidenum">
              <a:rPr lang="en-US" altLang="en-US">
                <a:latin typeface="Calibri" panose="020F0502020204030204" pitchFamily="34" charset="0"/>
              </a:rPr>
              <a:pPr eaLnBrk="1" hangingPunct="1"/>
              <a:t>33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6513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330043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0FD223-FBA4-4F53-BD3E-C182D493D291}" type="slidenum">
              <a:rPr lang="en-US" altLang="en-US">
                <a:latin typeface="Calibri" panose="020F0502020204030204" pitchFamily="34" charset="0"/>
              </a:rPr>
              <a:pPr eaLnBrk="1" hangingPunct="1"/>
              <a:t>34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6513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4869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0649F4-B940-4379-B151-21348AF3862F}" type="slidenum">
              <a:rPr lang="en-US" altLang="en-US">
                <a:latin typeface="Calibri" panose="020F0502020204030204" pitchFamily="34" charset="0"/>
              </a:rPr>
              <a:pPr eaLnBrk="1" hangingPunct="1"/>
              <a:t>35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6513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869493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93B40F-10A9-4B52-B885-EB6D62887EB2}" type="slidenum">
              <a:rPr lang="en-US" altLang="en-US">
                <a:latin typeface="Calibri" panose="020F0502020204030204" pitchFamily="34" charset="0"/>
              </a:rPr>
              <a:pPr eaLnBrk="1" hangingPunct="1"/>
              <a:t>36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6513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7010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E9398B8-AB7D-4E29-BE8E-4CA49F605594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6513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05190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B7EAD3-68E3-4829-A9FA-F6541335224D}" type="slidenum">
              <a:rPr lang="en-US" altLang="en-US">
                <a:latin typeface="Calibri" panose="020F0502020204030204" pitchFamily="34" charset="0"/>
              </a:rPr>
              <a:pPr eaLnBrk="1" hangingPunct="1"/>
              <a:t>37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6513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193674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CA39CA-04E4-407E-96E0-88492E2D27B0}" type="slidenum">
              <a:rPr lang="en-US" altLang="en-US">
                <a:latin typeface="Calibri" panose="020F0502020204030204" pitchFamily="34" charset="0"/>
              </a:rPr>
              <a:pPr eaLnBrk="1" hangingPunct="1"/>
              <a:t>38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6513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49656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5F922A-6187-4702-958F-6D86BCB867E4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6513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53706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C41F7B3-3E4D-4997-8974-892E66FD545C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6513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4725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D21500E-E6CA-4C09-A466-FE664B6B30A0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6513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06845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B39947-24D6-4C26-AE33-6AF677F90303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6513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7235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7F3B43-420C-4010-BE47-F9C65C46B5FC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6513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8913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860132B-9CAC-4102-A86C-45E83B4CC668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6513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9759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6659A-145E-4F2E-9AD6-ABA481C936B1}" type="datetimeFigureOut">
              <a:rPr lang="en-US"/>
              <a:pPr>
                <a:defRPr/>
              </a:pPr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E1C9F-8BAF-47E1-B2E9-D556F124B1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62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9BE8-FF36-491B-9E46-3A23A354EBB4}" type="datetimeFigureOut">
              <a:rPr lang="en-US"/>
              <a:pPr>
                <a:defRPr/>
              </a:pPr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35465-D326-48EB-B786-463BA795CC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85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1DF4-E41E-4478-AE84-0CBE75A986E3}" type="datetimeFigureOut">
              <a:rPr lang="en-US"/>
              <a:pPr>
                <a:defRPr/>
              </a:pPr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2FB20-604C-40CA-85D0-272B64BE77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42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1A974-484D-437E-91F0-6EAABC6754F4}" type="datetimeFigureOut">
              <a:rPr lang="en-US"/>
              <a:pPr>
                <a:defRPr/>
              </a:pPr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5749C-7943-4277-8B0E-7EC6CB55FF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30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F10A2-D608-42B7-8DD8-82423783D295}" type="datetimeFigureOut">
              <a:rPr lang="en-US"/>
              <a:pPr>
                <a:defRPr/>
              </a:pPr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ED749-2FB0-463B-A9F1-D8764250D3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479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3D377-4F5B-44B3-94D4-526E8E01FBAB}" type="datetimeFigureOut">
              <a:rPr lang="en-US"/>
              <a:pPr>
                <a:defRPr/>
              </a:pPr>
              <a:t>1/29/2018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07DBF-BAA5-4C32-B868-1B8D681D3C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68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30E6B-4DB6-4F17-867C-F926B5D3D5B7}" type="datetimeFigureOut">
              <a:rPr lang="en-US"/>
              <a:pPr>
                <a:defRPr/>
              </a:pPr>
              <a:t>1/29/2018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87FD6C-267B-4D45-9F0E-0CE45CB60C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037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DF6CB-D9A7-474E-BB81-2AC1F71B77EF}" type="datetimeFigureOut">
              <a:rPr lang="en-US"/>
              <a:pPr>
                <a:defRPr/>
              </a:pPr>
              <a:t>1/29/2018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AF6FBC-4EE5-4098-97B3-7D2B77D46A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17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79357-DABC-4CF6-B0AC-0EFEF2A05B61}" type="datetimeFigureOut">
              <a:rPr lang="en-US"/>
              <a:pPr>
                <a:defRPr/>
              </a:pPr>
              <a:t>1/29/2018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8A569E-D920-4347-AA0F-82A853D1C1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53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4DD02-3B74-4A55-9AAB-A12D227C401A}" type="datetimeFigureOut">
              <a:rPr lang="en-US"/>
              <a:pPr>
                <a:defRPr/>
              </a:pPr>
              <a:t>1/29/2018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D6667-BF9A-4A84-830F-3D2B46AAB3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59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6284E-E406-46D2-B78F-455A29FBAD7F}" type="datetimeFigureOut">
              <a:rPr lang="en-US"/>
              <a:pPr>
                <a:defRPr/>
              </a:pPr>
              <a:t>1/29/2018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F9380-75D3-4698-BCDC-B11A64C6A3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75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AD4B7A-D2FB-47CA-A419-E896E0BB9B60}" type="datetimeFigureOut">
              <a:rPr lang="en-US"/>
              <a:pPr>
                <a:defRPr/>
              </a:pPr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D16D137F-D599-4786-A8B8-B2695A622D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10" Type="http://schemas.openxmlformats.org/officeDocument/2006/relationships/notesSlide" Target="../notesSlides/notesSlide12.xml"/><Relationship Id="rId4" Type="http://schemas.openxmlformats.org/officeDocument/2006/relationships/tags" Target="../tags/tag57.xml"/><Relationship Id="rId9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18" Type="http://schemas.openxmlformats.org/officeDocument/2006/relationships/tags" Target="../tags/tag79.xml"/><Relationship Id="rId3" Type="http://schemas.openxmlformats.org/officeDocument/2006/relationships/tags" Target="../tags/tag64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tags" Target="../tags/tag78.xml"/><Relationship Id="rId2" Type="http://schemas.openxmlformats.org/officeDocument/2006/relationships/tags" Target="../tags/tag63.xml"/><Relationship Id="rId16" Type="http://schemas.openxmlformats.org/officeDocument/2006/relationships/tags" Target="../tags/tag77.xml"/><Relationship Id="rId20" Type="http://schemas.openxmlformats.org/officeDocument/2006/relationships/tags" Target="../tags/tag81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5" Type="http://schemas.openxmlformats.org/officeDocument/2006/relationships/tags" Target="../tags/tag66.xml"/><Relationship Id="rId15" Type="http://schemas.openxmlformats.org/officeDocument/2006/relationships/tags" Target="../tags/tag76.xml"/><Relationship Id="rId10" Type="http://schemas.openxmlformats.org/officeDocument/2006/relationships/tags" Target="../tags/tag71.xml"/><Relationship Id="rId19" Type="http://schemas.openxmlformats.org/officeDocument/2006/relationships/tags" Target="../tags/tag80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Relationship Id="rId2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9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tags" Target="../tags/tag111.xml"/><Relationship Id="rId26" Type="http://schemas.openxmlformats.org/officeDocument/2006/relationships/tags" Target="../tags/tag119.xml"/><Relationship Id="rId3" Type="http://schemas.openxmlformats.org/officeDocument/2006/relationships/tags" Target="../tags/tag96.xml"/><Relationship Id="rId21" Type="http://schemas.openxmlformats.org/officeDocument/2006/relationships/tags" Target="../tags/tag114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tags" Target="../tags/tag110.xml"/><Relationship Id="rId25" Type="http://schemas.openxmlformats.org/officeDocument/2006/relationships/tags" Target="../tags/tag118.xml"/><Relationship Id="rId33" Type="http://schemas.openxmlformats.org/officeDocument/2006/relationships/tags" Target="../tags/tag126.xml"/><Relationship Id="rId2" Type="http://schemas.openxmlformats.org/officeDocument/2006/relationships/tags" Target="../tags/tag95.xml"/><Relationship Id="rId16" Type="http://schemas.openxmlformats.org/officeDocument/2006/relationships/tags" Target="../tags/tag109.xml"/><Relationship Id="rId20" Type="http://schemas.openxmlformats.org/officeDocument/2006/relationships/tags" Target="../tags/tag113.xml"/><Relationship Id="rId29" Type="http://schemas.openxmlformats.org/officeDocument/2006/relationships/tags" Target="../tags/tag122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24" Type="http://schemas.openxmlformats.org/officeDocument/2006/relationships/tags" Target="../tags/tag117.xml"/><Relationship Id="rId32" Type="http://schemas.openxmlformats.org/officeDocument/2006/relationships/tags" Target="../tags/tag125.xml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23" Type="http://schemas.openxmlformats.org/officeDocument/2006/relationships/tags" Target="../tags/tag116.xml"/><Relationship Id="rId28" Type="http://schemas.openxmlformats.org/officeDocument/2006/relationships/tags" Target="../tags/tag121.xml"/><Relationship Id="rId10" Type="http://schemas.openxmlformats.org/officeDocument/2006/relationships/tags" Target="../tags/tag103.xml"/><Relationship Id="rId19" Type="http://schemas.openxmlformats.org/officeDocument/2006/relationships/tags" Target="../tags/tag112.xml"/><Relationship Id="rId31" Type="http://schemas.openxmlformats.org/officeDocument/2006/relationships/tags" Target="../tags/tag124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Relationship Id="rId22" Type="http://schemas.openxmlformats.org/officeDocument/2006/relationships/tags" Target="../tags/tag115.xml"/><Relationship Id="rId27" Type="http://schemas.openxmlformats.org/officeDocument/2006/relationships/tags" Target="../tags/tag120.xml"/><Relationship Id="rId30" Type="http://schemas.openxmlformats.org/officeDocument/2006/relationships/tags" Target="../tags/tag123.xml"/><Relationship Id="rId35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4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notesSlide" Target="../notesSlides/notesSlide4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3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0" y="30480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6.037 Lecture 7B</a:t>
            </a:r>
            <a:endParaRPr lang="en-US" altLang="en-US" sz="36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0" y="18288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</a:rPr>
              <a:t>Scheme Variants</a:t>
            </a:r>
          </a:p>
          <a:p>
            <a:pPr algn="ctr" eaLnBrk="1" hangingPunct="1"/>
            <a:r>
              <a:rPr lang="en-US" altLang="en-US" sz="3200" dirty="0">
                <a:latin typeface="Calibri" panose="020F0502020204030204" pitchFamily="34" charset="0"/>
              </a:rPr>
              <a:t>Normal Order</a:t>
            </a:r>
          </a:p>
          <a:p>
            <a:pPr algn="ctr" eaLnBrk="1" hangingPunct="1"/>
            <a:r>
              <a:rPr lang="en-US" altLang="en-US" sz="3200" dirty="0">
                <a:latin typeface="Calibri" panose="020F0502020204030204" pitchFamily="34" charset="0"/>
              </a:rPr>
              <a:t>Lazy Evaluation</a:t>
            </a:r>
          </a:p>
          <a:p>
            <a:pPr algn="ctr" eaLnBrk="1" hangingPunct="1"/>
            <a:r>
              <a:rPr lang="en-US" altLang="en-US" sz="3200" dirty="0">
                <a:latin typeface="Calibri" panose="020F0502020204030204" pitchFamily="34" charset="0"/>
              </a:rPr>
              <a:t>Streams</a:t>
            </a:r>
          </a:p>
        </p:txBody>
      </p:sp>
      <p:sp>
        <p:nvSpPr>
          <p:cNvPr id="2052" name="TextBox 6"/>
          <p:cNvSpPr txBox="1">
            <a:spLocks noChangeArrowheads="1"/>
          </p:cNvSpPr>
          <p:nvPr/>
        </p:nvSpPr>
        <p:spPr bwMode="auto">
          <a:xfrm>
            <a:off x="0" y="5105400"/>
            <a:ext cx="914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dirty="0">
                <a:latin typeface="Calibri" panose="020F0502020204030204" pitchFamily="34" charset="0"/>
              </a:rPr>
              <a:t>Edited by </a:t>
            </a:r>
            <a:r>
              <a:rPr lang="en-US" altLang="en-US" sz="3200" dirty="0" smtClean="0">
                <a:latin typeface="Calibri" panose="020F0502020204030204" pitchFamily="34" charset="0"/>
              </a:rPr>
              <a:t>Mike Phillips &amp; Ben </a:t>
            </a:r>
            <a:r>
              <a:rPr lang="en-US" altLang="en-US" sz="3200" dirty="0" err="1">
                <a:latin typeface="Calibri" panose="020F0502020204030204" pitchFamily="34" charset="0"/>
              </a:rPr>
              <a:t>Vandiver</a:t>
            </a:r>
            <a:r>
              <a:rPr lang="en-US" altLang="en-US" sz="3200" dirty="0">
                <a:latin typeface="Calibri" panose="020F0502020204030204" pitchFamily="34" charset="0"/>
              </a:rPr>
              <a:t> </a:t>
            </a:r>
            <a:endParaRPr lang="en-US" altLang="en-US" sz="3200" dirty="0" smtClean="0">
              <a:latin typeface="Calibri" panose="020F0502020204030204" pitchFamily="34" charset="0"/>
            </a:endParaRPr>
          </a:p>
          <a:p>
            <a:pPr algn="ctr" eaLnBrk="1" hangingPunct="1"/>
            <a:r>
              <a:rPr lang="en-US" altLang="en-US" sz="3200" dirty="0" smtClean="0">
                <a:latin typeface="Calibri" panose="020F0502020204030204" pitchFamily="34" charset="0"/>
              </a:rPr>
              <a:t>Original </a:t>
            </a:r>
            <a:r>
              <a:rPr lang="en-US" altLang="en-US" sz="3200" dirty="0">
                <a:latin typeface="Calibri" panose="020F0502020204030204" pitchFamily="34" charset="0"/>
              </a:rPr>
              <a:t>Material by Eric </a:t>
            </a:r>
            <a:r>
              <a:rPr lang="en-US" altLang="en-US" sz="3200" dirty="0" err="1">
                <a:latin typeface="Calibri" panose="020F0502020204030204" pitchFamily="34" charset="0"/>
              </a:rPr>
              <a:t>Grimson</a:t>
            </a:r>
            <a:r>
              <a:rPr lang="en-US" altLang="en-US" sz="3200" dirty="0">
                <a:latin typeface="Calibri" panose="020F0502020204030204" pitchFamily="34" charset="0"/>
              </a:rPr>
              <a:t> &amp; Duane Boning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  <a:fld id="{3D5E710B-5EAC-4014-9335-FFB8C871B2D8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10</a:t>
            </a:fld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/31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m-apply – the original version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0" y="1295400"/>
            <a:ext cx="81089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(define (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m-apply </a:t>
            </a:r>
            <a:r>
              <a:rPr lang="en-US" altLang="en-US" sz="2000" b="1" dirty="0">
                <a:latin typeface="Courier New" panose="02070309020205020404" pitchFamily="49" charset="0"/>
              </a:rPr>
              <a:t>procedure arguments)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 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cond</a:t>
            </a:r>
            <a:r>
              <a:rPr lang="en-US" altLang="en-US" sz="2000" b="1" dirty="0">
                <a:latin typeface="Courier New" panose="02070309020205020404" pitchFamily="49" charset="0"/>
              </a:rPr>
              <a:t> ((primitive-procedure? procedure)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	   (apply-primitive-procedure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            procedure 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            arguments))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	((compound-procedure? procedure)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	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eval</a:t>
            </a:r>
            <a:r>
              <a:rPr lang="en-US" altLang="en-US" sz="2000" b="1" dirty="0">
                <a:latin typeface="Courier New" panose="02070309020205020404" pitchFamily="49" charset="0"/>
              </a:rPr>
              <a:t>-sequence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	  (procedure-body procedure)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	  (extend-environment 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            (procedure-parameters procedure)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		arguments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		(procedure-environment procedure))))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	(else (error "Unknown procedure" procedure))))</a:t>
            </a:r>
          </a:p>
          <a:p>
            <a:pPr eaLnBrk="1" hangingPunct="1">
              <a:spcBef>
                <a:spcPct val="50000"/>
              </a:spcBef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276600" y="2514600"/>
            <a:ext cx="2971800" cy="425450"/>
            <a:chOff x="2064" y="1584"/>
            <a:chExt cx="1872" cy="268"/>
          </a:xfrm>
        </p:grpSpPr>
        <p:sp>
          <p:nvSpPr>
            <p:cNvPr id="11273" name="Text Box 5"/>
            <p:cNvSpPr txBox="1">
              <a:spLocks noChangeArrowheads="1"/>
            </p:cNvSpPr>
            <p:nvPr/>
          </p:nvSpPr>
          <p:spPr bwMode="auto">
            <a:xfrm>
              <a:off x="2400" y="1584"/>
              <a:ext cx="1536" cy="268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Actual values</a:t>
              </a:r>
            </a:p>
          </p:txBody>
        </p:sp>
        <p:sp>
          <p:nvSpPr>
            <p:cNvPr id="11274" name="Line 6"/>
            <p:cNvSpPr>
              <a:spLocks noChangeShapeType="1"/>
            </p:cNvSpPr>
            <p:nvPr/>
          </p:nvSpPr>
          <p:spPr bwMode="auto">
            <a:xfrm flipH="1">
              <a:off x="2064" y="1728"/>
              <a:ext cx="33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429000" y="4298950"/>
            <a:ext cx="2971800" cy="425450"/>
            <a:chOff x="2064" y="1584"/>
            <a:chExt cx="1872" cy="268"/>
          </a:xfrm>
        </p:grpSpPr>
        <p:sp>
          <p:nvSpPr>
            <p:cNvPr id="11271" name="Text Box 9"/>
            <p:cNvSpPr txBox="1">
              <a:spLocks noChangeArrowheads="1"/>
            </p:cNvSpPr>
            <p:nvPr/>
          </p:nvSpPr>
          <p:spPr bwMode="auto">
            <a:xfrm>
              <a:off x="2400" y="1584"/>
              <a:ext cx="1536" cy="268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Actual values</a:t>
              </a:r>
            </a:p>
          </p:txBody>
        </p:sp>
        <p:sp>
          <p:nvSpPr>
            <p:cNvPr id="11272" name="Line 10"/>
            <p:cNvSpPr>
              <a:spLocks noChangeShapeType="1"/>
            </p:cNvSpPr>
            <p:nvPr/>
          </p:nvSpPr>
          <p:spPr bwMode="auto">
            <a:xfrm flipH="1">
              <a:off x="2064" y="1728"/>
              <a:ext cx="33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  <a:fld id="{665793C3-4499-4243-91A4-1A0F4719D77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11</a:t>
            </a:fld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/31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can we implement lazy evaluation?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(define (l-apply procedure arguments </a:t>
            </a:r>
            <a:r>
              <a:rPr lang="en-US" altLang="en-US" sz="1800" b="1" smtClean="0">
                <a:solidFill>
                  <a:schemeClr val="accent1"/>
                </a:solidFill>
                <a:latin typeface="Courier New" panose="02070309020205020404" pitchFamily="49" charset="0"/>
              </a:rPr>
              <a:t>env</a:t>
            </a:r>
            <a:r>
              <a:rPr lang="en-US" altLang="en-US" sz="1800" b="1" smtClean="0">
                <a:latin typeface="Courier New" panose="02070309020205020404" pitchFamily="49" charset="0"/>
              </a:rPr>
              <a:t>)  ; changed</a:t>
            </a:r>
          </a:p>
          <a:p>
            <a:pPr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(cond ((primitive-procedure? procedure)</a:t>
            </a:r>
          </a:p>
          <a:p>
            <a:pPr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       (apply-primitive-procedure</a:t>
            </a:r>
          </a:p>
          <a:p>
            <a:pPr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	          procedure</a:t>
            </a:r>
          </a:p>
          <a:p>
            <a:pPr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	          </a:t>
            </a:r>
            <a:r>
              <a:rPr lang="en-US" altLang="en-US" sz="18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(list-of-arg-values arguments env)</a:t>
            </a:r>
            <a:r>
              <a:rPr lang="en-US" altLang="en-US" sz="1800" b="1" smtClean="0">
                <a:latin typeface="Courier New" panose="02070309020205020404" pitchFamily="49" charset="0"/>
              </a:rPr>
              <a:t>))</a:t>
            </a:r>
          </a:p>
          <a:p>
            <a:pPr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      ((compound-procedure? procedure)</a:t>
            </a:r>
          </a:p>
          <a:p>
            <a:pPr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       (l-eval-sequence</a:t>
            </a:r>
          </a:p>
          <a:p>
            <a:pPr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         (procedure-body procedure)</a:t>
            </a:r>
          </a:p>
          <a:p>
            <a:pPr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	         (extend-environment </a:t>
            </a:r>
          </a:p>
          <a:p>
            <a:pPr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	           (procedure-parameters procedure)</a:t>
            </a:r>
          </a:p>
          <a:p>
            <a:pPr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	           </a:t>
            </a:r>
            <a:r>
              <a:rPr lang="en-US" altLang="en-US" sz="1800" b="1" smtClean="0">
                <a:solidFill>
                  <a:srgbClr val="F400F4"/>
                </a:solidFill>
                <a:latin typeface="Courier New" panose="02070309020205020404" pitchFamily="49" charset="0"/>
              </a:rPr>
              <a:t>(list-of-delayed-args arguments env) </a:t>
            </a:r>
          </a:p>
          <a:p>
            <a:pPr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          (procedure-environment procedure))))</a:t>
            </a:r>
          </a:p>
          <a:p>
            <a:pPr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      (else (error "Unknown proc" procedure))))</a:t>
            </a:r>
          </a:p>
        </p:txBody>
      </p:sp>
      <p:sp>
        <p:nvSpPr>
          <p:cNvPr id="45261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4876800"/>
            <a:ext cx="5410200" cy="381000"/>
          </a:xfrm>
          <a:prstGeom prst="rect">
            <a:avLst/>
          </a:prstGeom>
          <a:noFill/>
          <a:ln w="28575">
            <a:solidFill>
              <a:srgbClr val="F400F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261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562600" y="1600200"/>
            <a:ext cx="533400" cy="304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2614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895600"/>
            <a:ext cx="5181600" cy="381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791200" y="2209800"/>
            <a:ext cx="3048000" cy="762000"/>
            <a:chOff x="3696" y="1104"/>
            <a:chExt cx="1920" cy="480"/>
          </a:xfrm>
        </p:grpSpPr>
        <p:sp>
          <p:nvSpPr>
            <p:cNvPr id="12302" name="Text Box 8"/>
            <p:cNvSpPr txBox="1">
              <a:spLocks noChangeArrowheads="1"/>
            </p:cNvSpPr>
            <p:nvPr/>
          </p:nvSpPr>
          <p:spPr bwMode="auto">
            <a:xfrm>
              <a:off x="4080" y="1104"/>
              <a:ext cx="1536" cy="46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Delayed expressions</a:t>
              </a:r>
            </a:p>
          </p:txBody>
        </p:sp>
        <p:sp>
          <p:nvSpPr>
            <p:cNvPr id="12303" name="Line 9"/>
            <p:cNvSpPr>
              <a:spLocks noChangeShapeType="1"/>
            </p:cNvSpPr>
            <p:nvPr/>
          </p:nvSpPr>
          <p:spPr bwMode="auto">
            <a:xfrm flipH="1">
              <a:off x="3696" y="1248"/>
              <a:ext cx="384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943600" y="3810000"/>
            <a:ext cx="3048000" cy="1219200"/>
            <a:chOff x="3792" y="2208"/>
            <a:chExt cx="1920" cy="768"/>
          </a:xfrm>
        </p:grpSpPr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4176" y="2208"/>
              <a:ext cx="1536" cy="46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Delayed Expressions</a:t>
              </a:r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 flipH="1">
              <a:off x="3792" y="2352"/>
              <a:ext cx="384" cy="62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2623" name="Text Box 15"/>
          <p:cNvSpPr txBox="1">
            <a:spLocks noChangeArrowheads="1"/>
          </p:cNvSpPr>
          <p:nvPr/>
        </p:nvSpPr>
        <p:spPr bwMode="auto">
          <a:xfrm>
            <a:off x="0" y="2590800"/>
            <a:ext cx="2133600" cy="7302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chemeClr val="accent2"/>
                </a:solidFill>
              </a:rPr>
              <a:t>Need to convert to actual values</a:t>
            </a:r>
          </a:p>
        </p:txBody>
      </p:sp>
      <p:sp>
        <p:nvSpPr>
          <p:cNvPr id="452624" name="Text Box 16"/>
          <p:cNvSpPr txBox="1">
            <a:spLocks noChangeArrowheads="1"/>
          </p:cNvSpPr>
          <p:nvPr/>
        </p:nvSpPr>
        <p:spPr bwMode="auto">
          <a:xfrm>
            <a:off x="0" y="3962400"/>
            <a:ext cx="2133600" cy="16446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chemeClr val="accent2"/>
                </a:solidFill>
              </a:rPr>
              <a:t>Need to create delayed version of arguments that will lead to 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5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2" grpId="0" animBg="1"/>
      <p:bldP spid="452613" grpId="0" animBg="1"/>
      <p:bldP spid="452614" grpId="0" animBg="1"/>
      <p:bldP spid="452623" grpId="0" animBg="1"/>
      <p:bldP spid="4526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  <a:fld id="{96F35839-076D-44C0-A4A1-50E856020574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12</a:t>
            </a:fld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/31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Lazy Evaluation – </a:t>
            </a:r>
            <a:r>
              <a:rPr lang="en-US" altLang="en-US" smtClean="0">
                <a:latin typeface="Courier New" panose="02070309020205020404" pitchFamily="49" charset="0"/>
              </a:rPr>
              <a:t>l-eval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lang="en-US" altLang="en-US" smtClean="0"/>
              <a:t>Most of the work is in </a:t>
            </a:r>
            <a:r>
              <a:rPr lang="en-US" altLang="en-US" b="1" smtClean="0">
                <a:latin typeface="Courier New" panose="02070309020205020404" pitchFamily="49" charset="0"/>
              </a:rPr>
              <a:t>l-apply</a:t>
            </a:r>
            <a:r>
              <a:rPr lang="en-US" altLang="en-US" smtClean="0"/>
              <a:t>; need to call it with:</a:t>
            </a:r>
          </a:p>
          <a:p>
            <a:pPr lvl="1" eaLnBrk="1" hangingPunct="1"/>
            <a:r>
              <a:rPr lang="en-US" altLang="en-US" smtClean="0"/>
              <a:t>actual value for the operator</a:t>
            </a:r>
          </a:p>
          <a:p>
            <a:pPr lvl="1" eaLnBrk="1" hangingPunct="1"/>
            <a:r>
              <a:rPr lang="en-US" altLang="en-US" smtClean="0"/>
              <a:t>just expressions for the operands</a:t>
            </a:r>
          </a:p>
          <a:p>
            <a:pPr lvl="1" eaLnBrk="1" hangingPunct="1"/>
            <a:r>
              <a:rPr lang="en-US" altLang="en-US" smtClean="0"/>
              <a:t>the environment...</a:t>
            </a:r>
          </a:p>
          <a:p>
            <a:pPr eaLnBrk="1" hangingPunct="1">
              <a:buFontTx/>
              <a:buNone/>
            </a:pPr>
            <a:endParaRPr lang="en-US" altLang="en-US" sz="1600" smtClean="0"/>
          </a:p>
          <a:p>
            <a:pPr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(define (l-eval exp env)</a:t>
            </a:r>
          </a:p>
          <a:p>
            <a:pPr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(cond ((self-evaluating? exp) exp)</a:t>
            </a:r>
          </a:p>
          <a:p>
            <a:pPr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      ...</a:t>
            </a:r>
          </a:p>
          <a:p>
            <a:pPr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      ((application? exp</a:t>
            </a:r>
          </a:p>
          <a:p>
            <a:pPr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       (l-apply (actual-value (operator exp) env)</a:t>
            </a:r>
          </a:p>
          <a:p>
            <a:pPr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			    (operands exp)</a:t>
            </a:r>
          </a:p>
          <a:p>
            <a:pPr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		            </a:t>
            </a:r>
            <a:r>
              <a:rPr lang="en-US" altLang="en-US" sz="18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env</a:t>
            </a:r>
            <a:r>
              <a:rPr lang="en-US" altLang="en-US" sz="1800" b="1" smtClean="0">
                <a:latin typeface="Courier New" panose="02070309020205020404" pitchFamily="49" charset="0"/>
              </a:rPr>
              <a:t>))</a:t>
            </a:r>
          </a:p>
          <a:p>
            <a:pPr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      (else (error "Unknown expression" exp))))</a:t>
            </a:r>
            <a:endParaRPr lang="en-US" altLang="en-US" sz="2000" b="1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  <a:fld id="{A1E40228-63C7-4D84-B09E-8DD4107046AC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13</a:t>
            </a:fld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/31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m-</a:t>
            </a:r>
            <a:r>
              <a:rPr lang="en-US" altLang="en-US" dirty="0" err="1" smtClean="0"/>
              <a:t>eval</a:t>
            </a:r>
            <a:r>
              <a:rPr lang="en-US" altLang="en-US" dirty="0" smtClean="0"/>
              <a:t> versus l-</a:t>
            </a:r>
            <a:r>
              <a:rPr lang="en-US" altLang="en-US" dirty="0" err="1" smtClean="0"/>
              <a:t>Eval</a:t>
            </a:r>
            <a:endParaRPr lang="en-US" altLang="en-US" dirty="0" smtClean="0"/>
          </a:p>
        </p:txBody>
      </p:sp>
      <p:sp>
        <p:nvSpPr>
          <p:cNvPr id="14340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2250" y="1066800"/>
            <a:ext cx="84709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(define (</a:t>
            </a:r>
            <a:r>
              <a:rPr lang="en-US" altLang="en-US" b="1" dirty="0" smtClean="0">
                <a:latin typeface="Courier New" panose="02070309020205020404" pitchFamily="49" charset="0"/>
              </a:rPr>
              <a:t>m-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eval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exp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env</a:t>
            </a:r>
            <a:r>
              <a:rPr lang="en-US" altLang="en-US" b="1" dirty="0"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  (</a:t>
            </a:r>
            <a:r>
              <a:rPr lang="en-US" altLang="en-US" b="1" dirty="0" err="1">
                <a:latin typeface="Courier New" panose="02070309020205020404" pitchFamily="49" charset="0"/>
              </a:rPr>
              <a:t>cond</a:t>
            </a:r>
            <a:r>
              <a:rPr lang="en-US" altLang="en-US" b="1" dirty="0">
                <a:latin typeface="Courier New" panose="02070309020205020404" pitchFamily="49" charset="0"/>
              </a:rPr>
              <a:t> ((self-evaluating? </a:t>
            </a:r>
            <a:r>
              <a:rPr lang="en-US" altLang="en-US" b="1" dirty="0" err="1">
                <a:latin typeface="Courier New" panose="02070309020205020404" pitchFamily="49" charset="0"/>
              </a:rPr>
              <a:t>exp</a:t>
            </a:r>
            <a:r>
              <a:rPr lang="en-US" altLang="en-US" b="1" dirty="0">
                <a:latin typeface="Courier New" panose="02070309020205020404" pitchFamily="49" charset="0"/>
              </a:rPr>
              <a:t>) </a:t>
            </a:r>
            <a:r>
              <a:rPr lang="en-US" altLang="en-US" b="1" dirty="0" err="1">
                <a:latin typeface="Courier New" panose="02070309020205020404" pitchFamily="49" charset="0"/>
              </a:rPr>
              <a:t>exp</a:t>
            </a:r>
            <a:r>
              <a:rPr lang="en-US" altLang="en-US" b="1" dirty="0"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        …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	((</a:t>
            </a:r>
            <a:r>
              <a:rPr lang="en-US" altLang="en-US" b="1" dirty="0" err="1">
                <a:latin typeface="Courier New" panose="02070309020205020404" pitchFamily="49" charset="0"/>
              </a:rPr>
              <a:t>cond</a:t>
            </a:r>
            <a:r>
              <a:rPr lang="en-US" altLang="en-US" b="1" dirty="0">
                <a:latin typeface="Courier New" panose="02070309020205020404" pitchFamily="49" charset="0"/>
              </a:rPr>
              <a:t>? </a:t>
            </a:r>
            <a:r>
              <a:rPr lang="en-US" altLang="en-US" b="1" dirty="0" err="1">
                <a:latin typeface="Courier New" panose="02070309020205020404" pitchFamily="49" charset="0"/>
              </a:rPr>
              <a:t>exp</a:t>
            </a:r>
            <a:r>
              <a:rPr lang="en-US" altLang="en-US" b="1" dirty="0">
                <a:latin typeface="Courier New" panose="02070309020205020404" pitchFamily="49" charset="0"/>
              </a:rPr>
              <a:t>) (</a:t>
            </a:r>
            <a:r>
              <a:rPr lang="en-US" altLang="en-US" b="1" dirty="0" smtClean="0">
                <a:latin typeface="Courier New" panose="02070309020205020404" pitchFamily="49" charset="0"/>
              </a:rPr>
              <a:t>m-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eval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</a:rPr>
              <a:t>cond</a:t>
            </a:r>
            <a:r>
              <a:rPr lang="en-US" altLang="en-US" b="1" dirty="0">
                <a:latin typeface="Courier New" panose="02070309020205020404" pitchFamily="49" charset="0"/>
              </a:rPr>
              <a:t>-&gt;if </a:t>
            </a:r>
            <a:r>
              <a:rPr lang="en-US" altLang="en-US" b="1" dirty="0" err="1">
                <a:latin typeface="Courier New" panose="02070309020205020404" pitchFamily="49" charset="0"/>
              </a:rPr>
              <a:t>exp</a:t>
            </a:r>
            <a:r>
              <a:rPr lang="en-US" altLang="en-US" b="1" dirty="0">
                <a:latin typeface="Courier New" panose="02070309020205020404" pitchFamily="49" charset="0"/>
              </a:rPr>
              <a:t>) </a:t>
            </a:r>
            <a:r>
              <a:rPr lang="en-US" altLang="en-US" b="1" dirty="0" err="1">
                <a:latin typeface="Courier New" panose="02070309020205020404" pitchFamily="49" charset="0"/>
              </a:rPr>
              <a:t>env</a:t>
            </a:r>
            <a:r>
              <a:rPr lang="en-US" altLang="en-US" b="1" dirty="0">
                <a:latin typeface="Courier New" panose="02070309020205020404" pitchFamily="49" charset="0"/>
              </a:rPr>
              <a:t>))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	((application? </a:t>
            </a:r>
            <a:r>
              <a:rPr lang="en-US" altLang="en-US" b="1" dirty="0" err="1">
                <a:latin typeface="Courier New" panose="02070309020205020404" pitchFamily="49" charset="0"/>
              </a:rPr>
              <a:t>exp</a:t>
            </a:r>
            <a:r>
              <a:rPr lang="en-US" altLang="en-US" b="1" dirty="0"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	 (</a:t>
            </a:r>
            <a:r>
              <a:rPr lang="en-US" altLang="en-US" b="1" dirty="0" smtClean="0">
                <a:latin typeface="Courier New" panose="02070309020205020404" pitchFamily="49" charset="0"/>
              </a:rPr>
              <a:t>m-apply 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altLang="en-US" b="1" dirty="0" smtClean="0">
                <a:latin typeface="Courier New" panose="02070309020205020404" pitchFamily="49" charset="0"/>
              </a:rPr>
              <a:t>m-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eval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(operator </a:t>
            </a:r>
            <a:r>
              <a:rPr lang="en-US" altLang="en-US" b="1" dirty="0" err="1">
                <a:latin typeface="Courier New" panose="02070309020205020404" pitchFamily="49" charset="0"/>
              </a:rPr>
              <a:t>exp</a:t>
            </a:r>
            <a:r>
              <a:rPr lang="en-US" altLang="en-US" b="1" dirty="0">
                <a:latin typeface="Courier New" panose="02070309020205020404" pitchFamily="49" charset="0"/>
              </a:rPr>
              <a:t>) </a:t>
            </a:r>
            <a:r>
              <a:rPr lang="en-US" altLang="en-US" b="1" dirty="0" err="1">
                <a:latin typeface="Courier New" panose="02070309020205020404" pitchFamily="49" charset="0"/>
              </a:rPr>
              <a:t>env</a:t>
            </a:r>
            <a:r>
              <a:rPr lang="en-US" altLang="en-US" b="1" dirty="0"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		  </a:t>
            </a:r>
            <a:r>
              <a:rPr lang="en-US" altLang="en-US" b="1" dirty="0" smtClean="0">
                <a:latin typeface="Courier New" panose="02070309020205020404" pitchFamily="49" charset="0"/>
              </a:rPr>
              <a:t> (</a:t>
            </a:r>
            <a:r>
              <a:rPr lang="en-US" altLang="en-US" b="1" dirty="0">
                <a:latin typeface="Courier New" panose="02070309020205020404" pitchFamily="49" charset="0"/>
              </a:rPr>
              <a:t>list-of-values (operands </a:t>
            </a:r>
            <a:r>
              <a:rPr lang="en-US" altLang="en-US" b="1" dirty="0" err="1">
                <a:latin typeface="Courier New" panose="02070309020205020404" pitchFamily="49" charset="0"/>
              </a:rPr>
              <a:t>exp</a:t>
            </a:r>
            <a:r>
              <a:rPr lang="en-US" altLang="en-US" b="1" dirty="0">
                <a:latin typeface="Courier New" panose="02070309020205020404" pitchFamily="49" charset="0"/>
              </a:rPr>
              <a:t>) </a:t>
            </a:r>
            <a:r>
              <a:rPr lang="en-US" altLang="en-US" b="1" dirty="0" err="1">
                <a:latin typeface="Courier New" panose="02070309020205020404" pitchFamily="49" charset="0"/>
              </a:rPr>
              <a:t>env</a:t>
            </a:r>
            <a:r>
              <a:rPr lang="en-US" altLang="en-US" b="1" dirty="0">
                <a:latin typeface="Courier New" panose="02070309020205020404" pitchFamily="49" charset="0"/>
              </a:rPr>
              <a:t>)))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	(else (error "Unknown expression type -- EVAL" </a:t>
            </a:r>
            <a:r>
              <a:rPr lang="en-US" altLang="en-US" b="1" dirty="0" err="1">
                <a:latin typeface="Courier New" panose="02070309020205020404" pitchFamily="49" charset="0"/>
              </a:rPr>
              <a:t>exp</a:t>
            </a:r>
            <a:r>
              <a:rPr lang="en-US" altLang="en-US" b="1" dirty="0">
                <a:latin typeface="Courier New" panose="02070309020205020404" pitchFamily="49" charset="0"/>
              </a:rPr>
              <a:t>))))</a:t>
            </a:r>
            <a:endParaRPr lang="en-US" altLang="en-US" dirty="0"/>
          </a:p>
        </p:txBody>
      </p:sp>
      <p:sp>
        <p:nvSpPr>
          <p:cNvPr id="14341" name="Text Box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3352800"/>
            <a:ext cx="8305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906A"/>
                </a:solidFill>
                <a:latin typeface="Courier New" panose="02070309020205020404" pitchFamily="49" charset="0"/>
              </a:rPr>
              <a:t>(define (l-eval exp env)</a:t>
            </a:r>
          </a:p>
          <a:p>
            <a:pPr eaLnBrk="1" hangingPunct="1"/>
            <a:r>
              <a:rPr lang="en-US" altLang="en-US" b="1">
                <a:solidFill>
                  <a:srgbClr val="00906A"/>
                </a:solidFill>
                <a:latin typeface="Courier New" panose="02070309020205020404" pitchFamily="49" charset="0"/>
              </a:rPr>
              <a:t>  (cond ((self-evaluating? exp) exp)</a:t>
            </a:r>
          </a:p>
          <a:p>
            <a:pPr eaLnBrk="1" hangingPunct="1"/>
            <a:r>
              <a:rPr lang="en-US" altLang="en-US" b="1">
                <a:solidFill>
                  <a:srgbClr val="00906A"/>
                </a:solidFill>
                <a:latin typeface="Courier New" panose="02070309020205020404" pitchFamily="49" charset="0"/>
              </a:rPr>
              <a:t>        ...</a:t>
            </a:r>
          </a:p>
          <a:p>
            <a:pPr eaLnBrk="1" hangingPunct="1"/>
            <a:r>
              <a:rPr lang="en-US" altLang="en-US" b="1">
                <a:solidFill>
                  <a:srgbClr val="00906A"/>
                </a:solidFill>
                <a:latin typeface="Courier New" panose="02070309020205020404" pitchFamily="49" charset="0"/>
              </a:rPr>
              <a:t>        ((cond? exp)</a:t>
            </a:r>
          </a:p>
          <a:p>
            <a:pPr eaLnBrk="1" hangingPunct="1"/>
            <a:r>
              <a:rPr lang="en-US" altLang="en-US" b="1">
                <a:solidFill>
                  <a:srgbClr val="00906A"/>
                </a:solidFill>
                <a:latin typeface="Courier New" panose="02070309020205020404" pitchFamily="49" charset="0"/>
              </a:rPr>
              <a:t>        ((application? exp</a:t>
            </a:r>
          </a:p>
          <a:p>
            <a:pPr eaLnBrk="1" hangingPunct="1"/>
            <a:r>
              <a:rPr lang="en-US" altLang="en-US" b="1">
                <a:solidFill>
                  <a:srgbClr val="00906A"/>
                </a:solidFill>
                <a:latin typeface="Courier New" panose="02070309020205020404" pitchFamily="49" charset="0"/>
              </a:rPr>
              <a:t>         (l-apply (actual-value (operator exp) env)</a:t>
            </a:r>
          </a:p>
          <a:p>
            <a:pPr eaLnBrk="1" hangingPunct="1"/>
            <a:r>
              <a:rPr lang="en-US" altLang="en-US" b="1">
                <a:solidFill>
                  <a:srgbClr val="00906A"/>
                </a:solidFill>
                <a:latin typeface="Courier New" panose="02070309020205020404" pitchFamily="49" charset="0"/>
              </a:rPr>
              <a:t>	           (operands exp) env))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    </a:t>
            </a:r>
            <a:r>
              <a:rPr lang="en-US" altLang="en-US" b="1">
                <a:solidFill>
                  <a:srgbClr val="00906A"/>
                </a:solidFill>
                <a:latin typeface="Courier New" panose="02070309020205020404" pitchFamily="49" charset="0"/>
              </a:rPr>
              <a:t>(else (error "Unknown expression" exp))))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95400" y="2438400"/>
            <a:ext cx="6324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95400" y="4724400"/>
            <a:ext cx="6324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  <a:fld id="{6894F756-27DF-461D-9B4A-3FFB0DDD0997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14</a:t>
            </a:fld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/31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Actual vs. Delayed Values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081088"/>
            <a:ext cx="84582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(define (</a:t>
            </a:r>
            <a:r>
              <a:rPr lang="en-US" altLang="en-US" sz="2000" b="1" dirty="0" smtClean="0">
                <a:solidFill>
                  <a:srgbClr val="00906A"/>
                </a:solidFill>
                <a:latin typeface="Courier New" panose="02070309020205020404" pitchFamily="49" charset="0"/>
              </a:rPr>
              <a:t>actual-value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exp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env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 (force-it (l-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eval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exp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env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)))</a:t>
            </a:r>
            <a:endParaRPr lang="en-US" altLang="en-US" sz="1400" b="1" dirty="0" smtClean="0">
              <a:latin typeface="Courier New" panose="02070309020205020404" pitchFamily="49" charset="0"/>
            </a:endParaRPr>
          </a:p>
        </p:txBody>
      </p:sp>
      <p:sp>
        <p:nvSpPr>
          <p:cNvPr id="454660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3962400"/>
            <a:ext cx="84137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Courier New" panose="02070309020205020404" pitchFamily="49" charset="0"/>
              </a:rPr>
              <a:t>(define </a:t>
            </a:r>
            <a:r>
              <a:rPr lang="en-US" altLang="en-US" sz="2000" b="1">
                <a:solidFill>
                  <a:srgbClr val="F400F4"/>
                </a:solidFill>
                <a:latin typeface="Courier New" panose="02070309020205020404" pitchFamily="49" charset="0"/>
              </a:rPr>
              <a:t>(list-of-delayed-args exps env)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</a:rPr>
              <a:t>  (if (no-operands? exps) 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</a:rPr>
              <a:t>      '()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</a:rPr>
              <a:t>      (cons (delay-it (first-operand exps) env)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</a:rPr>
              <a:t>            (list-of-delayed-args (rest-operands exps)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</a:rPr>
              <a:t>                                  env))))</a:t>
            </a:r>
            <a:endParaRPr lang="en-US" altLang="en-US"/>
          </a:p>
        </p:txBody>
      </p:sp>
      <p:sp>
        <p:nvSpPr>
          <p:cNvPr id="454661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2133600"/>
            <a:ext cx="79565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Courier New" panose="02070309020205020404" pitchFamily="49" charset="0"/>
              </a:rPr>
              <a:t>(define </a:t>
            </a:r>
            <a:r>
              <a:rPr lang="en-US" altLang="en-US" sz="2000" b="1">
                <a:solidFill>
                  <a:srgbClr val="FF3300"/>
                </a:solidFill>
                <a:latin typeface="Courier New" panose="02070309020205020404" pitchFamily="49" charset="0"/>
              </a:rPr>
              <a:t>(list-of-arg-values exps env)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</a:rPr>
              <a:t>  (if (no-operands? exps) '()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</a:rPr>
              <a:t>    (cons (</a:t>
            </a:r>
            <a:r>
              <a:rPr lang="en-US" altLang="en-US" sz="2000" b="1">
                <a:solidFill>
                  <a:srgbClr val="00906A"/>
                </a:solidFill>
                <a:latin typeface="Courier New" panose="02070309020205020404" pitchFamily="49" charset="0"/>
              </a:rPr>
              <a:t>actual-value</a:t>
            </a:r>
            <a:r>
              <a:rPr lang="en-US" altLang="en-US" sz="2000" b="1">
                <a:latin typeface="Courier New" panose="02070309020205020404" pitchFamily="49" charset="0"/>
              </a:rPr>
              <a:t> (first-operand exps) env) 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</a:rPr>
              <a:t>          (list-of-arg-values (rest-operands exps) 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</a:rPr>
              <a:t>                              env))))</a:t>
            </a:r>
            <a:endParaRPr lang="en-US" altLang="en-US"/>
          </a:p>
        </p:txBody>
      </p:sp>
      <p:sp>
        <p:nvSpPr>
          <p:cNvPr id="454662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431925"/>
            <a:ext cx="1295400" cy="381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4663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09800" y="4953000"/>
            <a:ext cx="1447800" cy="2286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4664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72200" y="2089150"/>
            <a:ext cx="281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3300"/>
                </a:solidFill>
              </a:rPr>
              <a:t>Used when applying a primitive procedure</a:t>
            </a:r>
          </a:p>
        </p:txBody>
      </p:sp>
      <p:sp>
        <p:nvSpPr>
          <p:cNvPr id="454665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324600" y="3962400"/>
            <a:ext cx="281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400F4"/>
                </a:solidFill>
              </a:rPr>
              <a:t>Used when applying a compound procedure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5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 autoUpdateAnimBg="0"/>
      <p:bldP spid="454660" grpId="0" autoUpdateAnimBg="0"/>
      <p:bldP spid="454661" grpId="0" autoUpdateAnimBg="0"/>
      <p:bldP spid="454662" grpId="0" animBg="1"/>
      <p:bldP spid="4546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  <a:fld id="{46724916-DE0E-416F-A388-65AA4CA3DF3B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15</a:t>
            </a:fld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/31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Representing Promises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8600" y="12192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i="1" smtClean="0"/>
              <a:t>Abstractly</a:t>
            </a:r>
            <a:r>
              <a:rPr lang="en-US" altLang="en-US" smtClean="0"/>
              <a:t> –a "promise" to return a value when later needed ("forced")</a:t>
            </a:r>
          </a:p>
        </p:txBody>
      </p:sp>
      <p:sp>
        <p:nvSpPr>
          <p:cNvPr id="45568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8600" y="2514600"/>
            <a:ext cx="2971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i="1"/>
              <a:t>Concretely</a:t>
            </a:r>
            <a:r>
              <a:rPr lang="en-US" altLang="en-US"/>
              <a:t> – our representation: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/>
              <a:t>Book calls it a </a:t>
            </a:r>
            <a:r>
              <a:rPr lang="en-US" altLang="en-US" i="1"/>
              <a:t>thunk</a:t>
            </a:r>
            <a:r>
              <a:rPr lang="en-US" altLang="en-US"/>
              <a:t>, which means procedure with no arguments.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/>
              <a:t>Structure looks very similar.</a:t>
            </a:r>
          </a:p>
        </p:txBody>
      </p:sp>
      <p:grpSp>
        <p:nvGrpSpPr>
          <p:cNvPr id="2" name="Group 5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733800" y="2743200"/>
            <a:ext cx="4048125" cy="1277938"/>
            <a:chOff x="1962" y="2208"/>
            <a:chExt cx="2550" cy="805"/>
          </a:xfrm>
        </p:grpSpPr>
        <p:grpSp>
          <p:nvGrpSpPr>
            <p:cNvPr id="16391" name="Group 6"/>
            <p:cNvGrpSpPr>
              <a:grpSpLocks noChangeAspect="1"/>
            </p:cNvGrpSpPr>
            <p:nvPr/>
          </p:nvGrpSpPr>
          <p:grpSpPr bwMode="auto">
            <a:xfrm>
              <a:off x="4057" y="2208"/>
              <a:ext cx="411" cy="204"/>
              <a:chOff x="1008" y="1584"/>
              <a:chExt cx="816" cy="384"/>
            </a:xfrm>
          </p:grpSpPr>
          <p:sp>
            <p:nvSpPr>
              <p:cNvPr id="16408" name="Rectangle 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008" y="1584"/>
                <a:ext cx="816" cy="3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409" name="Line 8"/>
              <p:cNvSpPr>
                <a:spLocks noChangeAspect="1"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416" y="158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392" name="Line 9"/>
            <p:cNvSpPr>
              <a:spLocks noChangeAspect="1"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4152" y="2310"/>
              <a:ext cx="0" cy="4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393" name="Group 10"/>
            <p:cNvGrpSpPr>
              <a:grpSpLocks noChangeAspect="1"/>
            </p:cNvGrpSpPr>
            <p:nvPr/>
          </p:nvGrpSpPr>
          <p:grpSpPr bwMode="auto">
            <a:xfrm>
              <a:off x="2444" y="2217"/>
              <a:ext cx="411" cy="204"/>
              <a:chOff x="1008" y="1584"/>
              <a:chExt cx="816" cy="384"/>
            </a:xfrm>
          </p:grpSpPr>
          <p:sp>
            <p:nvSpPr>
              <p:cNvPr id="16406" name="Rectangle 1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008" y="1584"/>
                <a:ext cx="816" cy="3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407" name="Line 12"/>
              <p:cNvSpPr>
                <a:spLocks noChangeAspect="1"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416" y="158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394" name="Line 13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4243" y="2217"/>
              <a:ext cx="221" cy="1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Rectangle 14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160" y="2704"/>
              <a:ext cx="672" cy="30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latin typeface="Courier New" panose="02070309020205020404" pitchFamily="49" charset="0"/>
                </a:rPr>
                <a:t>promise</a:t>
              </a:r>
            </a:p>
          </p:txBody>
        </p:sp>
        <p:sp>
          <p:nvSpPr>
            <p:cNvPr id="16396" name="Line 15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2753" y="2306"/>
              <a:ext cx="4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Line 16"/>
            <p:cNvSpPr>
              <a:spLocks noChangeAspect="1"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2533" y="2306"/>
              <a:ext cx="0" cy="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Rectangle 17"/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982" y="2704"/>
              <a:ext cx="53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latin typeface="Courier New" panose="02070309020205020404" pitchFamily="49" charset="0"/>
                </a:rPr>
                <a:t>env</a:t>
              </a:r>
            </a:p>
          </p:txBody>
        </p:sp>
        <p:grpSp>
          <p:nvGrpSpPr>
            <p:cNvPr id="16399" name="Group 18"/>
            <p:cNvGrpSpPr>
              <a:grpSpLocks noChangeAspect="1"/>
            </p:cNvGrpSpPr>
            <p:nvPr/>
          </p:nvGrpSpPr>
          <p:grpSpPr bwMode="auto">
            <a:xfrm>
              <a:off x="3237" y="2217"/>
              <a:ext cx="411" cy="204"/>
              <a:chOff x="1008" y="1584"/>
              <a:chExt cx="816" cy="384"/>
            </a:xfrm>
          </p:grpSpPr>
          <p:sp>
            <p:nvSpPr>
              <p:cNvPr id="16404" name="Rectangle 19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008" y="1584"/>
                <a:ext cx="816" cy="3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405" name="Line 20"/>
              <p:cNvSpPr>
                <a:spLocks noChangeAspect="1"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416" y="158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00" name="Rectangle 21"/>
            <p:cNvSpPr>
              <a:spLocks noChangeAspect="1"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193" y="2704"/>
              <a:ext cx="296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latin typeface="Courier New" panose="02070309020205020404" pitchFamily="49" charset="0"/>
                </a:rPr>
                <a:t>exp</a:t>
              </a:r>
            </a:p>
          </p:txBody>
        </p:sp>
        <p:sp>
          <p:nvSpPr>
            <p:cNvPr id="16401" name="Line 22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3546" y="2306"/>
              <a:ext cx="4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Line 23"/>
            <p:cNvSpPr>
              <a:spLocks noChangeAspect="1"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3326" y="2306"/>
              <a:ext cx="0" cy="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Line 24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962" y="2304"/>
              <a:ext cx="4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  <a:fld id="{51373881-FFF3-40D8-B2FE-E4B1C0011DAD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16</a:t>
            </a:fld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/31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Promises – delay-it and force-it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219200"/>
            <a:ext cx="8458200" cy="175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100" b="1" dirty="0" smtClean="0">
                <a:latin typeface="Courier New" panose="02070309020205020404" pitchFamily="49" charset="0"/>
              </a:rPr>
              <a:t>(define (delay-it </a:t>
            </a:r>
            <a:r>
              <a:rPr lang="en-US" altLang="en-US" sz="2100" b="1" dirty="0" err="1" smtClean="0">
                <a:latin typeface="Courier New" panose="02070309020205020404" pitchFamily="49" charset="0"/>
              </a:rPr>
              <a:t>exp</a:t>
            </a:r>
            <a:r>
              <a:rPr lang="en-US" altLang="en-US" sz="21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2100" b="1" dirty="0" err="1" smtClean="0">
                <a:latin typeface="Courier New" panose="02070309020205020404" pitchFamily="49" charset="0"/>
              </a:rPr>
              <a:t>env</a:t>
            </a:r>
            <a:r>
              <a:rPr lang="en-US" altLang="en-US" sz="2100" b="1" dirty="0" smtClean="0">
                <a:latin typeface="Courier New" panose="02070309020205020404" pitchFamily="49" charset="0"/>
              </a:rPr>
              <a:t>) (list </a:t>
            </a:r>
            <a:r>
              <a:rPr lang="en-US" sz="2400" dirty="0"/>
              <a:t>'</a:t>
            </a:r>
            <a:r>
              <a:rPr lang="en-US" altLang="en-US" sz="2100" b="1" dirty="0" smtClean="0">
                <a:latin typeface="Courier New" panose="02070309020205020404" pitchFamily="49" charset="0"/>
              </a:rPr>
              <a:t>promise </a:t>
            </a:r>
            <a:r>
              <a:rPr lang="en-US" altLang="en-US" sz="2100" b="1" dirty="0" err="1" smtClean="0">
                <a:latin typeface="Courier New" panose="02070309020205020404" pitchFamily="49" charset="0"/>
              </a:rPr>
              <a:t>exp</a:t>
            </a:r>
            <a:r>
              <a:rPr lang="en-US" altLang="en-US" sz="21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2100" b="1" dirty="0" err="1" smtClean="0">
                <a:latin typeface="Courier New" panose="02070309020205020404" pitchFamily="49" charset="0"/>
              </a:rPr>
              <a:t>env</a:t>
            </a:r>
            <a:r>
              <a:rPr lang="en-US" altLang="en-US" sz="2100" b="1" dirty="0" smtClean="0">
                <a:latin typeface="Courier New" panose="02070309020205020404" pitchFamily="49" charset="0"/>
              </a:rPr>
              <a:t>))</a:t>
            </a:r>
          </a:p>
          <a:p>
            <a:pPr eaLnBrk="1" hangingPunct="1">
              <a:buFontTx/>
              <a:buNone/>
            </a:pPr>
            <a:r>
              <a:rPr lang="en-US" altLang="en-US" sz="2100" b="1" dirty="0" smtClean="0">
                <a:latin typeface="Courier New" panose="02070309020205020404" pitchFamily="49" charset="0"/>
              </a:rPr>
              <a:t>(define (promise? </a:t>
            </a:r>
            <a:r>
              <a:rPr lang="en-US" altLang="en-US" sz="2100" b="1" dirty="0" err="1" smtClean="0">
                <a:latin typeface="Courier New" panose="02070309020205020404" pitchFamily="49" charset="0"/>
              </a:rPr>
              <a:t>obj</a:t>
            </a:r>
            <a:r>
              <a:rPr lang="en-US" altLang="en-US" sz="2100" b="1" dirty="0" smtClean="0">
                <a:latin typeface="Courier New" panose="02070309020205020404" pitchFamily="49" charset="0"/>
              </a:rPr>
              <a:t>) (tagged-list? </a:t>
            </a:r>
            <a:r>
              <a:rPr lang="en-US" altLang="en-US" sz="2100" b="1" dirty="0" err="1" smtClean="0">
                <a:latin typeface="Courier New" panose="02070309020205020404" pitchFamily="49" charset="0"/>
              </a:rPr>
              <a:t>obj</a:t>
            </a:r>
            <a:r>
              <a:rPr lang="en-US" altLang="en-US" sz="2100" b="1" dirty="0" smtClean="0">
                <a:latin typeface="Courier New" panose="02070309020205020404" pitchFamily="49" charset="0"/>
              </a:rPr>
              <a:t> </a:t>
            </a:r>
            <a:r>
              <a:rPr lang="en-US" sz="2400" dirty="0"/>
              <a:t>'</a:t>
            </a:r>
            <a:r>
              <a:rPr lang="en-US" altLang="en-US" sz="2100" b="1" dirty="0" smtClean="0">
                <a:latin typeface="Courier New" panose="02070309020205020404" pitchFamily="49" charset="0"/>
              </a:rPr>
              <a:t>promise))</a:t>
            </a:r>
          </a:p>
          <a:p>
            <a:pPr eaLnBrk="1" hangingPunct="1">
              <a:buFontTx/>
              <a:buNone/>
            </a:pPr>
            <a:r>
              <a:rPr lang="en-US" altLang="en-US" sz="2100" b="1" dirty="0" smtClean="0">
                <a:latin typeface="Courier New" panose="02070309020205020404" pitchFamily="49" charset="0"/>
              </a:rPr>
              <a:t>(define (promise-</a:t>
            </a:r>
            <a:r>
              <a:rPr lang="en-US" altLang="en-US" sz="2100" b="1" dirty="0" err="1" smtClean="0">
                <a:latin typeface="Courier New" panose="02070309020205020404" pitchFamily="49" charset="0"/>
              </a:rPr>
              <a:t>exp</a:t>
            </a:r>
            <a:r>
              <a:rPr lang="en-US" altLang="en-US" sz="2100" b="1" dirty="0" smtClean="0">
                <a:latin typeface="Courier New" panose="02070309020205020404" pitchFamily="49" charset="0"/>
              </a:rPr>
              <a:t> promise) (</a:t>
            </a:r>
            <a:r>
              <a:rPr lang="en-US" altLang="en-US" sz="2100" b="1" dirty="0" err="1" smtClean="0">
                <a:latin typeface="Courier New" panose="02070309020205020404" pitchFamily="49" charset="0"/>
              </a:rPr>
              <a:t>cadr</a:t>
            </a:r>
            <a:r>
              <a:rPr lang="en-US" altLang="en-US" sz="2100" b="1" dirty="0" smtClean="0">
                <a:latin typeface="Courier New" panose="02070309020205020404" pitchFamily="49" charset="0"/>
              </a:rPr>
              <a:t> promise))</a:t>
            </a:r>
          </a:p>
          <a:p>
            <a:pPr eaLnBrk="1" hangingPunct="1">
              <a:buFontTx/>
              <a:buNone/>
            </a:pPr>
            <a:r>
              <a:rPr lang="en-US" altLang="en-US" sz="2100" b="1" dirty="0" smtClean="0">
                <a:latin typeface="Courier New" panose="02070309020205020404" pitchFamily="49" charset="0"/>
              </a:rPr>
              <a:t>(define (promise-</a:t>
            </a:r>
            <a:r>
              <a:rPr lang="en-US" altLang="en-US" sz="2100" b="1" dirty="0" err="1" smtClean="0">
                <a:latin typeface="Courier New" panose="02070309020205020404" pitchFamily="49" charset="0"/>
              </a:rPr>
              <a:t>env</a:t>
            </a:r>
            <a:r>
              <a:rPr lang="en-US" altLang="en-US" sz="2100" b="1" dirty="0" smtClean="0">
                <a:latin typeface="Courier New" panose="02070309020205020404" pitchFamily="49" charset="0"/>
              </a:rPr>
              <a:t> promise) (</a:t>
            </a:r>
            <a:r>
              <a:rPr lang="en-US" altLang="en-US" sz="2100" b="1" dirty="0" err="1" smtClean="0">
                <a:latin typeface="Courier New" panose="02070309020205020404" pitchFamily="49" charset="0"/>
              </a:rPr>
              <a:t>caddr</a:t>
            </a:r>
            <a:r>
              <a:rPr lang="en-US" altLang="en-US" sz="2100" b="1" dirty="0" smtClean="0">
                <a:latin typeface="Courier New" panose="02070309020205020404" pitchFamily="49" charset="0"/>
              </a:rPr>
              <a:t> promise))</a:t>
            </a:r>
          </a:p>
          <a:p>
            <a:pPr eaLnBrk="1" hangingPunct="1">
              <a:buFontTx/>
              <a:buNone/>
            </a:pPr>
            <a:endParaRPr lang="en-US" altLang="en-US" sz="2100" b="1" dirty="0" smtClean="0">
              <a:latin typeface="Courier New" panose="02070309020205020404" pitchFamily="49" charset="0"/>
            </a:endParaRPr>
          </a:p>
        </p:txBody>
      </p:sp>
      <p:sp>
        <p:nvSpPr>
          <p:cNvPr id="456708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2971800"/>
            <a:ext cx="714692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 b="1">
                <a:latin typeface="Courier New" panose="02070309020205020404" pitchFamily="49" charset="0"/>
              </a:rPr>
              <a:t>(define (force-it obj)</a:t>
            </a:r>
          </a:p>
          <a:p>
            <a:pPr eaLnBrk="1" hangingPunct="1"/>
            <a:r>
              <a:rPr lang="en-US" altLang="en-US" sz="2100" b="1">
                <a:latin typeface="Courier New" panose="02070309020205020404" pitchFamily="49" charset="0"/>
              </a:rPr>
              <a:t>  (cond ((promise? obj)</a:t>
            </a:r>
          </a:p>
          <a:p>
            <a:pPr eaLnBrk="1" hangingPunct="1"/>
            <a:r>
              <a:rPr lang="en-US" altLang="en-US" sz="2100" b="1">
                <a:latin typeface="Courier New" panose="02070309020205020404" pitchFamily="49" charset="0"/>
              </a:rPr>
              <a:t>         (actual-value  (promise-exp obj)</a:t>
            </a:r>
          </a:p>
          <a:p>
            <a:pPr eaLnBrk="1" hangingPunct="1"/>
            <a:r>
              <a:rPr lang="en-US" altLang="en-US" sz="2100" b="1">
                <a:latin typeface="Courier New" panose="02070309020205020404" pitchFamily="49" charset="0"/>
              </a:rPr>
              <a:t>                        (promise-env obj)))</a:t>
            </a:r>
          </a:p>
          <a:p>
            <a:pPr eaLnBrk="1" hangingPunct="1"/>
            <a:r>
              <a:rPr lang="en-US" altLang="en-US" sz="2100" b="1">
                <a:latin typeface="Courier New" panose="02070309020205020404" pitchFamily="49" charset="0"/>
              </a:rPr>
              <a:t>        (else obj)))</a:t>
            </a:r>
            <a:endParaRPr lang="en-US" altLang="en-US"/>
          </a:p>
        </p:txBody>
      </p:sp>
      <p:sp>
        <p:nvSpPr>
          <p:cNvPr id="456709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4876800"/>
            <a:ext cx="815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(define (</a:t>
            </a:r>
            <a:r>
              <a:rPr lang="en-US" altLang="en-US" sz="2000" b="1">
                <a:solidFill>
                  <a:srgbClr val="00906A"/>
                </a:solidFill>
                <a:latin typeface="Courier New" panose="02070309020205020404" pitchFamily="49" charset="0"/>
              </a:rPr>
              <a:t>actual-value</a:t>
            </a:r>
            <a:r>
              <a:rPr lang="en-US" altLang="en-US" sz="2000" b="1">
                <a:latin typeface="Courier New" panose="02070309020205020404" pitchFamily="49" charset="0"/>
              </a:rPr>
              <a:t> exp env)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  (force-it (l-eval exp env)))</a:t>
            </a:r>
            <a:endParaRPr lang="en-US" altLang="en-US"/>
          </a:p>
        </p:txBody>
      </p:sp>
      <p:grpSp>
        <p:nvGrpSpPr>
          <p:cNvPr id="2" name="Group 9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76200" y="3429000"/>
            <a:ext cx="7924800" cy="1752600"/>
            <a:chOff x="48" y="2160"/>
            <a:chExt cx="4992" cy="1104"/>
          </a:xfrm>
        </p:grpSpPr>
        <p:sp>
          <p:nvSpPr>
            <p:cNvPr id="17416" name="AutoShap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464" y="2160"/>
              <a:ext cx="576" cy="1056"/>
            </a:xfrm>
            <a:prstGeom prst="curvedLeftArrow">
              <a:avLst>
                <a:gd name="adj1" fmla="val 36667"/>
                <a:gd name="adj2" fmla="val 73333"/>
                <a:gd name="adj3" fmla="val 33333"/>
              </a:avLst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17" name="AutoShape 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rot="10800000">
              <a:off x="48" y="2208"/>
              <a:ext cx="288" cy="1056"/>
            </a:xfrm>
            <a:prstGeom prst="curvedLeftArrow">
              <a:avLst>
                <a:gd name="adj1" fmla="val 73333"/>
                <a:gd name="adj2" fmla="val 146667"/>
                <a:gd name="adj3" fmla="val 33333"/>
              </a:avLst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8" grpId="0" autoUpdateAnimBg="0"/>
      <p:bldP spid="45670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  <a:fld id="{58F7D01D-1221-4206-8920-C9072C27747C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17</a:t>
            </a:fld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/31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Lazy Evaluation – other changes needed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990600"/>
            <a:ext cx="8458200" cy="1981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Example: </a:t>
            </a:r>
            <a:r>
              <a:rPr lang="en-US" altLang="en-US" dirty="0"/>
              <a:t>N</a:t>
            </a:r>
            <a:r>
              <a:rPr lang="en-US" altLang="en-US" dirty="0" smtClean="0"/>
              <a:t>eed actual predicate value in conditional if...</a:t>
            </a:r>
          </a:p>
          <a:p>
            <a:pPr eaLnBrk="1" hangingPunct="1"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(define (l-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eval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-if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exp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env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 (if (true? (</a:t>
            </a:r>
            <a:r>
              <a:rPr lang="en-US" altLang="en-US" sz="2000" b="1" dirty="0" smtClean="0">
                <a:solidFill>
                  <a:srgbClr val="00906A"/>
                </a:solidFill>
                <a:latin typeface="Courier New" panose="02070309020205020404" pitchFamily="49" charset="0"/>
              </a:rPr>
              <a:t>actual-value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(if-predicate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exp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)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env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))</a:t>
            </a:r>
          </a:p>
          <a:p>
            <a:pPr eaLnBrk="1" hangingPunct="1"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     (l-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eval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(if-consequent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exp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)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env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     (l-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eval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(if-alternative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exp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)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env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)))</a:t>
            </a:r>
          </a:p>
        </p:txBody>
      </p:sp>
      <p:sp>
        <p:nvSpPr>
          <p:cNvPr id="46080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3124200"/>
            <a:ext cx="8802794" cy="340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 </a:t>
            </a:r>
          </a:p>
          <a:p>
            <a:pPr eaLnBrk="1" hangingPunct="1">
              <a:buFontTx/>
              <a:buChar char="•"/>
            </a:pPr>
            <a:endParaRPr lang="en-US" altLang="en-US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+mn-lt"/>
              </a:rPr>
              <a:t>Example: Don't </a:t>
            </a:r>
            <a:r>
              <a:rPr lang="en-US" altLang="en-US" sz="3200" dirty="0">
                <a:latin typeface="+mn-lt"/>
              </a:rPr>
              <a:t>need actual value in assignment</a:t>
            </a:r>
            <a:r>
              <a:rPr lang="en-US" altLang="en-US" sz="3200" dirty="0" smtClean="0">
                <a:latin typeface="+mn-lt"/>
              </a:rPr>
              <a:t>...</a:t>
            </a:r>
            <a:endParaRPr lang="en-US" altLang="en-US" sz="3200" b="1" dirty="0">
              <a:latin typeface="+mn-lt"/>
            </a:endParaRPr>
          </a:p>
          <a:p>
            <a:pPr eaLnBrk="1" hangingPunct="1"/>
            <a:r>
              <a:rPr lang="en-US" altLang="en-US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b="1" dirty="0">
                <a:latin typeface="Courier New" panose="02070309020205020404" pitchFamily="49" charset="0"/>
              </a:rPr>
              <a:t>define (l-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eval</a:t>
            </a:r>
            <a:r>
              <a:rPr lang="en-US" altLang="en-US" sz="2000" b="1" dirty="0">
                <a:latin typeface="Courier New" panose="02070309020205020404" pitchFamily="49" charset="0"/>
              </a:rPr>
              <a:t>-assignment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exp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env</a:t>
            </a:r>
            <a:r>
              <a:rPr lang="en-US" altLang="en-US" sz="2000" b="1" dirty="0"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  (set-variable-value! 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     (assignment-variable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exp</a:t>
            </a:r>
            <a:r>
              <a:rPr lang="en-US" altLang="en-US" sz="2000" b="1" dirty="0"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     (l-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eval</a:t>
            </a:r>
            <a:r>
              <a:rPr lang="en-US" altLang="en-US" sz="2000" b="1" dirty="0">
                <a:latin typeface="Courier New" panose="02070309020205020404" pitchFamily="49" charset="0"/>
              </a:rPr>
              <a:t> (assignment-value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exp</a:t>
            </a:r>
            <a:r>
              <a:rPr lang="en-US" altLang="en-US" sz="2000" b="1" dirty="0">
                <a:latin typeface="Courier New" panose="02070309020205020404" pitchFamily="49" charset="0"/>
              </a:rPr>
              <a:t>)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env</a:t>
            </a:r>
            <a:r>
              <a:rPr lang="en-US" altLang="en-US" sz="2000" b="1" dirty="0"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env</a:t>
            </a:r>
            <a:r>
              <a:rPr lang="en-US" altLang="en-US" sz="2000" b="1" dirty="0"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  'ok)</a:t>
            </a:r>
          </a:p>
          <a:p>
            <a:pPr eaLnBrk="1" hangingPunct="1">
              <a:spcBef>
                <a:spcPct val="50000"/>
              </a:spcBef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(define identity (lambda (x) x))</a:t>
            </a:r>
          </a:p>
          <a:p>
            <a:pPr eaLnBrk="1" hangingPunct="1"/>
            <a:r>
              <a:rPr lang="en-US" altLang="en-US" sz="2800" smtClean="0"/>
              <a:t>(define a (notice 3))</a:t>
            </a:r>
          </a:p>
          <a:p>
            <a:pPr eaLnBrk="1" hangingPunct="1"/>
            <a:r>
              <a:rPr lang="en-US" altLang="en-US" sz="2800" smtClean="0"/>
              <a:t>(define b (identity (notice 3)))</a:t>
            </a:r>
          </a:p>
          <a:p>
            <a:pPr eaLnBrk="1" hangingPunct="1"/>
            <a:r>
              <a:rPr lang="en-US" altLang="en-US" sz="2800" smtClean="0"/>
              <a:t>(define c b)</a:t>
            </a:r>
          </a:p>
          <a:p>
            <a:pPr eaLnBrk="1" hangingPunct="1"/>
            <a:r>
              <a:rPr lang="en-US" altLang="en-US" sz="2800" smtClean="0"/>
              <a:t>(define d (+ b c))</a:t>
            </a:r>
          </a:p>
          <a:p>
            <a:pPr eaLnBrk="1" hangingPunct="1"/>
            <a:r>
              <a:rPr lang="en-US" altLang="en-US" sz="2800" smtClean="0"/>
              <a:t>(define plus (identity +))</a:t>
            </a:r>
          </a:p>
          <a:p>
            <a:pPr eaLnBrk="1" hangingPunct="1"/>
            <a:r>
              <a:rPr lang="en-US" altLang="en-US" sz="2800" smtClean="0"/>
              <a:t>(plus a b)</a:t>
            </a:r>
          </a:p>
          <a:p>
            <a:pPr eaLnBrk="1" hangingPunct="1"/>
            <a:r>
              <a:rPr lang="en-US" altLang="en-US" sz="2800" smtClean="0"/>
              <a:t>c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962400" y="2057400"/>
            <a:ext cx="495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a: promise 3  </a:t>
            </a:r>
            <a:r>
              <a:rPr lang="en-US" altLang="en-US" sz="2800" dirty="0" smtClean="0">
                <a:solidFill>
                  <a:srgbClr val="FF0000"/>
                </a:solidFill>
              </a:rPr>
              <a:t>        </a:t>
            </a:r>
            <a:r>
              <a:rPr lang="en-US" altLang="en-US" sz="2800" dirty="0" smtClean="0">
                <a:solidFill>
                  <a:srgbClr val="0070C0"/>
                </a:solidFill>
              </a:rPr>
              <a:t>Noticed</a:t>
            </a:r>
            <a:r>
              <a:rPr lang="en-US" altLang="en-US" sz="2800" dirty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181600" y="2590800"/>
            <a:ext cx="3657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b: promise (notice 3)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90800" y="3124200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FF0000"/>
                </a:solidFill>
              </a:rPr>
              <a:t>c: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048000" y="3124200"/>
            <a:ext cx="2667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76600" y="3657600"/>
            <a:ext cx="548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d: 6       </a:t>
            </a:r>
            <a:r>
              <a:rPr lang="en-US" altLang="en-US" sz="2800" dirty="0">
                <a:solidFill>
                  <a:srgbClr val="0070C0"/>
                </a:solidFill>
              </a:rPr>
              <a:t>Noticed! Noticed!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419600" y="4114800"/>
            <a:ext cx="419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plus: promise +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286000" y="4648200"/>
            <a:ext cx="5410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=&gt; 6       </a:t>
            </a:r>
            <a:r>
              <a:rPr lang="en-US" altLang="en-US" sz="2800" dirty="0">
                <a:solidFill>
                  <a:srgbClr val="0070C0"/>
                </a:solidFill>
              </a:rPr>
              <a:t>Noticed!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219200" y="5181600"/>
            <a:ext cx="419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=&gt; 3       </a:t>
            </a:r>
            <a:r>
              <a:rPr lang="en-US" altLang="en-US" sz="2800" dirty="0">
                <a:solidFill>
                  <a:srgbClr val="0070C0"/>
                </a:solidFill>
              </a:rPr>
              <a:t>Noticed!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334000" y="1600200"/>
            <a:ext cx="3352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identity</a:t>
            </a:r>
            <a:r>
              <a:rPr lang="en-US" altLang="en-US" sz="3200">
                <a:solidFill>
                  <a:srgbClr val="FF0000"/>
                </a:solidFill>
              </a:rPr>
              <a:t>: &lt;proc&gt;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2" grpId="0"/>
      <p:bldP spid="13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  <a:fld id="{DAA84103-751E-4F52-9B77-C2F0D82324F1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19</a:t>
            </a:fld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/31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Memo-izing evaluation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 lazy evaluation, if we reuse an argument, have to reevaluate each time</a:t>
            </a:r>
          </a:p>
          <a:p>
            <a:pPr eaLnBrk="1" hangingPunct="1"/>
            <a:r>
              <a:rPr lang="en-US" altLang="en-US" dirty="0" smtClean="0"/>
              <a:t>In usual (applicative) evaluation, argument is evaluated once, and just referenced</a:t>
            </a:r>
          </a:p>
          <a:p>
            <a:pPr eaLnBrk="1" hangingPunct="1"/>
            <a:r>
              <a:rPr lang="en-US" altLang="en-US" dirty="0" smtClean="0"/>
              <a:t>Can we keep track of values once we’ve obtained them, and avoid cost of re-evaluation?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  <a:fld id="{1BB6EFDF-7B2C-4796-BD0A-5A460634325E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2</a:t>
            </a:fld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/31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81000" y="381000"/>
            <a:ext cx="7772400" cy="1524000"/>
          </a:xfrm>
        </p:spPr>
        <p:txBody>
          <a:bodyPr/>
          <a:lstStyle/>
          <a:p>
            <a:pPr eaLnBrk="1" hangingPunct="1"/>
            <a:r>
              <a:rPr lang="en-US" altLang="en-US" smtClean="0"/>
              <a:t>Further Variations on a Scheme</a:t>
            </a:r>
          </a:p>
        </p:txBody>
      </p:sp>
      <p:sp>
        <p:nvSpPr>
          <p:cNvPr id="3076" name="Rectangle 1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3400" y="2133600"/>
            <a:ext cx="8153400" cy="3733800"/>
          </a:xfrm>
        </p:spPr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en-US" altLang="en-US" smtClean="0"/>
              <a:t>Beyond Scheme – more language variants</a:t>
            </a:r>
          </a:p>
          <a:p>
            <a:pPr marL="457200" indent="-457200" eaLnBrk="1" hangingPunct="1">
              <a:buFontTx/>
              <a:buNone/>
            </a:pPr>
            <a:endParaRPr lang="en-US" altLang="en-US" sz="1000" smtClean="0"/>
          </a:p>
          <a:p>
            <a:pPr marL="457200" indent="-457200" eaLnBrk="1" hangingPunct="1">
              <a:buFontTx/>
              <a:buNone/>
            </a:pPr>
            <a:r>
              <a:rPr lang="en-US" altLang="en-US" smtClean="0"/>
              <a:t>Lazy evaluation</a:t>
            </a:r>
          </a:p>
          <a:p>
            <a:pPr marL="914400" lvl="1" indent="-457200" eaLnBrk="1" hangingPunct="1"/>
            <a:r>
              <a:rPr lang="en-US" altLang="en-US" smtClean="0"/>
              <a:t>Complete conversion – normal order evaluator</a:t>
            </a:r>
          </a:p>
          <a:p>
            <a:pPr marL="914400" lvl="1" indent="-457200" eaLnBrk="1" hangingPunct="1"/>
            <a:r>
              <a:rPr lang="en-US" altLang="en-US" smtClean="0"/>
              <a:t>Selective Laziness: Streams</a:t>
            </a:r>
          </a:p>
          <a:p>
            <a:pPr marL="914400" lvl="1" indent="-457200" eaLnBrk="1" hangingPunct="1">
              <a:buFontTx/>
              <a:buNone/>
            </a:pPr>
            <a:endParaRPr lang="en-US" altLang="en-US" smtClean="0"/>
          </a:p>
          <a:p>
            <a:pPr marL="914400" lvl="1" indent="-457200" eaLnBrk="1" hangingPunct="1">
              <a:buFontTx/>
              <a:buNone/>
            </a:pPr>
            <a:endParaRPr lang="en-US" altLang="en-US" sz="1000" smtClean="0"/>
          </a:p>
        </p:txBody>
      </p:sp>
      <p:sp>
        <p:nvSpPr>
          <p:cNvPr id="214036" name="Text Box 2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5334000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ctr" eaLnBrk="1" hangingPunct="1">
              <a:spcBef>
                <a:spcPct val="20000"/>
              </a:spcBef>
            </a:pPr>
            <a:r>
              <a:rPr lang="en-US" altLang="en-US" b="1"/>
              <a:t>Punchline</a:t>
            </a:r>
            <a:r>
              <a:rPr lang="en-US" altLang="en-US"/>
              <a:t>: Small edits to the interpreter give us a </a:t>
            </a:r>
            <a:r>
              <a:rPr lang="en-US" altLang="en-US" i="1"/>
              <a:t>new programming language</a:t>
            </a:r>
          </a:p>
          <a:p>
            <a:pPr algn="ctr"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  <a:fld id="{975CE257-5BD8-4C95-B5CE-323D9732E25B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20</a:t>
            </a:fld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/31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Memo-izing Promises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143000"/>
            <a:ext cx="8077200" cy="1295400"/>
          </a:xfrm>
        </p:spPr>
        <p:txBody>
          <a:bodyPr/>
          <a:lstStyle/>
          <a:p>
            <a:pPr eaLnBrk="1" hangingPunct="1"/>
            <a:r>
              <a:rPr lang="en-US" altLang="en-US" sz="2800" i="1" smtClean="0"/>
              <a:t>Idea</a:t>
            </a:r>
            <a:r>
              <a:rPr lang="en-US" altLang="en-US" sz="2800" smtClean="0"/>
              <a:t>: once promise </a:t>
            </a:r>
            <a:r>
              <a:rPr lang="en-US" altLang="en-US" sz="2800" b="1" smtClean="0">
                <a:latin typeface="Courier New" panose="02070309020205020404" pitchFamily="49" charset="0"/>
              </a:rPr>
              <a:t>exp </a:t>
            </a:r>
            <a:r>
              <a:rPr lang="en-US" altLang="en-US" sz="2800" smtClean="0"/>
              <a:t>has been evaluated, remember it</a:t>
            </a:r>
          </a:p>
          <a:p>
            <a:pPr eaLnBrk="1" hangingPunct="1"/>
            <a:r>
              <a:rPr lang="en-US" altLang="en-US" sz="2800" smtClean="0"/>
              <a:t>If value is needed again, just return it rather than recompute</a:t>
            </a:r>
          </a:p>
        </p:txBody>
      </p:sp>
      <p:grpSp>
        <p:nvGrpSpPr>
          <p:cNvPr id="2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648200" y="2532063"/>
            <a:ext cx="4048125" cy="1277937"/>
            <a:chOff x="1962" y="2208"/>
            <a:chExt cx="2550" cy="805"/>
          </a:xfrm>
        </p:grpSpPr>
        <p:grpSp>
          <p:nvGrpSpPr>
            <p:cNvPr id="21528" name="Group 5"/>
            <p:cNvGrpSpPr>
              <a:grpSpLocks noChangeAspect="1"/>
            </p:cNvGrpSpPr>
            <p:nvPr/>
          </p:nvGrpSpPr>
          <p:grpSpPr bwMode="auto">
            <a:xfrm>
              <a:off x="4057" y="2208"/>
              <a:ext cx="411" cy="204"/>
              <a:chOff x="1008" y="1584"/>
              <a:chExt cx="816" cy="384"/>
            </a:xfrm>
          </p:grpSpPr>
          <p:sp>
            <p:nvSpPr>
              <p:cNvPr id="21545" name="Rectangle 6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008" y="1584"/>
                <a:ext cx="816" cy="3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46" name="Line 7"/>
              <p:cNvSpPr>
                <a:spLocks noChangeAspect="1"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416" y="158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29" name="Line 8"/>
            <p:cNvSpPr>
              <a:spLocks noChangeAspect="1"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4152" y="2310"/>
              <a:ext cx="0" cy="4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30" name="Group 9"/>
            <p:cNvGrpSpPr>
              <a:grpSpLocks noChangeAspect="1"/>
            </p:cNvGrpSpPr>
            <p:nvPr/>
          </p:nvGrpSpPr>
          <p:grpSpPr bwMode="auto">
            <a:xfrm>
              <a:off x="2444" y="2217"/>
              <a:ext cx="411" cy="204"/>
              <a:chOff x="1008" y="1584"/>
              <a:chExt cx="816" cy="384"/>
            </a:xfrm>
          </p:grpSpPr>
          <p:sp>
            <p:nvSpPr>
              <p:cNvPr id="21543" name="Rectangle 1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008" y="1584"/>
                <a:ext cx="816" cy="3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44" name="Line 11"/>
              <p:cNvSpPr>
                <a:spLocks noChangeAspect="1"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416" y="158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31" name="Line 1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V="1">
              <a:off x="4243" y="2217"/>
              <a:ext cx="221" cy="1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Rectangle 13"/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160" y="2704"/>
              <a:ext cx="672" cy="30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latin typeface="Courier New" panose="02070309020205020404" pitchFamily="49" charset="0"/>
                </a:rPr>
                <a:t>promise</a:t>
              </a:r>
            </a:p>
          </p:txBody>
        </p:sp>
        <p:sp>
          <p:nvSpPr>
            <p:cNvPr id="21533" name="Line 1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753" y="2306"/>
              <a:ext cx="4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Line 15"/>
            <p:cNvSpPr>
              <a:spLocks noChangeAspect="1"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2533" y="2306"/>
              <a:ext cx="0" cy="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5" name="Rectangle 16"/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982" y="2704"/>
              <a:ext cx="53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latin typeface="Courier New" panose="02070309020205020404" pitchFamily="49" charset="0"/>
                </a:rPr>
                <a:t>env</a:t>
              </a:r>
            </a:p>
          </p:txBody>
        </p:sp>
        <p:grpSp>
          <p:nvGrpSpPr>
            <p:cNvPr id="21536" name="Group 17"/>
            <p:cNvGrpSpPr>
              <a:grpSpLocks noChangeAspect="1"/>
            </p:cNvGrpSpPr>
            <p:nvPr/>
          </p:nvGrpSpPr>
          <p:grpSpPr bwMode="auto">
            <a:xfrm>
              <a:off x="3237" y="2217"/>
              <a:ext cx="411" cy="204"/>
              <a:chOff x="1008" y="1584"/>
              <a:chExt cx="816" cy="384"/>
            </a:xfrm>
          </p:grpSpPr>
          <p:sp>
            <p:nvSpPr>
              <p:cNvPr id="21541" name="Rectangle 18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008" y="1584"/>
                <a:ext cx="816" cy="3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42" name="Line 19"/>
              <p:cNvSpPr>
                <a:spLocks noChangeAspect="1"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416" y="158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37" name="Rectangle 20"/>
            <p:cNvSpPr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193" y="2704"/>
              <a:ext cx="296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latin typeface="Courier New" panose="02070309020205020404" pitchFamily="49" charset="0"/>
                </a:rPr>
                <a:t>exp</a:t>
              </a:r>
            </a:p>
          </p:txBody>
        </p:sp>
        <p:sp>
          <p:nvSpPr>
            <p:cNvPr id="21538" name="Line 21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3546" y="2306"/>
              <a:ext cx="4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Line 22"/>
            <p:cNvSpPr>
              <a:spLocks noChangeAspect="1"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326" y="2306"/>
              <a:ext cx="0" cy="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Line 23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1962" y="2304"/>
              <a:ext cx="4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8776" name="Rectangle 2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3276600"/>
            <a:ext cx="3657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i="1"/>
              <a:t>Concretely</a:t>
            </a:r>
            <a:r>
              <a:rPr lang="en-US" altLang="en-US"/>
              <a:t> – mutate a </a:t>
            </a:r>
            <a:r>
              <a:rPr lang="en-US" altLang="en-US" b="1">
                <a:latin typeface="Courier New" panose="02070309020205020404" pitchFamily="49" charset="0"/>
              </a:rPr>
              <a:t>promise</a:t>
            </a:r>
            <a:r>
              <a:rPr lang="en-US" altLang="en-US"/>
              <a:t> into an </a:t>
            </a:r>
            <a:r>
              <a:rPr lang="en-US" altLang="en-US" b="1">
                <a:latin typeface="Courier New" panose="02070309020205020404" pitchFamily="49" charset="0"/>
              </a:rPr>
              <a:t>evaluated-promise</a:t>
            </a:r>
          </a:p>
        </p:txBody>
      </p:sp>
      <p:grpSp>
        <p:nvGrpSpPr>
          <p:cNvPr id="6" name="Group 25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038600" y="3429000"/>
            <a:ext cx="3319463" cy="2362200"/>
            <a:chOff x="2544" y="2160"/>
            <a:chExt cx="2091" cy="1488"/>
          </a:xfrm>
        </p:grpSpPr>
        <p:grpSp>
          <p:nvGrpSpPr>
            <p:cNvPr id="21514" name="Group 26"/>
            <p:cNvGrpSpPr>
              <a:grpSpLocks/>
            </p:cNvGrpSpPr>
            <p:nvPr/>
          </p:nvGrpSpPr>
          <p:grpSpPr bwMode="auto">
            <a:xfrm>
              <a:off x="2640" y="2736"/>
              <a:ext cx="1995" cy="912"/>
              <a:chOff x="1632" y="2688"/>
              <a:chExt cx="1995" cy="912"/>
            </a:xfrm>
          </p:grpSpPr>
          <p:grpSp>
            <p:nvGrpSpPr>
              <p:cNvPr id="21516" name="Group 27"/>
              <p:cNvGrpSpPr>
                <a:grpSpLocks noChangeAspect="1"/>
              </p:cNvGrpSpPr>
              <p:nvPr/>
            </p:nvGrpSpPr>
            <p:grpSpPr bwMode="auto">
              <a:xfrm>
                <a:off x="3216" y="2688"/>
                <a:ext cx="411" cy="204"/>
                <a:chOff x="1008" y="1584"/>
                <a:chExt cx="816" cy="384"/>
              </a:xfrm>
            </p:grpSpPr>
            <p:sp>
              <p:nvSpPr>
                <p:cNvPr id="21526" name="Rectangle 28"/>
                <p:cNvSpPr>
                  <a:spLocks noChangeAspect="1" noChangeArrowheads="1"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1008" y="1584"/>
                  <a:ext cx="816" cy="3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27" name="Line 29"/>
                <p:cNvSpPr>
                  <a:spLocks noChangeAspect="1" noChangeShapeType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1416" y="1584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517" name="Group 30"/>
              <p:cNvGrpSpPr>
                <a:grpSpLocks noChangeAspect="1"/>
              </p:cNvGrpSpPr>
              <p:nvPr/>
            </p:nvGrpSpPr>
            <p:grpSpPr bwMode="auto">
              <a:xfrm>
                <a:off x="2450" y="2697"/>
                <a:ext cx="411" cy="204"/>
                <a:chOff x="1008" y="1584"/>
                <a:chExt cx="816" cy="384"/>
              </a:xfrm>
            </p:grpSpPr>
            <p:sp>
              <p:nvSpPr>
                <p:cNvPr id="21524" name="Rectangle 31"/>
                <p:cNvSpPr>
                  <a:spLocks noChangeAspect="1" noChangeArrowhead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1008" y="1584"/>
                  <a:ext cx="816" cy="3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25" name="Line 32"/>
                <p:cNvSpPr>
                  <a:spLocks noChangeAspect="1" noChangeShapeType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416" y="1584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518" name="Rectangle 33"/>
              <p:cNvSpPr>
                <a:spLocks noChangeAspect="1"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632" y="3184"/>
                <a:ext cx="1206" cy="4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b="1">
                    <a:latin typeface="Courier New" panose="02070309020205020404" pitchFamily="49" charset="0"/>
                  </a:rPr>
                  <a:t>evaluated-</a:t>
                </a:r>
                <a:br>
                  <a:rPr lang="en-US" altLang="en-US" b="1">
                    <a:latin typeface="Courier New" panose="02070309020205020404" pitchFamily="49" charset="0"/>
                  </a:rPr>
                </a:br>
                <a:r>
                  <a:rPr lang="en-US" altLang="en-US" b="1">
                    <a:latin typeface="Courier New" panose="02070309020205020404" pitchFamily="49" charset="0"/>
                  </a:rPr>
                  <a:t>promise</a:t>
                </a:r>
              </a:p>
            </p:txBody>
          </p:sp>
          <p:sp>
            <p:nvSpPr>
              <p:cNvPr id="21519" name="Line 34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759" y="2786"/>
                <a:ext cx="4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lg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0" name="Line 35"/>
              <p:cNvSpPr>
                <a:spLocks noChangeAspect="1"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539" y="2786"/>
                <a:ext cx="0" cy="4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1" name="Rectangle 36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199" y="3184"/>
                <a:ext cx="296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b="1">
                    <a:latin typeface="Courier New" panose="02070309020205020404" pitchFamily="49" charset="0"/>
                  </a:rPr>
                  <a:t>result</a:t>
                </a:r>
              </a:p>
            </p:txBody>
          </p:sp>
          <p:sp>
            <p:nvSpPr>
              <p:cNvPr id="21522" name="Line 37"/>
              <p:cNvSpPr>
                <a:spLocks noChangeAspect="1"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332" y="2786"/>
                <a:ext cx="0" cy="4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3" name="Line 38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968" y="2784"/>
                <a:ext cx="4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lg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15" name="AutoShape 3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4" y="2160"/>
              <a:ext cx="240" cy="720"/>
            </a:xfrm>
            <a:prstGeom prst="curvedRightArrow">
              <a:avLst>
                <a:gd name="adj1" fmla="val 60000"/>
                <a:gd name="adj2" fmla="val 120000"/>
                <a:gd name="adj3" fmla="val 33333"/>
              </a:avLst>
            </a:prstGeom>
            <a:noFill/>
            <a:ln w="28575">
              <a:solidFill>
                <a:srgbClr val="F400F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58792" name="Rectangle 4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81200" y="3352800"/>
            <a:ext cx="838200" cy="304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8793" name="Text Box 41"/>
          <p:cNvSpPr txBox="1">
            <a:spLocks noChangeArrowheads="1"/>
          </p:cNvSpPr>
          <p:nvPr/>
        </p:nvSpPr>
        <p:spPr bwMode="auto">
          <a:xfrm>
            <a:off x="228600" y="4800600"/>
            <a:ext cx="2667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3300"/>
                </a:solidFill>
              </a:rPr>
              <a:t>Why mutuate? – because other names or data structures may point to this promise!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76" grpId="0" autoUpdateAnimBg="0"/>
      <p:bldP spid="45879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  <a:fld id="{2F2F65FE-8C56-43E4-8BB7-3AB5E2AF5ABC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21</a:t>
            </a:fld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/31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Promises – Memoizing Implementation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219200"/>
            <a:ext cx="84582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(define (evaluated-promise? obj) </a:t>
            </a:r>
          </a:p>
          <a:p>
            <a:pPr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(tagged-list? obj 'evaluated-promise))</a:t>
            </a:r>
          </a:p>
          <a:p>
            <a:pPr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(define (promise-value evaluated-promise) </a:t>
            </a:r>
          </a:p>
          <a:p>
            <a:pPr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(cadr evaluated-promise))</a:t>
            </a:r>
          </a:p>
          <a:p>
            <a:pPr eaLnBrk="1" hangingPunct="1">
              <a:buFontTx/>
              <a:buNone/>
            </a:pPr>
            <a:endParaRPr lang="en-US" altLang="en-US" sz="1200" b="1" smtClean="0">
              <a:latin typeface="Courier New" panose="02070309020205020404" pitchFamily="49" charset="0"/>
            </a:endParaRPr>
          </a:p>
        </p:txBody>
      </p:sp>
      <p:sp>
        <p:nvSpPr>
          <p:cNvPr id="459780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2743200"/>
            <a:ext cx="804227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(define (force-it obj)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(cond ((promise? obj)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     (let ((result (actual-value (promise-exp obj)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                                 (promise-env obj))))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       (set-car! obj 'evaluated-promise)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       (set-car! (cdr obj) result)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       (set-cdr! (cdr obj) '()) 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       result))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    ((evaluated-promise? obj)  (promise-value obj))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    (else obj)))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- Memoized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(define identity (lambda (x) x))</a:t>
            </a:r>
          </a:p>
          <a:p>
            <a:pPr eaLnBrk="1" hangingPunct="1"/>
            <a:r>
              <a:rPr lang="en-US" altLang="en-US" sz="2800" smtClean="0"/>
              <a:t>(define a (notice 3))</a:t>
            </a:r>
          </a:p>
          <a:p>
            <a:pPr eaLnBrk="1" hangingPunct="1"/>
            <a:r>
              <a:rPr lang="en-US" altLang="en-US" sz="2800" smtClean="0"/>
              <a:t>(define b (identity (notice 3)))</a:t>
            </a:r>
          </a:p>
          <a:p>
            <a:pPr eaLnBrk="1" hangingPunct="1"/>
            <a:r>
              <a:rPr lang="en-US" altLang="en-US" sz="2800" smtClean="0"/>
              <a:t>(define c b)</a:t>
            </a:r>
          </a:p>
          <a:p>
            <a:pPr eaLnBrk="1" hangingPunct="1"/>
            <a:r>
              <a:rPr lang="en-US" altLang="en-US" sz="2800" smtClean="0"/>
              <a:t>(define d (+ b c))</a:t>
            </a:r>
          </a:p>
          <a:p>
            <a:pPr eaLnBrk="1" hangingPunct="1"/>
            <a:r>
              <a:rPr lang="en-US" altLang="en-US" sz="2800" smtClean="0"/>
              <a:t>(define plus (identity +))</a:t>
            </a:r>
          </a:p>
          <a:p>
            <a:pPr eaLnBrk="1" hangingPunct="1"/>
            <a:r>
              <a:rPr lang="en-US" altLang="en-US" sz="2800" smtClean="0"/>
              <a:t>(plus a b)</a:t>
            </a:r>
          </a:p>
          <a:p>
            <a:pPr eaLnBrk="1" hangingPunct="1"/>
            <a:r>
              <a:rPr lang="en-US" altLang="en-US" sz="2800" smtClean="0"/>
              <a:t>c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962400" y="2057400"/>
            <a:ext cx="4191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a: promise 3   </a:t>
            </a:r>
            <a:r>
              <a:rPr lang="en-US" altLang="en-US" sz="2800" dirty="0" smtClean="0">
                <a:solidFill>
                  <a:srgbClr val="FF0000"/>
                </a:solidFill>
              </a:rPr>
              <a:t>    </a:t>
            </a:r>
            <a:r>
              <a:rPr lang="en-US" altLang="en-US" sz="2800" dirty="0" smtClean="0">
                <a:solidFill>
                  <a:srgbClr val="0070C0"/>
                </a:solidFill>
              </a:rPr>
              <a:t>Noticed</a:t>
            </a:r>
            <a:r>
              <a:rPr lang="en-US" altLang="en-US" sz="2800" dirty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181600" y="2590800"/>
            <a:ext cx="3657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b: promise (notice 3)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90800" y="31242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c: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048000" y="3124200"/>
            <a:ext cx="2667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76600" y="3657600"/>
            <a:ext cx="548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d: 6       </a:t>
            </a:r>
            <a:r>
              <a:rPr lang="en-US" altLang="en-US" sz="2800" dirty="0">
                <a:solidFill>
                  <a:srgbClr val="0070C0"/>
                </a:solidFill>
              </a:rPr>
              <a:t>Noticed!</a:t>
            </a:r>
            <a:r>
              <a:rPr lang="en-US" altLang="en-US" sz="2800" dirty="0">
                <a:solidFill>
                  <a:srgbClr val="FF0000"/>
                </a:solidFill>
              </a:rPr>
              <a:t>  *CHANGE*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419600" y="4114800"/>
            <a:ext cx="419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plus: promise +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286000" y="4648200"/>
            <a:ext cx="5410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=&gt; 6       *CHANGE*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219200" y="5181600"/>
            <a:ext cx="419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=&gt; 3  *CHANGE*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10200" y="1600200"/>
            <a:ext cx="419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identity: &lt;proc&gt;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2" grpId="0"/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  <a:fld id="{1744A456-070E-4E22-BAE5-413207A80939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23</a:t>
            </a:fld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/31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of lazy evaluation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This completes changes to evaluator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Apply takes a set of expressions for arguments and an environment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Forces evaluation of arguments for primitive procedure application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Else defers evaluation and unwinds computation further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Need to pass in environment since don’t know when it will be needed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Need to force evaluation on branching operations (e.g. if)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Otherwise small number of changes make big change in behavior of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  <a:fld id="{DFEA2C6B-E65B-406A-958E-9FE37AC7A2EB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24</a:t>
            </a:fld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/31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Laziness and Language Design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219200"/>
            <a:ext cx="8458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We have a dilemma with lazy evaluation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Advantage:  only do work when value actually needed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Disadvantages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not sure when expression will be evaluated; can be very big issue in a language with side effects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may evaluate same expression more than once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800" dirty="0" err="1" smtClean="0">
                <a:latin typeface="Arial" panose="020B0604020202020204" pitchFamily="34" charset="0"/>
              </a:rPr>
              <a:t>Memoization</a:t>
            </a:r>
            <a:r>
              <a:rPr lang="en-US" altLang="en-US" sz="2800" dirty="0" smtClean="0">
                <a:latin typeface="Arial" panose="020B0604020202020204" pitchFamily="34" charset="0"/>
              </a:rPr>
              <a:t> doesn't fully resolve our dilemma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</a:rPr>
              <a:t> Advantage: Evaluate expression at most once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</a:rPr>
              <a:t> Disadvantage: What if we </a:t>
            </a:r>
            <a:r>
              <a:rPr lang="en-US" altLang="en-US" sz="2400" i="1" dirty="0" smtClean="0">
                <a:latin typeface="Arial" panose="020B0604020202020204" pitchFamily="34" charset="0"/>
              </a:rPr>
              <a:t>want</a:t>
            </a:r>
            <a:r>
              <a:rPr lang="en-US" altLang="en-US" sz="2400" dirty="0" smtClean="0">
                <a:latin typeface="Arial" panose="020B0604020202020204" pitchFamily="34" charset="0"/>
              </a:rPr>
              <a:t> evaluation on each use?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</a:rPr>
              <a:t>Alternative approach: </a:t>
            </a:r>
            <a:r>
              <a:rPr lang="en-US" altLang="en-US" sz="2400" b="1" dirty="0" smtClean="0">
                <a:solidFill>
                  <a:srgbClr val="FF3300"/>
                </a:solidFill>
                <a:latin typeface="Arial" panose="020B0604020202020204" pitchFamily="34" charset="0"/>
              </a:rPr>
              <a:t>Selective Laziness</a:t>
            </a:r>
            <a:endParaRPr lang="en-US" altLang="en-US" sz="2400" b="1" dirty="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via Parameter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Handle </a:t>
            </a:r>
            <a:r>
              <a:rPr lang="en-US" sz="2800" dirty="0"/>
              <a:t>lazy and lazy-memo extensions in an </a:t>
            </a:r>
            <a:r>
              <a:rPr lang="en-US" sz="2800" dirty="0" smtClean="0"/>
              <a:t>upward-compatible </a:t>
            </a:r>
            <a:r>
              <a:rPr lang="en-US" sz="2800" dirty="0"/>
              <a:t>fashion</a:t>
            </a:r>
            <a:r>
              <a:rPr lang="en-US" sz="2800" dirty="0" smtClean="0"/>
              <a:t>.</a:t>
            </a:r>
            <a:endParaRPr lang="en-US" sz="2800" dirty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lambda (a (b lazy) c (d lazy-memo))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...)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/>
              <a:t>"</a:t>
            </a:r>
            <a:r>
              <a:rPr lang="en-US" sz="2800" dirty="0"/>
              <a:t>a", "c" are usual variables (evaluated before procedure </a:t>
            </a:r>
            <a:r>
              <a:rPr lang="en-US" sz="2800" dirty="0" smtClean="0"/>
              <a:t>application</a:t>
            </a:r>
            <a:r>
              <a:rPr lang="en-US" sz="2800" dirty="0"/>
              <a:t>)</a:t>
            </a:r>
          </a:p>
          <a:p>
            <a:r>
              <a:rPr lang="en-US" sz="2800" dirty="0" smtClean="0"/>
              <a:t>"</a:t>
            </a:r>
            <a:r>
              <a:rPr lang="en-US" sz="2800" dirty="0"/>
              <a:t>b" is lazy; it gets (re)-evaluated each time its value is </a:t>
            </a:r>
            <a:r>
              <a:rPr lang="en-US" sz="2800" dirty="0" smtClean="0"/>
              <a:t>actually </a:t>
            </a:r>
            <a:r>
              <a:rPr lang="en-US" sz="2800" dirty="0"/>
              <a:t>needed</a:t>
            </a:r>
          </a:p>
          <a:p>
            <a:r>
              <a:rPr lang="en-US" sz="2800" dirty="0" smtClean="0"/>
              <a:t>"</a:t>
            </a:r>
            <a:r>
              <a:rPr lang="en-US" sz="2800" dirty="0"/>
              <a:t>d" is lazy-memo; it gets evaluated the first time its </a:t>
            </a:r>
            <a:r>
              <a:rPr lang="en-US" sz="2800" dirty="0" smtClean="0"/>
              <a:t>value </a:t>
            </a:r>
            <a:r>
              <a:rPr lang="en-US" sz="2800" dirty="0"/>
              <a:t>is needed, and then that value is returned again </a:t>
            </a:r>
            <a:r>
              <a:rPr lang="en-US" sz="2800" dirty="0" smtClean="0"/>
              <a:t>any </a:t>
            </a:r>
            <a:r>
              <a:rPr lang="en-US" sz="2800" dirty="0"/>
              <a:t>other time it is </a:t>
            </a:r>
            <a:r>
              <a:rPr lang="en-US" sz="2800" dirty="0" smtClean="0"/>
              <a:t>needed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117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0C76A8F8-9DFB-492C-9611-F1D117299C1F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26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pPr eaLnBrk="1" hangingPunct="1"/>
            <a:r>
              <a:rPr lang="en-US" altLang="en-US" smtClean="0"/>
              <a:t>Streams – the lazy way</a:t>
            </a:r>
          </a:p>
        </p:txBody>
      </p:sp>
      <p:sp>
        <p:nvSpPr>
          <p:cNvPr id="26628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153400" cy="4419600"/>
          </a:xfrm>
        </p:spPr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en-US" altLang="en-US" smtClean="0"/>
              <a:t>Beyond Scheme – designing language variants:</a:t>
            </a:r>
          </a:p>
          <a:p>
            <a:pPr marL="457200" indent="-457200" eaLnBrk="1" hangingPunct="1">
              <a:buFontTx/>
              <a:buNone/>
            </a:pPr>
            <a:endParaRPr lang="en-US" altLang="en-US" sz="1000" smtClean="0"/>
          </a:p>
          <a:p>
            <a:pPr marL="457200" indent="-457200" eaLnBrk="1" hangingPunct="1">
              <a:buFontTx/>
              <a:buAutoNum type="arabicPeriod"/>
            </a:pPr>
            <a:endParaRPr lang="en-US" altLang="en-US" sz="1000" smtClean="0"/>
          </a:p>
          <a:p>
            <a:pPr marL="457200" indent="-457200" eaLnBrk="1" hangingPunct="1"/>
            <a:r>
              <a:rPr lang="en-US" altLang="en-US" smtClean="0"/>
              <a:t>Streams – an alternative programming style</a:t>
            </a:r>
          </a:p>
        </p:txBody>
      </p:sp>
      <p:pic>
        <p:nvPicPr>
          <p:cNvPr id="214034" name="Picture 18" descr="Buzz-lightye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0"/>
            <a:ext cx="159226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038" name="Rectangle 22"/>
          <p:cNvSpPr>
            <a:spLocks noChangeArrowheads="1"/>
          </p:cNvSpPr>
          <p:nvPr/>
        </p:nvSpPr>
        <p:spPr bwMode="auto">
          <a:xfrm>
            <a:off x="2438400" y="5334000"/>
            <a:ext cx="449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chemeClr val="tx2"/>
                </a:solidFill>
              </a:rPr>
              <a:t>to infinity, and beyond…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1555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0E7242FD-BB34-4E7C-B980-81161096A87A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27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Decoupling computation from description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8382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Can separate order of events in computer from apparent order of events in procedure description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48516" name="Text Box 4"/>
          <p:cNvSpPr txBox="1">
            <a:spLocks noChangeArrowheads="1"/>
          </p:cNvSpPr>
          <p:nvPr/>
        </p:nvSpPr>
        <p:spPr bwMode="auto">
          <a:xfrm>
            <a:off x="304800" y="3048000"/>
            <a:ext cx="85344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(list-ref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  (filter (lambda (x) (prime? x))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          (enumerate-interval 1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1000000</a:t>
            </a:r>
            <a:r>
              <a:rPr lang="en-US" altLang="en-US" sz="2000" b="1" dirty="0">
                <a:latin typeface="Courier New" panose="02070309020205020404" pitchFamily="49" charset="0"/>
              </a:rPr>
              <a:t>))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  100)</a:t>
            </a:r>
          </a:p>
        </p:txBody>
      </p:sp>
      <p:sp>
        <p:nvSpPr>
          <p:cNvPr id="448518" name="Line 6"/>
          <p:cNvSpPr>
            <a:spLocks noChangeShapeType="1"/>
          </p:cNvSpPr>
          <p:nvPr/>
        </p:nvSpPr>
        <p:spPr bwMode="auto">
          <a:xfrm>
            <a:off x="1981200" y="4038600"/>
            <a:ext cx="4800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8519" name="Line 7"/>
          <p:cNvSpPr>
            <a:spLocks noChangeShapeType="1"/>
          </p:cNvSpPr>
          <p:nvPr/>
        </p:nvSpPr>
        <p:spPr bwMode="auto">
          <a:xfrm>
            <a:off x="838200" y="36576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8520" name="Line 8"/>
          <p:cNvSpPr>
            <a:spLocks noChangeShapeType="1"/>
          </p:cNvSpPr>
          <p:nvPr/>
        </p:nvSpPr>
        <p:spPr bwMode="auto">
          <a:xfrm>
            <a:off x="533400" y="3276600"/>
            <a:ext cx="1219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8522" name="Text Box 10"/>
          <p:cNvSpPr txBox="1">
            <a:spLocks noChangeArrowheads="1"/>
          </p:cNvSpPr>
          <p:nvPr/>
        </p:nvSpPr>
        <p:spPr bwMode="auto">
          <a:xfrm>
            <a:off x="6934200" y="3810000"/>
            <a:ext cx="1828800" cy="7302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Creates 1M elements</a:t>
            </a:r>
          </a:p>
        </p:txBody>
      </p:sp>
      <p:sp>
        <p:nvSpPr>
          <p:cNvPr id="448523" name="Text Box 11"/>
          <p:cNvSpPr txBox="1">
            <a:spLocks noChangeArrowheads="1"/>
          </p:cNvSpPr>
          <p:nvPr/>
        </p:nvSpPr>
        <p:spPr bwMode="auto">
          <a:xfrm>
            <a:off x="5410200" y="2971800"/>
            <a:ext cx="1828800" cy="7302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Creates 100K elements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752600" y="5105400"/>
            <a:ext cx="579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Generate only what you actually need…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build="p" autoUpdateAnimBg="0"/>
      <p:bldP spid="448516" grpId="0" autoUpdateAnimBg="0"/>
      <p:bldP spid="448518" grpId="0" animBg="1"/>
      <p:bldP spid="448518" grpId="1" animBg="1"/>
      <p:bldP spid="448519" grpId="0" animBg="1"/>
      <p:bldP spid="448519" grpId="1" animBg="1"/>
      <p:bldP spid="448520" grpId="0" animBg="1"/>
      <p:bldP spid="448520" grpId="1" animBg="1"/>
      <p:bldP spid="448522" grpId="0" animBg="1"/>
      <p:bldP spid="448523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68B5FA13-5633-499F-963D-F324DA4130BC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28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Stream Object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239000" cy="76200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/>
              <a:t>A pair-like object, except the cdr part is </a:t>
            </a:r>
            <a:r>
              <a:rPr lang="en-US" i="1"/>
              <a:t>lazy</a:t>
            </a:r>
            <a:r>
              <a:rPr lang="en-US"/>
              <a:t> </a:t>
            </a:r>
            <a:br>
              <a:rPr lang="en-US"/>
            </a:br>
            <a:r>
              <a:rPr lang="en-US"/>
              <a:t>(not evaluated until needed):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886200" y="1828800"/>
            <a:ext cx="4291013" cy="2133600"/>
            <a:chOff x="2448" y="1152"/>
            <a:chExt cx="2703" cy="1344"/>
          </a:xfrm>
        </p:grpSpPr>
        <p:grpSp>
          <p:nvGrpSpPr>
            <p:cNvPr id="28680" name="Group 8"/>
            <p:cNvGrpSpPr>
              <a:grpSpLocks/>
            </p:cNvGrpSpPr>
            <p:nvPr/>
          </p:nvGrpSpPr>
          <p:grpSpPr bwMode="auto">
            <a:xfrm>
              <a:off x="3360" y="1488"/>
              <a:ext cx="720" cy="288"/>
              <a:chOff x="1968" y="2352"/>
              <a:chExt cx="720" cy="288"/>
            </a:xfrm>
          </p:grpSpPr>
          <p:sp>
            <p:nvSpPr>
              <p:cNvPr id="28689" name="Oval 6"/>
              <p:cNvSpPr>
                <a:spLocks noChangeArrowheads="1"/>
              </p:cNvSpPr>
              <p:nvPr/>
            </p:nvSpPr>
            <p:spPr bwMode="auto">
              <a:xfrm>
                <a:off x="1968" y="2352"/>
                <a:ext cx="720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28690" name="Line 7"/>
              <p:cNvSpPr>
                <a:spLocks noChangeShapeType="1"/>
              </p:cNvSpPr>
              <p:nvPr/>
            </p:nvSpPr>
            <p:spPr bwMode="auto">
              <a:xfrm>
                <a:off x="2304" y="235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 flipH="1">
              <a:off x="3360" y="1632"/>
              <a:ext cx="240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3840" y="1632"/>
              <a:ext cx="384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83" name="Text Box 11"/>
            <p:cNvSpPr txBox="1">
              <a:spLocks noChangeArrowheads="1"/>
            </p:cNvSpPr>
            <p:nvPr/>
          </p:nvSpPr>
          <p:spPr bwMode="auto">
            <a:xfrm>
              <a:off x="3744" y="2054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latin typeface="Courier New" panose="02070309020205020404" pitchFamily="49" charset="0"/>
                </a:rPr>
                <a:t>a </a:t>
              </a:r>
            </a:p>
            <a:p>
              <a:pPr algn="ctr" eaLnBrk="1" hangingPunct="1"/>
              <a:r>
                <a:rPr lang="en-US" altLang="en-US" sz="2000" b="1">
                  <a:latin typeface="Courier New" panose="02070309020205020404" pitchFamily="49" charset="0"/>
                </a:rPr>
                <a:t>promise</a:t>
              </a:r>
              <a:endParaRPr lang="en-US" altLang="en-US" sz="2000" b="1" i="1">
                <a:latin typeface="Courier New" panose="02070309020205020404" pitchFamily="49" charset="0"/>
              </a:endParaRPr>
            </a:p>
          </p:txBody>
        </p:sp>
        <p:sp>
          <p:nvSpPr>
            <p:cNvPr id="28684" name="Text Box 13"/>
            <p:cNvSpPr txBox="1">
              <a:spLocks noChangeArrowheads="1"/>
            </p:cNvSpPr>
            <p:nvPr/>
          </p:nvSpPr>
          <p:spPr bwMode="auto">
            <a:xfrm>
              <a:off x="2976" y="2054"/>
              <a:ext cx="49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a</a:t>
              </a:r>
            </a:p>
            <a:p>
              <a:pPr algn="ctr" eaLnBrk="1" hangingPunct="1"/>
              <a:r>
                <a:rPr lang="en-US" altLang="en-US" sz="2000"/>
                <a:t>value</a:t>
              </a:r>
            </a:p>
          </p:txBody>
        </p:sp>
        <p:sp>
          <p:nvSpPr>
            <p:cNvPr id="28685" name="Line 14"/>
            <p:cNvSpPr>
              <a:spLocks noChangeShapeType="1"/>
            </p:cNvSpPr>
            <p:nvPr/>
          </p:nvSpPr>
          <p:spPr bwMode="auto">
            <a:xfrm>
              <a:off x="2880" y="1296"/>
              <a:ext cx="48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86" name="Text Box 15"/>
            <p:cNvSpPr txBox="1">
              <a:spLocks noChangeArrowheads="1"/>
            </p:cNvSpPr>
            <p:nvPr/>
          </p:nvSpPr>
          <p:spPr bwMode="auto">
            <a:xfrm>
              <a:off x="2448" y="1728"/>
              <a:ext cx="8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i="1"/>
                <a:t>stream-car</a:t>
              </a:r>
            </a:p>
          </p:txBody>
        </p:sp>
        <p:sp>
          <p:nvSpPr>
            <p:cNvPr id="28687" name="Text Box 16"/>
            <p:cNvSpPr txBox="1">
              <a:spLocks noChangeArrowheads="1"/>
            </p:cNvSpPr>
            <p:nvPr/>
          </p:nvSpPr>
          <p:spPr bwMode="auto">
            <a:xfrm>
              <a:off x="3168" y="1152"/>
              <a:ext cx="9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i="1"/>
                <a:t>cons-stream</a:t>
              </a:r>
            </a:p>
          </p:txBody>
        </p:sp>
        <p:sp>
          <p:nvSpPr>
            <p:cNvPr id="28688" name="Text Box 17"/>
            <p:cNvSpPr txBox="1">
              <a:spLocks noChangeArrowheads="1"/>
            </p:cNvSpPr>
            <p:nvPr/>
          </p:nvSpPr>
          <p:spPr bwMode="auto">
            <a:xfrm>
              <a:off x="4272" y="1680"/>
              <a:ext cx="8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i="1"/>
                <a:t>stream-cdr</a:t>
              </a:r>
            </a:p>
          </p:txBody>
        </p:sp>
      </p:grpSp>
      <p:sp>
        <p:nvSpPr>
          <p:cNvPr id="438291" name="Rectangle 19"/>
          <p:cNvSpPr>
            <a:spLocks noChangeArrowheads="1"/>
          </p:cNvSpPr>
          <p:nvPr/>
        </p:nvSpPr>
        <p:spPr bwMode="auto">
          <a:xfrm>
            <a:off x="381000" y="4191000"/>
            <a:ext cx="8458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/>
              <a:t>Example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(define x (cons-stream 99 (/ 1 0)))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(stream-car x) =&gt; 99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(stream-cdr x) =&gt; error – divide by zero</a:t>
            </a:r>
          </a:p>
        </p:txBody>
      </p:sp>
      <p:sp>
        <p:nvSpPr>
          <p:cNvPr id="438295" name="Text Box 23"/>
          <p:cNvSpPr txBox="1">
            <a:spLocks noChangeArrowheads="1"/>
          </p:cNvSpPr>
          <p:nvPr/>
        </p:nvSpPr>
        <p:spPr bwMode="auto">
          <a:xfrm>
            <a:off x="6629400" y="4630738"/>
            <a:ext cx="2514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FF0000"/>
                </a:solidFill>
              </a:rPr>
              <a:t>Stream-</a:t>
            </a:r>
            <a:r>
              <a:rPr lang="en-US" altLang="en-US" b="1" dirty="0" err="1">
                <a:solidFill>
                  <a:srgbClr val="FF0000"/>
                </a:solidFill>
              </a:rPr>
              <a:t>cdr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</a:rPr>
              <a:t>forces </a:t>
            </a:r>
            <a:r>
              <a:rPr lang="en-US" altLang="en-US" b="1" dirty="0">
                <a:solidFill>
                  <a:srgbClr val="FF0000"/>
                </a:solidFill>
              </a:rPr>
              <a:t>the promise wrapped around (/ 1 0), resulting in an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9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5906E7A2-2AD1-42A4-A0D5-D7BDA132D294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29</a:t>
            </a:fld>
            <a:endParaRPr lang="en-US" altLang="en-US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Implementing Streams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Stream is a data structure with the following contract: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(cons-stream </a:t>
            </a:r>
            <a:r>
              <a:rPr lang="en-US" altLang="en-US" sz="2000" i="1" dirty="0" smtClean="0"/>
              <a:t>a b</a:t>
            </a:r>
            <a:r>
              <a:rPr lang="en-US" altLang="en-US" sz="2000" dirty="0" smtClean="0"/>
              <a:t>) – cons together </a:t>
            </a:r>
            <a:r>
              <a:rPr lang="en-US" altLang="en-US" sz="2000" i="1" dirty="0" smtClean="0"/>
              <a:t>a</a:t>
            </a:r>
            <a:r>
              <a:rPr lang="en-US" altLang="en-US" sz="2000" dirty="0" smtClean="0"/>
              <a:t> with promise to compute </a:t>
            </a:r>
            <a:r>
              <a:rPr lang="en-US" altLang="en-US" sz="2000" i="1" dirty="0" smtClean="0"/>
              <a:t>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(stream-car </a:t>
            </a:r>
            <a:r>
              <a:rPr lang="en-US" altLang="en-US" sz="2000" i="1" dirty="0" smtClean="0"/>
              <a:t>s</a:t>
            </a:r>
            <a:r>
              <a:rPr lang="en-US" altLang="en-US" sz="2000" dirty="0" smtClean="0"/>
              <a:t>) – Returns car of </a:t>
            </a:r>
            <a:r>
              <a:rPr lang="en-US" altLang="en-US" sz="2000" i="1" dirty="0" smtClean="0"/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(stream-</a:t>
            </a:r>
            <a:r>
              <a:rPr lang="en-US" altLang="en-US" sz="2000" dirty="0" err="1" smtClean="0"/>
              <a:t>cdr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s</a:t>
            </a:r>
            <a:r>
              <a:rPr lang="en-US" altLang="en-US" sz="2000" dirty="0" smtClean="0"/>
              <a:t>) – Forces and returns value of </a:t>
            </a:r>
            <a:r>
              <a:rPr lang="en-US" altLang="en-US" sz="2000" dirty="0" err="1" smtClean="0"/>
              <a:t>cdr</a:t>
            </a:r>
            <a:r>
              <a:rPr lang="en-US" altLang="en-US" sz="2000" dirty="0" smtClean="0"/>
              <a:t> of </a:t>
            </a:r>
            <a:r>
              <a:rPr lang="en-US" altLang="en-US" sz="2000" i="1" dirty="0" smtClean="0"/>
              <a:t>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i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Implement in regular evaluator with a little syntactic sugar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(define (cons-stream-&gt;cons </a:t>
            </a:r>
            <a:r>
              <a:rPr lang="en-US" altLang="en-US" sz="2000" dirty="0" err="1" smtClean="0"/>
              <a:t>exp</a:t>
            </a:r>
            <a:r>
              <a:rPr lang="en-US" altLang="en-US" sz="2000" dirty="0" smtClean="0"/>
              <a:t>)</a:t>
            </a:r>
            <a:br>
              <a:rPr lang="en-US" altLang="en-US" sz="2000" dirty="0" smtClean="0"/>
            </a:br>
            <a:r>
              <a:rPr lang="en-US" altLang="en-US" sz="2000" dirty="0" smtClean="0"/>
              <a:t>   `(cons ,(second </a:t>
            </a:r>
            <a:r>
              <a:rPr lang="en-US" altLang="en-US" sz="2000" dirty="0" err="1" smtClean="0"/>
              <a:t>exp</a:t>
            </a:r>
            <a:r>
              <a:rPr lang="en-US" altLang="en-US" sz="2000" dirty="0" smtClean="0"/>
              <a:t>) (lambda () ,(third </a:t>
            </a:r>
            <a:r>
              <a:rPr lang="en-US" altLang="en-US" sz="2000" dirty="0" err="1" smtClean="0"/>
              <a:t>exp</a:t>
            </a:r>
            <a:r>
              <a:rPr lang="en-US" altLang="en-US" sz="2000" dirty="0" smtClean="0"/>
              <a:t>))))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In m-</a:t>
            </a:r>
            <a:r>
              <a:rPr lang="en-US" altLang="en-US" sz="2000" dirty="0" err="1" smtClean="0"/>
              <a:t>eval</a:t>
            </a:r>
            <a:r>
              <a:rPr lang="en-US" altLang="en-US" sz="2000" dirty="0" smtClean="0"/>
              <a:t>, add to </a:t>
            </a:r>
            <a:r>
              <a:rPr lang="en-US" altLang="en-US" sz="2000" dirty="0" err="1" smtClean="0"/>
              <a:t>cond</a:t>
            </a:r>
            <a:r>
              <a:rPr lang="en-US" altLang="en-US" sz="2000" dirty="0" smtClean="0"/>
              <a:t>:  </a:t>
            </a:r>
            <a:br>
              <a:rPr lang="en-US" altLang="en-US" sz="2000" dirty="0" smtClean="0"/>
            </a:br>
            <a:r>
              <a:rPr lang="en-US" altLang="en-US" sz="2000" dirty="0" smtClean="0"/>
              <a:t>     ((cons-stream? </a:t>
            </a:r>
            <a:r>
              <a:rPr lang="en-US" altLang="en-US" sz="2000" dirty="0" err="1" smtClean="0"/>
              <a:t>exp</a:t>
            </a:r>
            <a:r>
              <a:rPr lang="en-US" altLang="en-US" sz="2000" dirty="0" smtClean="0"/>
              <a:t>) (m-</a:t>
            </a:r>
            <a:r>
              <a:rPr lang="en-US" altLang="en-US" sz="2000" dirty="0" err="1" smtClean="0"/>
              <a:t>eval</a:t>
            </a:r>
            <a:r>
              <a:rPr lang="en-US" altLang="en-US" sz="2000" dirty="0" smtClean="0"/>
              <a:t> (cons-stream-&gt;cons </a:t>
            </a:r>
            <a:r>
              <a:rPr lang="en-US" altLang="en-US" sz="2000" dirty="0" err="1" smtClean="0"/>
              <a:t>exp</a:t>
            </a:r>
            <a:r>
              <a:rPr lang="en-US" altLang="en-US" sz="2000" dirty="0" smtClean="0"/>
              <a:t>) </a:t>
            </a:r>
            <a:r>
              <a:rPr lang="en-US" altLang="en-US" sz="2000" dirty="0" err="1" smtClean="0"/>
              <a:t>env</a:t>
            </a:r>
            <a:r>
              <a:rPr lang="en-US" altLang="en-US" sz="2000" dirty="0" smtClean="0"/>
              <a:t>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And the following regular definitions (inside m-</a:t>
            </a:r>
            <a:r>
              <a:rPr lang="en-US" altLang="en-US" sz="2000" dirty="0" err="1" smtClean="0"/>
              <a:t>eval</a:t>
            </a:r>
            <a:r>
              <a:rPr lang="en-US" altLang="en-US" sz="2000" dirty="0" smtClean="0"/>
              <a:t>!)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(define stream-car car)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(define (stream-</a:t>
            </a:r>
            <a:r>
              <a:rPr lang="en-US" altLang="en-US" sz="2000" dirty="0" err="1" smtClean="0"/>
              <a:t>cdr</a:t>
            </a:r>
            <a:r>
              <a:rPr lang="en-US" altLang="en-US" sz="2000" dirty="0" smtClean="0"/>
              <a:t> s) ((</a:t>
            </a:r>
            <a:r>
              <a:rPr lang="en-US" altLang="en-US" sz="2000" dirty="0" err="1" smtClean="0"/>
              <a:t>cdr</a:t>
            </a:r>
            <a:r>
              <a:rPr lang="en-US" altLang="en-US" sz="2000" dirty="0" smtClean="0"/>
              <a:t> s)))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Streams can be done in lazy </a:t>
            </a:r>
            <a:r>
              <a:rPr lang="en-US" altLang="en-US" sz="2400" dirty="0" err="1" smtClean="0"/>
              <a:t>eval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(define (cons-stream a b) (cons a b))   </a:t>
            </a:r>
            <a:r>
              <a:rPr lang="en-US" altLang="en-US" sz="2000" dirty="0" smtClean="0">
                <a:sym typeface="Wingdings" panose="05000000000000000000" pitchFamily="2" charset="2"/>
              </a:rPr>
              <a:t> doesn’t work!  (Why</a:t>
            </a:r>
            <a:r>
              <a:rPr lang="en-US" altLang="en-US" sz="2000" dirty="0" smtClean="0">
                <a:sym typeface="Wingdings" panose="05000000000000000000" pitchFamily="2" charset="2"/>
              </a:rPr>
              <a:t>?)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85800" y="6172200"/>
            <a:ext cx="716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+mn-lt"/>
              </a:rPr>
              <a:t>(define (cons-stream a b) (cons a (lambda () b)))</a:t>
            </a:r>
            <a:endParaRPr lang="en-US" altLang="en-US" sz="2000" dirty="0">
              <a:latin typeface="+mn-lt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 uiExpand="1" build="p" autoUpdateAnimBg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  <a:fld id="{095C448C-4ECF-4B0A-9CF2-2FF2259A93AE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3</a:t>
            </a:fld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/31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Environment model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914400"/>
            <a:ext cx="84582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solidFill>
                  <a:schemeClr val="accent2"/>
                </a:solidFill>
              </a:rPr>
              <a:t>Rules of evaluation: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000" dirty="0"/>
              <a:t>If expression is </a:t>
            </a:r>
            <a:r>
              <a:rPr lang="en-US" sz="2000" i="1" u="sng" dirty="0"/>
              <a:t>self-evaluating</a:t>
            </a:r>
            <a:r>
              <a:rPr lang="en-US" sz="2000" dirty="0"/>
              <a:t> (e.g. a number), just return value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000" dirty="0"/>
              <a:t>If expression is a </a:t>
            </a:r>
            <a:r>
              <a:rPr lang="en-US" sz="2000" i="1" u="sng" dirty="0"/>
              <a:t>name</a:t>
            </a:r>
            <a:r>
              <a:rPr lang="en-US" sz="2000" dirty="0"/>
              <a:t>, look up value associated with that name in environment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000" dirty="0"/>
              <a:t>If expression is a </a:t>
            </a:r>
            <a:r>
              <a:rPr lang="en-US" sz="2000" i="1" u="sng" dirty="0"/>
              <a:t>lambda</a:t>
            </a:r>
            <a:r>
              <a:rPr lang="en-US" sz="2000" dirty="0"/>
              <a:t>, create procedure and return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000" dirty="0"/>
              <a:t>If expression is </a:t>
            </a:r>
            <a:r>
              <a:rPr lang="en-US" sz="2000" i="1" u="sng" dirty="0"/>
              <a:t>special form</a:t>
            </a:r>
            <a:r>
              <a:rPr lang="en-US" sz="2000" dirty="0"/>
              <a:t> (e.g. if) follow specific rules for evaluating </a:t>
            </a:r>
            <a:r>
              <a:rPr lang="en-US" sz="2000" dirty="0" err="1"/>
              <a:t>subexpressions</a:t>
            </a:r>
            <a:endParaRPr lang="en-US" sz="2000" dirty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000" dirty="0"/>
              <a:t>If expression is a </a:t>
            </a:r>
            <a:r>
              <a:rPr lang="en-US" sz="2000" i="1" u="sng" dirty="0"/>
              <a:t>compound expression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Evaluate </a:t>
            </a:r>
            <a:r>
              <a:rPr lang="en-US" sz="2000" dirty="0" err="1"/>
              <a:t>subexpressions</a:t>
            </a:r>
            <a:r>
              <a:rPr lang="en-US" sz="2000" dirty="0"/>
              <a:t> in any order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If first </a:t>
            </a:r>
            <a:r>
              <a:rPr lang="en-US" sz="2000" dirty="0" err="1"/>
              <a:t>subexpression</a:t>
            </a:r>
            <a:r>
              <a:rPr lang="en-US" sz="2000" dirty="0"/>
              <a:t> is primitive (or built-in) procedure, just apply it to values of other </a:t>
            </a:r>
            <a:r>
              <a:rPr lang="en-US" sz="2000" dirty="0" err="1"/>
              <a:t>subexpressions</a:t>
            </a:r>
            <a:endParaRPr lang="en-US" sz="2000" dirty="0"/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If first </a:t>
            </a:r>
            <a:r>
              <a:rPr lang="en-US" sz="2000" dirty="0" err="1"/>
              <a:t>subexpression</a:t>
            </a:r>
            <a:r>
              <a:rPr lang="en-US" sz="2000" dirty="0"/>
              <a:t> is compound procedure (created by lambda), evaluate the body of the procedure in a </a:t>
            </a:r>
            <a:r>
              <a:rPr lang="en-US" sz="2000" u="sng" dirty="0">
                <a:uFill>
                  <a:solidFill>
                    <a:schemeClr val="bg2">
                      <a:lumMod val="25000"/>
                    </a:schemeClr>
                  </a:solidFill>
                </a:uFill>
              </a:rPr>
              <a:t>new environment, which extends the environment of the procedure with a new frame in which the procedure’s parameters are bound to the supplied arguments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Ints-starting-with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(define (ints-starting-with i)</a:t>
            </a:r>
            <a:br>
              <a:rPr lang="en-US" altLang="en-US" smtClean="0"/>
            </a:br>
            <a:r>
              <a:rPr lang="en-US" altLang="en-US" smtClean="0"/>
              <a:t>   (cons-stream i (ints-starting-with (+ i 1))))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Recursive procedure with no base case!</a:t>
            </a:r>
          </a:p>
          <a:p>
            <a:pPr lvl="1" eaLnBrk="1" hangingPunct="1"/>
            <a:r>
              <a:rPr lang="en-US" altLang="en-US" smtClean="0"/>
              <a:t>Why does it work?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657600" y="2667000"/>
            <a:ext cx="38862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76800" y="2743200"/>
            <a:ext cx="1600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Delayed!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Stream-ref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(define (stream-ref s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(if (=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0)</a:t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(stream-car s)</a:t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(stream-ref (stream-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s) (-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1))))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Like list-ref, but </a:t>
            </a:r>
            <a:r>
              <a:rPr lang="en-US" altLang="en-US" dirty="0" err="1" smtClean="0"/>
              <a:t>cdr’s</a:t>
            </a:r>
            <a:r>
              <a:rPr lang="en-US" altLang="en-US" dirty="0" smtClean="0"/>
              <a:t> down stream, forcing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024CECB7-EDBE-4DF6-869A-DFD0846A1A42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32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Stream-filter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(define (stream-filter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pred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str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    (if (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pred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 (stream-car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str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))</a:t>
            </a:r>
          </a:p>
          <a:p>
            <a:pPr eaLnBrk="1" hangingPunct="1"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        (cons-stream (stream-car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str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                     (stream-filter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pred</a:t>
            </a:r>
            <a:endParaRPr lang="en-US" altLang="en-US" sz="2400" b="1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                          (stream-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cdr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str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)))</a:t>
            </a:r>
          </a:p>
          <a:p>
            <a:pPr eaLnBrk="1" hangingPunct="1"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        (stream-filter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pred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                      (stream-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cdr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str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))))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CD848B38-BCAD-4923-8AEC-CC94112B8B60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33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Decoupling Order of Evaluation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latin typeface="Courier New" pitchFamily="49" charset="0"/>
              </a:rPr>
              <a:t>(define (stream-filter </a:t>
            </a:r>
            <a:r>
              <a:rPr lang="en-US" sz="2400" b="1" dirty="0" err="1">
                <a:latin typeface="Courier New" pitchFamily="49" charset="0"/>
              </a:rPr>
              <a:t>pred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str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latin typeface="Courier New" pitchFamily="49" charset="0"/>
              </a:rPr>
              <a:t>    (if (</a:t>
            </a:r>
            <a:r>
              <a:rPr lang="en-US" sz="2400" b="1" dirty="0" err="1">
                <a:latin typeface="Courier New" pitchFamily="49" charset="0"/>
              </a:rPr>
              <a:t>pred</a:t>
            </a:r>
            <a:r>
              <a:rPr lang="en-US" sz="2400" b="1" dirty="0">
                <a:latin typeface="Courier New" pitchFamily="49" charset="0"/>
              </a:rPr>
              <a:t> (stream-car </a:t>
            </a:r>
            <a:r>
              <a:rPr lang="en-US" sz="2400" b="1" dirty="0" err="1">
                <a:latin typeface="Courier New" pitchFamily="49" charset="0"/>
              </a:rPr>
              <a:t>str</a:t>
            </a:r>
            <a:r>
              <a:rPr lang="en-US" sz="2400" b="1" dirty="0">
                <a:latin typeface="Courier New" pitchFamily="49" charset="0"/>
              </a:rPr>
              <a:t>))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latin typeface="Courier New" pitchFamily="49" charset="0"/>
              </a:rPr>
              <a:t>        (cons-stream (stream-car </a:t>
            </a:r>
            <a:r>
              <a:rPr lang="en-US" sz="2400" b="1" dirty="0" err="1">
                <a:latin typeface="Courier New" pitchFamily="49" charset="0"/>
              </a:rPr>
              <a:t>str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latin typeface="Courier New" pitchFamily="49" charset="0"/>
              </a:rPr>
              <a:t>                     (stream-filter </a:t>
            </a:r>
            <a:r>
              <a:rPr lang="en-US" sz="2400" b="1" dirty="0" err="1">
                <a:latin typeface="Courier New" pitchFamily="49" charset="0"/>
              </a:rPr>
              <a:t>pred</a:t>
            </a:r>
            <a:endParaRPr lang="en-US" sz="2400" b="1" dirty="0">
              <a:latin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latin typeface="Courier New" pitchFamily="49" charset="0"/>
              </a:rPr>
              <a:t>                          (stream-</a:t>
            </a:r>
            <a:r>
              <a:rPr lang="en-US" sz="2400" b="1" dirty="0" err="1"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str</a:t>
            </a:r>
            <a:r>
              <a:rPr lang="en-US" sz="2400" b="1" dirty="0">
                <a:latin typeface="Courier New" pitchFamily="49" charset="0"/>
              </a:rPr>
              <a:t>)))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latin typeface="Courier New" pitchFamily="49" charset="0"/>
              </a:rPr>
              <a:t>        (stream-filter </a:t>
            </a:r>
            <a:r>
              <a:rPr lang="en-US" sz="2400" b="1" dirty="0" err="1">
                <a:latin typeface="Courier New" pitchFamily="49" charset="0"/>
              </a:rPr>
              <a:t>pred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latin typeface="Courier New" pitchFamily="49" charset="0"/>
              </a:rPr>
              <a:t>                      (stream-</a:t>
            </a:r>
            <a:r>
              <a:rPr lang="en-US" sz="2400" b="1" dirty="0" err="1"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str</a:t>
            </a:r>
            <a:r>
              <a:rPr lang="en-US" sz="2400" b="1" dirty="0" smtClean="0">
                <a:latin typeface="Courier New" pitchFamily="49" charset="0"/>
              </a:rPr>
              <a:t>))))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(stream-ref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   (stream-filter (lambda (x) (prime? x))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                  (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ints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-starting-with 2))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   4)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84C65D9B-9252-442D-8FDA-4C542D8F3AEF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34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Decoupling Order of Evaluation</a:t>
            </a:r>
          </a:p>
        </p:txBody>
      </p:sp>
      <p:sp>
        <p:nvSpPr>
          <p:cNvPr id="464899" name="Text Box 3"/>
          <p:cNvSpPr txBox="1">
            <a:spLocks noChangeArrowheads="1"/>
          </p:cNvSpPr>
          <p:nvPr/>
        </p:nvSpPr>
        <p:spPr bwMode="auto">
          <a:xfrm>
            <a:off x="533400" y="990600"/>
            <a:ext cx="4627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(stream-filter prime? (ints-from 1))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1600200"/>
            <a:ext cx="5684838" cy="1447800"/>
            <a:chOff x="384" y="1008"/>
            <a:chExt cx="3581" cy="912"/>
          </a:xfrm>
        </p:grpSpPr>
        <p:grpSp>
          <p:nvGrpSpPr>
            <p:cNvPr id="35878" name="Group 5"/>
            <p:cNvGrpSpPr>
              <a:grpSpLocks/>
            </p:cNvGrpSpPr>
            <p:nvPr/>
          </p:nvGrpSpPr>
          <p:grpSpPr bwMode="auto">
            <a:xfrm>
              <a:off x="2208" y="1056"/>
              <a:ext cx="1488" cy="864"/>
              <a:chOff x="2208" y="1056"/>
              <a:chExt cx="1488" cy="864"/>
            </a:xfrm>
          </p:grpSpPr>
          <p:grpSp>
            <p:nvGrpSpPr>
              <p:cNvPr id="35880" name="Group 6"/>
              <p:cNvGrpSpPr>
                <a:grpSpLocks/>
              </p:cNvGrpSpPr>
              <p:nvPr/>
            </p:nvGrpSpPr>
            <p:grpSpPr bwMode="auto">
              <a:xfrm>
                <a:off x="2208" y="1056"/>
                <a:ext cx="1440" cy="711"/>
                <a:chOff x="2208" y="1056"/>
                <a:chExt cx="1440" cy="711"/>
              </a:xfrm>
            </p:grpSpPr>
            <p:grpSp>
              <p:nvGrpSpPr>
                <p:cNvPr id="35882" name="Group 7"/>
                <p:cNvGrpSpPr>
                  <a:grpSpLocks/>
                </p:cNvGrpSpPr>
                <p:nvPr/>
              </p:nvGrpSpPr>
              <p:grpSpPr bwMode="auto">
                <a:xfrm>
                  <a:off x="2551" y="1143"/>
                  <a:ext cx="514" cy="130"/>
                  <a:chOff x="1968" y="2352"/>
                  <a:chExt cx="720" cy="288"/>
                </a:xfrm>
              </p:grpSpPr>
              <p:sp>
                <p:nvSpPr>
                  <p:cNvPr id="35888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352"/>
                    <a:ext cx="720" cy="28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5889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352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883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551" y="1208"/>
                  <a:ext cx="171" cy="174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884" name="Line 11"/>
                <p:cNvSpPr>
                  <a:spLocks noChangeShapeType="1"/>
                </p:cNvSpPr>
                <p:nvPr/>
              </p:nvSpPr>
              <p:spPr bwMode="auto">
                <a:xfrm>
                  <a:off x="2894" y="1208"/>
                  <a:ext cx="274" cy="15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88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826" y="1399"/>
                  <a:ext cx="822" cy="3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 b="1">
                      <a:latin typeface="Courier New" panose="02070309020205020404" pitchFamily="49" charset="0"/>
                    </a:rPr>
                    <a:t>(ints-from 2)</a:t>
                  </a:r>
                </a:p>
              </p:txBody>
            </p:sp>
            <p:sp>
              <p:nvSpPr>
                <p:cNvPr id="3588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362" y="1430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 b="1"/>
                    <a:t>1</a:t>
                  </a:r>
                  <a:endParaRPr lang="en-US" altLang="en-US" sz="2000"/>
                </a:p>
              </p:txBody>
            </p:sp>
            <p:sp>
              <p:nvSpPr>
                <p:cNvPr id="35887" name="Line 14"/>
                <p:cNvSpPr>
                  <a:spLocks noChangeShapeType="1"/>
                </p:cNvSpPr>
                <p:nvPr/>
              </p:nvSpPr>
              <p:spPr bwMode="auto">
                <a:xfrm>
                  <a:off x="2208" y="1056"/>
                  <a:ext cx="343" cy="13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5881" name="Freeform 15"/>
              <p:cNvSpPr>
                <a:spLocks/>
              </p:cNvSpPr>
              <p:nvPr/>
            </p:nvSpPr>
            <p:spPr bwMode="auto">
              <a:xfrm>
                <a:off x="2736" y="1296"/>
                <a:ext cx="960" cy="624"/>
              </a:xfrm>
              <a:custGeom>
                <a:avLst/>
                <a:gdLst>
                  <a:gd name="T0" fmla="*/ 439 w 1073"/>
                  <a:gd name="T1" fmla="*/ 40 h 613"/>
                  <a:gd name="T2" fmla="*/ 529 w 1073"/>
                  <a:gd name="T3" fmla="*/ 12 h 613"/>
                  <a:gd name="T4" fmla="*/ 618 w 1073"/>
                  <a:gd name="T5" fmla="*/ 49 h 613"/>
                  <a:gd name="T6" fmla="*/ 642 w 1073"/>
                  <a:gd name="T7" fmla="*/ 40 h 613"/>
                  <a:gd name="T8" fmla="*/ 650 w 1073"/>
                  <a:gd name="T9" fmla="*/ 67 h 613"/>
                  <a:gd name="T10" fmla="*/ 789 w 1073"/>
                  <a:gd name="T11" fmla="*/ 114 h 613"/>
                  <a:gd name="T12" fmla="*/ 837 w 1073"/>
                  <a:gd name="T13" fmla="*/ 114 h 613"/>
                  <a:gd name="T14" fmla="*/ 887 w 1073"/>
                  <a:gd name="T15" fmla="*/ 123 h 613"/>
                  <a:gd name="T16" fmla="*/ 935 w 1073"/>
                  <a:gd name="T17" fmla="*/ 196 h 613"/>
                  <a:gd name="T18" fmla="*/ 927 w 1073"/>
                  <a:gd name="T19" fmla="*/ 252 h 613"/>
                  <a:gd name="T20" fmla="*/ 951 w 1073"/>
                  <a:gd name="T21" fmla="*/ 512 h 613"/>
                  <a:gd name="T22" fmla="*/ 895 w 1073"/>
                  <a:gd name="T23" fmla="*/ 558 h 613"/>
                  <a:gd name="T24" fmla="*/ 773 w 1073"/>
                  <a:gd name="T25" fmla="*/ 594 h 613"/>
                  <a:gd name="T26" fmla="*/ 708 w 1073"/>
                  <a:gd name="T27" fmla="*/ 567 h 613"/>
                  <a:gd name="T28" fmla="*/ 692 w 1073"/>
                  <a:gd name="T29" fmla="*/ 512 h 613"/>
                  <a:gd name="T30" fmla="*/ 642 w 1073"/>
                  <a:gd name="T31" fmla="*/ 594 h 613"/>
                  <a:gd name="T32" fmla="*/ 529 w 1073"/>
                  <a:gd name="T33" fmla="*/ 623 h 613"/>
                  <a:gd name="T34" fmla="*/ 480 w 1073"/>
                  <a:gd name="T35" fmla="*/ 614 h 613"/>
                  <a:gd name="T36" fmla="*/ 447 w 1073"/>
                  <a:gd name="T37" fmla="*/ 604 h 613"/>
                  <a:gd name="T38" fmla="*/ 350 w 1073"/>
                  <a:gd name="T39" fmla="*/ 604 h 613"/>
                  <a:gd name="T40" fmla="*/ 155 w 1073"/>
                  <a:gd name="T41" fmla="*/ 594 h 613"/>
                  <a:gd name="T42" fmla="*/ 32 w 1073"/>
                  <a:gd name="T43" fmla="*/ 502 h 613"/>
                  <a:gd name="T44" fmla="*/ 40 w 1073"/>
                  <a:gd name="T45" fmla="*/ 438 h 613"/>
                  <a:gd name="T46" fmla="*/ 98 w 1073"/>
                  <a:gd name="T47" fmla="*/ 289 h 613"/>
                  <a:gd name="T48" fmla="*/ 155 w 1073"/>
                  <a:gd name="T49" fmla="*/ 262 h 613"/>
                  <a:gd name="T50" fmla="*/ 187 w 1073"/>
                  <a:gd name="T51" fmla="*/ 114 h 613"/>
                  <a:gd name="T52" fmla="*/ 219 w 1073"/>
                  <a:gd name="T53" fmla="*/ 95 h 613"/>
                  <a:gd name="T54" fmla="*/ 301 w 1073"/>
                  <a:gd name="T55" fmla="*/ 12 h 613"/>
                  <a:gd name="T56" fmla="*/ 374 w 1073"/>
                  <a:gd name="T57" fmla="*/ 76 h 613"/>
                  <a:gd name="T58" fmla="*/ 439 w 1073"/>
                  <a:gd name="T59" fmla="*/ 40 h 61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073"/>
                  <a:gd name="T91" fmla="*/ 0 h 613"/>
                  <a:gd name="T92" fmla="*/ 1073 w 1073"/>
                  <a:gd name="T93" fmla="*/ 613 h 613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073" h="613">
                    <a:moveTo>
                      <a:pt x="491" y="39"/>
                    </a:moveTo>
                    <a:cubicBezTo>
                      <a:pt x="530" y="0"/>
                      <a:pt x="536" y="0"/>
                      <a:pt x="591" y="12"/>
                    </a:cubicBezTo>
                    <a:cubicBezTo>
                      <a:pt x="639" y="83"/>
                      <a:pt x="607" y="73"/>
                      <a:pt x="691" y="48"/>
                    </a:cubicBezTo>
                    <a:cubicBezTo>
                      <a:pt x="700" y="45"/>
                      <a:pt x="709" y="42"/>
                      <a:pt x="718" y="39"/>
                    </a:cubicBezTo>
                    <a:cubicBezTo>
                      <a:pt x="721" y="48"/>
                      <a:pt x="720" y="59"/>
                      <a:pt x="727" y="66"/>
                    </a:cubicBezTo>
                    <a:cubicBezTo>
                      <a:pt x="760" y="98"/>
                      <a:pt x="841" y="105"/>
                      <a:pt x="882" y="112"/>
                    </a:cubicBezTo>
                    <a:cubicBezTo>
                      <a:pt x="954" y="136"/>
                      <a:pt x="864" y="112"/>
                      <a:pt x="936" y="112"/>
                    </a:cubicBezTo>
                    <a:cubicBezTo>
                      <a:pt x="955" y="112"/>
                      <a:pt x="973" y="118"/>
                      <a:pt x="991" y="121"/>
                    </a:cubicBezTo>
                    <a:cubicBezTo>
                      <a:pt x="1004" y="161"/>
                      <a:pt x="1002" y="179"/>
                      <a:pt x="1045" y="193"/>
                    </a:cubicBezTo>
                    <a:cubicBezTo>
                      <a:pt x="1073" y="279"/>
                      <a:pt x="1043" y="161"/>
                      <a:pt x="1036" y="248"/>
                    </a:cubicBezTo>
                    <a:cubicBezTo>
                      <a:pt x="1030" y="324"/>
                      <a:pt x="1056" y="427"/>
                      <a:pt x="1063" y="503"/>
                    </a:cubicBezTo>
                    <a:cubicBezTo>
                      <a:pt x="1059" y="506"/>
                      <a:pt x="1010" y="544"/>
                      <a:pt x="1000" y="548"/>
                    </a:cubicBezTo>
                    <a:cubicBezTo>
                      <a:pt x="957" y="566"/>
                      <a:pt x="908" y="569"/>
                      <a:pt x="864" y="584"/>
                    </a:cubicBezTo>
                    <a:cubicBezTo>
                      <a:pt x="840" y="575"/>
                      <a:pt x="810" y="574"/>
                      <a:pt x="791" y="557"/>
                    </a:cubicBezTo>
                    <a:cubicBezTo>
                      <a:pt x="777" y="544"/>
                      <a:pt x="773" y="503"/>
                      <a:pt x="773" y="503"/>
                    </a:cubicBezTo>
                    <a:cubicBezTo>
                      <a:pt x="760" y="556"/>
                      <a:pt x="769" y="559"/>
                      <a:pt x="718" y="584"/>
                    </a:cubicBezTo>
                    <a:cubicBezTo>
                      <a:pt x="653" y="568"/>
                      <a:pt x="647" y="593"/>
                      <a:pt x="591" y="612"/>
                    </a:cubicBezTo>
                    <a:cubicBezTo>
                      <a:pt x="536" y="555"/>
                      <a:pt x="592" y="595"/>
                      <a:pt x="536" y="603"/>
                    </a:cubicBezTo>
                    <a:cubicBezTo>
                      <a:pt x="524" y="605"/>
                      <a:pt x="512" y="596"/>
                      <a:pt x="500" y="593"/>
                    </a:cubicBezTo>
                    <a:cubicBezTo>
                      <a:pt x="447" y="613"/>
                      <a:pt x="444" y="613"/>
                      <a:pt x="391" y="593"/>
                    </a:cubicBezTo>
                    <a:cubicBezTo>
                      <a:pt x="321" y="608"/>
                      <a:pt x="244" y="589"/>
                      <a:pt x="173" y="584"/>
                    </a:cubicBezTo>
                    <a:cubicBezTo>
                      <a:pt x="125" y="553"/>
                      <a:pt x="77" y="534"/>
                      <a:pt x="36" y="493"/>
                    </a:cubicBezTo>
                    <a:cubicBezTo>
                      <a:pt x="15" y="430"/>
                      <a:pt x="0" y="445"/>
                      <a:pt x="45" y="430"/>
                    </a:cubicBezTo>
                    <a:cubicBezTo>
                      <a:pt x="56" y="381"/>
                      <a:pt x="68" y="319"/>
                      <a:pt x="109" y="284"/>
                    </a:cubicBezTo>
                    <a:cubicBezTo>
                      <a:pt x="127" y="269"/>
                      <a:pt x="152" y="267"/>
                      <a:pt x="173" y="257"/>
                    </a:cubicBezTo>
                    <a:cubicBezTo>
                      <a:pt x="185" y="220"/>
                      <a:pt x="184" y="138"/>
                      <a:pt x="209" y="112"/>
                    </a:cubicBezTo>
                    <a:cubicBezTo>
                      <a:pt x="218" y="102"/>
                      <a:pt x="233" y="99"/>
                      <a:pt x="245" y="93"/>
                    </a:cubicBezTo>
                    <a:cubicBezTo>
                      <a:pt x="278" y="44"/>
                      <a:pt x="282" y="30"/>
                      <a:pt x="336" y="12"/>
                    </a:cubicBezTo>
                    <a:cubicBezTo>
                      <a:pt x="381" y="23"/>
                      <a:pt x="393" y="37"/>
                      <a:pt x="418" y="75"/>
                    </a:cubicBezTo>
                    <a:cubicBezTo>
                      <a:pt x="449" y="67"/>
                      <a:pt x="476" y="69"/>
                      <a:pt x="491" y="3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79" name="Text Box 16"/>
            <p:cNvSpPr txBox="1">
              <a:spLocks noChangeArrowheads="1"/>
            </p:cNvSpPr>
            <p:nvPr/>
          </p:nvSpPr>
          <p:spPr bwMode="auto">
            <a:xfrm>
              <a:off x="384" y="1008"/>
              <a:ext cx="35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(stream-filter prime?                       )</a:t>
              </a:r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85800" y="3200400"/>
            <a:ext cx="4951413" cy="990600"/>
            <a:chOff x="432" y="2016"/>
            <a:chExt cx="3119" cy="624"/>
          </a:xfrm>
        </p:grpSpPr>
        <p:grpSp>
          <p:nvGrpSpPr>
            <p:cNvPr id="35874" name="Group 17"/>
            <p:cNvGrpSpPr>
              <a:grpSpLocks/>
            </p:cNvGrpSpPr>
            <p:nvPr/>
          </p:nvGrpSpPr>
          <p:grpSpPr bwMode="auto">
            <a:xfrm>
              <a:off x="432" y="2016"/>
              <a:ext cx="3119" cy="624"/>
              <a:chOff x="432" y="2016"/>
              <a:chExt cx="3119" cy="624"/>
            </a:xfrm>
          </p:grpSpPr>
          <p:sp>
            <p:nvSpPr>
              <p:cNvPr id="35876" name="Text Box 18"/>
              <p:cNvSpPr txBox="1">
                <a:spLocks noChangeArrowheads="1"/>
              </p:cNvSpPr>
              <p:nvPr/>
            </p:nvSpPr>
            <p:spPr bwMode="auto">
              <a:xfrm>
                <a:off x="432" y="2016"/>
                <a:ext cx="311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latin typeface="Courier New" panose="02070309020205020404" pitchFamily="49" charset="0"/>
                  </a:rPr>
                  <a:t>(stream-filter prime?                ) </a:t>
                </a:r>
              </a:p>
            </p:txBody>
          </p:sp>
          <p:sp>
            <p:nvSpPr>
              <p:cNvPr id="35877" name="Freeform 19"/>
              <p:cNvSpPr>
                <a:spLocks/>
              </p:cNvSpPr>
              <p:nvPr/>
            </p:nvSpPr>
            <p:spPr bwMode="auto">
              <a:xfrm>
                <a:off x="2160" y="2016"/>
                <a:ext cx="960" cy="624"/>
              </a:xfrm>
              <a:custGeom>
                <a:avLst/>
                <a:gdLst>
                  <a:gd name="T0" fmla="*/ 439 w 1073"/>
                  <a:gd name="T1" fmla="*/ 40 h 613"/>
                  <a:gd name="T2" fmla="*/ 529 w 1073"/>
                  <a:gd name="T3" fmla="*/ 12 h 613"/>
                  <a:gd name="T4" fmla="*/ 618 w 1073"/>
                  <a:gd name="T5" fmla="*/ 49 h 613"/>
                  <a:gd name="T6" fmla="*/ 642 w 1073"/>
                  <a:gd name="T7" fmla="*/ 40 h 613"/>
                  <a:gd name="T8" fmla="*/ 650 w 1073"/>
                  <a:gd name="T9" fmla="*/ 67 h 613"/>
                  <a:gd name="T10" fmla="*/ 789 w 1073"/>
                  <a:gd name="T11" fmla="*/ 114 h 613"/>
                  <a:gd name="T12" fmla="*/ 837 w 1073"/>
                  <a:gd name="T13" fmla="*/ 114 h 613"/>
                  <a:gd name="T14" fmla="*/ 887 w 1073"/>
                  <a:gd name="T15" fmla="*/ 123 h 613"/>
                  <a:gd name="T16" fmla="*/ 935 w 1073"/>
                  <a:gd name="T17" fmla="*/ 196 h 613"/>
                  <a:gd name="T18" fmla="*/ 927 w 1073"/>
                  <a:gd name="T19" fmla="*/ 252 h 613"/>
                  <a:gd name="T20" fmla="*/ 951 w 1073"/>
                  <a:gd name="T21" fmla="*/ 512 h 613"/>
                  <a:gd name="T22" fmla="*/ 895 w 1073"/>
                  <a:gd name="T23" fmla="*/ 558 h 613"/>
                  <a:gd name="T24" fmla="*/ 773 w 1073"/>
                  <a:gd name="T25" fmla="*/ 594 h 613"/>
                  <a:gd name="T26" fmla="*/ 708 w 1073"/>
                  <a:gd name="T27" fmla="*/ 567 h 613"/>
                  <a:gd name="T28" fmla="*/ 692 w 1073"/>
                  <a:gd name="T29" fmla="*/ 512 h 613"/>
                  <a:gd name="T30" fmla="*/ 642 w 1073"/>
                  <a:gd name="T31" fmla="*/ 594 h 613"/>
                  <a:gd name="T32" fmla="*/ 529 w 1073"/>
                  <a:gd name="T33" fmla="*/ 623 h 613"/>
                  <a:gd name="T34" fmla="*/ 480 w 1073"/>
                  <a:gd name="T35" fmla="*/ 614 h 613"/>
                  <a:gd name="T36" fmla="*/ 447 w 1073"/>
                  <a:gd name="T37" fmla="*/ 604 h 613"/>
                  <a:gd name="T38" fmla="*/ 350 w 1073"/>
                  <a:gd name="T39" fmla="*/ 604 h 613"/>
                  <a:gd name="T40" fmla="*/ 155 w 1073"/>
                  <a:gd name="T41" fmla="*/ 594 h 613"/>
                  <a:gd name="T42" fmla="*/ 32 w 1073"/>
                  <a:gd name="T43" fmla="*/ 502 h 613"/>
                  <a:gd name="T44" fmla="*/ 40 w 1073"/>
                  <a:gd name="T45" fmla="*/ 438 h 613"/>
                  <a:gd name="T46" fmla="*/ 98 w 1073"/>
                  <a:gd name="T47" fmla="*/ 289 h 613"/>
                  <a:gd name="T48" fmla="*/ 155 w 1073"/>
                  <a:gd name="T49" fmla="*/ 262 h 613"/>
                  <a:gd name="T50" fmla="*/ 187 w 1073"/>
                  <a:gd name="T51" fmla="*/ 114 h 613"/>
                  <a:gd name="T52" fmla="*/ 219 w 1073"/>
                  <a:gd name="T53" fmla="*/ 95 h 613"/>
                  <a:gd name="T54" fmla="*/ 301 w 1073"/>
                  <a:gd name="T55" fmla="*/ 12 h 613"/>
                  <a:gd name="T56" fmla="*/ 374 w 1073"/>
                  <a:gd name="T57" fmla="*/ 76 h 613"/>
                  <a:gd name="T58" fmla="*/ 439 w 1073"/>
                  <a:gd name="T59" fmla="*/ 40 h 61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073"/>
                  <a:gd name="T91" fmla="*/ 0 h 613"/>
                  <a:gd name="T92" fmla="*/ 1073 w 1073"/>
                  <a:gd name="T93" fmla="*/ 613 h 613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073" h="613">
                    <a:moveTo>
                      <a:pt x="491" y="39"/>
                    </a:moveTo>
                    <a:cubicBezTo>
                      <a:pt x="530" y="0"/>
                      <a:pt x="536" y="0"/>
                      <a:pt x="591" y="12"/>
                    </a:cubicBezTo>
                    <a:cubicBezTo>
                      <a:pt x="639" y="83"/>
                      <a:pt x="607" y="73"/>
                      <a:pt x="691" y="48"/>
                    </a:cubicBezTo>
                    <a:cubicBezTo>
                      <a:pt x="700" y="45"/>
                      <a:pt x="709" y="42"/>
                      <a:pt x="718" y="39"/>
                    </a:cubicBezTo>
                    <a:cubicBezTo>
                      <a:pt x="721" y="48"/>
                      <a:pt x="720" y="59"/>
                      <a:pt x="727" y="66"/>
                    </a:cubicBezTo>
                    <a:cubicBezTo>
                      <a:pt x="760" y="98"/>
                      <a:pt x="841" y="105"/>
                      <a:pt x="882" y="112"/>
                    </a:cubicBezTo>
                    <a:cubicBezTo>
                      <a:pt x="954" y="136"/>
                      <a:pt x="864" y="112"/>
                      <a:pt x="936" y="112"/>
                    </a:cubicBezTo>
                    <a:cubicBezTo>
                      <a:pt x="955" y="112"/>
                      <a:pt x="973" y="118"/>
                      <a:pt x="991" y="121"/>
                    </a:cubicBezTo>
                    <a:cubicBezTo>
                      <a:pt x="1004" y="161"/>
                      <a:pt x="1002" y="179"/>
                      <a:pt x="1045" y="193"/>
                    </a:cubicBezTo>
                    <a:cubicBezTo>
                      <a:pt x="1073" y="279"/>
                      <a:pt x="1043" y="161"/>
                      <a:pt x="1036" y="248"/>
                    </a:cubicBezTo>
                    <a:cubicBezTo>
                      <a:pt x="1030" y="324"/>
                      <a:pt x="1056" y="427"/>
                      <a:pt x="1063" y="503"/>
                    </a:cubicBezTo>
                    <a:cubicBezTo>
                      <a:pt x="1059" y="506"/>
                      <a:pt x="1010" y="544"/>
                      <a:pt x="1000" y="548"/>
                    </a:cubicBezTo>
                    <a:cubicBezTo>
                      <a:pt x="957" y="566"/>
                      <a:pt x="908" y="569"/>
                      <a:pt x="864" y="584"/>
                    </a:cubicBezTo>
                    <a:cubicBezTo>
                      <a:pt x="840" y="575"/>
                      <a:pt x="810" y="574"/>
                      <a:pt x="791" y="557"/>
                    </a:cubicBezTo>
                    <a:cubicBezTo>
                      <a:pt x="777" y="544"/>
                      <a:pt x="773" y="503"/>
                      <a:pt x="773" y="503"/>
                    </a:cubicBezTo>
                    <a:cubicBezTo>
                      <a:pt x="760" y="556"/>
                      <a:pt x="769" y="559"/>
                      <a:pt x="718" y="584"/>
                    </a:cubicBezTo>
                    <a:cubicBezTo>
                      <a:pt x="653" y="568"/>
                      <a:pt x="647" y="593"/>
                      <a:pt x="591" y="612"/>
                    </a:cubicBezTo>
                    <a:cubicBezTo>
                      <a:pt x="536" y="555"/>
                      <a:pt x="592" y="595"/>
                      <a:pt x="536" y="603"/>
                    </a:cubicBezTo>
                    <a:cubicBezTo>
                      <a:pt x="524" y="605"/>
                      <a:pt x="512" y="596"/>
                      <a:pt x="500" y="593"/>
                    </a:cubicBezTo>
                    <a:cubicBezTo>
                      <a:pt x="447" y="613"/>
                      <a:pt x="444" y="613"/>
                      <a:pt x="391" y="593"/>
                    </a:cubicBezTo>
                    <a:cubicBezTo>
                      <a:pt x="321" y="608"/>
                      <a:pt x="244" y="589"/>
                      <a:pt x="173" y="584"/>
                    </a:cubicBezTo>
                    <a:cubicBezTo>
                      <a:pt x="125" y="553"/>
                      <a:pt x="77" y="534"/>
                      <a:pt x="36" y="493"/>
                    </a:cubicBezTo>
                    <a:cubicBezTo>
                      <a:pt x="15" y="430"/>
                      <a:pt x="0" y="445"/>
                      <a:pt x="45" y="430"/>
                    </a:cubicBezTo>
                    <a:cubicBezTo>
                      <a:pt x="56" y="381"/>
                      <a:pt x="68" y="319"/>
                      <a:pt x="109" y="284"/>
                    </a:cubicBezTo>
                    <a:cubicBezTo>
                      <a:pt x="127" y="269"/>
                      <a:pt x="152" y="267"/>
                      <a:pt x="173" y="257"/>
                    </a:cubicBezTo>
                    <a:cubicBezTo>
                      <a:pt x="185" y="220"/>
                      <a:pt x="184" y="138"/>
                      <a:pt x="209" y="112"/>
                    </a:cubicBezTo>
                    <a:cubicBezTo>
                      <a:pt x="218" y="102"/>
                      <a:pt x="233" y="99"/>
                      <a:pt x="245" y="93"/>
                    </a:cubicBezTo>
                    <a:cubicBezTo>
                      <a:pt x="278" y="44"/>
                      <a:pt x="282" y="30"/>
                      <a:pt x="336" y="12"/>
                    </a:cubicBezTo>
                    <a:cubicBezTo>
                      <a:pt x="381" y="23"/>
                      <a:pt x="393" y="37"/>
                      <a:pt x="418" y="75"/>
                    </a:cubicBezTo>
                    <a:cubicBezTo>
                      <a:pt x="449" y="67"/>
                      <a:pt x="476" y="69"/>
                      <a:pt x="491" y="3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75" name="Text Box 20"/>
            <p:cNvSpPr txBox="1">
              <a:spLocks noChangeArrowheads="1"/>
            </p:cNvSpPr>
            <p:nvPr/>
          </p:nvSpPr>
          <p:spPr bwMode="auto">
            <a:xfrm>
              <a:off x="2256" y="2208"/>
              <a:ext cx="81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latin typeface="Courier New" panose="02070309020205020404" pitchFamily="49" charset="0"/>
                </a:rPr>
                <a:t>(ints-from 2)</a:t>
              </a: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685800" y="4495800"/>
            <a:ext cx="5807075" cy="1676400"/>
            <a:chOff x="432" y="2832"/>
            <a:chExt cx="3658" cy="1056"/>
          </a:xfrm>
        </p:grpSpPr>
        <p:sp>
          <p:nvSpPr>
            <p:cNvPr id="35862" name="Text Box 33"/>
            <p:cNvSpPr txBox="1">
              <a:spLocks noChangeArrowheads="1"/>
            </p:cNvSpPr>
            <p:nvPr/>
          </p:nvSpPr>
          <p:spPr bwMode="auto">
            <a:xfrm>
              <a:off x="432" y="2832"/>
              <a:ext cx="36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(stream-filter prime?                        )</a:t>
              </a:r>
            </a:p>
          </p:txBody>
        </p:sp>
        <p:grpSp>
          <p:nvGrpSpPr>
            <p:cNvPr id="35863" name="Group 34"/>
            <p:cNvGrpSpPr>
              <a:grpSpLocks/>
            </p:cNvGrpSpPr>
            <p:nvPr/>
          </p:nvGrpSpPr>
          <p:grpSpPr bwMode="auto">
            <a:xfrm>
              <a:off x="2448" y="3024"/>
              <a:ext cx="1488" cy="864"/>
              <a:chOff x="2208" y="1056"/>
              <a:chExt cx="1488" cy="864"/>
            </a:xfrm>
          </p:grpSpPr>
          <p:grpSp>
            <p:nvGrpSpPr>
              <p:cNvPr id="35864" name="Group 35"/>
              <p:cNvGrpSpPr>
                <a:grpSpLocks/>
              </p:cNvGrpSpPr>
              <p:nvPr/>
            </p:nvGrpSpPr>
            <p:grpSpPr bwMode="auto">
              <a:xfrm>
                <a:off x="2208" y="1056"/>
                <a:ext cx="1440" cy="711"/>
                <a:chOff x="2208" y="1056"/>
                <a:chExt cx="1440" cy="711"/>
              </a:xfrm>
            </p:grpSpPr>
            <p:grpSp>
              <p:nvGrpSpPr>
                <p:cNvPr id="35866" name="Group 36"/>
                <p:cNvGrpSpPr>
                  <a:grpSpLocks/>
                </p:cNvGrpSpPr>
                <p:nvPr/>
              </p:nvGrpSpPr>
              <p:grpSpPr bwMode="auto">
                <a:xfrm>
                  <a:off x="2551" y="1143"/>
                  <a:ext cx="514" cy="130"/>
                  <a:chOff x="1968" y="2352"/>
                  <a:chExt cx="720" cy="288"/>
                </a:xfrm>
              </p:grpSpPr>
              <p:sp>
                <p:nvSpPr>
                  <p:cNvPr id="35872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352"/>
                    <a:ext cx="720" cy="28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5873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352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867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2551" y="1208"/>
                  <a:ext cx="171" cy="174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868" name="Line 40"/>
                <p:cNvSpPr>
                  <a:spLocks noChangeShapeType="1"/>
                </p:cNvSpPr>
                <p:nvPr/>
              </p:nvSpPr>
              <p:spPr bwMode="auto">
                <a:xfrm>
                  <a:off x="2894" y="1208"/>
                  <a:ext cx="274" cy="15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86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826" y="1399"/>
                  <a:ext cx="822" cy="3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 b="1">
                      <a:latin typeface="Courier New" panose="02070309020205020404" pitchFamily="49" charset="0"/>
                    </a:rPr>
                    <a:t>(ints-from 3)</a:t>
                  </a:r>
                </a:p>
              </p:txBody>
            </p:sp>
            <p:sp>
              <p:nvSpPr>
                <p:cNvPr id="35870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362" y="1430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 b="1"/>
                    <a:t>2</a:t>
                  </a:r>
                  <a:endParaRPr lang="en-US" altLang="en-US" sz="2000"/>
                </a:p>
              </p:txBody>
            </p:sp>
            <p:sp>
              <p:nvSpPr>
                <p:cNvPr id="35871" name="Line 43"/>
                <p:cNvSpPr>
                  <a:spLocks noChangeShapeType="1"/>
                </p:cNvSpPr>
                <p:nvPr/>
              </p:nvSpPr>
              <p:spPr bwMode="auto">
                <a:xfrm>
                  <a:off x="2208" y="1056"/>
                  <a:ext cx="343" cy="13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5865" name="Freeform 44"/>
              <p:cNvSpPr>
                <a:spLocks/>
              </p:cNvSpPr>
              <p:nvPr/>
            </p:nvSpPr>
            <p:spPr bwMode="auto">
              <a:xfrm>
                <a:off x="2736" y="1296"/>
                <a:ext cx="960" cy="624"/>
              </a:xfrm>
              <a:custGeom>
                <a:avLst/>
                <a:gdLst>
                  <a:gd name="T0" fmla="*/ 439 w 1073"/>
                  <a:gd name="T1" fmla="*/ 40 h 613"/>
                  <a:gd name="T2" fmla="*/ 529 w 1073"/>
                  <a:gd name="T3" fmla="*/ 12 h 613"/>
                  <a:gd name="T4" fmla="*/ 618 w 1073"/>
                  <a:gd name="T5" fmla="*/ 49 h 613"/>
                  <a:gd name="T6" fmla="*/ 642 w 1073"/>
                  <a:gd name="T7" fmla="*/ 40 h 613"/>
                  <a:gd name="T8" fmla="*/ 650 w 1073"/>
                  <a:gd name="T9" fmla="*/ 67 h 613"/>
                  <a:gd name="T10" fmla="*/ 789 w 1073"/>
                  <a:gd name="T11" fmla="*/ 114 h 613"/>
                  <a:gd name="T12" fmla="*/ 837 w 1073"/>
                  <a:gd name="T13" fmla="*/ 114 h 613"/>
                  <a:gd name="T14" fmla="*/ 887 w 1073"/>
                  <a:gd name="T15" fmla="*/ 123 h 613"/>
                  <a:gd name="T16" fmla="*/ 935 w 1073"/>
                  <a:gd name="T17" fmla="*/ 196 h 613"/>
                  <a:gd name="T18" fmla="*/ 927 w 1073"/>
                  <a:gd name="T19" fmla="*/ 252 h 613"/>
                  <a:gd name="T20" fmla="*/ 951 w 1073"/>
                  <a:gd name="T21" fmla="*/ 512 h 613"/>
                  <a:gd name="T22" fmla="*/ 895 w 1073"/>
                  <a:gd name="T23" fmla="*/ 558 h 613"/>
                  <a:gd name="T24" fmla="*/ 773 w 1073"/>
                  <a:gd name="T25" fmla="*/ 594 h 613"/>
                  <a:gd name="T26" fmla="*/ 708 w 1073"/>
                  <a:gd name="T27" fmla="*/ 567 h 613"/>
                  <a:gd name="T28" fmla="*/ 692 w 1073"/>
                  <a:gd name="T29" fmla="*/ 512 h 613"/>
                  <a:gd name="T30" fmla="*/ 642 w 1073"/>
                  <a:gd name="T31" fmla="*/ 594 h 613"/>
                  <a:gd name="T32" fmla="*/ 529 w 1073"/>
                  <a:gd name="T33" fmla="*/ 623 h 613"/>
                  <a:gd name="T34" fmla="*/ 480 w 1073"/>
                  <a:gd name="T35" fmla="*/ 614 h 613"/>
                  <a:gd name="T36" fmla="*/ 447 w 1073"/>
                  <a:gd name="T37" fmla="*/ 604 h 613"/>
                  <a:gd name="T38" fmla="*/ 350 w 1073"/>
                  <a:gd name="T39" fmla="*/ 604 h 613"/>
                  <a:gd name="T40" fmla="*/ 155 w 1073"/>
                  <a:gd name="T41" fmla="*/ 594 h 613"/>
                  <a:gd name="T42" fmla="*/ 32 w 1073"/>
                  <a:gd name="T43" fmla="*/ 502 h 613"/>
                  <a:gd name="T44" fmla="*/ 40 w 1073"/>
                  <a:gd name="T45" fmla="*/ 438 h 613"/>
                  <a:gd name="T46" fmla="*/ 98 w 1073"/>
                  <a:gd name="T47" fmla="*/ 289 h 613"/>
                  <a:gd name="T48" fmla="*/ 155 w 1073"/>
                  <a:gd name="T49" fmla="*/ 262 h 613"/>
                  <a:gd name="T50" fmla="*/ 187 w 1073"/>
                  <a:gd name="T51" fmla="*/ 114 h 613"/>
                  <a:gd name="T52" fmla="*/ 219 w 1073"/>
                  <a:gd name="T53" fmla="*/ 95 h 613"/>
                  <a:gd name="T54" fmla="*/ 301 w 1073"/>
                  <a:gd name="T55" fmla="*/ 12 h 613"/>
                  <a:gd name="T56" fmla="*/ 374 w 1073"/>
                  <a:gd name="T57" fmla="*/ 76 h 613"/>
                  <a:gd name="T58" fmla="*/ 439 w 1073"/>
                  <a:gd name="T59" fmla="*/ 40 h 61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073"/>
                  <a:gd name="T91" fmla="*/ 0 h 613"/>
                  <a:gd name="T92" fmla="*/ 1073 w 1073"/>
                  <a:gd name="T93" fmla="*/ 613 h 613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073" h="613">
                    <a:moveTo>
                      <a:pt x="491" y="39"/>
                    </a:moveTo>
                    <a:cubicBezTo>
                      <a:pt x="530" y="0"/>
                      <a:pt x="536" y="0"/>
                      <a:pt x="591" y="12"/>
                    </a:cubicBezTo>
                    <a:cubicBezTo>
                      <a:pt x="639" y="83"/>
                      <a:pt x="607" y="73"/>
                      <a:pt x="691" y="48"/>
                    </a:cubicBezTo>
                    <a:cubicBezTo>
                      <a:pt x="700" y="45"/>
                      <a:pt x="709" y="42"/>
                      <a:pt x="718" y="39"/>
                    </a:cubicBezTo>
                    <a:cubicBezTo>
                      <a:pt x="721" y="48"/>
                      <a:pt x="720" y="59"/>
                      <a:pt x="727" y="66"/>
                    </a:cubicBezTo>
                    <a:cubicBezTo>
                      <a:pt x="760" y="98"/>
                      <a:pt x="841" y="105"/>
                      <a:pt x="882" y="112"/>
                    </a:cubicBezTo>
                    <a:cubicBezTo>
                      <a:pt x="954" y="136"/>
                      <a:pt x="864" y="112"/>
                      <a:pt x="936" y="112"/>
                    </a:cubicBezTo>
                    <a:cubicBezTo>
                      <a:pt x="955" y="112"/>
                      <a:pt x="973" y="118"/>
                      <a:pt x="991" y="121"/>
                    </a:cubicBezTo>
                    <a:cubicBezTo>
                      <a:pt x="1004" y="161"/>
                      <a:pt x="1002" y="179"/>
                      <a:pt x="1045" y="193"/>
                    </a:cubicBezTo>
                    <a:cubicBezTo>
                      <a:pt x="1073" y="279"/>
                      <a:pt x="1043" y="161"/>
                      <a:pt x="1036" y="248"/>
                    </a:cubicBezTo>
                    <a:cubicBezTo>
                      <a:pt x="1030" y="324"/>
                      <a:pt x="1056" y="427"/>
                      <a:pt x="1063" y="503"/>
                    </a:cubicBezTo>
                    <a:cubicBezTo>
                      <a:pt x="1059" y="506"/>
                      <a:pt x="1010" y="544"/>
                      <a:pt x="1000" y="548"/>
                    </a:cubicBezTo>
                    <a:cubicBezTo>
                      <a:pt x="957" y="566"/>
                      <a:pt x="908" y="569"/>
                      <a:pt x="864" y="584"/>
                    </a:cubicBezTo>
                    <a:cubicBezTo>
                      <a:pt x="840" y="575"/>
                      <a:pt x="810" y="574"/>
                      <a:pt x="791" y="557"/>
                    </a:cubicBezTo>
                    <a:cubicBezTo>
                      <a:pt x="777" y="544"/>
                      <a:pt x="773" y="503"/>
                      <a:pt x="773" y="503"/>
                    </a:cubicBezTo>
                    <a:cubicBezTo>
                      <a:pt x="760" y="556"/>
                      <a:pt x="769" y="559"/>
                      <a:pt x="718" y="584"/>
                    </a:cubicBezTo>
                    <a:cubicBezTo>
                      <a:pt x="653" y="568"/>
                      <a:pt x="647" y="593"/>
                      <a:pt x="591" y="612"/>
                    </a:cubicBezTo>
                    <a:cubicBezTo>
                      <a:pt x="536" y="555"/>
                      <a:pt x="592" y="595"/>
                      <a:pt x="536" y="603"/>
                    </a:cubicBezTo>
                    <a:cubicBezTo>
                      <a:pt x="524" y="605"/>
                      <a:pt x="512" y="596"/>
                      <a:pt x="500" y="593"/>
                    </a:cubicBezTo>
                    <a:cubicBezTo>
                      <a:pt x="447" y="613"/>
                      <a:pt x="444" y="613"/>
                      <a:pt x="391" y="593"/>
                    </a:cubicBezTo>
                    <a:cubicBezTo>
                      <a:pt x="321" y="608"/>
                      <a:pt x="244" y="589"/>
                      <a:pt x="173" y="584"/>
                    </a:cubicBezTo>
                    <a:cubicBezTo>
                      <a:pt x="125" y="553"/>
                      <a:pt x="77" y="534"/>
                      <a:pt x="36" y="493"/>
                    </a:cubicBezTo>
                    <a:cubicBezTo>
                      <a:pt x="15" y="430"/>
                      <a:pt x="0" y="445"/>
                      <a:pt x="45" y="430"/>
                    </a:cubicBezTo>
                    <a:cubicBezTo>
                      <a:pt x="56" y="381"/>
                      <a:pt x="68" y="319"/>
                      <a:pt x="109" y="284"/>
                    </a:cubicBezTo>
                    <a:cubicBezTo>
                      <a:pt x="127" y="269"/>
                      <a:pt x="152" y="267"/>
                      <a:pt x="173" y="257"/>
                    </a:cubicBezTo>
                    <a:cubicBezTo>
                      <a:pt x="185" y="220"/>
                      <a:pt x="184" y="138"/>
                      <a:pt x="209" y="112"/>
                    </a:cubicBezTo>
                    <a:cubicBezTo>
                      <a:pt x="218" y="102"/>
                      <a:pt x="233" y="99"/>
                      <a:pt x="245" y="93"/>
                    </a:cubicBezTo>
                    <a:cubicBezTo>
                      <a:pt x="278" y="44"/>
                      <a:pt x="282" y="30"/>
                      <a:pt x="336" y="12"/>
                    </a:cubicBezTo>
                    <a:cubicBezTo>
                      <a:pt x="381" y="23"/>
                      <a:pt x="393" y="37"/>
                      <a:pt x="418" y="75"/>
                    </a:cubicBezTo>
                    <a:cubicBezTo>
                      <a:pt x="449" y="67"/>
                      <a:pt x="476" y="69"/>
                      <a:pt x="491" y="3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1066800" y="5105400"/>
            <a:ext cx="3962400" cy="1600200"/>
            <a:chOff x="672" y="3216"/>
            <a:chExt cx="2496" cy="1008"/>
          </a:xfrm>
        </p:grpSpPr>
        <p:grpSp>
          <p:nvGrpSpPr>
            <p:cNvPr id="35850" name="Group 48"/>
            <p:cNvGrpSpPr>
              <a:grpSpLocks/>
            </p:cNvGrpSpPr>
            <p:nvPr/>
          </p:nvGrpSpPr>
          <p:grpSpPr bwMode="auto">
            <a:xfrm>
              <a:off x="672" y="3360"/>
              <a:ext cx="2496" cy="864"/>
              <a:chOff x="672" y="3360"/>
              <a:chExt cx="2496" cy="864"/>
            </a:xfrm>
          </p:grpSpPr>
          <p:grpSp>
            <p:nvGrpSpPr>
              <p:cNvPr id="35852" name="Group 22"/>
              <p:cNvGrpSpPr>
                <a:grpSpLocks/>
              </p:cNvGrpSpPr>
              <p:nvPr/>
            </p:nvGrpSpPr>
            <p:grpSpPr bwMode="auto">
              <a:xfrm>
                <a:off x="672" y="3360"/>
                <a:ext cx="2496" cy="709"/>
                <a:chOff x="672" y="3360"/>
                <a:chExt cx="2496" cy="709"/>
              </a:xfrm>
            </p:grpSpPr>
            <p:grpSp>
              <p:nvGrpSpPr>
                <p:cNvPr id="35854" name="Group 23"/>
                <p:cNvGrpSpPr>
                  <a:grpSpLocks/>
                </p:cNvGrpSpPr>
                <p:nvPr/>
              </p:nvGrpSpPr>
              <p:grpSpPr bwMode="auto">
                <a:xfrm>
                  <a:off x="1015" y="3447"/>
                  <a:ext cx="514" cy="130"/>
                  <a:chOff x="1968" y="2352"/>
                  <a:chExt cx="720" cy="288"/>
                </a:xfrm>
              </p:grpSpPr>
              <p:sp>
                <p:nvSpPr>
                  <p:cNvPr id="35860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352"/>
                    <a:ext cx="720" cy="28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5861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352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855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015" y="3512"/>
                  <a:ext cx="171" cy="174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856" name="Line 27"/>
                <p:cNvSpPr>
                  <a:spLocks noChangeShapeType="1"/>
                </p:cNvSpPr>
                <p:nvPr/>
              </p:nvSpPr>
              <p:spPr bwMode="auto">
                <a:xfrm>
                  <a:off x="1358" y="3512"/>
                  <a:ext cx="274" cy="15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857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290" y="3703"/>
                  <a:ext cx="1878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600" b="1">
                      <a:latin typeface="Courier New" panose="02070309020205020404" pitchFamily="49" charset="0"/>
                    </a:rPr>
                    <a:t>(stream-filter prime? (stream-cdr</a:t>
                  </a:r>
                </a:p>
              </p:txBody>
            </p:sp>
            <p:sp>
              <p:nvSpPr>
                <p:cNvPr id="35858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826" y="3734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 b="1"/>
                    <a:t>2</a:t>
                  </a:r>
                  <a:endParaRPr lang="en-US" altLang="en-US" sz="2000"/>
                </a:p>
              </p:txBody>
            </p:sp>
            <p:sp>
              <p:nvSpPr>
                <p:cNvPr id="35859" name="Line 30"/>
                <p:cNvSpPr>
                  <a:spLocks noChangeShapeType="1"/>
                </p:cNvSpPr>
                <p:nvPr/>
              </p:nvSpPr>
              <p:spPr bwMode="auto">
                <a:xfrm>
                  <a:off x="672" y="3360"/>
                  <a:ext cx="343" cy="13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5853" name="Freeform 31"/>
              <p:cNvSpPr>
                <a:spLocks/>
              </p:cNvSpPr>
              <p:nvPr/>
            </p:nvSpPr>
            <p:spPr bwMode="auto">
              <a:xfrm>
                <a:off x="1008" y="3552"/>
                <a:ext cx="2016" cy="672"/>
              </a:xfrm>
              <a:custGeom>
                <a:avLst/>
                <a:gdLst>
                  <a:gd name="T0" fmla="*/ 923 w 1073"/>
                  <a:gd name="T1" fmla="*/ 43 h 613"/>
                  <a:gd name="T2" fmla="*/ 1110 w 1073"/>
                  <a:gd name="T3" fmla="*/ 13 h 613"/>
                  <a:gd name="T4" fmla="*/ 1298 w 1073"/>
                  <a:gd name="T5" fmla="*/ 53 h 613"/>
                  <a:gd name="T6" fmla="*/ 1349 w 1073"/>
                  <a:gd name="T7" fmla="*/ 43 h 613"/>
                  <a:gd name="T8" fmla="*/ 1366 w 1073"/>
                  <a:gd name="T9" fmla="*/ 72 h 613"/>
                  <a:gd name="T10" fmla="*/ 1657 w 1073"/>
                  <a:gd name="T11" fmla="*/ 123 h 613"/>
                  <a:gd name="T12" fmla="*/ 1759 w 1073"/>
                  <a:gd name="T13" fmla="*/ 123 h 613"/>
                  <a:gd name="T14" fmla="*/ 1862 w 1073"/>
                  <a:gd name="T15" fmla="*/ 133 h 613"/>
                  <a:gd name="T16" fmla="*/ 1963 w 1073"/>
                  <a:gd name="T17" fmla="*/ 212 h 613"/>
                  <a:gd name="T18" fmla="*/ 1946 w 1073"/>
                  <a:gd name="T19" fmla="*/ 272 h 613"/>
                  <a:gd name="T20" fmla="*/ 1997 w 1073"/>
                  <a:gd name="T21" fmla="*/ 551 h 613"/>
                  <a:gd name="T22" fmla="*/ 1879 w 1073"/>
                  <a:gd name="T23" fmla="*/ 601 h 613"/>
                  <a:gd name="T24" fmla="*/ 1623 w 1073"/>
                  <a:gd name="T25" fmla="*/ 640 h 613"/>
                  <a:gd name="T26" fmla="*/ 1486 w 1073"/>
                  <a:gd name="T27" fmla="*/ 611 h 613"/>
                  <a:gd name="T28" fmla="*/ 1452 w 1073"/>
                  <a:gd name="T29" fmla="*/ 551 h 613"/>
                  <a:gd name="T30" fmla="*/ 1349 w 1073"/>
                  <a:gd name="T31" fmla="*/ 640 h 613"/>
                  <a:gd name="T32" fmla="*/ 1110 w 1073"/>
                  <a:gd name="T33" fmla="*/ 671 h 613"/>
                  <a:gd name="T34" fmla="*/ 1007 w 1073"/>
                  <a:gd name="T35" fmla="*/ 661 h 613"/>
                  <a:gd name="T36" fmla="*/ 939 w 1073"/>
                  <a:gd name="T37" fmla="*/ 650 h 613"/>
                  <a:gd name="T38" fmla="*/ 735 w 1073"/>
                  <a:gd name="T39" fmla="*/ 650 h 613"/>
                  <a:gd name="T40" fmla="*/ 325 w 1073"/>
                  <a:gd name="T41" fmla="*/ 640 h 613"/>
                  <a:gd name="T42" fmla="*/ 68 w 1073"/>
                  <a:gd name="T43" fmla="*/ 540 h 613"/>
                  <a:gd name="T44" fmla="*/ 85 w 1073"/>
                  <a:gd name="T45" fmla="*/ 471 h 613"/>
                  <a:gd name="T46" fmla="*/ 205 w 1073"/>
                  <a:gd name="T47" fmla="*/ 311 h 613"/>
                  <a:gd name="T48" fmla="*/ 325 w 1073"/>
                  <a:gd name="T49" fmla="*/ 282 h 613"/>
                  <a:gd name="T50" fmla="*/ 393 w 1073"/>
                  <a:gd name="T51" fmla="*/ 123 h 613"/>
                  <a:gd name="T52" fmla="*/ 460 w 1073"/>
                  <a:gd name="T53" fmla="*/ 102 h 613"/>
                  <a:gd name="T54" fmla="*/ 631 w 1073"/>
                  <a:gd name="T55" fmla="*/ 13 h 613"/>
                  <a:gd name="T56" fmla="*/ 785 w 1073"/>
                  <a:gd name="T57" fmla="*/ 82 h 613"/>
                  <a:gd name="T58" fmla="*/ 923 w 1073"/>
                  <a:gd name="T59" fmla="*/ 43 h 61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073"/>
                  <a:gd name="T91" fmla="*/ 0 h 613"/>
                  <a:gd name="T92" fmla="*/ 1073 w 1073"/>
                  <a:gd name="T93" fmla="*/ 613 h 613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073" h="613">
                    <a:moveTo>
                      <a:pt x="491" y="39"/>
                    </a:moveTo>
                    <a:cubicBezTo>
                      <a:pt x="530" y="0"/>
                      <a:pt x="536" y="0"/>
                      <a:pt x="591" y="12"/>
                    </a:cubicBezTo>
                    <a:cubicBezTo>
                      <a:pt x="639" y="83"/>
                      <a:pt x="607" y="73"/>
                      <a:pt x="691" y="48"/>
                    </a:cubicBezTo>
                    <a:cubicBezTo>
                      <a:pt x="700" y="45"/>
                      <a:pt x="709" y="42"/>
                      <a:pt x="718" y="39"/>
                    </a:cubicBezTo>
                    <a:cubicBezTo>
                      <a:pt x="721" y="48"/>
                      <a:pt x="720" y="59"/>
                      <a:pt x="727" y="66"/>
                    </a:cubicBezTo>
                    <a:cubicBezTo>
                      <a:pt x="760" y="98"/>
                      <a:pt x="841" y="105"/>
                      <a:pt x="882" y="112"/>
                    </a:cubicBezTo>
                    <a:cubicBezTo>
                      <a:pt x="954" y="136"/>
                      <a:pt x="864" y="112"/>
                      <a:pt x="936" y="112"/>
                    </a:cubicBezTo>
                    <a:cubicBezTo>
                      <a:pt x="955" y="112"/>
                      <a:pt x="973" y="118"/>
                      <a:pt x="991" y="121"/>
                    </a:cubicBezTo>
                    <a:cubicBezTo>
                      <a:pt x="1004" y="161"/>
                      <a:pt x="1002" y="179"/>
                      <a:pt x="1045" y="193"/>
                    </a:cubicBezTo>
                    <a:cubicBezTo>
                      <a:pt x="1073" y="279"/>
                      <a:pt x="1043" y="161"/>
                      <a:pt x="1036" y="248"/>
                    </a:cubicBezTo>
                    <a:cubicBezTo>
                      <a:pt x="1030" y="324"/>
                      <a:pt x="1056" y="427"/>
                      <a:pt x="1063" y="503"/>
                    </a:cubicBezTo>
                    <a:cubicBezTo>
                      <a:pt x="1059" y="506"/>
                      <a:pt x="1010" y="544"/>
                      <a:pt x="1000" y="548"/>
                    </a:cubicBezTo>
                    <a:cubicBezTo>
                      <a:pt x="957" y="566"/>
                      <a:pt x="908" y="569"/>
                      <a:pt x="864" y="584"/>
                    </a:cubicBezTo>
                    <a:cubicBezTo>
                      <a:pt x="840" y="575"/>
                      <a:pt x="810" y="574"/>
                      <a:pt x="791" y="557"/>
                    </a:cubicBezTo>
                    <a:cubicBezTo>
                      <a:pt x="777" y="544"/>
                      <a:pt x="773" y="503"/>
                      <a:pt x="773" y="503"/>
                    </a:cubicBezTo>
                    <a:cubicBezTo>
                      <a:pt x="760" y="556"/>
                      <a:pt x="769" y="559"/>
                      <a:pt x="718" y="584"/>
                    </a:cubicBezTo>
                    <a:cubicBezTo>
                      <a:pt x="653" y="568"/>
                      <a:pt x="647" y="593"/>
                      <a:pt x="591" y="612"/>
                    </a:cubicBezTo>
                    <a:cubicBezTo>
                      <a:pt x="536" y="555"/>
                      <a:pt x="592" y="595"/>
                      <a:pt x="536" y="603"/>
                    </a:cubicBezTo>
                    <a:cubicBezTo>
                      <a:pt x="524" y="605"/>
                      <a:pt x="512" y="596"/>
                      <a:pt x="500" y="593"/>
                    </a:cubicBezTo>
                    <a:cubicBezTo>
                      <a:pt x="447" y="613"/>
                      <a:pt x="444" y="613"/>
                      <a:pt x="391" y="593"/>
                    </a:cubicBezTo>
                    <a:cubicBezTo>
                      <a:pt x="321" y="608"/>
                      <a:pt x="244" y="589"/>
                      <a:pt x="173" y="584"/>
                    </a:cubicBezTo>
                    <a:cubicBezTo>
                      <a:pt x="125" y="553"/>
                      <a:pt x="77" y="534"/>
                      <a:pt x="36" y="493"/>
                    </a:cubicBezTo>
                    <a:cubicBezTo>
                      <a:pt x="15" y="430"/>
                      <a:pt x="0" y="445"/>
                      <a:pt x="45" y="430"/>
                    </a:cubicBezTo>
                    <a:cubicBezTo>
                      <a:pt x="56" y="381"/>
                      <a:pt x="68" y="319"/>
                      <a:pt x="109" y="284"/>
                    </a:cubicBezTo>
                    <a:cubicBezTo>
                      <a:pt x="127" y="269"/>
                      <a:pt x="152" y="267"/>
                      <a:pt x="173" y="257"/>
                    </a:cubicBezTo>
                    <a:cubicBezTo>
                      <a:pt x="185" y="220"/>
                      <a:pt x="184" y="138"/>
                      <a:pt x="209" y="112"/>
                    </a:cubicBezTo>
                    <a:cubicBezTo>
                      <a:pt x="218" y="102"/>
                      <a:pt x="233" y="99"/>
                      <a:pt x="245" y="93"/>
                    </a:cubicBezTo>
                    <a:cubicBezTo>
                      <a:pt x="278" y="44"/>
                      <a:pt x="282" y="30"/>
                      <a:pt x="336" y="12"/>
                    </a:cubicBezTo>
                    <a:cubicBezTo>
                      <a:pt x="381" y="23"/>
                      <a:pt x="393" y="37"/>
                      <a:pt x="418" y="75"/>
                    </a:cubicBezTo>
                    <a:cubicBezTo>
                      <a:pt x="449" y="67"/>
                      <a:pt x="476" y="69"/>
                      <a:pt x="491" y="3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51" name="Line 45"/>
            <p:cNvSpPr>
              <a:spLocks noChangeShapeType="1"/>
            </p:cNvSpPr>
            <p:nvPr/>
          </p:nvSpPr>
          <p:spPr bwMode="auto">
            <a:xfrm flipV="1">
              <a:off x="2304" y="3216"/>
              <a:ext cx="480" cy="7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4946" name="Text Box 50"/>
          <p:cNvSpPr txBox="1">
            <a:spLocks noChangeArrowheads="1"/>
          </p:cNvSpPr>
          <p:nvPr/>
        </p:nvSpPr>
        <p:spPr bwMode="auto">
          <a:xfrm>
            <a:off x="5715000" y="3276600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From recursive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5522D2E4-299B-411B-A4BA-3BEF55E36CC0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35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One Possibility: Infinite Data Structures!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6096000" cy="19812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Some very interesting behavior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b="1">
                <a:latin typeface="Courier New" pitchFamily="49" charset="0"/>
              </a:rPr>
              <a:t>   (define ones (cons 1 ones))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z="2000" b="1">
              <a:latin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b="1">
                <a:latin typeface="Courier New" pitchFamily="49" charset="0"/>
              </a:rPr>
              <a:t>   (define ones (</a:t>
            </a:r>
            <a:r>
              <a:rPr lang="en-US" sz="2000" b="1">
                <a:solidFill>
                  <a:srgbClr val="FF3300"/>
                </a:solidFill>
                <a:latin typeface="Courier New" pitchFamily="49" charset="0"/>
              </a:rPr>
              <a:t>cons-stream</a:t>
            </a:r>
            <a:r>
              <a:rPr lang="en-US" sz="2000" b="1">
                <a:latin typeface="Courier New" pitchFamily="49" charset="0"/>
              </a:rPr>
              <a:t> 1 ones))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b="1">
                <a:latin typeface="Courier New" pitchFamily="49" charset="0"/>
              </a:rPr>
              <a:t>(stream-car (stream-cdr ones)) =&gt; 1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33400" y="3870325"/>
            <a:ext cx="4191000" cy="1997075"/>
            <a:chOff x="1296" y="1680"/>
            <a:chExt cx="2640" cy="1258"/>
          </a:xfrm>
        </p:grpSpPr>
        <p:grpSp>
          <p:nvGrpSpPr>
            <p:cNvPr id="36873" name="Group 5"/>
            <p:cNvGrpSpPr>
              <a:grpSpLocks/>
            </p:cNvGrpSpPr>
            <p:nvPr/>
          </p:nvGrpSpPr>
          <p:grpSpPr bwMode="auto">
            <a:xfrm>
              <a:off x="2304" y="2064"/>
              <a:ext cx="720" cy="288"/>
              <a:chOff x="1968" y="2352"/>
              <a:chExt cx="720" cy="288"/>
            </a:xfrm>
          </p:grpSpPr>
          <p:sp>
            <p:nvSpPr>
              <p:cNvPr id="36880" name="Oval 6"/>
              <p:cNvSpPr>
                <a:spLocks noChangeArrowheads="1"/>
              </p:cNvSpPr>
              <p:nvPr/>
            </p:nvSpPr>
            <p:spPr bwMode="auto">
              <a:xfrm>
                <a:off x="1968" y="2352"/>
                <a:ext cx="720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36881" name="Line 7"/>
              <p:cNvSpPr>
                <a:spLocks noChangeShapeType="1"/>
              </p:cNvSpPr>
              <p:nvPr/>
            </p:nvSpPr>
            <p:spPr bwMode="auto">
              <a:xfrm>
                <a:off x="2304" y="235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6874" name="Line 8"/>
            <p:cNvSpPr>
              <a:spLocks noChangeShapeType="1"/>
            </p:cNvSpPr>
            <p:nvPr/>
          </p:nvSpPr>
          <p:spPr bwMode="auto">
            <a:xfrm flipH="1">
              <a:off x="2304" y="2208"/>
              <a:ext cx="240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75" name="Text Box 10"/>
            <p:cNvSpPr txBox="1">
              <a:spLocks noChangeArrowheads="1"/>
            </p:cNvSpPr>
            <p:nvPr/>
          </p:nvSpPr>
          <p:spPr bwMode="auto">
            <a:xfrm>
              <a:off x="2784" y="2688"/>
              <a:ext cx="11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000"/>
            </a:p>
          </p:txBody>
        </p:sp>
        <p:sp>
          <p:nvSpPr>
            <p:cNvPr id="36876" name="Text Box 11"/>
            <p:cNvSpPr txBox="1">
              <a:spLocks noChangeArrowheads="1"/>
            </p:cNvSpPr>
            <p:nvPr/>
          </p:nvSpPr>
          <p:spPr bwMode="auto">
            <a:xfrm>
              <a:off x="2064" y="268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36877" name="Line 12"/>
            <p:cNvSpPr>
              <a:spLocks noChangeShapeType="1"/>
            </p:cNvSpPr>
            <p:nvPr/>
          </p:nvSpPr>
          <p:spPr bwMode="auto">
            <a:xfrm>
              <a:off x="1824" y="1872"/>
              <a:ext cx="48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36878" name="AutoShape 16"/>
            <p:cNvCxnSpPr>
              <a:cxnSpLocks noChangeShapeType="1"/>
              <a:endCxn id="36880" idx="1"/>
            </p:cNvCxnSpPr>
            <p:nvPr/>
          </p:nvCxnSpPr>
          <p:spPr bwMode="auto">
            <a:xfrm rot="5400000" flipH="1">
              <a:off x="2546" y="1960"/>
              <a:ext cx="102" cy="375"/>
            </a:xfrm>
            <a:prstGeom prst="curvedConnector3">
              <a:avLst>
                <a:gd name="adj1" fmla="val 488231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79" name="Text Box 17"/>
            <p:cNvSpPr txBox="1">
              <a:spLocks noChangeArrowheads="1"/>
            </p:cNvSpPr>
            <p:nvPr/>
          </p:nvSpPr>
          <p:spPr bwMode="auto">
            <a:xfrm>
              <a:off x="1296" y="1680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Courier New" panose="02070309020205020404" pitchFamily="49" charset="0"/>
                </a:rPr>
                <a:t>ones</a:t>
              </a:r>
            </a:p>
          </p:txBody>
        </p:sp>
      </p:grpSp>
      <p:sp>
        <p:nvSpPr>
          <p:cNvPr id="439316" name="Rectangle 20"/>
          <p:cNvSpPr>
            <a:spLocks noChangeArrowheads="1"/>
          </p:cNvSpPr>
          <p:nvPr/>
        </p:nvSpPr>
        <p:spPr bwMode="auto">
          <a:xfrm>
            <a:off x="3429000" y="4267200"/>
            <a:ext cx="472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The infinite stream of 1's!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eaLnBrk="1" hangingPunct="1"/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  ones: 1 1 1 1 1 1 ....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/>
          </a:p>
        </p:txBody>
      </p:sp>
      <p:pic>
        <p:nvPicPr>
          <p:cNvPr id="439318" name="Picture 22" descr="Buzz-lightye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738" y="2514600"/>
            <a:ext cx="1592262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9319" name="Text Box 23"/>
          <p:cNvSpPr txBox="1">
            <a:spLocks noChangeArrowheads="1"/>
          </p:cNvSpPr>
          <p:nvPr/>
        </p:nvSpPr>
        <p:spPr bwMode="auto">
          <a:xfrm>
            <a:off x="2971800" y="5562600"/>
            <a:ext cx="5181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(stream-ref ones 1) </a:t>
            </a:r>
            <a:r>
              <a:rPr lang="en-US" altLang="en-US" sz="2000" b="1">
                <a:latin typeface="Courier New" panose="02070309020205020404" pitchFamily="49" charset="0"/>
                <a:sym typeface="Wingdings" panose="05000000000000000000" pitchFamily="2" charset="2"/>
              </a:rPr>
              <a:t>1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  <a:sym typeface="Wingdings" panose="05000000000000000000" pitchFamily="2" charset="2"/>
              </a:rPr>
              <a:t>(stream-ref ones 1000) 1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  <a:sym typeface="Wingdings" panose="05000000000000000000" pitchFamily="2" charset="2"/>
              </a:rPr>
              <a:t>(stream-ref ones 10000000)  1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1555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439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16" grpId="0" autoUpdateAnimBg="0"/>
      <p:bldP spid="43931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69C547DD-951B-4498-9F4E-F82BAAEB3562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36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838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Finite list procs turn into infinite stream procs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303" y="1219200"/>
            <a:ext cx="8458200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(define (add-streams s1 s2)</a:t>
            </a:r>
          </a:p>
          <a:p>
            <a:pPr eaLnBrk="1" hangingPunct="1"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 (cons-stream</a:t>
            </a:r>
          </a:p>
          <a:p>
            <a:pPr eaLnBrk="1" hangingPunct="1"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    (+ (stream-car s1) (stream-car s2))</a:t>
            </a:r>
          </a:p>
          <a:p>
            <a:pPr eaLnBrk="1" hangingPunct="1"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    (add-streams (stream-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cdr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s1) </a:t>
            </a:r>
          </a:p>
          <a:p>
            <a:pPr eaLnBrk="1" hangingPunct="1"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                 (stream-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cdr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s2))))))</a:t>
            </a:r>
          </a:p>
          <a:p>
            <a:pPr eaLnBrk="1" hangingPunct="1">
              <a:buFontTx/>
              <a:buNone/>
            </a:pPr>
            <a:r>
              <a:rPr lang="en-US" altLang="en-US" sz="2000" b="1" dirty="0" smtClean="0">
                <a:solidFill>
                  <a:srgbClr val="9C009C"/>
                </a:solidFill>
                <a:latin typeface="Courier New" panose="02070309020205020404" pitchFamily="49" charset="0"/>
              </a:rPr>
              <a:t>(define </a:t>
            </a:r>
            <a:r>
              <a:rPr lang="en-US" altLang="en-US" sz="2000" b="1" dirty="0" err="1" smtClean="0">
                <a:solidFill>
                  <a:srgbClr val="9C009C"/>
                </a:solidFill>
                <a:latin typeface="Courier New" panose="02070309020205020404" pitchFamily="49" charset="0"/>
              </a:rPr>
              <a:t>ints</a:t>
            </a:r>
            <a:r>
              <a:rPr lang="en-US" altLang="en-US" sz="2000" b="1" dirty="0" smtClean="0">
                <a:solidFill>
                  <a:srgbClr val="9C009C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2000" b="1" dirty="0" smtClean="0">
                <a:solidFill>
                  <a:srgbClr val="9C009C"/>
                </a:solidFill>
                <a:latin typeface="Courier New" panose="02070309020205020404" pitchFamily="49" charset="0"/>
              </a:rPr>
              <a:t>  (cons-stream 1 (add-streams ones </a:t>
            </a:r>
            <a:r>
              <a:rPr lang="en-US" altLang="en-US" sz="2000" b="1" dirty="0" err="1" smtClean="0">
                <a:solidFill>
                  <a:srgbClr val="9C009C"/>
                </a:solidFill>
                <a:latin typeface="Courier New" panose="02070309020205020404" pitchFamily="49" charset="0"/>
              </a:rPr>
              <a:t>ints</a:t>
            </a:r>
            <a:r>
              <a:rPr lang="en-US" altLang="en-US" sz="2000" b="1" dirty="0" smtClean="0">
                <a:solidFill>
                  <a:srgbClr val="9C009C"/>
                </a:solidFill>
                <a:latin typeface="Courier New" panose="02070309020205020404" pitchFamily="49" charset="0"/>
              </a:rPr>
              <a:t>)))</a:t>
            </a:r>
          </a:p>
          <a:p>
            <a:pPr lvl="1" eaLnBrk="1" hangingPunct="1">
              <a:buFontTx/>
              <a:buNone/>
            </a:pPr>
            <a:endParaRPr lang="en-US" altLang="en-US" dirty="0" smtClean="0">
              <a:solidFill>
                <a:srgbClr val="9C009C"/>
              </a:solidFill>
            </a:endParaRPr>
          </a:p>
        </p:txBody>
      </p:sp>
      <p:sp>
        <p:nvSpPr>
          <p:cNvPr id="440333" name="Text Box 13"/>
          <p:cNvSpPr txBox="1">
            <a:spLocks noChangeArrowheads="1"/>
          </p:cNvSpPr>
          <p:nvPr/>
        </p:nvSpPr>
        <p:spPr bwMode="auto">
          <a:xfrm>
            <a:off x="2286000" y="4495800"/>
            <a:ext cx="4930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ones:     1 1 1 1 1 1 ....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648200" y="5638800"/>
            <a:ext cx="4146550" cy="777875"/>
            <a:chOff x="2928" y="3552"/>
            <a:chExt cx="2612" cy="490"/>
          </a:xfrm>
        </p:grpSpPr>
        <p:sp>
          <p:nvSpPr>
            <p:cNvPr id="37903" name="Text Box 25"/>
            <p:cNvSpPr txBox="1">
              <a:spLocks noChangeArrowheads="1"/>
            </p:cNvSpPr>
            <p:nvPr/>
          </p:nvSpPr>
          <p:spPr bwMode="auto">
            <a:xfrm>
              <a:off x="2928" y="3600"/>
              <a:ext cx="26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Courier New" panose="02070309020205020404" pitchFamily="49" charset="0"/>
                </a:rPr>
                <a:t>add-streams (str-cdr ones)</a:t>
              </a:r>
            </a:p>
            <a:p>
              <a:pPr eaLnBrk="1" hangingPunct="1"/>
              <a:r>
                <a:rPr lang="en-US" altLang="en-US" sz="2000" b="1">
                  <a:latin typeface="Courier New" panose="02070309020205020404" pitchFamily="49" charset="0"/>
                </a:rPr>
                <a:t>            (str-cdr ints)</a:t>
              </a:r>
            </a:p>
          </p:txBody>
        </p:sp>
        <p:sp>
          <p:nvSpPr>
            <p:cNvPr id="37904" name="AutoShape 27"/>
            <p:cNvSpPr>
              <a:spLocks noChangeArrowheads="1"/>
            </p:cNvSpPr>
            <p:nvPr/>
          </p:nvSpPr>
          <p:spPr bwMode="auto">
            <a:xfrm>
              <a:off x="2928" y="3552"/>
              <a:ext cx="2592" cy="480"/>
            </a:xfrm>
            <a:prstGeom prst="wedgeRoundRectCallout">
              <a:avLst>
                <a:gd name="adj1" fmla="val -37347"/>
                <a:gd name="adj2" fmla="val -99583"/>
                <a:gd name="adj3" fmla="val 16667"/>
              </a:avLst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440350" name="Text Box 30"/>
          <p:cNvSpPr txBox="1">
            <a:spLocks noChangeArrowheads="1"/>
          </p:cNvSpPr>
          <p:nvPr/>
        </p:nvSpPr>
        <p:spPr bwMode="auto">
          <a:xfrm>
            <a:off x="4876800" y="4876800"/>
            <a:ext cx="1096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chemeClr val="accent1"/>
                </a:solidFill>
                <a:latin typeface="Courier New" panose="02070309020205020404" pitchFamily="49" charset="0"/>
              </a:rPr>
              <a:t>3 </a:t>
            </a:r>
            <a:r>
              <a:rPr lang="en-US" altLang="en-US" sz="2400" b="1">
                <a:solidFill>
                  <a:srgbClr val="F400F4"/>
                </a:solidFill>
                <a:latin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295400" y="5638800"/>
            <a:ext cx="2819400" cy="777875"/>
            <a:chOff x="816" y="3552"/>
            <a:chExt cx="1776" cy="490"/>
          </a:xfrm>
        </p:grpSpPr>
        <p:sp>
          <p:nvSpPr>
            <p:cNvPr id="37901" name="Text Box 16"/>
            <p:cNvSpPr txBox="1">
              <a:spLocks noChangeArrowheads="1"/>
            </p:cNvSpPr>
            <p:nvPr/>
          </p:nvSpPr>
          <p:spPr bwMode="auto">
            <a:xfrm>
              <a:off x="864" y="3600"/>
              <a:ext cx="16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Courier New" panose="02070309020205020404" pitchFamily="49" charset="0"/>
                </a:rPr>
                <a:t>add-streams ones</a:t>
              </a:r>
            </a:p>
            <a:p>
              <a:pPr eaLnBrk="1" hangingPunct="1"/>
              <a:r>
                <a:rPr lang="en-US" altLang="en-US" sz="2000" b="1">
                  <a:latin typeface="Courier New" panose="02070309020205020404" pitchFamily="49" charset="0"/>
                </a:rPr>
                <a:t>            ints</a:t>
              </a:r>
            </a:p>
          </p:txBody>
        </p:sp>
        <p:sp>
          <p:nvSpPr>
            <p:cNvPr id="37902" name="AutoShape 26"/>
            <p:cNvSpPr>
              <a:spLocks noChangeArrowheads="1"/>
            </p:cNvSpPr>
            <p:nvPr/>
          </p:nvSpPr>
          <p:spPr bwMode="auto">
            <a:xfrm>
              <a:off x="816" y="3552"/>
              <a:ext cx="1776" cy="480"/>
            </a:xfrm>
            <a:prstGeom prst="wedgeRoundRectCallout">
              <a:avLst>
                <a:gd name="adj1" fmla="val 65426"/>
                <a:gd name="adj2" fmla="val -105208"/>
                <a:gd name="adj3" fmla="val 16667"/>
              </a:avLst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440351" name="Text Box 31"/>
          <p:cNvSpPr txBox="1">
            <a:spLocks noChangeArrowheads="1"/>
          </p:cNvSpPr>
          <p:nvPr/>
        </p:nvSpPr>
        <p:spPr bwMode="auto">
          <a:xfrm>
            <a:off x="4495800" y="4876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3300"/>
                </a:solidFill>
                <a:latin typeface="Courier New" panose="02070309020205020404" pitchFamily="49" charset="0"/>
              </a:rPr>
              <a:t>2</a:t>
            </a:r>
            <a:endParaRPr lang="en-US" altLang="en-US" sz="24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440354" name="Text Box 34"/>
          <p:cNvSpPr txBox="1">
            <a:spLocks noChangeArrowheads="1"/>
          </p:cNvSpPr>
          <p:nvPr/>
        </p:nvSpPr>
        <p:spPr bwMode="auto">
          <a:xfrm>
            <a:off x="2286000" y="4876800"/>
            <a:ext cx="347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ints:     1 </a:t>
            </a:r>
            <a:r>
              <a:rPr lang="en-US" altLang="en-US" sz="2400" b="1">
                <a:solidFill>
                  <a:srgbClr val="FF33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   </a:t>
            </a:r>
          </a:p>
        </p:txBody>
      </p:sp>
      <p:sp>
        <p:nvSpPr>
          <p:cNvPr id="440355" name="Rectangle 35"/>
          <p:cNvSpPr>
            <a:spLocks noChangeArrowheads="1"/>
          </p:cNvSpPr>
          <p:nvPr/>
        </p:nvSpPr>
        <p:spPr bwMode="auto">
          <a:xfrm>
            <a:off x="4038600" y="4495800"/>
            <a:ext cx="457200" cy="838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40356" name="Line 36"/>
          <p:cNvSpPr>
            <a:spLocks noChangeShapeType="1"/>
          </p:cNvSpPr>
          <p:nvPr/>
        </p:nvSpPr>
        <p:spPr bwMode="auto">
          <a:xfrm>
            <a:off x="3224213" y="3733800"/>
            <a:ext cx="3276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0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0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4166 -1.1111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40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33" grpId="0" autoUpdateAnimBg="0"/>
      <p:bldP spid="440350" grpId="0" autoUpdateAnimBg="0"/>
      <p:bldP spid="440351" grpId="0" autoUpdateAnimBg="0"/>
      <p:bldP spid="440354" grpId="0" autoUpdateAnimBg="0"/>
      <p:bldP spid="440355" grpId="0" animBg="1"/>
      <p:bldP spid="440355" grpId="1" animBg="1"/>
      <p:bldP spid="44035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BA230181-3283-4125-BA70-6E8F7D66F385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37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1447800"/>
            <a:ext cx="6096000" cy="4006850"/>
            <a:chOff x="960" y="912"/>
            <a:chExt cx="3840" cy="2524"/>
          </a:xfrm>
        </p:grpSpPr>
        <p:sp>
          <p:nvSpPr>
            <p:cNvPr id="39481" name="Rectangle 3"/>
            <p:cNvSpPr>
              <a:spLocks noChangeArrowheads="1"/>
            </p:cNvSpPr>
            <p:nvPr/>
          </p:nvSpPr>
          <p:spPr bwMode="auto">
            <a:xfrm>
              <a:off x="4416" y="3183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482" name="Rectangle 4"/>
            <p:cNvSpPr>
              <a:spLocks noChangeArrowheads="1"/>
            </p:cNvSpPr>
            <p:nvPr/>
          </p:nvSpPr>
          <p:spPr bwMode="auto">
            <a:xfrm>
              <a:off x="4032" y="3183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483" name="Rectangle 5"/>
            <p:cNvSpPr>
              <a:spLocks noChangeArrowheads="1"/>
            </p:cNvSpPr>
            <p:nvPr/>
          </p:nvSpPr>
          <p:spPr bwMode="auto">
            <a:xfrm>
              <a:off x="3648" y="3183"/>
              <a:ext cx="384" cy="253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XX</a:t>
              </a:r>
            </a:p>
          </p:txBody>
        </p:sp>
        <p:sp>
          <p:nvSpPr>
            <p:cNvPr id="39484" name="Rectangle 6"/>
            <p:cNvSpPr>
              <a:spLocks noChangeArrowheads="1"/>
            </p:cNvSpPr>
            <p:nvPr/>
          </p:nvSpPr>
          <p:spPr bwMode="auto">
            <a:xfrm>
              <a:off x="3264" y="3183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485" name="Rectangle 7"/>
            <p:cNvSpPr>
              <a:spLocks noChangeArrowheads="1"/>
            </p:cNvSpPr>
            <p:nvPr/>
          </p:nvSpPr>
          <p:spPr bwMode="auto">
            <a:xfrm>
              <a:off x="2880" y="3183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486" name="Rectangle 8"/>
            <p:cNvSpPr>
              <a:spLocks noChangeArrowheads="1"/>
            </p:cNvSpPr>
            <p:nvPr/>
          </p:nvSpPr>
          <p:spPr bwMode="auto">
            <a:xfrm>
              <a:off x="2496" y="3183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487" name="Rectangle 9"/>
            <p:cNvSpPr>
              <a:spLocks noChangeArrowheads="1"/>
            </p:cNvSpPr>
            <p:nvPr/>
          </p:nvSpPr>
          <p:spPr bwMode="auto">
            <a:xfrm>
              <a:off x="2112" y="3183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488" name="Rectangle 10"/>
            <p:cNvSpPr>
              <a:spLocks noChangeArrowheads="1"/>
            </p:cNvSpPr>
            <p:nvPr/>
          </p:nvSpPr>
          <p:spPr bwMode="auto">
            <a:xfrm>
              <a:off x="1728" y="3183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489" name="Rectangle 11"/>
            <p:cNvSpPr>
              <a:spLocks noChangeArrowheads="1"/>
            </p:cNvSpPr>
            <p:nvPr/>
          </p:nvSpPr>
          <p:spPr bwMode="auto">
            <a:xfrm>
              <a:off x="1344" y="3183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490" name="Rectangle 12"/>
            <p:cNvSpPr>
              <a:spLocks noChangeArrowheads="1"/>
            </p:cNvSpPr>
            <p:nvPr/>
          </p:nvSpPr>
          <p:spPr bwMode="auto">
            <a:xfrm>
              <a:off x="960" y="3183"/>
              <a:ext cx="384" cy="253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XX</a:t>
              </a:r>
            </a:p>
          </p:txBody>
        </p:sp>
        <p:sp>
          <p:nvSpPr>
            <p:cNvPr id="39491" name="Rectangle 13"/>
            <p:cNvSpPr>
              <a:spLocks noChangeArrowheads="1"/>
            </p:cNvSpPr>
            <p:nvPr/>
          </p:nvSpPr>
          <p:spPr bwMode="auto">
            <a:xfrm>
              <a:off x="4416" y="2930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492" name="Rectangle 14"/>
            <p:cNvSpPr>
              <a:spLocks noChangeArrowheads="1"/>
            </p:cNvSpPr>
            <p:nvPr/>
          </p:nvSpPr>
          <p:spPr bwMode="auto">
            <a:xfrm>
              <a:off x="4032" y="2930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493" name="Rectangle 15"/>
            <p:cNvSpPr>
              <a:spLocks noChangeArrowheads="1"/>
            </p:cNvSpPr>
            <p:nvPr/>
          </p:nvSpPr>
          <p:spPr bwMode="auto">
            <a:xfrm>
              <a:off x="3648" y="2930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494" name="Rectangle 16"/>
            <p:cNvSpPr>
              <a:spLocks noChangeArrowheads="1"/>
            </p:cNvSpPr>
            <p:nvPr/>
          </p:nvSpPr>
          <p:spPr bwMode="auto">
            <a:xfrm>
              <a:off x="3264" y="2930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495" name="Rectangle 17"/>
            <p:cNvSpPr>
              <a:spLocks noChangeArrowheads="1"/>
            </p:cNvSpPr>
            <p:nvPr/>
          </p:nvSpPr>
          <p:spPr bwMode="auto">
            <a:xfrm>
              <a:off x="2880" y="2930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496" name="Rectangle 18"/>
            <p:cNvSpPr>
              <a:spLocks noChangeArrowheads="1"/>
            </p:cNvSpPr>
            <p:nvPr/>
          </p:nvSpPr>
          <p:spPr bwMode="auto">
            <a:xfrm>
              <a:off x="2496" y="2930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497" name="Rectangle 19"/>
            <p:cNvSpPr>
              <a:spLocks noChangeArrowheads="1"/>
            </p:cNvSpPr>
            <p:nvPr/>
          </p:nvSpPr>
          <p:spPr bwMode="auto">
            <a:xfrm>
              <a:off x="2112" y="2930"/>
              <a:ext cx="384" cy="253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XX</a:t>
              </a:r>
            </a:p>
          </p:txBody>
        </p:sp>
        <p:sp>
          <p:nvSpPr>
            <p:cNvPr id="39498" name="Rectangle 20"/>
            <p:cNvSpPr>
              <a:spLocks noChangeArrowheads="1"/>
            </p:cNvSpPr>
            <p:nvPr/>
          </p:nvSpPr>
          <p:spPr bwMode="auto">
            <a:xfrm>
              <a:off x="1728" y="2930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499" name="Rectangle 21"/>
            <p:cNvSpPr>
              <a:spLocks noChangeArrowheads="1"/>
            </p:cNvSpPr>
            <p:nvPr/>
          </p:nvSpPr>
          <p:spPr bwMode="auto">
            <a:xfrm>
              <a:off x="1344" y="2930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00" name="Rectangle 22"/>
            <p:cNvSpPr>
              <a:spLocks noChangeArrowheads="1"/>
            </p:cNvSpPr>
            <p:nvPr/>
          </p:nvSpPr>
          <p:spPr bwMode="auto">
            <a:xfrm>
              <a:off x="960" y="2930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01" name="Rectangle 23"/>
            <p:cNvSpPr>
              <a:spLocks noChangeArrowheads="1"/>
            </p:cNvSpPr>
            <p:nvPr/>
          </p:nvSpPr>
          <p:spPr bwMode="auto">
            <a:xfrm>
              <a:off x="4416" y="2678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02" name="Rectangle 24"/>
            <p:cNvSpPr>
              <a:spLocks noChangeArrowheads="1"/>
            </p:cNvSpPr>
            <p:nvPr/>
          </p:nvSpPr>
          <p:spPr bwMode="auto">
            <a:xfrm>
              <a:off x="4032" y="2678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03" name="Rectangle 25"/>
            <p:cNvSpPr>
              <a:spLocks noChangeArrowheads="1"/>
            </p:cNvSpPr>
            <p:nvPr/>
          </p:nvSpPr>
          <p:spPr bwMode="auto">
            <a:xfrm>
              <a:off x="3648" y="2678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04" name="Rectangle 26"/>
            <p:cNvSpPr>
              <a:spLocks noChangeArrowheads="1"/>
            </p:cNvSpPr>
            <p:nvPr/>
          </p:nvSpPr>
          <p:spPr bwMode="auto">
            <a:xfrm>
              <a:off x="3264" y="2678"/>
              <a:ext cx="384" cy="252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XX</a:t>
              </a:r>
            </a:p>
          </p:txBody>
        </p:sp>
        <p:sp>
          <p:nvSpPr>
            <p:cNvPr id="39505" name="Rectangle 27"/>
            <p:cNvSpPr>
              <a:spLocks noChangeArrowheads="1"/>
            </p:cNvSpPr>
            <p:nvPr/>
          </p:nvSpPr>
          <p:spPr bwMode="auto">
            <a:xfrm>
              <a:off x="2880" y="2678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06" name="Rectangle 28"/>
            <p:cNvSpPr>
              <a:spLocks noChangeArrowheads="1"/>
            </p:cNvSpPr>
            <p:nvPr/>
          </p:nvSpPr>
          <p:spPr bwMode="auto">
            <a:xfrm>
              <a:off x="2496" y="2678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07" name="Rectangle 29"/>
            <p:cNvSpPr>
              <a:spLocks noChangeArrowheads="1"/>
            </p:cNvSpPr>
            <p:nvPr/>
          </p:nvSpPr>
          <p:spPr bwMode="auto">
            <a:xfrm>
              <a:off x="2112" y="2678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08" name="Rectangle 30"/>
            <p:cNvSpPr>
              <a:spLocks noChangeArrowheads="1"/>
            </p:cNvSpPr>
            <p:nvPr/>
          </p:nvSpPr>
          <p:spPr bwMode="auto">
            <a:xfrm>
              <a:off x="1728" y="2678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09" name="Rectangle 31"/>
            <p:cNvSpPr>
              <a:spLocks noChangeArrowheads="1"/>
            </p:cNvSpPr>
            <p:nvPr/>
          </p:nvSpPr>
          <p:spPr bwMode="auto">
            <a:xfrm>
              <a:off x="1344" y="2678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10" name="Rectangle 32"/>
            <p:cNvSpPr>
              <a:spLocks noChangeArrowheads="1"/>
            </p:cNvSpPr>
            <p:nvPr/>
          </p:nvSpPr>
          <p:spPr bwMode="auto">
            <a:xfrm>
              <a:off x="960" y="2678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11" name="Rectangle 33"/>
            <p:cNvSpPr>
              <a:spLocks noChangeArrowheads="1"/>
            </p:cNvSpPr>
            <p:nvPr/>
          </p:nvSpPr>
          <p:spPr bwMode="auto">
            <a:xfrm>
              <a:off x="4416" y="2425"/>
              <a:ext cx="384" cy="253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XX</a:t>
              </a:r>
            </a:p>
          </p:txBody>
        </p:sp>
        <p:sp>
          <p:nvSpPr>
            <p:cNvPr id="39512" name="Rectangle 34"/>
            <p:cNvSpPr>
              <a:spLocks noChangeArrowheads="1"/>
            </p:cNvSpPr>
            <p:nvPr/>
          </p:nvSpPr>
          <p:spPr bwMode="auto">
            <a:xfrm>
              <a:off x="4032" y="2425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13" name="Rectangle 35"/>
            <p:cNvSpPr>
              <a:spLocks noChangeArrowheads="1"/>
            </p:cNvSpPr>
            <p:nvPr/>
          </p:nvSpPr>
          <p:spPr bwMode="auto">
            <a:xfrm>
              <a:off x="3648" y="2425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14" name="Rectangle 36"/>
            <p:cNvSpPr>
              <a:spLocks noChangeArrowheads="1"/>
            </p:cNvSpPr>
            <p:nvPr/>
          </p:nvSpPr>
          <p:spPr bwMode="auto">
            <a:xfrm>
              <a:off x="3264" y="2425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15" name="Rectangle 37"/>
            <p:cNvSpPr>
              <a:spLocks noChangeArrowheads="1"/>
            </p:cNvSpPr>
            <p:nvPr/>
          </p:nvSpPr>
          <p:spPr bwMode="auto">
            <a:xfrm>
              <a:off x="2880" y="2425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16" name="Rectangle 38"/>
            <p:cNvSpPr>
              <a:spLocks noChangeArrowheads="1"/>
            </p:cNvSpPr>
            <p:nvPr/>
          </p:nvSpPr>
          <p:spPr bwMode="auto">
            <a:xfrm>
              <a:off x="2496" y="2425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17" name="Rectangle 39"/>
            <p:cNvSpPr>
              <a:spLocks noChangeArrowheads="1"/>
            </p:cNvSpPr>
            <p:nvPr/>
          </p:nvSpPr>
          <p:spPr bwMode="auto">
            <a:xfrm>
              <a:off x="2112" y="2425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18" name="Rectangle 40"/>
            <p:cNvSpPr>
              <a:spLocks noChangeArrowheads="1"/>
            </p:cNvSpPr>
            <p:nvPr/>
          </p:nvSpPr>
          <p:spPr bwMode="auto">
            <a:xfrm>
              <a:off x="1728" y="2425"/>
              <a:ext cx="384" cy="253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XX</a:t>
              </a:r>
            </a:p>
          </p:txBody>
        </p:sp>
        <p:sp>
          <p:nvSpPr>
            <p:cNvPr id="39519" name="Rectangle 41"/>
            <p:cNvSpPr>
              <a:spLocks noChangeArrowheads="1"/>
            </p:cNvSpPr>
            <p:nvPr/>
          </p:nvSpPr>
          <p:spPr bwMode="auto">
            <a:xfrm>
              <a:off x="1344" y="2425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20" name="Rectangle 42"/>
            <p:cNvSpPr>
              <a:spLocks noChangeArrowheads="1"/>
            </p:cNvSpPr>
            <p:nvPr/>
          </p:nvSpPr>
          <p:spPr bwMode="auto">
            <a:xfrm>
              <a:off x="960" y="2425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21" name="Rectangle 43"/>
            <p:cNvSpPr>
              <a:spLocks noChangeArrowheads="1"/>
            </p:cNvSpPr>
            <p:nvPr/>
          </p:nvSpPr>
          <p:spPr bwMode="auto">
            <a:xfrm>
              <a:off x="4416" y="2172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22" name="Rectangle 44"/>
            <p:cNvSpPr>
              <a:spLocks noChangeArrowheads="1"/>
            </p:cNvSpPr>
            <p:nvPr/>
          </p:nvSpPr>
          <p:spPr bwMode="auto">
            <a:xfrm>
              <a:off x="4032" y="2172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23" name="Rectangle 45"/>
            <p:cNvSpPr>
              <a:spLocks noChangeArrowheads="1"/>
            </p:cNvSpPr>
            <p:nvPr/>
          </p:nvSpPr>
          <p:spPr bwMode="auto">
            <a:xfrm>
              <a:off x="3648" y="2172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24" name="Rectangle 46"/>
            <p:cNvSpPr>
              <a:spLocks noChangeArrowheads="1"/>
            </p:cNvSpPr>
            <p:nvPr/>
          </p:nvSpPr>
          <p:spPr bwMode="auto">
            <a:xfrm>
              <a:off x="3264" y="2172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25" name="Rectangle 47"/>
            <p:cNvSpPr>
              <a:spLocks noChangeArrowheads="1"/>
            </p:cNvSpPr>
            <p:nvPr/>
          </p:nvSpPr>
          <p:spPr bwMode="auto">
            <a:xfrm>
              <a:off x="2880" y="2172"/>
              <a:ext cx="384" cy="253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XX</a:t>
              </a:r>
            </a:p>
          </p:txBody>
        </p:sp>
        <p:sp>
          <p:nvSpPr>
            <p:cNvPr id="39526" name="Rectangle 48"/>
            <p:cNvSpPr>
              <a:spLocks noChangeArrowheads="1"/>
            </p:cNvSpPr>
            <p:nvPr/>
          </p:nvSpPr>
          <p:spPr bwMode="auto">
            <a:xfrm>
              <a:off x="2496" y="2172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27" name="Rectangle 49"/>
            <p:cNvSpPr>
              <a:spLocks noChangeArrowheads="1"/>
            </p:cNvSpPr>
            <p:nvPr/>
          </p:nvSpPr>
          <p:spPr bwMode="auto">
            <a:xfrm>
              <a:off x="2112" y="2172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28" name="Rectangle 50"/>
            <p:cNvSpPr>
              <a:spLocks noChangeArrowheads="1"/>
            </p:cNvSpPr>
            <p:nvPr/>
          </p:nvSpPr>
          <p:spPr bwMode="auto">
            <a:xfrm>
              <a:off x="1728" y="2172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29" name="Rectangle 51"/>
            <p:cNvSpPr>
              <a:spLocks noChangeArrowheads="1"/>
            </p:cNvSpPr>
            <p:nvPr/>
          </p:nvSpPr>
          <p:spPr bwMode="auto">
            <a:xfrm>
              <a:off x="1344" y="2172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30" name="Rectangle 52"/>
            <p:cNvSpPr>
              <a:spLocks noChangeArrowheads="1"/>
            </p:cNvSpPr>
            <p:nvPr/>
          </p:nvSpPr>
          <p:spPr bwMode="auto">
            <a:xfrm>
              <a:off x="960" y="2172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31" name="Rectangle 53"/>
            <p:cNvSpPr>
              <a:spLocks noChangeArrowheads="1"/>
            </p:cNvSpPr>
            <p:nvPr/>
          </p:nvSpPr>
          <p:spPr bwMode="auto">
            <a:xfrm>
              <a:off x="4416" y="1919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32" name="Rectangle 54"/>
            <p:cNvSpPr>
              <a:spLocks noChangeArrowheads="1"/>
            </p:cNvSpPr>
            <p:nvPr/>
          </p:nvSpPr>
          <p:spPr bwMode="auto">
            <a:xfrm>
              <a:off x="4032" y="1919"/>
              <a:ext cx="384" cy="253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XX</a:t>
              </a:r>
            </a:p>
          </p:txBody>
        </p:sp>
        <p:sp>
          <p:nvSpPr>
            <p:cNvPr id="39533" name="Rectangle 55"/>
            <p:cNvSpPr>
              <a:spLocks noChangeArrowheads="1"/>
            </p:cNvSpPr>
            <p:nvPr/>
          </p:nvSpPr>
          <p:spPr bwMode="auto">
            <a:xfrm>
              <a:off x="3648" y="1919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34" name="Rectangle 56"/>
            <p:cNvSpPr>
              <a:spLocks noChangeArrowheads="1"/>
            </p:cNvSpPr>
            <p:nvPr/>
          </p:nvSpPr>
          <p:spPr bwMode="auto">
            <a:xfrm>
              <a:off x="3264" y="1919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35" name="Rectangle 57"/>
            <p:cNvSpPr>
              <a:spLocks noChangeArrowheads="1"/>
            </p:cNvSpPr>
            <p:nvPr/>
          </p:nvSpPr>
          <p:spPr bwMode="auto">
            <a:xfrm>
              <a:off x="2880" y="1919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36" name="Rectangle 58"/>
            <p:cNvSpPr>
              <a:spLocks noChangeArrowheads="1"/>
            </p:cNvSpPr>
            <p:nvPr/>
          </p:nvSpPr>
          <p:spPr bwMode="auto">
            <a:xfrm>
              <a:off x="2496" y="1919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37" name="Rectangle 59"/>
            <p:cNvSpPr>
              <a:spLocks noChangeArrowheads="1"/>
            </p:cNvSpPr>
            <p:nvPr/>
          </p:nvSpPr>
          <p:spPr bwMode="auto">
            <a:xfrm>
              <a:off x="2112" y="1919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38" name="Rectangle 60"/>
            <p:cNvSpPr>
              <a:spLocks noChangeArrowheads="1"/>
            </p:cNvSpPr>
            <p:nvPr/>
          </p:nvSpPr>
          <p:spPr bwMode="auto">
            <a:xfrm>
              <a:off x="1728" y="1919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39" name="Rectangle 61"/>
            <p:cNvSpPr>
              <a:spLocks noChangeArrowheads="1"/>
            </p:cNvSpPr>
            <p:nvPr/>
          </p:nvSpPr>
          <p:spPr bwMode="auto">
            <a:xfrm>
              <a:off x="1344" y="1919"/>
              <a:ext cx="384" cy="253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XX</a:t>
              </a:r>
            </a:p>
          </p:txBody>
        </p:sp>
        <p:sp>
          <p:nvSpPr>
            <p:cNvPr id="39540" name="Rectangle 62"/>
            <p:cNvSpPr>
              <a:spLocks noChangeArrowheads="1"/>
            </p:cNvSpPr>
            <p:nvPr/>
          </p:nvSpPr>
          <p:spPr bwMode="auto">
            <a:xfrm>
              <a:off x="960" y="1919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41" name="Rectangle 63"/>
            <p:cNvSpPr>
              <a:spLocks noChangeArrowheads="1"/>
            </p:cNvSpPr>
            <p:nvPr/>
          </p:nvSpPr>
          <p:spPr bwMode="auto">
            <a:xfrm>
              <a:off x="4416" y="1666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42" name="Rectangle 64"/>
            <p:cNvSpPr>
              <a:spLocks noChangeArrowheads="1"/>
            </p:cNvSpPr>
            <p:nvPr/>
          </p:nvSpPr>
          <p:spPr bwMode="auto">
            <a:xfrm>
              <a:off x="4032" y="1666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43" name="Rectangle 65"/>
            <p:cNvSpPr>
              <a:spLocks noChangeArrowheads="1"/>
            </p:cNvSpPr>
            <p:nvPr/>
          </p:nvSpPr>
          <p:spPr bwMode="auto">
            <a:xfrm>
              <a:off x="3648" y="1666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44" name="Rectangle 66"/>
            <p:cNvSpPr>
              <a:spLocks noChangeArrowheads="1"/>
            </p:cNvSpPr>
            <p:nvPr/>
          </p:nvSpPr>
          <p:spPr bwMode="auto">
            <a:xfrm>
              <a:off x="3264" y="1666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45" name="Rectangle 67"/>
            <p:cNvSpPr>
              <a:spLocks noChangeArrowheads="1"/>
            </p:cNvSpPr>
            <p:nvPr/>
          </p:nvSpPr>
          <p:spPr bwMode="auto">
            <a:xfrm>
              <a:off x="2880" y="1666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46" name="Rectangle 68"/>
            <p:cNvSpPr>
              <a:spLocks noChangeArrowheads="1"/>
            </p:cNvSpPr>
            <p:nvPr/>
          </p:nvSpPr>
          <p:spPr bwMode="auto">
            <a:xfrm>
              <a:off x="2496" y="1666"/>
              <a:ext cx="384" cy="253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XX</a:t>
              </a:r>
            </a:p>
          </p:txBody>
        </p:sp>
        <p:sp>
          <p:nvSpPr>
            <p:cNvPr id="39547" name="Rectangle 69"/>
            <p:cNvSpPr>
              <a:spLocks noChangeArrowheads="1"/>
            </p:cNvSpPr>
            <p:nvPr/>
          </p:nvSpPr>
          <p:spPr bwMode="auto">
            <a:xfrm>
              <a:off x="2112" y="1666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48" name="Rectangle 70"/>
            <p:cNvSpPr>
              <a:spLocks noChangeArrowheads="1"/>
            </p:cNvSpPr>
            <p:nvPr/>
          </p:nvSpPr>
          <p:spPr bwMode="auto">
            <a:xfrm>
              <a:off x="1728" y="1666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49" name="Rectangle 71"/>
            <p:cNvSpPr>
              <a:spLocks noChangeArrowheads="1"/>
            </p:cNvSpPr>
            <p:nvPr/>
          </p:nvSpPr>
          <p:spPr bwMode="auto">
            <a:xfrm>
              <a:off x="1344" y="1666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50" name="Rectangle 72"/>
            <p:cNvSpPr>
              <a:spLocks noChangeArrowheads="1"/>
            </p:cNvSpPr>
            <p:nvPr/>
          </p:nvSpPr>
          <p:spPr bwMode="auto">
            <a:xfrm>
              <a:off x="960" y="1666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51" name="Rectangle 73"/>
            <p:cNvSpPr>
              <a:spLocks noChangeArrowheads="1"/>
            </p:cNvSpPr>
            <p:nvPr/>
          </p:nvSpPr>
          <p:spPr bwMode="auto">
            <a:xfrm>
              <a:off x="4416" y="1414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52" name="Rectangle 74"/>
            <p:cNvSpPr>
              <a:spLocks noChangeArrowheads="1"/>
            </p:cNvSpPr>
            <p:nvPr/>
          </p:nvSpPr>
          <p:spPr bwMode="auto">
            <a:xfrm>
              <a:off x="4032" y="1414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53" name="Rectangle 75"/>
            <p:cNvSpPr>
              <a:spLocks noChangeArrowheads="1"/>
            </p:cNvSpPr>
            <p:nvPr/>
          </p:nvSpPr>
          <p:spPr bwMode="auto">
            <a:xfrm>
              <a:off x="3648" y="1414"/>
              <a:ext cx="384" cy="252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XX</a:t>
              </a:r>
            </a:p>
          </p:txBody>
        </p:sp>
        <p:sp>
          <p:nvSpPr>
            <p:cNvPr id="39554" name="Rectangle 76"/>
            <p:cNvSpPr>
              <a:spLocks noChangeArrowheads="1"/>
            </p:cNvSpPr>
            <p:nvPr/>
          </p:nvSpPr>
          <p:spPr bwMode="auto">
            <a:xfrm>
              <a:off x="3264" y="1414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55" name="Rectangle 77"/>
            <p:cNvSpPr>
              <a:spLocks noChangeArrowheads="1"/>
            </p:cNvSpPr>
            <p:nvPr/>
          </p:nvSpPr>
          <p:spPr bwMode="auto">
            <a:xfrm>
              <a:off x="2880" y="1414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56" name="Rectangle 78"/>
            <p:cNvSpPr>
              <a:spLocks noChangeArrowheads="1"/>
            </p:cNvSpPr>
            <p:nvPr/>
          </p:nvSpPr>
          <p:spPr bwMode="auto">
            <a:xfrm>
              <a:off x="2496" y="1414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57" name="Rectangle 79"/>
            <p:cNvSpPr>
              <a:spLocks noChangeArrowheads="1"/>
            </p:cNvSpPr>
            <p:nvPr/>
          </p:nvSpPr>
          <p:spPr bwMode="auto">
            <a:xfrm>
              <a:off x="2112" y="1414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58" name="Rectangle 80"/>
            <p:cNvSpPr>
              <a:spLocks noChangeArrowheads="1"/>
            </p:cNvSpPr>
            <p:nvPr/>
          </p:nvSpPr>
          <p:spPr bwMode="auto">
            <a:xfrm>
              <a:off x="1728" y="1414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59" name="Rectangle 81"/>
            <p:cNvSpPr>
              <a:spLocks noChangeArrowheads="1"/>
            </p:cNvSpPr>
            <p:nvPr/>
          </p:nvSpPr>
          <p:spPr bwMode="auto">
            <a:xfrm>
              <a:off x="1344" y="1414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60" name="Rectangle 82"/>
            <p:cNvSpPr>
              <a:spLocks noChangeArrowheads="1"/>
            </p:cNvSpPr>
            <p:nvPr/>
          </p:nvSpPr>
          <p:spPr bwMode="auto">
            <a:xfrm>
              <a:off x="960" y="1414"/>
              <a:ext cx="384" cy="252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XX</a:t>
              </a:r>
            </a:p>
          </p:txBody>
        </p:sp>
        <p:sp>
          <p:nvSpPr>
            <p:cNvPr id="39561" name="Rectangle 83"/>
            <p:cNvSpPr>
              <a:spLocks noChangeArrowheads="1"/>
            </p:cNvSpPr>
            <p:nvPr/>
          </p:nvSpPr>
          <p:spPr bwMode="auto">
            <a:xfrm>
              <a:off x="4416" y="1161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62" name="Rectangle 84"/>
            <p:cNvSpPr>
              <a:spLocks noChangeArrowheads="1"/>
            </p:cNvSpPr>
            <p:nvPr/>
          </p:nvSpPr>
          <p:spPr bwMode="auto">
            <a:xfrm>
              <a:off x="4032" y="1161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63" name="Rectangle 85"/>
            <p:cNvSpPr>
              <a:spLocks noChangeArrowheads="1"/>
            </p:cNvSpPr>
            <p:nvPr/>
          </p:nvSpPr>
          <p:spPr bwMode="auto">
            <a:xfrm>
              <a:off x="3648" y="1161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64" name="Rectangle 86"/>
            <p:cNvSpPr>
              <a:spLocks noChangeArrowheads="1"/>
            </p:cNvSpPr>
            <p:nvPr/>
          </p:nvSpPr>
          <p:spPr bwMode="auto">
            <a:xfrm>
              <a:off x="3264" y="1161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65" name="Rectangle 87"/>
            <p:cNvSpPr>
              <a:spLocks noChangeArrowheads="1"/>
            </p:cNvSpPr>
            <p:nvPr/>
          </p:nvSpPr>
          <p:spPr bwMode="auto">
            <a:xfrm>
              <a:off x="2880" y="1161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66" name="Rectangle 88"/>
            <p:cNvSpPr>
              <a:spLocks noChangeArrowheads="1"/>
            </p:cNvSpPr>
            <p:nvPr/>
          </p:nvSpPr>
          <p:spPr bwMode="auto">
            <a:xfrm>
              <a:off x="2496" y="1161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67" name="Rectangle 89"/>
            <p:cNvSpPr>
              <a:spLocks noChangeArrowheads="1"/>
            </p:cNvSpPr>
            <p:nvPr/>
          </p:nvSpPr>
          <p:spPr bwMode="auto">
            <a:xfrm>
              <a:off x="2112" y="1161"/>
              <a:ext cx="384" cy="253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XX</a:t>
              </a:r>
            </a:p>
          </p:txBody>
        </p:sp>
        <p:sp>
          <p:nvSpPr>
            <p:cNvPr id="39568" name="Rectangle 90"/>
            <p:cNvSpPr>
              <a:spLocks noChangeArrowheads="1"/>
            </p:cNvSpPr>
            <p:nvPr/>
          </p:nvSpPr>
          <p:spPr bwMode="auto">
            <a:xfrm>
              <a:off x="1728" y="1161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69" name="Rectangle 91"/>
            <p:cNvSpPr>
              <a:spLocks noChangeArrowheads="1"/>
            </p:cNvSpPr>
            <p:nvPr/>
          </p:nvSpPr>
          <p:spPr bwMode="auto">
            <a:xfrm>
              <a:off x="1344" y="1161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70" name="Rectangle 92"/>
            <p:cNvSpPr>
              <a:spLocks noChangeArrowheads="1"/>
            </p:cNvSpPr>
            <p:nvPr/>
          </p:nvSpPr>
          <p:spPr bwMode="auto">
            <a:xfrm>
              <a:off x="960" y="1161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71" name="Rectangle 93"/>
            <p:cNvSpPr>
              <a:spLocks noChangeArrowheads="1"/>
            </p:cNvSpPr>
            <p:nvPr/>
          </p:nvSpPr>
          <p:spPr bwMode="auto">
            <a:xfrm>
              <a:off x="4416" y="912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72" name="Rectangle 94"/>
            <p:cNvSpPr>
              <a:spLocks noChangeArrowheads="1"/>
            </p:cNvSpPr>
            <p:nvPr/>
          </p:nvSpPr>
          <p:spPr bwMode="auto">
            <a:xfrm>
              <a:off x="4032" y="912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73" name="Rectangle 95"/>
            <p:cNvSpPr>
              <a:spLocks noChangeArrowheads="1"/>
            </p:cNvSpPr>
            <p:nvPr/>
          </p:nvSpPr>
          <p:spPr bwMode="auto">
            <a:xfrm>
              <a:off x="3648" y="912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74" name="Rectangle 96"/>
            <p:cNvSpPr>
              <a:spLocks noChangeArrowheads="1"/>
            </p:cNvSpPr>
            <p:nvPr/>
          </p:nvSpPr>
          <p:spPr bwMode="auto">
            <a:xfrm>
              <a:off x="3264" y="912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7</a:t>
              </a:r>
            </a:p>
          </p:txBody>
        </p:sp>
        <p:sp>
          <p:nvSpPr>
            <p:cNvPr id="39575" name="Rectangle 97"/>
            <p:cNvSpPr>
              <a:spLocks noChangeArrowheads="1"/>
            </p:cNvSpPr>
            <p:nvPr/>
          </p:nvSpPr>
          <p:spPr bwMode="auto">
            <a:xfrm>
              <a:off x="2880" y="912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76" name="Rectangle 98"/>
            <p:cNvSpPr>
              <a:spLocks noChangeArrowheads="1"/>
            </p:cNvSpPr>
            <p:nvPr/>
          </p:nvSpPr>
          <p:spPr bwMode="auto">
            <a:xfrm>
              <a:off x="2496" y="912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77" name="Rectangle 99"/>
            <p:cNvSpPr>
              <a:spLocks noChangeArrowheads="1"/>
            </p:cNvSpPr>
            <p:nvPr/>
          </p:nvSpPr>
          <p:spPr bwMode="auto">
            <a:xfrm>
              <a:off x="2112" y="912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78" name="Rectangle 100"/>
            <p:cNvSpPr>
              <a:spLocks noChangeArrowheads="1"/>
            </p:cNvSpPr>
            <p:nvPr/>
          </p:nvSpPr>
          <p:spPr bwMode="auto">
            <a:xfrm>
              <a:off x="1728" y="912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33CC33"/>
                  </a:solidFill>
                </a:rPr>
                <a:t> </a:t>
              </a:r>
            </a:p>
          </p:txBody>
        </p:sp>
        <p:sp>
          <p:nvSpPr>
            <p:cNvPr id="39579" name="Rectangle 101"/>
            <p:cNvSpPr>
              <a:spLocks noChangeArrowheads="1"/>
            </p:cNvSpPr>
            <p:nvPr/>
          </p:nvSpPr>
          <p:spPr bwMode="auto">
            <a:xfrm>
              <a:off x="1344" y="912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000">
                <a:solidFill>
                  <a:srgbClr val="FF3300"/>
                </a:solidFill>
              </a:endParaRPr>
            </a:p>
          </p:txBody>
        </p:sp>
        <p:sp>
          <p:nvSpPr>
            <p:cNvPr id="39580" name="Rectangle 102"/>
            <p:cNvSpPr>
              <a:spLocks noChangeArrowheads="1"/>
            </p:cNvSpPr>
            <p:nvPr/>
          </p:nvSpPr>
          <p:spPr bwMode="auto">
            <a:xfrm>
              <a:off x="960" y="912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000">
                <a:solidFill>
                  <a:srgbClr val="33CC33"/>
                </a:solidFill>
              </a:endParaRPr>
            </a:p>
          </p:txBody>
        </p:sp>
        <p:sp>
          <p:nvSpPr>
            <p:cNvPr id="39581" name="Line 103"/>
            <p:cNvSpPr>
              <a:spLocks noChangeShapeType="1"/>
            </p:cNvSpPr>
            <p:nvPr/>
          </p:nvSpPr>
          <p:spPr bwMode="auto">
            <a:xfrm>
              <a:off x="960" y="912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82" name="Line 104"/>
            <p:cNvSpPr>
              <a:spLocks noChangeShapeType="1"/>
            </p:cNvSpPr>
            <p:nvPr/>
          </p:nvSpPr>
          <p:spPr bwMode="auto">
            <a:xfrm>
              <a:off x="960" y="3436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83" name="Line 105"/>
            <p:cNvSpPr>
              <a:spLocks noChangeShapeType="1"/>
            </p:cNvSpPr>
            <p:nvPr/>
          </p:nvSpPr>
          <p:spPr bwMode="auto">
            <a:xfrm>
              <a:off x="960" y="912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84" name="Line 106"/>
            <p:cNvSpPr>
              <a:spLocks noChangeShapeType="1"/>
            </p:cNvSpPr>
            <p:nvPr/>
          </p:nvSpPr>
          <p:spPr bwMode="auto">
            <a:xfrm>
              <a:off x="4800" y="912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85" name="Line 107"/>
            <p:cNvSpPr>
              <a:spLocks noChangeShapeType="1"/>
            </p:cNvSpPr>
            <p:nvPr/>
          </p:nvSpPr>
          <p:spPr bwMode="auto">
            <a:xfrm>
              <a:off x="1344" y="912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86" name="Line 108"/>
            <p:cNvSpPr>
              <a:spLocks noChangeShapeType="1"/>
            </p:cNvSpPr>
            <p:nvPr/>
          </p:nvSpPr>
          <p:spPr bwMode="auto">
            <a:xfrm>
              <a:off x="960" y="1161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87" name="Line 109"/>
            <p:cNvSpPr>
              <a:spLocks noChangeShapeType="1"/>
            </p:cNvSpPr>
            <p:nvPr/>
          </p:nvSpPr>
          <p:spPr bwMode="auto">
            <a:xfrm>
              <a:off x="1728" y="912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88" name="Line 110"/>
            <p:cNvSpPr>
              <a:spLocks noChangeShapeType="1"/>
            </p:cNvSpPr>
            <p:nvPr/>
          </p:nvSpPr>
          <p:spPr bwMode="auto">
            <a:xfrm>
              <a:off x="2112" y="912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89" name="Line 111"/>
            <p:cNvSpPr>
              <a:spLocks noChangeShapeType="1"/>
            </p:cNvSpPr>
            <p:nvPr/>
          </p:nvSpPr>
          <p:spPr bwMode="auto">
            <a:xfrm>
              <a:off x="2496" y="912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90" name="Line 112"/>
            <p:cNvSpPr>
              <a:spLocks noChangeShapeType="1"/>
            </p:cNvSpPr>
            <p:nvPr/>
          </p:nvSpPr>
          <p:spPr bwMode="auto">
            <a:xfrm>
              <a:off x="2880" y="912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91" name="Line 113"/>
            <p:cNvSpPr>
              <a:spLocks noChangeShapeType="1"/>
            </p:cNvSpPr>
            <p:nvPr/>
          </p:nvSpPr>
          <p:spPr bwMode="auto">
            <a:xfrm>
              <a:off x="3264" y="912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92" name="Line 114"/>
            <p:cNvSpPr>
              <a:spLocks noChangeShapeType="1"/>
            </p:cNvSpPr>
            <p:nvPr/>
          </p:nvSpPr>
          <p:spPr bwMode="auto">
            <a:xfrm>
              <a:off x="3648" y="912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93" name="Line 115"/>
            <p:cNvSpPr>
              <a:spLocks noChangeShapeType="1"/>
            </p:cNvSpPr>
            <p:nvPr/>
          </p:nvSpPr>
          <p:spPr bwMode="auto">
            <a:xfrm>
              <a:off x="4032" y="912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94" name="Line 116"/>
            <p:cNvSpPr>
              <a:spLocks noChangeShapeType="1"/>
            </p:cNvSpPr>
            <p:nvPr/>
          </p:nvSpPr>
          <p:spPr bwMode="auto">
            <a:xfrm>
              <a:off x="4416" y="912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95" name="Line 117"/>
            <p:cNvSpPr>
              <a:spLocks noChangeShapeType="1"/>
            </p:cNvSpPr>
            <p:nvPr/>
          </p:nvSpPr>
          <p:spPr bwMode="auto">
            <a:xfrm>
              <a:off x="4800" y="1161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96" name="Line 118"/>
            <p:cNvSpPr>
              <a:spLocks noChangeShapeType="1"/>
            </p:cNvSpPr>
            <p:nvPr/>
          </p:nvSpPr>
          <p:spPr bwMode="auto">
            <a:xfrm>
              <a:off x="960" y="1414"/>
              <a:ext cx="0" cy="25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97" name="Line 119"/>
            <p:cNvSpPr>
              <a:spLocks noChangeShapeType="1"/>
            </p:cNvSpPr>
            <p:nvPr/>
          </p:nvSpPr>
          <p:spPr bwMode="auto">
            <a:xfrm>
              <a:off x="4800" y="1414"/>
              <a:ext cx="0" cy="25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98" name="Line 120"/>
            <p:cNvSpPr>
              <a:spLocks noChangeShapeType="1"/>
            </p:cNvSpPr>
            <p:nvPr/>
          </p:nvSpPr>
          <p:spPr bwMode="auto">
            <a:xfrm>
              <a:off x="960" y="1666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99" name="Line 121"/>
            <p:cNvSpPr>
              <a:spLocks noChangeShapeType="1"/>
            </p:cNvSpPr>
            <p:nvPr/>
          </p:nvSpPr>
          <p:spPr bwMode="auto">
            <a:xfrm>
              <a:off x="4800" y="1666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0" name="Line 122"/>
            <p:cNvSpPr>
              <a:spLocks noChangeShapeType="1"/>
            </p:cNvSpPr>
            <p:nvPr/>
          </p:nvSpPr>
          <p:spPr bwMode="auto">
            <a:xfrm>
              <a:off x="960" y="1919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1" name="Line 123"/>
            <p:cNvSpPr>
              <a:spLocks noChangeShapeType="1"/>
            </p:cNvSpPr>
            <p:nvPr/>
          </p:nvSpPr>
          <p:spPr bwMode="auto">
            <a:xfrm>
              <a:off x="4800" y="1919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2" name="Line 124"/>
            <p:cNvSpPr>
              <a:spLocks noChangeShapeType="1"/>
            </p:cNvSpPr>
            <p:nvPr/>
          </p:nvSpPr>
          <p:spPr bwMode="auto">
            <a:xfrm>
              <a:off x="960" y="2172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3" name="Line 125"/>
            <p:cNvSpPr>
              <a:spLocks noChangeShapeType="1"/>
            </p:cNvSpPr>
            <p:nvPr/>
          </p:nvSpPr>
          <p:spPr bwMode="auto">
            <a:xfrm>
              <a:off x="4800" y="2172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4" name="Line 126"/>
            <p:cNvSpPr>
              <a:spLocks noChangeShapeType="1"/>
            </p:cNvSpPr>
            <p:nvPr/>
          </p:nvSpPr>
          <p:spPr bwMode="auto">
            <a:xfrm>
              <a:off x="960" y="2425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5" name="Line 127"/>
            <p:cNvSpPr>
              <a:spLocks noChangeShapeType="1"/>
            </p:cNvSpPr>
            <p:nvPr/>
          </p:nvSpPr>
          <p:spPr bwMode="auto">
            <a:xfrm>
              <a:off x="4800" y="2425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6" name="Line 128"/>
            <p:cNvSpPr>
              <a:spLocks noChangeShapeType="1"/>
            </p:cNvSpPr>
            <p:nvPr/>
          </p:nvSpPr>
          <p:spPr bwMode="auto">
            <a:xfrm>
              <a:off x="960" y="2678"/>
              <a:ext cx="0" cy="25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7" name="Line 129"/>
            <p:cNvSpPr>
              <a:spLocks noChangeShapeType="1"/>
            </p:cNvSpPr>
            <p:nvPr/>
          </p:nvSpPr>
          <p:spPr bwMode="auto">
            <a:xfrm>
              <a:off x="4800" y="2678"/>
              <a:ext cx="0" cy="25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8" name="Line 130"/>
            <p:cNvSpPr>
              <a:spLocks noChangeShapeType="1"/>
            </p:cNvSpPr>
            <p:nvPr/>
          </p:nvSpPr>
          <p:spPr bwMode="auto">
            <a:xfrm>
              <a:off x="960" y="2930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9" name="Line 131"/>
            <p:cNvSpPr>
              <a:spLocks noChangeShapeType="1"/>
            </p:cNvSpPr>
            <p:nvPr/>
          </p:nvSpPr>
          <p:spPr bwMode="auto">
            <a:xfrm>
              <a:off x="4800" y="2930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0" name="Line 132"/>
            <p:cNvSpPr>
              <a:spLocks noChangeShapeType="1"/>
            </p:cNvSpPr>
            <p:nvPr/>
          </p:nvSpPr>
          <p:spPr bwMode="auto">
            <a:xfrm>
              <a:off x="960" y="3183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1" name="Line 133"/>
            <p:cNvSpPr>
              <a:spLocks noChangeShapeType="1"/>
            </p:cNvSpPr>
            <p:nvPr/>
          </p:nvSpPr>
          <p:spPr bwMode="auto">
            <a:xfrm>
              <a:off x="4800" y="3183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2" name="Line 134"/>
            <p:cNvSpPr>
              <a:spLocks noChangeShapeType="1"/>
            </p:cNvSpPr>
            <p:nvPr/>
          </p:nvSpPr>
          <p:spPr bwMode="auto">
            <a:xfrm>
              <a:off x="1344" y="3436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3" name="Line 135"/>
            <p:cNvSpPr>
              <a:spLocks noChangeShapeType="1"/>
            </p:cNvSpPr>
            <p:nvPr/>
          </p:nvSpPr>
          <p:spPr bwMode="auto">
            <a:xfrm>
              <a:off x="1728" y="3436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4" name="Line 136"/>
            <p:cNvSpPr>
              <a:spLocks noChangeShapeType="1"/>
            </p:cNvSpPr>
            <p:nvPr/>
          </p:nvSpPr>
          <p:spPr bwMode="auto">
            <a:xfrm>
              <a:off x="2112" y="3436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5" name="Line 137"/>
            <p:cNvSpPr>
              <a:spLocks noChangeShapeType="1"/>
            </p:cNvSpPr>
            <p:nvPr/>
          </p:nvSpPr>
          <p:spPr bwMode="auto">
            <a:xfrm>
              <a:off x="2496" y="3436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6" name="Line 138"/>
            <p:cNvSpPr>
              <a:spLocks noChangeShapeType="1"/>
            </p:cNvSpPr>
            <p:nvPr/>
          </p:nvSpPr>
          <p:spPr bwMode="auto">
            <a:xfrm>
              <a:off x="2880" y="3436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7" name="Line 139"/>
            <p:cNvSpPr>
              <a:spLocks noChangeShapeType="1"/>
            </p:cNvSpPr>
            <p:nvPr/>
          </p:nvSpPr>
          <p:spPr bwMode="auto">
            <a:xfrm>
              <a:off x="3264" y="3436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8" name="Line 140"/>
            <p:cNvSpPr>
              <a:spLocks noChangeShapeType="1"/>
            </p:cNvSpPr>
            <p:nvPr/>
          </p:nvSpPr>
          <p:spPr bwMode="auto">
            <a:xfrm>
              <a:off x="3648" y="3436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9" name="Line 141"/>
            <p:cNvSpPr>
              <a:spLocks noChangeShapeType="1"/>
            </p:cNvSpPr>
            <p:nvPr/>
          </p:nvSpPr>
          <p:spPr bwMode="auto">
            <a:xfrm>
              <a:off x="4032" y="3436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20" name="Line 142"/>
            <p:cNvSpPr>
              <a:spLocks noChangeShapeType="1"/>
            </p:cNvSpPr>
            <p:nvPr/>
          </p:nvSpPr>
          <p:spPr bwMode="auto">
            <a:xfrm>
              <a:off x="4416" y="3436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43"/>
          <p:cNvGrpSpPr>
            <a:grpSpLocks/>
          </p:cNvGrpSpPr>
          <p:nvPr/>
        </p:nvGrpSpPr>
        <p:grpSpPr bwMode="auto">
          <a:xfrm>
            <a:off x="1524000" y="1447800"/>
            <a:ext cx="6096000" cy="4013200"/>
            <a:chOff x="960" y="912"/>
            <a:chExt cx="3840" cy="2528"/>
          </a:xfrm>
        </p:grpSpPr>
        <p:sp>
          <p:nvSpPr>
            <p:cNvPr id="39341" name="Rectangle 144"/>
            <p:cNvSpPr>
              <a:spLocks noChangeArrowheads="1"/>
            </p:cNvSpPr>
            <p:nvPr/>
          </p:nvSpPr>
          <p:spPr bwMode="auto">
            <a:xfrm>
              <a:off x="4416" y="3187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342" name="Rectangle 145"/>
            <p:cNvSpPr>
              <a:spLocks noChangeArrowheads="1"/>
            </p:cNvSpPr>
            <p:nvPr/>
          </p:nvSpPr>
          <p:spPr bwMode="auto">
            <a:xfrm>
              <a:off x="4032" y="3187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343" name="Rectangle 146"/>
            <p:cNvSpPr>
              <a:spLocks noChangeArrowheads="1"/>
            </p:cNvSpPr>
            <p:nvPr/>
          </p:nvSpPr>
          <p:spPr bwMode="auto">
            <a:xfrm>
              <a:off x="3648" y="3187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344" name="Rectangle 147"/>
            <p:cNvSpPr>
              <a:spLocks noChangeArrowheads="1"/>
            </p:cNvSpPr>
            <p:nvPr/>
          </p:nvSpPr>
          <p:spPr bwMode="auto">
            <a:xfrm>
              <a:off x="3264" y="3187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345" name="Rectangle 148"/>
            <p:cNvSpPr>
              <a:spLocks noChangeArrowheads="1"/>
            </p:cNvSpPr>
            <p:nvPr/>
          </p:nvSpPr>
          <p:spPr bwMode="auto">
            <a:xfrm>
              <a:off x="2880" y="3187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346" name="Rectangle 149"/>
            <p:cNvSpPr>
              <a:spLocks noChangeArrowheads="1"/>
            </p:cNvSpPr>
            <p:nvPr/>
          </p:nvSpPr>
          <p:spPr bwMode="auto">
            <a:xfrm>
              <a:off x="2496" y="3187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347" name="Rectangle 150"/>
            <p:cNvSpPr>
              <a:spLocks noChangeArrowheads="1"/>
            </p:cNvSpPr>
            <p:nvPr/>
          </p:nvSpPr>
          <p:spPr bwMode="auto">
            <a:xfrm>
              <a:off x="2112" y="3187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348" name="Rectangle 151"/>
            <p:cNvSpPr>
              <a:spLocks noChangeArrowheads="1"/>
            </p:cNvSpPr>
            <p:nvPr/>
          </p:nvSpPr>
          <p:spPr bwMode="auto">
            <a:xfrm>
              <a:off x="1728" y="3187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349" name="Rectangle 152"/>
            <p:cNvSpPr>
              <a:spLocks noChangeArrowheads="1"/>
            </p:cNvSpPr>
            <p:nvPr/>
          </p:nvSpPr>
          <p:spPr bwMode="auto">
            <a:xfrm>
              <a:off x="1344" y="3187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350" name="Rectangle 153"/>
            <p:cNvSpPr>
              <a:spLocks noChangeArrowheads="1"/>
            </p:cNvSpPr>
            <p:nvPr/>
          </p:nvSpPr>
          <p:spPr bwMode="auto">
            <a:xfrm>
              <a:off x="960" y="3187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351" name="Rectangle 154"/>
            <p:cNvSpPr>
              <a:spLocks noChangeArrowheads="1"/>
            </p:cNvSpPr>
            <p:nvPr/>
          </p:nvSpPr>
          <p:spPr bwMode="auto">
            <a:xfrm>
              <a:off x="4416" y="2934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352" name="Rectangle 155"/>
            <p:cNvSpPr>
              <a:spLocks noChangeArrowheads="1"/>
            </p:cNvSpPr>
            <p:nvPr/>
          </p:nvSpPr>
          <p:spPr bwMode="auto">
            <a:xfrm>
              <a:off x="4032" y="2934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353" name="Rectangle 156"/>
            <p:cNvSpPr>
              <a:spLocks noChangeArrowheads="1"/>
            </p:cNvSpPr>
            <p:nvPr/>
          </p:nvSpPr>
          <p:spPr bwMode="auto">
            <a:xfrm>
              <a:off x="3648" y="2934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354" name="Rectangle 157"/>
            <p:cNvSpPr>
              <a:spLocks noChangeArrowheads="1"/>
            </p:cNvSpPr>
            <p:nvPr/>
          </p:nvSpPr>
          <p:spPr bwMode="auto">
            <a:xfrm>
              <a:off x="3264" y="2934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355" name="Rectangle 158"/>
            <p:cNvSpPr>
              <a:spLocks noChangeArrowheads="1"/>
            </p:cNvSpPr>
            <p:nvPr/>
          </p:nvSpPr>
          <p:spPr bwMode="auto">
            <a:xfrm>
              <a:off x="2880" y="2934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356" name="Rectangle 159"/>
            <p:cNvSpPr>
              <a:spLocks noChangeArrowheads="1"/>
            </p:cNvSpPr>
            <p:nvPr/>
          </p:nvSpPr>
          <p:spPr bwMode="auto">
            <a:xfrm>
              <a:off x="2496" y="2934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357" name="Rectangle 160"/>
            <p:cNvSpPr>
              <a:spLocks noChangeArrowheads="1"/>
            </p:cNvSpPr>
            <p:nvPr/>
          </p:nvSpPr>
          <p:spPr bwMode="auto">
            <a:xfrm>
              <a:off x="2112" y="2934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358" name="Rectangle 161"/>
            <p:cNvSpPr>
              <a:spLocks noChangeArrowheads="1"/>
            </p:cNvSpPr>
            <p:nvPr/>
          </p:nvSpPr>
          <p:spPr bwMode="auto">
            <a:xfrm>
              <a:off x="1728" y="2934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359" name="Rectangle 162"/>
            <p:cNvSpPr>
              <a:spLocks noChangeArrowheads="1"/>
            </p:cNvSpPr>
            <p:nvPr/>
          </p:nvSpPr>
          <p:spPr bwMode="auto">
            <a:xfrm>
              <a:off x="1344" y="2934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360" name="Rectangle 163"/>
            <p:cNvSpPr>
              <a:spLocks noChangeArrowheads="1"/>
            </p:cNvSpPr>
            <p:nvPr/>
          </p:nvSpPr>
          <p:spPr bwMode="auto">
            <a:xfrm>
              <a:off x="960" y="2934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361" name="Rectangle 164"/>
            <p:cNvSpPr>
              <a:spLocks noChangeArrowheads="1"/>
            </p:cNvSpPr>
            <p:nvPr/>
          </p:nvSpPr>
          <p:spPr bwMode="auto">
            <a:xfrm>
              <a:off x="4416" y="2682"/>
              <a:ext cx="384" cy="25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362" name="Rectangle 165"/>
            <p:cNvSpPr>
              <a:spLocks noChangeArrowheads="1"/>
            </p:cNvSpPr>
            <p:nvPr/>
          </p:nvSpPr>
          <p:spPr bwMode="auto">
            <a:xfrm>
              <a:off x="4032" y="2682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363" name="Rectangle 166"/>
            <p:cNvSpPr>
              <a:spLocks noChangeArrowheads="1"/>
            </p:cNvSpPr>
            <p:nvPr/>
          </p:nvSpPr>
          <p:spPr bwMode="auto">
            <a:xfrm>
              <a:off x="3648" y="2682"/>
              <a:ext cx="384" cy="25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364" name="Rectangle 167"/>
            <p:cNvSpPr>
              <a:spLocks noChangeArrowheads="1"/>
            </p:cNvSpPr>
            <p:nvPr/>
          </p:nvSpPr>
          <p:spPr bwMode="auto">
            <a:xfrm>
              <a:off x="3264" y="2682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365" name="Rectangle 168"/>
            <p:cNvSpPr>
              <a:spLocks noChangeArrowheads="1"/>
            </p:cNvSpPr>
            <p:nvPr/>
          </p:nvSpPr>
          <p:spPr bwMode="auto">
            <a:xfrm>
              <a:off x="2880" y="2682"/>
              <a:ext cx="384" cy="25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366" name="Rectangle 169"/>
            <p:cNvSpPr>
              <a:spLocks noChangeArrowheads="1"/>
            </p:cNvSpPr>
            <p:nvPr/>
          </p:nvSpPr>
          <p:spPr bwMode="auto">
            <a:xfrm>
              <a:off x="2496" y="2682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367" name="Rectangle 170"/>
            <p:cNvSpPr>
              <a:spLocks noChangeArrowheads="1"/>
            </p:cNvSpPr>
            <p:nvPr/>
          </p:nvSpPr>
          <p:spPr bwMode="auto">
            <a:xfrm>
              <a:off x="2112" y="2682"/>
              <a:ext cx="384" cy="25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368" name="Rectangle 171"/>
            <p:cNvSpPr>
              <a:spLocks noChangeArrowheads="1"/>
            </p:cNvSpPr>
            <p:nvPr/>
          </p:nvSpPr>
          <p:spPr bwMode="auto">
            <a:xfrm>
              <a:off x="1728" y="2682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369" name="Rectangle 172"/>
            <p:cNvSpPr>
              <a:spLocks noChangeArrowheads="1"/>
            </p:cNvSpPr>
            <p:nvPr/>
          </p:nvSpPr>
          <p:spPr bwMode="auto">
            <a:xfrm>
              <a:off x="1344" y="2682"/>
              <a:ext cx="384" cy="25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370" name="Rectangle 173"/>
            <p:cNvSpPr>
              <a:spLocks noChangeArrowheads="1"/>
            </p:cNvSpPr>
            <p:nvPr/>
          </p:nvSpPr>
          <p:spPr bwMode="auto">
            <a:xfrm>
              <a:off x="960" y="2682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371" name="Rectangle 174"/>
            <p:cNvSpPr>
              <a:spLocks noChangeArrowheads="1"/>
            </p:cNvSpPr>
            <p:nvPr/>
          </p:nvSpPr>
          <p:spPr bwMode="auto">
            <a:xfrm>
              <a:off x="4416" y="2429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372" name="Rectangle 175"/>
            <p:cNvSpPr>
              <a:spLocks noChangeArrowheads="1"/>
            </p:cNvSpPr>
            <p:nvPr/>
          </p:nvSpPr>
          <p:spPr bwMode="auto">
            <a:xfrm>
              <a:off x="4032" y="2429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373" name="Rectangle 176"/>
            <p:cNvSpPr>
              <a:spLocks noChangeArrowheads="1"/>
            </p:cNvSpPr>
            <p:nvPr/>
          </p:nvSpPr>
          <p:spPr bwMode="auto">
            <a:xfrm>
              <a:off x="3648" y="2429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374" name="Rectangle 177"/>
            <p:cNvSpPr>
              <a:spLocks noChangeArrowheads="1"/>
            </p:cNvSpPr>
            <p:nvPr/>
          </p:nvSpPr>
          <p:spPr bwMode="auto">
            <a:xfrm>
              <a:off x="3264" y="2429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375" name="Rectangle 178"/>
            <p:cNvSpPr>
              <a:spLocks noChangeArrowheads="1"/>
            </p:cNvSpPr>
            <p:nvPr/>
          </p:nvSpPr>
          <p:spPr bwMode="auto">
            <a:xfrm>
              <a:off x="2880" y="2429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376" name="Rectangle 179"/>
            <p:cNvSpPr>
              <a:spLocks noChangeArrowheads="1"/>
            </p:cNvSpPr>
            <p:nvPr/>
          </p:nvSpPr>
          <p:spPr bwMode="auto">
            <a:xfrm>
              <a:off x="2496" y="2429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377" name="Rectangle 180"/>
            <p:cNvSpPr>
              <a:spLocks noChangeArrowheads="1"/>
            </p:cNvSpPr>
            <p:nvPr/>
          </p:nvSpPr>
          <p:spPr bwMode="auto">
            <a:xfrm>
              <a:off x="2112" y="2429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378" name="Rectangle 181"/>
            <p:cNvSpPr>
              <a:spLocks noChangeArrowheads="1"/>
            </p:cNvSpPr>
            <p:nvPr/>
          </p:nvSpPr>
          <p:spPr bwMode="auto">
            <a:xfrm>
              <a:off x="1728" y="2429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379" name="Rectangle 182"/>
            <p:cNvSpPr>
              <a:spLocks noChangeArrowheads="1"/>
            </p:cNvSpPr>
            <p:nvPr/>
          </p:nvSpPr>
          <p:spPr bwMode="auto">
            <a:xfrm>
              <a:off x="1344" y="2429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380" name="Rectangle 183"/>
            <p:cNvSpPr>
              <a:spLocks noChangeArrowheads="1"/>
            </p:cNvSpPr>
            <p:nvPr/>
          </p:nvSpPr>
          <p:spPr bwMode="auto">
            <a:xfrm>
              <a:off x="960" y="2429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381" name="Rectangle 184"/>
            <p:cNvSpPr>
              <a:spLocks noChangeArrowheads="1"/>
            </p:cNvSpPr>
            <p:nvPr/>
          </p:nvSpPr>
          <p:spPr bwMode="auto">
            <a:xfrm>
              <a:off x="4416" y="2176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382" name="Rectangle 185"/>
            <p:cNvSpPr>
              <a:spLocks noChangeArrowheads="1"/>
            </p:cNvSpPr>
            <p:nvPr/>
          </p:nvSpPr>
          <p:spPr bwMode="auto">
            <a:xfrm>
              <a:off x="4032" y="2176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383" name="Rectangle 186"/>
            <p:cNvSpPr>
              <a:spLocks noChangeArrowheads="1"/>
            </p:cNvSpPr>
            <p:nvPr/>
          </p:nvSpPr>
          <p:spPr bwMode="auto">
            <a:xfrm>
              <a:off x="3648" y="2176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384" name="Rectangle 187"/>
            <p:cNvSpPr>
              <a:spLocks noChangeArrowheads="1"/>
            </p:cNvSpPr>
            <p:nvPr/>
          </p:nvSpPr>
          <p:spPr bwMode="auto">
            <a:xfrm>
              <a:off x="3264" y="2176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385" name="Rectangle 188"/>
            <p:cNvSpPr>
              <a:spLocks noChangeArrowheads="1"/>
            </p:cNvSpPr>
            <p:nvPr/>
          </p:nvSpPr>
          <p:spPr bwMode="auto">
            <a:xfrm>
              <a:off x="2880" y="2176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386" name="Rectangle 189"/>
            <p:cNvSpPr>
              <a:spLocks noChangeArrowheads="1"/>
            </p:cNvSpPr>
            <p:nvPr/>
          </p:nvSpPr>
          <p:spPr bwMode="auto">
            <a:xfrm>
              <a:off x="2496" y="2176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387" name="Rectangle 190"/>
            <p:cNvSpPr>
              <a:spLocks noChangeArrowheads="1"/>
            </p:cNvSpPr>
            <p:nvPr/>
          </p:nvSpPr>
          <p:spPr bwMode="auto">
            <a:xfrm>
              <a:off x="2112" y="2176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388" name="Rectangle 191"/>
            <p:cNvSpPr>
              <a:spLocks noChangeArrowheads="1"/>
            </p:cNvSpPr>
            <p:nvPr/>
          </p:nvSpPr>
          <p:spPr bwMode="auto">
            <a:xfrm>
              <a:off x="1728" y="2176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389" name="Rectangle 192"/>
            <p:cNvSpPr>
              <a:spLocks noChangeArrowheads="1"/>
            </p:cNvSpPr>
            <p:nvPr/>
          </p:nvSpPr>
          <p:spPr bwMode="auto">
            <a:xfrm>
              <a:off x="1344" y="2176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390" name="Rectangle 193"/>
            <p:cNvSpPr>
              <a:spLocks noChangeArrowheads="1"/>
            </p:cNvSpPr>
            <p:nvPr/>
          </p:nvSpPr>
          <p:spPr bwMode="auto">
            <a:xfrm>
              <a:off x="960" y="2176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391" name="Rectangle 194"/>
            <p:cNvSpPr>
              <a:spLocks noChangeArrowheads="1"/>
            </p:cNvSpPr>
            <p:nvPr/>
          </p:nvSpPr>
          <p:spPr bwMode="auto">
            <a:xfrm>
              <a:off x="4416" y="1923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392" name="Rectangle 195"/>
            <p:cNvSpPr>
              <a:spLocks noChangeArrowheads="1"/>
            </p:cNvSpPr>
            <p:nvPr/>
          </p:nvSpPr>
          <p:spPr bwMode="auto">
            <a:xfrm>
              <a:off x="4032" y="1923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393" name="Rectangle 196"/>
            <p:cNvSpPr>
              <a:spLocks noChangeArrowheads="1"/>
            </p:cNvSpPr>
            <p:nvPr/>
          </p:nvSpPr>
          <p:spPr bwMode="auto">
            <a:xfrm>
              <a:off x="3648" y="1923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394" name="Rectangle 197"/>
            <p:cNvSpPr>
              <a:spLocks noChangeArrowheads="1"/>
            </p:cNvSpPr>
            <p:nvPr/>
          </p:nvSpPr>
          <p:spPr bwMode="auto">
            <a:xfrm>
              <a:off x="3264" y="1923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395" name="Rectangle 198"/>
            <p:cNvSpPr>
              <a:spLocks noChangeArrowheads="1"/>
            </p:cNvSpPr>
            <p:nvPr/>
          </p:nvSpPr>
          <p:spPr bwMode="auto">
            <a:xfrm>
              <a:off x="2880" y="1923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396" name="Rectangle 199"/>
            <p:cNvSpPr>
              <a:spLocks noChangeArrowheads="1"/>
            </p:cNvSpPr>
            <p:nvPr/>
          </p:nvSpPr>
          <p:spPr bwMode="auto">
            <a:xfrm>
              <a:off x="2496" y="1923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397" name="Rectangle 200"/>
            <p:cNvSpPr>
              <a:spLocks noChangeArrowheads="1"/>
            </p:cNvSpPr>
            <p:nvPr/>
          </p:nvSpPr>
          <p:spPr bwMode="auto">
            <a:xfrm>
              <a:off x="2112" y="1923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398" name="Rectangle 201"/>
            <p:cNvSpPr>
              <a:spLocks noChangeArrowheads="1"/>
            </p:cNvSpPr>
            <p:nvPr/>
          </p:nvSpPr>
          <p:spPr bwMode="auto">
            <a:xfrm>
              <a:off x="1728" y="1923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399" name="Rectangle 202"/>
            <p:cNvSpPr>
              <a:spLocks noChangeArrowheads="1"/>
            </p:cNvSpPr>
            <p:nvPr/>
          </p:nvSpPr>
          <p:spPr bwMode="auto">
            <a:xfrm>
              <a:off x="1344" y="1923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400" name="Rectangle 203"/>
            <p:cNvSpPr>
              <a:spLocks noChangeArrowheads="1"/>
            </p:cNvSpPr>
            <p:nvPr/>
          </p:nvSpPr>
          <p:spPr bwMode="auto">
            <a:xfrm>
              <a:off x="960" y="1923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401" name="Rectangle 204"/>
            <p:cNvSpPr>
              <a:spLocks noChangeArrowheads="1"/>
            </p:cNvSpPr>
            <p:nvPr/>
          </p:nvSpPr>
          <p:spPr bwMode="auto">
            <a:xfrm>
              <a:off x="4416" y="1670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402" name="Rectangle 205"/>
            <p:cNvSpPr>
              <a:spLocks noChangeArrowheads="1"/>
            </p:cNvSpPr>
            <p:nvPr/>
          </p:nvSpPr>
          <p:spPr bwMode="auto">
            <a:xfrm>
              <a:off x="4032" y="1670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403" name="Rectangle 206"/>
            <p:cNvSpPr>
              <a:spLocks noChangeArrowheads="1"/>
            </p:cNvSpPr>
            <p:nvPr/>
          </p:nvSpPr>
          <p:spPr bwMode="auto">
            <a:xfrm>
              <a:off x="3648" y="1670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404" name="Rectangle 207"/>
            <p:cNvSpPr>
              <a:spLocks noChangeArrowheads="1"/>
            </p:cNvSpPr>
            <p:nvPr/>
          </p:nvSpPr>
          <p:spPr bwMode="auto">
            <a:xfrm>
              <a:off x="3264" y="1670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405" name="Rectangle 208"/>
            <p:cNvSpPr>
              <a:spLocks noChangeArrowheads="1"/>
            </p:cNvSpPr>
            <p:nvPr/>
          </p:nvSpPr>
          <p:spPr bwMode="auto">
            <a:xfrm>
              <a:off x="2880" y="1670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406" name="Rectangle 209"/>
            <p:cNvSpPr>
              <a:spLocks noChangeArrowheads="1"/>
            </p:cNvSpPr>
            <p:nvPr/>
          </p:nvSpPr>
          <p:spPr bwMode="auto">
            <a:xfrm>
              <a:off x="2496" y="1670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407" name="Rectangle 210"/>
            <p:cNvSpPr>
              <a:spLocks noChangeArrowheads="1"/>
            </p:cNvSpPr>
            <p:nvPr/>
          </p:nvSpPr>
          <p:spPr bwMode="auto">
            <a:xfrm>
              <a:off x="2112" y="1670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408" name="Rectangle 211"/>
            <p:cNvSpPr>
              <a:spLocks noChangeArrowheads="1"/>
            </p:cNvSpPr>
            <p:nvPr/>
          </p:nvSpPr>
          <p:spPr bwMode="auto">
            <a:xfrm>
              <a:off x="1728" y="1670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409" name="Rectangle 212"/>
            <p:cNvSpPr>
              <a:spLocks noChangeArrowheads="1"/>
            </p:cNvSpPr>
            <p:nvPr/>
          </p:nvSpPr>
          <p:spPr bwMode="auto">
            <a:xfrm>
              <a:off x="1344" y="1670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410" name="Rectangle 213"/>
            <p:cNvSpPr>
              <a:spLocks noChangeArrowheads="1"/>
            </p:cNvSpPr>
            <p:nvPr/>
          </p:nvSpPr>
          <p:spPr bwMode="auto">
            <a:xfrm>
              <a:off x="960" y="1670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411" name="Rectangle 214"/>
            <p:cNvSpPr>
              <a:spLocks noChangeArrowheads="1"/>
            </p:cNvSpPr>
            <p:nvPr/>
          </p:nvSpPr>
          <p:spPr bwMode="auto">
            <a:xfrm>
              <a:off x="4416" y="1418"/>
              <a:ext cx="384" cy="25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412" name="Rectangle 215"/>
            <p:cNvSpPr>
              <a:spLocks noChangeArrowheads="1"/>
            </p:cNvSpPr>
            <p:nvPr/>
          </p:nvSpPr>
          <p:spPr bwMode="auto">
            <a:xfrm>
              <a:off x="4032" y="1418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413" name="Rectangle 216"/>
            <p:cNvSpPr>
              <a:spLocks noChangeArrowheads="1"/>
            </p:cNvSpPr>
            <p:nvPr/>
          </p:nvSpPr>
          <p:spPr bwMode="auto">
            <a:xfrm>
              <a:off x="3648" y="1418"/>
              <a:ext cx="384" cy="25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414" name="Rectangle 217"/>
            <p:cNvSpPr>
              <a:spLocks noChangeArrowheads="1"/>
            </p:cNvSpPr>
            <p:nvPr/>
          </p:nvSpPr>
          <p:spPr bwMode="auto">
            <a:xfrm>
              <a:off x="3264" y="1418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415" name="Rectangle 218"/>
            <p:cNvSpPr>
              <a:spLocks noChangeArrowheads="1"/>
            </p:cNvSpPr>
            <p:nvPr/>
          </p:nvSpPr>
          <p:spPr bwMode="auto">
            <a:xfrm>
              <a:off x="2880" y="1418"/>
              <a:ext cx="384" cy="25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416" name="Rectangle 219"/>
            <p:cNvSpPr>
              <a:spLocks noChangeArrowheads="1"/>
            </p:cNvSpPr>
            <p:nvPr/>
          </p:nvSpPr>
          <p:spPr bwMode="auto">
            <a:xfrm>
              <a:off x="2496" y="1418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417" name="Rectangle 220"/>
            <p:cNvSpPr>
              <a:spLocks noChangeArrowheads="1"/>
            </p:cNvSpPr>
            <p:nvPr/>
          </p:nvSpPr>
          <p:spPr bwMode="auto">
            <a:xfrm>
              <a:off x="2112" y="1418"/>
              <a:ext cx="384" cy="25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418" name="Rectangle 221"/>
            <p:cNvSpPr>
              <a:spLocks noChangeArrowheads="1"/>
            </p:cNvSpPr>
            <p:nvPr/>
          </p:nvSpPr>
          <p:spPr bwMode="auto">
            <a:xfrm>
              <a:off x="1728" y="1418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419" name="Rectangle 222"/>
            <p:cNvSpPr>
              <a:spLocks noChangeArrowheads="1"/>
            </p:cNvSpPr>
            <p:nvPr/>
          </p:nvSpPr>
          <p:spPr bwMode="auto">
            <a:xfrm>
              <a:off x="1344" y="1418"/>
              <a:ext cx="384" cy="25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420" name="Rectangle 223"/>
            <p:cNvSpPr>
              <a:spLocks noChangeArrowheads="1"/>
            </p:cNvSpPr>
            <p:nvPr/>
          </p:nvSpPr>
          <p:spPr bwMode="auto">
            <a:xfrm>
              <a:off x="960" y="1418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421" name="Rectangle 224"/>
            <p:cNvSpPr>
              <a:spLocks noChangeArrowheads="1"/>
            </p:cNvSpPr>
            <p:nvPr/>
          </p:nvSpPr>
          <p:spPr bwMode="auto">
            <a:xfrm>
              <a:off x="4416" y="1165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422" name="Rectangle 225"/>
            <p:cNvSpPr>
              <a:spLocks noChangeArrowheads="1"/>
            </p:cNvSpPr>
            <p:nvPr/>
          </p:nvSpPr>
          <p:spPr bwMode="auto">
            <a:xfrm>
              <a:off x="4032" y="1165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423" name="Rectangle 226"/>
            <p:cNvSpPr>
              <a:spLocks noChangeArrowheads="1"/>
            </p:cNvSpPr>
            <p:nvPr/>
          </p:nvSpPr>
          <p:spPr bwMode="auto">
            <a:xfrm>
              <a:off x="3648" y="1165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424" name="Rectangle 227"/>
            <p:cNvSpPr>
              <a:spLocks noChangeArrowheads="1"/>
            </p:cNvSpPr>
            <p:nvPr/>
          </p:nvSpPr>
          <p:spPr bwMode="auto">
            <a:xfrm>
              <a:off x="3264" y="1165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425" name="Rectangle 228"/>
            <p:cNvSpPr>
              <a:spLocks noChangeArrowheads="1"/>
            </p:cNvSpPr>
            <p:nvPr/>
          </p:nvSpPr>
          <p:spPr bwMode="auto">
            <a:xfrm>
              <a:off x="2880" y="1165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426" name="Rectangle 229"/>
            <p:cNvSpPr>
              <a:spLocks noChangeArrowheads="1"/>
            </p:cNvSpPr>
            <p:nvPr/>
          </p:nvSpPr>
          <p:spPr bwMode="auto">
            <a:xfrm>
              <a:off x="2496" y="1165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427" name="Rectangle 230"/>
            <p:cNvSpPr>
              <a:spLocks noChangeArrowheads="1"/>
            </p:cNvSpPr>
            <p:nvPr/>
          </p:nvSpPr>
          <p:spPr bwMode="auto">
            <a:xfrm>
              <a:off x="2112" y="1165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428" name="Rectangle 231"/>
            <p:cNvSpPr>
              <a:spLocks noChangeArrowheads="1"/>
            </p:cNvSpPr>
            <p:nvPr/>
          </p:nvSpPr>
          <p:spPr bwMode="auto">
            <a:xfrm>
              <a:off x="1728" y="1165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429" name="Rectangle 232"/>
            <p:cNvSpPr>
              <a:spLocks noChangeArrowheads="1"/>
            </p:cNvSpPr>
            <p:nvPr/>
          </p:nvSpPr>
          <p:spPr bwMode="auto">
            <a:xfrm>
              <a:off x="1344" y="1165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430" name="Rectangle 233"/>
            <p:cNvSpPr>
              <a:spLocks noChangeArrowheads="1"/>
            </p:cNvSpPr>
            <p:nvPr/>
          </p:nvSpPr>
          <p:spPr bwMode="auto">
            <a:xfrm>
              <a:off x="960" y="1165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431" name="Rectangle 234"/>
            <p:cNvSpPr>
              <a:spLocks noChangeArrowheads="1"/>
            </p:cNvSpPr>
            <p:nvPr/>
          </p:nvSpPr>
          <p:spPr bwMode="auto">
            <a:xfrm>
              <a:off x="4416" y="912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XX</a:t>
              </a:r>
            </a:p>
          </p:txBody>
        </p:sp>
        <p:sp>
          <p:nvSpPr>
            <p:cNvPr id="39432" name="Rectangle 235"/>
            <p:cNvSpPr>
              <a:spLocks noChangeArrowheads="1"/>
            </p:cNvSpPr>
            <p:nvPr/>
          </p:nvSpPr>
          <p:spPr bwMode="auto">
            <a:xfrm>
              <a:off x="4032" y="912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000">
                <a:solidFill>
                  <a:srgbClr val="FF3300"/>
                </a:solidFill>
              </a:endParaRPr>
            </a:p>
          </p:txBody>
        </p:sp>
        <p:sp>
          <p:nvSpPr>
            <p:cNvPr id="39433" name="Rectangle 236"/>
            <p:cNvSpPr>
              <a:spLocks noChangeArrowheads="1"/>
            </p:cNvSpPr>
            <p:nvPr/>
          </p:nvSpPr>
          <p:spPr bwMode="auto">
            <a:xfrm>
              <a:off x="3648" y="912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</a:t>
              </a:r>
            </a:p>
          </p:txBody>
        </p:sp>
        <p:sp>
          <p:nvSpPr>
            <p:cNvPr id="39434" name="Rectangle 237"/>
            <p:cNvSpPr>
              <a:spLocks noChangeArrowheads="1"/>
            </p:cNvSpPr>
            <p:nvPr/>
          </p:nvSpPr>
          <p:spPr bwMode="auto">
            <a:xfrm>
              <a:off x="3264" y="912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000">
                <a:solidFill>
                  <a:srgbClr val="FF3300"/>
                </a:solidFill>
              </a:endParaRPr>
            </a:p>
          </p:txBody>
        </p:sp>
        <p:sp>
          <p:nvSpPr>
            <p:cNvPr id="39435" name="Rectangle 238"/>
            <p:cNvSpPr>
              <a:spLocks noChangeArrowheads="1"/>
            </p:cNvSpPr>
            <p:nvPr/>
          </p:nvSpPr>
          <p:spPr bwMode="auto">
            <a:xfrm>
              <a:off x="2880" y="912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</a:t>
              </a:r>
            </a:p>
          </p:txBody>
        </p:sp>
        <p:sp>
          <p:nvSpPr>
            <p:cNvPr id="39436" name="Rectangle 239"/>
            <p:cNvSpPr>
              <a:spLocks noChangeArrowheads="1"/>
            </p:cNvSpPr>
            <p:nvPr/>
          </p:nvSpPr>
          <p:spPr bwMode="auto">
            <a:xfrm>
              <a:off x="2496" y="912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437" name="Rectangle 240"/>
            <p:cNvSpPr>
              <a:spLocks noChangeArrowheads="1"/>
            </p:cNvSpPr>
            <p:nvPr/>
          </p:nvSpPr>
          <p:spPr bwMode="auto">
            <a:xfrm>
              <a:off x="2112" y="912"/>
              <a:ext cx="384" cy="25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X</a:t>
              </a:r>
            </a:p>
          </p:txBody>
        </p:sp>
        <p:sp>
          <p:nvSpPr>
            <p:cNvPr id="39438" name="Rectangle 241"/>
            <p:cNvSpPr>
              <a:spLocks noChangeArrowheads="1"/>
            </p:cNvSpPr>
            <p:nvPr/>
          </p:nvSpPr>
          <p:spPr bwMode="auto">
            <a:xfrm>
              <a:off x="1728" y="912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9439" name="Rectangle 242"/>
            <p:cNvSpPr>
              <a:spLocks noChangeArrowheads="1"/>
            </p:cNvSpPr>
            <p:nvPr/>
          </p:nvSpPr>
          <p:spPr bwMode="auto">
            <a:xfrm>
              <a:off x="1344" y="912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39440" name="Rectangle 243"/>
            <p:cNvSpPr>
              <a:spLocks noChangeArrowheads="1"/>
            </p:cNvSpPr>
            <p:nvPr/>
          </p:nvSpPr>
          <p:spPr bwMode="auto">
            <a:xfrm>
              <a:off x="960" y="912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000">
                <a:solidFill>
                  <a:srgbClr val="FF3300"/>
                </a:solidFill>
              </a:endParaRPr>
            </a:p>
          </p:txBody>
        </p:sp>
        <p:sp>
          <p:nvSpPr>
            <p:cNvPr id="39441" name="Line 244"/>
            <p:cNvSpPr>
              <a:spLocks noChangeShapeType="1"/>
            </p:cNvSpPr>
            <p:nvPr/>
          </p:nvSpPr>
          <p:spPr bwMode="auto">
            <a:xfrm>
              <a:off x="960" y="912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42" name="Line 245"/>
            <p:cNvSpPr>
              <a:spLocks noChangeShapeType="1"/>
            </p:cNvSpPr>
            <p:nvPr/>
          </p:nvSpPr>
          <p:spPr bwMode="auto">
            <a:xfrm>
              <a:off x="960" y="3440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43" name="Line 246"/>
            <p:cNvSpPr>
              <a:spLocks noChangeShapeType="1"/>
            </p:cNvSpPr>
            <p:nvPr/>
          </p:nvSpPr>
          <p:spPr bwMode="auto">
            <a:xfrm>
              <a:off x="960" y="912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44" name="Line 247"/>
            <p:cNvSpPr>
              <a:spLocks noChangeShapeType="1"/>
            </p:cNvSpPr>
            <p:nvPr/>
          </p:nvSpPr>
          <p:spPr bwMode="auto">
            <a:xfrm>
              <a:off x="4800" y="912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45" name="Line 248"/>
            <p:cNvSpPr>
              <a:spLocks noChangeShapeType="1"/>
            </p:cNvSpPr>
            <p:nvPr/>
          </p:nvSpPr>
          <p:spPr bwMode="auto">
            <a:xfrm>
              <a:off x="1344" y="912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46" name="Line 249"/>
            <p:cNvSpPr>
              <a:spLocks noChangeShapeType="1"/>
            </p:cNvSpPr>
            <p:nvPr/>
          </p:nvSpPr>
          <p:spPr bwMode="auto">
            <a:xfrm>
              <a:off x="960" y="1165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47" name="Line 250"/>
            <p:cNvSpPr>
              <a:spLocks noChangeShapeType="1"/>
            </p:cNvSpPr>
            <p:nvPr/>
          </p:nvSpPr>
          <p:spPr bwMode="auto">
            <a:xfrm>
              <a:off x="1728" y="912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48" name="Line 251"/>
            <p:cNvSpPr>
              <a:spLocks noChangeShapeType="1"/>
            </p:cNvSpPr>
            <p:nvPr/>
          </p:nvSpPr>
          <p:spPr bwMode="auto">
            <a:xfrm>
              <a:off x="2112" y="912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49" name="Line 252"/>
            <p:cNvSpPr>
              <a:spLocks noChangeShapeType="1"/>
            </p:cNvSpPr>
            <p:nvPr/>
          </p:nvSpPr>
          <p:spPr bwMode="auto">
            <a:xfrm>
              <a:off x="2496" y="912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50" name="Line 253"/>
            <p:cNvSpPr>
              <a:spLocks noChangeShapeType="1"/>
            </p:cNvSpPr>
            <p:nvPr/>
          </p:nvSpPr>
          <p:spPr bwMode="auto">
            <a:xfrm>
              <a:off x="2880" y="912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51" name="Line 254"/>
            <p:cNvSpPr>
              <a:spLocks noChangeShapeType="1"/>
            </p:cNvSpPr>
            <p:nvPr/>
          </p:nvSpPr>
          <p:spPr bwMode="auto">
            <a:xfrm>
              <a:off x="3264" y="912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52" name="Line 255"/>
            <p:cNvSpPr>
              <a:spLocks noChangeShapeType="1"/>
            </p:cNvSpPr>
            <p:nvPr/>
          </p:nvSpPr>
          <p:spPr bwMode="auto">
            <a:xfrm>
              <a:off x="3648" y="912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53" name="Line 256"/>
            <p:cNvSpPr>
              <a:spLocks noChangeShapeType="1"/>
            </p:cNvSpPr>
            <p:nvPr/>
          </p:nvSpPr>
          <p:spPr bwMode="auto">
            <a:xfrm>
              <a:off x="4032" y="912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54" name="Line 257"/>
            <p:cNvSpPr>
              <a:spLocks noChangeShapeType="1"/>
            </p:cNvSpPr>
            <p:nvPr/>
          </p:nvSpPr>
          <p:spPr bwMode="auto">
            <a:xfrm>
              <a:off x="4416" y="912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55" name="Line 258"/>
            <p:cNvSpPr>
              <a:spLocks noChangeShapeType="1"/>
            </p:cNvSpPr>
            <p:nvPr/>
          </p:nvSpPr>
          <p:spPr bwMode="auto">
            <a:xfrm>
              <a:off x="4800" y="1165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56" name="Line 259"/>
            <p:cNvSpPr>
              <a:spLocks noChangeShapeType="1"/>
            </p:cNvSpPr>
            <p:nvPr/>
          </p:nvSpPr>
          <p:spPr bwMode="auto">
            <a:xfrm>
              <a:off x="960" y="1418"/>
              <a:ext cx="0" cy="25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57" name="Line 260"/>
            <p:cNvSpPr>
              <a:spLocks noChangeShapeType="1"/>
            </p:cNvSpPr>
            <p:nvPr/>
          </p:nvSpPr>
          <p:spPr bwMode="auto">
            <a:xfrm>
              <a:off x="4800" y="1418"/>
              <a:ext cx="0" cy="25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58" name="Line 261"/>
            <p:cNvSpPr>
              <a:spLocks noChangeShapeType="1"/>
            </p:cNvSpPr>
            <p:nvPr/>
          </p:nvSpPr>
          <p:spPr bwMode="auto">
            <a:xfrm>
              <a:off x="960" y="1670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59" name="Line 262"/>
            <p:cNvSpPr>
              <a:spLocks noChangeShapeType="1"/>
            </p:cNvSpPr>
            <p:nvPr/>
          </p:nvSpPr>
          <p:spPr bwMode="auto">
            <a:xfrm>
              <a:off x="4800" y="1670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60" name="Line 263"/>
            <p:cNvSpPr>
              <a:spLocks noChangeShapeType="1"/>
            </p:cNvSpPr>
            <p:nvPr/>
          </p:nvSpPr>
          <p:spPr bwMode="auto">
            <a:xfrm>
              <a:off x="960" y="1923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61" name="Line 264"/>
            <p:cNvSpPr>
              <a:spLocks noChangeShapeType="1"/>
            </p:cNvSpPr>
            <p:nvPr/>
          </p:nvSpPr>
          <p:spPr bwMode="auto">
            <a:xfrm>
              <a:off x="4800" y="1923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62" name="Line 265"/>
            <p:cNvSpPr>
              <a:spLocks noChangeShapeType="1"/>
            </p:cNvSpPr>
            <p:nvPr/>
          </p:nvSpPr>
          <p:spPr bwMode="auto">
            <a:xfrm>
              <a:off x="960" y="2176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63" name="Line 266"/>
            <p:cNvSpPr>
              <a:spLocks noChangeShapeType="1"/>
            </p:cNvSpPr>
            <p:nvPr/>
          </p:nvSpPr>
          <p:spPr bwMode="auto">
            <a:xfrm>
              <a:off x="4800" y="2176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64" name="Line 267"/>
            <p:cNvSpPr>
              <a:spLocks noChangeShapeType="1"/>
            </p:cNvSpPr>
            <p:nvPr/>
          </p:nvSpPr>
          <p:spPr bwMode="auto">
            <a:xfrm>
              <a:off x="960" y="2429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65" name="Line 268"/>
            <p:cNvSpPr>
              <a:spLocks noChangeShapeType="1"/>
            </p:cNvSpPr>
            <p:nvPr/>
          </p:nvSpPr>
          <p:spPr bwMode="auto">
            <a:xfrm>
              <a:off x="4800" y="2429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66" name="Line 269"/>
            <p:cNvSpPr>
              <a:spLocks noChangeShapeType="1"/>
            </p:cNvSpPr>
            <p:nvPr/>
          </p:nvSpPr>
          <p:spPr bwMode="auto">
            <a:xfrm>
              <a:off x="960" y="2682"/>
              <a:ext cx="0" cy="25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67" name="Line 270"/>
            <p:cNvSpPr>
              <a:spLocks noChangeShapeType="1"/>
            </p:cNvSpPr>
            <p:nvPr/>
          </p:nvSpPr>
          <p:spPr bwMode="auto">
            <a:xfrm>
              <a:off x="4800" y="2682"/>
              <a:ext cx="0" cy="25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68" name="Line 271"/>
            <p:cNvSpPr>
              <a:spLocks noChangeShapeType="1"/>
            </p:cNvSpPr>
            <p:nvPr/>
          </p:nvSpPr>
          <p:spPr bwMode="auto">
            <a:xfrm>
              <a:off x="960" y="2934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69" name="Line 272"/>
            <p:cNvSpPr>
              <a:spLocks noChangeShapeType="1"/>
            </p:cNvSpPr>
            <p:nvPr/>
          </p:nvSpPr>
          <p:spPr bwMode="auto">
            <a:xfrm>
              <a:off x="4800" y="2934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70" name="Line 273"/>
            <p:cNvSpPr>
              <a:spLocks noChangeShapeType="1"/>
            </p:cNvSpPr>
            <p:nvPr/>
          </p:nvSpPr>
          <p:spPr bwMode="auto">
            <a:xfrm>
              <a:off x="960" y="3187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71" name="Line 274"/>
            <p:cNvSpPr>
              <a:spLocks noChangeShapeType="1"/>
            </p:cNvSpPr>
            <p:nvPr/>
          </p:nvSpPr>
          <p:spPr bwMode="auto">
            <a:xfrm>
              <a:off x="4800" y="3187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72" name="Line 275"/>
            <p:cNvSpPr>
              <a:spLocks noChangeShapeType="1"/>
            </p:cNvSpPr>
            <p:nvPr/>
          </p:nvSpPr>
          <p:spPr bwMode="auto">
            <a:xfrm>
              <a:off x="1344" y="3440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73" name="Line 276"/>
            <p:cNvSpPr>
              <a:spLocks noChangeShapeType="1"/>
            </p:cNvSpPr>
            <p:nvPr/>
          </p:nvSpPr>
          <p:spPr bwMode="auto">
            <a:xfrm>
              <a:off x="1728" y="3440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74" name="Line 277"/>
            <p:cNvSpPr>
              <a:spLocks noChangeShapeType="1"/>
            </p:cNvSpPr>
            <p:nvPr/>
          </p:nvSpPr>
          <p:spPr bwMode="auto">
            <a:xfrm>
              <a:off x="2112" y="3440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75" name="Line 278"/>
            <p:cNvSpPr>
              <a:spLocks noChangeShapeType="1"/>
            </p:cNvSpPr>
            <p:nvPr/>
          </p:nvSpPr>
          <p:spPr bwMode="auto">
            <a:xfrm>
              <a:off x="2496" y="3440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76" name="Line 279"/>
            <p:cNvSpPr>
              <a:spLocks noChangeShapeType="1"/>
            </p:cNvSpPr>
            <p:nvPr/>
          </p:nvSpPr>
          <p:spPr bwMode="auto">
            <a:xfrm>
              <a:off x="2880" y="3440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77" name="Line 280"/>
            <p:cNvSpPr>
              <a:spLocks noChangeShapeType="1"/>
            </p:cNvSpPr>
            <p:nvPr/>
          </p:nvSpPr>
          <p:spPr bwMode="auto">
            <a:xfrm>
              <a:off x="3264" y="3440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78" name="Line 281"/>
            <p:cNvSpPr>
              <a:spLocks noChangeShapeType="1"/>
            </p:cNvSpPr>
            <p:nvPr/>
          </p:nvSpPr>
          <p:spPr bwMode="auto">
            <a:xfrm>
              <a:off x="3648" y="3440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79" name="Line 282"/>
            <p:cNvSpPr>
              <a:spLocks noChangeShapeType="1"/>
            </p:cNvSpPr>
            <p:nvPr/>
          </p:nvSpPr>
          <p:spPr bwMode="auto">
            <a:xfrm>
              <a:off x="4032" y="3440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80" name="Line 283"/>
            <p:cNvSpPr>
              <a:spLocks noChangeShapeType="1"/>
            </p:cNvSpPr>
            <p:nvPr/>
          </p:nvSpPr>
          <p:spPr bwMode="auto">
            <a:xfrm>
              <a:off x="4416" y="3440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86"/>
          <p:cNvGrpSpPr>
            <a:grpSpLocks/>
          </p:cNvGrpSpPr>
          <p:nvPr/>
        </p:nvGrpSpPr>
        <p:grpSpPr bwMode="auto">
          <a:xfrm>
            <a:off x="1524000" y="1447800"/>
            <a:ext cx="6172200" cy="4013200"/>
            <a:chOff x="384" y="1536"/>
            <a:chExt cx="3888" cy="2528"/>
          </a:xfrm>
        </p:grpSpPr>
        <p:sp>
          <p:nvSpPr>
            <p:cNvPr id="39201" name="Rectangle 287"/>
            <p:cNvSpPr>
              <a:spLocks noChangeArrowheads="1"/>
            </p:cNvSpPr>
            <p:nvPr/>
          </p:nvSpPr>
          <p:spPr bwMode="auto">
            <a:xfrm>
              <a:off x="3840" y="3811"/>
              <a:ext cx="4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02" name="Rectangle 288"/>
            <p:cNvSpPr>
              <a:spLocks noChangeArrowheads="1"/>
            </p:cNvSpPr>
            <p:nvPr/>
          </p:nvSpPr>
          <p:spPr bwMode="auto">
            <a:xfrm>
              <a:off x="3456" y="3811"/>
              <a:ext cx="384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XX</a:t>
              </a:r>
            </a:p>
          </p:txBody>
        </p:sp>
        <p:sp>
          <p:nvSpPr>
            <p:cNvPr id="39203" name="Rectangle 289"/>
            <p:cNvSpPr>
              <a:spLocks noChangeArrowheads="1"/>
            </p:cNvSpPr>
            <p:nvPr/>
          </p:nvSpPr>
          <p:spPr bwMode="auto">
            <a:xfrm>
              <a:off x="3072" y="3811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04" name="Rectangle 290"/>
            <p:cNvSpPr>
              <a:spLocks noChangeArrowheads="1"/>
            </p:cNvSpPr>
            <p:nvPr/>
          </p:nvSpPr>
          <p:spPr bwMode="auto">
            <a:xfrm>
              <a:off x="2688" y="3811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05" name="Rectangle 291"/>
            <p:cNvSpPr>
              <a:spLocks noChangeArrowheads="1"/>
            </p:cNvSpPr>
            <p:nvPr/>
          </p:nvSpPr>
          <p:spPr bwMode="auto">
            <a:xfrm>
              <a:off x="2304" y="3811"/>
              <a:ext cx="384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XX</a:t>
              </a:r>
            </a:p>
          </p:txBody>
        </p:sp>
        <p:sp>
          <p:nvSpPr>
            <p:cNvPr id="39206" name="Rectangle 292"/>
            <p:cNvSpPr>
              <a:spLocks noChangeArrowheads="1"/>
            </p:cNvSpPr>
            <p:nvPr/>
          </p:nvSpPr>
          <p:spPr bwMode="auto">
            <a:xfrm>
              <a:off x="1920" y="3811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07" name="Rectangle 293"/>
            <p:cNvSpPr>
              <a:spLocks noChangeArrowheads="1"/>
            </p:cNvSpPr>
            <p:nvPr/>
          </p:nvSpPr>
          <p:spPr bwMode="auto">
            <a:xfrm>
              <a:off x="1536" y="3811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08" name="Rectangle 294"/>
            <p:cNvSpPr>
              <a:spLocks noChangeArrowheads="1"/>
            </p:cNvSpPr>
            <p:nvPr/>
          </p:nvSpPr>
          <p:spPr bwMode="auto">
            <a:xfrm>
              <a:off x="1152" y="3811"/>
              <a:ext cx="384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XX</a:t>
              </a:r>
            </a:p>
          </p:txBody>
        </p:sp>
        <p:sp>
          <p:nvSpPr>
            <p:cNvPr id="39209" name="Rectangle 295"/>
            <p:cNvSpPr>
              <a:spLocks noChangeArrowheads="1"/>
            </p:cNvSpPr>
            <p:nvPr/>
          </p:nvSpPr>
          <p:spPr bwMode="auto">
            <a:xfrm>
              <a:off x="768" y="3811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10" name="Rectangle 296"/>
            <p:cNvSpPr>
              <a:spLocks noChangeArrowheads="1"/>
            </p:cNvSpPr>
            <p:nvPr/>
          </p:nvSpPr>
          <p:spPr bwMode="auto">
            <a:xfrm>
              <a:off x="384" y="3811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11" name="Rectangle 297"/>
            <p:cNvSpPr>
              <a:spLocks noChangeArrowheads="1"/>
            </p:cNvSpPr>
            <p:nvPr/>
          </p:nvSpPr>
          <p:spPr bwMode="auto">
            <a:xfrm>
              <a:off x="3840" y="3558"/>
              <a:ext cx="432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XX</a:t>
              </a:r>
            </a:p>
          </p:txBody>
        </p:sp>
        <p:sp>
          <p:nvSpPr>
            <p:cNvPr id="39212" name="Rectangle 298"/>
            <p:cNvSpPr>
              <a:spLocks noChangeArrowheads="1"/>
            </p:cNvSpPr>
            <p:nvPr/>
          </p:nvSpPr>
          <p:spPr bwMode="auto">
            <a:xfrm>
              <a:off x="3456" y="3558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13" name="Rectangle 299"/>
            <p:cNvSpPr>
              <a:spLocks noChangeArrowheads="1"/>
            </p:cNvSpPr>
            <p:nvPr/>
          </p:nvSpPr>
          <p:spPr bwMode="auto">
            <a:xfrm>
              <a:off x="3072" y="3558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14" name="Rectangle 300"/>
            <p:cNvSpPr>
              <a:spLocks noChangeArrowheads="1"/>
            </p:cNvSpPr>
            <p:nvPr/>
          </p:nvSpPr>
          <p:spPr bwMode="auto">
            <a:xfrm>
              <a:off x="2688" y="3558"/>
              <a:ext cx="384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XX</a:t>
              </a:r>
            </a:p>
          </p:txBody>
        </p:sp>
        <p:sp>
          <p:nvSpPr>
            <p:cNvPr id="39215" name="Rectangle 301"/>
            <p:cNvSpPr>
              <a:spLocks noChangeArrowheads="1"/>
            </p:cNvSpPr>
            <p:nvPr/>
          </p:nvSpPr>
          <p:spPr bwMode="auto">
            <a:xfrm>
              <a:off x="2304" y="3558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16" name="Rectangle 302"/>
            <p:cNvSpPr>
              <a:spLocks noChangeArrowheads="1"/>
            </p:cNvSpPr>
            <p:nvPr/>
          </p:nvSpPr>
          <p:spPr bwMode="auto">
            <a:xfrm>
              <a:off x="1920" y="3558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17" name="Rectangle 303"/>
            <p:cNvSpPr>
              <a:spLocks noChangeArrowheads="1"/>
            </p:cNvSpPr>
            <p:nvPr/>
          </p:nvSpPr>
          <p:spPr bwMode="auto">
            <a:xfrm>
              <a:off x="1536" y="3558"/>
              <a:ext cx="384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XX</a:t>
              </a:r>
            </a:p>
          </p:txBody>
        </p:sp>
        <p:sp>
          <p:nvSpPr>
            <p:cNvPr id="39218" name="Rectangle 304"/>
            <p:cNvSpPr>
              <a:spLocks noChangeArrowheads="1"/>
            </p:cNvSpPr>
            <p:nvPr/>
          </p:nvSpPr>
          <p:spPr bwMode="auto">
            <a:xfrm>
              <a:off x="1152" y="3558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19" name="Rectangle 305"/>
            <p:cNvSpPr>
              <a:spLocks noChangeArrowheads="1"/>
            </p:cNvSpPr>
            <p:nvPr/>
          </p:nvSpPr>
          <p:spPr bwMode="auto">
            <a:xfrm>
              <a:off x="768" y="3558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20" name="Rectangle 306"/>
            <p:cNvSpPr>
              <a:spLocks noChangeArrowheads="1"/>
            </p:cNvSpPr>
            <p:nvPr/>
          </p:nvSpPr>
          <p:spPr bwMode="auto">
            <a:xfrm>
              <a:off x="384" y="3558"/>
              <a:ext cx="384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XX</a:t>
              </a:r>
            </a:p>
          </p:txBody>
        </p:sp>
        <p:sp>
          <p:nvSpPr>
            <p:cNvPr id="39221" name="Rectangle 307"/>
            <p:cNvSpPr>
              <a:spLocks noChangeArrowheads="1"/>
            </p:cNvSpPr>
            <p:nvPr/>
          </p:nvSpPr>
          <p:spPr bwMode="auto">
            <a:xfrm>
              <a:off x="3840" y="3306"/>
              <a:ext cx="4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22" name="Rectangle 308"/>
            <p:cNvSpPr>
              <a:spLocks noChangeArrowheads="1"/>
            </p:cNvSpPr>
            <p:nvPr/>
          </p:nvSpPr>
          <p:spPr bwMode="auto">
            <a:xfrm>
              <a:off x="3456" y="3306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23" name="Rectangle 309"/>
            <p:cNvSpPr>
              <a:spLocks noChangeArrowheads="1"/>
            </p:cNvSpPr>
            <p:nvPr/>
          </p:nvSpPr>
          <p:spPr bwMode="auto">
            <a:xfrm>
              <a:off x="3072" y="3306"/>
              <a:ext cx="384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XX</a:t>
              </a:r>
            </a:p>
          </p:txBody>
        </p:sp>
        <p:sp>
          <p:nvSpPr>
            <p:cNvPr id="39224" name="Rectangle 310"/>
            <p:cNvSpPr>
              <a:spLocks noChangeArrowheads="1"/>
            </p:cNvSpPr>
            <p:nvPr/>
          </p:nvSpPr>
          <p:spPr bwMode="auto">
            <a:xfrm>
              <a:off x="2688" y="3306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25" name="Rectangle 311"/>
            <p:cNvSpPr>
              <a:spLocks noChangeArrowheads="1"/>
            </p:cNvSpPr>
            <p:nvPr/>
          </p:nvSpPr>
          <p:spPr bwMode="auto">
            <a:xfrm>
              <a:off x="2304" y="3306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26" name="Rectangle 312"/>
            <p:cNvSpPr>
              <a:spLocks noChangeArrowheads="1"/>
            </p:cNvSpPr>
            <p:nvPr/>
          </p:nvSpPr>
          <p:spPr bwMode="auto">
            <a:xfrm>
              <a:off x="1920" y="3306"/>
              <a:ext cx="384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XX</a:t>
              </a:r>
            </a:p>
          </p:txBody>
        </p:sp>
        <p:sp>
          <p:nvSpPr>
            <p:cNvPr id="39227" name="Rectangle 313"/>
            <p:cNvSpPr>
              <a:spLocks noChangeArrowheads="1"/>
            </p:cNvSpPr>
            <p:nvPr/>
          </p:nvSpPr>
          <p:spPr bwMode="auto">
            <a:xfrm>
              <a:off x="1536" y="3306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28" name="Rectangle 314"/>
            <p:cNvSpPr>
              <a:spLocks noChangeArrowheads="1"/>
            </p:cNvSpPr>
            <p:nvPr/>
          </p:nvSpPr>
          <p:spPr bwMode="auto">
            <a:xfrm>
              <a:off x="1152" y="3306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29" name="Rectangle 315"/>
            <p:cNvSpPr>
              <a:spLocks noChangeArrowheads="1"/>
            </p:cNvSpPr>
            <p:nvPr/>
          </p:nvSpPr>
          <p:spPr bwMode="auto">
            <a:xfrm>
              <a:off x="768" y="3306"/>
              <a:ext cx="384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XX</a:t>
              </a:r>
            </a:p>
          </p:txBody>
        </p:sp>
        <p:sp>
          <p:nvSpPr>
            <p:cNvPr id="39230" name="Rectangle 316"/>
            <p:cNvSpPr>
              <a:spLocks noChangeArrowheads="1"/>
            </p:cNvSpPr>
            <p:nvPr/>
          </p:nvSpPr>
          <p:spPr bwMode="auto">
            <a:xfrm>
              <a:off x="384" y="3306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31" name="Rectangle 317"/>
            <p:cNvSpPr>
              <a:spLocks noChangeArrowheads="1"/>
            </p:cNvSpPr>
            <p:nvPr/>
          </p:nvSpPr>
          <p:spPr bwMode="auto">
            <a:xfrm>
              <a:off x="3840" y="3053"/>
              <a:ext cx="4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32" name="Rectangle 318"/>
            <p:cNvSpPr>
              <a:spLocks noChangeArrowheads="1"/>
            </p:cNvSpPr>
            <p:nvPr/>
          </p:nvSpPr>
          <p:spPr bwMode="auto">
            <a:xfrm>
              <a:off x="3456" y="3053"/>
              <a:ext cx="384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XX</a:t>
              </a:r>
            </a:p>
          </p:txBody>
        </p:sp>
        <p:sp>
          <p:nvSpPr>
            <p:cNvPr id="39233" name="Rectangle 319"/>
            <p:cNvSpPr>
              <a:spLocks noChangeArrowheads="1"/>
            </p:cNvSpPr>
            <p:nvPr/>
          </p:nvSpPr>
          <p:spPr bwMode="auto">
            <a:xfrm>
              <a:off x="3072" y="3053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34" name="Rectangle 320"/>
            <p:cNvSpPr>
              <a:spLocks noChangeArrowheads="1"/>
            </p:cNvSpPr>
            <p:nvPr/>
          </p:nvSpPr>
          <p:spPr bwMode="auto">
            <a:xfrm>
              <a:off x="2688" y="3053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35" name="Rectangle 321"/>
            <p:cNvSpPr>
              <a:spLocks noChangeArrowheads="1"/>
            </p:cNvSpPr>
            <p:nvPr/>
          </p:nvSpPr>
          <p:spPr bwMode="auto">
            <a:xfrm>
              <a:off x="2304" y="3053"/>
              <a:ext cx="384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XX</a:t>
              </a:r>
            </a:p>
          </p:txBody>
        </p:sp>
        <p:sp>
          <p:nvSpPr>
            <p:cNvPr id="39236" name="Rectangle 322"/>
            <p:cNvSpPr>
              <a:spLocks noChangeArrowheads="1"/>
            </p:cNvSpPr>
            <p:nvPr/>
          </p:nvSpPr>
          <p:spPr bwMode="auto">
            <a:xfrm>
              <a:off x="1920" y="3053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37" name="Rectangle 323"/>
            <p:cNvSpPr>
              <a:spLocks noChangeArrowheads="1"/>
            </p:cNvSpPr>
            <p:nvPr/>
          </p:nvSpPr>
          <p:spPr bwMode="auto">
            <a:xfrm>
              <a:off x="1536" y="3053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38" name="Rectangle 324"/>
            <p:cNvSpPr>
              <a:spLocks noChangeArrowheads="1"/>
            </p:cNvSpPr>
            <p:nvPr/>
          </p:nvSpPr>
          <p:spPr bwMode="auto">
            <a:xfrm>
              <a:off x="1152" y="3053"/>
              <a:ext cx="384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XX</a:t>
              </a:r>
            </a:p>
          </p:txBody>
        </p:sp>
        <p:sp>
          <p:nvSpPr>
            <p:cNvPr id="39239" name="Rectangle 325"/>
            <p:cNvSpPr>
              <a:spLocks noChangeArrowheads="1"/>
            </p:cNvSpPr>
            <p:nvPr/>
          </p:nvSpPr>
          <p:spPr bwMode="auto">
            <a:xfrm>
              <a:off x="768" y="3053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40" name="Rectangle 326"/>
            <p:cNvSpPr>
              <a:spLocks noChangeArrowheads="1"/>
            </p:cNvSpPr>
            <p:nvPr/>
          </p:nvSpPr>
          <p:spPr bwMode="auto">
            <a:xfrm>
              <a:off x="384" y="3053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41" name="Rectangle 327"/>
            <p:cNvSpPr>
              <a:spLocks noChangeArrowheads="1"/>
            </p:cNvSpPr>
            <p:nvPr/>
          </p:nvSpPr>
          <p:spPr bwMode="auto">
            <a:xfrm>
              <a:off x="3840" y="2800"/>
              <a:ext cx="432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XX</a:t>
              </a:r>
            </a:p>
          </p:txBody>
        </p:sp>
        <p:sp>
          <p:nvSpPr>
            <p:cNvPr id="39242" name="Rectangle 328"/>
            <p:cNvSpPr>
              <a:spLocks noChangeArrowheads="1"/>
            </p:cNvSpPr>
            <p:nvPr/>
          </p:nvSpPr>
          <p:spPr bwMode="auto">
            <a:xfrm>
              <a:off x="3456" y="2800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43" name="Rectangle 329"/>
            <p:cNvSpPr>
              <a:spLocks noChangeArrowheads="1"/>
            </p:cNvSpPr>
            <p:nvPr/>
          </p:nvSpPr>
          <p:spPr bwMode="auto">
            <a:xfrm>
              <a:off x="3072" y="2800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44" name="Rectangle 330"/>
            <p:cNvSpPr>
              <a:spLocks noChangeArrowheads="1"/>
            </p:cNvSpPr>
            <p:nvPr/>
          </p:nvSpPr>
          <p:spPr bwMode="auto">
            <a:xfrm>
              <a:off x="2688" y="2800"/>
              <a:ext cx="384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XX</a:t>
              </a:r>
            </a:p>
          </p:txBody>
        </p:sp>
        <p:sp>
          <p:nvSpPr>
            <p:cNvPr id="39245" name="Rectangle 331"/>
            <p:cNvSpPr>
              <a:spLocks noChangeArrowheads="1"/>
            </p:cNvSpPr>
            <p:nvPr/>
          </p:nvSpPr>
          <p:spPr bwMode="auto">
            <a:xfrm>
              <a:off x="2304" y="2800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46" name="Rectangle 332"/>
            <p:cNvSpPr>
              <a:spLocks noChangeArrowheads="1"/>
            </p:cNvSpPr>
            <p:nvPr/>
          </p:nvSpPr>
          <p:spPr bwMode="auto">
            <a:xfrm>
              <a:off x="1920" y="2800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47" name="Rectangle 333"/>
            <p:cNvSpPr>
              <a:spLocks noChangeArrowheads="1"/>
            </p:cNvSpPr>
            <p:nvPr/>
          </p:nvSpPr>
          <p:spPr bwMode="auto">
            <a:xfrm>
              <a:off x="1536" y="2800"/>
              <a:ext cx="384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XX</a:t>
              </a:r>
            </a:p>
          </p:txBody>
        </p:sp>
        <p:sp>
          <p:nvSpPr>
            <p:cNvPr id="39248" name="Rectangle 334"/>
            <p:cNvSpPr>
              <a:spLocks noChangeArrowheads="1"/>
            </p:cNvSpPr>
            <p:nvPr/>
          </p:nvSpPr>
          <p:spPr bwMode="auto">
            <a:xfrm>
              <a:off x="1152" y="2800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49" name="Rectangle 335"/>
            <p:cNvSpPr>
              <a:spLocks noChangeArrowheads="1"/>
            </p:cNvSpPr>
            <p:nvPr/>
          </p:nvSpPr>
          <p:spPr bwMode="auto">
            <a:xfrm>
              <a:off x="768" y="2800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50" name="Rectangle 336"/>
            <p:cNvSpPr>
              <a:spLocks noChangeArrowheads="1"/>
            </p:cNvSpPr>
            <p:nvPr/>
          </p:nvSpPr>
          <p:spPr bwMode="auto">
            <a:xfrm>
              <a:off x="384" y="2800"/>
              <a:ext cx="384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XX</a:t>
              </a:r>
            </a:p>
          </p:txBody>
        </p:sp>
        <p:sp>
          <p:nvSpPr>
            <p:cNvPr id="39251" name="Rectangle 337"/>
            <p:cNvSpPr>
              <a:spLocks noChangeArrowheads="1"/>
            </p:cNvSpPr>
            <p:nvPr/>
          </p:nvSpPr>
          <p:spPr bwMode="auto">
            <a:xfrm>
              <a:off x="3840" y="2547"/>
              <a:ext cx="4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52" name="Rectangle 338"/>
            <p:cNvSpPr>
              <a:spLocks noChangeArrowheads="1"/>
            </p:cNvSpPr>
            <p:nvPr/>
          </p:nvSpPr>
          <p:spPr bwMode="auto">
            <a:xfrm>
              <a:off x="3456" y="2547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53" name="Rectangle 339"/>
            <p:cNvSpPr>
              <a:spLocks noChangeArrowheads="1"/>
            </p:cNvSpPr>
            <p:nvPr/>
          </p:nvSpPr>
          <p:spPr bwMode="auto">
            <a:xfrm>
              <a:off x="3072" y="2547"/>
              <a:ext cx="384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XX</a:t>
              </a:r>
            </a:p>
          </p:txBody>
        </p:sp>
        <p:sp>
          <p:nvSpPr>
            <p:cNvPr id="39254" name="Rectangle 340"/>
            <p:cNvSpPr>
              <a:spLocks noChangeArrowheads="1"/>
            </p:cNvSpPr>
            <p:nvPr/>
          </p:nvSpPr>
          <p:spPr bwMode="auto">
            <a:xfrm>
              <a:off x="2688" y="2547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55" name="Rectangle 341"/>
            <p:cNvSpPr>
              <a:spLocks noChangeArrowheads="1"/>
            </p:cNvSpPr>
            <p:nvPr/>
          </p:nvSpPr>
          <p:spPr bwMode="auto">
            <a:xfrm>
              <a:off x="2304" y="2547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56" name="Rectangle 342"/>
            <p:cNvSpPr>
              <a:spLocks noChangeArrowheads="1"/>
            </p:cNvSpPr>
            <p:nvPr/>
          </p:nvSpPr>
          <p:spPr bwMode="auto">
            <a:xfrm>
              <a:off x="1920" y="2547"/>
              <a:ext cx="384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XX</a:t>
              </a:r>
            </a:p>
          </p:txBody>
        </p:sp>
        <p:sp>
          <p:nvSpPr>
            <p:cNvPr id="39257" name="Rectangle 343"/>
            <p:cNvSpPr>
              <a:spLocks noChangeArrowheads="1"/>
            </p:cNvSpPr>
            <p:nvPr/>
          </p:nvSpPr>
          <p:spPr bwMode="auto">
            <a:xfrm>
              <a:off x="1536" y="2547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58" name="Rectangle 344"/>
            <p:cNvSpPr>
              <a:spLocks noChangeArrowheads="1"/>
            </p:cNvSpPr>
            <p:nvPr/>
          </p:nvSpPr>
          <p:spPr bwMode="auto">
            <a:xfrm>
              <a:off x="1152" y="2547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59" name="Rectangle 345"/>
            <p:cNvSpPr>
              <a:spLocks noChangeArrowheads="1"/>
            </p:cNvSpPr>
            <p:nvPr/>
          </p:nvSpPr>
          <p:spPr bwMode="auto">
            <a:xfrm>
              <a:off x="768" y="2547"/>
              <a:ext cx="384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XX</a:t>
              </a:r>
            </a:p>
          </p:txBody>
        </p:sp>
        <p:sp>
          <p:nvSpPr>
            <p:cNvPr id="39260" name="Rectangle 346"/>
            <p:cNvSpPr>
              <a:spLocks noChangeArrowheads="1"/>
            </p:cNvSpPr>
            <p:nvPr/>
          </p:nvSpPr>
          <p:spPr bwMode="auto">
            <a:xfrm>
              <a:off x="384" y="2547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61" name="Rectangle 347"/>
            <p:cNvSpPr>
              <a:spLocks noChangeArrowheads="1"/>
            </p:cNvSpPr>
            <p:nvPr/>
          </p:nvSpPr>
          <p:spPr bwMode="auto">
            <a:xfrm>
              <a:off x="3840" y="2294"/>
              <a:ext cx="4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62" name="Rectangle 348"/>
            <p:cNvSpPr>
              <a:spLocks noChangeArrowheads="1"/>
            </p:cNvSpPr>
            <p:nvPr/>
          </p:nvSpPr>
          <p:spPr bwMode="auto">
            <a:xfrm>
              <a:off x="3456" y="2294"/>
              <a:ext cx="384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XX</a:t>
              </a:r>
            </a:p>
          </p:txBody>
        </p:sp>
        <p:sp>
          <p:nvSpPr>
            <p:cNvPr id="39263" name="Rectangle 349"/>
            <p:cNvSpPr>
              <a:spLocks noChangeArrowheads="1"/>
            </p:cNvSpPr>
            <p:nvPr/>
          </p:nvSpPr>
          <p:spPr bwMode="auto">
            <a:xfrm>
              <a:off x="3072" y="2294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64" name="Rectangle 350"/>
            <p:cNvSpPr>
              <a:spLocks noChangeArrowheads="1"/>
            </p:cNvSpPr>
            <p:nvPr/>
          </p:nvSpPr>
          <p:spPr bwMode="auto">
            <a:xfrm>
              <a:off x="2688" y="2294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65" name="Rectangle 351"/>
            <p:cNvSpPr>
              <a:spLocks noChangeArrowheads="1"/>
            </p:cNvSpPr>
            <p:nvPr/>
          </p:nvSpPr>
          <p:spPr bwMode="auto">
            <a:xfrm>
              <a:off x="2304" y="2294"/>
              <a:ext cx="384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XX</a:t>
              </a:r>
            </a:p>
          </p:txBody>
        </p:sp>
        <p:sp>
          <p:nvSpPr>
            <p:cNvPr id="39266" name="Rectangle 352"/>
            <p:cNvSpPr>
              <a:spLocks noChangeArrowheads="1"/>
            </p:cNvSpPr>
            <p:nvPr/>
          </p:nvSpPr>
          <p:spPr bwMode="auto">
            <a:xfrm>
              <a:off x="1920" y="2294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67" name="Rectangle 353"/>
            <p:cNvSpPr>
              <a:spLocks noChangeArrowheads="1"/>
            </p:cNvSpPr>
            <p:nvPr/>
          </p:nvSpPr>
          <p:spPr bwMode="auto">
            <a:xfrm>
              <a:off x="1536" y="2294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68" name="Rectangle 354"/>
            <p:cNvSpPr>
              <a:spLocks noChangeArrowheads="1"/>
            </p:cNvSpPr>
            <p:nvPr/>
          </p:nvSpPr>
          <p:spPr bwMode="auto">
            <a:xfrm>
              <a:off x="1152" y="2294"/>
              <a:ext cx="384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XX</a:t>
              </a:r>
            </a:p>
          </p:txBody>
        </p:sp>
        <p:sp>
          <p:nvSpPr>
            <p:cNvPr id="39269" name="Rectangle 355"/>
            <p:cNvSpPr>
              <a:spLocks noChangeArrowheads="1"/>
            </p:cNvSpPr>
            <p:nvPr/>
          </p:nvSpPr>
          <p:spPr bwMode="auto">
            <a:xfrm>
              <a:off x="768" y="2294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70" name="Rectangle 356"/>
            <p:cNvSpPr>
              <a:spLocks noChangeArrowheads="1"/>
            </p:cNvSpPr>
            <p:nvPr/>
          </p:nvSpPr>
          <p:spPr bwMode="auto">
            <a:xfrm>
              <a:off x="384" y="2294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71" name="Rectangle 357"/>
            <p:cNvSpPr>
              <a:spLocks noChangeArrowheads="1"/>
            </p:cNvSpPr>
            <p:nvPr/>
          </p:nvSpPr>
          <p:spPr bwMode="auto">
            <a:xfrm>
              <a:off x="3840" y="2042"/>
              <a:ext cx="432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XX</a:t>
              </a:r>
            </a:p>
          </p:txBody>
        </p:sp>
        <p:sp>
          <p:nvSpPr>
            <p:cNvPr id="39272" name="Rectangle 358"/>
            <p:cNvSpPr>
              <a:spLocks noChangeArrowheads="1"/>
            </p:cNvSpPr>
            <p:nvPr/>
          </p:nvSpPr>
          <p:spPr bwMode="auto">
            <a:xfrm>
              <a:off x="3456" y="2042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73" name="Rectangle 359"/>
            <p:cNvSpPr>
              <a:spLocks noChangeArrowheads="1"/>
            </p:cNvSpPr>
            <p:nvPr/>
          </p:nvSpPr>
          <p:spPr bwMode="auto">
            <a:xfrm>
              <a:off x="3072" y="2042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74" name="Rectangle 360"/>
            <p:cNvSpPr>
              <a:spLocks noChangeArrowheads="1"/>
            </p:cNvSpPr>
            <p:nvPr/>
          </p:nvSpPr>
          <p:spPr bwMode="auto">
            <a:xfrm>
              <a:off x="2688" y="2042"/>
              <a:ext cx="384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XX</a:t>
              </a:r>
            </a:p>
          </p:txBody>
        </p:sp>
        <p:sp>
          <p:nvSpPr>
            <p:cNvPr id="39275" name="Rectangle 361"/>
            <p:cNvSpPr>
              <a:spLocks noChangeArrowheads="1"/>
            </p:cNvSpPr>
            <p:nvPr/>
          </p:nvSpPr>
          <p:spPr bwMode="auto">
            <a:xfrm>
              <a:off x="2304" y="2042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76" name="Rectangle 362"/>
            <p:cNvSpPr>
              <a:spLocks noChangeArrowheads="1"/>
            </p:cNvSpPr>
            <p:nvPr/>
          </p:nvSpPr>
          <p:spPr bwMode="auto">
            <a:xfrm>
              <a:off x="1920" y="2042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77" name="Rectangle 363"/>
            <p:cNvSpPr>
              <a:spLocks noChangeArrowheads="1"/>
            </p:cNvSpPr>
            <p:nvPr/>
          </p:nvSpPr>
          <p:spPr bwMode="auto">
            <a:xfrm>
              <a:off x="1536" y="2042"/>
              <a:ext cx="384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XX</a:t>
              </a:r>
            </a:p>
          </p:txBody>
        </p:sp>
        <p:sp>
          <p:nvSpPr>
            <p:cNvPr id="39278" name="Rectangle 364"/>
            <p:cNvSpPr>
              <a:spLocks noChangeArrowheads="1"/>
            </p:cNvSpPr>
            <p:nvPr/>
          </p:nvSpPr>
          <p:spPr bwMode="auto">
            <a:xfrm>
              <a:off x="1152" y="2042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79" name="Rectangle 365"/>
            <p:cNvSpPr>
              <a:spLocks noChangeArrowheads="1"/>
            </p:cNvSpPr>
            <p:nvPr/>
          </p:nvSpPr>
          <p:spPr bwMode="auto">
            <a:xfrm>
              <a:off x="768" y="2042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80" name="Rectangle 366"/>
            <p:cNvSpPr>
              <a:spLocks noChangeArrowheads="1"/>
            </p:cNvSpPr>
            <p:nvPr/>
          </p:nvSpPr>
          <p:spPr bwMode="auto">
            <a:xfrm>
              <a:off x="384" y="2042"/>
              <a:ext cx="384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XX</a:t>
              </a:r>
            </a:p>
          </p:txBody>
        </p:sp>
        <p:sp>
          <p:nvSpPr>
            <p:cNvPr id="39281" name="Rectangle 367"/>
            <p:cNvSpPr>
              <a:spLocks noChangeArrowheads="1"/>
            </p:cNvSpPr>
            <p:nvPr/>
          </p:nvSpPr>
          <p:spPr bwMode="auto">
            <a:xfrm>
              <a:off x="3840" y="1789"/>
              <a:ext cx="4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82" name="Rectangle 368"/>
            <p:cNvSpPr>
              <a:spLocks noChangeArrowheads="1"/>
            </p:cNvSpPr>
            <p:nvPr/>
          </p:nvSpPr>
          <p:spPr bwMode="auto">
            <a:xfrm>
              <a:off x="3456" y="1789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83" name="Rectangle 369"/>
            <p:cNvSpPr>
              <a:spLocks noChangeArrowheads="1"/>
            </p:cNvSpPr>
            <p:nvPr/>
          </p:nvSpPr>
          <p:spPr bwMode="auto">
            <a:xfrm>
              <a:off x="3072" y="1789"/>
              <a:ext cx="384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XX</a:t>
              </a:r>
            </a:p>
          </p:txBody>
        </p:sp>
        <p:sp>
          <p:nvSpPr>
            <p:cNvPr id="39284" name="Rectangle 370"/>
            <p:cNvSpPr>
              <a:spLocks noChangeArrowheads="1"/>
            </p:cNvSpPr>
            <p:nvPr/>
          </p:nvSpPr>
          <p:spPr bwMode="auto">
            <a:xfrm>
              <a:off x="2688" y="1789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85" name="Rectangle 371"/>
            <p:cNvSpPr>
              <a:spLocks noChangeArrowheads="1"/>
            </p:cNvSpPr>
            <p:nvPr/>
          </p:nvSpPr>
          <p:spPr bwMode="auto">
            <a:xfrm>
              <a:off x="2304" y="1789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86" name="Rectangle 372"/>
            <p:cNvSpPr>
              <a:spLocks noChangeArrowheads="1"/>
            </p:cNvSpPr>
            <p:nvPr/>
          </p:nvSpPr>
          <p:spPr bwMode="auto">
            <a:xfrm>
              <a:off x="1920" y="1789"/>
              <a:ext cx="384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XX</a:t>
              </a:r>
            </a:p>
          </p:txBody>
        </p:sp>
        <p:sp>
          <p:nvSpPr>
            <p:cNvPr id="39287" name="Rectangle 373"/>
            <p:cNvSpPr>
              <a:spLocks noChangeArrowheads="1"/>
            </p:cNvSpPr>
            <p:nvPr/>
          </p:nvSpPr>
          <p:spPr bwMode="auto">
            <a:xfrm>
              <a:off x="1536" y="1789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88" name="Rectangle 374"/>
            <p:cNvSpPr>
              <a:spLocks noChangeArrowheads="1"/>
            </p:cNvSpPr>
            <p:nvPr/>
          </p:nvSpPr>
          <p:spPr bwMode="auto">
            <a:xfrm>
              <a:off x="1152" y="1789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89" name="Rectangle 375"/>
            <p:cNvSpPr>
              <a:spLocks noChangeArrowheads="1"/>
            </p:cNvSpPr>
            <p:nvPr/>
          </p:nvSpPr>
          <p:spPr bwMode="auto">
            <a:xfrm>
              <a:off x="768" y="1789"/>
              <a:ext cx="384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XX</a:t>
              </a:r>
            </a:p>
          </p:txBody>
        </p:sp>
        <p:sp>
          <p:nvSpPr>
            <p:cNvPr id="39290" name="Rectangle 376"/>
            <p:cNvSpPr>
              <a:spLocks noChangeArrowheads="1"/>
            </p:cNvSpPr>
            <p:nvPr/>
          </p:nvSpPr>
          <p:spPr bwMode="auto">
            <a:xfrm>
              <a:off x="384" y="1789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91" name="Rectangle 377"/>
            <p:cNvSpPr>
              <a:spLocks noChangeArrowheads="1"/>
            </p:cNvSpPr>
            <p:nvPr/>
          </p:nvSpPr>
          <p:spPr bwMode="auto">
            <a:xfrm>
              <a:off x="3840" y="1536"/>
              <a:ext cx="4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92" name="Rectangle 378"/>
            <p:cNvSpPr>
              <a:spLocks noChangeArrowheads="1"/>
            </p:cNvSpPr>
            <p:nvPr/>
          </p:nvSpPr>
          <p:spPr bwMode="auto">
            <a:xfrm>
              <a:off x="3456" y="1536"/>
              <a:ext cx="384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39293" name="Rectangle 379"/>
            <p:cNvSpPr>
              <a:spLocks noChangeArrowheads="1"/>
            </p:cNvSpPr>
            <p:nvPr/>
          </p:nvSpPr>
          <p:spPr bwMode="auto">
            <a:xfrm>
              <a:off x="3072" y="1536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94" name="Rectangle 380"/>
            <p:cNvSpPr>
              <a:spLocks noChangeArrowheads="1"/>
            </p:cNvSpPr>
            <p:nvPr/>
          </p:nvSpPr>
          <p:spPr bwMode="auto">
            <a:xfrm>
              <a:off x="2688" y="1536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95" name="Rectangle 381"/>
            <p:cNvSpPr>
              <a:spLocks noChangeArrowheads="1"/>
            </p:cNvSpPr>
            <p:nvPr/>
          </p:nvSpPr>
          <p:spPr bwMode="auto">
            <a:xfrm>
              <a:off x="2304" y="1536"/>
              <a:ext cx="384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X </a:t>
              </a:r>
            </a:p>
          </p:txBody>
        </p:sp>
        <p:sp>
          <p:nvSpPr>
            <p:cNvPr id="39296" name="Rectangle 382"/>
            <p:cNvSpPr>
              <a:spLocks noChangeArrowheads="1"/>
            </p:cNvSpPr>
            <p:nvPr/>
          </p:nvSpPr>
          <p:spPr bwMode="auto">
            <a:xfrm>
              <a:off x="1920" y="1536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97" name="Rectangle 383"/>
            <p:cNvSpPr>
              <a:spLocks noChangeArrowheads="1"/>
            </p:cNvSpPr>
            <p:nvPr/>
          </p:nvSpPr>
          <p:spPr bwMode="auto">
            <a:xfrm>
              <a:off x="1536" y="1536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9298" name="Rectangle 384"/>
            <p:cNvSpPr>
              <a:spLocks noChangeArrowheads="1"/>
            </p:cNvSpPr>
            <p:nvPr/>
          </p:nvSpPr>
          <p:spPr bwMode="auto">
            <a:xfrm>
              <a:off x="1152" y="1536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39299" name="Rectangle 385"/>
            <p:cNvSpPr>
              <a:spLocks noChangeArrowheads="1"/>
            </p:cNvSpPr>
            <p:nvPr/>
          </p:nvSpPr>
          <p:spPr bwMode="auto">
            <a:xfrm>
              <a:off x="768" y="1536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39300" name="Rectangle 386"/>
            <p:cNvSpPr>
              <a:spLocks noChangeArrowheads="1"/>
            </p:cNvSpPr>
            <p:nvPr/>
          </p:nvSpPr>
          <p:spPr bwMode="auto">
            <a:xfrm>
              <a:off x="384" y="1536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39301" name="Line 387"/>
            <p:cNvSpPr>
              <a:spLocks noChangeShapeType="1"/>
            </p:cNvSpPr>
            <p:nvPr/>
          </p:nvSpPr>
          <p:spPr bwMode="auto">
            <a:xfrm>
              <a:off x="384" y="1536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02" name="Line 388"/>
            <p:cNvSpPr>
              <a:spLocks noChangeShapeType="1"/>
            </p:cNvSpPr>
            <p:nvPr/>
          </p:nvSpPr>
          <p:spPr bwMode="auto">
            <a:xfrm>
              <a:off x="384" y="4064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03" name="Line 389"/>
            <p:cNvSpPr>
              <a:spLocks noChangeShapeType="1"/>
            </p:cNvSpPr>
            <p:nvPr/>
          </p:nvSpPr>
          <p:spPr bwMode="auto">
            <a:xfrm>
              <a:off x="384" y="1536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04" name="Line 390"/>
            <p:cNvSpPr>
              <a:spLocks noChangeShapeType="1"/>
            </p:cNvSpPr>
            <p:nvPr/>
          </p:nvSpPr>
          <p:spPr bwMode="auto">
            <a:xfrm>
              <a:off x="4272" y="1536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05" name="Line 391"/>
            <p:cNvSpPr>
              <a:spLocks noChangeShapeType="1"/>
            </p:cNvSpPr>
            <p:nvPr/>
          </p:nvSpPr>
          <p:spPr bwMode="auto">
            <a:xfrm>
              <a:off x="768" y="1536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06" name="Line 392"/>
            <p:cNvSpPr>
              <a:spLocks noChangeShapeType="1"/>
            </p:cNvSpPr>
            <p:nvPr/>
          </p:nvSpPr>
          <p:spPr bwMode="auto">
            <a:xfrm>
              <a:off x="384" y="1789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07" name="Line 393"/>
            <p:cNvSpPr>
              <a:spLocks noChangeShapeType="1"/>
            </p:cNvSpPr>
            <p:nvPr/>
          </p:nvSpPr>
          <p:spPr bwMode="auto">
            <a:xfrm>
              <a:off x="1152" y="1536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08" name="Line 394"/>
            <p:cNvSpPr>
              <a:spLocks noChangeShapeType="1"/>
            </p:cNvSpPr>
            <p:nvPr/>
          </p:nvSpPr>
          <p:spPr bwMode="auto">
            <a:xfrm>
              <a:off x="1536" y="1536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09" name="Line 395"/>
            <p:cNvSpPr>
              <a:spLocks noChangeShapeType="1"/>
            </p:cNvSpPr>
            <p:nvPr/>
          </p:nvSpPr>
          <p:spPr bwMode="auto">
            <a:xfrm>
              <a:off x="1920" y="1536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10" name="Line 396"/>
            <p:cNvSpPr>
              <a:spLocks noChangeShapeType="1"/>
            </p:cNvSpPr>
            <p:nvPr/>
          </p:nvSpPr>
          <p:spPr bwMode="auto">
            <a:xfrm>
              <a:off x="2304" y="1536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11" name="Line 397"/>
            <p:cNvSpPr>
              <a:spLocks noChangeShapeType="1"/>
            </p:cNvSpPr>
            <p:nvPr/>
          </p:nvSpPr>
          <p:spPr bwMode="auto">
            <a:xfrm>
              <a:off x="2688" y="1536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12" name="Line 398"/>
            <p:cNvSpPr>
              <a:spLocks noChangeShapeType="1"/>
            </p:cNvSpPr>
            <p:nvPr/>
          </p:nvSpPr>
          <p:spPr bwMode="auto">
            <a:xfrm>
              <a:off x="3072" y="1536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13" name="Line 399"/>
            <p:cNvSpPr>
              <a:spLocks noChangeShapeType="1"/>
            </p:cNvSpPr>
            <p:nvPr/>
          </p:nvSpPr>
          <p:spPr bwMode="auto">
            <a:xfrm>
              <a:off x="3456" y="1536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14" name="Line 400"/>
            <p:cNvSpPr>
              <a:spLocks noChangeShapeType="1"/>
            </p:cNvSpPr>
            <p:nvPr/>
          </p:nvSpPr>
          <p:spPr bwMode="auto">
            <a:xfrm>
              <a:off x="3840" y="1536"/>
              <a:ext cx="43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15" name="Line 401"/>
            <p:cNvSpPr>
              <a:spLocks noChangeShapeType="1"/>
            </p:cNvSpPr>
            <p:nvPr/>
          </p:nvSpPr>
          <p:spPr bwMode="auto">
            <a:xfrm>
              <a:off x="4272" y="1789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16" name="Line 402"/>
            <p:cNvSpPr>
              <a:spLocks noChangeShapeType="1"/>
            </p:cNvSpPr>
            <p:nvPr/>
          </p:nvSpPr>
          <p:spPr bwMode="auto">
            <a:xfrm>
              <a:off x="384" y="2042"/>
              <a:ext cx="0" cy="25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17" name="Line 403"/>
            <p:cNvSpPr>
              <a:spLocks noChangeShapeType="1"/>
            </p:cNvSpPr>
            <p:nvPr/>
          </p:nvSpPr>
          <p:spPr bwMode="auto">
            <a:xfrm>
              <a:off x="4272" y="2042"/>
              <a:ext cx="0" cy="25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18" name="Line 404"/>
            <p:cNvSpPr>
              <a:spLocks noChangeShapeType="1"/>
            </p:cNvSpPr>
            <p:nvPr/>
          </p:nvSpPr>
          <p:spPr bwMode="auto">
            <a:xfrm>
              <a:off x="384" y="2294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19" name="Line 405"/>
            <p:cNvSpPr>
              <a:spLocks noChangeShapeType="1"/>
            </p:cNvSpPr>
            <p:nvPr/>
          </p:nvSpPr>
          <p:spPr bwMode="auto">
            <a:xfrm>
              <a:off x="4272" y="2294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20" name="Line 406"/>
            <p:cNvSpPr>
              <a:spLocks noChangeShapeType="1"/>
            </p:cNvSpPr>
            <p:nvPr/>
          </p:nvSpPr>
          <p:spPr bwMode="auto">
            <a:xfrm>
              <a:off x="384" y="2547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21" name="Line 407"/>
            <p:cNvSpPr>
              <a:spLocks noChangeShapeType="1"/>
            </p:cNvSpPr>
            <p:nvPr/>
          </p:nvSpPr>
          <p:spPr bwMode="auto">
            <a:xfrm>
              <a:off x="4272" y="2547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22" name="Line 408"/>
            <p:cNvSpPr>
              <a:spLocks noChangeShapeType="1"/>
            </p:cNvSpPr>
            <p:nvPr/>
          </p:nvSpPr>
          <p:spPr bwMode="auto">
            <a:xfrm>
              <a:off x="384" y="2800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23" name="Line 409"/>
            <p:cNvSpPr>
              <a:spLocks noChangeShapeType="1"/>
            </p:cNvSpPr>
            <p:nvPr/>
          </p:nvSpPr>
          <p:spPr bwMode="auto">
            <a:xfrm>
              <a:off x="4272" y="2800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24" name="Line 410"/>
            <p:cNvSpPr>
              <a:spLocks noChangeShapeType="1"/>
            </p:cNvSpPr>
            <p:nvPr/>
          </p:nvSpPr>
          <p:spPr bwMode="auto">
            <a:xfrm>
              <a:off x="384" y="3053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25" name="Line 411"/>
            <p:cNvSpPr>
              <a:spLocks noChangeShapeType="1"/>
            </p:cNvSpPr>
            <p:nvPr/>
          </p:nvSpPr>
          <p:spPr bwMode="auto">
            <a:xfrm>
              <a:off x="4272" y="3053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26" name="Line 412"/>
            <p:cNvSpPr>
              <a:spLocks noChangeShapeType="1"/>
            </p:cNvSpPr>
            <p:nvPr/>
          </p:nvSpPr>
          <p:spPr bwMode="auto">
            <a:xfrm>
              <a:off x="384" y="3306"/>
              <a:ext cx="0" cy="25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27" name="Line 413"/>
            <p:cNvSpPr>
              <a:spLocks noChangeShapeType="1"/>
            </p:cNvSpPr>
            <p:nvPr/>
          </p:nvSpPr>
          <p:spPr bwMode="auto">
            <a:xfrm>
              <a:off x="4272" y="3306"/>
              <a:ext cx="0" cy="25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28" name="Line 414"/>
            <p:cNvSpPr>
              <a:spLocks noChangeShapeType="1"/>
            </p:cNvSpPr>
            <p:nvPr/>
          </p:nvSpPr>
          <p:spPr bwMode="auto">
            <a:xfrm>
              <a:off x="384" y="3558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29" name="Line 415"/>
            <p:cNvSpPr>
              <a:spLocks noChangeShapeType="1"/>
            </p:cNvSpPr>
            <p:nvPr/>
          </p:nvSpPr>
          <p:spPr bwMode="auto">
            <a:xfrm>
              <a:off x="4272" y="3558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30" name="Line 416"/>
            <p:cNvSpPr>
              <a:spLocks noChangeShapeType="1"/>
            </p:cNvSpPr>
            <p:nvPr/>
          </p:nvSpPr>
          <p:spPr bwMode="auto">
            <a:xfrm>
              <a:off x="384" y="3811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31" name="Line 417"/>
            <p:cNvSpPr>
              <a:spLocks noChangeShapeType="1"/>
            </p:cNvSpPr>
            <p:nvPr/>
          </p:nvSpPr>
          <p:spPr bwMode="auto">
            <a:xfrm>
              <a:off x="4272" y="3811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32" name="Line 418"/>
            <p:cNvSpPr>
              <a:spLocks noChangeShapeType="1"/>
            </p:cNvSpPr>
            <p:nvPr/>
          </p:nvSpPr>
          <p:spPr bwMode="auto">
            <a:xfrm>
              <a:off x="768" y="4064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33" name="Line 419"/>
            <p:cNvSpPr>
              <a:spLocks noChangeShapeType="1"/>
            </p:cNvSpPr>
            <p:nvPr/>
          </p:nvSpPr>
          <p:spPr bwMode="auto">
            <a:xfrm>
              <a:off x="1152" y="4064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34" name="Line 420"/>
            <p:cNvSpPr>
              <a:spLocks noChangeShapeType="1"/>
            </p:cNvSpPr>
            <p:nvPr/>
          </p:nvSpPr>
          <p:spPr bwMode="auto">
            <a:xfrm>
              <a:off x="1536" y="4064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35" name="Line 421"/>
            <p:cNvSpPr>
              <a:spLocks noChangeShapeType="1"/>
            </p:cNvSpPr>
            <p:nvPr/>
          </p:nvSpPr>
          <p:spPr bwMode="auto">
            <a:xfrm>
              <a:off x="1920" y="4064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36" name="Line 422"/>
            <p:cNvSpPr>
              <a:spLocks noChangeShapeType="1"/>
            </p:cNvSpPr>
            <p:nvPr/>
          </p:nvSpPr>
          <p:spPr bwMode="auto">
            <a:xfrm>
              <a:off x="2304" y="4064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37" name="Line 423"/>
            <p:cNvSpPr>
              <a:spLocks noChangeShapeType="1"/>
            </p:cNvSpPr>
            <p:nvPr/>
          </p:nvSpPr>
          <p:spPr bwMode="auto">
            <a:xfrm>
              <a:off x="2688" y="4064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38" name="Line 424"/>
            <p:cNvSpPr>
              <a:spLocks noChangeShapeType="1"/>
            </p:cNvSpPr>
            <p:nvPr/>
          </p:nvSpPr>
          <p:spPr bwMode="auto">
            <a:xfrm>
              <a:off x="3072" y="4064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39" name="Line 425"/>
            <p:cNvSpPr>
              <a:spLocks noChangeShapeType="1"/>
            </p:cNvSpPr>
            <p:nvPr/>
          </p:nvSpPr>
          <p:spPr bwMode="auto">
            <a:xfrm>
              <a:off x="3456" y="4064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40" name="Line 426"/>
            <p:cNvSpPr>
              <a:spLocks noChangeShapeType="1"/>
            </p:cNvSpPr>
            <p:nvPr/>
          </p:nvSpPr>
          <p:spPr bwMode="auto">
            <a:xfrm>
              <a:off x="3840" y="4064"/>
              <a:ext cx="43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68"/>
          <p:cNvGrpSpPr>
            <a:grpSpLocks/>
          </p:cNvGrpSpPr>
          <p:nvPr/>
        </p:nvGrpSpPr>
        <p:grpSpPr bwMode="auto">
          <a:xfrm>
            <a:off x="1524000" y="1447800"/>
            <a:ext cx="6096000" cy="4013200"/>
            <a:chOff x="384" y="1536"/>
            <a:chExt cx="3840" cy="2528"/>
          </a:xfrm>
        </p:grpSpPr>
        <p:sp>
          <p:nvSpPr>
            <p:cNvPr id="39061" name="Rectangle 569"/>
            <p:cNvSpPr>
              <a:spLocks noChangeArrowheads="1"/>
            </p:cNvSpPr>
            <p:nvPr/>
          </p:nvSpPr>
          <p:spPr bwMode="auto">
            <a:xfrm>
              <a:off x="3840" y="3811"/>
              <a:ext cx="384" cy="253"/>
            </a:xfrm>
            <a:prstGeom prst="rect">
              <a:avLst/>
            </a:prstGeom>
            <a:solidFill>
              <a:srgbClr val="9C0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XX</a:t>
              </a:r>
            </a:p>
          </p:txBody>
        </p:sp>
        <p:sp>
          <p:nvSpPr>
            <p:cNvPr id="39062" name="Rectangle 570"/>
            <p:cNvSpPr>
              <a:spLocks noChangeArrowheads="1"/>
            </p:cNvSpPr>
            <p:nvPr/>
          </p:nvSpPr>
          <p:spPr bwMode="auto">
            <a:xfrm>
              <a:off x="3456" y="3811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063" name="Rectangle 571"/>
            <p:cNvSpPr>
              <a:spLocks noChangeArrowheads="1"/>
            </p:cNvSpPr>
            <p:nvPr/>
          </p:nvSpPr>
          <p:spPr bwMode="auto">
            <a:xfrm>
              <a:off x="3072" y="3811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064" name="Rectangle 572"/>
            <p:cNvSpPr>
              <a:spLocks noChangeArrowheads="1"/>
            </p:cNvSpPr>
            <p:nvPr/>
          </p:nvSpPr>
          <p:spPr bwMode="auto">
            <a:xfrm>
              <a:off x="2688" y="3811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065" name="Rectangle 573"/>
            <p:cNvSpPr>
              <a:spLocks noChangeArrowheads="1"/>
            </p:cNvSpPr>
            <p:nvPr/>
          </p:nvSpPr>
          <p:spPr bwMode="auto">
            <a:xfrm>
              <a:off x="2304" y="3811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066" name="Rectangle 574"/>
            <p:cNvSpPr>
              <a:spLocks noChangeArrowheads="1"/>
            </p:cNvSpPr>
            <p:nvPr/>
          </p:nvSpPr>
          <p:spPr bwMode="auto">
            <a:xfrm>
              <a:off x="1920" y="3811"/>
              <a:ext cx="384" cy="253"/>
            </a:xfrm>
            <a:prstGeom prst="rect">
              <a:avLst/>
            </a:prstGeom>
            <a:solidFill>
              <a:srgbClr val="9C0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XX</a:t>
              </a:r>
            </a:p>
          </p:txBody>
        </p:sp>
        <p:sp>
          <p:nvSpPr>
            <p:cNvPr id="39067" name="Rectangle 575"/>
            <p:cNvSpPr>
              <a:spLocks noChangeArrowheads="1"/>
            </p:cNvSpPr>
            <p:nvPr/>
          </p:nvSpPr>
          <p:spPr bwMode="auto">
            <a:xfrm>
              <a:off x="1536" y="3811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068" name="Rectangle 576"/>
            <p:cNvSpPr>
              <a:spLocks noChangeArrowheads="1"/>
            </p:cNvSpPr>
            <p:nvPr/>
          </p:nvSpPr>
          <p:spPr bwMode="auto">
            <a:xfrm>
              <a:off x="1152" y="3811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069" name="Rectangle 577"/>
            <p:cNvSpPr>
              <a:spLocks noChangeArrowheads="1"/>
            </p:cNvSpPr>
            <p:nvPr/>
          </p:nvSpPr>
          <p:spPr bwMode="auto">
            <a:xfrm>
              <a:off x="768" y="3811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070" name="Rectangle 578"/>
            <p:cNvSpPr>
              <a:spLocks noChangeArrowheads="1"/>
            </p:cNvSpPr>
            <p:nvPr/>
          </p:nvSpPr>
          <p:spPr bwMode="auto">
            <a:xfrm>
              <a:off x="384" y="3811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071" name="Rectangle 579"/>
            <p:cNvSpPr>
              <a:spLocks noChangeArrowheads="1"/>
            </p:cNvSpPr>
            <p:nvPr/>
          </p:nvSpPr>
          <p:spPr bwMode="auto">
            <a:xfrm>
              <a:off x="3840" y="3558"/>
              <a:ext cx="384" cy="253"/>
            </a:xfrm>
            <a:prstGeom prst="rect">
              <a:avLst/>
            </a:prstGeom>
            <a:solidFill>
              <a:srgbClr val="9C0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XX</a:t>
              </a:r>
            </a:p>
          </p:txBody>
        </p:sp>
        <p:sp>
          <p:nvSpPr>
            <p:cNvPr id="39072" name="Rectangle 580"/>
            <p:cNvSpPr>
              <a:spLocks noChangeArrowheads="1"/>
            </p:cNvSpPr>
            <p:nvPr/>
          </p:nvSpPr>
          <p:spPr bwMode="auto">
            <a:xfrm>
              <a:off x="3456" y="3558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073" name="Rectangle 581"/>
            <p:cNvSpPr>
              <a:spLocks noChangeArrowheads="1"/>
            </p:cNvSpPr>
            <p:nvPr/>
          </p:nvSpPr>
          <p:spPr bwMode="auto">
            <a:xfrm>
              <a:off x="3072" y="3558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074" name="Rectangle 582"/>
            <p:cNvSpPr>
              <a:spLocks noChangeArrowheads="1"/>
            </p:cNvSpPr>
            <p:nvPr/>
          </p:nvSpPr>
          <p:spPr bwMode="auto">
            <a:xfrm>
              <a:off x="2688" y="3558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075" name="Rectangle 583"/>
            <p:cNvSpPr>
              <a:spLocks noChangeArrowheads="1"/>
            </p:cNvSpPr>
            <p:nvPr/>
          </p:nvSpPr>
          <p:spPr bwMode="auto">
            <a:xfrm>
              <a:off x="2304" y="3558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076" name="Rectangle 584"/>
            <p:cNvSpPr>
              <a:spLocks noChangeArrowheads="1"/>
            </p:cNvSpPr>
            <p:nvPr/>
          </p:nvSpPr>
          <p:spPr bwMode="auto">
            <a:xfrm>
              <a:off x="1920" y="3558"/>
              <a:ext cx="384" cy="253"/>
            </a:xfrm>
            <a:prstGeom prst="rect">
              <a:avLst/>
            </a:prstGeom>
            <a:solidFill>
              <a:srgbClr val="9C0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XX</a:t>
              </a:r>
            </a:p>
          </p:txBody>
        </p:sp>
        <p:sp>
          <p:nvSpPr>
            <p:cNvPr id="39077" name="Rectangle 585"/>
            <p:cNvSpPr>
              <a:spLocks noChangeArrowheads="1"/>
            </p:cNvSpPr>
            <p:nvPr/>
          </p:nvSpPr>
          <p:spPr bwMode="auto">
            <a:xfrm>
              <a:off x="1536" y="3558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078" name="Rectangle 586"/>
            <p:cNvSpPr>
              <a:spLocks noChangeArrowheads="1"/>
            </p:cNvSpPr>
            <p:nvPr/>
          </p:nvSpPr>
          <p:spPr bwMode="auto">
            <a:xfrm>
              <a:off x="1152" y="3558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079" name="Rectangle 587"/>
            <p:cNvSpPr>
              <a:spLocks noChangeArrowheads="1"/>
            </p:cNvSpPr>
            <p:nvPr/>
          </p:nvSpPr>
          <p:spPr bwMode="auto">
            <a:xfrm>
              <a:off x="768" y="3558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080" name="Rectangle 588"/>
            <p:cNvSpPr>
              <a:spLocks noChangeArrowheads="1"/>
            </p:cNvSpPr>
            <p:nvPr/>
          </p:nvSpPr>
          <p:spPr bwMode="auto">
            <a:xfrm>
              <a:off x="384" y="3558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081" name="Rectangle 589"/>
            <p:cNvSpPr>
              <a:spLocks noChangeArrowheads="1"/>
            </p:cNvSpPr>
            <p:nvPr/>
          </p:nvSpPr>
          <p:spPr bwMode="auto">
            <a:xfrm>
              <a:off x="3840" y="3306"/>
              <a:ext cx="384" cy="252"/>
            </a:xfrm>
            <a:prstGeom prst="rect">
              <a:avLst/>
            </a:prstGeom>
            <a:solidFill>
              <a:srgbClr val="9C0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XX</a:t>
              </a:r>
            </a:p>
          </p:txBody>
        </p:sp>
        <p:sp>
          <p:nvSpPr>
            <p:cNvPr id="39082" name="Rectangle 590"/>
            <p:cNvSpPr>
              <a:spLocks noChangeArrowheads="1"/>
            </p:cNvSpPr>
            <p:nvPr/>
          </p:nvSpPr>
          <p:spPr bwMode="auto">
            <a:xfrm>
              <a:off x="3456" y="3306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083" name="Rectangle 591"/>
            <p:cNvSpPr>
              <a:spLocks noChangeArrowheads="1"/>
            </p:cNvSpPr>
            <p:nvPr/>
          </p:nvSpPr>
          <p:spPr bwMode="auto">
            <a:xfrm>
              <a:off x="3072" y="3306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084" name="Rectangle 592"/>
            <p:cNvSpPr>
              <a:spLocks noChangeArrowheads="1"/>
            </p:cNvSpPr>
            <p:nvPr/>
          </p:nvSpPr>
          <p:spPr bwMode="auto">
            <a:xfrm>
              <a:off x="2688" y="3306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085" name="Rectangle 593"/>
            <p:cNvSpPr>
              <a:spLocks noChangeArrowheads="1"/>
            </p:cNvSpPr>
            <p:nvPr/>
          </p:nvSpPr>
          <p:spPr bwMode="auto">
            <a:xfrm>
              <a:off x="2304" y="3306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086" name="Rectangle 594"/>
            <p:cNvSpPr>
              <a:spLocks noChangeArrowheads="1"/>
            </p:cNvSpPr>
            <p:nvPr/>
          </p:nvSpPr>
          <p:spPr bwMode="auto">
            <a:xfrm>
              <a:off x="1920" y="3306"/>
              <a:ext cx="384" cy="252"/>
            </a:xfrm>
            <a:prstGeom prst="rect">
              <a:avLst/>
            </a:prstGeom>
            <a:solidFill>
              <a:srgbClr val="9C0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XX</a:t>
              </a:r>
            </a:p>
          </p:txBody>
        </p:sp>
        <p:sp>
          <p:nvSpPr>
            <p:cNvPr id="39087" name="Rectangle 595"/>
            <p:cNvSpPr>
              <a:spLocks noChangeArrowheads="1"/>
            </p:cNvSpPr>
            <p:nvPr/>
          </p:nvSpPr>
          <p:spPr bwMode="auto">
            <a:xfrm>
              <a:off x="1536" y="3306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088" name="Rectangle 596"/>
            <p:cNvSpPr>
              <a:spLocks noChangeArrowheads="1"/>
            </p:cNvSpPr>
            <p:nvPr/>
          </p:nvSpPr>
          <p:spPr bwMode="auto">
            <a:xfrm>
              <a:off x="1152" y="3306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089" name="Rectangle 597"/>
            <p:cNvSpPr>
              <a:spLocks noChangeArrowheads="1"/>
            </p:cNvSpPr>
            <p:nvPr/>
          </p:nvSpPr>
          <p:spPr bwMode="auto">
            <a:xfrm>
              <a:off x="768" y="3306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090" name="Rectangle 598"/>
            <p:cNvSpPr>
              <a:spLocks noChangeArrowheads="1"/>
            </p:cNvSpPr>
            <p:nvPr/>
          </p:nvSpPr>
          <p:spPr bwMode="auto">
            <a:xfrm>
              <a:off x="384" y="3306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091" name="Rectangle 599"/>
            <p:cNvSpPr>
              <a:spLocks noChangeArrowheads="1"/>
            </p:cNvSpPr>
            <p:nvPr/>
          </p:nvSpPr>
          <p:spPr bwMode="auto">
            <a:xfrm>
              <a:off x="3840" y="3053"/>
              <a:ext cx="384" cy="253"/>
            </a:xfrm>
            <a:prstGeom prst="rect">
              <a:avLst/>
            </a:prstGeom>
            <a:solidFill>
              <a:srgbClr val="9C0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XX</a:t>
              </a:r>
            </a:p>
          </p:txBody>
        </p:sp>
        <p:sp>
          <p:nvSpPr>
            <p:cNvPr id="39092" name="Rectangle 600"/>
            <p:cNvSpPr>
              <a:spLocks noChangeArrowheads="1"/>
            </p:cNvSpPr>
            <p:nvPr/>
          </p:nvSpPr>
          <p:spPr bwMode="auto">
            <a:xfrm>
              <a:off x="3456" y="3053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093" name="Rectangle 601"/>
            <p:cNvSpPr>
              <a:spLocks noChangeArrowheads="1"/>
            </p:cNvSpPr>
            <p:nvPr/>
          </p:nvSpPr>
          <p:spPr bwMode="auto">
            <a:xfrm>
              <a:off x="3072" y="3053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094" name="Rectangle 602"/>
            <p:cNvSpPr>
              <a:spLocks noChangeArrowheads="1"/>
            </p:cNvSpPr>
            <p:nvPr/>
          </p:nvSpPr>
          <p:spPr bwMode="auto">
            <a:xfrm>
              <a:off x="2688" y="3053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095" name="Rectangle 603"/>
            <p:cNvSpPr>
              <a:spLocks noChangeArrowheads="1"/>
            </p:cNvSpPr>
            <p:nvPr/>
          </p:nvSpPr>
          <p:spPr bwMode="auto">
            <a:xfrm>
              <a:off x="2304" y="3053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096" name="Rectangle 604"/>
            <p:cNvSpPr>
              <a:spLocks noChangeArrowheads="1"/>
            </p:cNvSpPr>
            <p:nvPr/>
          </p:nvSpPr>
          <p:spPr bwMode="auto">
            <a:xfrm>
              <a:off x="1920" y="3053"/>
              <a:ext cx="384" cy="253"/>
            </a:xfrm>
            <a:prstGeom prst="rect">
              <a:avLst/>
            </a:prstGeom>
            <a:solidFill>
              <a:srgbClr val="9C0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XX</a:t>
              </a:r>
            </a:p>
          </p:txBody>
        </p:sp>
        <p:sp>
          <p:nvSpPr>
            <p:cNvPr id="39097" name="Rectangle 605"/>
            <p:cNvSpPr>
              <a:spLocks noChangeArrowheads="1"/>
            </p:cNvSpPr>
            <p:nvPr/>
          </p:nvSpPr>
          <p:spPr bwMode="auto">
            <a:xfrm>
              <a:off x="1536" y="3053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098" name="Rectangle 606"/>
            <p:cNvSpPr>
              <a:spLocks noChangeArrowheads="1"/>
            </p:cNvSpPr>
            <p:nvPr/>
          </p:nvSpPr>
          <p:spPr bwMode="auto">
            <a:xfrm>
              <a:off x="1152" y="3053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099" name="Rectangle 607"/>
            <p:cNvSpPr>
              <a:spLocks noChangeArrowheads="1"/>
            </p:cNvSpPr>
            <p:nvPr/>
          </p:nvSpPr>
          <p:spPr bwMode="auto">
            <a:xfrm>
              <a:off x="768" y="3053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00" name="Rectangle 608"/>
            <p:cNvSpPr>
              <a:spLocks noChangeArrowheads="1"/>
            </p:cNvSpPr>
            <p:nvPr/>
          </p:nvSpPr>
          <p:spPr bwMode="auto">
            <a:xfrm>
              <a:off x="384" y="3053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01" name="Rectangle 609"/>
            <p:cNvSpPr>
              <a:spLocks noChangeArrowheads="1"/>
            </p:cNvSpPr>
            <p:nvPr/>
          </p:nvSpPr>
          <p:spPr bwMode="auto">
            <a:xfrm>
              <a:off x="3840" y="2800"/>
              <a:ext cx="384" cy="253"/>
            </a:xfrm>
            <a:prstGeom prst="rect">
              <a:avLst/>
            </a:prstGeom>
            <a:solidFill>
              <a:srgbClr val="9C0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XX</a:t>
              </a:r>
            </a:p>
          </p:txBody>
        </p:sp>
        <p:sp>
          <p:nvSpPr>
            <p:cNvPr id="39102" name="Rectangle 610"/>
            <p:cNvSpPr>
              <a:spLocks noChangeArrowheads="1"/>
            </p:cNvSpPr>
            <p:nvPr/>
          </p:nvSpPr>
          <p:spPr bwMode="auto">
            <a:xfrm>
              <a:off x="3456" y="2800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03" name="Rectangle 611"/>
            <p:cNvSpPr>
              <a:spLocks noChangeArrowheads="1"/>
            </p:cNvSpPr>
            <p:nvPr/>
          </p:nvSpPr>
          <p:spPr bwMode="auto">
            <a:xfrm>
              <a:off x="3072" y="2800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04" name="Rectangle 612"/>
            <p:cNvSpPr>
              <a:spLocks noChangeArrowheads="1"/>
            </p:cNvSpPr>
            <p:nvPr/>
          </p:nvSpPr>
          <p:spPr bwMode="auto">
            <a:xfrm>
              <a:off x="2688" y="2800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05" name="Rectangle 613"/>
            <p:cNvSpPr>
              <a:spLocks noChangeArrowheads="1"/>
            </p:cNvSpPr>
            <p:nvPr/>
          </p:nvSpPr>
          <p:spPr bwMode="auto">
            <a:xfrm>
              <a:off x="2304" y="2800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06" name="Rectangle 614"/>
            <p:cNvSpPr>
              <a:spLocks noChangeArrowheads="1"/>
            </p:cNvSpPr>
            <p:nvPr/>
          </p:nvSpPr>
          <p:spPr bwMode="auto">
            <a:xfrm>
              <a:off x="1920" y="2800"/>
              <a:ext cx="384" cy="253"/>
            </a:xfrm>
            <a:prstGeom prst="rect">
              <a:avLst/>
            </a:prstGeom>
            <a:solidFill>
              <a:srgbClr val="9C0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XX</a:t>
              </a:r>
            </a:p>
          </p:txBody>
        </p:sp>
        <p:sp>
          <p:nvSpPr>
            <p:cNvPr id="39107" name="Rectangle 615"/>
            <p:cNvSpPr>
              <a:spLocks noChangeArrowheads="1"/>
            </p:cNvSpPr>
            <p:nvPr/>
          </p:nvSpPr>
          <p:spPr bwMode="auto">
            <a:xfrm>
              <a:off x="1536" y="2800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08" name="Rectangle 616"/>
            <p:cNvSpPr>
              <a:spLocks noChangeArrowheads="1"/>
            </p:cNvSpPr>
            <p:nvPr/>
          </p:nvSpPr>
          <p:spPr bwMode="auto">
            <a:xfrm>
              <a:off x="1152" y="2800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09" name="Rectangle 617"/>
            <p:cNvSpPr>
              <a:spLocks noChangeArrowheads="1"/>
            </p:cNvSpPr>
            <p:nvPr/>
          </p:nvSpPr>
          <p:spPr bwMode="auto">
            <a:xfrm>
              <a:off x="768" y="2800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10" name="Rectangle 618"/>
            <p:cNvSpPr>
              <a:spLocks noChangeArrowheads="1"/>
            </p:cNvSpPr>
            <p:nvPr/>
          </p:nvSpPr>
          <p:spPr bwMode="auto">
            <a:xfrm>
              <a:off x="384" y="2800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11" name="Rectangle 619"/>
            <p:cNvSpPr>
              <a:spLocks noChangeArrowheads="1"/>
            </p:cNvSpPr>
            <p:nvPr/>
          </p:nvSpPr>
          <p:spPr bwMode="auto">
            <a:xfrm>
              <a:off x="3840" y="2547"/>
              <a:ext cx="384" cy="253"/>
            </a:xfrm>
            <a:prstGeom prst="rect">
              <a:avLst/>
            </a:prstGeom>
            <a:solidFill>
              <a:srgbClr val="9C0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XX</a:t>
              </a:r>
            </a:p>
          </p:txBody>
        </p:sp>
        <p:sp>
          <p:nvSpPr>
            <p:cNvPr id="39112" name="Rectangle 620"/>
            <p:cNvSpPr>
              <a:spLocks noChangeArrowheads="1"/>
            </p:cNvSpPr>
            <p:nvPr/>
          </p:nvSpPr>
          <p:spPr bwMode="auto">
            <a:xfrm>
              <a:off x="3456" y="2547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13" name="Rectangle 621"/>
            <p:cNvSpPr>
              <a:spLocks noChangeArrowheads="1"/>
            </p:cNvSpPr>
            <p:nvPr/>
          </p:nvSpPr>
          <p:spPr bwMode="auto">
            <a:xfrm>
              <a:off x="3072" y="2547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14" name="Rectangle 622"/>
            <p:cNvSpPr>
              <a:spLocks noChangeArrowheads="1"/>
            </p:cNvSpPr>
            <p:nvPr/>
          </p:nvSpPr>
          <p:spPr bwMode="auto">
            <a:xfrm>
              <a:off x="2688" y="2547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15" name="Rectangle 623"/>
            <p:cNvSpPr>
              <a:spLocks noChangeArrowheads="1"/>
            </p:cNvSpPr>
            <p:nvPr/>
          </p:nvSpPr>
          <p:spPr bwMode="auto">
            <a:xfrm>
              <a:off x="2304" y="2547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16" name="Rectangle 624"/>
            <p:cNvSpPr>
              <a:spLocks noChangeArrowheads="1"/>
            </p:cNvSpPr>
            <p:nvPr/>
          </p:nvSpPr>
          <p:spPr bwMode="auto">
            <a:xfrm>
              <a:off x="1920" y="2547"/>
              <a:ext cx="384" cy="253"/>
            </a:xfrm>
            <a:prstGeom prst="rect">
              <a:avLst/>
            </a:prstGeom>
            <a:solidFill>
              <a:srgbClr val="9C0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XX</a:t>
              </a:r>
            </a:p>
          </p:txBody>
        </p:sp>
        <p:sp>
          <p:nvSpPr>
            <p:cNvPr id="39117" name="Rectangle 625"/>
            <p:cNvSpPr>
              <a:spLocks noChangeArrowheads="1"/>
            </p:cNvSpPr>
            <p:nvPr/>
          </p:nvSpPr>
          <p:spPr bwMode="auto">
            <a:xfrm>
              <a:off x="1536" y="2547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18" name="Rectangle 626"/>
            <p:cNvSpPr>
              <a:spLocks noChangeArrowheads="1"/>
            </p:cNvSpPr>
            <p:nvPr/>
          </p:nvSpPr>
          <p:spPr bwMode="auto">
            <a:xfrm>
              <a:off x="1152" y="2547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19" name="Rectangle 627"/>
            <p:cNvSpPr>
              <a:spLocks noChangeArrowheads="1"/>
            </p:cNvSpPr>
            <p:nvPr/>
          </p:nvSpPr>
          <p:spPr bwMode="auto">
            <a:xfrm>
              <a:off x="768" y="2547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20" name="Rectangle 628"/>
            <p:cNvSpPr>
              <a:spLocks noChangeArrowheads="1"/>
            </p:cNvSpPr>
            <p:nvPr/>
          </p:nvSpPr>
          <p:spPr bwMode="auto">
            <a:xfrm>
              <a:off x="384" y="2547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21" name="Rectangle 629"/>
            <p:cNvSpPr>
              <a:spLocks noChangeArrowheads="1"/>
            </p:cNvSpPr>
            <p:nvPr/>
          </p:nvSpPr>
          <p:spPr bwMode="auto">
            <a:xfrm>
              <a:off x="3840" y="2294"/>
              <a:ext cx="384" cy="253"/>
            </a:xfrm>
            <a:prstGeom prst="rect">
              <a:avLst/>
            </a:prstGeom>
            <a:solidFill>
              <a:srgbClr val="9C0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XX</a:t>
              </a:r>
            </a:p>
          </p:txBody>
        </p:sp>
        <p:sp>
          <p:nvSpPr>
            <p:cNvPr id="39122" name="Rectangle 630"/>
            <p:cNvSpPr>
              <a:spLocks noChangeArrowheads="1"/>
            </p:cNvSpPr>
            <p:nvPr/>
          </p:nvSpPr>
          <p:spPr bwMode="auto">
            <a:xfrm>
              <a:off x="3456" y="2294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23" name="Rectangle 631"/>
            <p:cNvSpPr>
              <a:spLocks noChangeArrowheads="1"/>
            </p:cNvSpPr>
            <p:nvPr/>
          </p:nvSpPr>
          <p:spPr bwMode="auto">
            <a:xfrm>
              <a:off x="3072" y="2294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24" name="Rectangle 632"/>
            <p:cNvSpPr>
              <a:spLocks noChangeArrowheads="1"/>
            </p:cNvSpPr>
            <p:nvPr/>
          </p:nvSpPr>
          <p:spPr bwMode="auto">
            <a:xfrm>
              <a:off x="2688" y="2294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25" name="Rectangle 633"/>
            <p:cNvSpPr>
              <a:spLocks noChangeArrowheads="1"/>
            </p:cNvSpPr>
            <p:nvPr/>
          </p:nvSpPr>
          <p:spPr bwMode="auto">
            <a:xfrm>
              <a:off x="2304" y="2294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26" name="Rectangle 634"/>
            <p:cNvSpPr>
              <a:spLocks noChangeArrowheads="1"/>
            </p:cNvSpPr>
            <p:nvPr/>
          </p:nvSpPr>
          <p:spPr bwMode="auto">
            <a:xfrm>
              <a:off x="1920" y="2294"/>
              <a:ext cx="384" cy="253"/>
            </a:xfrm>
            <a:prstGeom prst="rect">
              <a:avLst/>
            </a:prstGeom>
            <a:solidFill>
              <a:srgbClr val="9C0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XX</a:t>
              </a:r>
            </a:p>
          </p:txBody>
        </p:sp>
        <p:sp>
          <p:nvSpPr>
            <p:cNvPr id="39127" name="Rectangle 635"/>
            <p:cNvSpPr>
              <a:spLocks noChangeArrowheads="1"/>
            </p:cNvSpPr>
            <p:nvPr/>
          </p:nvSpPr>
          <p:spPr bwMode="auto">
            <a:xfrm>
              <a:off x="1536" y="2294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28" name="Rectangle 636"/>
            <p:cNvSpPr>
              <a:spLocks noChangeArrowheads="1"/>
            </p:cNvSpPr>
            <p:nvPr/>
          </p:nvSpPr>
          <p:spPr bwMode="auto">
            <a:xfrm>
              <a:off x="1152" y="2294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29" name="Rectangle 637"/>
            <p:cNvSpPr>
              <a:spLocks noChangeArrowheads="1"/>
            </p:cNvSpPr>
            <p:nvPr/>
          </p:nvSpPr>
          <p:spPr bwMode="auto">
            <a:xfrm>
              <a:off x="768" y="2294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30" name="Rectangle 638"/>
            <p:cNvSpPr>
              <a:spLocks noChangeArrowheads="1"/>
            </p:cNvSpPr>
            <p:nvPr/>
          </p:nvSpPr>
          <p:spPr bwMode="auto">
            <a:xfrm>
              <a:off x="384" y="2294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31" name="Rectangle 639"/>
            <p:cNvSpPr>
              <a:spLocks noChangeArrowheads="1"/>
            </p:cNvSpPr>
            <p:nvPr/>
          </p:nvSpPr>
          <p:spPr bwMode="auto">
            <a:xfrm>
              <a:off x="3840" y="2042"/>
              <a:ext cx="384" cy="252"/>
            </a:xfrm>
            <a:prstGeom prst="rect">
              <a:avLst/>
            </a:prstGeom>
            <a:solidFill>
              <a:srgbClr val="9C0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XX</a:t>
              </a:r>
            </a:p>
          </p:txBody>
        </p:sp>
        <p:sp>
          <p:nvSpPr>
            <p:cNvPr id="39132" name="Rectangle 640"/>
            <p:cNvSpPr>
              <a:spLocks noChangeArrowheads="1"/>
            </p:cNvSpPr>
            <p:nvPr/>
          </p:nvSpPr>
          <p:spPr bwMode="auto">
            <a:xfrm>
              <a:off x="3456" y="2042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33" name="Rectangle 641"/>
            <p:cNvSpPr>
              <a:spLocks noChangeArrowheads="1"/>
            </p:cNvSpPr>
            <p:nvPr/>
          </p:nvSpPr>
          <p:spPr bwMode="auto">
            <a:xfrm>
              <a:off x="3072" y="2042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34" name="Rectangle 642"/>
            <p:cNvSpPr>
              <a:spLocks noChangeArrowheads="1"/>
            </p:cNvSpPr>
            <p:nvPr/>
          </p:nvSpPr>
          <p:spPr bwMode="auto">
            <a:xfrm>
              <a:off x="2688" y="2042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35" name="Rectangle 643"/>
            <p:cNvSpPr>
              <a:spLocks noChangeArrowheads="1"/>
            </p:cNvSpPr>
            <p:nvPr/>
          </p:nvSpPr>
          <p:spPr bwMode="auto">
            <a:xfrm>
              <a:off x="2304" y="2042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36" name="Rectangle 644"/>
            <p:cNvSpPr>
              <a:spLocks noChangeArrowheads="1"/>
            </p:cNvSpPr>
            <p:nvPr/>
          </p:nvSpPr>
          <p:spPr bwMode="auto">
            <a:xfrm>
              <a:off x="1920" y="2042"/>
              <a:ext cx="384" cy="252"/>
            </a:xfrm>
            <a:prstGeom prst="rect">
              <a:avLst/>
            </a:prstGeom>
            <a:solidFill>
              <a:srgbClr val="9C0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XX</a:t>
              </a:r>
            </a:p>
          </p:txBody>
        </p:sp>
        <p:sp>
          <p:nvSpPr>
            <p:cNvPr id="39137" name="Rectangle 645"/>
            <p:cNvSpPr>
              <a:spLocks noChangeArrowheads="1"/>
            </p:cNvSpPr>
            <p:nvPr/>
          </p:nvSpPr>
          <p:spPr bwMode="auto">
            <a:xfrm>
              <a:off x="1536" y="2042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38" name="Rectangle 646"/>
            <p:cNvSpPr>
              <a:spLocks noChangeArrowheads="1"/>
            </p:cNvSpPr>
            <p:nvPr/>
          </p:nvSpPr>
          <p:spPr bwMode="auto">
            <a:xfrm>
              <a:off x="1152" y="2042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39" name="Rectangle 647"/>
            <p:cNvSpPr>
              <a:spLocks noChangeArrowheads="1"/>
            </p:cNvSpPr>
            <p:nvPr/>
          </p:nvSpPr>
          <p:spPr bwMode="auto">
            <a:xfrm>
              <a:off x="768" y="2042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40" name="Rectangle 648"/>
            <p:cNvSpPr>
              <a:spLocks noChangeArrowheads="1"/>
            </p:cNvSpPr>
            <p:nvPr/>
          </p:nvSpPr>
          <p:spPr bwMode="auto">
            <a:xfrm>
              <a:off x="384" y="2042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41" name="Rectangle 649"/>
            <p:cNvSpPr>
              <a:spLocks noChangeArrowheads="1"/>
            </p:cNvSpPr>
            <p:nvPr/>
          </p:nvSpPr>
          <p:spPr bwMode="auto">
            <a:xfrm>
              <a:off x="3840" y="1789"/>
              <a:ext cx="384" cy="253"/>
            </a:xfrm>
            <a:prstGeom prst="rect">
              <a:avLst/>
            </a:prstGeom>
            <a:solidFill>
              <a:srgbClr val="9C0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XX</a:t>
              </a:r>
            </a:p>
          </p:txBody>
        </p:sp>
        <p:sp>
          <p:nvSpPr>
            <p:cNvPr id="39142" name="Rectangle 650"/>
            <p:cNvSpPr>
              <a:spLocks noChangeArrowheads="1"/>
            </p:cNvSpPr>
            <p:nvPr/>
          </p:nvSpPr>
          <p:spPr bwMode="auto">
            <a:xfrm>
              <a:off x="3456" y="1789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43" name="Rectangle 651"/>
            <p:cNvSpPr>
              <a:spLocks noChangeArrowheads="1"/>
            </p:cNvSpPr>
            <p:nvPr/>
          </p:nvSpPr>
          <p:spPr bwMode="auto">
            <a:xfrm>
              <a:off x="3072" y="1789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44" name="Rectangle 652"/>
            <p:cNvSpPr>
              <a:spLocks noChangeArrowheads="1"/>
            </p:cNvSpPr>
            <p:nvPr/>
          </p:nvSpPr>
          <p:spPr bwMode="auto">
            <a:xfrm>
              <a:off x="2688" y="1789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45" name="Rectangle 653"/>
            <p:cNvSpPr>
              <a:spLocks noChangeArrowheads="1"/>
            </p:cNvSpPr>
            <p:nvPr/>
          </p:nvSpPr>
          <p:spPr bwMode="auto">
            <a:xfrm>
              <a:off x="2304" y="1789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46" name="Rectangle 654"/>
            <p:cNvSpPr>
              <a:spLocks noChangeArrowheads="1"/>
            </p:cNvSpPr>
            <p:nvPr/>
          </p:nvSpPr>
          <p:spPr bwMode="auto">
            <a:xfrm>
              <a:off x="1920" y="1789"/>
              <a:ext cx="384" cy="253"/>
            </a:xfrm>
            <a:prstGeom prst="rect">
              <a:avLst/>
            </a:prstGeom>
            <a:solidFill>
              <a:srgbClr val="9C0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XX</a:t>
              </a:r>
            </a:p>
          </p:txBody>
        </p:sp>
        <p:sp>
          <p:nvSpPr>
            <p:cNvPr id="39147" name="Rectangle 655"/>
            <p:cNvSpPr>
              <a:spLocks noChangeArrowheads="1"/>
            </p:cNvSpPr>
            <p:nvPr/>
          </p:nvSpPr>
          <p:spPr bwMode="auto">
            <a:xfrm>
              <a:off x="1536" y="1789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48" name="Rectangle 656"/>
            <p:cNvSpPr>
              <a:spLocks noChangeArrowheads="1"/>
            </p:cNvSpPr>
            <p:nvPr/>
          </p:nvSpPr>
          <p:spPr bwMode="auto">
            <a:xfrm>
              <a:off x="1152" y="1789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49" name="Rectangle 657"/>
            <p:cNvSpPr>
              <a:spLocks noChangeArrowheads="1"/>
            </p:cNvSpPr>
            <p:nvPr/>
          </p:nvSpPr>
          <p:spPr bwMode="auto">
            <a:xfrm>
              <a:off x="768" y="1789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50" name="Rectangle 658"/>
            <p:cNvSpPr>
              <a:spLocks noChangeArrowheads="1"/>
            </p:cNvSpPr>
            <p:nvPr/>
          </p:nvSpPr>
          <p:spPr bwMode="auto">
            <a:xfrm>
              <a:off x="384" y="1789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51" name="Rectangle 659"/>
            <p:cNvSpPr>
              <a:spLocks noChangeArrowheads="1"/>
            </p:cNvSpPr>
            <p:nvPr/>
          </p:nvSpPr>
          <p:spPr bwMode="auto">
            <a:xfrm>
              <a:off x="3840" y="1536"/>
              <a:ext cx="384" cy="253"/>
            </a:xfrm>
            <a:prstGeom prst="rect">
              <a:avLst/>
            </a:prstGeom>
            <a:solidFill>
              <a:srgbClr val="9C0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XX</a:t>
              </a:r>
            </a:p>
          </p:txBody>
        </p:sp>
        <p:sp>
          <p:nvSpPr>
            <p:cNvPr id="39152" name="Rectangle 660"/>
            <p:cNvSpPr>
              <a:spLocks noChangeArrowheads="1"/>
            </p:cNvSpPr>
            <p:nvPr/>
          </p:nvSpPr>
          <p:spPr bwMode="auto">
            <a:xfrm>
              <a:off x="3456" y="1536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53" name="Rectangle 661"/>
            <p:cNvSpPr>
              <a:spLocks noChangeArrowheads="1"/>
            </p:cNvSpPr>
            <p:nvPr/>
          </p:nvSpPr>
          <p:spPr bwMode="auto">
            <a:xfrm>
              <a:off x="3072" y="1536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54" name="Rectangle 662"/>
            <p:cNvSpPr>
              <a:spLocks noChangeArrowheads="1"/>
            </p:cNvSpPr>
            <p:nvPr/>
          </p:nvSpPr>
          <p:spPr bwMode="auto">
            <a:xfrm>
              <a:off x="2688" y="1536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55" name="Rectangle 663"/>
            <p:cNvSpPr>
              <a:spLocks noChangeArrowheads="1"/>
            </p:cNvSpPr>
            <p:nvPr/>
          </p:nvSpPr>
          <p:spPr bwMode="auto">
            <a:xfrm>
              <a:off x="2304" y="1536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56" name="Rectangle 664"/>
            <p:cNvSpPr>
              <a:spLocks noChangeArrowheads="1"/>
            </p:cNvSpPr>
            <p:nvPr/>
          </p:nvSpPr>
          <p:spPr bwMode="auto">
            <a:xfrm>
              <a:off x="1920" y="1536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5</a:t>
              </a:r>
            </a:p>
          </p:txBody>
        </p:sp>
        <p:sp>
          <p:nvSpPr>
            <p:cNvPr id="39157" name="Rectangle 665"/>
            <p:cNvSpPr>
              <a:spLocks noChangeArrowheads="1"/>
            </p:cNvSpPr>
            <p:nvPr/>
          </p:nvSpPr>
          <p:spPr bwMode="auto">
            <a:xfrm>
              <a:off x="1536" y="1536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58" name="Rectangle 666"/>
            <p:cNvSpPr>
              <a:spLocks noChangeArrowheads="1"/>
            </p:cNvSpPr>
            <p:nvPr/>
          </p:nvSpPr>
          <p:spPr bwMode="auto">
            <a:xfrm>
              <a:off x="1152" y="1536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59" name="Rectangle 667"/>
            <p:cNvSpPr>
              <a:spLocks noChangeArrowheads="1"/>
            </p:cNvSpPr>
            <p:nvPr/>
          </p:nvSpPr>
          <p:spPr bwMode="auto">
            <a:xfrm>
              <a:off x="768" y="1536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9C009C"/>
                  </a:solidFill>
                </a:rPr>
                <a:t> </a:t>
              </a:r>
            </a:p>
          </p:txBody>
        </p:sp>
        <p:sp>
          <p:nvSpPr>
            <p:cNvPr id="39160" name="Rectangle 668"/>
            <p:cNvSpPr>
              <a:spLocks noChangeArrowheads="1"/>
            </p:cNvSpPr>
            <p:nvPr/>
          </p:nvSpPr>
          <p:spPr bwMode="auto">
            <a:xfrm>
              <a:off x="384" y="1536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000">
                <a:solidFill>
                  <a:srgbClr val="9C009C"/>
                </a:solidFill>
              </a:endParaRPr>
            </a:p>
          </p:txBody>
        </p:sp>
        <p:sp>
          <p:nvSpPr>
            <p:cNvPr id="39161" name="Line 669"/>
            <p:cNvSpPr>
              <a:spLocks noChangeShapeType="1"/>
            </p:cNvSpPr>
            <p:nvPr/>
          </p:nvSpPr>
          <p:spPr bwMode="auto">
            <a:xfrm>
              <a:off x="384" y="1536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62" name="Line 670"/>
            <p:cNvSpPr>
              <a:spLocks noChangeShapeType="1"/>
            </p:cNvSpPr>
            <p:nvPr/>
          </p:nvSpPr>
          <p:spPr bwMode="auto">
            <a:xfrm>
              <a:off x="384" y="4064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63" name="Line 671"/>
            <p:cNvSpPr>
              <a:spLocks noChangeShapeType="1"/>
            </p:cNvSpPr>
            <p:nvPr/>
          </p:nvSpPr>
          <p:spPr bwMode="auto">
            <a:xfrm>
              <a:off x="384" y="1536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64" name="Line 672"/>
            <p:cNvSpPr>
              <a:spLocks noChangeShapeType="1"/>
            </p:cNvSpPr>
            <p:nvPr/>
          </p:nvSpPr>
          <p:spPr bwMode="auto">
            <a:xfrm>
              <a:off x="4224" y="1536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65" name="Line 673"/>
            <p:cNvSpPr>
              <a:spLocks noChangeShapeType="1"/>
            </p:cNvSpPr>
            <p:nvPr/>
          </p:nvSpPr>
          <p:spPr bwMode="auto">
            <a:xfrm>
              <a:off x="768" y="1536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66" name="Line 674"/>
            <p:cNvSpPr>
              <a:spLocks noChangeShapeType="1"/>
            </p:cNvSpPr>
            <p:nvPr/>
          </p:nvSpPr>
          <p:spPr bwMode="auto">
            <a:xfrm>
              <a:off x="384" y="1789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67" name="Line 675"/>
            <p:cNvSpPr>
              <a:spLocks noChangeShapeType="1"/>
            </p:cNvSpPr>
            <p:nvPr/>
          </p:nvSpPr>
          <p:spPr bwMode="auto">
            <a:xfrm>
              <a:off x="1152" y="1536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68" name="Line 676"/>
            <p:cNvSpPr>
              <a:spLocks noChangeShapeType="1"/>
            </p:cNvSpPr>
            <p:nvPr/>
          </p:nvSpPr>
          <p:spPr bwMode="auto">
            <a:xfrm>
              <a:off x="1536" y="1536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69" name="Line 677"/>
            <p:cNvSpPr>
              <a:spLocks noChangeShapeType="1"/>
            </p:cNvSpPr>
            <p:nvPr/>
          </p:nvSpPr>
          <p:spPr bwMode="auto">
            <a:xfrm>
              <a:off x="1920" y="1536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70" name="Line 678"/>
            <p:cNvSpPr>
              <a:spLocks noChangeShapeType="1"/>
            </p:cNvSpPr>
            <p:nvPr/>
          </p:nvSpPr>
          <p:spPr bwMode="auto">
            <a:xfrm>
              <a:off x="2304" y="1536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71" name="Line 679"/>
            <p:cNvSpPr>
              <a:spLocks noChangeShapeType="1"/>
            </p:cNvSpPr>
            <p:nvPr/>
          </p:nvSpPr>
          <p:spPr bwMode="auto">
            <a:xfrm>
              <a:off x="2688" y="1536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72" name="Line 680"/>
            <p:cNvSpPr>
              <a:spLocks noChangeShapeType="1"/>
            </p:cNvSpPr>
            <p:nvPr/>
          </p:nvSpPr>
          <p:spPr bwMode="auto">
            <a:xfrm>
              <a:off x="3072" y="1536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73" name="Line 681"/>
            <p:cNvSpPr>
              <a:spLocks noChangeShapeType="1"/>
            </p:cNvSpPr>
            <p:nvPr/>
          </p:nvSpPr>
          <p:spPr bwMode="auto">
            <a:xfrm>
              <a:off x="3456" y="1536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74" name="Line 682"/>
            <p:cNvSpPr>
              <a:spLocks noChangeShapeType="1"/>
            </p:cNvSpPr>
            <p:nvPr/>
          </p:nvSpPr>
          <p:spPr bwMode="auto">
            <a:xfrm>
              <a:off x="3840" y="1536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75" name="Line 683"/>
            <p:cNvSpPr>
              <a:spLocks noChangeShapeType="1"/>
            </p:cNvSpPr>
            <p:nvPr/>
          </p:nvSpPr>
          <p:spPr bwMode="auto">
            <a:xfrm>
              <a:off x="4224" y="1789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76" name="Line 684"/>
            <p:cNvSpPr>
              <a:spLocks noChangeShapeType="1"/>
            </p:cNvSpPr>
            <p:nvPr/>
          </p:nvSpPr>
          <p:spPr bwMode="auto">
            <a:xfrm>
              <a:off x="384" y="2042"/>
              <a:ext cx="0" cy="25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77" name="Line 685"/>
            <p:cNvSpPr>
              <a:spLocks noChangeShapeType="1"/>
            </p:cNvSpPr>
            <p:nvPr/>
          </p:nvSpPr>
          <p:spPr bwMode="auto">
            <a:xfrm>
              <a:off x="4224" y="2042"/>
              <a:ext cx="0" cy="25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78" name="Line 686"/>
            <p:cNvSpPr>
              <a:spLocks noChangeShapeType="1"/>
            </p:cNvSpPr>
            <p:nvPr/>
          </p:nvSpPr>
          <p:spPr bwMode="auto">
            <a:xfrm>
              <a:off x="384" y="2294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79" name="Line 687"/>
            <p:cNvSpPr>
              <a:spLocks noChangeShapeType="1"/>
            </p:cNvSpPr>
            <p:nvPr/>
          </p:nvSpPr>
          <p:spPr bwMode="auto">
            <a:xfrm>
              <a:off x="4224" y="2294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0" name="Line 688"/>
            <p:cNvSpPr>
              <a:spLocks noChangeShapeType="1"/>
            </p:cNvSpPr>
            <p:nvPr/>
          </p:nvSpPr>
          <p:spPr bwMode="auto">
            <a:xfrm>
              <a:off x="384" y="2547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1" name="Line 689"/>
            <p:cNvSpPr>
              <a:spLocks noChangeShapeType="1"/>
            </p:cNvSpPr>
            <p:nvPr/>
          </p:nvSpPr>
          <p:spPr bwMode="auto">
            <a:xfrm>
              <a:off x="4224" y="2547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2" name="Line 690"/>
            <p:cNvSpPr>
              <a:spLocks noChangeShapeType="1"/>
            </p:cNvSpPr>
            <p:nvPr/>
          </p:nvSpPr>
          <p:spPr bwMode="auto">
            <a:xfrm>
              <a:off x="384" y="2800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3" name="Line 691"/>
            <p:cNvSpPr>
              <a:spLocks noChangeShapeType="1"/>
            </p:cNvSpPr>
            <p:nvPr/>
          </p:nvSpPr>
          <p:spPr bwMode="auto">
            <a:xfrm>
              <a:off x="4224" y="2800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4" name="Line 692"/>
            <p:cNvSpPr>
              <a:spLocks noChangeShapeType="1"/>
            </p:cNvSpPr>
            <p:nvPr/>
          </p:nvSpPr>
          <p:spPr bwMode="auto">
            <a:xfrm>
              <a:off x="384" y="3053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5" name="Line 693"/>
            <p:cNvSpPr>
              <a:spLocks noChangeShapeType="1"/>
            </p:cNvSpPr>
            <p:nvPr/>
          </p:nvSpPr>
          <p:spPr bwMode="auto">
            <a:xfrm>
              <a:off x="4224" y="3053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6" name="Line 694"/>
            <p:cNvSpPr>
              <a:spLocks noChangeShapeType="1"/>
            </p:cNvSpPr>
            <p:nvPr/>
          </p:nvSpPr>
          <p:spPr bwMode="auto">
            <a:xfrm>
              <a:off x="384" y="3306"/>
              <a:ext cx="0" cy="25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7" name="Line 695"/>
            <p:cNvSpPr>
              <a:spLocks noChangeShapeType="1"/>
            </p:cNvSpPr>
            <p:nvPr/>
          </p:nvSpPr>
          <p:spPr bwMode="auto">
            <a:xfrm>
              <a:off x="4224" y="3306"/>
              <a:ext cx="0" cy="25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8" name="Line 696"/>
            <p:cNvSpPr>
              <a:spLocks noChangeShapeType="1"/>
            </p:cNvSpPr>
            <p:nvPr/>
          </p:nvSpPr>
          <p:spPr bwMode="auto">
            <a:xfrm>
              <a:off x="384" y="3558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9" name="Line 697"/>
            <p:cNvSpPr>
              <a:spLocks noChangeShapeType="1"/>
            </p:cNvSpPr>
            <p:nvPr/>
          </p:nvSpPr>
          <p:spPr bwMode="auto">
            <a:xfrm>
              <a:off x="4224" y="3558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0" name="Line 698"/>
            <p:cNvSpPr>
              <a:spLocks noChangeShapeType="1"/>
            </p:cNvSpPr>
            <p:nvPr/>
          </p:nvSpPr>
          <p:spPr bwMode="auto">
            <a:xfrm>
              <a:off x="384" y="3811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1" name="Line 699"/>
            <p:cNvSpPr>
              <a:spLocks noChangeShapeType="1"/>
            </p:cNvSpPr>
            <p:nvPr/>
          </p:nvSpPr>
          <p:spPr bwMode="auto">
            <a:xfrm>
              <a:off x="4224" y="3811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2" name="Line 700"/>
            <p:cNvSpPr>
              <a:spLocks noChangeShapeType="1"/>
            </p:cNvSpPr>
            <p:nvPr/>
          </p:nvSpPr>
          <p:spPr bwMode="auto">
            <a:xfrm>
              <a:off x="768" y="4064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3" name="Line 701"/>
            <p:cNvSpPr>
              <a:spLocks noChangeShapeType="1"/>
            </p:cNvSpPr>
            <p:nvPr/>
          </p:nvSpPr>
          <p:spPr bwMode="auto">
            <a:xfrm>
              <a:off x="1152" y="4064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4" name="Line 702"/>
            <p:cNvSpPr>
              <a:spLocks noChangeShapeType="1"/>
            </p:cNvSpPr>
            <p:nvPr/>
          </p:nvSpPr>
          <p:spPr bwMode="auto">
            <a:xfrm>
              <a:off x="1536" y="4064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5" name="Line 703"/>
            <p:cNvSpPr>
              <a:spLocks noChangeShapeType="1"/>
            </p:cNvSpPr>
            <p:nvPr/>
          </p:nvSpPr>
          <p:spPr bwMode="auto">
            <a:xfrm>
              <a:off x="1920" y="4064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6" name="Line 704"/>
            <p:cNvSpPr>
              <a:spLocks noChangeShapeType="1"/>
            </p:cNvSpPr>
            <p:nvPr/>
          </p:nvSpPr>
          <p:spPr bwMode="auto">
            <a:xfrm>
              <a:off x="2304" y="4064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7" name="Line 705"/>
            <p:cNvSpPr>
              <a:spLocks noChangeShapeType="1"/>
            </p:cNvSpPr>
            <p:nvPr/>
          </p:nvSpPr>
          <p:spPr bwMode="auto">
            <a:xfrm>
              <a:off x="2688" y="4064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8" name="Line 706"/>
            <p:cNvSpPr>
              <a:spLocks noChangeShapeType="1"/>
            </p:cNvSpPr>
            <p:nvPr/>
          </p:nvSpPr>
          <p:spPr bwMode="auto">
            <a:xfrm>
              <a:off x="3072" y="4064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9" name="Line 707"/>
            <p:cNvSpPr>
              <a:spLocks noChangeShapeType="1"/>
            </p:cNvSpPr>
            <p:nvPr/>
          </p:nvSpPr>
          <p:spPr bwMode="auto">
            <a:xfrm>
              <a:off x="3456" y="4064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00" name="Line 708"/>
            <p:cNvSpPr>
              <a:spLocks noChangeShapeType="1"/>
            </p:cNvSpPr>
            <p:nvPr/>
          </p:nvSpPr>
          <p:spPr bwMode="auto">
            <a:xfrm>
              <a:off x="3840" y="4064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919" name="Group 427"/>
          <p:cNvGrpSpPr>
            <a:grpSpLocks/>
          </p:cNvGrpSpPr>
          <p:nvPr/>
        </p:nvGrpSpPr>
        <p:grpSpPr bwMode="auto">
          <a:xfrm>
            <a:off x="1524000" y="1447800"/>
            <a:ext cx="6096000" cy="4013200"/>
            <a:chOff x="960" y="880"/>
            <a:chExt cx="3840" cy="2560"/>
          </a:xfrm>
        </p:grpSpPr>
        <p:sp>
          <p:nvSpPr>
            <p:cNvPr id="38921" name="Rectangle 428"/>
            <p:cNvSpPr>
              <a:spLocks noChangeArrowheads="1"/>
            </p:cNvSpPr>
            <p:nvPr/>
          </p:nvSpPr>
          <p:spPr bwMode="auto">
            <a:xfrm>
              <a:off x="4416" y="3184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100</a:t>
              </a:r>
            </a:p>
          </p:txBody>
        </p:sp>
        <p:sp>
          <p:nvSpPr>
            <p:cNvPr id="38922" name="Rectangle 429"/>
            <p:cNvSpPr>
              <a:spLocks noChangeArrowheads="1"/>
            </p:cNvSpPr>
            <p:nvPr/>
          </p:nvSpPr>
          <p:spPr bwMode="auto">
            <a:xfrm>
              <a:off x="4032" y="3184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99</a:t>
              </a:r>
            </a:p>
          </p:txBody>
        </p:sp>
        <p:sp>
          <p:nvSpPr>
            <p:cNvPr id="38923" name="Rectangle 430"/>
            <p:cNvSpPr>
              <a:spLocks noChangeArrowheads="1"/>
            </p:cNvSpPr>
            <p:nvPr/>
          </p:nvSpPr>
          <p:spPr bwMode="auto">
            <a:xfrm>
              <a:off x="3648" y="3184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98</a:t>
              </a:r>
            </a:p>
          </p:txBody>
        </p:sp>
        <p:sp>
          <p:nvSpPr>
            <p:cNvPr id="38924" name="Rectangle 431"/>
            <p:cNvSpPr>
              <a:spLocks noChangeArrowheads="1"/>
            </p:cNvSpPr>
            <p:nvPr/>
          </p:nvSpPr>
          <p:spPr bwMode="auto">
            <a:xfrm>
              <a:off x="3264" y="3184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97</a:t>
              </a:r>
            </a:p>
          </p:txBody>
        </p:sp>
        <p:sp>
          <p:nvSpPr>
            <p:cNvPr id="38925" name="Rectangle 432"/>
            <p:cNvSpPr>
              <a:spLocks noChangeArrowheads="1"/>
            </p:cNvSpPr>
            <p:nvPr/>
          </p:nvSpPr>
          <p:spPr bwMode="auto">
            <a:xfrm>
              <a:off x="2880" y="3184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96</a:t>
              </a:r>
            </a:p>
          </p:txBody>
        </p:sp>
        <p:sp>
          <p:nvSpPr>
            <p:cNvPr id="38926" name="Rectangle 433"/>
            <p:cNvSpPr>
              <a:spLocks noChangeArrowheads="1"/>
            </p:cNvSpPr>
            <p:nvPr/>
          </p:nvSpPr>
          <p:spPr bwMode="auto">
            <a:xfrm>
              <a:off x="2496" y="3184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95</a:t>
              </a:r>
            </a:p>
          </p:txBody>
        </p:sp>
        <p:sp>
          <p:nvSpPr>
            <p:cNvPr id="38927" name="Rectangle 434"/>
            <p:cNvSpPr>
              <a:spLocks noChangeArrowheads="1"/>
            </p:cNvSpPr>
            <p:nvPr/>
          </p:nvSpPr>
          <p:spPr bwMode="auto">
            <a:xfrm>
              <a:off x="2112" y="3184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94</a:t>
              </a:r>
            </a:p>
          </p:txBody>
        </p:sp>
        <p:sp>
          <p:nvSpPr>
            <p:cNvPr id="38928" name="Rectangle 435"/>
            <p:cNvSpPr>
              <a:spLocks noChangeArrowheads="1"/>
            </p:cNvSpPr>
            <p:nvPr/>
          </p:nvSpPr>
          <p:spPr bwMode="auto">
            <a:xfrm>
              <a:off x="1728" y="3184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93</a:t>
              </a:r>
            </a:p>
          </p:txBody>
        </p:sp>
        <p:sp>
          <p:nvSpPr>
            <p:cNvPr id="38929" name="Rectangle 436"/>
            <p:cNvSpPr>
              <a:spLocks noChangeArrowheads="1"/>
            </p:cNvSpPr>
            <p:nvPr/>
          </p:nvSpPr>
          <p:spPr bwMode="auto">
            <a:xfrm>
              <a:off x="1344" y="3184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92</a:t>
              </a:r>
            </a:p>
          </p:txBody>
        </p:sp>
        <p:sp>
          <p:nvSpPr>
            <p:cNvPr id="38930" name="Rectangle 437"/>
            <p:cNvSpPr>
              <a:spLocks noChangeArrowheads="1"/>
            </p:cNvSpPr>
            <p:nvPr/>
          </p:nvSpPr>
          <p:spPr bwMode="auto">
            <a:xfrm>
              <a:off x="960" y="3184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91</a:t>
              </a:r>
            </a:p>
          </p:txBody>
        </p:sp>
        <p:sp>
          <p:nvSpPr>
            <p:cNvPr id="38931" name="Rectangle 438"/>
            <p:cNvSpPr>
              <a:spLocks noChangeArrowheads="1"/>
            </p:cNvSpPr>
            <p:nvPr/>
          </p:nvSpPr>
          <p:spPr bwMode="auto">
            <a:xfrm>
              <a:off x="4416" y="2928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90</a:t>
              </a:r>
            </a:p>
          </p:txBody>
        </p:sp>
        <p:sp>
          <p:nvSpPr>
            <p:cNvPr id="38932" name="Rectangle 439"/>
            <p:cNvSpPr>
              <a:spLocks noChangeArrowheads="1"/>
            </p:cNvSpPr>
            <p:nvPr/>
          </p:nvSpPr>
          <p:spPr bwMode="auto">
            <a:xfrm>
              <a:off x="4032" y="2928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89</a:t>
              </a:r>
            </a:p>
          </p:txBody>
        </p:sp>
        <p:sp>
          <p:nvSpPr>
            <p:cNvPr id="38933" name="Rectangle 440"/>
            <p:cNvSpPr>
              <a:spLocks noChangeArrowheads="1"/>
            </p:cNvSpPr>
            <p:nvPr/>
          </p:nvSpPr>
          <p:spPr bwMode="auto">
            <a:xfrm>
              <a:off x="3648" y="2928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88</a:t>
              </a:r>
            </a:p>
          </p:txBody>
        </p:sp>
        <p:sp>
          <p:nvSpPr>
            <p:cNvPr id="38934" name="Rectangle 441"/>
            <p:cNvSpPr>
              <a:spLocks noChangeArrowheads="1"/>
            </p:cNvSpPr>
            <p:nvPr/>
          </p:nvSpPr>
          <p:spPr bwMode="auto">
            <a:xfrm>
              <a:off x="3264" y="2928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87</a:t>
              </a:r>
            </a:p>
          </p:txBody>
        </p:sp>
        <p:sp>
          <p:nvSpPr>
            <p:cNvPr id="38935" name="Rectangle 442"/>
            <p:cNvSpPr>
              <a:spLocks noChangeArrowheads="1"/>
            </p:cNvSpPr>
            <p:nvPr/>
          </p:nvSpPr>
          <p:spPr bwMode="auto">
            <a:xfrm>
              <a:off x="2880" y="2928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86</a:t>
              </a:r>
            </a:p>
          </p:txBody>
        </p:sp>
        <p:sp>
          <p:nvSpPr>
            <p:cNvPr id="38936" name="Rectangle 443"/>
            <p:cNvSpPr>
              <a:spLocks noChangeArrowheads="1"/>
            </p:cNvSpPr>
            <p:nvPr/>
          </p:nvSpPr>
          <p:spPr bwMode="auto">
            <a:xfrm>
              <a:off x="2496" y="2928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85</a:t>
              </a:r>
            </a:p>
          </p:txBody>
        </p:sp>
        <p:sp>
          <p:nvSpPr>
            <p:cNvPr id="38937" name="Rectangle 444"/>
            <p:cNvSpPr>
              <a:spLocks noChangeArrowheads="1"/>
            </p:cNvSpPr>
            <p:nvPr/>
          </p:nvSpPr>
          <p:spPr bwMode="auto">
            <a:xfrm>
              <a:off x="2112" y="2928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84</a:t>
              </a:r>
            </a:p>
          </p:txBody>
        </p:sp>
        <p:sp>
          <p:nvSpPr>
            <p:cNvPr id="38938" name="Rectangle 445"/>
            <p:cNvSpPr>
              <a:spLocks noChangeArrowheads="1"/>
            </p:cNvSpPr>
            <p:nvPr/>
          </p:nvSpPr>
          <p:spPr bwMode="auto">
            <a:xfrm>
              <a:off x="1728" y="2928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83</a:t>
              </a:r>
            </a:p>
          </p:txBody>
        </p:sp>
        <p:sp>
          <p:nvSpPr>
            <p:cNvPr id="38939" name="Rectangle 446"/>
            <p:cNvSpPr>
              <a:spLocks noChangeArrowheads="1"/>
            </p:cNvSpPr>
            <p:nvPr/>
          </p:nvSpPr>
          <p:spPr bwMode="auto">
            <a:xfrm>
              <a:off x="1344" y="2928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82</a:t>
              </a:r>
            </a:p>
          </p:txBody>
        </p:sp>
        <p:sp>
          <p:nvSpPr>
            <p:cNvPr id="38940" name="Rectangle 447"/>
            <p:cNvSpPr>
              <a:spLocks noChangeArrowheads="1"/>
            </p:cNvSpPr>
            <p:nvPr/>
          </p:nvSpPr>
          <p:spPr bwMode="auto">
            <a:xfrm>
              <a:off x="960" y="2928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81</a:t>
              </a:r>
            </a:p>
          </p:txBody>
        </p:sp>
        <p:sp>
          <p:nvSpPr>
            <p:cNvPr id="38941" name="Rectangle 448"/>
            <p:cNvSpPr>
              <a:spLocks noChangeArrowheads="1"/>
            </p:cNvSpPr>
            <p:nvPr/>
          </p:nvSpPr>
          <p:spPr bwMode="auto">
            <a:xfrm>
              <a:off x="4416" y="2672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80</a:t>
              </a:r>
            </a:p>
          </p:txBody>
        </p:sp>
        <p:sp>
          <p:nvSpPr>
            <p:cNvPr id="38942" name="Rectangle 449"/>
            <p:cNvSpPr>
              <a:spLocks noChangeArrowheads="1"/>
            </p:cNvSpPr>
            <p:nvPr/>
          </p:nvSpPr>
          <p:spPr bwMode="auto">
            <a:xfrm>
              <a:off x="4032" y="2672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79</a:t>
              </a:r>
            </a:p>
          </p:txBody>
        </p:sp>
        <p:sp>
          <p:nvSpPr>
            <p:cNvPr id="38943" name="Rectangle 450"/>
            <p:cNvSpPr>
              <a:spLocks noChangeArrowheads="1"/>
            </p:cNvSpPr>
            <p:nvPr/>
          </p:nvSpPr>
          <p:spPr bwMode="auto">
            <a:xfrm>
              <a:off x="3648" y="2672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78</a:t>
              </a:r>
            </a:p>
          </p:txBody>
        </p:sp>
        <p:sp>
          <p:nvSpPr>
            <p:cNvPr id="38944" name="Rectangle 451"/>
            <p:cNvSpPr>
              <a:spLocks noChangeArrowheads="1"/>
            </p:cNvSpPr>
            <p:nvPr/>
          </p:nvSpPr>
          <p:spPr bwMode="auto">
            <a:xfrm>
              <a:off x="3264" y="2672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77</a:t>
              </a:r>
            </a:p>
          </p:txBody>
        </p:sp>
        <p:sp>
          <p:nvSpPr>
            <p:cNvPr id="38945" name="Rectangle 452"/>
            <p:cNvSpPr>
              <a:spLocks noChangeArrowheads="1"/>
            </p:cNvSpPr>
            <p:nvPr/>
          </p:nvSpPr>
          <p:spPr bwMode="auto">
            <a:xfrm>
              <a:off x="2880" y="2672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76</a:t>
              </a:r>
            </a:p>
          </p:txBody>
        </p:sp>
        <p:sp>
          <p:nvSpPr>
            <p:cNvPr id="38946" name="Rectangle 453"/>
            <p:cNvSpPr>
              <a:spLocks noChangeArrowheads="1"/>
            </p:cNvSpPr>
            <p:nvPr/>
          </p:nvSpPr>
          <p:spPr bwMode="auto">
            <a:xfrm>
              <a:off x="2496" y="2672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75</a:t>
              </a:r>
            </a:p>
          </p:txBody>
        </p:sp>
        <p:sp>
          <p:nvSpPr>
            <p:cNvPr id="38947" name="Rectangle 454"/>
            <p:cNvSpPr>
              <a:spLocks noChangeArrowheads="1"/>
            </p:cNvSpPr>
            <p:nvPr/>
          </p:nvSpPr>
          <p:spPr bwMode="auto">
            <a:xfrm>
              <a:off x="2112" y="2672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74</a:t>
              </a:r>
            </a:p>
          </p:txBody>
        </p:sp>
        <p:sp>
          <p:nvSpPr>
            <p:cNvPr id="38948" name="Rectangle 455"/>
            <p:cNvSpPr>
              <a:spLocks noChangeArrowheads="1"/>
            </p:cNvSpPr>
            <p:nvPr/>
          </p:nvSpPr>
          <p:spPr bwMode="auto">
            <a:xfrm>
              <a:off x="1728" y="2672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73</a:t>
              </a:r>
            </a:p>
          </p:txBody>
        </p:sp>
        <p:sp>
          <p:nvSpPr>
            <p:cNvPr id="38949" name="Rectangle 456"/>
            <p:cNvSpPr>
              <a:spLocks noChangeArrowheads="1"/>
            </p:cNvSpPr>
            <p:nvPr/>
          </p:nvSpPr>
          <p:spPr bwMode="auto">
            <a:xfrm>
              <a:off x="1344" y="2672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72</a:t>
              </a:r>
            </a:p>
          </p:txBody>
        </p:sp>
        <p:sp>
          <p:nvSpPr>
            <p:cNvPr id="38950" name="Rectangle 457"/>
            <p:cNvSpPr>
              <a:spLocks noChangeArrowheads="1"/>
            </p:cNvSpPr>
            <p:nvPr/>
          </p:nvSpPr>
          <p:spPr bwMode="auto">
            <a:xfrm>
              <a:off x="960" y="2672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71</a:t>
              </a:r>
            </a:p>
          </p:txBody>
        </p:sp>
        <p:sp>
          <p:nvSpPr>
            <p:cNvPr id="38951" name="Rectangle 458"/>
            <p:cNvSpPr>
              <a:spLocks noChangeArrowheads="1"/>
            </p:cNvSpPr>
            <p:nvPr/>
          </p:nvSpPr>
          <p:spPr bwMode="auto">
            <a:xfrm>
              <a:off x="4416" y="2416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60</a:t>
              </a:r>
            </a:p>
          </p:txBody>
        </p:sp>
        <p:sp>
          <p:nvSpPr>
            <p:cNvPr id="38952" name="Rectangle 459"/>
            <p:cNvSpPr>
              <a:spLocks noChangeArrowheads="1"/>
            </p:cNvSpPr>
            <p:nvPr/>
          </p:nvSpPr>
          <p:spPr bwMode="auto">
            <a:xfrm>
              <a:off x="4032" y="2416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69</a:t>
              </a:r>
            </a:p>
          </p:txBody>
        </p:sp>
        <p:sp>
          <p:nvSpPr>
            <p:cNvPr id="38953" name="Rectangle 460"/>
            <p:cNvSpPr>
              <a:spLocks noChangeArrowheads="1"/>
            </p:cNvSpPr>
            <p:nvPr/>
          </p:nvSpPr>
          <p:spPr bwMode="auto">
            <a:xfrm>
              <a:off x="3648" y="2416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68</a:t>
              </a:r>
            </a:p>
          </p:txBody>
        </p:sp>
        <p:sp>
          <p:nvSpPr>
            <p:cNvPr id="38954" name="Rectangle 461"/>
            <p:cNvSpPr>
              <a:spLocks noChangeArrowheads="1"/>
            </p:cNvSpPr>
            <p:nvPr/>
          </p:nvSpPr>
          <p:spPr bwMode="auto">
            <a:xfrm>
              <a:off x="3264" y="2416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67</a:t>
              </a:r>
            </a:p>
          </p:txBody>
        </p:sp>
        <p:sp>
          <p:nvSpPr>
            <p:cNvPr id="38955" name="Rectangle 462"/>
            <p:cNvSpPr>
              <a:spLocks noChangeArrowheads="1"/>
            </p:cNvSpPr>
            <p:nvPr/>
          </p:nvSpPr>
          <p:spPr bwMode="auto">
            <a:xfrm>
              <a:off x="2880" y="2416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66</a:t>
              </a:r>
            </a:p>
          </p:txBody>
        </p:sp>
        <p:sp>
          <p:nvSpPr>
            <p:cNvPr id="38956" name="Rectangle 463"/>
            <p:cNvSpPr>
              <a:spLocks noChangeArrowheads="1"/>
            </p:cNvSpPr>
            <p:nvPr/>
          </p:nvSpPr>
          <p:spPr bwMode="auto">
            <a:xfrm>
              <a:off x="2496" y="2416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65</a:t>
              </a:r>
            </a:p>
          </p:txBody>
        </p:sp>
        <p:sp>
          <p:nvSpPr>
            <p:cNvPr id="38957" name="Rectangle 464"/>
            <p:cNvSpPr>
              <a:spLocks noChangeArrowheads="1"/>
            </p:cNvSpPr>
            <p:nvPr/>
          </p:nvSpPr>
          <p:spPr bwMode="auto">
            <a:xfrm>
              <a:off x="2112" y="2416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64</a:t>
              </a:r>
            </a:p>
          </p:txBody>
        </p:sp>
        <p:sp>
          <p:nvSpPr>
            <p:cNvPr id="38958" name="Rectangle 465"/>
            <p:cNvSpPr>
              <a:spLocks noChangeArrowheads="1"/>
            </p:cNvSpPr>
            <p:nvPr/>
          </p:nvSpPr>
          <p:spPr bwMode="auto">
            <a:xfrm>
              <a:off x="1728" y="2416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63</a:t>
              </a:r>
            </a:p>
          </p:txBody>
        </p:sp>
        <p:sp>
          <p:nvSpPr>
            <p:cNvPr id="38959" name="Rectangle 466"/>
            <p:cNvSpPr>
              <a:spLocks noChangeArrowheads="1"/>
            </p:cNvSpPr>
            <p:nvPr/>
          </p:nvSpPr>
          <p:spPr bwMode="auto">
            <a:xfrm>
              <a:off x="1344" y="2416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62</a:t>
              </a:r>
            </a:p>
          </p:txBody>
        </p:sp>
        <p:sp>
          <p:nvSpPr>
            <p:cNvPr id="38960" name="Rectangle 467"/>
            <p:cNvSpPr>
              <a:spLocks noChangeArrowheads="1"/>
            </p:cNvSpPr>
            <p:nvPr/>
          </p:nvSpPr>
          <p:spPr bwMode="auto">
            <a:xfrm>
              <a:off x="960" y="2416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61</a:t>
              </a:r>
            </a:p>
          </p:txBody>
        </p:sp>
        <p:sp>
          <p:nvSpPr>
            <p:cNvPr id="38961" name="Rectangle 468"/>
            <p:cNvSpPr>
              <a:spLocks noChangeArrowheads="1"/>
            </p:cNvSpPr>
            <p:nvPr/>
          </p:nvSpPr>
          <p:spPr bwMode="auto">
            <a:xfrm>
              <a:off x="4416" y="2160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60</a:t>
              </a:r>
            </a:p>
          </p:txBody>
        </p:sp>
        <p:sp>
          <p:nvSpPr>
            <p:cNvPr id="38962" name="Rectangle 469"/>
            <p:cNvSpPr>
              <a:spLocks noChangeArrowheads="1"/>
            </p:cNvSpPr>
            <p:nvPr/>
          </p:nvSpPr>
          <p:spPr bwMode="auto">
            <a:xfrm>
              <a:off x="4032" y="2160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59</a:t>
              </a:r>
            </a:p>
          </p:txBody>
        </p:sp>
        <p:sp>
          <p:nvSpPr>
            <p:cNvPr id="38963" name="Rectangle 470"/>
            <p:cNvSpPr>
              <a:spLocks noChangeArrowheads="1"/>
            </p:cNvSpPr>
            <p:nvPr/>
          </p:nvSpPr>
          <p:spPr bwMode="auto">
            <a:xfrm>
              <a:off x="3648" y="2160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58</a:t>
              </a:r>
            </a:p>
          </p:txBody>
        </p:sp>
        <p:sp>
          <p:nvSpPr>
            <p:cNvPr id="38964" name="Rectangle 471"/>
            <p:cNvSpPr>
              <a:spLocks noChangeArrowheads="1"/>
            </p:cNvSpPr>
            <p:nvPr/>
          </p:nvSpPr>
          <p:spPr bwMode="auto">
            <a:xfrm>
              <a:off x="3264" y="2160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57</a:t>
              </a:r>
            </a:p>
          </p:txBody>
        </p:sp>
        <p:sp>
          <p:nvSpPr>
            <p:cNvPr id="38965" name="Rectangle 472"/>
            <p:cNvSpPr>
              <a:spLocks noChangeArrowheads="1"/>
            </p:cNvSpPr>
            <p:nvPr/>
          </p:nvSpPr>
          <p:spPr bwMode="auto">
            <a:xfrm>
              <a:off x="2880" y="2160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56</a:t>
              </a:r>
            </a:p>
          </p:txBody>
        </p:sp>
        <p:sp>
          <p:nvSpPr>
            <p:cNvPr id="38966" name="Rectangle 473"/>
            <p:cNvSpPr>
              <a:spLocks noChangeArrowheads="1"/>
            </p:cNvSpPr>
            <p:nvPr/>
          </p:nvSpPr>
          <p:spPr bwMode="auto">
            <a:xfrm>
              <a:off x="2496" y="2160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55</a:t>
              </a:r>
            </a:p>
          </p:txBody>
        </p:sp>
        <p:sp>
          <p:nvSpPr>
            <p:cNvPr id="38967" name="Rectangle 474"/>
            <p:cNvSpPr>
              <a:spLocks noChangeArrowheads="1"/>
            </p:cNvSpPr>
            <p:nvPr/>
          </p:nvSpPr>
          <p:spPr bwMode="auto">
            <a:xfrm>
              <a:off x="2112" y="2160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54</a:t>
              </a:r>
            </a:p>
          </p:txBody>
        </p:sp>
        <p:sp>
          <p:nvSpPr>
            <p:cNvPr id="38968" name="Rectangle 475"/>
            <p:cNvSpPr>
              <a:spLocks noChangeArrowheads="1"/>
            </p:cNvSpPr>
            <p:nvPr/>
          </p:nvSpPr>
          <p:spPr bwMode="auto">
            <a:xfrm>
              <a:off x="1728" y="2160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53</a:t>
              </a:r>
            </a:p>
          </p:txBody>
        </p:sp>
        <p:sp>
          <p:nvSpPr>
            <p:cNvPr id="38969" name="Rectangle 476"/>
            <p:cNvSpPr>
              <a:spLocks noChangeArrowheads="1"/>
            </p:cNvSpPr>
            <p:nvPr/>
          </p:nvSpPr>
          <p:spPr bwMode="auto">
            <a:xfrm>
              <a:off x="1344" y="2160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52</a:t>
              </a:r>
            </a:p>
          </p:txBody>
        </p:sp>
        <p:sp>
          <p:nvSpPr>
            <p:cNvPr id="38970" name="Rectangle 477"/>
            <p:cNvSpPr>
              <a:spLocks noChangeArrowheads="1"/>
            </p:cNvSpPr>
            <p:nvPr/>
          </p:nvSpPr>
          <p:spPr bwMode="auto">
            <a:xfrm>
              <a:off x="960" y="2160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51</a:t>
              </a:r>
            </a:p>
          </p:txBody>
        </p:sp>
        <p:sp>
          <p:nvSpPr>
            <p:cNvPr id="38971" name="Rectangle 478"/>
            <p:cNvSpPr>
              <a:spLocks noChangeArrowheads="1"/>
            </p:cNvSpPr>
            <p:nvPr/>
          </p:nvSpPr>
          <p:spPr bwMode="auto">
            <a:xfrm>
              <a:off x="4416" y="1904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50</a:t>
              </a:r>
            </a:p>
          </p:txBody>
        </p:sp>
        <p:sp>
          <p:nvSpPr>
            <p:cNvPr id="38972" name="Rectangle 479"/>
            <p:cNvSpPr>
              <a:spLocks noChangeArrowheads="1"/>
            </p:cNvSpPr>
            <p:nvPr/>
          </p:nvSpPr>
          <p:spPr bwMode="auto">
            <a:xfrm>
              <a:off x="4032" y="1904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49</a:t>
              </a:r>
            </a:p>
          </p:txBody>
        </p:sp>
        <p:sp>
          <p:nvSpPr>
            <p:cNvPr id="38973" name="Rectangle 480"/>
            <p:cNvSpPr>
              <a:spLocks noChangeArrowheads="1"/>
            </p:cNvSpPr>
            <p:nvPr/>
          </p:nvSpPr>
          <p:spPr bwMode="auto">
            <a:xfrm>
              <a:off x="3648" y="1904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48</a:t>
              </a:r>
            </a:p>
          </p:txBody>
        </p:sp>
        <p:sp>
          <p:nvSpPr>
            <p:cNvPr id="38974" name="Rectangle 481"/>
            <p:cNvSpPr>
              <a:spLocks noChangeArrowheads="1"/>
            </p:cNvSpPr>
            <p:nvPr/>
          </p:nvSpPr>
          <p:spPr bwMode="auto">
            <a:xfrm>
              <a:off x="3264" y="1904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47</a:t>
              </a:r>
            </a:p>
          </p:txBody>
        </p:sp>
        <p:sp>
          <p:nvSpPr>
            <p:cNvPr id="38975" name="Rectangle 482"/>
            <p:cNvSpPr>
              <a:spLocks noChangeArrowheads="1"/>
            </p:cNvSpPr>
            <p:nvPr/>
          </p:nvSpPr>
          <p:spPr bwMode="auto">
            <a:xfrm>
              <a:off x="2880" y="1904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46</a:t>
              </a:r>
            </a:p>
          </p:txBody>
        </p:sp>
        <p:sp>
          <p:nvSpPr>
            <p:cNvPr id="38976" name="Rectangle 483"/>
            <p:cNvSpPr>
              <a:spLocks noChangeArrowheads="1"/>
            </p:cNvSpPr>
            <p:nvPr/>
          </p:nvSpPr>
          <p:spPr bwMode="auto">
            <a:xfrm>
              <a:off x="2496" y="1904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45</a:t>
              </a:r>
            </a:p>
          </p:txBody>
        </p:sp>
        <p:sp>
          <p:nvSpPr>
            <p:cNvPr id="38977" name="Rectangle 484"/>
            <p:cNvSpPr>
              <a:spLocks noChangeArrowheads="1"/>
            </p:cNvSpPr>
            <p:nvPr/>
          </p:nvSpPr>
          <p:spPr bwMode="auto">
            <a:xfrm>
              <a:off x="2112" y="1904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44</a:t>
              </a:r>
            </a:p>
          </p:txBody>
        </p:sp>
        <p:sp>
          <p:nvSpPr>
            <p:cNvPr id="38978" name="Rectangle 485"/>
            <p:cNvSpPr>
              <a:spLocks noChangeArrowheads="1"/>
            </p:cNvSpPr>
            <p:nvPr/>
          </p:nvSpPr>
          <p:spPr bwMode="auto">
            <a:xfrm>
              <a:off x="1728" y="1904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43</a:t>
              </a:r>
            </a:p>
          </p:txBody>
        </p:sp>
        <p:sp>
          <p:nvSpPr>
            <p:cNvPr id="38979" name="Rectangle 486"/>
            <p:cNvSpPr>
              <a:spLocks noChangeArrowheads="1"/>
            </p:cNvSpPr>
            <p:nvPr/>
          </p:nvSpPr>
          <p:spPr bwMode="auto">
            <a:xfrm>
              <a:off x="1344" y="1904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42</a:t>
              </a:r>
            </a:p>
          </p:txBody>
        </p:sp>
        <p:sp>
          <p:nvSpPr>
            <p:cNvPr id="38980" name="Rectangle 487"/>
            <p:cNvSpPr>
              <a:spLocks noChangeArrowheads="1"/>
            </p:cNvSpPr>
            <p:nvPr/>
          </p:nvSpPr>
          <p:spPr bwMode="auto">
            <a:xfrm>
              <a:off x="960" y="1904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41</a:t>
              </a:r>
            </a:p>
          </p:txBody>
        </p:sp>
        <p:sp>
          <p:nvSpPr>
            <p:cNvPr id="38981" name="Rectangle 488"/>
            <p:cNvSpPr>
              <a:spLocks noChangeArrowheads="1"/>
            </p:cNvSpPr>
            <p:nvPr/>
          </p:nvSpPr>
          <p:spPr bwMode="auto">
            <a:xfrm>
              <a:off x="4416" y="1648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40</a:t>
              </a:r>
            </a:p>
          </p:txBody>
        </p:sp>
        <p:sp>
          <p:nvSpPr>
            <p:cNvPr id="38982" name="Rectangle 489"/>
            <p:cNvSpPr>
              <a:spLocks noChangeArrowheads="1"/>
            </p:cNvSpPr>
            <p:nvPr/>
          </p:nvSpPr>
          <p:spPr bwMode="auto">
            <a:xfrm>
              <a:off x="4032" y="1648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39</a:t>
              </a:r>
            </a:p>
          </p:txBody>
        </p:sp>
        <p:sp>
          <p:nvSpPr>
            <p:cNvPr id="38983" name="Rectangle 490"/>
            <p:cNvSpPr>
              <a:spLocks noChangeArrowheads="1"/>
            </p:cNvSpPr>
            <p:nvPr/>
          </p:nvSpPr>
          <p:spPr bwMode="auto">
            <a:xfrm>
              <a:off x="3648" y="1648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38</a:t>
              </a:r>
            </a:p>
          </p:txBody>
        </p:sp>
        <p:sp>
          <p:nvSpPr>
            <p:cNvPr id="38984" name="Rectangle 491"/>
            <p:cNvSpPr>
              <a:spLocks noChangeArrowheads="1"/>
            </p:cNvSpPr>
            <p:nvPr/>
          </p:nvSpPr>
          <p:spPr bwMode="auto">
            <a:xfrm>
              <a:off x="3264" y="1648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37</a:t>
              </a:r>
            </a:p>
          </p:txBody>
        </p:sp>
        <p:sp>
          <p:nvSpPr>
            <p:cNvPr id="38985" name="Rectangle 492"/>
            <p:cNvSpPr>
              <a:spLocks noChangeArrowheads="1"/>
            </p:cNvSpPr>
            <p:nvPr/>
          </p:nvSpPr>
          <p:spPr bwMode="auto">
            <a:xfrm>
              <a:off x="2880" y="1648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36</a:t>
              </a:r>
            </a:p>
          </p:txBody>
        </p:sp>
        <p:sp>
          <p:nvSpPr>
            <p:cNvPr id="38986" name="Rectangle 493"/>
            <p:cNvSpPr>
              <a:spLocks noChangeArrowheads="1"/>
            </p:cNvSpPr>
            <p:nvPr/>
          </p:nvSpPr>
          <p:spPr bwMode="auto">
            <a:xfrm>
              <a:off x="2496" y="1648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35</a:t>
              </a:r>
            </a:p>
          </p:txBody>
        </p:sp>
        <p:sp>
          <p:nvSpPr>
            <p:cNvPr id="38987" name="Rectangle 494"/>
            <p:cNvSpPr>
              <a:spLocks noChangeArrowheads="1"/>
            </p:cNvSpPr>
            <p:nvPr/>
          </p:nvSpPr>
          <p:spPr bwMode="auto">
            <a:xfrm>
              <a:off x="2112" y="1648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34</a:t>
              </a:r>
            </a:p>
          </p:txBody>
        </p:sp>
        <p:sp>
          <p:nvSpPr>
            <p:cNvPr id="38988" name="Rectangle 495"/>
            <p:cNvSpPr>
              <a:spLocks noChangeArrowheads="1"/>
            </p:cNvSpPr>
            <p:nvPr/>
          </p:nvSpPr>
          <p:spPr bwMode="auto">
            <a:xfrm>
              <a:off x="1728" y="1648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33</a:t>
              </a:r>
            </a:p>
          </p:txBody>
        </p:sp>
        <p:sp>
          <p:nvSpPr>
            <p:cNvPr id="38989" name="Rectangle 496"/>
            <p:cNvSpPr>
              <a:spLocks noChangeArrowheads="1"/>
            </p:cNvSpPr>
            <p:nvPr/>
          </p:nvSpPr>
          <p:spPr bwMode="auto">
            <a:xfrm>
              <a:off x="1344" y="1648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32</a:t>
              </a:r>
            </a:p>
          </p:txBody>
        </p:sp>
        <p:sp>
          <p:nvSpPr>
            <p:cNvPr id="38990" name="Rectangle 497"/>
            <p:cNvSpPr>
              <a:spLocks noChangeArrowheads="1"/>
            </p:cNvSpPr>
            <p:nvPr/>
          </p:nvSpPr>
          <p:spPr bwMode="auto">
            <a:xfrm>
              <a:off x="960" y="1648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31</a:t>
              </a:r>
            </a:p>
          </p:txBody>
        </p:sp>
        <p:sp>
          <p:nvSpPr>
            <p:cNvPr id="38991" name="Rectangle 498"/>
            <p:cNvSpPr>
              <a:spLocks noChangeArrowheads="1"/>
            </p:cNvSpPr>
            <p:nvPr/>
          </p:nvSpPr>
          <p:spPr bwMode="auto">
            <a:xfrm>
              <a:off x="4416" y="1392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30</a:t>
              </a:r>
            </a:p>
          </p:txBody>
        </p:sp>
        <p:sp>
          <p:nvSpPr>
            <p:cNvPr id="38992" name="Rectangle 499"/>
            <p:cNvSpPr>
              <a:spLocks noChangeArrowheads="1"/>
            </p:cNvSpPr>
            <p:nvPr/>
          </p:nvSpPr>
          <p:spPr bwMode="auto">
            <a:xfrm>
              <a:off x="4032" y="1392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29</a:t>
              </a:r>
            </a:p>
          </p:txBody>
        </p:sp>
        <p:sp>
          <p:nvSpPr>
            <p:cNvPr id="38993" name="Rectangle 500"/>
            <p:cNvSpPr>
              <a:spLocks noChangeArrowheads="1"/>
            </p:cNvSpPr>
            <p:nvPr/>
          </p:nvSpPr>
          <p:spPr bwMode="auto">
            <a:xfrm>
              <a:off x="3648" y="1392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28</a:t>
              </a:r>
            </a:p>
          </p:txBody>
        </p:sp>
        <p:sp>
          <p:nvSpPr>
            <p:cNvPr id="38994" name="Rectangle 501"/>
            <p:cNvSpPr>
              <a:spLocks noChangeArrowheads="1"/>
            </p:cNvSpPr>
            <p:nvPr/>
          </p:nvSpPr>
          <p:spPr bwMode="auto">
            <a:xfrm>
              <a:off x="3264" y="1392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27</a:t>
              </a:r>
            </a:p>
          </p:txBody>
        </p:sp>
        <p:sp>
          <p:nvSpPr>
            <p:cNvPr id="38995" name="Rectangle 502"/>
            <p:cNvSpPr>
              <a:spLocks noChangeArrowheads="1"/>
            </p:cNvSpPr>
            <p:nvPr/>
          </p:nvSpPr>
          <p:spPr bwMode="auto">
            <a:xfrm>
              <a:off x="2880" y="1392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26</a:t>
              </a:r>
            </a:p>
          </p:txBody>
        </p:sp>
        <p:sp>
          <p:nvSpPr>
            <p:cNvPr id="38996" name="Rectangle 503"/>
            <p:cNvSpPr>
              <a:spLocks noChangeArrowheads="1"/>
            </p:cNvSpPr>
            <p:nvPr/>
          </p:nvSpPr>
          <p:spPr bwMode="auto">
            <a:xfrm>
              <a:off x="2496" y="1392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25</a:t>
              </a:r>
            </a:p>
          </p:txBody>
        </p:sp>
        <p:sp>
          <p:nvSpPr>
            <p:cNvPr id="38997" name="Rectangle 504"/>
            <p:cNvSpPr>
              <a:spLocks noChangeArrowheads="1"/>
            </p:cNvSpPr>
            <p:nvPr/>
          </p:nvSpPr>
          <p:spPr bwMode="auto">
            <a:xfrm>
              <a:off x="2112" y="1392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24</a:t>
              </a:r>
            </a:p>
          </p:txBody>
        </p:sp>
        <p:sp>
          <p:nvSpPr>
            <p:cNvPr id="38998" name="Rectangle 505"/>
            <p:cNvSpPr>
              <a:spLocks noChangeArrowheads="1"/>
            </p:cNvSpPr>
            <p:nvPr/>
          </p:nvSpPr>
          <p:spPr bwMode="auto">
            <a:xfrm>
              <a:off x="1728" y="1392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23</a:t>
              </a:r>
            </a:p>
          </p:txBody>
        </p:sp>
        <p:sp>
          <p:nvSpPr>
            <p:cNvPr id="38999" name="Rectangle 506"/>
            <p:cNvSpPr>
              <a:spLocks noChangeArrowheads="1"/>
            </p:cNvSpPr>
            <p:nvPr/>
          </p:nvSpPr>
          <p:spPr bwMode="auto">
            <a:xfrm>
              <a:off x="1344" y="1392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22</a:t>
              </a:r>
            </a:p>
          </p:txBody>
        </p:sp>
        <p:sp>
          <p:nvSpPr>
            <p:cNvPr id="39000" name="Rectangle 507"/>
            <p:cNvSpPr>
              <a:spLocks noChangeArrowheads="1"/>
            </p:cNvSpPr>
            <p:nvPr/>
          </p:nvSpPr>
          <p:spPr bwMode="auto">
            <a:xfrm>
              <a:off x="960" y="1392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21</a:t>
              </a:r>
            </a:p>
          </p:txBody>
        </p:sp>
        <p:sp>
          <p:nvSpPr>
            <p:cNvPr id="39001" name="Rectangle 508"/>
            <p:cNvSpPr>
              <a:spLocks noChangeArrowheads="1"/>
            </p:cNvSpPr>
            <p:nvPr/>
          </p:nvSpPr>
          <p:spPr bwMode="auto">
            <a:xfrm>
              <a:off x="4416" y="1136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20</a:t>
              </a:r>
            </a:p>
          </p:txBody>
        </p:sp>
        <p:sp>
          <p:nvSpPr>
            <p:cNvPr id="39002" name="Rectangle 509"/>
            <p:cNvSpPr>
              <a:spLocks noChangeArrowheads="1"/>
            </p:cNvSpPr>
            <p:nvPr/>
          </p:nvSpPr>
          <p:spPr bwMode="auto">
            <a:xfrm>
              <a:off x="4032" y="1136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19</a:t>
              </a:r>
            </a:p>
          </p:txBody>
        </p:sp>
        <p:sp>
          <p:nvSpPr>
            <p:cNvPr id="39003" name="Rectangle 510"/>
            <p:cNvSpPr>
              <a:spLocks noChangeArrowheads="1"/>
            </p:cNvSpPr>
            <p:nvPr/>
          </p:nvSpPr>
          <p:spPr bwMode="auto">
            <a:xfrm>
              <a:off x="3648" y="1136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18</a:t>
              </a:r>
            </a:p>
          </p:txBody>
        </p:sp>
        <p:sp>
          <p:nvSpPr>
            <p:cNvPr id="39004" name="Rectangle 511"/>
            <p:cNvSpPr>
              <a:spLocks noChangeArrowheads="1"/>
            </p:cNvSpPr>
            <p:nvPr/>
          </p:nvSpPr>
          <p:spPr bwMode="auto">
            <a:xfrm>
              <a:off x="3264" y="1136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17</a:t>
              </a:r>
            </a:p>
          </p:txBody>
        </p:sp>
        <p:sp>
          <p:nvSpPr>
            <p:cNvPr id="39005" name="Rectangle 512"/>
            <p:cNvSpPr>
              <a:spLocks noChangeArrowheads="1"/>
            </p:cNvSpPr>
            <p:nvPr/>
          </p:nvSpPr>
          <p:spPr bwMode="auto">
            <a:xfrm>
              <a:off x="2880" y="1136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16</a:t>
              </a:r>
            </a:p>
          </p:txBody>
        </p:sp>
        <p:sp>
          <p:nvSpPr>
            <p:cNvPr id="39006" name="Rectangle 513"/>
            <p:cNvSpPr>
              <a:spLocks noChangeArrowheads="1"/>
            </p:cNvSpPr>
            <p:nvPr/>
          </p:nvSpPr>
          <p:spPr bwMode="auto">
            <a:xfrm>
              <a:off x="2496" y="1136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15</a:t>
              </a:r>
            </a:p>
          </p:txBody>
        </p:sp>
        <p:sp>
          <p:nvSpPr>
            <p:cNvPr id="39007" name="Rectangle 514"/>
            <p:cNvSpPr>
              <a:spLocks noChangeArrowheads="1"/>
            </p:cNvSpPr>
            <p:nvPr/>
          </p:nvSpPr>
          <p:spPr bwMode="auto">
            <a:xfrm>
              <a:off x="2112" y="1136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14</a:t>
              </a:r>
            </a:p>
          </p:txBody>
        </p:sp>
        <p:sp>
          <p:nvSpPr>
            <p:cNvPr id="39008" name="Rectangle 515"/>
            <p:cNvSpPr>
              <a:spLocks noChangeArrowheads="1"/>
            </p:cNvSpPr>
            <p:nvPr/>
          </p:nvSpPr>
          <p:spPr bwMode="auto">
            <a:xfrm>
              <a:off x="1728" y="1136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13</a:t>
              </a:r>
            </a:p>
          </p:txBody>
        </p:sp>
        <p:sp>
          <p:nvSpPr>
            <p:cNvPr id="39009" name="Rectangle 516"/>
            <p:cNvSpPr>
              <a:spLocks noChangeArrowheads="1"/>
            </p:cNvSpPr>
            <p:nvPr/>
          </p:nvSpPr>
          <p:spPr bwMode="auto">
            <a:xfrm>
              <a:off x="1344" y="1136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12</a:t>
              </a:r>
            </a:p>
          </p:txBody>
        </p:sp>
        <p:sp>
          <p:nvSpPr>
            <p:cNvPr id="39010" name="Rectangle 517"/>
            <p:cNvSpPr>
              <a:spLocks noChangeArrowheads="1"/>
            </p:cNvSpPr>
            <p:nvPr/>
          </p:nvSpPr>
          <p:spPr bwMode="auto">
            <a:xfrm>
              <a:off x="960" y="1136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11</a:t>
              </a:r>
            </a:p>
          </p:txBody>
        </p:sp>
        <p:sp>
          <p:nvSpPr>
            <p:cNvPr id="39011" name="Rectangle 518"/>
            <p:cNvSpPr>
              <a:spLocks noChangeArrowheads="1"/>
            </p:cNvSpPr>
            <p:nvPr/>
          </p:nvSpPr>
          <p:spPr bwMode="auto">
            <a:xfrm>
              <a:off x="4416" y="880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10</a:t>
              </a:r>
            </a:p>
          </p:txBody>
        </p:sp>
        <p:sp>
          <p:nvSpPr>
            <p:cNvPr id="39012" name="Rectangle 519"/>
            <p:cNvSpPr>
              <a:spLocks noChangeArrowheads="1"/>
            </p:cNvSpPr>
            <p:nvPr/>
          </p:nvSpPr>
          <p:spPr bwMode="auto">
            <a:xfrm>
              <a:off x="4032" y="880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9</a:t>
              </a:r>
            </a:p>
          </p:txBody>
        </p:sp>
        <p:sp>
          <p:nvSpPr>
            <p:cNvPr id="39013" name="Rectangle 520"/>
            <p:cNvSpPr>
              <a:spLocks noChangeArrowheads="1"/>
            </p:cNvSpPr>
            <p:nvPr/>
          </p:nvSpPr>
          <p:spPr bwMode="auto">
            <a:xfrm>
              <a:off x="3648" y="880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8</a:t>
              </a:r>
            </a:p>
          </p:txBody>
        </p:sp>
        <p:sp>
          <p:nvSpPr>
            <p:cNvPr id="39014" name="Rectangle 521"/>
            <p:cNvSpPr>
              <a:spLocks noChangeArrowheads="1"/>
            </p:cNvSpPr>
            <p:nvPr/>
          </p:nvSpPr>
          <p:spPr bwMode="auto">
            <a:xfrm>
              <a:off x="3264" y="880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7</a:t>
              </a:r>
            </a:p>
          </p:txBody>
        </p:sp>
        <p:sp>
          <p:nvSpPr>
            <p:cNvPr id="39015" name="Rectangle 522"/>
            <p:cNvSpPr>
              <a:spLocks noChangeArrowheads="1"/>
            </p:cNvSpPr>
            <p:nvPr/>
          </p:nvSpPr>
          <p:spPr bwMode="auto">
            <a:xfrm>
              <a:off x="2880" y="880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6</a:t>
              </a:r>
            </a:p>
          </p:txBody>
        </p:sp>
        <p:sp>
          <p:nvSpPr>
            <p:cNvPr id="39016" name="Rectangle 523"/>
            <p:cNvSpPr>
              <a:spLocks noChangeArrowheads="1"/>
            </p:cNvSpPr>
            <p:nvPr/>
          </p:nvSpPr>
          <p:spPr bwMode="auto">
            <a:xfrm>
              <a:off x="2496" y="880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5</a:t>
              </a:r>
            </a:p>
          </p:txBody>
        </p:sp>
        <p:sp>
          <p:nvSpPr>
            <p:cNvPr id="39017" name="Rectangle 524"/>
            <p:cNvSpPr>
              <a:spLocks noChangeArrowheads="1"/>
            </p:cNvSpPr>
            <p:nvPr/>
          </p:nvSpPr>
          <p:spPr bwMode="auto">
            <a:xfrm>
              <a:off x="2112" y="880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4</a:t>
              </a:r>
            </a:p>
          </p:txBody>
        </p:sp>
        <p:sp>
          <p:nvSpPr>
            <p:cNvPr id="39018" name="Rectangle 525"/>
            <p:cNvSpPr>
              <a:spLocks noChangeArrowheads="1"/>
            </p:cNvSpPr>
            <p:nvPr/>
          </p:nvSpPr>
          <p:spPr bwMode="auto">
            <a:xfrm>
              <a:off x="1728" y="880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3</a:t>
              </a:r>
            </a:p>
          </p:txBody>
        </p:sp>
        <p:sp>
          <p:nvSpPr>
            <p:cNvPr id="39019" name="Rectangle 526"/>
            <p:cNvSpPr>
              <a:spLocks noChangeArrowheads="1"/>
            </p:cNvSpPr>
            <p:nvPr/>
          </p:nvSpPr>
          <p:spPr bwMode="auto">
            <a:xfrm>
              <a:off x="1344" y="880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2</a:t>
              </a:r>
            </a:p>
          </p:txBody>
        </p:sp>
        <p:sp>
          <p:nvSpPr>
            <p:cNvPr id="39020" name="Rectangle 527"/>
            <p:cNvSpPr>
              <a:spLocks noChangeArrowheads="1"/>
            </p:cNvSpPr>
            <p:nvPr/>
          </p:nvSpPr>
          <p:spPr bwMode="auto">
            <a:xfrm>
              <a:off x="960" y="880"/>
              <a:ext cx="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000"/>
            </a:p>
          </p:txBody>
        </p:sp>
        <p:sp>
          <p:nvSpPr>
            <p:cNvPr id="39021" name="Line 528"/>
            <p:cNvSpPr>
              <a:spLocks noChangeShapeType="1"/>
            </p:cNvSpPr>
            <p:nvPr/>
          </p:nvSpPr>
          <p:spPr bwMode="auto">
            <a:xfrm>
              <a:off x="960" y="880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2" name="Line 529"/>
            <p:cNvSpPr>
              <a:spLocks noChangeShapeType="1"/>
            </p:cNvSpPr>
            <p:nvPr/>
          </p:nvSpPr>
          <p:spPr bwMode="auto">
            <a:xfrm>
              <a:off x="960" y="3440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3" name="Line 530"/>
            <p:cNvSpPr>
              <a:spLocks noChangeShapeType="1"/>
            </p:cNvSpPr>
            <p:nvPr/>
          </p:nvSpPr>
          <p:spPr bwMode="auto">
            <a:xfrm>
              <a:off x="960" y="880"/>
              <a:ext cx="0" cy="25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4" name="Line 531"/>
            <p:cNvSpPr>
              <a:spLocks noChangeShapeType="1"/>
            </p:cNvSpPr>
            <p:nvPr/>
          </p:nvSpPr>
          <p:spPr bwMode="auto">
            <a:xfrm>
              <a:off x="4800" y="880"/>
              <a:ext cx="0" cy="25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5" name="Line 532"/>
            <p:cNvSpPr>
              <a:spLocks noChangeShapeType="1"/>
            </p:cNvSpPr>
            <p:nvPr/>
          </p:nvSpPr>
          <p:spPr bwMode="auto">
            <a:xfrm>
              <a:off x="1344" y="880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6" name="Line 533"/>
            <p:cNvSpPr>
              <a:spLocks noChangeShapeType="1"/>
            </p:cNvSpPr>
            <p:nvPr/>
          </p:nvSpPr>
          <p:spPr bwMode="auto">
            <a:xfrm>
              <a:off x="960" y="1136"/>
              <a:ext cx="0" cy="25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7" name="Line 534"/>
            <p:cNvSpPr>
              <a:spLocks noChangeShapeType="1"/>
            </p:cNvSpPr>
            <p:nvPr/>
          </p:nvSpPr>
          <p:spPr bwMode="auto">
            <a:xfrm>
              <a:off x="1728" y="880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8" name="Line 535"/>
            <p:cNvSpPr>
              <a:spLocks noChangeShapeType="1"/>
            </p:cNvSpPr>
            <p:nvPr/>
          </p:nvSpPr>
          <p:spPr bwMode="auto">
            <a:xfrm>
              <a:off x="2112" y="880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9" name="Line 536"/>
            <p:cNvSpPr>
              <a:spLocks noChangeShapeType="1"/>
            </p:cNvSpPr>
            <p:nvPr/>
          </p:nvSpPr>
          <p:spPr bwMode="auto">
            <a:xfrm>
              <a:off x="2496" y="880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0" name="Line 537"/>
            <p:cNvSpPr>
              <a:spLocks noChangeShapeType="1"/>
            </p:cNvSpPr>
            <p:nvPr/>
          </p:nvSpPr>
          <p:spPr bwMode="auto">
            <a:xfrm>
              <a:off x="2880" y="880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1" name="Line 538"/>
            <p:cNvSpPr>
              <a:spLocks noChangeShapeType="1"/>
            </p:cNvSpPr>
            <p:nvPr/>
          </p:nvSpPr>
          <p:spPr bwMode="auto">
            <a:xfrm>
              <a:off x="3264" y="880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2" name="Line 539"/>
            <p:cNvSpPr>
              <a:spLocks noChangeShapeType="1"/>
            </p:cNvSpPr>
            <p:nvPr/>
          </p:nvSpPr>
          <p:spPr bwMode="auto">
            <a:xfrm>
              <a:off x="3648" y="880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3" name="Line 540"/>
            <p:cNvSpPr>
              <a:spLocks noChangeShapeType="1"/>
            </p:cNvSpPr>
            <p:nvPr/>
          </p:nvSpPr>
          <p:spPr bwMode="auto">
            <a:xfrm>
              <a:off x="4032" y="880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4" name="Line 541"/>
            <p:cNvSpPr>
              <a:spLocks noChangeShapeType="1"/>
            </p:cNvSpPr>
            <p:nvPr/>
          </p:nvSpPr>
          <p:spPr bwMode="auto">
            <a:xfrm>
              <a:off x="4416" y="880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5" name="Line 542"/>
            <p:cNvSpPr>
              <a:spLocks noChangeShapeType="1"/>
            </p:cNvSpPr>
            <p:nvPr/>
          </p:nvSpPr>
          <p:spPr bwMode="auto">
            <a:xfrm>
              <a:off x="4800" y="1136"/>
              <a:ext cx="0" cy="25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6" name="Line 543"/>
            <p:cNvSpPr>
              <a:spLocks noChangeShapeType="1"/>
            </p:cNvSpPr>
            <p:nvPr/>
          </p:nvSpPr>
          <p:spPr bwMode="auto">
            <a:xfrm>
              <a:off x="960" y="1392"/>
              <a:ext cx="0" cy="25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7" name="Line 544"/>
            <p:cNvSpPr>
              <a:spLocks noChangeShapeType="1"/>
            </p:cNvSpPr>
            <p:nvPr/>
          </p:nvSpPr>
          <p:spPr bwMode="auto">
            <a:xfrm>
              <a:off x="4800" y="1392"/>
              <a:ext cx="0" cy="25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8" name="Line 545"/>
            <p:cNvSpPr>
              <a:spLocks noChangeShapeType="1"/>
            </p:cNvSpPr>
            <p:nvPr/>
          </p:nvSpPr>
          <p:spPr bwMode="auto">
            <a:xfrm>
              <a:off x="960" y="1648"/>
              <a:ext cx="0" cy="25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9" name="Line 546"/>
            <p:cNvSpPr>
              <a:spLocks noChangeShapeType="1"/>
            </p:cNvSpPr>
            <p:nvPr/>
          </p:nvSpPr>
          <p:spPr bwMode="auto">
            <a:xfrm>
              <a:off x="4800" y="1648"/>
              <a:ext cx="0" cy="25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0" name="Line 547"/>
            <p:cNvSpPr>
              <a:spLocks noChangeShapeType="1"/>
            </p:cNvSpPr>
            <p:nvPr/>
          </p:nvSpPr>
          <p:spPr bwMode="auto">
            <a:xfrm>
              <a:off x="960" y="1904"/>
              <a:ext cx="0" cy="25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1" name="Line 548"/>
            <p:cNvSpPr>
              <a:spLocks noChangeShapeType="1"/>
            </p:cNvSpPr>
            <p:nvPr/>
          </p:nvSpPr>
          <p:spPr bwMode="auto">
            <a:xfrm>
              <a:off x="4800" y="1904"/>
              <a:ext cx="0" cy="25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2" name="Line 549"/>
            <p:cNvSpPr>
              <a:spLocks noChangeShapeType="1"/>
            </p:cNvSpPr>
            <p:nvPr/>
          </p:nvSpPr>
          <p:spPr bwMode="auto">
            <a:xfrm>
              <a:off x="960" y="2160"/>
              <a:ext cx="0" cy="25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3" name="Line 550"/>
            <p:cNvSpPr>
              <a:spLocks noChangeShapeType="1"/>
            </p:cNvSpPr>
            <p:nvPr/>
          </p:nvSpPr>
          <p:spPr bwMode="auto">
            <a:xfrm>
              <a:off x="4800" y="2160"/>
              <a:ext cx="0" cy="25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4" name="Line 551"/>
            <p:cNvSpPr>
              <a:spLocks noChangeShapeType="1"/>
            </p:cNvSpPr>
            <p:nvPr/>
          </p:nvSpPr>
          <p:spPr bwMode="auto">
            <a:xfrm>
              <a:off x="960" y="2416"/>
              <a:ext cx="0" cy="25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5" name="Line 552"/>
            <p:cNvSpPr>
              <a:spLocks noChangeShapeType="1"/>
            </p:cNvSpPr>
            <p:nvPr/>
          </p:nvSpPr>
          <p:spPr bwMode="auto">
            <a:xfrm>
              <a:off x="4800" y="2416"/>
              <a:ext cx="0" cy="25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6" name="Line 553"/>
            <p:cNvSpPr>
              <a:spLocks noChangeShapeType="1"/>
            </p:cNvSpPr>
            <p:nvPr/>
          </p:nvSpPr>
          <p:spPr bwMode="auto">
            <a:xfrm>
              <a:off x="960" y="2672"/>
              <a:ext cx="0" cy="25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7" name="Line 554"/>
            <p:cNvSpPr>
              <a:spLocks noChangeShapeType="1"/>
            </p:cNvSpPr>
            <p:nvPr/>
          </p:nvSpPr>
          <p:spPr bwMode="auto">
            <a:xfrm>
              <a:off x="4800" y="2672"/>
              <a:ext cx="0" cy="25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8" name="Line 555"/>
            <p:cNvSpPr>
              <a:spLocks noChangeShapeType="1"/>
            </p:cNvSpPr>
            <p:nvPr/>
          </p:nvSpPr>
          <p:spPr bwMode="auto">
            <a:xfrm>
              <a:off x="960" y="2928"/>
              <a:ext cx="0" cy="25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9" name="Line 556"/>
            <p:cNvSpPr>
              <a:spLocks noChangeShapeType="1"/>
            </p:cNvSpPr>
            <p:nvPr/>
          </p:nvSpPr>
          <p:spPr bwMode="auto">
            <a:xfrm>
              <a:off x="4800" y="2928"/>
              <a:ext cx="0" cy="25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0" name="Line 557"/>
            <p:cNvSpPr>
              <a:spLocks noChangeShapeType="1"/>
            </p:cNvSpPr>
            <p:nvPr/>
          </p:nvSpPr>
          <p:spPr bwMode="auto">
            <a:xfrm>
              <a:off x="960" y="3184"/>
              <a:ext cx="0" cy="25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1" name="Line 558"/>
            <p:cNvSpPr>
              <a:spLocks noChangeShapeType="1"/>
            </p:cNvSpPr>
            <p:nvPr/>
          </p:nvSpPr>
          <p:spPr bwMode="auto">
            <a:xfrm>
              <a:off x="4800" y="3184"/>
              <a:ext cx="0" cy="25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2" name="Line 559"/>
            <p:cNvSpPr>
              <a:spLocks noChangeShapeType="1"/>
            </p:cNvSpPr>
            <p:nvPr/>
          </p:nvSpPr>
          <p:spPr bwMode="auto">
            <a:xfrm>
              <a:off x="1344" y="3440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3" name="Line 560"/>
            <p:cNvSpPr>
              <a:spLocks noChangeShapeType="1"/>
            </p:cNvSpPr>
            <p:nvPr/>
          </p:nvSpPr>
          <p:spPr bwMode="auto">
            <a:xfrm>
              <a:off x="1728" y="3440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4" name="Line 561"/>
            <p:cNvSpPr>
              <a:spLocks noChangeShapeType="1"/>
            </p:cNvSpPr>
            <p:nvPr/>
          </p:nvSpPr>
          <p:spPr bwMode="auto">
            <a:xfrm>
              <a:off x="2112" y="3440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5" name="Line 562"/>
            <p:cNvSpPr>
              <a:spLocks noChangeShapeType="1"/>
            </p:cNvSpPr>
            <p:nvPr/>
          </p:nvSpPr>
          <p:spPr bwMode="auto">
            <a:xfrm>
              <a:off x="2496" y="3440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6" name="Line 563"/>
            <p:cNvSpPr>
              <a:spLocks noChangeShapeType="1"/>
            </p:cNvSpPr>
            <p:nvPr/>
          </p:nvSpPr>
          <p:spPr bwMode="auto">
            <a:xfrm>
              <a:off x="2880" y="3440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7" name="Line 564"/>
            <p:cNvSpPr>
              <a:spLocks noChangeShapeType="1"/>
            </p:cNvSpPr>
            <p:nvPr/>
          </p:nvSpPr>
          <p:spPr bwMode="auto">
            <a:xfrm>
              <a:off x="3264" y="3440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8" name="Line 565"/>
            <p:cNvSpPr>
              <a:spLocks noChangeShapeType="1"/>
            </p:cNvSpPr>
            <p:nvPr/>
          </p:nvSpPr>
          <p:spPr bwMode="auto">
            <a:xfrm>
              <a:off x="3648" y="3440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9" name="Line 566"/>
            <p:cNvSpPr>
              <a:spLocks noChangeShapeType="1"/>
            </p:cNvSpPr>
            <p:nvPr/>
          </p:nvSpPr>
          <p:spPr bwMode="auto">
            <a:xfrm>
              <a:off x="4032" y="3440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60" name="Line 567"/>
            <p:cNvSpPr>
              <a:spLocks noChangeShapeType="1"/>
            </p:cNvSpPr>
            <p:nvPr/>
          </p:nvSpPr>
          <p:spPr bwMode="auto">
            <a:xfrm>
              <a:off x="4416" y="3440"/>
              <a:ext cx="38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lg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20" name="Rectangle 28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all the primes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4BE387C1-7F33-4E53-9603-93ADFA08F4C7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38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 sieve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10600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(define (sieve str)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  (cons-stream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    (stream-car str)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    (sieve (stream-filter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             (lambda (x)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               (not (divisible? x (stream-car str))))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             (stream-cdr str)))))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(define primes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    (sieve (stream-cdr ints)))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1000" y="4572005"/>
            <a:ext cx="8763000" cy="398463"/>
            <a:chOff x="144" y="2640"/>
            <a:chExt cx="5520" cy="251"/>
          </a:xfrm>
        </p:grpSpPr>
        <p:sp>
          <p:nvSpPr>
            <p:cNvPr id="39946" name="Text Box 4"/>
            <p:cNvSpPr txBox="1">
              <a:spLocks noChangeArrowheads="1"/>
            </p:cNvSpPr>
            <p:nvPr/>
          </p:nvSpPr>
          <p:spPr bwMode="auto">
            <a:xfrm>
              <a:off x="144" y="2640"/>
              <a:ext cx="55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dirty="0">
                  <a:latin typeface="Calibri" panose="020F0502020204030204" pitchFamily="34" charset="0"/>
                </a:rPr>
                <a:t>( 2 sieve (filter </a:t>
              </a:r>
              <a:r>
                <a:rPr lang="en-US" altLang="en-US" sz="2000" dirty="0" err="1">
                  <a:latin typeface="Calibri" panose="020F0502020204030204" pitchFamily="34" charset="0"/>
                </a:rPr>
                <a:t>ints</a:t>
              </a:r>
              <a:r>
                <a:rPr lang="en-US" altLang="en-US" sz="2000" dirty="0">
                  <a:latin typeface="Calibri" panose="020F0502020204030204" pitchFamily="34" charset="0"/>
                </a:rPr>
                <a:t> 2)  )</a:t>
              </a:r>
            </a:p>
          </p:txBody>
        </p:sp>
        <p:sp>
          <p:nvSpPr>
            <p:cNvPr id="39947" name="Rectangle 5"/>
            <p:cNvSpPr>
              <a:spLocks noChangeArrowheads="1"/>
            </p:cNvSpPr>
            <p:nvPr/>
          </p:nvSpPr>
          <p:spPr bwMode="auto">
            <a:xfrm>
              <a:off x="387" y="2651"/>
              <a:ext cx="1248" cy="24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33400" y="5257800"/>
            <a:ext cx="8610600" cy="1371600"/>
            <a:chOff x="192" y="3120"/>
            <a:chExt cx="5424" cy="864"/>
          </a:xfrm>
        </p:grpSpPr>
        <p:sp>
          <p:nvSpPr>
            <p:cNvPr id="39943" name="Text Box 10"/>
            <p:cNvSpPr txBox="1">
              <a:spLocks noChangeArrowheads="1"/>
            </p:cNvSpPr>
            <p:nvPr/>
          </p:nvSpPr>
          <p:spPr bwMode="auto">
            <a:xfrm>
              <a:off x="192" y="3120"/>
              <a:ext cx="5424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Calibri" panose="020F0502020204030204" pitchFamily="34" charset="0"/>
                </a:rPr>
                <a:t>(2  3 sieve (filter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Calibri" panose="020F0502020204030204" pitchFamily="34" charset="0"/>
                </a:rPr>
                <a:t>                      sieve (filter ints 2)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Calibri" panose="020F0502020204030204" pitchFamily="34" charset="0"/>
                </a:rPr>
                <a:t>                     3))</a:t>
              </a:r>
            </a:p>
          </p:txBody>
        </p:sp>
        <p:sp>
          <p:nvSpPr>
            <p:cNvPr id="39944" name="Rectangle 11"/>
            <p:cNvSpPr>
              <a:spLocks noChangeArrowheads="1"/>
            </p:cNvSpPr>
            <p:nvPr/>
          </p:nvSpPr>
          <p:spPr bwMode="auto">
            <a:xfrm>
              <a:off x="1008" y="3408"/>
              <a:ext cx="1392" cy="33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39945" name="Rectangle 12"/>
            <p:cNvSpPr>
              <a:spLocks noChangeArrowheads="1"/>
            </p:cNvSpPr>
            <p:nvPr/>
          </p:nvSpPr>
          <p:spPr bwMode="auto">
            <a:xfrm>
              <a:off x="528" y="3168"/>
              <a:ext cx="2160" cy="816"/>
            </a:xfrm>
            <a:prstGeom prst="rect">
              <a:avLst/>
            </a:prstGeom>
            <a:noFill/>
            <a:ln w="28575">
              <a:solidFill>
                <a:srgbClr val="F400F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Interleave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Produce a stream that has all the elements of two input streams: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(define (interleave s1 s2)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  (cons-stream (stream-car s1)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                           (interleave s2 (stream-cdr s1))))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  <a:fld id="{39F21987-B21C-4DBB-9C87-D0A151FAC6FE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4</a:t>
            </a:fld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/31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Alternative models for computation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990600"/>
            <a:ext cx="8458200" cy="5365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Applicative Order (aka Eager evaluation):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evaluate all arguments, then apply operator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Normal Order (aka Lazy evaluation: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latin typeface="+mn-lt"/>
              </a:rPr>
              <a:t>go ahead and apply operator with unevaluated argument subexpressions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latin typeface="+mn-lt"/>
              </a:rPr>
              <a:t>evaluate a subexpression only when value is </a:t>
            </a:r>
            <a:r>
              <a:rPr lang="en-US" altLang="en-US" i="1" dirty="0" smtClean="0">
                <a:latin typeface="+mn-lt"/>
              </a:rPr>
              <a:t>needed 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 smtClean="0">
                <a:latin typeface="+mn-lt"/>
              </a:rPr>
              <a:t> to print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 smtClean="0">
                <a:latin typeface="+mn-lt"/>
              </a:rPr>
              <a:t> by primitive procedure (that is, primitive procedures are "</a:t>
            </a:r>
            <a:r>
              <a:rPr lang="en-US" altLang="en-US" i="1" dirty="0" smtClean="0">
                <a:latin typeface="+mn-lt"/>
              </a:rPr>
              <a:t>strict</a:t>
            </a:r>
            <a:r>
              <a:rPr lang="en-US" altLang="en-US" dirty="0" smtClean="0">
                <a:latin typeface="+mn-lt"/>
              </a:rPr>
              <a:t>" in their arguments)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 smtClean="0">
                <a:latin typeface="+mn-lt"/>
              </a:rPr>
              <a:t> to test (if predicate)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 smtClean="0">
                <a:latin typeface="+mn-lt"/>
              </a:rPr>
              <a:t> to apply (operator)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 uiExpand="1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Rationals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2225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1/1</a:t>
                      </a:r>
                      <a:endParaRPr lang="en-US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1/2</a:t>
                      </a:r>
                      <a:endParaRPr lang="en-US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1/3</a:t>
                      </a:r>
                      <a:endParaRPr lang="en-US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1/4</a:t>
                      </a:r>
                      <a:endParaRPr lang="en-US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1/5</a:t>
                      </a:r>
                      <a:endParaRPr lang="en-US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T="45733" marB="45733" anchor="ctr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2/1</a:t>
                      </a:r>
                      <a:endParaRPr lang="en-US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2/2</a:t>
                      </a:r>
                      <a:endParaRPr lang="en-US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2/3</a:t>
                      </a:r>
                      <a:endParaRPr lang="en-US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2/4</a:t>
                      </a:r>
                      <a:endParaRPr lang="en-US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2/5</a:t>
                      </a:r>
                      <a:endParaRPr lang="en-US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T="45733" marB="45733" anchor="ctr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3/1</a:t>
                      </a:r>
                      <a:endParaRPr lang="en-US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3/2</a:t>
                      </a:r>
                      <a:endParaRPr lang="en-US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3/3</a:t>
                      </a:r>
                      <a:endParaRPr lang="en-US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3/4</a:t>
                      </a:r>
                      <a:endParaRPr lang="en-US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3/5</a:t>
                      </a:r>
                      <a:endParaRPr lang="en-US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T="45733" marB="45733" anchor="ctr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4/1</a:t>
                      </a:r>
                      <a:endParaRPr lang="en-US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4/2</a:t>
                      </a:r>
                      <a:endParaRPr lang="en-US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4/3</a:t>
                      </a:r>
                      <a:endParaRPr lang="en-US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4/4</a:t>
                      </a:r>
                      <a:endParaRPr lang="en-US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4/5</a:t>
                      </a:r>
                      <a:endParaRPr lang="en-US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T="45733" marB="45733" anchor="ctr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5/1</a:t>
                      </a:r>
                      <a:endParaRPr lang="en-US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5/2</a:t>
                      </a:r>
                      <a:endParaRPr lang="en-US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5/3</a:t>
                      </a:r>
                      <a:endParaRPr lang="en-US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5/4</a:t>
                      </a:r>
                      <a:endParaRPr lang="en-US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5/5</a:t>
                      </a:r>
                      <a:endParaRPr lang="en-US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T="45733" marB="45733" anchor="ctr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T="45733" marB="45733" anchor="ctr"/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09600" y="1143000"/>
            <a:ext cx="1066800" cy="381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81200" y="1143000"/>
            <a:ext cx="6553200" cy="38100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09600" y="1524000"/>
            <a:ext cx="7924800" cy="1828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3657600"/>
            <a:ext cx="8229600" cy="28623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(div-by-stream s n)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(cons-stream (/ n (stream-car s))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div-by-stream (stream-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s) 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))))</a:t>
            </a:r>
          </a:p>
          <a:p>
            <a:pPr>
              <a:defRPr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(make-rats n)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(cons-stream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(interleave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(div-by-streams (stream-</a:t>
            </a: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n)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make-rats (+ n 1</a:t>
            </a:r>
            <a:r>
              <a:rPr lang="en-US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>
              <a:defRPr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rats (make-rats 1))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Power Series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Approximate function by summation of infinite polynomial</a:t>
            </a:r>
          </a:p>
          <a:p>
            <a:pPr eaLnBrk="1" hangingPunct="1"/>
            <a:r>
              <a:rPr lang="en-US" altLang="en-US" smtClean="0"/>
              <a:t>Great application for streams!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&lt;We’ll do this in recitation!&gt;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Making Order of Evaluation Visible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(define (notice x)</a:t>
            </a:r>
            <a:br>
              <a:rPr lang="en-US" altLang="en-US" smtClean="0"/>
            </a:br>
            <a:r>
              <a:rPr lang="en-US" altLang="en-US" smtClean="0"/>
              <a:t>    (display “noticed”)</a:t>
            </a:r>
            <a:br>
              <a:rPr lang="en-US" altLang="en-US" smtClean="0"/>
            </a:br>
            <a:r>
              <a:rPr lang="en-US" altLang="en-US" smtClean="0"/>
              <a:t>   x)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(+ (notice 52) (notice (+ 4 4))</a:t>
            </a:r>
            <a:br>
              <a:rPr lang="en-US" altLang="en-US" smtClean="0"/>
            </a:br>
            <a:r>
              <a:rPr lang="en-US" altLang="en-US" smtClean="0"/>
              <a:t>noticed</a:t>
            </a:r>
            <a:br>
              <a:rPr lang="en-US" altLang="en-US" smtClean="0"/>
            </a:br>
            <a:r>
              <a:rPr lang="en-US" altLang="en-US" smtClean="0"/>
              <a:t>noticed</a:t>
            </a:r>
            <a:br>
              <a:rPr lang="en-US" altLang="en-US" smtClean="0"/>
            </a:br>
            <a:r>
              <a:rPr lang="en-US" altLang="en-US" smtClean="0"/>
              <a:t>=&gt; 60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  <a:fld id="{C24330CE-FFAF-4B92-BEF6-F0AA4D8D4CEC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6</a:t>
            </a:fld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/31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Applicative Order Example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143000"/>
            <a:ext cx="84582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(define (foo 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(display "inside foo")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(+ x x))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(foo (notice 222))   </a:t>
            </a:r>
          </a:p>
        </p:txBody>
      </p:sp>
      <p:sp>
        <p:nvSpPr>
          <p:cNvPr id="45056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0" y="4572000"/>
            <a:ext cx="4419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accent2"/>
                </a:solidFill>
              </a:rPr>
              <a:t>We first evaluated argument, then substituted value into the body of the procedure</a:t>
            </a:r>
          </a:p>
        </p:txBody>
      </p:sp>
      <p:sp>
        <p:nvSpPr>
          <p:cNvPr id="450565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5105400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FF3300"/>
                </a:solidFill>
                <a:latin typeface="Courier New" panose="02070309020205020404" pitchFamily="49" charset="0"/>
              </a:rPr>
              <a:t>noticed</a:t>
            </a:r>
          </a:p>
        </p:txBody>
      </p:sp>
      <p:sp>
        <p:nvSpPr>
          <p:cNvPr id="450566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1000" y="3810000"/>
            <a:ext cx="5108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Courier New" panose="02070309020205020404" pitchFamily="49" charset="0"/>
              </a:rPr>
              <a:t>=&gt; (begin (display "inside foo")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   (+ 222 222))</a:t>
            </a:r>
          </a:p>
        </p:txBody>
      </p:sp>
      <p:sp>
        <p:nvSpPr>
          <p:cNvPr id="450567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47800" y="335280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Courier New" panose="02070309020205020404" pitchFamily="49" charset="0"/>
              </a:rPr>
              <a:t>=&gt; 222</a:t>
            </a:r>
            <a:endParaRPr lang="en-US" altLang="en-US"/>
          </a:p>
        </p:txBody>
      </p:sp>
      <p:sp>
        <p:nvSpPr>
          <p:cNvPr id="450568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14400" y="2895600"/>
            <a:ext cx="2492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Courier New" panose="02070309020205020404" pitchFamily="49" charset="0"/>
              </a:rPr>
              <a:t>=&gt; (notice 222)</a:t>
            </a:r>
            <a:endParaRPr lang="en-US" altLang="en-US"/>
          </a:p>
        </p:txBody>
      </p:sp>
      <p:sp>
        <p:nvSpPr>
          <p:cNvPr id="450569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57200" y="594360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=&gt; 444</a:t>
            </a:r>
          </a:p>
        </p:txBody>
      </p:sp>
      <p:sp>
        <p:nvSpPr>
          <p:cNvPr id="450570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57200" y="5486400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FF3300"/>
                </a:solidFill>
                <a:latin typeface="Courier New" panose="02070309020205020404" pitchFamily="49" charset="0"/>
              </a:rPr>
              <a:t>inside foo</a:t>
            </a:r>
          </a:p>
        </p:txBody>
      </p:sp>
      <p:sp>
        <p:nvSpPr>
          <p:cNvPr id="450571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81000" y="5105400"/>
            <a:ext cx="1905000" cy="762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581" name="Line 21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371600" y="2819400"/>
            <a:ext cx="1600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582" name="Line 22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667000" y="3200400"/>
            <a:ext cx="457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583" name="AutoShape 23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4495800" y="1524000"/>
            <a:ext cx="381000" cy="609600"/>
          </a:xfrm>
          <a:prstGeom prst="rightBrace">
            <a:avLst>
              <a:gd name="adj1" fmla="val 13333"/>
              <a:gd name="adj2" fmla="val 51565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5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4" grpId="0" autoUpdateAnimBg="0"/>
      <p:bldP spid="450565" grpId="0" autoUpdateAnimBg="0"/>
      <p:bldP spid="450566" grpId="0" autoUpdateAnimBg="0"/>
      <p:bldP spid="450567" grpId="0" autoUpdateAnimBg="0"/>
      <p:bldP spid="450568" grpId="0" autoUpdateAnimBg="0"/>
      <p:bldP spid="450569" grpId="0" autoUpdateAnimBg="0"/>
      <p:bldP spid="450570" grpId="0" autoUpdateAnimBg="0"/>
      <p:bldP spid="450571" grpId="0" animBg="1"/>
      <p:bldP spid="450581" grpId="0" animBg="1"/>
      <p:bldP spid="450582" grpId="0" animBg="1"/>
      <p:bldP spid="4505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  <a:fld id="{6BF0B0BD-F27C-4B06-9DB7-ECCEC9DB807A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7</a:t>
            </a:fld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/31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Order Example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101107"/>
            <a:ext cx="84582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(define (foo 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 (display "inside foo")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 (+ x x))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(foo (notice 222))</a:t>
            </a:r>
          </a:p>
        </p:txBody>
      </p:sp>
      <p:sp>
        <p:nvSpPr>
          <p:cNvPr id="451588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33800" y="4191000"/>
            <a:ext cx="4419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accent2"/>
                </a:solidFill>
              </a:rPr>
              <a:t>As if we substituted the </a:t>
            </a:r>
            <a:r>
              <a:rPr lang="en-US" altLang="en-US" i="1">
                <a:solidFill>
                  <a:schemeClr val="accent2"/>
                </a:solidFill>
              </a:rPr>
              <a:t>unevaluated expression </a:t>
            </a:r>
            <a:r>
              <a:rPr lang="en-US" altLang="en-US">
                <a:solidFill>
                  <a:schemeClr val="accent2"/>
                </a:solidFill>
              </a:rPr>
              <a:t>in the body of the procedure</a:t>
            </a:r>
          </a:p>
        </p:txBody>
      </p:sp>
      <p:sp>
        <p:nvSpPr>
          <p:cNvPr id="451589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1650" y="2895600"/>
            <a:ext cx="51085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Courier New" panose="02070309020205020404" pitchFamily="49" charset="0"/>
              </a:rPr>
              <a:t>=&gt; (begin (display "inside foo")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   (+ (notice 222)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      (notice 222)))</a:t>
            </a:r>
            <a:endParaRPr lang="en-US" altLang="en-US"/>
          </a:p>
        </p:txBody>
      </p:sp>
      <p:sp>
        <p:nvSpPr>
          <p:cNvPr id="451590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1000" y="4495800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FF3300"/>
                </a:solidFill>
                <a:latin typeface="Courier New" panose="02070309020205020404" pitchFamily="49" charset="0"/>
              </a:rPr>
              <a:t>inside foo</a:t>
            </a:r>
          </a:p>
        </p:txBody>
      </p:sp>
      <p:sp>
        <p:nvSpPr>
          <p:cNvPr id="451591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1000" y="4876800"/>
            <a:ext cx="1262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FF3300"/>
                </a:solidFill>
                <a:latin typeface="Courier New" panose="02070309020205020404" pitchFamily="49" charset="0"/>
              </a:rPr>
              <a:t>noticed</a:t>
            </a:r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451592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81000" y="5257800"/>
            <a:ext cx="1262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FF3300"/>
                </a:solidFill>
                <a:latin typeface="Courier New" panose="02070309020205020404" pitchFamily="49" charset="0"/>
              </a:rPr>
              <a:t>noticed</a:t>
            </a:r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451593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57200" y="563880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Courier New" panose="02070309020205020404" pitchFamily="49" charset="0"/>
              </a:rPr>
              <a:t>=&gt; 444</a:t>
            </a:r>
            <a:endParaRPr lang="en-US" altLang="en-US"/>
          </a:p>
        </p:txBody>
      </p:sp>
      <p:sp>
        <p:nvSpPr>
          <p:cNvPr id="451594" name="Rectangl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04800" y="4419600"/>
            <a:ext cx="1828800" cy="12192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13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7239000" y="2819400"/>
            <a:ext cx="1905000" cy="1219200"/>
            <a:chOff x="4560" y="1776"/>
            <a:chExt cx="1200" cy="768"/>
          </a:xfrm>
        </p:grpSpPr>
        <p:sp>
          <p:nvSpPr>
            <p:cNvPr id="8205" name="AutoShape 11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4560" y="1776"/>
              <a:ext cx="240" cy="768"/>
            </a:xfrm>
            <a:prstGeom prst="rightBrace">
              <a:avLst>
                <a:gd name="adj1" fmla="val 26667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6" name="Text Box 12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848" y="1872"/>
              <a:ext cx="912" cy="46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</a:rPr>
                <a:t>From body of foo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5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8" grpId="0" autoUpdateAnimBg="0"/>
      <p:bldP spid="451589" grpId="0" autoUpdateAnimBg="0"/>
      <p:bldP spid="451590" grpId="0" autoUpdateAnimBg="0"/>
      <p:bldP spid="451591" grpId="0" autoUpdateAnimBg="0"/>
      <p:bldP spid="451592" grpId="0" autoUpdateAnimBg="0"/>
      <p:bldP spid="451593" grpId="0" autoUpdateAnimBg="0"/>
      <p:bldP spid="4515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  <a:fld id="{CA244FF5-4D29-4A45-8E1E-7F225A1AC8CD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8</a:t>
            </a:fld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/31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Applicative Order vs. Normal Order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295400"/>
            <a:ext cx="84582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(define (foo 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(display "inside foo")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(+ x x))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(foo (notice 222))</a:t>
            </a:r>
          </a:p>
        </p:txBody>
      </p:sp>
      <p:grpSp>
        <p:nvGrpSpPr>
          <p:cNvPr id="9221" name="Group 15"/>
          <p:cNvGrpSpPr>
            <a:grpSpLocks/>
          </p:cNvGrpSpPr>
          <p:nvPr/>
        </p:nvGrpSpPr>
        <p:grpSpPr bwMode="auto">
          <a:xfrm>
            <a:off x="5486400" y="4419600"/>
            <a:ext cx="1828800" cy="1238250"/>
            <a:chOff x="192" y="2784"/>
            <a:chExt cx="1152" cy="780"/>
          </a:xfrm>
        </p:grpSpPr>
        <p:sp>
          <p:nvSpPr>
            <p:cNvPr id="9230" name="Text Box 6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40" y="2832"/>
              <a:ext cx="10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FF3300"/>
                  </a:solidFill>
                  <a:latin typeface="Courier New" panose="02070309020205020404" pitchFamily="49" charset="0"/>
                </a:rPr>
                <a:t>inside foo</a:t>
              </a:r>
            </a:p>
          </p:txBody>
        </p:sp>
        <p:sp>
          <p:nvSpPr>
            <p:cNvPr id="9231" name="Text Box 7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40" y="3072"/>
              <a:ext cx="79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rgbClr val="FF3300"/>
                  </a:solidFill>
                  <a:latin typeface="Courier New" panose="02070309020205020404" pitchFamily="49" charset="0"/>
                </a:rPr>
                <a:t>noticed</a:t>
              </a:r>
              <a:endParaRPr lang="en-US" altLang="en-US">
                <a:solidFill>
                  <a:srgbClr val="FF3300"/>
                </a:solidFill>
              </a:endParaRPr>
            </a:p>
          </p:txBody>
        </p:sp>
        <p:sp>
          <p:nvSpPr>
            <p:cNvPr id="9232" name="Text Box 8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40" y="3312"/>
              <a:ext cx="79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rgbClr val="FF3300"/>
                  </a:solidFill>
                  <a:latin typeface="Courier New" panose="02070309020205020404" pitchFamily="49" charset="0"/>
                </a:rPr>
                <a:t>noticed</a:t>
              </a:r>
              <a:endParaRPr lang="en-US" altLang="en-US">
                <a:solidFill>
                  <a:srgbClr val="FF3300"/>
                </a:solidFill>
              </a:endParaRPr>
            </a:p>
          </p:txBody>
        </p:sp>
        <p:sp>
          <p:nvSpPr>
            <p:cNvPr id="9233" name="Rectangle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92" y="2784"/>
              <a:ext cx="1152" cy="768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222" name="Text Box 16"/>
          <p:cNvSpPr txBox="1">
            <a:spLocks noChangeArrowheads="1"/>
          </p:cNvSpPr>
          <p:nvPr/>
        </p:nvSpPr>
        <p:spPr bwMode="auto">
          <a:xfrm>
            <a:off x="5486400" y="37338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Normal order</a:t>
            </a:r>
          </a:p>
        </p:txBody>
      </p:sp>
      <p:grpSp>
        <p:nvGrpSpPr>
          <p:cNvPr id="9223" name="Group 20"/>
          <p:cNvGrpSpPr>
            <a:grpSpLocks/>
          </p:cNvGrpSpPr>
          <p:nvPr/>
        </p:nvGrpSpPr>
        <p:grpSpPr bwMode="auto">
          <a:xfrm>
            <a:off x="1752600" y="4419600"/>
            <a:ext cx="1905000" cy="777875"/>
            <a:chOff x="240" y="3216"/>
            <a:chExt cx="1200" cy="490"/>
          </a:xfrm>
        </p:grpSpPr>
        <p:sp>
          <p:nvSpPr>
            <p:cNvPr id="9227" name="Text Box 17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88" y="3216"/>
              <a:ext cx="10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rgbClr val="FF3300"/>
                  </a:solidFill>
                  <a:latin typeface="Courier New" panose="02070309020205020404" pitchFamily="49" charset="0"/>
                </a:rPr>
                <a:t>noticed</a:t>
              </a:r>
            </a:p>
          </p:txBody>
        </p:sp>
        <p:sp>
          <p:nvSpPr>
            <p:cNvPr id="9228" name="Text Box 18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88" y="3456"/>
              <a:ext cx="10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FF3300"/>
                  </a:solidFill>
                  <a:latin typeface="Courier New" panose="02070309020205020404" pitchFamily="49" charset="0"/>
                </a:rPr>
                <a:t>inside foo</a:t>
              </a:r>
            </a:p>
          </p:txBody>
        </p:sp>
        <p:sp>
          <p:nvSpPr>
            <p:cNvPr id="9229" name="Rectangle 1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40" y="3264"/>
              <a:ext cx="1200" cy="4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224" name="Text Box 21"/>
          <p:cNvSpPr txBox="1">
            <a:spLocks noChangeArrowheads="1"/>
          </p:cNvSpPr>
          <p:nvPr/>
        </p:nvSpPr>
        <p:spPr bwMode="auto">
          <a:xfrm>
            <a:off x="1371600" y="37338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Applicative order</a:t>
            </a:r>
          </a:p>
        </p:txBody>
      </p:sp>
      <p:sp>
        <p:nvSpPr>
          <p:cNvPr id="527382" name="Text Box 22"/>
          <p:cNvSpPr txBox="1">
            <a:spLocks noChangeArrowheads="1"/>
          </p:cNvSpPr>
          <p:nvPr/>
        </p:nvSpPr>
        <p:spPr bwMode="auto">
          <a:xfrm>
            <a:off x="4572000" y="5791200"/>
            <a:ext cx="419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Think of as expanding expressions until only involve primitive operations and data structures</a:t>
            </a:r>
          </a:p>
        </p:txBody>
      </p:sp>
      <p:sp>
        <p:nvSpPr>
          <p:cNvPr id="527383" name="Text Box 23"/>
          <p:cNvSpPr txBox="1">
            <a:spLocks noChangeArrowheads="1"/>
          </p:cNvSpPr>
          <p:nvPr/>
        </p:nvSpPr>
        <p:spPr bwMode="auto">
          <a:xfrm>
            <a:off x="609600" y="5257800"/>
            <a:ext cx="3505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Think of as substituting values for variables in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7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7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7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7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82" grpId="0"/>
      <p:bldP spid="5273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 </a:t>
            </a:r>
            <a:fld id="{6E7374DA-9B5B-430C-A68C-95A232392D0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9</a:t>
            </a:fld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/31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81000" y="152400"/>
            <a:ext cx="8763000" cy="838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Normal order (lazy evaluation) versus applicative order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can we change our evaluator to use normal order?</a:t>
            </a:r>
          </a:p>
          <a:p>
            <a:pPr lvl="1" eaLnBrk="1" hangingPunct="1"/>
            <a:r>
              <a:rPr lang="en-US" altLang="en-US" smtClean="0"/>
              <a:t>Create “promises” – expressions whose evaluation has been delayed</a:t>
            </a:r>
          </a:p>
          <a:p>
            <a:pPr lvl="1" eaLnBrk="1" hangingPunct="1"/>
            <a:r>
              <a:rPr lang="en-US" altLang="en-US" smtClean="0"/>
              <a:t>Change the evaluator to force evaluation only when needed</a:t>
            </a:r>
          </a:p>
          <a:p>
            <a:pPr eaLnBrk="1" hangingPunct="1"/>
            <a:r>
              <a:rPr lang="en-US" altLang="en-US" smtClean="0"/>
              <a:t>Why is normal order useful?</a:t>
            </a:r>
          </a:p>
          <a:p>
            <a:pPr lvl="1" eaLnBrk="1" hangingPunct="1"/>
            <a:r>
              <a:rPr lang="en-US" altLang="en-US" smtClean="0"/>
              <a:t>What kinds of computations does it make easier?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3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3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3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7" grpId="0" build="p" bldLvl="2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3083</Words>
  <Application>Microsoft Office PowerPoint</Application>
  <PresentationFormat>On-screen Show (4:3)</PresentationFormat>
  <Paragraphs>1038</Paragraphs>
  <Slides>41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Courier New</vt:lpstr>
      <vt:lpstr>Symbol</vt:lpstr>
      <vt:lpstr>Wingdings</vt:lpstr>
      <vt:lpstr>Office Theme</vt:lpstr>
      <vt:lpstr>PowerPoint Presentation</vt:lpstr>
      <vt:lpstr>Further Variations on a Scheme</vt:lpstr>
      <vt:lpstr>Environment model</vt:lpstr>
      <vt:lpstr>Alternative models for computation</vt:lpstr>
      <vt:lpstr>Making Order of Evaluation Visible</vt:lpstr>
      <vt:lpstr>Applicative Order Example</vt:lpstr>
      <vt:lpstr>Normal Order Example</vt:lpstr>
      <vt:lpstr>Applicative Order vs. Normal Order</vt:lpstr>
      <vt:lpstr>Normal order (lazy evaluation) versus applicative order</vt:lpstr>
      <vt:lpstr>m-apply – the original version</vt:lpstr>
      <vt:lpstr>How can we implement lazy evaluation?</vt:lpstr>
      <vt:lpstr>Lazy Evaluation – l-eval</vt:lpstr>
      <vt:lpstr>m-eval versus l-Eval</vt:lpstr>
      <vt:lpstr>Actual vs. Delayed Values</vt:lpstr>
      <vt:lpstr>Representing Promises</vt:lpstr>
      <vt:lpstr>Promises – delay-it and force-it </vt:lpstr>
      <vt:lpstr>Lazy Evaluation – other changes needed</vt:lpstr>
      <vt:lpstr>Examples</vt:lpstr>
      <vt:lpstr>Memo-izing evaluation</vt:lpstr>
      <vt:lpstr>Memo-izing Promises</vt:lpstr>
      <vt:lpstr>Promises – Memoizing Implementation </vt:lpstr>
      <vt:lpstr>Examples - Memoized</vt:lpstr>
      <vt:lpstr>Summary of lazy evaluation</vt:lpstr>
      <vt:lpstr>Laziness and Language Design</vt:lpstr>
      <vt:lpstr>Choose via Parameter Declarations</vt:lpstr>
      <vt:lpstr>Streams – the lazy way</vt:lpstr>
      <vt:lpstr>Decoupling computation from description</vt:lpstr>
      <vt:lpstr>Stream Object</vt:lpstr>
      <vt:lpstr>Implementing Streams</vt:lpstr>
      <vt:lpstr>Ints-starting-with</vt:lpstr>
      <vt:lpstr>Stream-ref</vt:lpstr>
      <vt:lpstr>Stream-filter</vt:lpstr>
      <vt:lpstr>Decoupling Order of Evaluation</vt:lpstr>
      <vt:lpstr>Decoupling Order of Evaluation</vt:lpstr>
      <vt:lpstr>One Possibility: Infinite Data Structures!</vt:lpstr>
      <vt:lpstr>Finite list procs turn into infinite stream procs</vt:lpstr>
      <vt:lpstr>Finding all the primes</vt:lpstr>
      <vt:lpstr>Using a sieve</vt:lpstr>
      <vt:lpstr>Interleave</vt:lpstr>
      <vt:lpstr>Rationals</vt:lpstr>
      <vt:lpstr>Power Series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mpp</dc:creator>
  <cp:lastModifiedBy>mpp</cp:lastModifiedBy>
  <cp:revision>45</cp:revision>
  <cp:lastPrinted>2018-01-30T03:22:46Z</cp:lastPrinted>
  <dcterms:created xsi:type="dcterms:W3CDTF">2009-01-14T01:32:09Z</dcterms:created>
  <dcterms:modified xsi:type="dcterms:W3CDTF">2018-01-30T03:22:55Z</dcterms:modified>
</cp:coreProperties>
</file>