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2ed9d68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2ed9d68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2e6d09d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2e6d09d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2e6d09d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2e6d09d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2e6d09d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42e6d09d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4cb961ee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4cb961ee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4cb961ee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4cb961ee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4cb961e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4cb961e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4cb961ee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4cb961ee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2ed9d68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2ed9d68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2ed9d6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2ed9d6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2ed9d68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2ed9d68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e6d09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e6d09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DEVOPS</a:t>
            </a:r>
            <a:endParaRPr sz="5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:- PULKIT DHINGRA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Terminologies</a:t>
            </a:r>
            <a:endParaRPr/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Pipelines</a:t>
            </a:r>
            <a:endParaRPr b="1"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automated processes and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of tools to ensure the continuous Integration and Deployment.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analysis, testing and </a:t>
            </a:r>
            <a:r>
              <a:rPr lang="en"/>
              <a:t>maintenance</a:t>
            </a:r>
            <a:r>
              <a:rPr lang="en"/>
              <a:t>.</a:t>
            </a:r>
            <a:endParaRPr/>
          </a:p>
        </p:txBody>
      </p:sp>
      <p:sp>
        <p:nvSpPr>
          <p:cNvPr id="371" name="Google Shape;371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Continuous Integration </a:t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 Continuous Deployment</a:t>
            </a:r>
            <a:endParaRPr b="1"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code changes by each developer to keep main branch up to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deployment after each commit.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 rollbacks if the deployment fails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DevOps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25" y="1513275"/>
            <a:ext cx="713942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DevOps</a:t>
            </a:r>
            <a:endParaRPr/>
          </a:p>
        </p:txBody>
      </p:sp>
      <p:pic>
        <p:nvPicPr>
          <p:cNvPr descr="Ultimate DevOps - CI CD Interview Questions (2022) | TechGeekNxt &gt;&gt;" id="383" name="Google Shape;3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100" y="1770025"/>
            <a:ext cx="582510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Agenda:-</a:t>
            </a:r>
            <a:endParaRPr sz="5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Agile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DevOps Intro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Why devops ?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Devops Terminologies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Tools in Devops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AGILE S.D.L.C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06325" y="4258800"/>
            <a:ext cx="70305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6767"/>
                </a:solidFill>
              </a:rPr>
              <a:t>The Agile methodology is a way to manage a project by breaking it up into several phases. It involves constant collaboration with stakeholders and continuous improvement at every stage. Once the work begins, teams cycle through a process of planning, executing, and evaluating. </a:t>
            </a:r>
            <a:endParaRPr b="1" sz="1400">
              <a:solidFill>
                <a:srgbClr val="67676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676767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75" y="1750275"/>
            <a:ext cx="5164475" cy="22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About DevOps</a:t>
            </a:r>
            <a:endParaRPr sz="56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Wikipedia:- 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DevOps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set of practices that combines 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development (</a:t>
            </a:r>
            <a:r>
              <a:rPr b="1" i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operations (</a:t>
            </a:r>
            <a:r>
              <a:rPr b="1" i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Ops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 aims to shorten the systems development life cycle and provide 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 integration and continuous delivery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high software quality. DevOps is complementary with </a:t>
            </a: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Agile software development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several DevOps aspects came from the Agile methodology.</a:t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350"/>
              <a:buChar char="●"/>
            </a:pPr>
            <a:r>
              <a:rPr b="1" lang="en" sz="1350">
                <a:solidFill>
                  <a:srgbClr val="202122"/>
                </a:solidFill>
                <a:highlight>
                  <a:srgbClr val="FFFFFF"/>
                </a:highlight>
              </a:rPr>
              <a:t>GITLAB :- </a:t>
            </a:r>
            <a:r>
              <a:rPr lang="en" sz="1350">
                <a:solidFill>
                  <a:srgbClr val="171321"/>
                </a:solidFill>
                <a:latin typeface="Arial"/>
                <a:ea typeface="Arial"/>
                <a:cs typeface="Arial"/>
                <a:sym typeface="Arial"/>
              </a:rPr>
              <a:t>DevOps combines development and operations to increase the efficiency, speed, and security of software development and delivery compared to traditional processes. A more nimble software development lifecycle results in a competitive advantage for businesses and their customers.</a:t>
            </a:r>
            <a:endParaRPr b="1"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-39500" y="559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DEV + OPS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612225" y="3159925"/>
            <a:ext cx="32883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DEV TEAM :-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A “Dev Team” or Development Team consist of individuals responsible for core development of the project.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They are the one who write the code and develop various features of the project.</a:t>
            </a:r>
            <a:endParaRPr b="1" sz="1400"/>
          </a:p>
        </p:txBody>
      </p:sp>
      <p:sp>
        <p:nvSpPr>
          <p:cNvPr id="304" name="Google Shape;304;p17"/>
          <p:cNvSpPr txBox="1"/>
          <p:nvPr>
            <p:ph idx="2" type="body"/>
          </p:nvPr>
        </p:nvSpPr>
        <p:spPr>
          <a:xfrm>
            <a:off x="5658225" y="3160050"/>
            <a:ext cx="2676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OPS TEAM :-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The “Ops team” or Operations team is responsible for the deployment and delivery of the project from the company to the client.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The task of software testing and </a:t>
            </a:r>
            <a:r>
              <a:rPr b="1" lang="en" sz="1400"/>
              <a:t>maintenance</a:t>
            </a:r>
            <a:r>
              <a:rPr b="1" lang="en" sz="1400"/>
              <a:t> may also come under the role of Ops Team.</a:t>
            </a:r>
            <a:endParaRPr b="1" sz="14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00" y="1750275"/>
            <a:ext cx="2519550" cy="302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225" y="197175"/>
            <a:ext cx="2740147" cy="15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500" y="2068126"/>
            <a:ext cx="1485752" cy="86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7350" y="1915700"/>
            <a:ext cx="1281925" cy="12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DEVOPS?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" y="2492750"/>
            <a:ext cx="934426" cy="93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744" y="2266551"/>
            <a:ext cx="2080251" cy="13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448" y="1932325"/>
            <a:ext cx="2055278" cy="205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3324" y="2217076"/>
            <a:ext cx="1485752" cy="14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585625" y="3987600"/>
            <a:ext cx="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Customer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409675" y="3987600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Customer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Requirements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4904238" y="3987600"/>
            <a:ext cx="144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&amp;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336927" y="3987600"/>
            <a:ext cx="11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Operations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2" name="Google Shape;322;p18"/>
          <p:cNvCxnSpPr/>
          <p:nvPr/>
        </p:nvCxnSpPr>
        <p:spPr>
          <a:xfrm>
            <a:off x="1480550" y="29599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8"/>
          <p:cNvCxnSpPr/>
          <p:nvPr/>
        </p:nvCxnSpPr>
        <p:spPr>
          <a:xfrm>
            <a:off x="4200895" y="2959939"/>
            <a:ext cx="7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4" name="Google Shape;3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9075" y="2759851"/>
            <a:ext cx="760695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8"/>
          <p:cNvCxnSpPr/>
          <p:nvPr/>
        </p:nvCxnSpPr>
        <p:spPr>
          <a:xfrm flipH="1">
            <a:off x="6705050" y="1668825"/>
            <a:ext cx="780000" cy="9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18"/>
          <p:cNvSpPr txBox="1"/>
          <p:nvPr/>
        </p:nvSpPr>
        <p:spPr>
          <a:xfrm>
            <a:off x="7415900" y="1318000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Gap?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deliveries of softwares features testing in development environment not the delivery environments.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Development systems may not be same as production systems.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Not much concern about the infrastructure as well as deployment impact because of code changes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Solution to the challenges</a:t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" y="2046525"/>
            <a:ext cx="1397925" cy="12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105888" y="3578925"/>
            <a:ext cx="1589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Developers work closely with the production equivalent systems.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625" y="2046525"/>
            <a:ext cx="1397924" cy="12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3615650" y="3578925"/>
            <a:ext cx="1398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Version control systems to keep track of the applications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956625" y="3578925"/>
            <a:ext cx="1398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Automated deployments with pipelines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9550" y="2046525"/>
            <a:ext cx="1397926" cy="122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988" y="1805550"/>
            <a:ext cx="1744024" cy="15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5444000" y="3545625"/>
            <a:ext cx="14829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Continuous Monitoring tools to monitor the performance and load balancing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9200" y="2034675"/>
            <a:ext cx="1532401" cy="13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0"/>
          <p:cNvSpPr txBox="1"/>
          <p:nvPr/>
        </p:nvSpPr>
        <p:spPr>
          <a:xfrm>
            <a:off x="7569600" y="3693975"/>
            <a:ext cx="13116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Better Collaboration among individuals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type="title"/>
          </p:nvPr>
        </p:nvSpPr>
        <p:spPr>
          <a:xfrm>
            <a:off x="1303800" y="598575"/>
            <a:ext cx="248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DevOps</a:t>
            </a:r>
            <a:endParaRPr/>
          </a:p>
        </p:txBody>
      </p:sp>
      <p:pic>
        <p:nvPicPr>
          <p:cNvPr id="353" name="Google Shape;3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25" y="2492750"/>
            <a:ext cx="934426" cy="93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744" y="2266551"/>
            <a:ext cx="2080251" cy="13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 txBox="1"/>
          <p:nvPr/>
        </p:nvSpPr>
        <p:spPr>
          <a:xfrm>
            <a:off x="585625" y="3987600"/>
            <a:ext cx="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Customer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2409675" y="3987600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Customer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Requirements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>
            <a:off x="1480550" y="295997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4200895" y="2959939"/>
            <a:ext cx="7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1"/>
          <p:cNvCxnSpPr>
            <a:stCxn id="360" idx="3"/>
            <a:endCxn id="361" idx="0"/>
          </p:cNvCxnSpPr>
          <p:nvPr/>
        </p:nvCxnSpPr>
        <p:spPr>
          <a:xfrm>
            <a:off x="7947550" y="1229625"/>
            <a:ext cx="493800" cy="9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1"/>
          <p:cNvSpPr txBox="1"/>
          <p:nvPr/>
        </p:nvSpPr>
        <p:spPr>
          <a:xfrm>
            <a:off x="6768550" y="598575"/>
            <a:ext cx="117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Continuous Integration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&amp;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Continuous Deployment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2" name="Google Shape;362;p21"/>
          <p:cNvCxnSpPr>
            <a:stCxn id="363" idx="0"/>
            <a:endCxn id="360" idx="1"/>
          </p:cNvCxnSpPr>
          <p:nvPr/>
        </p:nvCxnSpPr>
        <p:spPr>
          <a:xfrm flipH="1" rot="10800000">
            <a:off x="6313820" y="1229526"/>
            <a:ext cx="454800" cy="9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3" name="Google Shape;3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94" y="2217126"/>
            <a:ext cx="2621651" cy="14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 txBox="1"/>
          <p:nvPr/>
        </p:nvSpPr>
        <p:spPr>
          <a:xfrm>
            <a:off x="7801575" y="3705850"/>
            <a:ext cx="11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Deployment Servers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7550" y="2217126"/>
            <a:ext cx="987601" cy="113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