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43d52acf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43d52acf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3cfc32e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3cfc32e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3d52ac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3d52ac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3cfc32ee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3cfc32ee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3cfc32ee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3cfc32ee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3cfc32ee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3cfc32ee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3d52acf1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3d52acf1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3d52acf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3d52acf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3d52acf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3d52acf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:- Pulkit Dhingra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/>
        </p:nvSpPr>
        <p:spPr>
          <a:xfrm>
            <a:off x="1281325" y="1008700"/>
            <a:ext cx="6988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Git Push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Push the changes into the repository branch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Git Pull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Pull the changes from a github repository to local.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Git Log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Provides logs of previous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revisions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of the repository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Git Branch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Used to create branches within the repository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Git Merge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It is used to merge the code of two branches.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Git Status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Displays the state of the working directory and the staged snapshot.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430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Repository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2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A source code repo is a space to store the code. It is a file archive and web hosting facility where programmers, software developers, and designers store large amounts of source code for the software and/or web pages for safekeeping.</a:t>
            </a:r>
            <a:endParaRPr sz="2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700" y="2116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 Types</a:t>
            </a:r>
            <a:endParaRPr/>
          </a:p>
        </p:txBody>
      </p:sp>
      <p:sp>
        <p:nvSpPr>
          <p:cNvPr id="291" name="Google Shape;291;p15"/>
          <p:cNvSpPr txBox="1"/>
          <p:nvPr>
            <p:ph idx="2" type="body"/>
          </p:nvPr>
        </p:nvSpPr>
        <p:spPr>
          <a:xfrm>
            <a:off x="49491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Distributed Version Control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distributed version control systems (DVCS), you don't rely on a central server to store all the versions of a project’s files. Instead, you clone a copy of a repository locally so that you have the full history of the project. A common distributed version control systems are Git.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Centralized Version Control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centralized version control systems, you have a single “central” copy of your project on a server and commit your changes to this central copy. You pull the files that you need, but you never have a full copy of your project locally.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Eg CVS subversion.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3867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VCS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528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Versioning the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Single space for the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Usage tags and version names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Rollbacks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Keep a record of changes</a:t>
            </a:r>
            <a:endParaRPr sz="19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550" y="1217050"/>
            <a:ext cx="1526300" cy="11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650" y="2719871"/>
            <a:ext cx="2213200" cy="9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050" y="3574675"/>
            <a:ext cx="2107350" cy="1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464100" y="1816950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Developer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464100" y="2917325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Developer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64100" y="4106575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Developer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2922925" y="2248475"/>
            <a:ext cx="1402200" cy="173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3070975" y="2809625"/>
            <a:ext cx="11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Code 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5085475" y="1036850"/>
            <a:ext cx="1106100" cy="103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5085475" y="2502575"/>
            <a:ext cx="1106100" cy="103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5085475" y="3909075"/>
            <a:ext cx="1106100" cy="103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5184250" y="13551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Branch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5110225" y="28208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Branch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5110225" y="42273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Branch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6995575" y="1036850"/>
            <a:ext cx="1106100" cy="103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6995575" y="2502575"/>
            <a:ext cx="1106100" cy="103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 txBox="1"/>
          <p:nvPr/>
        </p:nvSpPr>
        <p:spPr>
          <a:xfrm>
            <a:off x="7020325" y="13551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Version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020325" y="28208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Version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1" name="Google Shape;321;p17"/>
          <p:cNvCxnSpPr>
            <a:stCxn id="306" idx="3"/>
            <a:endCxn id="309" idx="1"/>
          </p:cNvCxnSpPr>
          <p:nvPr/>
        </p:nvCxnSpPr>
        <p:spPr>
          <a:xfrm>
            <a:off x="1668900" y="2017050"/>
            <a:ext cx="1254000" cy="11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7"/>
          <p:cNvCxnSpPr>
            <a:stCxn id="307" idx="3"/>
            <a:endCxn id="309" idx="1"/>
          </p:cNvCxnSpPr>
          <p:nvPr/>
        </p:nvCxnSpPr>
        <p:spPr>
          <a:xfrm>
            <a:off x="1668900" y="311742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7"/>
          <p:cNvCxnSpPr>
            <a:stCxn id="308" idx="3"/>
            <a:endCxn id="309" idx="1"/>
          </p:cNvCxnSpPr>
          <p:nvPr/>
        </p:nvCxnSpPr>
        <p:spPr>
          <a:xfrm flipH="1" rot="10800000">
            <a:off x="1668900" y="3117475"/>
            <a:ext cx="1254000" cy="11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7"/>
          <p:cNvCxnSpPr>
            <a:stCxn id="309" idx="3"/>
            <a:endCxn id="311" idx="3"/>
          </p:cNvCxnSpPr>
          <p:nvPr/>
        </p:nvCxnSpPr>
        <p:spPr>
          <a:xfrm flipH="1" rot="10800000">
            <a:off x="4325125" y="1921925"/>
            <a:ext cx="922200" cy="11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7"/>
          <p:cNvCxnSpPr>
            <a:stCxn id="309" idx="3"/>
            <a:endCxn id="315" idx="1"/>
          </p:cNvCxnSpPr>
          <p:nvPr/>
        </p:nvCxnSpPr>
        <p:spPr>
          <a:xfrm flipH="1" rot="10800000">
            <a:off x="4325125" y="3020825"/>
            <a:ext cx="785100" cy="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7"/>
          <p:cNvCxnSpPr>
            <a:stCxn id="309" idx="3"/>
            <a:endCxn id="313" idx="2"/>
          </p:cNvCxnSpPr>
          <p:nvPr/>
        </p:nvCxnSpPr>
        <p:spPr>
          <a:xfrm>
            <a:off x="4325125" y="3117425"/>
            <a:ext cx="760500" cy="13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7"/>
          <p:cNvCxnSpPr/>
          <p:nvPr/>
        </p:nvCxnSpPr>
        <p:spPr>
          <a:xfrm>
            <a:off x="6166825" y="1321913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7"/>
          <p:cNvCxnSpPr/>
          <p:nvPr/>
        </p:nvCxnSpPr>
        <p:spPr>
          <a:xfrm>
            <a:off x="6166825" y="2872850"/>
            <a:ext cx="8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7"/>
          <p:cNvCxnSpPr>
            <a:stCxn id="319" idx="1"/>
            <a:endCxn id="314" idx="3"/>
          </p:cNvCxnSpPr>
          <p:nvPr/>
        </p:nvCxnSpPr>
        <p:spPr>
          <a:xfrm rot="10800000">
            <a:off x="6240925" y="1555250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7"/>
          <p:cNvCxnSpPr/>
          <p:nvPr/>
        </p:nvCxnSpPr>
        <p:spPr>
          <a:xfrm rot="10800000">
            <a:off x="6203875" y="3069125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1" name="Google Shape;3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923475"/>
            <a:ext cx="1204797" cy="120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1969350"/>
            <a:ext cx="1204797" cy="120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221075"/>
            <a:ext cx="1204797" cy="120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942" y="923475"/>
            <a:ext cx="1484173" cy="1617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7"/>
          <p:cNvSpPr txBox="1"/>
          <p:nvPr/>
        </p:nvSpPr>
        <p:spPr>
          <a:xfrm>
            <a:off x="6156325" y="1616850"/>
            <a:ext cx="9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Rollback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1270975" y="189275"/>
            <a:ext cx="3527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 the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 ?</a:t>
            </a:r>
            <a:endParaRPr/>
          </a:p>
        </p:txBody>
      </p:sp>
      <p:sp>
        <p:nvSpPr>
          <p:cNvPr id="342" name="Google Shape;34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Command line VCS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Open Source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Distributed Version Control System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Created by Linus Torvalds,2005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Cross Platform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source code in Git repository</a:t>
            </a:r>
            <a:endParaRPr/>
          </a:p>
        </p:txBody>
      </p:sp>
      <p:pic>
        <p:nvPicPr>
          <p:cNvPr id="348" name="Google Shape;3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951" y="1395875"/>
            <a:ext cx="6297602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work in Github</a:t>
            </a:r>
            <a:endParaRPr/>
          </a:p>
        </p:txBody>
      </p:sp>
      <p:sp>
        <p:nvSpPr>
          <p:cNvPr id="354" name="Google Shape;354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Using Command Line</a:t>
            </a:r>
            <a:endParaRPr b="1" sz="1700"/>
          </a:p>
        </p:txBody>
      </p:sp>
      <p:sp>
        <p:nvSpPr>
          <p:cNvPr id="355" name="Google Shape;355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Using the interface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56" name="Google Shape;3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25" y="2874969"/>
            <a:ext cx="2908850" cy="18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250" y="2874976"/>
            <a:ext cx="2781300" cy="17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Git Commands</a:t>
            </a:r>
            <a:endParaRPr/>
          </a:p>
        </p:txBody>
      </p:sp>
      <p:sp>
        <p:nvSpPr>
          <p:cNvPr id="363" name="Google Shape;363;p21"/>
          <p:cNvSpPr txBox="1"/>
          <p:nvPr>
            <p:ph idx="1" type="body"/>
          </p:nvPr>
        </p:nvSpPr>
        <p:spPr>
          <a:xfrm>
            <a:off x="1303800" y="1490350"/>
            <a:ext cx="70305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init</a:t>
            </a:r>
            <a:br>
              <a:rPr b="1" lang="en"/>
            </a:br>
            <a:r>
              <a:rPr lang="en"/>
              <a:t>Initializes a new Git repository. If you want to place a project under revision control, this is the first command you need to learn.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Clone</a:t>
            </a:r>
            <a:br>
              <a:rPr b="1" lang="en"/>
            </a:br>
            <a:r>
              <a:rPr lang="en"/>
              <a:t>Creates a copy of an existing Git repository. Cloning is the most common way for developers to obtain a working copy of a central repository.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Add</a:t>
            </a:r>
            <a:br>
              <a:rPr b="1" lang="en"/>
            </a:br>
            <a:r>
              <a:rPr lang="en"/>
              <a:t>Moves changes from the working directory to the staging area. This allows you to prepare a snapshot before committing it to the official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Commit</a:t>
            </a:r>
            <a:br>
              <a:rPr b="1" lang="en"/>
            </a:br>
            <a:r>
              <a:rPr lang="en"/>
              <a:t>Takes the staged snapshot and commits it to the project history.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