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3d9eb86d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43d9eb86d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43bd9463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443bd9463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4448b0da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4448b0da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448b0da5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4448b0da5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4448b0da5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4448b0da5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:- Pulkit Dhingra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4948025" y="1597875"/>
            <a:ext cx="3386400" cy="29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 new commit to a source code repository, a build process of code is initiated automatically.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autonomous building of code is one of the initial steps in the continuous integration setup.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build process may include unit testing and source code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the build fails for some reason, then the integration process is terminated and the previous successful build is rollback.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832600"/>
            <a:ext cx="3386400" cy="26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confusing terms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1933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Continuous</a:t>
            </a:r>
            <a:br>
              <a:rPr b="1" lang="en" sz="1500"/>
            </a:br>
            <a:r>
              <a:rPr b="1" lang="en" sz="1500"/>
              <a:t>Integration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The	practice of merging development	work	with	the	main	branch	 constantly.</a:t>
            </a:r>
            <a:endParaRPr sz="1500"/>
          </a:p>
        </p:txBody>
      </p:sp>
      <p:sp>
        <p:nvSpPr>
          <p:cNvPr id="292" name="Google Shape;292;p15"/>
          <p:cNvSpPr txBox="1"/>
          <p:nvPr>
            <p:ph idx="2" type="body"/>
          </p:nvPr>
        </p:nvSpPr>
        <p:spPr>
          <a:xfrm>
            <a:off x="6192750" y="1990050"/>
            <a:ext cx="2141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Continuous </a:t>
            </a:r>
            <a:br>
              <a:rPr b="1" lang="en" sz="1500"/>
            </a:br>
            <a:r>
              <a:rPr b="1" lang="en" sz="1500"/>
              <a:t>Delivery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Continuous delivery of code to an environment once the code is ready to ship. This could be staging or production. The idea  is the product is delivered	to a user base, which can be QAs or customers	for review and inspection.</a:t>
            </a:r>
            <a:endParaRPr sz="1500"/>
          </a:p>
        </p:txBody>
      </p:sp>
      <p:sp>
        <p:nvSpPr>
          <p:cNvPr id="293" name="Google Shape;293;p15"/>
          <p:cNvSpPr txBox="1"/>
          <p:nvPr>
            <p:ph idx="2" type="body"/>
          </p:nvPr>
        </p:nvSpPr>
        <p:spPr>
          <a:xfrm>
            <a:off x="3748275" y="1990050"/>
            <a:ext cx="1933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Continuous</a:t>
            </a:r>
            <a:br>
              <a:rPr b="1" lang="en" sz="1500"/>
            </a:br>
            <a:r>
              <a:rPr b="1" lang="en" sz="1500"/>
              <a:t>Deployment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The deployment or release of code to production as soon as it is ready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1555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★"/>
            </a:pPr>
            <a:r>
              <a:rPr lang="en" sz="2600"/>
              <a:t>It is a continuous integration and build server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★"/>
            </a:pPr>
            <a:r>
              <a:rPr lang="en" sz="2600"/>
              <a:t>It is written in java thus requiring a JRE to run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★"/>
            </a:pPr>
            <a:r>
              <a:rPr lang="en" sz="2600"/>
              <a:t>Manual,automatic or periodic builds are possible for software deployment</a:t>
            </a:r>
            <a:endParaRPr sz="2600"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66050"/>
            <a:ext cx="5235728" cy="16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Architecture of Jenkins</a:t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575" y="1597875"/>
            <a:ext cx="4181950" cy="250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4798025" y="1990050"/>
            <a:ext cx="3536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master node is responsible for the job scheduling and dispatch builds to the slaves for actual job execution.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The Jenkins agents execute the jobs assigned by the master.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Install jenkins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Install plugin jenkins overview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Various </a:t>
            </a:r>
            <a:r>
              <a:rPr lang="en" sz="2000"/>
              <a:t>pipeline</a:t>
            </a:r>
            <a:r>
              <a:rPr lang="en" sz="2000"/>
              <a:t> possible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Build java code pipeline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Build dotnet code pipeline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Build python pipeline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