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440e1bf4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440e1bf4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440e1bf4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440e1bf4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440e1bf4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440e1bf4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440e1bf4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440e1bf4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Analysis And Artifact Registries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:- Pulkit Dhingra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 Analysis?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Code analysis is a process of analyzing the source code to find the possible bugs and inconsistencies within the source code to prevent any malfunction and enhance the code quality and performance.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 and SonarCloud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229025" y="1859800"/>
            <a:ext cx="31053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Sonarqube is a web-based tool that is used to analyze the quality of source code.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It uses a set of quality gates metrics that are inbuilt or can be custom defined for analysis.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 quality gate constitutes various quality profiles that are defined with various quality rules.</a:t>
            </a:r>
            <a:endParaRPr sz="19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924225" cy="266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3093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 Registry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644400" y="1990050"/>
            <a:ext cx="268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Just like a source code repository but for the build artifacts.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After the building process, the executable files and testing results are stored in an orderly versioned manner in an artifact registry.</a:t>
            </a:r>
            <a:endParaRPr sz="23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25" y="1640438"/>
            <a:ext cx="384015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