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0087D4-0E6F-48C1-9011-22CEB1C60F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0CFC0C-0111-48AE-91DB-825E08AE7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B6996-C2DB-42E1-AF30-DF64FD755D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C766FF-4258-49F3-83A1-55B297B593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2C94AB-90BD-4B81-85A7-D03EE5A18E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15ED90-BE50-4C17-BC69-DAA51D30B7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4F4C13-E4D7-4878-9A2B-76EE17BF94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61095B-5A19-4648-A982-1214B56676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5F446C-25D7-47BB-857A-6AC402A0C2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1A03CD-C983-4048-B6F5-FD3D8763E5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5C96F9-3301-4E97-BFDF-A50F37E60F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AA2A6-1A42-4AD3-9A8B-769FBCF66E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B70E4D-EF08-4EEA-A1DE-683011E172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FE16B4-B7D5-4862-A4A2-28E23EA1DD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34F2BE-B545-4734-96D6-200819CBA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199591-6721-4C52-ACB1-4C28AB623E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6AA8E9-5061-472A-BBCF-A6AA388F98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E664A-3695-426C-B1C9-4736D53309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02D353-2F5F-47FB-9B64-8FB5FCA004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AFD7E9-50F1-4258-B9CF-51246AC36D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5397E0-E66A-4C2D-8C1C-A49A2A593E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EEEDC-3780-4A1B-AEF2-83B429A9F9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00452D-225C-4B17-A5AD-91A78D1A79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B6403-3537-40BD-8EB4-9417D6B45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3960" cy="106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9EAFB9-79DF-47CC-B644-7A89F514A1C2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438280" y="6172200"/>
            <a:ext cx="408852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705720" y="6172200"/>
            <a:ext cx="190440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E8DBD782-A10D-43A7-B55E-1EF5E13F2F53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85800" y="6172200"/>
            <a:ext cx="1548720" cy="456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file-examples.com/index.php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6760" cy="913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280" y="6032520"/>
            <a:ext cx="6400080" cy="748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3960" cy="1065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3960" cy="457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IN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</a:t>
            </a:r>
            <a:endParaRPr b="0" lang="en-IN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Noto Sans CJK SC"/>
                <a:hlinkClick r:id="rId1"/>
              </a:rPr>
              <a:t>https://file-examples.com/index.php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"/>
          <p:cNvGraphicFramePr/>
          <p:nvPr/>
        </p:nvGraphicFramePr>
        <p:xfrm>
          <a:off x="3501720" y="3340080"/>
          <a:ext cx="2183040" cy="2102040"/>
        </p:xfrm>
        <a:graphic>
          <a:graphicData uri="http://schemas.openxmlformats.org/drawingml/2006/table">
            <a:tbl>
              <a:tblPr/>
              <a:tblGrid>
                <a:gridCol w="1154520"/>
                <a:gridCol w="1028520"/>
              </a:tblGrid>
              <a:tr h="3474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ITEM</a:t>
                      </a:r>
                      <a:endParaRPr b="1" lang="en-IN" sz="1100" spc="-1" strike="noStrike">
                        <a:solidFill>
                          <a:srgbClr val="ffffff"/>
                        </a:solidFill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NEEDED</a:t>
                      </a:r>
                      <a:endParaRPr b="1" lang="en-IN" sz="1100" spc="-1" strike="noStrike">
                        <a:solidFill>
                          <a:srgbClr val="ffffff"/>
                        </a:solidFill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Books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1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Pens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3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Pencils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2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Highlighter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2 colors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Scissors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100" spc="-1" strike="noStrike">
                          <a:latin typeface="Arial"/>
                        </a:rPr>
                        <a:t>1 pair</a:t>
                      </a:r>
                      <a:endParaRPr b="0" lang="en-IN" sz="1100" spc="-1" strike="noStrike">
                        <a:latin typeface="Arial"/>
                        <a:ea typeface="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3960" cy="106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85800" y="2357640"/>
            <a:ext cx="7923960" cy="27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8</TotalTime>
  <Application>LibreOffice/7.3.7.2$Linux_X86_64 LibreOffice_project/30$Build-2</Application>
  <AppVersion>15.0000</AppVers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en-IN</dc:language>
  <cp:lastModifiedBy/>
  <dcterms:modified xsi:type="dcterms:W3CDTF">2025-03-10T11:00:01Z</dcterms:modified>
  <cp:revision>6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