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2B318B-3B80-43ED-92E0-F1E45BB9E0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468D7E-8779-44DA-996D-F0D6EB7A0D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7D8192-70CD-4023-8031-E0AFD18D7A6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4F607F-F56F-4C8D-890D-BBFAD6453D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6E69FA-3AB6-47CA-94BE-038FCE29FA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B5398D-EF4E-43B4-98E1-7DCEE603EA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2C4F0F-DC37-477A-BB4C-B99ADF1D20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86C66E-4F71-4BBB-8E60-186492F89A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5F01B5-3CEA-41AB-8E62-5DED39EE5D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F19F32-0D4A-492C-9F1A-17E51B089D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766A75-5780-44BD-B51D-2B1CF2E38F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2E2C26-A2CA-4B9C-9BCC-FF8855EA95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D38C19-A82B-46D7-9D90-B376F0E1DF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FC25B0-6258-4FBF-830D-0AEF0E07FD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32315E-ECB7-45EF-BFED-1C97BC327F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27E7D7-495E-4049-AD42-4BEE457D6F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99C7EC-43CB-460C-B313-1A5E127FA8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AE5A58-C299-4C78-B6A1-2136747005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813C22-E644-49FE-8802-AB5C0D48A1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F43B10-0EFB-4669-9B87-97E7D816A7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65FFA1-87DB-4F9F-A30E-739AEAE5DE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FB465E-AFDE-45D3-B855-AE8308FE9B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CCF77E-F522-4B6D-8358-A1B39BE4A6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52A11B-35CF-4AFB-9421-F9B58AC48D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440D2D-D253-4D1F-9690-191F981B0021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2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2438280" y="6172200"/>
            <a:ext cx="408780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705720" y="6172200"/>
            <a:ext cx="190368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spcBef>
                <a:spcPts val="700"/>
              </a:spcBef>
              <a:buNone/>
              <a:defRPr b="0" lang="en-US" sz="1400" spc="-1" strike="noStrike">
                <a:solidFill>
                  <a:srgbClr val="ffffff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spcBef>
                <a:spcPts val="700"/>
              </a:spcBef>
              <a:buNone/>
            </a:pPr>
            <a:fld id="{B4C0586A-CFBA-4D36-AF56-96979AD4F267}" type="slidenum">
              <a:rPr b="0" lang="en-US" sz="1400" spc="-1" strike="noStrike">
                <a:solidFill>
                  <a:srgbClr val="ffffff"/>
                </a:solidFill>
                <a:latin typeface="Tahom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85800" y="6172200"/>
            <a:ext cx="154800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file-examples.com/index.php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6040" cy="912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280" y="6032520"/>
            <a:ext cx="6399360" cy="747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3240" cy="1065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7923240" cy="4570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1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1" i="1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>
              <a:rPr sz="3200"/>
            </a:br>
            <a:r>
              <a:rPr b="1" i="1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>
              <a:rPr sz="3200"/>
            </a:br>
            <a:r>
              <a:rPr b="1" i="1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 u="sng">
                <a:solidFill>
                  <a:srgbClr val="556575"/>
                </a:solidFill>
                <a:uFillTx/>
                <a:latin typeface="Tahoma"/>
                <a:ea typeface="Noto Sans CJK SC"/>
                <a:hlinkClick r:id="rId1"/>
              </a:rPr>
              <a:t>https://file-examples.com/index.php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"/>
          <p:cNvGraphicFramePr/>
          <p:nvPr/>
        </p:nvGraphicFramePr>
        <p:xfrm>
          <a:off x="3501720" y="3340080"/>
          <a:ext cx="2182680" cy="1583640"/>
        </p:xfrm>
        <a:graphic>
          <a:graphicData uri="http://schemas.openxmlformats.org/drawingml/2006/table">
            <a:tbl>
              <a:tblPr/>
              <a:tblGrid>
                <a:gridCol w="1154520"/>
                <a:gridCol w="1028520"/>
              </a:tblGrid>
              <a:tr h="3474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ITEM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NEEDED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47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Books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7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Pens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3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7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Pencils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2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7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Highlighter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2 colors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7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Scissors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1 pair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3240" cy="1065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85800" y="2357640"/>
            <a:ext cx="7923240" cy="275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8</TotalTime>
  <Application>LibreOffice/7.3.7.2$Linux_X86_64 LibreOffice_project/30$Build-2</Application>
  <AppVersion>15.0000</AppVersion>
  <Words>30</Words>
  <Paragraphs>5</Paragraphs>
  <Company>SCTC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2009-05-06T22:06:09Z</dcterms:created>
  <dc:creator>James Falkofske</dc:creator>
  <dc:description/>
  <dc:language>en-IN</dc:language>
  <cp:lastModifiedBy/>
  <dcterms:modified xsi:type="dcterms:W3CDTF">2025-03-10T17:11:55Z</dcterms:modified>
  <cp:revision>9</cp:revision>
  <dc:subject/>
  <dc:title>Sample PowerPoint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</vt:i4>
  </property>
</Properties>
</file>