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4C6F59-40A4-416D-A4BF-68BAFCCC1E74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7E872F2-CE56-4858-9A17-D8432908417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356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6F59-40A4-416D-A4BF-68BAFCCC1E74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2F2-CE56-4858-9A17-D8432908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6F59-40A4-416D-A4BF-68BAFCCC1E74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2F2-CE56-4858-9A17-D8432908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2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6F59-40A4-416D-A4BF-68BAFCCC1E74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2F2-CE56-4858-9A17-D8432908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3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4C6F59-40A4-416D-A4BF-68BAFCCC1E74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E872F2-CE56-4858-9A17-D8432908417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7020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6F59-40A4-416D-A4BF-68BAFCCC1E74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2F2-CE56-4858-9A17-D8432908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736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6F59-40A4-416D-A4BF-68BAFCCC1E74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2F2-CE56-4858-9A17-D8432908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62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6F59-40A4-416D-A4BF-68BAFCCC1E74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2F2-CE56-4858-9A17-D8432908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4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6F59-40A4-416D-A4BF-68BAFCCC1E74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72F2-CE56-4858-9A17-D8432908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6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D4C6F59-40A4-416D-A4BF-68BAFCCC1E74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7E872F2-CE56-4858-9A17-D843290841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99649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D4C6F59-40A4-416D-A4BF-68BAFCCC1E74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7E872F2-CE56-4858-9A17-D8432908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4C6F59-40A4-416D-A4BF-68BAFCCC1E74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7E872F2-CE56-4858-9A17-D843290841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222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529/_api/version" TargetMode="External"/><Relationship Id="rId2" Type="http://schemas.openxmlformats.org/officeDocument/2006/relationships/hyperlink" Target="https://www.arangodb.com/download-major/window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DAA3-1699-4E5D-9090-27039C1B6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5</a:t>
            </a:r>
            <a:br>
              <a:rPr lang="en-US" dirty="0"/>
            </a:br>
            <a:r>
              <a:rPr lang="en-US" dirty="0"/>
              <a:t>SQL-NoSQL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F5E85-F61B-4A2A-ACEA-A93AD9FBF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by: </a:t>
            </a:r>
            <a:r>
              <a:rPr lang="en-US" dirty="0" err="1"/>
              <a:t>pulkit</a:t>
            </a:r>
            <a:r>
              <a:rPr lang="en-US" dirty="0"/>
              <a:t> Mathur</a:t>
            </a:r>
          </a:p>
        </p:txBody>
      </p:sp>
    </p:spTree>
    <p:extLst>
      <p:ext uri="{BB962C8B-B14F-4D97-AF65-F5344CB8AC3E}">
        <p14:creationId xmlns:p14="http://schemas.microsoft.com/office/powerpoint/2010/main" val="172930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5F79-2C63-40DF-A6DA-59FE7FC1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3 result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F7937C-601C-492A-AAF6-E266D3634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36" y="2286000"/>
            <a:ext cx="8992277" cy="3594100"/>
          </a:xfrm>
        </p:spPr>
      </p:pic>
    </p:spTree>
    <p:extLst>
      <p:ext uri="{BB962C8B-B14F-4D97-AF65-F5344CB8AC3E}">
        <p14:creationId xmlns:p14="http://schemas.microsoft.com/office/powerpoint/2010/main" val="153074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C938-9B0D-42CD-BBA8-CB65D67C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Query 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ACDEB1-749B-48D8-A622-92E10B14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Query to filter records by draw size and calculating time using a temporary variable and returning specific features.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52414D9-F2ED-4532-BB15-B0A9A728A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2" y="1621008"/>
            <a:ext cx="5995465" cy="364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7546-8240-4427-A25C-96BBDAAC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4 result	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BF52F03-4B45-4155-ADE8-00D30BE0F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2832098"/>
            <a:ext cx="10179050" cy="2501903"/>
          </a:xfrm>
        </p:spPr>
      </p:pic>
    </p:spTree>
    <p:extLst>
      <p:ext uri="{BB962C8B-B14F-4D97-AF65-F5344CB8AC3E}">
        <p14:creationId xmlns:p14="http://schemas.microsoft.com/office/powerpoint/2010/main" val="2302043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B676-F2C1-468C-8E33-0CE180D2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Query 5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16C53C-7718-4002-A9C9-D6B6F128B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Using COLLECT statement to count number of players from each country.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9050D66-4050-49EF-9F2A-7B11CB110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2" y="1860827"/>
            <a:ext cx="5995465" cy="316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5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D283-8353-44C2-9050-69687A08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5 result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5B2B4C-E1F3-402C-8E37-4BE6B53DE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2713888"/>
            <a:ext cx="10179050" cy="2738324"/>
          </a:xfrm>
        </p:spPr>
      </p:pic>
    </p:spTree>
    <p:extLst>
      <p:ext uri="{BB962C8B-B14F-4D97-AF65-F5344CB8AC3E}">
        <p14:creationId xmlns:p14="http://schemas.microsoft.com/office/powerpoint/2010/main" val="321867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088F-D616-41DA-817F-6267775B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Query 6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E707F5-5741-4CD6-B4A0-4C250A39C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Query to filter records based on surface, then finding loosing player from each country and returning the calculated data.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E55B003-506F-4803-90D9-BADD0A613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2" y="1980736"/>
            <a:ext cx="5995465" cy="292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D3A4-5E49-4879-B7EA-057C6BB8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6 result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0FC33F-11FB-4931-A3F4-6055EF054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2425692"/>
            <a:ext cx="10179050" cy="3314715"/>
          </a:xfrm>
        </p:spPr>
      </p:pic>
    </p:spTree>
    <p:extLst>
      <p:ext uri="{BB962C8B-B14F-4D97-AF65-F5344CB8AC3E}">
        <p14:creationId xmlns:p14="http://schemas.microsoft.com/office/powerpoint/2010/main" val="224572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49D1-2894-4662-B7F1-63CD129C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Query 7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2DBE3F-DF55-485D-9FCB-DDA809B4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Query to show multiple filters usage.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A32F9E5-3F24-4B93-A05A-FE9633FA5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2" y="1995725"/>
            <a:ext cx="5995465" cy="289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28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B9E0-F4B3-47AB-A23C-30C037F0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7 result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111DEA-891A-4EAE-9A30-F43790490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2711875"/>
            <a:ext cx="10179050" cy="2742349"/>
          </a:xfrm>
        </p:spPr>
      </p:pic>
    </p:spTree>
    <p:extLst>
      <p:ext uri="{BB962C8B-B14F-4D97-AF65-F5344CB8AC3E}">
        <p14:creationId xmlns:p14="http://schemas.microsoft.com/office/powerpoint/2010/main" val="392575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F1A0-4CBF-4E33-AD52-D3F345A6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Query 8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50EB60-912C-4362-A587-8020B77F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Query to demonstrate the use of FILTER, SORT and DISTINCT keywords together.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2794B08-ED6D-4D5C-A9E2-FD4ED2268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2" y="1403672"/>
            <a:ext cx="5995465" cy="40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FC0D-FB88-4044-A186-C04B5939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Arango </a:t>
            </a:r>
            <a:r>
              <a:rPr lang="en-US" dirty="0" err="1"/>
              <a:t>db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24231-24FC-4CA7-A0BE-72B510DA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  <a:p>
            <a:pPr lvl="1"/>
            <a:r>
              <a:rPr lang="en-US" dirty="0"/>
              <a:t>Use link: </a:t>
            </a:r>
            <a:r>
              <a:rPr lang="en-US" dirty="0">
                <a:hlinkClick r:id="rId2"/>
              </a:rPr>
              <a:t>https://www.arangodb.com/download-major/windows/</a:t>
            </a:r>
            <a:endParaRPr lang="en-US" dirty="0"/>
          </a:p>
          <a:p>
            <a:pPr lvl="1"/>
            <a:r>
              <a:rPr lang="en-US" dirty="0"/>
              <a:t>Install both client and database for </a:t>
            </a:r>
            <a:r>
              <a:rPr lang="en-US" dirty="0" err="1"/>
              <a:t>Arnago</a:t>
            </a:r>
            <a:endParaRPr lang="en-US" dirty="0"/>
          </a:p>
          <a:p>
            <a:pPr lvl="1"/>
            <a:r>
              <a:rPr lang="en-US" dirty="0"/>
              <a:t>Set user name as root and choose a password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http://127.0.0.1:8529/_api/version</a:t>
            </a:r>
            <a:endParaRPr lang="en-US" dirty="0"/>
          </a:p>
          <a:p>
            <a:pPr lvl="1"/>
            <a:r>
              <a:rPr lang="en-US" dirty="0"/>
              <a:t>Login using root as username and the password you selected.</a:t>
            </a:r>
          </a:p>
          <a:p>
            <a:pPr lvl="1"/>
            <a:r>
              <a:rPr lang="en-US" dirty="0"/>
              <a:t>The default database will be system.</a:t>
            </a:r>
          </a:p>
          <a:p>
            <a:pPr lvl="1"/>
            <a:r>
              <a:rPr lang="en-US" dirty="0"/>
              <a:t>To create a database, open Arango CLI and type command </a:t>
            </a:r>
            <a:r>
              <a:rPr lang="en-US" dirty="0" err="1"/>
              <a:t>db</a:t>
            </a:r>
            <a:r>
              <a:rPr lang="en-US" dirty="0"/>
              <a:t>._</a:t>
            </a:r>
            <a:r>
              <a:rPr lang="en-US" dirty="0" err="1"/>
              <a:t>createDatabase</a:t>
            </a:r>
            <a:r>
              <a:rPr lang="en-US" dirty="0"/>
              <a:t>(database-name)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88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9C5E-1095-46F2-B701-9BFF2AEB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8 result	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E7E22E-6707-4D14-8CD6-AE64322E2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08" y="1389383"/>
            <a:ext cx="5490230" cy="5197773"/>
          </a:xfrm>
        </p:spPr>
      </p:pic>
    </p:spTree>
    <p:extLst>
      <p:ext uri="{BB962C8B-B14F-4D97-AF65-F5344CB8AC3E}">
        <p14:creationId xmlns:p14="http://schemas.microsoft.com/office/powerpoint/2010/main" val="3568726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D10B-3402-4969-BAA1-609533A5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Query 9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6C2408-A73D-4F7F-8911-4F0DC688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Query to demonstrate usage of OR statement and LIMIT with DISTINCT.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B2AC66C-C2EE-48E7-BCA4-7F69E4856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2" y="1853332"/>
            <a:ext cx="5995465" cy="31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1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BA77-F45D-4C0B-A6EA-A5218971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9 result	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80BDFD-637B-4661-BD8E-079D353DC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2780656"/>
            <a:ext cx="10179050" cy="2604788"/>
          </a:xfrm>
        </p:spPr>
      </p:pic>
    </p:spTree>
    <p:extLst>
      <p:ext uri="{BB962C8B-B14F-4D97-AF65-F5344CB8AC3E}">
        <p14:creationId xmlns:p14="http://schemas.microsoft.com/office/powerpoint/2010/main" val="4031385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EA19-EDE6-4475-824D-7D2AF4D0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Query 10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B0A2E-7577-450F-9F63-A4C5A268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Union Distinct query example.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8D96804-0705-47F6-AC02-D9CF2B4BD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2" y="1680963"/>
            <a:ext cx="5995465" cy="352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80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91F7-74D2-47E3-B24D-EF3DD64C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10 result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E6194C4-2754-4C0B-B6F5-AC15A1F3B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2565495"/>
            <a:ext cx="10179050" cy="3035110"/>
          </a:xfrm>
        </p:spPr>
      </p:pic>
    </p:spTree>
    <p:extLst>
      <p:ext uri="{BB962C8B-B14F-4D97-AF65-F5344CB8AC3E}">
        <p14:creationId xmlns:p14="http://schemas.microsoft.com/office/powerpoint/2010/main" val="2976349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CBB5-FCA4-4A8B-AA15-EB7ADE9B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Query 11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477433-D32F-405E-85FE-32DDD8E62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Intersection Query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E6FC027-8D1A-4DD5-BDE8-13B28009E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2" y="1965747"/>
            <a:ext cx="5995465" cy="29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90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A8BA-C925-4DB1-8340-875D1271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11 result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C09041-CBA9-408E-BA30-DDC0EC057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2709223"/>
            <a:ext cx="10179050" cy="2747653"/>
          </a:xfrm>
        </p:spPr>
      </p:pic>
    </p:spTree>
    <p:extLst>
      <p:ext uri="{BB962C8B-B14F-4D97-AF65-F5344CB8AC3E}">
        <p14:creationId xmlns:p14="http://schemas.microsoft.com/office/powerpoint/2010/main" val="2823601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2D63-9DD2-450C-BA73-D05CFA4A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Query 12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8ECDE4-04D3-421B-9AE7-B0EB92AB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Complex Intersection Query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DDA856E-E04B-4E76-966C-75601DA5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2" y="1905793"/>
            <a:ext cx="5995465" cy="30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45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D09B-2B71-4FBD-A1B0-20F9BC78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12 result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D6FE9A-F09E-4FFE-8534-1B2A1B442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2400815"/>
            <a:ext cx="10179050" cy="3364469"/>
          </a:xfrm>
        </p:spPr>
      </p:pic>
    </p:spTree>
    <p:extLst>
      <p:ext uri="{BB962C8B-B14F-4D97-AF65-F5344CB8AC3E}">
        <p14:creationId xmlns:p14="http://schemas.microsoft.com/office/powerpoint/2010/main" val="1176417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D056-5FA1-4ADB-9623-F270F2F0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CF02-ADD4-414D-AA16-5B80E2A0B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was used to perform data visualization and analysis on the data set.</a:t>
            </a:r>
          </a:p>
          <a:p>
            <a:r>
              <a:rPr lang="en-US" dirty="0"/>
              <a:t>Please find the results in next set of slides</a:t>
            </a:r>
          </a:p>
        </p:txBody>
      </p:sp>
    </p:spTree>
    <p:extLst>
      <p:ext uri="{BB962C8B-B14F-4D97-AF65-F5344CB8AC3E}">
        <p14:creationId xmlns:p14="http://schemas.microsoft.com/office/powerpoint/2010/main" val="211253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A5A8-DEFC-4C69-ABE6-86538BD2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Web 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CCE3FF-8FB2-479D-B8ED-A5069DE51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 “Collections” refer to the JSON document we will be using.</a:t>
            </a:r>
          </a:p>
          <a:p>
            <a:r>
              <a:rPr lang="en-US" dirty="0"/>
              <a:t>The database is selected while logging into this web client.</a:t>
            </a:r>
          </a:p>
          <a:p>
            <a:r>
              <a:rPr lang="en-US" dirty="0"/>
              <a:t>Click on “Add Collection” and upload the JSON file to see records.</a:t>
            </a:r>
          </a:p>
          <a:p>
            <a:r>
              <a:rPr lang="en-US" dirty="0"/>
              <a:t>The JSON file has 90,000 records.</a:t>
            </a:r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78B720-880A-497B-A15F-9A5E4A6F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2" y="1501099"/>
            <a:ext cx="5995465" cy="38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64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B768-07C2-4070-828E-E77D4724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/>
              <a:t>View 1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7FCA018-848A-43B2-BCC3-2961FB049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284050"/>
            <a:ext cx="9779488" cy="5259215"/>
          </a:xfrm>
        </p:spPr>
      </p:pic>
    </p:spTree>
    <p:extLst>
      <p:ext uri="{BB962C8B-B14F-4D97-AF65-F5344CB8AC3E}">
        <p14:creationId xmlns:p14="http://schemas.microsoft.com/office/powerpoint/2010/main" val="2993399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2067-C62A-47CC-A797-73526D10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2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C10B787-CCC4-440E-8154-79F9C928C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274123"/>
            <a:ext cx="9824471" cy="5201492"/>
          </a:xfrm>
        </p:spPr>
      </p:pic>
    </p:spTree>
    <p:extLst>
      <p:ext uri="{BB962C8B-B14F-4D97-AF65-F5344CB8AC3E}">
        <p14:creationId xmlns:p14="http://schemas.microsoft.com/office/powerpoint/2010/main" val="311863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A782-052C-462F-B7CA-3356E925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3</a:t>
            </a:r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2FC3F2D7-FACA-420C-BE63-BF9405A57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270613"/>
            <a:ext cx="10022679" cy="5374329"/>
          </a:xfrm>
        </p:spPr>
      </p:pic>
    </p:spTree>
    <p:extLst>
      <p:ext uri="{BB962C8B-B14F-4D97-AF65-F5344CB8AC3E}">
        <p14:creationId xmlns:p14="http://schemas.microsoft.com/office/powerpoint/2010/main" val="2363129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01CD-73FF-4227-8683-9031E97C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4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663E0F-B5FE-45D5-9008-A446C1CC7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128451"/>
            <a:ext cx="9972018" cy="5347164"/>
          </a:xfrm>
        </p:spPr>
      </p:pic>
    </p:spTree>
    <p:extLst>
      <p:ext uri="{BB962C8B-B14F-4D97-AF65-F5344CB8AC3E}">
        <p14:creationId xmlns:p14="http://schemas.microsoft.com/office/powerpoint/2010/main" val="848467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F84A-A3B5-4E25-8E03-6D9B666F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5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D5DA4B-D907-4DD2-9A40-915C87FB5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264595"/>
            <a:ext cx="10022679" cy="5395220"/>
          </a:xfrm>
        </p:spPr>
      </p:pic>
    </p:spTree>
    <p:extLst>
      <p:ext uri="{BB962C8B-B14F-4D97-AF65-F5344CB8AC3E}">
        <p14:creationId xmlns:p14="http://schemas.microsoft.com/office/powerpoint/2010/main" val="2816583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F28E-0C42-43FF-B492-618616FD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6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80A2611-4366-4899-89B2-C6C8113C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301835"/>
            <a:ext cx="9905948" cy="5316898"/>
          </a:xfrm>
        </p:spPr>
      </p:pic>
    </p:spTree>
    <p:extLst>
      <p:ext uri="{BB962C8B-B14F-4D97-AF65-F5344CB8AC3E}">
        <p14:creationId xmlns:p14="http://schemas.microsoft.com/office/powerpoint/2010/main" val="3043264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F72E-E9D7-432C-8E7D-F096F676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 and machine learning to predict winner of tournament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5A5F-2A84-46BC-864E-2CBB5E57C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Players Dataset</a:t>
            </a:r>
          </a:p>
          <a:p>
            <a:pPr lvl="1"/>
            <a:r>
              <a:rPr lang="en-US" dirty="0"/>
              <a:t>#Features: 50</a:t>
            </a:r>
          </a:p>
          <a:p>
            <a:pPr lvl="1"/>
            <a:r>
              <a:rPr lang="en-US" dirty="0"/>
              <a:t>#Training Examples: 92020</a:t>
            </a:r>
          </a:p>
          <a:p>
            <a:r>
              <a:rPr lang="en-US" dirty="0"/>
              <a:t>Data Preprocessing:</a:t>
            </a:r>
          </a:p>
          <a:p>
            <a:pPr lvl="1"/>
            <a:r>
              <a:rPr lang="en-US" dirty="0"/>
              <a:t>Replace missing numerical values with average</a:t>
            </a:r>
          </a:p>
          <a:p>
            <a:pPr lvl="1"/>
            <a:r>
              <a:rPr lang="en-US" dirty="0"/>
              <a:t>Replace missing categorical values with mode</a:t>
            </a:r>
          </a:p>
          <a:p>
            <a:pPr lvl="1"/>
            <a:r>
              <a:rPr lang="en-US" dirty="0"/>
              <a:t>Drop a few features</a:t>
            </a:r>
          </a:p>
          <a:p>
            <a:pPr lvl="1"/>
            <a:r>
              <a:rPr lang="en-US" dirty="0"/>
              <a:t>Convert categorical Data to numeric</a:t>
            </a:r>
          </a:p>
          <a:p>
            <a:pPr lvl="1"/>
            <a:r>
              <a:rPr lang="en-US" dirty="0"/>
              <a:t>Normalize numeric data</a:t>
            </a:r>
          </a:p>
        </p:txBody>
      </p:sp>
    </p:spTree>
    <p:extLst>
      <p:ext uri="{BB962C8B-B14F-4D97-AF65-F5344CB8AC3E}">
        <p14:creationId xmlns:p14="http://schemas.microsoft.com/office/powerpoint/2010/main" val="4136191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565C-0299-4298-9569-00225DA4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D3995-2B98-47EB-8FF5-576F38C1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plots</a:t>
            </a:r>
          </a:p>
          <a:p>
            <a:r>
              <a:rPr lang="en-US" dirty="0" err="1"/>
              <a:t>Sns</a:t>
            </a:r>
            <a:r>
              <a:rPr lang="en-US" dirty="0"/>
              <a:t> plots</a:t>
            </a:r>
          </a:p>
          <a:p>
            <a:r>
              <a:rPr lang="en-US" dirty="0"/>
              <a:t>Both plots for all features</a:t>
            </a:r>
          </a:p>
        </p:txBody>
      </p:sp>
    </p:spTree>
    <p:extLst>
      <p:ext uri="{BB962C8B-B14F-4D97-AF65-F5344CB8AC3E}">
        <p14:creationId xmlns:p14="http://schemas.microsoft.com/office/powerpoint/2010/main" val="33997802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D5A4-D3C9-4444-8C7B-3A519407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developed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A46D-2871-44FE-92DA-0C5E9AB13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Test Accuracy: 39.45%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Test Accuracy: 89.205%</a:t>
            </a:r>
          </a:p>
          <a:p>
            <a:r>
              <a:rPr lang="en-US" dirty="0"/>
              <a:t>Neural Network</a:t>
            </a:r>
          </a:p>
          <a:p>
            <a:pPr lvl="1"/>
            <a:r>
              <a:rPr lang="en-US" dirty="0"/>
              <a:t>Test Accuracy: 89.605%</a:t>
            </a:r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Test Accuracy: 81.522%</a:t>
            </a:r>
          </a:p>
          <a:p>
            <a:r>
              <a:rPr lang="en-US" dirty="0"/>
              <a:t>Therefore, the neural network was the </a:t>
            </a:r>
            <a:r>
              <a:rPr lang="en-US"/>
              <a:t>best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8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86D9-17F8-4136-98FD-3A88A721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 dirty="0" err="1"/>
              <a:t>DAta</a:t>
            </a:r>
            <a:endParaRPr lang="en-US" sz="4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012526-F524-44CC-B0C0-5E250207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After importing the JSON file, you can see the data as shown.</a:t>
            </a:r>
          </a:p>
          <a:p>
            <a:r>
              <a:rPr lang="en-US" dirty="0"/>
              <a:t>To query the data, you need to go to the “query” tab on the left side panel.</a:t>
            </a:r>
          </a:p>
          <a:p>
            <a:r>
              <a:rPr lang="en-US" dirty="0"/>
              <a:t>These queries are called AQL queries. Each collection is analogous to table in SQL and each row of SQL is analogous to document.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00718E4-381B-4E80-98FF-C7FF25C458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70" b="1"/>
          <a:stretch/>
        </p:blipFill>
        <p:spPr>
          <a:xfrm>
            <a:off x="5279472" y="645107"/>
            <a:ext cx="5995465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5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BE586-3AC2-43A9-A613-3D330C4A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>
                <a:solidFill>
                  <a:srgbClr val="2A1A00"/>
                </a:solidFill>
              </a:rPr>
              <a:t>Query 1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4B1356-CAC7-4853-8304-4DD32D4F8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54" y="5338354"/>
            <a:ext cx="3437290" cy="992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b="1" cap="all" spc="400">
                <a:solidFill>
                  <a:srgbClr val="F3F3F2"/>
                </a:solidFill>
              </a:rPr>
              <a:t>Query to select all records where surface is Grass.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B3350F6-AB4A-4699-8FD3-532794AB2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33825"/>
          <a:stretch/>
        </p:blipFill>
        <p:spPr>
          <a:xfrm>
            <a:off x="5462948" y="643464"/>
            <a:ext cx="5975029" cy="55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2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BE586-3AC2-43A9-A613-3D330C4A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Query 1 result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4B1356-CAC7-4853-8304-4DD32D4F8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524" y="5979196"/>
            <a:ext cx="10318416" cy="39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200" b="1" cap="all" spc="400">
                <a:solidFill>
                  <a:srgbClr val="FFFFFF"/>
                </a:solidFill>
              </a:rPr>
              <a:t>Query to select all records where surface is Grass.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56BE394-2EC6-46C9-905A-D56D3F57D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11535"/>
            <a:ext cx="10905066" cy="318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4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CB20-025A-480D-840B-CB252990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Query 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350216E-C108-45B3-AB76-73D48D16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Query to select records where surface is Grass and sort the results by match numbers and limit to two records.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65921A0-E585-42C6-B0BC-7BB5787E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2" y="1268774"/>
            <a:ext cx="5995465" cy="43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5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9E6C-794E-4E76-9443-9BEF6522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/>
              <a:t>Query 2 result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CDC4615-B652-49AB-A288-7039C007B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2102601"/>
            <a:ext cx="10179050" cy="2949219"/>
          </a:xfrm>
        </p:spPr>
      </p:pic>
    </p:spTree>
    <p:extLst>
      <p:ext uri="{BB962C8B-B14F-4D97-AF65-F5344CB8AC3E}">
        <p14:creationId xmlns:p14="http://schemas.microsoft.com/office/powerpoint/2010/main" val="61832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79C5-2AD1-41BD-9E29-9EFAE058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Query 3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0623E7-C60C-4C24-B863-4F128AAD4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Query to filter records where matches are more than 200 and return specific attributes of data with renaming of attributes.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9D9BF3D-267B-47C2-82D0-30D535CC9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2" y="1576042"/>
            <a:ext cx="5995465" cy="37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7491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548</Words>
  <Application>Microsoft Office PowerPoint</Application>
  <PresentationFormat>Widescreen</PresentationFormat>
  <Paragraphs>90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Gill Sans MT</vt:lpstr>
      <vt:lpstr>Impact</vt:lpstr>
      <vt:lpstr>Badge</vt:lpstr>
      <vt:lpstr>Assignment 5 SQL-NoSQL databases</vt:lpstr>
      <vt:lpstr>Arango db </vt:lpstr>
      <vt:lpstr>Web view</vt:lpstr>
      <vt:lpstr>DAta</vt:lpstr>
      <vt:lpstr>Query 1 </vt:lpstr>
      <vt:lpstr>Query 1 result </vt:lpstr>
      <vt:lpstr>Query 2</vt:lpstr>
      <vt:lpstr>Query 2 result</vt:lpstr>
      <vt:lpstr>Query 3 </vt:lpstr>
      <vt:lpstr>Query 3 result</vt:lpstr>
      <vt:lpstr>Query 4</vt:lpstr>
      <vt:lpstr>Query 4 result </vt:lpstr>
      <vt:lpstr>Query 5</vt:lpstr>
      <vt:lpstr>Query 5 result</vt:lpstr>
      <vt:lpstr>Query 6</vt:lpstr>
      <vt:lpstr>Query 6 result</vt:lpstr>
      <vt:lpstr>Query 7 </vt:lpstr>
      <vt:lpstr>Query 7 result</vt:lpstr>
      <vt:lpstr>Query 8</vt:lpstr>
      <vt:lpstr>Query 8 result </vt:lpstr>
      <vt:lpstr>Query 9</vt:lpstr>
      <vt:lpstr>Query 9 result </vt:lpstr>
      <vt:lpstr>Query 10</vt:lpstr>
      <vt:lpstr>Query 10 result</vt:lpstr>
      <vt:lpstr>Query 11</vt:lpstr>
      <vt:lpstr>Query 11 result</vt:lpstr>
      <vt:lpstr>Query 12</vt:lpstr>
      <vt:lpstr>Query 12 result</vt:lpstr>
      <vt:lpstr>Data visualization</vt:lpstr>
      <vt:lpstr>View 1</vt:lpstr>
      <vt:lpstr>View 2</vt:lpstr>
      <vt:lpstr>View 3</vt:lpstr>
      <vt:lpstr>View 4</vt:lpstr>
      <vt:lpstr>View 5</vt:lpstr>
      <vt:lpstr>View 6</vt:lpstr>
      <vt:lpstr>Data analysis and machine learning to predict winner of tournament</vt:lpstr>
      <vt:lpstr>Exploratory data analysis</vt:lpstr>
      <vt:lpstr>Models developed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</dc:title>
  <dc:creator>Pulkit Mathur</dc:creator>
  <cp:lastModifiedBy>Pulkit Mathur</cp:lastModifiedBy>
  <cp:revision>23</cp:revision>
  <dcterms:created xsi:type="dcterms:W3CDTF">2018-11-11T05:01:16Z</dcterms:created>
  <dcterms:modified xsi:type="dcterms:W3CDTF">2018-11-12T05:14:18Z</dcterms:modified>
</cp:coreProperties>
</file>