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06-Dec-18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AE964B-5804-4A27-8533-46B5F2A07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609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Angad Beer Singh Dhillon</a:t>
            </a:r>
          </a:p>
          <a:p>
            <a:r>
              <a:rPr lang="en-US" dirty="0"/>
              <a:t>Pulkit Mathur</a:t>
            </a:r>
          </a:p>
          <a:p>
            <a:r>
              <a:rPr lang="en-US"/>
              <a:t>Prashant </a:t>
            </a:r>
            <a:r>
              <a:rPr lang="en-US" dirty="0"/>
              <a:t>Kumar </a:t>
            </a:r>
            <a:r>
              <a:rPr lang="en-US" dirty="0" err="1"/>
              <a:t>Modak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EDFBF-24E3-4BD9-B1A3-E4B12E97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0" y="183632"/>
            <a:ext cx="11710699" cy="47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3DA-4062-4033-A66E-44D3A864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Relation to </a:t>
            </a:r>
            <a:r>
              <a:rPr lang="en-US" dirty="0" err="1"/>
              <a:t>busineses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15AD8B9-761A-4135-A720-E5235FA33F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634" b="5634"/>
          <a:stretch>
            <a:fillRect/>
          </a:stretch>
        </p:blipFill>
        <p:spPr>
          <a:xfrm>
            <a:off x="225286" y="0"/>
            <a:ext cx="11807687" cy="4800600"/>
          </a:xfrm>
        </p:spPr>
      </p:pic>
    </p:spTree>
    <p:extLst>
      <p:ext uri="{BB962C8B-B14F-4D97-AF65-F5344CB8AC3E}">
        <p14:creationId xmlns:p14="http://schemas.microsoft.com/office/powerpoint/2010/main" val="332105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8090-54BB-4434-9CFD-07BB41E3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Relations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4280897-83CF-4F9B-9E12-DE5E8692B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143" r="7143"/>
          <a:stretch>
            <a:fillRect/>
          </a:stretch>
        </p:blipFill>
        <p:spPr>
          <a:xfrm>
            <a:off x="1041009" y="0"/>
            <a:ext cx="988958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8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026D-4086-4CBB-9536-592BF1CB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13323F3-BE05-4E46-B941-32CD132784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619" r="7619"/>
          <a:stretch>
            <a:fillRect/>
          </a:stretch>
        </p:blipFill>
        <p:spPr>
          <a:xfrm>
            <a:off x="492369" y="0"/>
            <a:ext cx="11197884" cy="4800600"/>
          </a:xfrm>
        </p:spPr>
      </p:pic>
    </p:spTree>
    <p:extLst>
      <p:ext uri="{BB962C8B-B14F-4D97-AF65-F5344CB8AC3E}">
        <p14:creationId xmlns:p14="http://schemas.microsoft.com/office/powerpoint/2010/main" val="98231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319D-3471-4A8F-B0E3-4D25426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Businesses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C7F722-5E3A-4C35-8160-1E74982B94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143" r="7143"/>
          <a:stretch>
            <a:fillRect/>
          </a:stretch>
        </p:blipFill>
        <p:spPr>
          <a:xfrm>
            <a:off x="675249" y="154745"/>
            <a:ext cx="10561418" cy="4800600"/>
          </a:xfrm>
        </p:spPr>
      </p:pic>
    </p:spTree>
    <p:extLst>
      <p:ext uri="{BB962C8B-B14F-4D97-AF65-F5344CB8AC3E}">
        <p14:creationId xmlns:p14="http://schemas.microsoft.com/office/powerpoint/2010/main" val="388273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60EC-54AC-4184-95E3-E0CE01B6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businesses in each category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D8FC8E6-B9E1-490C-A512-D124583D9A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388" b="83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023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52C7-55B4-4844-B85E-A03D205C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/>
          <a:lstStyle/>
          <a:p>
            <a:r>
              <a:rPr lang="en-US" dirty="0"/>
              <a:t>Most Reviewed Businesses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D6D0176-9772-4FB4-9BDE-211556646D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347" b="19347"/>
          <a:stretch>
            <a:fillRect/>
          </a:stretch>
        </p:blipFill>
        <p:spPr>
          <a:xfrm>
            <a:off x="0" y="0"/>
            <a:ext cx="12192000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CCEE1-7CE8-4DFE-B0E4-48FE7318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8827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C654E-5EEC-47E8-82C1-DEC4C900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90" y="643467"/>
            <a:ext cx="66520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C32A18-20A8-476A-9B0E-F8AF0440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6" y="643467"/>
            <a:ext cx="67121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25F99-87D3-4EC5-B7B9-EF4DA589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08" y="643467"/>
            <a:ext cx="64779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4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8D48-85B8-4174-A2B1-3A2C4783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About The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ECE0F-417D-447F-94EF-040B2BDA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427217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68ABF-032A-4B5A-BE19-6D5BA58A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7"/>
            <a:ext cx="92465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431742-CF16-4462-B494-2183CC47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52" y="643467"/>
            <a:ext cx="60390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AB256-5EFF-4FF1-8F29-2E93410D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7" y="321733"/>
            <a:ext cx="10783606" cy="5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4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9FBAC-F911-47EF-BC84-4592578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3983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6D965-92FA-4343-811B-EBCB468F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Rating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39E09-89C2-4C17-A029-30A820CE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Restaurant rating prediction</a:t>
            </a:r>
          </a:p>
          <a:p>
            <a:pPr lvl="1"/>
            <a:r>
              <a:rPr lang="en-US" dirty="0"/>
              <a:t>Rating range: 1-5</a:t>
            </a:r>
          </a:p>
          <a:p>
            <a:pPr lvl="1"/>
            <a:r>
              <a:rPr lang="en-US" dirty="0"/>
              <a:t>Multi class classification problem</a:t>
            </a:r>
          </a:p>
          <a:p>
            <a:pPr lvl="1"/>
            <a:r>
              <a:rPr lang="en-US" dirty="0"/>
              <a:t>Used business and </a:t>
            </a:r>
            <a:r>
              <a:rPr lang="en-US" dirty="0" err="1"/>
              <a:t>checkin</a:t>
            </a:r>
            <a:r>
              <a:rPr lang="en-US" dirty="0"/>
              <a:t> files</a:t>
            </a:r>
          </a:p>
          <a:p>
            <a:r>
              <a:rPr lang="en-US" dirty="0"/>
              <a:t>Data Pre-Processing</a:t>
            </a:r>
          </a:p>
          <a:p>
            <a:pPr lvl="1"/>
            <a:r>
              <a:rPr lang="en-US" dirty="0"/>
              <a:t>Combined business and </a:t>
            </a:r>
            <a:r>
              <a:rPr lang="en-US" dirty="0" err="1"/>
              <a:t>checkin</a:t>
            </a:r>
            <a:r>
              <a:rPr lang="en-US" dirty="0"/>
              <a:t> file to create a new file called restaurant</a:t>
            </a:r>
          </a:p>
          <a:p>
            <a:pPr lvl="1"/>
            <a:r>
              <a:rPr lang="en-US" dirty="0"/>
              <a:t>Dropped unnecessary features</a:t>
            </a:r>
          </a:p>
          <a:p>
            <a:pPr lvl="1"/>
            <a:r>
              <a:rPr lang="en-US" dirty="0"/>
              <a:t>Plotted correlation matrix and removed co-related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3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B4C9-24EA-4DC8-9A42-D90FB28A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Models/Classifiers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00E0-54CB-4755-B4E3-77D0FDB1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Decision Tree Classifier with various maximum depths</a:t>
            </a:r>
          </a:p>
          <a:p>
            <a:pPr lvl="1"/>
            <a:r>
              <a:rPr lang="en-US" dirty="0"/>
              <a:t>Best Test Accuracy: 61.43%</a:t>
            </a:r>
          </a:p>
          <a:p>
            <a:r>
              <a:rPr lang="en-US" dirty="0"/>
              <a:t>Ensemble Techniques Tried</a:t>
            </a:r>
          </a:p>
          <a:p>
            <a:pPr lvl="1"/>
            <a:r>
              <a:rPr lang="en-US" dirty="0"/>
              <a:t>Ada Boost</a:t>
            </a:r>
          </a:p>
          <a:p>
            <a:pPr lvl="1"/>
            <a:r>
              <a:rPr lang="en-US" dirty="0"/>
              <a:t>Plotted decision boundary and data variation</a:t>
            </a:r>
          </a:p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Linear SVC</a:t>
            </a:r>
          </a:p>
          <a:p>
            <a:pPr lvl="1"/>
            <a:r>
              <a:rPr lang="en-US" dirty="0"/>
              <a:t>SVC with linear kernel</a:t>
            </a:r>
          </a:p>
          <a:p>
            <a:pPr lvl="1"/>
            <a:r>
              <a:rPr lang="en-US" dirty="0"/>
              <a:t>SVC with </a:t>
            </a:r>
            <a:r>
              <a:rPr lang="en-US" dirty="0" err="1"/>
              <a:t>rbf</a:t>
            </a:r>
            <a:r>
              <a:rPr lang="en-US" dirty="0"/>
              <a:t> kernel</a:t>
            </a:r>
          </a:p>
          <a:p>
            <a:pPr lvl="1"/>
            <a:r>
              <a:rPr lang="en-US" dirty="0"/>
              <a:t>Best Test Accuracy: 69.53%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Best Test Accuracy: 61.63%</a:t>
            </a:r>
          </a:p>
        </p:txBody>
      </p:sp>
    </p:spTree>
    <p:extLst>
      <p:ext uri="{BB962C8B-B14F-4D97-AF65-F5344CB8AC3E}">
        <p14:creationId xmlns:p14="http://schemas.microsoft.com/office/powerpoint/2010/main" val="848847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B4C9-24EA-4DC8-9A42-D90FB28A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Models/Classifiers Developed…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00E0-54CB-4755-B4E3-77D0FDB1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Test Accuracy: 61.30%</a:t>
            </a:r>
          </a:p>
          <a:p>
            <a:r>
              <a:rPr lang="en-US" dirty="0"/>
              <a:t>K Nearest Neighbor</a:t>
            </a:r>
          </a:p>
          <a:p>
            <a:pPr lvl="1"/>
            <a:r>
              <a:rPr lang="en-US" dirty="0"/>
              <a:t>K in range 3 to 21</a:t>
            </a:r>
          </a:p>
          <a:p>
            <a:pPr lvl="1"/>
            <a:r>
              <a:rPr lang="en-US" dirty="0"/>
              <a:t>Best Test Accuracy: 69.04</a:t>
            </a:r>
          </a:p>
          <a:p>
            <a:pPr lvl="1"/>
            <a:r>
              <a:rPr lang="en-US" dirty="0"/>
              <a:t>Best k: 19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Bernoulli</a:t>
            </a:r>
          </a:p>
          <a:p>
            <a:pPr lvl="1"/>
            <a:r>
              <a:rPr lang="en-US" dirty="0"/>
              <a:t>Gaussian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3 hidden layers, 100 neurons each, logistic activation function</a:t>
            </a:r>
          </a:p>
          <a:p>
            <a:pPr lvl="1"/>
            <a:r>
              <a:rPr lang="en-US" dirty="0"/>
              <a:t>2 hidden layers, 80 and 160 neurons, tanh activation function</a:t>
            </a:r>
          </a:p>
          <a:p>
            <a:pPr lvl="1"/>
            <a:r>
              <a:rPr lang="en-US" dirty="0"/>
              <a:t>4 hidden layers: 50,100,150,200 neurons respectively and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lvl="1"/>
            <a:r>
              <a:rPr lang="en-US" dirty="0"/>
              <a:t>Test Accuracy: 61.58%</a:t>
            </a:r>
          </a:p>
        </p:txBody>
      </p:sp>
    </p:spTree>
    <p:extLst>
      <p:ext uri="{BB962C8B-B14F-4D97-AF65-F5344CB8AC3E}">
        <p14:creationId xmlns:p14="http://schemas.microsoft.com/office/powerpoint/2010/main" val="284467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FFD-3CC7-4952-9167-71EE32BB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19F0-E532-4E26-9D2E-26E487D6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692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6FA8-D153-475D-AD10-CC72360D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E824-A7AC-4CF1-BA59-D39C8B7B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reviews: 5996996</a:t>
            </a:r>
          </a:p>
          <a:p>
            <a:r>
              <a:rPr lang="en-US" dirty="0"/>
              <a:t>Number of Businesses: 188593</a:t>
            </a:r>
          </a:p>
          <a:p>
            <a:r>
              <a:rPr lang="en-US" dirty="0"/>
              <a:t>Number of Users: 1518169</a:t>
            </a:r>
          </a:p>
          <a:p>
            <a:r>
              <a:rPr lang="en-US" dirty="0"/>
              <a:t>Number of Tips: 1185348</a:t>
            </a:r>
          </a:p>
        </p:txBody>
      </p:sp>
    </p:spTree>
    <p:extLst>
      <p:ext uri="{BB962C8B-B14F-4D97-AF65-F5344CB8AC3E}">
        <p14:creationId xmlns:p14="http://schemas.microsoft.com/office/powerpoint/2010/main" val="38398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8AD2-4508-4916-9509-16782B80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Neo 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4834-2688-476C-A19F-48CC25D2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  <a:p>
            <a:r>
              <a:rPr lang="en-US" dirty="0"/>
              <a:t>Nodes contain data</a:t>
            </a:r>
          </a:p>
          <a:p>
            <a:r>
              <a:rPr lang="en-US" dirty="0"/>
              <a:t>Nodes have Edges to Other Nodes</a:t>
            </a:r>
          </a:p>
          <a:p>
            <a:r>
              <a:rPr lang="en-US" dirty="0"/>
              <a:t>Edges can have properties</a:t>
            </a:r>
          </a:p>
          <a:p>
            <a:r>
              <a:rPr lang="en-US" dirty="0"/>
              <a:t>Define unique properties to avoid duplicates</a:t>
            </a:r>
          </a:p>
        </p:txBody>
      </p:sp>
    </p:spTree>
    <p:extLst>
      <p:ext uri="{BB962C8B-B14F-4D97-AF65-F5344CB8AC3E}">
        <p14:creationId xmlns:p14="http://schemas.microsoft.com/office/powerpoint/2010/main" val="13061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A3BEB-2641-4D05-965D-54FCEF14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Queries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3181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AA98-073F-488E-9CAF-2D914B28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/>
          <a:lstStyle/>
          <a:p>
            <a:r>
              <a:rPr lang="en-US" dirty="0"/>
              <a:t>Nodes that have an edge “</a:t>
            </a:r>
            <a:r>
              <a:rPr lang="en-US" dirty="0" err="1"/>
              <a:t>IN_Category</a:t>
            </a:r>
            <a:r>
              <a:rPr lang="en-US" dirty="0"/>
              <a:t>”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F1C421-0AAE-431A-8F37-1EA325D2D2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215" b="4215"/>
          <a:stretch>
            <a:fillRect/>
          </a:stretch>
        </p:blipFill>
        <p:spPr>
          <a:xfrm>
            <a:off x="-5291" y="0"/>
            <a:ext cx="12192000" cy="4800600"/>
          </a:xfrm>
        </p:spPr>
      </p:pic>
    </p:spTree>
    <p:extLst>
      <p:ext uri="{BB962C8B-B14F-4D97-AF65-F5344CB8AC3E}">
        <p14:creationId xmlns:p14="http://schemas.microsoft.com/office/powerpoint/2010/main" val="364365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FC0D-EEEC-4854-8655-BEAC5A2A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That have a “Wrote” edge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20781D6-B47A-467A-B791-13BFDEA66D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192" b="5192"/>
          <a:stretch>
            <a:fillRect/>
          </a:stretch>
        </p:blipFill>
        <p:spPr>
          <a:xfrm>
            <a:off x="182472" y="154744"/>
            <a:ext cx="11465577" cy="4800600"/>
          </a:xfrm>
        </p:spPr>
      </p:pic>
    </p:spTree>
    <p:extLst>
      <p:ext uri="{BB962C8B-B14F-4D97-AF65-F5344CB8AC3E}">
        <p14:creationId xmlns:p14="http://schemas.microsoft.com/office/powerpoint/2010/main" val="117455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AA3E-50B2-4C6F-971D-046A4F34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Schema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7D85360-0758-4730-BA4C-30182BD23A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508" b="5508"/>
          <a:stretch>
            <a:fillRect/>
          </a:stretch>
        </p:blipFill>
        <p:spPr>
          <a:xfrm>
            <a:off x="-5291" y="0"/>
            <a:ext cx="12192000" cy="4800600"/>
          </a:xfrm>
        </p:spPr>
      </p:pic>
    </p:spTree>
    <p:extLst>
      <p:ext uri="{BB962C8B-B14F-4D97-AF65-F5344CB8AC3E}">
        <p14:creationId xmlns:p14="http://schemas.microsoft.com/office/powerpoint/2010/main" val="284873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0540-4853-46F1-8F6E-FBAABDEF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with Relations “Friends”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9BC87BC-3752-4B0A-83E0-4491631CAC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064" b="5064"/>
          <a:stretch>
            <a:fillRect/>
          </a:stretch>
        </p:blipFill>
        <p:spPr>
          <a:xfrm>
            <a:off x="0" y="0"/>
            <a:ext cx="11662117" cy="4800600"/>
          </a:xfrm>
        </p:spPr>
      </p:pic>
    </p:spTree>
    <p:extLst>
      <p:ext uri="{BB962C8B-B14F-4D97-AF65-F5344CB8AC3E}">
        <p14:creationId xmlns:p14="http://schemas.microsoft.com/office/powerpoint/2010/main" val="394631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296</Words>
  <Application>Microsoft Office PowerPoint</Application>
  <PresentationFormat>Widescreen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2</vt:lpstr>
      <vt:lpstr>Quotable</vt:lpstr>
      <vt:lpstr>PowerPoint Presentation</vt:lpstr>
      <vt:lpstr>About The Data Set</vt:lpstr>
      <vt:lpstr>About The Data Set</vt:lpstr>
      <vt:lpstr>About Neo 4J</vt:lpstr>
      <vt:lpstr>Queries and Data Visualization</vt:lpstr>
      <vt:lpstr>Nodes that have an edge “IN_Category”</vt:lpstr>
      <vt:lpstr>Nodes That have a “Wrote” edge </vt:lpstr>
      <vt:lpstr>Automatic Schema</vt:lpstr>
      <vt:lpstr>Nodes with Relations “Friends”</vt:lpstr>
      <vt:lpstr>Review Relation to busineses</vt:lpstr>
      <vt:lpstr>All Relations</vt:lpstr>
      <vt:lpstr>PowerPoint Presentation</vt:lpstr>
      <vt:lpstr>Total Businesses</vt:lpstr>
      <vt:lpstr>Number of businesses in each category</vt:lpstr>
      <vt:lpstr>Most Reviewed Businesses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Restaurant Rating Prediction</vt:lpstr>
      <vt:lpstr>Models/Classifiers Developed</vt:lpstr>
      <vt:lpstr>Models/Classifiers Developed…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Mathur</dc:creator>
  <cp:lastModifiedBy>Pulkit Mathur</cp:lastModifiedBy>
  <cp:revision>3</cp:revision>
  <dcterms:created xsi:type="dcterms:W3CDTF">2018-12-07T02:42:46Z</dcterms:created>
  <dcterms:modified xsi:type="dcterms:W3CDTF">2018-12-07T02:46:17Z</dcterms:modified>
</cp:coreProperties>
</file>