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5973CB0-7F6C-4856-9551-1018CD0E4893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CB04774-DC24-4073-A284-8ADAABF7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9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3CB0-7F6C-4856-9551-1018CD0E4893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4774-DC24-4073-A284-8ADAABF7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9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5973CB0-7F6C-4856-9551-1018CD0E4893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CB04774-DC24-4073-A284-8ADAABF7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51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5973CB0-7F6C-4856-9551-1018CD0E4893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CB04774-DC24-4073-A284-8ADAABF7FB3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9203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5973CB0-7F6C-4856-9551-1018CD0E4893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CB04774-DC24-4073-A284-8ADAABF7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77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3CB0-7F6C-4856-9551-1018CD0E4893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4774-DC24-4073-A284-8ADAABF7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71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3CB0-7F6C-4856-9551-1018CD0E4893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4774-DC24-4073-A284-8ADAABF7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70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3CB0-7F6C-4856-9551-1018CD0E4893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4774-DC24-4073-A284-8ADAABF7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62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5973CB0-7F6C-4856-9551-1018CD0E4893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CB04774-DC24-4073-A284-8ADAABF7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39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3CB0-7F6C-4856-9551-1018CD0E4893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4774-DC24-4073-A284-8ADAABF7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1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5973CB0-7F6C-4856-9551-1018CD0E4893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CB04774-DC24-4073-A284-8ADAABF7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4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3CB0-7F6C-4856-9551-1018CD0E4893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4774-DC24-4073-A284-8ADAABF7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9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3CB0-7F6C-4856-9551-1018CD0E4893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4774-DC24-4073-A284-8ADAABF7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0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3CB0-7F6C-4856-9551-1018CD0E4893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4774-DC24-4073-A284-8ADAABF7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4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3CB0-7F6C-4856-9551-1018CD0E4893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4774-DC24-4073-A284-8ADAABF7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2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3CB0-7F6C-4856-9551-1018CD0E4893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4774-DC24-4073-A284-8ADAABF7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2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3CB0-7F6C-4856-9551-1018CD0E4893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4774-DC24-4073-A284-8ADAABF7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4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73CB0-7F6C-4856-9551-1018CD0E4893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04774-DC24-4073-A284-8ADAABF7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18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36EE-D46C-45D8-A8B2-14A6F13C24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and NoSQL – Assignment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E9992-1371-424E-B73E-DC5CFF9B70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Pulkit Mathur</a:t>
            </a:r>
          </a:p>
        </p:txBody>
      </p:sp>
    </p:spTree>
    <p:extLst>
      <p:ext uri="{BB962C8B-B14F-4D97-AF65-F5344CB8AC3E}">
        <p14:creationId xmlns:p14="http://schemas.microsoft.com/office/powerpoint/2010/main" val="329632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1C1C51-0079-4343-BE17-699E9BC52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solidFill>
                  <a:schemeClr val="bg1"/>
                </a:solidFill>
              </a:rPr>
              <a:t>QUERY 9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4F380-A74D-49A8-9C94-C08C7E36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>
            <a:normAutofit/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6292FD-63FD-4617-A572-17EE55AFA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75" y="1368047"/>
            <a:ext cx="6269058" cy="412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40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C437DA-4932-453C-AAB8-21DAE7E9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solidFill>
                  <a:schemeClr val="bg1"/>
                </a:solidFill>
              </a:rPr>
              <a:t>QUERY 10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ED0FA54-A02D-4A2B-A852-45606826C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>
            <a:normAutofit/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CC0EA6-2FBB-4536-957D-06B2B57480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75" y="1595300"/>
            <a:ext cx="6269058" cy="36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09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12E65-23D4-4EC7-AE50-6A0FE2EE1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3A28B-2DDB-47F4-A34E-256590721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4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FA4F9C-ABE4-4EF1-9730-4941D848F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solidFill>
                  <a:schemeClr val="bg1"/>
                </a:solidFill>
              </a:rPr>
              <a:t>Query 1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FA0F9158-83DE-4DBF-8B2E-F4BCE08EF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>
            <a:normAutofit/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1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E5459C-0E24-4376-AF63-7B3A74B44F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75" y="1579628"/>
            <a:ext cx="6269058" cy="369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36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1A117C-3760-4306-95F4-B8FDE996D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solidFill>
                  <a:schemeClr val="bg1"/>
                </a:solidFill>
              </a:rPr>
              <a:t>Query 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B27064C-A153-46B0-955F-459301B27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>
            <a:normAutofit/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8" name="Content Placeholder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2A447F0-5389-482D-AEB0-99B7D81A76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75" y="1665827"/>
            <a:ext cx="6269058" cy="352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3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D4211B-2C83-4D01-B3DF-E63B9B6F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solidFill>
                  <a:schemeClr val="bg1"/>
                </a:solidFill>
              </a:rPr>
              <a:t>QUERY 3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D2BD047-324F-487A-A37F-65EBCC452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>
            <a:normAutofit/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7AF819-8FD7-4903-AAE6-A50E3A1FBB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75" y="1759863"/>
            <a:ext cx="6269058" cy="333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99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73F33-FE23-4F2F-9EF3-748562CB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4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0ACA2F-81E2-4163-85A4-5041CBC26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443" y="2193925"/>
            <a:ext cx="7517113" cy="4024313"/>
          </a:xfrm>
        </p:spPr>
      </p:pic>
    </p:spTree>
    <p:extLst>
      <p:ext uri="{BB962C8B-B14F-4D97-AF65-F5344CB8AC3E}">
        <p14:creationId xmlns:p14="http://schemas.microsoft.com/office/powerpoint/2010/main" val="263089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D734-596B-4936-85A9-AB480BAF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5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4177F5-0C26-4DE5-9201-854777207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984" y="2193925"/>
            <a:ext cx="8096032" cy="4024313"/>
          </a:xfrm>
        </p:spPr>
      </p:pic>
    </p:spTree>
    <p:extLst>
      <p:ext uri="{BB962C8B-B14F-4D97-AF65-F5344CB8AC3E}">
        <p14:creationId xmlns:p14="http://schemas.microsoft.com/office/powerpoint/2010/main" val="1073287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2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2" name="Picture 14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F520B7-C316-4B75-A6A1-A1FEBFAE5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QUERY 6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D1F8F4F4-60F8-433D-B1D9-D91B9ED0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/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 useBgFill="1">
        <p:nvSpPr>
          <p:cNvPr id="24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3AC876-3980-4AF1-B45D-396067B1E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339" y="2054914"/>
            <a:ext cx="6127287" cy="317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34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77A5B4-9B4E-44D8-8283-6A2B5C81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solidFill>
                  <a:schemeClr val="bg1"/>
                </a:solidFill>
              </a:rPr>
              <a:t>QUERY 7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35528B0-1F2C-4FC6-8DAE-085D74B28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>
            <a:normAutofit/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FA43F9-A896-4A38-BC8D-FD09D3D89E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75" y="1610973"/>
            <a:ext cx="6269058" cy="363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20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20A585-F1D8-44E2-B421-B83DDFCD6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solidFill>
                  <a:schemeClr val="bg1"/>
                </a:solidFill>
              </a:rPr>
              <a:t>QUERY 8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2A21286-026C-483A-A337-9FC25A831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>
            <a:normAutofit/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A311A9-2BC0-48B1-83C2-2C65F293D9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75" y="1430738"/>
            <a:ext cx="6269058" cy="399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60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Vapor Trail</vt:lpstr>
      <vt:lpstr>SQL and NoSQL – Assignment 6</vt:lpstr>
      <vt:lpstr>Query 1</vt:lpstr>
      <vt:lpstr>Query 2</vt:lpstr>
      <vt:lpstr>QUERY 3</vt:lpstr>
      <vt:lpstr>QUERY 4</vt:lpstr>
      <vt:lpstr>QUERY 5</vt:lpstr>
      <vt:lpstr>QUERY 6</vt:lpstr>
      <vt:lpstr>QUERY 7</vt:lpstr>
      <vt:lpstr>QUERY 8</vt:lpstr>
      <vt:lpstr>QUERY 9</vt:lpstr>
      <vt:lpstr>QUERY 10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and NoSQL – Assignment 6</dc:title>
  <dc:creator>Pulkit Mathur</dc:creator>
  <cp:lastModifiedBy>Pulkit Mathur</cp:lastModifiedBy>
  <cp:revision>3</cp:revision>
  <dcterms:created xsi:type="dcterms:W3CDTF">2018-12-12T01:12:24Z</dcterms:created>
  <dcterms:modified xsi:type="dcterms:W3CDTF">2018-12-12T01:12:59Z</dcterms:modified>
</cp:coreProperties>
</file>