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8F49C-1CC0-4002-8AA0-EA5778943158}" v="3" dt="2024-04-19T17:32:31.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6065-29BD-37B3-D20B-A784D0061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E8CB3B-032C-9F7E-087A-0A8C22239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051B21-8EAF-5A27-8313-0A842A9D97E1}"/>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5" name="Footer Placeholder 4">
            <a:extLst>
              <a:ext uri="{FF2B5EF4-FFF2-40B4-BE49-F238E27FC236}">
                <a16:creationId xmlns:a16="http://schemas.microsoft.com/office/drawing/2014/main" id="{A34EF616-FCC3-EB79-D8B2-C9EFB19623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FBF68-719E-4956-0A39-44CF6004C8F2}"/>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202297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4FE2-5868-6FE3-4739-C9F3145775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994EB4-CD17-C3C7-FEAC-818DC04FC8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F69A08-231C-0498-EE38-6459F3529988}"/>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5" name="Footer Placeholder 4">
            <a:extLst>
              <a:ext uri="{FF2B5EF4-FFF2-40B4-BE49-F238E27FC236}">
                <a16:creationId xmlns:a16="http://schemas.microsoft.com/office/drawing/2014/main" id="{BCA2B49A-9E4D-84B2-9E9B-EE83AAD74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1790D4-1F92-BFDA-D1E2-FBF7E262CD0C}"/>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170735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2CC72-4BC6-D417-1D30-20CE054EB3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392092-DB81-1377-F65A-B17C55DA86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924F9-294F-97D7-6479-A701614C2CAE}"/>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5" name="Footer Placeholder 4">
            <a:extLst>
              <a:ext uri="{FF2B5EF4-FFF2-40B4-BE49-F238E27FC236}">
                <a16:creationId xmlns:a16="http://schemas.microsoft.com/office/drawing/2014/main" id="{3E01F9AB-87A5-8C9E-5E40-235CCD133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E6259-96B8-4045-A823-5F25F4E4B41A}"/>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232135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CBEA-5D27-AD24-1161-109EC3568F74}"/>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09E6E9-92A8-78A2-548D-9199FACD033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E076D-985C-2751-F015-C8CC059E5B68}"/>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5" name="Footer Placeholder 4">
            <a:extLst>
              <a:ext uri="{FF2B5EF4-FFF2-40B4-BE49-F238E27FC236}">
                <a16:creationId xmlns:a16="http://schemas.microsoft.com/office/drawing/2014/main" id="{DAF845B6-38E1-973E-9B63-6B3DC243E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912EF8-7026-01EF-F82F-C6B2B07E80BE}"/>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75827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C8FD-FF26-83B6-9C08-3C2A2A7660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FE027E-BB73-CE3E-EAA0-BF0D24481B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246230-3D85-6C88-84B2-E097E4CF905A}"/>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5" name="Footer Placeholder 4">
            <a:extLst>
              <a:ext uri="{FF2B5EF4-FFF2-40B4-BE49-F238E27FC236}">
                <a16:creationId xmlns:a16="http://schemas.microsoft.com/office/drawing/2014/main" id="{C86A28C7-4594-E9FA-D665-32871AB05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4B307C-5CA0-1DEF-468D-4157D3D994AA}"/>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91079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ACF2-5BC9-887F-08AB-0EA93E865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45EB01-1F33-1D4B-449B-4F6DA432E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AC58E-674E-4070-DAC8-D1C976A5BF11}"/>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5" name="Footer Placeholder 4">
            <a:extLst>
              <a:ext uri="{FF2B5EF4-FFF2-40B4-BE49-F238E27FC236}">
                <a16:creationId xmlns:a16="http://schemas.microsoft.com/office/drawing/2014/main" id="{0A45A967-93BF-7CA3-C9A1-57591407F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7765C-E7ED-2FE6-2162-FF1885183438}"/>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144715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E749-697E-B0B0-564D-5E7283403C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1BFC8-6D53-D68D-9069-0EA2C7F0E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63D0D7-DF77-3958-5420-DADCB30089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64603A-7D40-F2C3-BC48-B1028D2C28CC}"/>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6" name="Footer Placeholder 5">
            <a:extLst>
              <a:ext uri="{FF2B5EF4-FFF2-40B4-BE49-F238E27FC236}">
                <a16:creationId xmlns:a16="http://schemas.microsoft.com/office/drawing/2014/main" id="{98C2BBF1-91D7-65BE-6067-6EC8A9BF8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80CC8-524A-D3B4-1857-3B296E2CCB6B}"/>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115931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7D28-6941-700E-CD0B-A93B3981A7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FA8B6-0554-F0D5-6E37-E7EFFE3A3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7B437-0BF4-91BB-0334-0E9F78EE2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075E10-AF43-7D79-301F-030840E67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75D378-865C-3AB7-4FCF-32E8CEF787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E41997-D453-5840-E226-5FBBF17D7CB2}"/>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8" name="Footer Placeholder 7">
            <a:extLst>
              <a:ext uri="{FF2B5EF4-FFF2-40B4-BE49-F238E27FC236}">
                <a16:creationId xmlns:a16="http://schemas.microsoft.com/office/drawing/2014/main" id="{BBDB2C79-B43F-33A4-98F3-8F82D51E33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139505-BFC1-564E-D731-F654AFBA7846}"/>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212546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43E4-4F22-1520-68D0-11B2B6DD76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B371C5-95C2-30F3-1B04-23D416EF761F}"/>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4" name="Footer Placeholder 3">
            <a:extLst>
              <a:ext uri="{FF2B5EF4-FFF2-40B4-BE49-F238E27FC236}">
                <a16:creationId xmlns:a16="http://schemas.microsoft.com/office/drawing/2014/main" id="{6935274C-8B80-1285-06EB-BC0265C66F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369D9C-8EA9-5F62-699B-E10E156061AF}"/>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38707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382E2-B76B-9CED-0671-EBAF0C0D24C7}"/>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3" name="Footer Placeholder 2">
            <a:extLst>
              <a:ext uri="{FF2B5EF4-FFF2-40B4-BE49-F238E27FC236}">
                <a16:creationId xmlns:a16="http://schemas.microsoft.com/office/drawing/2014/main" id="{F95294AD-F6E2-CF6B-E385-AE2B278DB6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EA1DC9-466C-66C8-24B0-586963CBE9BB}"/>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98780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5CED-E0B1-1EFD-5695-3371E54D1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305245-CA77-6CF1-50E2-143616DBE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1D62D8-5E4B-D5C4-2A0F-8DA33E98E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E7C59-2E60-05C0-B68D-63424FA67DE4}"/>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6" name="Footer Placeholder 5">
            <a:extLst>
              <a:ext uri="{FF2B5EF4-FFF2-40B4-BE49-F238E27FC236}">
                <a16:creationId xmlns:a16="http://schemas.microsoft.com/office/drawing/2014/main" id="{86DA0A98-ADDA-53A2-1C37-FA65A811B8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706382-ACE2-B691-0B96-C492EA5296C7}"/>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87730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1444-B8F3-1970-76DB-F7566F6F6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7D86B0-0D9D-824A-9467-DE491765F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99CF67-57B4-CA3B-0789-28DD746AB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9B907-E03C-BD9C-68D2-15BCDC633FB3}"/>
              </a:ext>
            </a:extLst>
          </p:cNvPr>
          <p:cNvSpPr>
            <a:spLocks noGrp="1"/>
          </p:cNvSpPr>
          <p:nvPr>
            <p:ph type="dt" sz="half" idx="10"/>
          </p:nvPr>
        </p:nvSpPr>
        <p:spPr/>
        <p:txBody>
          <a:bodyPr/>
          <a:lstStyle/>
          <a:p>
            <a:fld id="{EA644F91-10BE-43F5-AA8A-B038BF69F8EE}" type="datetimeFigureOut">
              <a:rPr lang="en-IN" smtClean="0"/>
              <a:t>25-04-2024</a:t>
            </a:fld>
            <a:endParaRPr lang="en-IN"/>
          </a:p>
        </p:txBody>
      </p:sp>
      <p:sp>
        <p:nvSpPr>
          <p:cNvPr id="6" name="Footer Placeholder 5">
            <a:extLst>
              <a:ext uri="{FF2B5EF4-FFF2-40B4-BE49-F238E27FC236}">
                <a16:creationId xmlns:a16="http://schemas.microsoft.com/office/drawing/2014/main" id="{A37C0716-9272-D800-64EB-11858CDBB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394052-2117-5C27-3B00-44F21497D443}"/>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6475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54F67-DA61-3980-8A2B-58484CD89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A75448-DB2F-4EED-EDC5-3305D3189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81DF5A-A62C-D58D-50DD-245B4F16B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44F91-10BE-43F5-AA8A-B038BF69F8EE}" type="datetimeFigureOut">
              <a:rPr lang="en-IN" smtClean="0"/>
              <a:t>25-04-2024</a:t>
            </a:fld>
            <a:endParaRPr lang="en-IN"/>
          </a:p>
        </p:txBody>
      </p:sp>
      <p:sp>
        <p:nvSpPr>
          <p:cNvPr id="5" name="Footer Placeholder 4">
            <a:extLst>
              <a:ext uri="{FF2B5EF4-FFF2-40B4-BE49-F238E27FC236}">
                <a16:creationId xmlns:a16="http://schemas.microsoft.com/office/drawing/2014/main" id="{86280518-634B-4AC2-B8B0-43C8B512C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6E3417-150B-A29E-42B4-EE263F775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870BF-5FDA-42DF-9FA5-F5646C297479}" type="slidenum">
              <a:rPr lang="en-IN" smtClean="0"/>
              <a:t>‹#›</a:t>
            </a:fld>
            <a:endParaRPr lang="en-IN"/>
          </a:p>
        </p:txBody>
      </p:sp>
    </p:spTree>
    <p:extLst>
      <p:ext uri="{BB962C8B-B14F-4D97-AF65-F5344CB8AC3E}">
        <p14:creationId xmlns:p14="http://schemas.microsoft.com/office/powerpoint/2010/main" val="2019786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1F5BC-4BA8-FADB-FF77-83A16B739038}"/>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a:t>Introduction</a:t>
            </a:r>
          </a:p>
        </p:txBody>
      </p:sp>
      <p:pic>
        <p:nvPicPr>
          <p:cNvPr id="44" name="Picture 43" descr="Light bulb on yellow background with sketched light beams and cord">
            <a:extLst>
              <a:ext uri="{FF2B5EF4-FFF2-40B4-BE49-F238E27FC236}">
                <a16:creationId xmlns:a16="http://schemas.microsoft.com/office/drawing/2014/main" id="{81460AC7-A8D0-B1EC-1BF3-F0E560734E8F}"/>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5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729FFA8-BFE4-3474-566D-D4499E6190BF}"/>
              </a:ext>
            </a:extLst>
          </p:cNvPr>
          <p:cNvSpPr>
            <a:spLocks noGrp="1"/>
          </p:cNvSpPr>
          <p:nvPr>
            <p:ph type="body" idx="1"/>
          </p:nvPr>
        </p:nvSpPr>
        <p:spPr>
          <a:xfrm>
            <a:off x="5297762" y="2706624"/>
            <a:ext cx="6251110" cy="3483864"/>
          </a:xfrm>
        </p:spPr>
        <p:txBody>
          <a:bodyPr vert="horz" lIns="91440" tIns="45720" rIns="91440" bIns="45720" rtlCol="0">
            <a:normAutofit/>
          </a:bodyPr>
          <a:lstStyle/>
          <a:p>
            <a:r>
              <a:rPr lang="en-US" sz="2200"/>
              <a:t>This report outlines a semantic search engine project that uses BERT-based 'SentenceTransformers' to generate embeddings from subtitle documents. The engine ingests data, preprocesses it, and uses embeddings to facilitate efficient and accurate semantic search, providing users with relevant results based on their search queries.</a:t>
            </a:r>
          </a:p>
        </p:txBody>
      </p:sp>
    </p:spTree>
    <p:extLst>
      <p:ext uri="{BB962C8B-B14F-4D97-AF65-F5344CB8AC3E}">
        <p14:creationId xmlns:p14="http://schemas.microsoft.com/office/powerpoint/2010/main" val="109573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154C5-FD05-439D-F570-663D07A15BEC}"/>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a:t>Methodology - Data Ingestion and Preprocessing</a:t>
            </a:r>
          </a:p>
        </p:txBody>
      </p:sp>
      <p:sp>
        <p:nvSpPr>
          <p:cNvPr id="9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C3DBF24-DDB8-8C1C-9415-EDC9551D56E7}"/>
              </a:ext>
            </a:extLst>
          </p:cNvPr>
          <p:cNvSpPr>
            <a:spLocks noGrp="1"/>
          </p:cNvSpPr>
          <p:nvPr>
            <p:ph type="body" idx="1"/>
          </p:nvPr>
        </p:nvSpPr>
        <p:spPr>
          <a:xfrm>
            <a:off x="640080" y="2872899"/>
            <a:ext cx="4243589" cy="3320668"/>
          </a:xfrm>
        </p:spPr>
        <p:txBody>
          <a:bodyPr vert="horz" lIns="91440" tIns="45720" rIns="91440" bIns="45720" rtlCol="0">
            <a:normAutofit/>
          </a:bodyPr>
          <a:lstStyle/>
          <a:p>
            <a:r>
              <a:rPr lang="en-US" sz="2000"/>
              <a:t>The project begins by loading data from a CSV file using pandas. The dataset contains three columns: num (a unique identifier), name (the title or name of each document), and file_content (the text content of each document). The code then performs cleaning and preprocessing steps, and prepares the processed data for storage.</a:t>
            </a:r>
          </a:p>
        </p:txBody>
      </p:sp>
      <p:pic>
        <p:nvPicPr>
          <p:cNvPr id="86" name="Picture 85" descr="Computer script on a screen">
            <a:extLst>
              <a:ext uri="{FF2B5EF4-FFF2-40B4-BE49-F238E27FC236}">
                <a16:creationId xmlns:a16="http://schemas.microsoft.com/office/drawing/2014/main" id="{10919126-8F22-7442-47CB-1E6E72E515D7}"/>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6146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40C6F-893C-33F1-1A19-FDB3598580CE}"/>
              </a:ext>
            </a:extLst>
          </p:cNvPr>
          <p:cNvSpPr>
            <a:spLocks noGrp="1"/>
          </p:cNvSpPr>
          <p:nvPr>
            <p:ph type="title"/>
          </p:nvPr>
        </p:nvSpPr>
        <p:spPr>
          <a:xfrm>
            <a:off x="838199" y="548464"/>
            <a:ext cx="3807187" cy="2228074"/>
          </a:xfrm>
        </p:spPr>
        <p:txBody>
          <a:bodyPr vert="horz" lIns="91440" tIns="45720" rIns="91440" bIns="45720" rtlCol="0" anchor="ctr">
            <a:normAutofit/>
          </a:bodyPr>
          <a:lstStyle/>
          <a:p>
            <a:r>
              <a:rPr lang="en-US" sz="3700"/>
              <a:t>Methodology - Embedding Creation and Storage</a:t>
            </a:r>
          </a:p>
        </p:txBody>
      </p:sp>
      <p:sp>
        <p:nvSpPr>
          <p:cNvPr id="3" name="Text Placeholder 2">
            <a:extLst>
              <a:ext uri="{FF2B5EF4-FFF2-40B4-BE49-F238E27FC236}">
                <a16:creationId xmlns:a16="http://schemas.microsoft.com/office/drawing/2014/main" id="{09933155-D91C-3F37-E0CC-43264372B5EE}"/>
              </a:ext>
            </a:extLst>
          </p:cNvPr>
          <p:cNvSpPr>
            <a:spLocks noGrp="1"/>
          </p:cNvSpPr>
          <p:nvPr>
            <p:ph type="body" idx="1"/>
          </p:nvPr>
        </p:nvSpPr>
        <p:spPr>
          <a:xfrm>
            <a:off x="838201" y="2962279"/>
            <a:ext cx="3799425" cy="3143241"/>
          </a:xfrm>
        </p:spPr>
        <p:txBody>
          <a:bodyPr vert="horz" lIns="91440" tIns="45720" rIns="91440" bIns="45720" rtlCol="0">
            <a:normAutofit/>
          </a:bodyPr>
          <a:lstStyle/>
          <a:p>
            <a:r>
              <a:rPr lang="en-US" sz="2000"/>
              <a:t>The project uses the 'all-mpnet-base-v2' SentenceTransformers model to generate embeddings for the documents and queries. The embeddings are stored in a ChromaDB database for efficient storage and retrieval.</a:t>
            </a:r>
          </a:p>
        </p:txBody>
      </p:sp>
      <p:pic>
        <p:nvPicPr>
          <p:cNvPr id="39" name="Picture 38" descr="3D box skeletons">
            <a:extLst>
              <a:ext uri="{FF2B5EF4-FFF2-40B4-BE49-F238E27FC236}">
                <a16:creationId xmlns:a16="http://schemas.microsoft.com/office/drawing/2014/main" id="{0142E2F1-8B23-F2CF-A407-5EFBEF520C58}"/>
              </a:ext>
            </a:extLst>
          </p:cNvPr>
          <p:cNvPicPr>
            <a:picLocks noChangeAspect="1"/>
          </p:cNvPicPr>
          <p:nvPr/>
        </p:nvPicPr>
        <p:blipFill rotWithShape="1">
          <a:blip r:embed="rId2"/>
          <a:srcRect l="16766" r="13333" b="-1"/>
          <a:stretch/>
        </p:blipFill>
        <p:spPr>
          <a:xfrm>
            <a:off x="5010386" y="10"/>
            <a:ext cx="7181613" cy="6857990"/>
          </a:xfrm>
          <a:prstGeom prst="rect">
            <a:avLst/>
          </a:prstGeom>
          <a:effectLst/>
        </p:spPr>
      </p:pic>
    </p:spTree>
    <p:extLst>
      <p:ext uri="{BB962C8B-B14F-4D97-AF65-F5344CB8AC3E}">
        <p14:creationId xmlns:p14="http://schemas.microsoft.com/office/powerpoint/2010/main" val="152663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A870F-B084-AA91-49AB-886DD20EC80F}"/>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Retrieving Documents</a:t>
            </a:r>
          </a:p>
        </p:txBody>
      </p:sp>
      <p:sp>
        <p:nvSpPr>
          <p:cNvPr id="5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3BC7F6E-C856-F54E-1304-BFB1309DE608}"/>
              </a:ext>
            </a:extLst>
          </p:cNvPr>
          <p:cNvSpPr>
            <a:spLocks noGrp="1"/>
          </p:cNvSpPr>
          <p:nvPr>
            <p:ph type="body" idx="1"/>
          </p:nvPr>
        </p:nvSpPr>
        <p:spPr>
          <a:xfrm>
            <a:off x="640080" y="2872899"/>
            <a:ext cx="4243589" cy="3320668"/>
          </a:xfrm>
        </p:spPr>
        <p:txBody>
          <a:bodyPr vert="horz" lIns="91440" tIns="45720" rIns="91440" bIns="45720" rtlCol="0">
            <a:normAutofit/>
          </a:bodyPr>
          <a:lstStyle/>
          <a:p>
            <a:r>
              <a:rPr lang="en-US" sz="2000"/>
              <a:t>The code takes user queries as input and generates an embedding for the user's query using the SentenceTransformers model. It then calculates the cosine similarity between the embeddings of the documents and the user's query embedding. The code retrieves the top 10 most relevant documents based on similarity scores and displays the results to the user.</a:t>
            </a:r>
          </a:p>
        </p:txBody>
      </p:sp>
      <p:pic>
        <p:nvPicPr>
          <p:cNvPr id="45" name="Picture 44" descr="Technological background">
            <a:extLst>
              <a:ext uri="{FF2B5EF4-FFF2-40B4-BE49-F238E27FC236}">
                <a16:creationId xmlns:a16="http://schemas.microsoft.com/office/drawing/2014/main" id="{5EB311BF-478C-2DDA-5E4E-6E81CF82D9C8}"/>
              </a:ext>
            </a:extLst>
          </p:cNvPr>
          <p:cNvPicPr>
            <a:picLocks noChangeAspect="1"/>
          </p:cNvPicPr>
          <p:nvPr/>
        </p:nvPicPr>
        <p:blipFill rotWithShape="1">
          <a:blip r:embed="rId2"/>
          <a:srcRect l="9055" r="2399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9528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BD4665E-EB8A-A452-9812-6BC85BD1D342}"/>
              </a:ext>
            </a:extLst>
          </p:cNvPr>
          <p:cNvSpPr>
            <a:spLocks noGrp="1"/>
          </p:cNvSpPr>
          <p:nvPr>
            <p:ph type="title"/>
          </p:nvPr>
        </p:nvSpPr>
        <p:spPr>
          <a:xfrm>
            <a:off x="838200" y="401221"/>
            <a:ext cx="10515600" cy="1348065"/>
          </a:xfrm>
        </p:spPr>
        <p:txBody>
          <a:bodyPr vert="horz" lIns="91440" tIns="45720" rIns="91440" bIns="45720" rtlCol="0" anchor="ctr">
            <a:normAutofit/>
          </a:bodyPr>
          <a:lstStyle/>
          <a:p>
            <a:r>
              <a:rPr lang="en-US" sz="5400" kern="1200">
                <a:solidFill>
                  <a:srgbClr val="FFFFFF"/>
                </a:solidFill>
                <a:latin typeface="+mj-lt"/>
                <a:ea typeface="+mj-ea"/>
                <a:cs typeface="+mj-cs"/>
              </a:rPr>
              <a:t>Conclusion</a:t>
            </a:r>
          </a:p>
        </p:txBody>
      </p:sp>
      <p:sp>
        <p:nvSpPr>
          <p:cNvPr id="3" name="Text Placeholder 2">
            <a:extLst>
              <a:ext uri="{FF2B5EF4-FFF2-40B4-BE49-F238E27FC236}">
                <a16:creationId xmlns:a16="http://schemas.microsoft.com/office/drawing/2014/main" id="{E12DBA6C-2BFE-A129-59C1-2DD25FD17D2D}"/>
              </a:ext>
            </a:extLst>
          </p:cNvPr>
          <p:cNvSpPr>
            <a:spLocks noGrp="1"/>
          </p:cNvSpPr>
          <p:nvPr>
            <p:ph type="body" idx="1"/>
          </p:nvPr>
        </p:nvSpPr>
        <p:spPr>
          <a:xfrm>
            <a:off x="838200" y="2586789"/>
            <a:ext cx="10515600" cy="3590174"/>
          </a:xfrm>
        </p:spPr>
        <p:txBody>
          <a:bodyPr vert="horz" lIns="91440" tIns="45720" rIns="91440" bIns="45720" rtlCol="0">
            <a:normAutofit/>
          </a:bodyPr>
          <a:lstStyle/>
          <a:p>
            <a:r>
              <a:rPr lang="en-US" sz="2200"/>
              <a:t>Semantic search engine effectively combines SentenceTransformers for semantic understanding, document chunking for efficient embedding, and ChromaDB for storage and retrieval. The search engine provides users with an efficient way to find documents that closely match their search queries in terms of semantic meaning.</a:t>
            </a:r>
          </a:p>
        </p:txBody>
      </p:sp>
    </p:spTree>
    <p:extLst>
      <p:ext uri="{BB962C8B-B14F-4D97-AF65-F5344CB8AC3E}">
        <p14:creationId xmlns:p14="http://schemas.microsoft.com/office/powerpoint/2010/main" val="2813100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TotalTime>
  <Words>267</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Introduction</vt:lpstr>
      <vt:lpstr>Methodology - Data Ingestion and Preprocessing</vt:lpstr>
      <vt:lpstr>Methodology - Embedding Creation and Storage</vt:lpstr>
      <vt:lpstr>Retrieving Documents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Assan Kalagotla</dc:creator>
  <cp:lastModifiedBy>Pulkit Vashisht</cp:lastModifiedBy>
  <cp:revision>23</cp:revision>
  <dcterms:created xsi:type="dcterms:W3CDTF">2024-04-19T15:11:31Z</dcterms:created>
  <dcterms:modified xsi:type="dcterms:W3CDTF">2024-04-25T12:59:51Z</dcterms:modified>
</cp:coreProperties>
</file>