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578B-42BB-4412-8D4E-C4C5DD1DB05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C2E5-89AA-410F-A619-94B5628A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OSI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TCP/IP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TCP, UDP</a:t>
            </a:r>
          </a:p>
          <a:p>
            <a:r>
              <a:rPr lang="en-US" dirty="0" smtClean="0"/>
              <a:t>IPV4,IPV6</a:t>
            </a:r>
          </a:p>
          <a:p>
            <a:r>
              <a:rPr lang="en-US" dirty="0" smtClean="0"/>
              <a:t>Routing Protocols</a:t>
            </a:r>
          </a:p>
          <a:p>
            <a:r>
              <a:rPr lang="en-US" dirty="0" smtClean="0"/>
              <a:t>Mac Address, IP Address</a:t>
            </a:r>
          </a:p>
          <a:p>
            <a:r>
              <a:rPr lang="en-US" dirty="0" smtClean="0"/>
              <a:t>CND Layers</a:t>
            </a:r>
          </a:p>
          <a:p>
            <a:r>
              <a:rPr lang="en-US" smtClean="0"/>
              <a:t>DevOps Pipeline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9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Topics:-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2023-03-24T15:14:37Z</dcterms:created>
  <dcterms:modified xsi:type="dcterms:W3CDTF">2023-03-31T16:37:14Z</dcterms:modified>
</cp:coreProperties>
</file>