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423" r:id="rId6"/>
    <p:sldMasterId id="2147484428" r:id="rId7"/>
    <p:sldMasterId id="2147484433" r:id="rId8"/>
    <p:sldMasterId id="2147484470" r:id="rId9"/>
    <p:sldMasterId id="2147484507" r:id="rId10"/>
    <p:sldMasterId id="2147484539" r:id="rId11"/>
    <p:sldMasterId id="2147484541" r:id="rId12"/>
    <p:sldMasterId id="2147484558" r:id="rId13"/>
  </p:sldMasterIdLst>
  <p:notesMasterIdLst>
    <p:notesMasterId r:id="rId29"/>
  </p:notesMasterIdLst>
  <p:handoutMasterIdLst>
    <p:handoutMasterId r:id="rId30"/>
  </p:handoutMasterIdLst>
  <p:sldIdLst>
    <p:sldId id="1949" r:id="rId14"/>
    <p:sldId id="1978" r:id="rId15"/>
    <p:sldId id="1976" r:id="rId16"/>
    <p:sldId id="1981" r:id="rId17"/>
    <p:sldId id="1983" r:id="rId18"/>
    <p:sldId id="1977" r:id="rId19"/>
    <p:sldId id="1958" r:id="rId20"/>
    <p:sldId id="1979" r:id="rId21"/>
    <p:sldId id="1980" r:id="rId22"/>
    <p:sldId id="1982" r:id="rId23"/>
    <p:sldId id="1972" r:id="rId24"/>
    <p:sldId id="1975" r:id="rId25"/>
    <p:sldId id="1974" r:id="rId26"/>
    <p:sldId id="1970" r:id="rId27"/>
    <p:sldId id="1968" r:id="rId28"/>
  </p:sldIdLst>
  <p:sldSz cx="7772400" cy="10515600"/>
  <p:notesSz cx="7010400" cy="9296400"/>
  <p:defaultTextStyle>
    <a:defPPr>
      <a:defRPr lang="en-US"/>
    </a:defPPr>
    <a:lvl1pPr algn="l" rtl="0" fontAlgn="base">
      <a:spcBef>
        <a:spcPct val="0"/>
      </a:spcBef>
      <a:spcAft>
        <a:spcPct val="0"/>
      </a:spcAft>
      <a:defRPr sz="1400" kern="1200">
        <a:solidFill>
          <a:schemeClr val="tx1"/>
        </a:solidFill>
        <a:latin typeface="Arial" pitchFamily="34" charset="0"/>
        <a:ea typeface="ＭＳ Ｐゴシック" pitchFamily="34" charset="-128"/>
        <a:cs typeface="+mn-cs"/>
      </a:defRPr>
    </a:lvl1pPr>
    <a:lvl2pPr marL="507526" indent="1769" algn="l" rtl="0" fontAlgn="base">
      <a:spcBef>
        <a:spcPct val="0"/>
      </a:spcBef>
      <a:spcAft>
        <a:spcPct val="0"/>
      </a:spcAft>
      <a:defRPr sz="1400" kern="1200">
        <a:solidFill>
          <a:schemeClr val="tx1"/>
        </a:solidFill>
        <a:latin typeface="Arial" pitchFamily="34" charset="0"/>
        <a:ea typeface="ＭＳ Ｐゴシック" pitchFamily="34" charset="-128"/>
        <a:cs typeface="+mn-cs"/>
      </a:defRPr>
    </a:lvl2pPr>
    <a:lvl3pPr marL="1016818" indent="1769" algn="l" rtl="0" fontAlgn="base">
      <a:spcBef>
        <a:spcPct val="0"/>
      </a:spcBef>
      <a:spcAft>
        <a:spcPct val="0"/>
      </a:spcAft>
      <a:defRPr sz="1400" kern="1200">
        <a:solidFill>
          <a:schemeClr val="tx1"/>
        </a:solidFill>
        <a:latin typeface="Arial" pitchFamily="34" charset="0"/>
        <a:ea typeface="ＭＳ Ｐゴシック" pitchFamily="34" charset="-128"/>
        <a:cs typeface="+mn-cs"/>
      </a:defRPr>
    </a:lvl3pPr>
    <a:lvl4pPr marL="1524343" indent="3538" algn="l" rtl="0" fontAlgn="base">
      <a:spcBef>
        <a:spcPct val="0"/>
      </a:spcBef>
      <a:spcAft>
        <a:spcPct val="0"/>
      </a:spcAft>
      <a:defRPr sz="1400" kern="1200">
        <a:solidFill>
          <a:schemeClr val="tx1"/>
        </a:solidFill>
        <a:latin typeface="Arial" pitchFamily="34" charset="0"/>
        <a:ea typeface="ＭＳ Ｐゴシック" pitchFamily="34" charset="-128"/>
        <a:cs typeface="+mn-cs"/>
      </a:defRPr>
    </a:lvl4pPr>
    <a:lvl5pPr marL="2033636" indent="3538" algn="l" rtl="0" fontAlgn="base">
      <a:spcBef>
        <a:spcPct val="0"/>
      </a:spcBef>
      <a:spcAft>
        <a:spcPct val="0"/>
      </a:spcAft>
      <a:defRPr sz="1400" kern="1200">
        <a:solidFill>
          <a:schemeClr val="tx1"/>
        </a:solidFill>
        <a:latin typeface="Arial" pitchFamily="34" charset="0"/>
        <a:ea typeface="ＭＳ Ｐゴシック" pitchFamily="34" charset="-128"/>
        <a:cs typeface="+mn-cs"/>
      </a:defRPr>
    </a:lvl5pPr>
    <a:lvl6pPr marL="2546466" algn="l" defTabSz="1018586" rtl="0" eaLnBrk="1" latinLnBrk="0" hangingPunct="1">
      <a:defRPr sz="1400" kern="1200">
        <a:solidFill>
          <a:schemeClr val="tx1"/>
        </a:solidFill>
        <a:latin typeface="Arial" pitchFamily="34" charset="0"/>
        <a:ea typeface="ＭＳ Ｐゴシック" pitchFamily="34" charset="-128"/>
        <a:cs typeface="+mn-cs"/>
      </a:defRPr>
    </a:lvl6pPr>
    <a:lvl7pPr marL="3055758" algn="l" defTabSz="1018586" rtl="0" eaLnBrk="1" latinLnBrk="0" hangingPunct="1">
      <a:defRPr sz="1400" kern="1200">
        <a:solidFill>
          <a:schemeClr val="tx1"/>
        </a:solidFill>
        <a:latin typeface="Arial" pitchFamily="34" charset="0"/>
        <a:ea typeface="ＭＳ Ｐゴシック" pitchFamily="34" charset="-128"/>
        <a:cs typeface="+mn-cs"/>
      </a:defRPr>
    </a:lvl7pPr>
    <a:lvl8pPr marL="3565052" algn="l" defTabSz="1018586" rtl="0" eaLnBrk="1" latinLnBrk="0" hangingPunct="1">
      <a:defRPr sz="1400" kern="1200">
        <a:solidFill>
          <a:schemeClr val="tx1"/>
        </a:solidFill>
        <a:latin typeface="Arial" pitchFamily="34" charset="0"/>
        <a:ea typeface="ＭＳ Ｐゴシック" pitchFamily="34" charset="-128"/>
        <a:cs typeface="+mn-cs"/>
      </a:defRPr>
    </a:lvl8pPr>
    <a:lvl9pPr marL="4074344" algn="l" defTabSz="1018586" rtl="0" eaLnBrk="1" latinLnBrk="0" hangingPunct="1">
      <a:defRPr sz="1400"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376AB9BB-1F2B-44A1-9EE3-4E6AEB8F4623}">
          <p14:sldIdLst>
            <p14:sldId id="1949"/>
            <p14:sldId id="1978"/>
            <p14:sldId id="1976"/>
            <p14:sldId id="1981"/>
            <p14:sldId id="1983"/>
            <p14:sldId id="1977"/>
            <p14:sldId id="1958"/>
            <p14:sldId id="1979"/>
            <p14:sldId id="1980"/>
            <p14:sldId id="1982"/>
            <p14:sldId id="1972"/>
            <p14:sldId id="1975"/>
            <p14:sldId id="1974"/>
            <p14:sldId id="1970"/>
            <p14:sldId id="1968"/>
          </p14:sldIdLst>
        </p14:section>
      </p14:sectionLst>
    </p:ext>
    <p:ext uri="{EFAFB233-063F-42B5-8137-9DF3F51BA10A}">
      <p15:sldGuideLst xmlns:p15="http://schemas.microsoft.com/office/powerpoint/2012/main">
        <p15:guide id="1" orient="horz" pos="6325" userDrawn="1">
          <p15:clr>
            <a:srgbClr val="A4A3A4"/>
          </p15:clr>
        </p15:guide>
        <p15:guide id="2" orient="horz" pos="4605" userDrawn="1">
          <p15:clr>
            <a:srgbClr val="A4A3A4"/>
          </p15:clr>
        </p15:guide>
        <p15:guide id="3" orient="horz" pos="600" userDrawn="1">
          <p15:clr>
            <a:srgbClr val="A4A3A4"/>
          </p15:clr>
        </p15:guide>
        <p15:guide id="4" orient="horz" pos="5726" userDrawn="1">
          <p15:clr>
            <a:srgbClr val="A4A3A4"/>
          </p15:clr>
        </p15:guide>
        <p15:guide id="5" orient="horz" pos="975" userDrawn="1">
          <p15:clr>
            <a:srgbClr val="A4A3A4"/>
          </p15:clr>
        </p15:guide>
        <p15:guide id="6" orient="horz" pos="2920" userDrawn="1">
          <p15:clr>
            <a:srgbClr val="A4A3A4"/>
          </p15:clr>
        </p15:guide>
        <p15:guide id="7" orient="horz" pos="798" userDrawn="1">
          <p15:clr>
            <a:srgbClr val="A4A3A4"/>
          </p15:clr>
        </p15:guide>
        <p15:guide id="8" pos="2450" userDrawn="1">
          <p15:clr>
            <a:srgbClr val="A4A3A4"/>
          </p15:clr>
        </p15:guide>
        <p15:guide id="9" pos="296" userDrawn="1">
          <p15:clr>
            <a:srgbClr val="A4A3A4"/>
          </p15:clr>
        </p15:guide>
        <p15:guide id="10" pos="4408" userDrawn="1">
          <p15:clr>
            <a:srgbClr val="A4A3A4"/>
          </p15:clr>
        </p15:guide>
        <p15:guide id="11" pos="522" userDrawn="1">
          <p15:clr>
            <a:srgbClr val="A4A3A4"/>
          </p15:clr>
        </p15:guide>
        <p15:guide id="12" pos="4602" userDrawn="1">
          <p15:clr>
            <a:srgbClr val="A4A3A4"/>
          </p15:clr>
        </p15:guide>
      </p15:sldGuideLst>
    </p:ext>
    <p:ext uri="{2D200454-40CA-4A62-9FC3-DE9A4176ACB9}">
      <p15:notesGuideLst xmlns:p15="http://schemas.microsoft.com/office/powerpoint/2012/main">
        <p15:guide id="1" orient="horz" pos="2930">
          <p15:clr>
            <a:srgbClr val="A4A3A4"/>
          </p15:clr>
        </p15:guide>
        <p15:guide id="2" pos="221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ora, Harshit" initials="AH" lastIdx="1" clrIdx="0">
    <p:extLst>
      <p:ext uri="{19B8F6BF-5375-455C-9EA6-DF929625EA0E}">
        <p15:presenceInfo xmlns:p15="http://schemas.microsoft.com/office/powerpoint/2012/main" userId="S::harshit_arora@optum.com::c266294c-dd81-4412-98e2-a6c4189658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45D00"/>
    <a:srgbClr val="CA4400"/>
    <a:srgbClr val="ED7D31"/>
    <a:srgbClr val="FDDFBF"/>
    <a:srgbClr val="DAF4FE"/>
    <a:srgbClr val="7F7F7F"/>
    <a:srgbClr val="7F4B4E"/>
    <a:srgbClr val="37CBFF"/>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63" autoAdjust="0"/>
    <p:restoredTop sz="86443" autoAdjust="0"/>
  </p:normalViewPr>
  <p:slideViewPr>
    <p:cSldViewPr snapToGrid="0">
      <p:cViewPr varScale="1">
        <p:scale>
          <a:sx n="56" d="100"/>
          <a:sy n="56" d="100"/>
        </p:scale>
        <p:origin x="2683" y="58"/>
      </p:cViewPr>
      <p:guideLst>
        <p:guide orient="horz" pos="6325"/>
        <p:guide orient="horz" pos="4605"/>
        <p:guide orient="horz" pos="600"/>
        <p:guide orient="horz" pos="5726"/>
        <p:guide orient="horz" pos="975"/>
        <p:guide orient="horz" pos="2920"/>
        <p:guide orient="horz" pos="798"/>
        <p:guide pos="2450"/>
        <p:guide pos="296"/>
        <p:guide pos="4408"/>
        <p:guide pos="522"/>
        <p:guide pos="4602"/>
      </p:guideLst>
    </p:cSldViewPr>
  </p:slideViewPr>
  <p:outlineViewPr>
    <p:cViewPr>
      <p:scale>
        <a:sx n="33" d="100"/>
        <a:sy n="33" d="100"/>
      </p:scale>
      <p:origin x="0" y="-76"/>
    </p:cViewPr>
  </p:outlineViewPr>
  <p:notesTextViewPr>
    <p:cViewPr>
      <p:scale>
        <a:sx n="100" d="100"/>
        <a:sy n="100" d="100"/>
      </p:scale>
      <p:origin x="0" y="0"/>
    </p:cViewPr>
  </p:notesTextViewPr>
  <p:sorterViewPr>
    <p:cViewPr>
      <p:scale>
        <a:sx n="120" d="100"/>
        <a:sy n="120" d="100"/>
      </p:scale>
      <p:origin x="0" y="12132"/>
    </p:cViewPr>
  </p:sorterViewPr>
  <p:notesViewPr>
    <p:cSldViewPr snapToGrid="0">
      <p:cViewPr>
        <p:scale>
          <a:sx n="75" d="100"/>
          <a:sy n="75" d="100"/>
        </p:scale>
        <p:origin x="2050" y="-317"/>
      </p:cViewPr>
      <p:guideLst>
        <p:guide orient="horz" pos="2930"/>
        <p:guide pos="221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Master" Target="slideMasters/slideMaster8.xml"/><Relationship Id="rId18" Type="http://schemas.openxmlformats.org/officeDocument/2006/relationships/slide" Target="slides/slide5.xml"/><Relationship Id="rId26"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slide" Target="slides/slide8.xml"/><Relationship Id="rId34"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Master" Target="slideMasters/slideMaster7.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11.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10" Type="http://schemas.openxmlformats.org/officeDocument/2006/relationships/slideMaster" Target="slideMasters/slideMaster5.xml"/><Relationship Id="rId19" Type="http://schemas.openxmlformats.org/officeDocument/2006/relationships/slide" Target="slides/slide6.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5580874147864985E-2"/>
          <c:y val="5.0372842515376288E-3"/>
          <c:w val="0.90567538817945648"/>
          <c:h val="0.80960126728778936"/>
        </c:manualLayout>
      </c:layout>
      <c:barChart>
        <c:barDir val="col"/>
        <c:grouping val="stacked"/>
        <c:varyColors val="0"/>
        <c:ser>
          <c:idx val="0"/>
          <c:order val="0"/>
          <c:tx>
            <c:strRef>
              <c:f>Sheet1!$B$1</c:f>
              <c:strCache>
                <c:ptCount val="1"/>
                <c:pt idx="0">
                  <c:v>Column1</c:v>
                </c:pt>
              </c:strCache>
            </c:strRef>
          </c:tx>
          <c:spPr>
            <a:noFill/>
            <a:ln>
              <a:noFill/>
            </a:ln>
            <a:effectLst/>
          </c:spPr>
          <c:invertIfNegative val="0"/>
          <c:dPt>
            <c:idx val="6"/>
            <c:invertIfNegative val="0"/>
            <c:bubble3D val="0"/>
            <c:spPr>
              <a:solidFill>
                <a:schemeClr val="accent3"/>
              </a:solidFill>
              <a:ln>
                <a:noFill/>
              </a:ln>
              <a:effectLst/>
            </c:spPr>
            <c:extLst>
              <c:ext xmlns:c16="http://schemas.microsoft.com/office/drawing/2014/chart" uri="{C3380CC4-5D6E-409C-BE32-E72D297353CC}">
                <c16:uniqueId val="{00000001-33C6-4AAE-9297-BA029D9DF3A4}"/>
              </c:ext>
            </c:extLst>
          </c:dPt>
          <c:dLbls>
            <c:dLbl>
              <c:idx val="6"/>
              <c:layout>
                <c:manualLayout>
                  <c:x val="7.575757575757576E-3"/>
                  <c:y val="-5.7852331834992748E-2"/>
                </c:manualLayout>
              </c:layout>
              <c:numFmt formatCode="\ #,##0,\ \K" sourceLinked="0"/>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rgbClr val="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0113636363636364E-2"/>
                      <c:h val="9.9994009931163613E-2"/>
                    </c:manualLayout>
                  </c15:layout>
                </c:ext>
                <c:ext xmlns:c16="http://schemas.microsoft.com/office/drawing/2014/chart" uri="{C3380CC4-5D6E-409C-BE32-E72D297353CC}">
                  <c16:uniqueId val="{00000001-33C6-4AAE-9297-BA029D9DF3A4}"/>
                </c:ext>
              </c:extLst>
            </c:dLbl>
            <c:numFmt formatCode="\ #,##0,\ \K"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7"/>
                <c:pt idx="0">
                  <c:v>Total Reduction</c:v>
                </c:pt>
                <c:pt idx="1">
                  <c:v>Predictive Model</c:v>
                </c:pt>
                <c:pt idx="2">
                  <c:v>Ongoing Treatment</c:v>
                </c:pt>
                <c:pt idx="3">
                  <c:v>MZ Pend</c:v>
                </c:pt>
                <c:pt idx="4">
                  <c:v>One Shot</c:v>
                </c:pt>
                <c:pt idx="5">
                  <c:v>Trusted Provider</c:v>
                </c:pt>
                <c:pt idx="6">
                  <c:v>Admin Approval</c:v>
                </c:pt>
              </c:strCache>
            </c:strRef>
          </c:cat>
          <c:val>
            <c:numRef>
              <c:f>Sheet1!$B$2:$B$9</c:f>
              <c:numCache>
                <c:formatCode>#,##0</c:formatCode>
                <c:ptCount val="7"/>
                <c:pt idx="0">
                  <c:v>1617</c:v>
                </c:pt>
                <c:pt idx="1">
                  <c:v>1617</c:v>
                </c:pt>
                <c:pt idx="2">
                  <c:v>1617</c:v>
                </c:pt>
                <c:pt idx="3">
                  <c:v>1617</c:v>
                </c:pt>
                <c:pt idx="4">
                  <c:v>1617</c:v>
                </c:pt>
                <c:pt idx="5">
                  <c:v>1617</c:v>
                </c:pt>
                <c:pt idx="6">
                  <c:v>1617</c:v>
                </c:pt>
              </c:numCache>
            </c:numRef>
          </c:val>
          <c:extLst>
            <c:ext xmlns:c16="http://schemas.microsoft.com/office/drawing/2014/chart" uri="{C3380CC4-5D6E-409C-BE32-E72D297353CC}">
              <c16:uniqueId val="{00000002-33C6-4AAE-9297-BA029D9DF3A4}"/>
            </c:ext>
          </c:extLst>
        </c:ser>
        <c:ser>
          <c:idx val="1"/>
          <c:order val="1"/>
          <c:tx>
            <c:strRef>
              <c:f>Sheet1!$C$1</c:f>
              <c:strCache>
                <c:ptCount val="1"/>
                <c:pt idx="0">
                  <c:v>Column2</c:v>
                </c:pt>
              </c:strCache>
            </c:strRef>
          </c:tx>
          <c:spPr>
            <a:solidFill>
              <a:schemeClr val="accent2"/>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04-33C6-4AAE-9297-BA029D9DF3A4}"/>
              </c:ext>
            </c:extLst>
          </c:dPt>
          <c:dPt>
            <c:idx val="1"/>
            <c:invertIfNegative val="0"/>
            <c:bubble3D val="0"/>
            <c:spPr>
              <a:noFill/>
              <a:ln>
                <a:noFill/>
              </a:ln>
              <a:effectLst/>
            </c:spPr>
            <c:extLst>
              <c:ext xmlns:c16="http://schemas.microsoft.com/office/drawing/2014/chart" uri="{C3380CC4-5D6E-409C-BE32-E72D297353CC}">
                <c16:uniqueId val="{00000006-33C6-4AAE-9297-BA029D9DF3A4}"/>
              </c:ext>
            </c:extLst>
          </c:dPt>
          <c:dPt>
            <c:idx val="2"/>
            <c:invertIfNegative val="0"/>
            <c:bubble3D val="0"/>
            <c:spPr>
              <a:noFill/>
              <a:ln>
                <a:noFill/>
              </a:ln>
              <a:effectLst/>
            </c:spPr>
            <c:extLst>
              <c:ext xmlns:c16="http://schemas.microsoft.com/office/drawing/2014/chart" uri="{C3380CC4-5D6E-409C-BE32-E72D297353CC}">
                <c16:uniqueId val="{00000008-33C6-4AAE-9297-BA029D9DF3A4}"/>
              </c:ext>
            </c:extLst>
          </c:dPt>
          <c:dPt>
            <c:idx val="3"/>
            <c:invertIfNegative val="0"/>
            <c:bubble3D val="0"/>
            <c:spPr>
              <a:noFill/>
              <a:ln>
                <a:noFill/>
              </a:ln>
              <a:effectLst/>
            </c:spPr>
            <c:extLst>
              <c:ext xmlns:c16="http://schemas.microsoft.com/office/drawing/2014/chart" uri="{C3380CC4-5D6E-409C-BE32-E72D297353CC}">
                <c16:uniqueId val="{0000000A-33C6-4AAE-9297-BA029D9DF3A4}"/>
              </c:ext>
            </c:extLst>
          </c:dPt>
          <c:dPt>
            <c:idx val="4"/>
            <c:invertIfNegative val="0"/>
            <c:bubble3D val="0"/>
            <c:spPr>
              <a:noFill/>
              <a:ln>
                <a:noFill/>
              </a:ln>
              <a:effectLst/>
            </c:spPr>
            <c:extLst>
              <c:ext xmlns:c16="http://schemas.microsoft.com/office/drawing/2014/chart" uri="{C3380CC4-5D6E-409C-BE32-E72D297353CC}">
                <c16:uniqueId val="{0000000C-33C6-4AAE-9297-BA029D9DF3A4}"/>
              </c:ext>
            </c:extLst>
          </c:dPt>
          <c:dPt>
            <c:idx val="5"/>
            <c:invertIfNegative val="0"/>
            <c:bubble3D val="0"/>
            <c:spPr>
              <a:noFill/>
              <a:ln>
                <a:noFill/>
              </a:ln>
              <a:effectLst/>
            </c:spPr>
            <c:extLst>
              <c:ext xmlns:c16="http://schemas.microsoft.com/office/drawing/2014/chart" uri="{C3380CC4-5D6E-409C-BE32-E72D297353CC}">
                <c16:uniqueId val="{0000000E-33C6-4AAE-9297-BA029D9DF3A4}"/>
              </c:ext>
            </c:extLst>
          </c:dPt>
          <c:cat>
            <c:strRef>
              <c:f>Sheet1!$A$2:$A$9</c:f>
              <c:strCache>
                <c:ptCount val="7"/>
                <c:pt idx="0">
                  <c:v>Total Reduction</c:v>
                </c:pt>
                <c:pt idx="1">
                  <c:v>Predictive Model</c:v>
                </c:pt>
                <c:pt idx="2">
                  <c:v>Ongoing Treatment</c:v>
                </c:pt>
                <c:pt idx="3">
                  <c:v>MZ Pend</c:v>
                </c:pt>
                <c:pt idx="4">
                  <c:v>One Shot</c:v>
                </c:pt>
                <c:pt idx="5">
                  <c:v>Trusted Provider</c:v>
                </c:pt>
                <c:pt idx="6">
                  <c:v>Admin Approval</c:v>
                </c:pt>
              </c:strCache>
            </c:strRef>
          </c:cat>
          <c:val>
            <c:numRef>
              <c:f>Sheet1!$C$2:$C$9</c:f>
              <c:numCache>
                <c:formatCode>#,##0</c:formatCode>
                <c:ptCount val="7"/>
                <c:pt idx="0">
                  <c:v>0</c:v>
                </c:pt>
                <c:pt idx="1">
                  <c:v>0</c:v>
                </c:pt>
                <c:pt idx="2">
                  <c:v>0</c:v>
                </c:pt>
                <c:pt idx="3">
                  <c:v>0</c:v>
                </c:pt>
                <c:pt idx="4">
                  <c:v>0</c:v>
                </c:pt>
                <c:pt idx="5">
                  <c:v>0</c:v>
                </c:pt>
              </c:numCache>
            </c:numRef>
          </c:val>
          <c:extLst>
            <c:ext xmlns:c16="http://schemas.microsoft.com/office/drawing/2014/chart" uri="{C3380CC4-5D6E-409C-BE32-E72D297353CC}">
              <c16:uniqueId val="{00000011-33C6-4AAE-9297-BA029D9DF3A4}"/>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13-33C6-4AAE-9297-BA029D9DF3A4}"/>
              </c:ext>
            </c:extLst>
          </c:dPt>
          <c:dPt>
            <c:idx val="1"/>
            <c:invertIfNegative val="0"/>
            <c:bubble3D val="0"/>
            <c:spPr>
              <a:noFill/>
              <a:ln>
                <a:noFill/>
              </a:ln>
              <a:effectLst/>
            </c:spPr>
            <c:extLst>
              <c:ext xmlns:c16="http://schemas.microsoft.com/office/drawing/2014/chart" uri="{C3380CC4-5D6E-409C-BE32-E72D297353CC}">
                <c16:uniqueId val="{00000015-33C6-4AAE-9297-BA029D9DF3A4}"/>
              </c:ext>
            </c:extLst>
          </c:dPt>
          <c:dPt>
            <c:idx val="2"/>
            <c:invertIfNegative val="0"/>
            <c:bubble3D val="0"/>
            <c:spPr>
              <a:noFill/>
              <a:ln>
                <a:noFill/>
              </a:ln>
              <a:effectLst/>
            </c:spPr>
            <c:extLst>
              <c:ext xmlns:c16="http://schemas.microsoft.com/office/drawing/2014/chart" uri="{C3380CC4-5D6E-409C-BE32-E72D297353CC}">
                <c16:uniqueId val="{00000017-33C6-4AAE-9297-BA029D9DF3A4}"/>
              </c:ext>
            </c:extLst>
          </c:dPt>
          <c:dPt>
            <c:idx val="3"/>
            <c:invertIfNegative val="0"/>
            <c:bubble3D val="0"/>
            <c:spPr>
              <a:noFill/>
              <a:ln>
                <a:noFill/>
              </a:ln>
              <a:effectLst/>
            </c:spPr>
            <c:extLst>
              <c:ext xmlns:c16="http://schemas.microsoft.com/office/drawing/2014/chart" uri="{C3380CC4-5D6E-409C-BE32-E72D297353CC}">
                <c16:uniqueId val="{00000019-33C6-4AAE-9297-BA029D9DF3A4}"/>
              </c:ext>
            </c:extLst>
          </c:dPt>
          <c:dPt>
            <c:idx val="4"/>
            <c:invertIfNegative val="0"/>
            <c:bubble3D val="0"/>
            <c:spPr>
              <a:noFill/>
              <a:ln>
                <a:noFill/>
              </a:ln>
              <a:effectLst/>
            </c:spPr>
            <c:extLst>
              <c:ext xmlns:c16="http://schemas.microsoft.com/office/drawing/2014/chart" uri="{C3380CC4-5D6E-409C-BE32-E72D297353CC}">
                <c16:uniqueId val="{0000001B-33C6-4AAE-9297-BA029D9DF3A4}"/>
              </c:ext>
            </c:extLst>
          </c:dPt>
          <c:dPt>
            <c:idx val="5"/>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1D-33C6-4AAE-9297-BA029D9DF3A4}"/>
              </c:ext>
            </c:extLst>
          </c:dPt>
          <c:dLbls>
            <c:dLbl>
              <c:idx val="5"/>
              <c:layout>
                <c:manualLayout>
                  <c:x val="0"/>
                  <c:y val="-7.498563267405465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33C6-4AAE-9297-BA029D9DF3A4}"/>
                </c:ext>
              </c:extLst>
            </c:dLbl>
            <c:numFmt formatCode="\ #,##0,\ \K"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7"/>
                <c:pt idx="0">
                  <c:v>Total Reduction</c:v>
                </c:pt>
                <c:pt idx="1">
                  <c:v>Predictive Model</c:v>
                </c:pt>
                <c:pt idx="2">
                  <c:v>Ongoing Treatment</c:v>
                </c:pt>
                <c:pt idx="3">
                  <c:v>MZ Pend</c:v>
                </c:pt>
                <c:pt idx="4">
                  <c:v>One Shot</c:v>
                </c:pt>
                <c:pt idx="5">
                  <c:v>Trusted Provider</c:v>
                </c:pt>
                <c:pt idx="6">
                  <c:v>Admin Approval</c:v>
                </c:pt>
              </c:strCache>
            </c:strRef>
          </c:cat>
          <c:val>
            <c:numRef>
              <c:f>Sheet1!$D$2:$D$9</c:f>
              <c:numCache>
                <c:formatCode>#,##0</c:formatCode>
                <c:ptCount val="7"/>
                <c:pt idx="0">
                  <c:v>7024</c:v>
                </c:pt>
                <c:pt idx="1">
                  <c:v>7024</c:v>
                </c:pt>
                <c:pt idx="2">
                  <c:v>7024</c:v>
                </c:pt>
                <c:pt idx="3">
                  <c:v>7024</c:v>
                </c:pt>
                <c:pt idx="4">
                  <c:v>7024</c:v>
                </c:pt>
                <c:pt idx="5">
                  <c:v>7024</c:v>
                </c:pt>
              </c:numCache>
            </c:numRef>
          </c:val>
          <c:extLst>
            <c:ext xmlns:c16="http://schemas.microsoft.com/office/drawing/2014/chart" uri="{C3380CC4-5D6E-409C-BE32-E72D297353CC}">
              <c16:uniqueId val="{0000001E-33C6-4AAE-9297-BA029D9DF3A4}"/>
            </c:ext>
          </c:extLst>
        </c:ser>
        <c:ser>
          <c:idx val="3"/>
          <c:order val="3"/>
          <c:tx>
            <c:strRef>
              <c:f>Sheet1!$E$1</c:f>
              <c:strCache>
                <c:ptCount val="1"/>
                <c:pt idx="0">
                  <c:v>Column4</c:v>
                </c:pt>
              </c:strCache>
            </c:strRef>
          </c:tx>
          <c:spPr>
            <a:solidFill>
              <a:schemeClr val="accent4"/>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20-33C6-4AAE-9297-BA029D9DF3A4}"/>
              </c:ext>
            </c:extLst>
          </c:dPt>
          <c:dPt>
            <c:idx val="1"/>
            <c:invertIfNegative val="0"/>
            <c:bubble3D val="0"/>
            <c:spPr>
              <a:noFill/>
              <a:ln>
                <a:noFill/>
              </a:ln>
              <a:effectLst/>
            </c:spPr>
            <c:extLst>
              <c:ext xmlns:c16="http://schemas.microsoft.com/office/drawing/2014/chart" uri="{C3380CC4-5D6E-409C-BE32-E72D297353CC}">
                <c16:uniqueId val="{00000022-33C6-4AAE-9297-BA029D9DF3A4}"/>
              </c:ext>
            </c:extLst>
          </c:dPt>
          <c:dPt>
            <c:idx val="2"/>
            <c:invertIfNegative val="0"/>
            <c:bubble3D val="0"/>
            <c:spPr>
              <a:noFill/>
              <a:ln>
                <a:noFill/>
              </a:ln>
              <a:effectLst/>
            </c:spPr>
            <c:extLst>
              <c:ext xmlns:c16="http://schemas.microsoft.com/office/drawing/2014/chart" uri="{C3380CC4-5D6E-409C-BE32-E72D297353CC}">
                <c16:uniqueId val="{00000024-33C6-4AAE-9297-BA029D9DF3A4}"/>
              </c:ext>
            </c:extLst>
          </c:dPt>
          <c:dPt>
            <c:idx val="3"/>
            <c:invertIfNegative val="0"/>
            <c:bubble3D val="0"/>
            <c:spPr>
              <a:noFill/>
              <a:ln>
                <a:noFill/>
              </a:ln>
              <a:effectLst/>
            </c:spPr>
            <c:extLst>
              <c:ext xmlns:c16="http://schemas.microsoft.com/office/drawing/2014/chart" uri="{C3380CC4-5D6E-409C-BE32-E72D297353CC}">
                <c16:uniqueId val="{00000026-33C6-4AAE-9297-BA029D9DF3A4}"/>
              </c:ext>
            </c:extLst>
          </c:dPt>
          <c:dPt>
            <c:idx val="4"/>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28-33C6-4AAE-9297-BA029D9DF3A4}"/>
              </c:ext>
            </c:extLst>
          </c:dPt>
          <c:dLbls>
            <c:dLbl>
              <c:idx val="4"/>
              <c:layout>
                <c:manualLayout>
                  <c:x val="-3.2576523407771116E-3"/>
                  <c:y val="-8.33173696378384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8-33C6-4AAE-9297-BA029D9DF3A4}"/>
                </c:ext>
              </c:extLst>
            </c:dLbl>
            <c:numFmt formatCode="\ #,##0,\ \K"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7"/>
                <c:pt idx="0">
                  <c:v>Total Reduction</c:v>
                </c:pt>
                <c:pt idx="1">
                  <c:v>Predictive Model</c:v>
                </c:pt>
                <c:pt idx="2">
                  <c:v>Ongoing Treatment</c:v>
                </c:pt>
                <c:pt idx="3">
                  <c:v>MZ Pend</c:v>
                </c:pt>
                <c:pt idx="4">
                  <c:v>One Shot</c:v>
                </c:pt>
                <c:pt idx="5">
                  <c:v>Trusted Provider</c:v>
                </c:pt>
                <c:pt idx="6">
                  <c:v>Admin Approval</c:v>
                </c:pt>
              </c:strCache>
            </c:strRef>
          </c:cat>
          <c:val>
            <c:numRef>
              <c:f>Sheet1!$E$2:$E$9</c:f>
              <c:numCache>
                <c:formatCode>#,##0</c:formatCode>
                <c:ptCount val="7"/>
                <c:pt idx="0">
                  <c:v>25002</c:v>
                </c:pt>
                <c:pt idx="1">
                  <c:v>25002</c:v>
                </c:pt>
                <c:pt idx="2">
                  <c:v>25002</c:v>
                </c:pt>
                <c:pt idx="3">
                  <c:v>25002</c:v>
                </c:pt>
                <c:pt idx="4">
                  <c:v>25002</c:v>
                </c:pt>
              </c:numCache>
            </c:numRef>
          </c:val>
          <c:extLst>
            <c:ext xmlns:c16="http://schemas.microsoft.com/office/drawing/2014/chart" uri="{C3380CC4-5D6E-409C-BE32-E72D297353CC}">
              <c16:uniqueId val="{00000029-33C6-4AAE-9297-BA029D9DF3A4}"/>
            </c:ext>
          </c:extLst>
        </c:ser>
        <c:ser>
          <c:idx val="4"/>
          <c:order val="4"/>
          <c:tx>
            <c:strRef>
              <c:f>Sheet1!$F$1</c:f>
              <c:strCache>
                <c:ptCount val="1"/>
                <c:pt idx="0">
                  <c:v>Column5</c:v>
                </c:pt>
              </c:strCache>
            </c:strRef>
          </c:tx>
          <c:spPr>
            <a:solidFill>
              <a:schemeClr val="accent5"/>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2B-33C6-4AAE-9297-BA029D9DF3A4}"/>
              </c:ext>
            </c:extLst>
          </c:dPt>
          <c:dPt>
            <c:idx val="1"/>
            <c:invertIfNegative val="0"/>
            <c:bubble3D val="0"/>
            <c:spPr>
              <a:noFill/>
              <a:ln>
                <a:noFill/>
              </a:ln>
              <a:effectLst/>
            </c:spPr>
            <c:extLst>
              <c:ext xmlns:c16="http://schemas.microsoft.com/office/drawing/2014/chart" uri="{C3380CC4-5D6E-409C-BE32-E72D297353CC}">
                <c16:uniqueId val="{0000002D-33C6-4AAE-9297-BA029D9DF3A4}"/>
              </c:ext>
            </c:extLst>
          </c:dPt>
          <c:dPt>
            <c:idx val="2"/>
            <c:invertIfNegative val="0"/>
            <c:bubble3D val="0"/>
            <c:spPr>
              <a:noFill/>
              <a:ln>
                <a:noFill/>
              </a:ln>
              <a:effectLst/>
            </c:spPr>
            <c:extLst>
              <c:ext xmlns:c16="http://schemas.microsoft.com/office/drawing/2014/chart" uri="{C3380CC4-5D6E-409C-BE32-E72D297353CC}">
                <c16:uniqueId val="{0000002F-33C6-4AAE-9297-BA029D9DF3A4}"/>
              </c:ext>
            </c:extLst>
          </c:dPt>
          <c:dPt>
            <c:idx val="3"/>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31-33C6-4AAE-9297-BA029D9DF3A4}"/>
              </c:ext>
            </c:extLst>
          </c:dPt>
          <c:dLbls>
            <c:dLbl>
              <c:idx val="3"/>
              <c:layout>
                <c:manualLayout>
                  <c:x val="5.9722936323123623E-17"/>
                  <c:y val="-9.164910660162219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1-33C6-4AAE-9297-BA029D9DF3A4}"/>
                </c:ext>
              </c:extLst>
            </c:dLbl>
            <c:numFmt formatCode="\ #,##0,\ \K"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7"/>
                <c:pt idx="0">
                  <c:v>Total Reduction</c:v>
                </c:pt>
                <c:pt idx="1">
                  <c:v>Predictive Model</c:v>
                </c:pt>
                <c:pt idx="2">
                  <c:v>Ongoing Treatment</c:v>
                </c:pt>
                <c:pt idx="3">
                  <c:v>MZ Pend</c:v>
                </c:pt>
                <c:pt idx="4">
                  <c:v>One Shot</c:v>
                </c:pt>
                <c:pt idx="5">
                  <c:v>Trusted Provider</c:v>
                </c:pt>
                <c:pt idx="6">
                  <c:v>Admin Approval</c:v>
                </c:pt>
              </c:strCache>
            </c:strRef>
          </c:cat>
          <c:val>
            <c:numRef>
              <c:f>Sheet1!$F$2:$F$9</c:f>
              <c:numCache>
                <c:formatCode>#,##0</c:formatCode>
                <c:ptCount val="7"/>
                <c:pt idx="0">
                  <c:v>33854</c:v>
                </c:pt>
                <c:pt idx="1">
                  <c:v>33854</c:v>
                </c:pt>
                <c:pt idx="2">
                  <c:v>33854</c:v>
                </c:pt>
                <c:pt idx="3">
                  <c:v>33854</c:v>
                </c:pt>
              </c:numCache>
            </c:numRef>
          </c:val>
          <c:extLst>
            <c:ext xmlns:c16="http://schemas.microsoft.com/office/drawing/2014/chart" uri="{C3380CC4-5D6E-409C-BE32-E72D297353CC}">
              <c16:uniqueId val="{00000032-33C6-4AAE-9297-BA029D9DF3A4}"/>
            </c:ext>
          </c:extLst>
        </c:ser>
        <c:ser>
          <c:idx val="5"/>
          <c:order val="5"/>
          <c:tx>
            <c:strRef>
              <c:f>Sheet1!$G$1</c:f>
              <c:strCache>
                <c:ptCount val="1"/>
                <c:pt idx="0">
                  <c:v>Column6</c:v>
                </c:pt>
              </c:strCache>
            </c:strRef>
          </c:tx>
          <c:spPr>
            <a:solidFill>
              <a:schemeClr val="accent6"/>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34-33C6-4AAE-9297-BA029D9DF3A4}"/>
              </c:ext>
            </c:extLst>
          </c:dPt>
          <c:dPt>
            <c:idx val="1"/>
            <c:invertIfNegative val="0"/>
            <c:bubble3D val="0"/>
            <c:spPr>
              <a:noFill/>
              <a:ln>
                <a:noFill/>
              </a:ln>
              <a:effectLst/>
            </c:spPr>
            <c:extLst>
              <c:ext xmlns:c16="http://schemas.microsoft.com/office/drawing/2014/chart" uri="{C3380CC4-5D6E-409C-BE32-E72D297353CC}">
                <c16:uniqueId val="{00000036-33C6-4AAE-9297-BA029D9DF3A4}"/>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38-33C6-4AAE-9297-BA029D9DF3A4}"/>
              </c:ext>
            </c:extLst>
          </c:dPt>
          <c:dLbls>
            <c:dLbl>
              <c:idx val="2"/>
              <c:layout>
                <c:manualLayout>
                  <c:x val="3.2576523407771116E-3"/>
                  <c:y val="-0.1166443174929738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8-33C6-4AAE-9297-BA029D9DF3A4}"/>
                </c:ext>
              </c:extLst>
            </c:dLbl>
            <c:numFmt formatCode="\ #,##0,\ \K"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7"/>
                <c:pt idx="0">
                  <c:v>Total Reduction</c:v>
                </c:pt>
                <c:pt idx="1">
                  <c:v>Predictive Model</c:v>
                </c:pt>
                <c:pt idx="2">
                  <c:v>Ongoing Treatment</c:v>
                </c:pt>
                <c:pt idx="3">
                  <c:v>MZ Pend</c:v>
                </c:pt>
                <c:pt idx="4">
                  <c:v>One Shot</c:v>
                </c:pt>
                <c:pt idx="5">
                  <c:v>Trusted Provider</c:v>
                </c:pt>
                <c:pt idx="6">
                  <c:v>Admin Approval</c:v>
                </c:pt>
              </c:strCache>
            </c:strRef>
          </c:cat>
          <c:val>
            <c:numRef>
              <c:f>Sheet1!$G$2:$G$9</c:f>
              <c:numCache>
                <c:formatCode>#,##0</c:formatCode>
                <c:ptCount val="7"/>
                <c:pt idx="0">
                  <c:v>37090</c:v>
                </c:pt>
                <c:pt idx="1">
                  <c:v>37090</c:v>
                </c:pt>
                <c:pt idx="2">
                  <c:v>37090</c:v>
                </c:pt>
              </c:numCache>
            </c:numRef>
          </c:val>
          <c:extLst>
            <c:ext xmlns:c16="http://schemas.microsoft.com/office/drawing/2014/chart" uri="{C3380CC4-5D6E-409C-BE32-E72D297353CC}">
              <c16:uniqueId val="{00000039-33C6-4AAE-9297-BA029D9DF3A4}"/>
            </c:ext>
          </c:extLst>
        </c:ser>
        <c:ser>
          <c:idx val="6"/>
          <c:order val="6"/>
          <c:tx>
            <c:strRef>
              <c:f>Sheet1!$H$1</c:f>
              <c:strCache>
                <c:ptCount val="1"/>
                <c:pt idx="0">
                  <c:v>Column7</c:v>
                </c:pt>
              </c:strCache>
            </c:strRef>
          </c:tx>
          <c:spPr>
            <a:solidFill>
              <a:schemeClr val="accent1">
                <a:lumMod val="60000"/>
              </a:schemeClr>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3B-33C6-4AAE-9297-BA029D9DF3A4}"/>
              </c:ext>
            </c:extLst>
          </c:dPt>
          <c:dPt>
            <c:idx val="1"/>
            <c:invertIfNegative val="0"/>
            <c:bubble3D val="0"/>
            <c:spPr>
              <a:solidFill>
                <a:srgbClr val="ED7D31"/>
              </a:solidFill>
              <a:ln>
                <a:noFill/>
              </a:ln>
              <a:effectLst/>
            </c:spPr>
            <c:extLst>
              <c:ext xmlns:c16="http://schemas.microsoft.com/office/drawing/2014/chart" uri="{C3380CC4-5D6E-409C-BE32-E72D297353CC}">
                <c16:uniqueId val="{0000003D-33C6-4AAE-9297-BA029D9DF3A4}"/>
              </c:ext>
            </c:extLst>
          </c:dPt>
          <c:dLbls>
            <c:dLbl>
              <c:idx val="1"/>
              <c:layout>
                <c:manualLayout>
                  <c:x val="-6.5153046815542232E-3"/>
                  <c:y val="-0.14956504337984133"/>
                </c:manualLayout>
              </c:layout>
              <c:tx>
                <c:rich>
                  <a:bodyPr rot="0" spcFirstLastPara="1" vertOverflow="ellipsis" vert="horz" wrap="square" lIns="38100" tIns="19050" rIns="38100" bIns="19050" anchor="ctr" anchorCtr="1">
                    <a:noAutofit/>
                  </a:bodyPr>
                  <a:lstStyle/>
                  <a:p>
                    <a:pPr>
                      <a:defRPr sz="800" b="0" i="0" u="none" strike="noStrike" kern="1200" baseline="0">
                        <a:solidFill>
                          <a:srgbClr val="000000"/>
                        </a:solidFill>
                        <a:latin typeface="+mn-lt"/>
                        <a:ea typeface="+mn-ea"/>
                        <a:cs typeface="+mn-cs"/>
                      </a:defRPr>
                    </a:pPr>
                    <a:r>
                      <a:rPr lang="en-US" dirty="0"/>
                      <a:t>65K</a:t>
                    </a:r>
                  </a:p>
                </c:rich>
              </c:tx>
              <c:numFmt formatCode="\ #,##0,\ \K" sourceLinked="0"/>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rgbClr val="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7413257982542324E-2"/>
                      <c:h val="8.8515753324437882E-2"/>
                    </c:manualLayout>
                  </c15:layout>
                </c:ext>
                <c:ext xmlns:c16="http://schemas.microsoft.com/office/drawing/2014/chart" uri="{C3380CC4-5D6E-409C-BE32-E72D297353CC}">
                  <c16:uniqueId val="{0000003D-33C6-4AAE-9297-BA029D9DF3A4}"/>
                </c:ext>
              </c:extLst>
            </c:dLbl>
            <c:numFmt formatCode="\ #,##0,\ \K"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7"/>
                <c:pt idx="0">
                  <c:v>Total Reduction</c:v>
                </c:pt>
                <c:pt idx="1">
                  <c:v>Predictive Model</c:v>
                </c:pt>
                <c:pt idx="2">
                  <c:v>Ongoing Treatment</c:v>
                </c:pt>
                <c:pt idx="3">
                  <c:v>MZ Pend</c:v>
                </c:pt>
                <c:pt idx="4">
                  <c:v>One Shot</c:v>
                </c:pt>
                <c:pt idx="5">
                  <c:v>Trusted Provider</c:v>
                </c:pt>
                <c:pt idx="6">
                  <c:v>Admin Approval</c:v>
                </c:pt>
              </c:strCache>
            </c:strRef>
          </c:cat>
          <c:val>
            <c:numRef>
              <c:f>Sheet1!$H$2:$H$9</c:f>
              <c:numCache>
                <c:formatCode>#,##0</c:formatCode>
                <c:ptCount val="7"/>
                <c:pt idx="0">
                  <c:v>57956</c:v>
                </c:pt>
                <c:pt idx="1">
                  <c:v>57956</c:v>
                </c:pt>
              </c:numCache>
            </c:numRef>
          </c:val>
          <c:extLst>
            <c:ext xmlns:c16="http://schemas.microsoft.com/office/drawing/2014/chart" uri="{C3380CC4-5D6E-409C-BE32-E72D297353CC}">
              <c16:uniqueId val="{0000003E-33C6-4AAE-9297-BA029D9DF3A4}"/>
            </c:ext>
          </c:extLst>
        </c:ser>
        <c:dLbls>
          <c:showLegendKey val="0"/>
          <c:showVal val="0"/>
          <c:showCatName val="0"/>
          <c:showSerName val="0"/>
          <c:showPercent val="0"/>
          <c:showBubbleSize val="0"/>
        </c:dLbls>
        <c:gapWidth val="150"/>
        <c:overlap val="100"/>
        <c:axId val="740603728"/>
        <c:axId val="740605368"/>
      </c:barChart>
      <c:catAx>
        <c:axId val="740603728"/>
        <c:scaling>
          <c:orientation val="minMax"/>
        </c:scaling>
        <c:delete val="0"/>
        <c:axPos val="b"/>
        <c:numFmt formatCode="General" sourceLinked="1"/>
        <c:majorTickMark val="none"/>
        <c:minorTickMark val="none"/>
        <c:tickLblPos val="nextTo"/>
        <c:spPr>
          <a:noFill/>
          <a:ln w="9525" cap="flat" cmpd="sng" algn="ctr">
            <a:solidFill>
              <a:srgbClr val="FFFFFF">
                <a:lumMod val="85000"/>
              </a:srgbClr>
            </a:solidFill>
            <a:round/>
          </a:ln>
          <a:effectLst/>
        </c:spPr>
        <c:txPr>
          <a:bodyPr rot="-60000000" spcFirstLastPara="1" vertOverflow="ellipsis" vert="horz" wrap="square" anchor="ctr" anchorCtr="1"/>
          <a:lstStyle/>
          <a:p>
            <a:pPr>
              <a:defRPr sz="800" b="0" i="0" u="none" strike="noStrike" kern="1200" baseline="0">
                <a:solidFill>
                  <a:srgbClr val="000000"/>
                </a:solidFill>
                <a:latin typeface="+mn-lt"/>
                <a:ea typeface="+mn-ea"/>
                <a:cs typeface="+mn-cs"/>
              </a:defRPr>
            </a:pPr>
            <a:endParaRPr lang="en-US"/>
          </a:p>
        </c:txPr>
        <c:crossAx val="740605368"/>
        <c:crosses val="autoZero"/>
        <c:auto val="1"/>
        <c:lblAlgn val="ctr"/>
        <c:lblOffset val="100"/>
        <c:noMultiLvlLbl val="0"/>
      </c:catAx>
      <c:valAx>
        <c:axId val="740605368"/>
        <c:scaling>
          <c:orientation val="minMax"/>
        </c:scaling>
        <c:delete val="1"/>
        <c:axPos val="l"/>
        <c:numFmt formatCode="\ #,##0,\ \K" sourceLinked="0"/>
        <c:majorTickMark val="none"/>
        <c:minorTickMark val="none"/>
        <c:tickLblPos val="nextTo"/>
        <c:crossAx val="740603728"/>
        <c:crosses val="autoZero"/>
        <c:crossBetween val="between"/>
        <c:majorUnit val="2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500"/>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136771078741323E-2"/>
          <c:y val="0.10685198661849722"/>
          <c:w val="0.87909740157337568"/>
          <c:h val="0.60408338528977479"/>
        </c:manualLayout>
      </c:layout>
      <c:barChart>
        <c:barDir val="col"/>
        <c:grouping val="stacked"/>
        <c:varyColors val="0"/>
        <c:ser>
          <c:idx val="0"/>
          <c:order val="0"/>
          <c:tx>
            <c:strRef>
              <c:f>Sheet1!$B$1</c:f>
              <c:strCache>
                <c:ptCount val="1"/>
                <c:pt idx="0">
                  <c:v>Column1</c:v>
                </c:pt>
              </c:strCache>
            </c:strRef>
          </c:tx>
          <c:spPr>
            <a:noFill/>
            <a:ln>
              <a:noFill/>
            </a:ln>
            <a:effectLst/>
          </c:spPr>
          <c:invertIfNegative val="0"/>
          <c:dPt>
            <c:idx val="3"/>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1-9389-4372-A26D-5EC49DB175D1}"/>
              </c:ext>
            </c:extLst>
          </c:dPt>
          <c:cat>
            <c:strRef>
              <c:f>Sheet1!$A$2:$A$7</c:f>
              <c:strCache>
                <c:ptCount val="4"/>
                <c:pt idx="0">
                  <c:v>Total Reduction</c:v>
                </c:pt>
                <c:pt idx="1">
                  <c:v>E&amp;I </c:v>
                </c:pt>
                <c:pt idx="2">
                  <c:v>M&amp;R</c:v>
                </c:pt>
                <c:pt idx="3">
                  <c:v>C&amp;S</c:v>
                </c:pt>
              </c:strCache>
            </c:strRef>
          </c:cat>
          <c:val>
            <c:numRef>
              <c:f>Sheet1!$B$2:$B$7</c:f>
              <c:numCache>
                <c:formatCode>General</c:formatCode>
                <c:ptCount val="4"/>
                <c:pt idx="0">
                  <c:v>2337</c:v>
                </c:pt>
                <c:pt idx="1">
                  <c:v>2337</c:v>
                </c:pt>
                <c:pt idx="2">
                  <c:v>2337</c:v>
                </c:pt>
                <c:pt idx="3">
                  <c:v>2337</c:v>
                </c:pt>
              </c:numCache>
            </c:numRef>
          </c:val>
          <c:extLst>
            <c:ext xmlns:c16="http://schemas.microsoft.com/office/drawing/2014/chart" uri="{C3380CC4-5D6E-409C-BE32-E72D297353CC}">
              <c16:uniqueId val="{00000002-9389-4372-A26D-5EC49DB175D1}"/>
            </c:ext>
          </c:extLst>
        </c:ser>
        <c:ser>
          <c:idx val="1"/>
          <c:order val="1"/>
          <c:tx>
            <c:strRef>
              <c:f>Sheet1!$C$1</c:f>
              <c:strCache>
                <c:ptCount val="1"/>
                <c:pt idx="0">
                  <c:v>Column2</c:v>
                </c:pt>
              </c:strCache>
            </c:strRef>
          </c:tx>
          <c:spPr>
            <a:solidFill>
              <a:schemeClr val="accent2"/>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4-9389-4372-A26D-5EC49DB175D1}"/>
              </c:ext>
            </c:extLst>
          </c:dPt>
          <c:dPt>
            <c:idx val="1"/>
            <c:invertIfNegative val="0"/>
            <c:bubble3D val="0"/>
            <c:spPr>
              <a:solidFill>
                <a:schemeClr val="bg1"/>
              </a:solidFill>
              <a:ln>
                <a:noFill/>
              </a:ln>
              <a:effectLst/>
            </c:spPr>
            <c:extLst>
              <c:ext xmlns:c16="http://schemas.microsoft.com/office/drawing/2014/chart" uri="{C3380CC4-5D6E-409C-BE32-E72D297353CC}">
                <c16:uniqueId val="{00000006-9389-4372-A26D-5EC49DB175D1}"/>
              </c:ext>
            </c:extLst>
          </c:dPt>
          <c:dPt>
            <c:idx val="2"/>
            <c:invertIfNegative val="0"/>
            <c:bubble3D val="0"/>
            <c:spPr>
              <a:solidFill>
                <a:srgbClr val="0070C0"/>
              </a:solidFill>
              <a:ln>
                <a:noFill/>
              </a:ln>
              <a:effectLst/>
            </c:spPr>
            <c:extLst>
              <c:ext xmlns:c16="http://schemas.microsoft.com/office/drawing/2014/chart" uri="{C3380CC4-5D6E-409C-BE32-E72D297353CC}">
                <c16:uniqueId val="{00000008-9389-4372-A26D-5EC49DB175D1}"/>
              </c:ext>
            </c:extLst>
          </c:dPt>
          <c:dLbls>
            <c:dLbl>
              <c:idx val="0"/>
              <c:delete val="1"/>
              <c:extLst>
                <c:ext xmlns:c15="http://schemas.microsoft.com/office/drawing/2012/chart" uri="{CE6537A1-D6FC-4f65-9D91-7224C49458BB}"/>
                <c:ext xmlns:c16="http://schemas.microsoft.com/office/drawing/2014/chart" uri="{C3380CC4-5D6E-409C-BE32-E72D297353CC}">
                  <c16:uniqueId val="{00000004-9389-4372-A26D-5EC49DB175D1}"/>
                </c:ext>
              </c:extLst>
            </c:dLbl>
            <c:dLbl>
              <c:idx val="1"/>
              <c:delete val="1"/>
              <c:extLst>
                <c:ext xmlns:c15="http://schemas.microsoft.com/office/drawing/2012/chart" uri="{CE6537A1-D6FC-4f65-9D91-7224C49458BB}"/>
                <c:ext xmlns:c16="http://schemas.microsoft.com/office/drawing/2014/chart" uri="{C3380CC4-5D6E-409C-BE32-E72D297353CC}">
                  <c16:uniqueId val="{00000006-9389-4372-A26D-5EC49DB175D1}"/>
                </c:ext>
              </c:extLst>
            </c:dLbl>
            <c:dLbl>
              <c:idx val="2"/>
              <c:layout>
                <c:manualLayout>
                  <c:x val="-7.2004234662728346E-3"/>
                  <c:y val="-0.10135624193286487"/>
                </c:manualLayout>
              </c:layout>
              <c:tx>
                <c:rich>
                  <a:bodyPr/>
                  <a:lstStyle/>
                  <a:p>
                    <a:r>
                      <a:rPr lang="en-US" sz="800" baseline="0" dirty="0">
                        <a:solidFill>
                          <a:srgbClr val="000000"/>
                        </a:solidFill>
                      </a:rPr>
                      <a:t>57 K</a:t>
                    </a:r>
                  </a:p>
                </c:rich>
              </c:tx>
              <c:showLegendKey val="0"/>
              <c:showVal val="1"/>
              <c:showCatName val="0"/>
              <c:showSerName val="0"/>
              <c:showPercent val="0"/>
              <c:showBubbleSize val="0"/>
              <c:extLst>
                <c:ext xmlns:c15="http://schemas.microsoft.com/office/drawing/2012/chart" uri="{CE6537A1-D6FC-4f65-9D91-7224C49458BB}">
                  <c15:layout>
                    <c:manualLayout>
                      <c:w val="8.4492543528214309E-2"/>
                      <c:h val="0.12754536172414457"/>
                    </c:manualLayout>
                  </c15:layout>
                </c:ext>
                <c:ext xmlns:c16="http://schemas.microsoft.com/office/drawing/2014/chart" uri="{C3380CC4-5D6E-409C-BE32-E72D297353CC}">
                  <c16:uniqueId val="{00000008-9389-4372-A26D-5EC49DB175D1}"/>
                </c:ext>
              </c:extLst>
            </c:dLbl>
            <c:spPr>
              <a:noFill/>
              <a:ln>
                <a:noFill/>
              </a:ln>
              <a:effectLst/>
            </c:spPr>
            <c:txPr>
              <a:bodyPr rot="0" spcFirstLastPara="1" vertOverflow="ellipsis" vert="horz" wrap="square" anchor="ctr" anchorCtr="1"/>
              <a:lstStyle/>
              <a:p>
                <a:pPr>
                  <a:defRPr lang="en-US" sz="900" b="0" i="0" u="none" strike="noStrike" kern="1200" baseline="0">
                    <a:solidFill>
                      <a:srgbClr val="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4"/>
                <c:pt idx="0">
                  <c:v>Total Reduction</c:v>
                </c:pt>
                <c:pt idx="1">
                  <c:v>E&amp;I </c:v>
                </c:pt>
                <c:pt idx="2">
                  <c:v>M&amp;R</c:v>
                </c:pt>
                <c:pt idx="3">
                  <c:v>C&amp;S</c:v>
                </c:pt>
              </c:strCache>
            </c:strRef>
          </c:cat>
          <c:val>
            <c:numRef>
              <c:f>Sheet1!$C$2:$C$7</c:f>
              <c:numCache>
                <c:formatCode>General</c:formatCode>
                <c:ptCount val="4"/>
                <c:pt idx="0">
                  <c:v>74807</c:v>
                </c:pt>
                <c:pt idx="1">
                  <c:v>74807</c:v>
                </c:pt>
                <c:pt idx="2">
                  <c:v>74807</c:v>
                </c:pt>
              </c:numCache>
            </c:numRef>
          </c:val>
          <c:extLst>
            <c:ext xmlns:c16="http://schemas.microsoft.com/office/drawing/2014/chart" uri="{C3380CC4-5D6E-409C-BE32-E72D297353CC}">
              <c16:uniqueId val="{00000009-9389-4372-A26D-5EC49DB175D1}"/>
            </c:ext>
          </c:extLst>
        </c:ser>
        <c:ser>
          <c:idx val="2"/>
          <c:order val="2"/>
          <c:tx>
            <c:strRef>
              <c:f>Sheet1!$D$1</c:f>
              <c:strCache>
                <c:ptCount val="1"/>
                <c:pt idx="0">
                  <c:v>Column3</c:v>
                </c:pt>
              </c:strCache>
            </c:strRef>
          </c:tx>
          <c:spPr>
            <a:solidFill>
              <a:schemeClr val="bg1">
                <a:lumMod val="50000"/>
              </a:schemeClr>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B-9389-4372-A26D-5EC49DB175D1}"/>
              </c:ext>
            </c:extLst>
          </c:dPt>
          <c:dPt>
            <c:idx val="1"/>
            <c:invertIfNegative val="0"/>
            <c:bubble3D val="0"/>
            <c:spPr>
              <a:solidFill>
                <a:srgbClr val="ED7D31"/>
              </a:solidFill>
              <a:ln>
                <a:noFill/>
              </a:ln>
              <a:effectLst/>
            </c:spPr>
            <c:extLst>
              <c:ext xmlns:c16="http://schemas.microsoft.com/office/drawing/2014/chart" uri="{C3380CC4-5D6E-409C-BE32-E72D297353CC}">
                <c16:uniqueId val="{0000000D-9389-4372-A26D-5EC49DB175D1}"/>
              </c:ext>
            </c:extLst>
          </c:dPt>
          <c:dLbls>
            <c:dLbl>
              <c:idx val="0"/>
              <c:layout>
                <c:manualLayout>
                  <c:x val="-6.4585863955563252E-3"/>
                  <c:y val="-0.2061448290982881"/>
                </c:manualLayout>
              </c:layout>
              <c:tx>
                <c:rich>
                  <a:bodyPr/>
                  <a:lstStyle/>
                  <a:p>
                    <a:r>
                      <a:rPr lang="en-US" dirty="0"/>
                      <a:t>231 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389-4372-A26D-5EC49DB175D1}"/>
                </c:ext>
              </c:extLst>
            </c:dLbl>
            <c:dLbl>
              <c:idx val="1"/>
              <c:layout>
                <c:manualLayout>
                  <c:x val="-2.8802601033627901E-3"/>
                  <c:y val="-0.20031952047160231"/>
                </c:manualLayout>
              </c:layout>
              <c:tx>
                <c:rich>
                  <a:bodyPr/>
                  <a:lstStyle/>
                  <a:p>
                    <a:r>
                      <a:rPr lang="en-US" dirty="0"/>
                      <a:t>169</a:t>
                    </a:r>
                    <a:r>
                      <a:rPr lang="en-US" baseline="0" dirty="0"/>
                      <a:t> K</a:t>
                    </a:r>
                    <a:endParaRPr lang="en-US" dirty="0"/>
                  </a:p>
                </c:rich>
              </c:tx>
              <c:showLegendKey val="0"/>
              <c:showVal val="1"/>
              <c:showCatName val="0"/>
              <c:showSerName val="0"/>
              <c:showPercent val="0"/>
              <c:showBubbleSize val="0"/>
              <c:extLst>
                <c:ext xmlns:c15="http://schemas.microsoft.com/office/drawing/2012/chart" uri="{CE6537A1-D6FC-4f65-9D91-7224C49458BB}">
                  <c15:layout>
                    <c:manualLayout>
                      <c:w val="9.22259285096763E-2"/>
                      <c:h val="7.8659956112829374E-2"/>
                    </c:manualLayout>
                  </c15:layout>
                </c:ext>
                <c:ext xmlns:c16="http://schemas.microsoft.com/office/drawing/2014/chart" uri="{C3380CC4-5D6E-409C-BE32-E72D297353CC}">
                  <c16:uniqueId val="{0000000D-9389-4372-A26D-5EC49DB175D1}"/>
                </c:ext>
              </c:extLst>
            </c:dLbl>
            <c:numFmt formatCode="\ #,##0,\ \K" sourceLinked="0"/>
            <c:spPr>
              <a:noFill/>
              <a:ln>
                <a:noFill/>
              </a:ln>
              <a:effectLst/>
            </c:spPr>
            <c:txPr>
              <a:bodyPr rot="0" spcFirstLastPara="1" vertOverflow="ellipsis" vert="horz" wrap="square" anchor="ctr" anchorCtr="1"/>
              <a:lstStyle/>
              <a:p>
                <a:pPr algn="ctr" rtl="0">
                  <a:defRPr lang="en-US" sz="900" b="0" i="0" u="none" strike="noStrike" kern="1200" baseline="0">
                    <a:solidFill>
                      <a:srgbClr val="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4"/>
                <c:pt idx="0">
                  <c:v>Total Reduction</c:v>
                </c:pt>
                <c:pt idx="1">
                  <c:v>E&amp;I </c:v>
                </c:pt>
                <c:pt idx="2">
                  <c:v>M&amp;R</c:v>
                </c:pt>
                <c:pt idx="3">
                  <c:v>C&amp;S</c:v>
                </c:pt>
              </c:strCache>
            </c:strRef>
          </c:cat>
          <c:val>
            <c:numRef>
              <c:f>Sheet1!$D$2:$D$7</c:f>
              <c:numCache>
                <c:formatCode>#,##0</c:formatCode>
                <c:ptCount val="4"/>
                <c:pt idx="0">
                  <c:v>162309</c:v>
                </c:pt>
                <c:pt idx="1">
                  <c:v>162309</c:v>
                </c:pt>
              </c:numCache>
            </c:numRef>
          </c:val>
          <c:extLst>
            <c:ext xmlns:c16="http://schemas.microsoft.com/office/drawing/2014/chart" uri="{C3380CC4-5D6E-409C-BE32-E72D297353CC}">
              <c16:uniqueId val="{0000000E-9389-4372-A26D-5EC49DB175D1}"/>
            </c:ext>
          </c:extLst>
        </c:ser>
        <c:dLbls>
          <c:showLegendKey val="0"/>
          <c:showVal val="0"/>
          <c:showCatName val="0"/>
          <c:showSerName val="0"/>
          <c:showPercent val="0"/>
          <c:showBubbleSize val="0"/>
        </c:dLbls>
        <c:gapWidth val="150"/>
        <c:overlap val="100"/>
        <c:axId val="555833376"/>
        <c:axId val="555829112"/>
      </c:barChart>
      <c:catAx>
        <c:axId val="555833376"/>
        <c:scaling>
          <c:orientation val="minMax"/>
        </c:scaling>
        <c:delete val="0"/>
        <c:axPos val="b"/>
        <c:numFmt formatCode="General" sourceLinked="1"/>
        <c:majorTickMark val="none"/>
        <c:minorTickMark val="none"/>
        <c:tickLblPos val="nextTo"/>
        <c:spPr>
          <a:noFill/>
          <a:ln w="9525" cap="flat" cmpd="sng" algn="ctr">
            <a:solidFill>
              <a:srgbClr val="FFFFFF">
                <a:lumMod val="85000"/>
              </a:srgbClr>
            </a:solidFill>
            <a:round/>
          </a:ln>
          <a:effectLst/>
        </c:spPr>
        <c:txPr>
          <a:bodyPr rot="-60000000" spcFirstLastPara="1" vertOverflow="ellipsis" vert="horz" wrap="square" anchor="ctr" anchorCtr="1"/>
          <a:lstStyle/>
          <a:p>
            <a:pPr>
              <a:defRPr lang="en-US" sz="800" b="0" i="0" u="none" strike="noStrike" kern="1200" baseline="0">
                <a:solidFill>
                  <a:srgbClr val="000000"/>
                </a:solidFill>
                <a:latin typeface="+mn-lt"/>
                <a:ea typeface="+mn-ea"/>
                <a:cs typeface="+mn-cs"/>
              </a:defRPr>
            </a:pPr>
            <a:endParaRPr lang="en-US"/>
          </a:p>
        </c:txPr>
        <c:crossAx val="555829112"/>
        <c:crosses val="autoZero"/>
        <c:auto val="0"/>
        <c:lblAlgn val="ctr"/>
        <c:lblOffset val="100"/>
        <c:noMultiLvlLbl val="0"/>
      </c:catAx>
      <c:valAx>
        <c:axId val="555829112"/>
        <c:scaling>
          <c:orientation val="minMax"/>
        </c:scaling>
        <c:delete val="1"/>
        <c:axPos val="l"/>
        <c:numFmt formatCode="\ #,##0,\ \K" sourceLinked="0"/>
        <c:majorTickMark val="none"/>
        <c:minorTickMark val="none"/>
        <c:tickLblPos val="nextTo"/>
        <c:crossAx val="555833376"/>
        <c:crosses val="autoZero"/>
        <c:crossBetween val="between"/>
        <c:majorUnit val="100000"/>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800" b="0" i="0" u="none" strike="noStrike" kern="1200" baseline="0">
          <a:solidFill>
            <a:srgbClr val="000000"/>
          </a:solidFill>
          <a:latin typeface="+mn-lt"/>
          <a:ea typeface="+mn-ea"/>
          <a:cs typeface="+mn-cs"/>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1" y="0"/>
            <a:ext cx="3039908" cy="469034"/>
          </a:xfrm>
          <a:prstGeom prst="rect">
            <a:avLst/>
          </a:prstGeom>
          <a:noFill/>
          <a:ln w="9525">
            <a:noFill/>
            <a:miter lim="800000"/>
            <a:headEnd/>
            <a:tailEnd/>
          </a:ln>
          <a:effectLst/>
        </p:spPr>
        <p:txBody>
          <a:bodyPr vert="horz" wrap="square" lIns="93043" tIns="46522" rIns="93043" bIns="46522" numCol="1" anchor="t" anchorCtr="0" compatLnSpc="1">
            <a:prstTxWarp prst="textNoShape">
              <a:avLst/>
            </a:prstTxWarp>
          </a:bodyPr>
          <a:lstStyle>
            <a:lvl1pPr algn="l" defTabSz="927838" eaLnBrk="0" hangingPunct="0">
              <a:defRPr sz="1200" dirty="0">
                <a:effectLst/>
                <a:latin typeface="Times" charset="0"/>
                <a:ea typeface="+mn-ea"/>
                <a:cs typeface="+mn-cs"/>
              </a:defRPr>
            </a:lvl1pPr>
          </a:lstStyle>
          <a:p>
            <a:pPr>
              <a:defRPr/>
            </a:pPr>
            <a:endParaRPr lang="en-US" dirty="0"/>
          </a:p>
        </p:txBody>
      </p:sp>
      <p:sp>
        <p:nvSpPr>
          <p:cNvPr id="54275" name="Rectangle 3"/>
          <p:cNvSpPr>
            <a:spLocks noGrp="1" noChangeArrowheads="1"/>
          </p:cNvSpPr>
          <p:nvPr>
            <p:ph type="dt" sz="quarter" idx="1"/>
          </p:nvPr>
        </p:nvSpPr>
        <p:spPr bwMode="auto">
          <a:xfrm>
            <a:off x="3970492" y="0"/>
            <a:ext cx="3039908" cy="469034"/>
          </a:xfrm>
          <a:prstGeom prst="rect">
            <a:avLst/>
          </a:prstGeom>
          <a:noFill/>
          <a:ln w="9525">
            <a:noFill/>
            <a:miter lim="800000"/>
            <a:headEnd/>
            <a:tailEnd/>
          </a:ln>
          <a:effectLst/>
        </p:spPr>
        <p:txBody>
          <a:bodyPr vert="horz" wrap="square" lIns="93043" tIns="46522" rIns="93043" bIns="46522" numCol="1" anchor="t" anchorCtr="0" compatLnSpc="1">
            <a:prstTxWarp prst="textNoShape">
              <a:avLst/>
            </a:prstTxWarp>
          </a:bodyPr>
          <a:lstStyle>
            <a:lvl1pPr algn="r" defTabSz="927838" eaLnBrk="0" hangingPunct="0">
              <a:defRPr sz="1200" dirty="0">
                <a:effectLst/>
                <a:latin typeface="Times" charset="0"/>
                <a:ea typeface="+mn-ea"/>
                <a:cs typeface="+mn-cs"/>
              </a:defRPr>
            </a:lvl1pPr>
          </a:lstStyle>
          <a:p>
            <a:pPr>
              <a:defRPr/>
            </a:pPr>
            <a:endParaRPr lang="en-US" dirty="0"/>
          </a:p>
        </p:txBody>
      </p:sp>
      <p:sp>
        <p:nvSpPr>
          <p:cNvPr id="54276" name="Rectangle 4"/>
          <p:cNvSpPr>
            <a:spLocks noGrp="1" noChangeArrowheads="1"/>
          </p:cNvSpPr>
          <p:nvPr>
            <p:ph type="ftr" sz="quarter" idx="2"/>
          </p:nvPr>
        </p:nvSpPr>
        <p:spPr bwMode="auto">
          <a:xfrm>
            <a:off x="1" y="8828957"/>
            <a:ext cx="3039908" cy="467443"/>
          </a:xfrm>
          <a:prstGeom prst="rect">
            <a:avLst/>
          </a:prstGeom>
          <a:noFill/>
          <a:ln w="9525">
            <a:noFill/>
            <a:miter lim="800000"/>
            <a:headEnd/>
            <a:tailEnd/>
          </a:ln>
          <a:effectLst/>
        </p:spPr>
        <p:txBody>
          <a:bodyPr vert="horz" wrap="square" lIns="93043" tIns="46522" rIns="93043" bIns="46522" numCol="1" anchor="b" anchorCtr="0" compatLnSpc="1">
            <a:prstTxWarp prst="textNoShape">
              <a:avLst/>
            </a:prstTxWarp>
          </a:bodyPr>
          <a:lstStyle>
            <a:lvl1pPr algn="l" defTabSz="927838" eaLnBrk="0" hangingPunct="0">
              <a:defRPr sz="1200" dirty="0">
                <a:effectLst/>
                <a:latin typeface="Times" charset="0"/>
                <a:ea typeface="+mn-ea"/>
                <a:cs typeface="+mn-cs"/>
              </a:defRPr>
            </a:lvl1pPr>
          </a:lstStyle>
          <a:p>
            <a:pPr>
              <a:defRPr/>
            </a:pPr>
            <a:endParaRPr lang="en-US" dirty="0"/>
          </a:p>
        </p:txBody>
      </p:sp>
      <p:sp>
        <p:nvSpPr>
          <p:cNvPr id="54277" name="Rectangle 5"/>
          <p:cNvSpPr>
            <a:spLocks noGrp="1" noChangeArrowheads="1"/>
          </p:cNvSpPr>
          <p:nvPr>
            <p:ph type="sldNum" sz="quarter" idx="3"/>
          </p:nvPr>
        </p:nvSpPr>
        <p:spPr bwMode="auto">
          <a:xfrm>
            <a:off x="3970492" y="8828957"/>
            <a:ext cx="3039908" cy="467443"/>
          </a:xfrm>
          <a:prstGeom prst="rect">
            <a:avLst/>
          </a:prstGeom>
          <a:noFill/>
          <a:ln w="9525">
            <a:noFill/>
            <a:miter lim="800000"/>
            <a:headEnd/>
            <a:tailEnd/>
          </a:ln>
          <a:effectLst/>
        </p:spPr>
        <p:txBody>
          <a:bodyPr vert="horz" wrap="square" lIns="93043" tIns="46522" rIns="93043" bIns="46522" numCol="1" anchor="b" anchorCtr="0" compatLnSpc="1">
            <a:prstTxWarp prst="textNoShape">
              <a:avLst/>
            </a:prstTxWarp>
          </a:bodyPr>
          <a:lstStyle>
            <a:lvl1pPr algn="r" defTabSz="927838" eaLnBrk="0" hangingPunct="0">
              <a:defRPr sz="1200">
                <a:latin typeface="Times" charset="0"/>
                <a:ea typeface="ＭＳ Ｐゴシック" charset="-128"/>
              </a:defRPr>
            </a:lvl1pPr>
          </a:lstStyle>
          <a:p>
            <a:pPr>
              <a:defRPr/>
            </a:pPr>
            <a:fld id="{024B85D4-96B6-4B82-A468-EECB07CD58D3}" type="slidenum">
              <a:rPr lang="en-US"/>
              <a:pPr>
                <a:defRPr/>
              </a:pPr>
              <a:t>‹#›</a:t>
            </a:fld>
            <a:endParaRPr lang="en-US" dirty="0"/>
          </a:p>
        </p:txBody>
      </p:sp>
    </p:spTree>
    <p:extLst>
      <p:ext uri="{BB962C8B-B14F-4D97-AF65-F5344CB8AC3E}">
        <p14:creationId xmlns:p14="http://schemas.microsoft.com/office/powerpoint/2010/main" val="351573850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3039908" cy="469034"/>
          </a:xfrm>
          <a:prstGeom prst="rect">
            <a:avLst/>
          </a:prstGeom>
          <a:noFill/>
          <a:ln w="9525">
            <a:noFill/>
            <a:miter lim="800000"/>
            <a:headEnd/>
            <a:tailEnd/>
          </a:ln>
          <a:effectLst/>
        </p:spPr>
        <p:txBody>
          <a:bodyPr vert="horz" wrap="square" lIns="93043" tIns="46522" rIns="93043" bIns="46522" numCol="1" anchor="t" anchorCtr="0" compatLnSpc="1">
            <a:prstTxWarp prst="textNoShape">
              <a:avLst/>
            </a:prstTxWarp>
          </a:bodyPr>
          <a:lstStyle>
            <a:lvl1pPr algn="l" defTabSz="927838" eaLnBrk="0" hangingPunct="0">
              <a:defRPr sz="1200" dirty="0">
                <a:effectLst/>
                <a:latin typeface="Times"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0492" y="0"/>
            <a:ext cx="3039908" cy="469034"/>
          </a:xfrm>
          <a:prstGeom prst="rect">
            <a:avLst/>
          </a:prstGeom>
          <a:noFill/>
          <a:ln w="9525">
            <a:noFill/>
            <a:miter lim="800000"/>
            <a:headEnd/>
            <a:tailEnd/>
          </a:ln>
          <a:effectLst/>
        </p:spPr>
        <p:txBody>
          <a:bodyPr vert="horz" wrap="square" lIns="93043" tIns="46522" rIns="93043" bIns="46522" numCol="1" anchor="t" anchorCtr="0" compatLnSpc="1">
            <a:prstTxWarp prst="textNoShape">
              <a:avLst/>
            </a:prstTxWarp>
          </a:bodyPr>
          <a:lstStyle>
            <a:lvl1pPr algn="r" defTabSz="927838" eaLnBrk="0" hangingPunct="0">
              <a:defRPr sz="1200" dirty="0">
                <a:effectLst/>
                <a:latin typeface="Times" charset="0"/>
                <a:ea typeface="+mn-ea"/>
                <a:cs typeface="+mn-cs"/>
              </a:defRPr>
            </a:lvl1pPr>
          </a:lstStyle>
          <a:p>
            <a:pPr>
              <a:defRPr/>
            </a:pPr>
            <a:endParaRPr lang="en-US" dirty="0"/>
          </a:p>
        </p:txBody>
      </p:sp>
      <p:sp>
        <p:nvSpPr>
          <p:cNvPr id="22532" name="Rectangle 4"/>
          <p:cNvSpPr>
            <a:spLocks noGrp="1" noRot="1" noChangeAspect="1" noChangeArrowheads="1" noTextEdit="1"/>
          </p:cNvSpPr>
          <p:nvPr>
            <p:ph type="sldImg" idx="2"/>
          </p:nvPr>
        </p:nvSpPr>
        <p:spPr bwMode="auto">
          <a:xfrm>
            <a:off x="2217738" y="700088"/>
            <a:ext cx="25781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2177" y="4418456"/>
            <a:ext cx="5146051" cy="4178371"/>
          </a:xfrm>
          <a:prstGeom prst="rect">
            <a:avLst/>
          </a:prstGeom>
          <a:noFill/>
          <a:ln w="9525">
            <a:noFill/>
            <a:miter lim="800000"/>
            <a:headEnd/>
            <a:tailEnd/>
          </a:ln>
          <a:effectLst/>
        </p:spPr>
        <p:txBody>
          <a:bodyPr vert="horz" wrap="square" lIns="93043" tIns="46522" rIns="93043" bIns="465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1" y="8828957"/>
            <a:ext cx="3039908" cy="467443"/>
          </a:xfrm>
          <a:prstGeom prst="rect">
            <a:avLst/>
          </a:prstGeom>
          <a:noFill/>
          <a:ln w="9525">
            <a:noFill/>
            <a:miter lim="800000"/>
            <a:headEnd/>
            <a:tailEnd/>
          </a:ln>
          <a:effectLst/>
        </p:spPr>
        <p:txBody>
          <a:bodyPr vert="horz" wrap="square" lIns="93043" tIns="46522" rIns="93043" bIns="46522" numCol="1" anchor="b" anchorCtr="0" compatLnSpc="1">
            <a:prstTxWarp prst="textNoShape">
              <a:avLst/>
            </a:prstTxWarp>
          </a:bodyPr>
          <a:lstStyle>
            <a:lvl1pPr algn="l" defTabSz="927838" eaLnBrk="0" hangingPunct="0">
              <a:defRPr sz="1200" dirty="0">
                <a:effectLst/>
                <a:latin typeface="Times"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0492" y="8828957"/>
            <a:ext cx="3039908" cy="467443"/>
          </a:xfrm>
          <a:prstGeom prst="rect">
            <a:avLst/>
          </a:prstGeom>
          <a:noFill/>
          <a:ln w="9525">
            <a:noFill/>
            <a:miter lim="800000"/>
            <a:headEnd/>
            <a:tailEnd/>
          </a:ln>
          <a:effectLst/>
        </p:spPr>
        <p:txBody>
          <a:bodyPr vert="horz" wrap="square" lIns="93043" tIns="46522" rIns="93043" bIns="46522" numCol="1" anchor="b" anchorCtr="0" compatLnSpc="1">
            <a:prstTxWarp prst="textNoShape">
              <a:avLst/>
            </a:prstTxWarp>
          </a:bodyPr>
          <a:lstStyle>
            <a:lvl1pPr algn="r" defTabSz="927838" eaLnBrk="0" hangingPunct="0">
              <a:defRPr sz="1200">
                <a:latin typeface="Times" charset="0"/>
                <a:ea typeface="ＭＳ Ｐゴシック" charset="-128"/>
              </a:defRPr>
            </a:lvl1pPr>
          </a:lstStyle>
          <a:p>
            <a:pPr>
              <a:defRPr/>
            </a:pPr>
            <a:fld id="{A73425D4-CF12-4480-9419-518A4D3F965A}" type="slidenum">
              <a:rPr lang="en-US"/>
              <a:pPr>
                <a:defRPr/>
              </a:pPr>
              <a:t>‹#›</a:t>
            </a:fld>
            <a:endParaRPr lang="en-US" dirty="0"/>
          </a:p>
        </p:txBody>
      </p:sp>
    </p:spTree>
    <p:extLst>
      <p:ext uri="{BB962C8B-B14F-4D97-AF65-F5344CB8AC3E}">
        <p14:creationId xmlns:p14="http://schemas.microsoft.com/office/powerpoint/2010/main" val="2151842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300" kern="1200">
        <a:solidFill>
          <a:schemeClr val="tx1"/>
        </a:solidFill>
        <a:latin typeface="Times" charset="0"/>
        <a:ea typeface="ＭＳ Ｐゴシック" pitchFamily="34" charset="-128"/>
        <a:cs typeface="ＭＳ Ｐゴシック" charset="0"/>
      </a:defRPr>
    </a:lvl1pPr>
    <a:lvl2pPr marL="507526" algn="l" rtl="0" eaLnBrk="0" fontAlgn="base" hangingPunct="0">
      <a:spcBef>
        <a:spcPct val="30000"/>
      </a:spcBef>
      <a:spcAft>
        <a:spcPct val="0"/>
      </a:spcAft>
      <a:defRPr sz="1300" kern="1200">
        <a:solidFill>
          <a:schemeClr val="tx1"/>
        </a:solidFill>
        <a:latin typeface="Times" charset="0"/>
        <a:ea typeface="ＭＳ Ｐゴシック" pitchFamily="34" charset="-128"/>
        <a:cs typeface="ＭＳ Ｐゴシック"/>
      </a:defRPr>
    </a:lvl2pPr>
    <a:lvl3pPr marL="1016818" algn="l" rtl="0" eaLnBrk="0" fontAlgn="base" hangingPunct="0">
      <a:spcBef>
        <a:spcPct val="30000"/>
      </a:spcBef>
      <a:spcAft>
        <a:spcPct val="0"/>
      </a:spcAft>
      <a:defRPr sz="1300" kern="1200">
        <a:solidFill>
          <a:schemeClr val="tx1"/>
        </a:solidFill>
        <a:latin typeface="Times" charset="0"/>
        <a:ea typeface="ＭＳ Ｐゴシック" pitchFamily="34" charset="-128"/>
        <a:cs typeface="ＭＳ Ｐゴシック"/>
      </a:defRPr>
    </a:lvl3pPr>
    <a:lvl4pPr marL="1524343" algn="l" rtl="0" eaLnBrk="0" fontAlgn="base" hangingPunct="0">
      <a:spcBef>
        <a:spcPct val="30000"/>
      </a:spcBef>
      <a:spcAft>
        <a:spcPct val="0"/>
      </a:spcAft>
      <a:defRPr sz="1300" kern="1200">
        <a:solidFill>
          <a:schemeClr val="tx1"/>
        </a:solidFill>
        <a:latin typeface="Times" charset="0"/>
        <a:ea typeface="ＭＳ Ｐゴシック" pitchFamily="34" charset="-128"/>
        <a:cs typeface="ＭＳ Ｐゴシック"/>
      </a:defRPr>
    </a:lvl4pPr>
    <a:lvl5pPr marL="2033636" algn="l" rtl="0" eaLnBrk="0" fontAlgn="base" hangingPunct="0">
      <a:spcBef>
        <a:spcPct val="30000"/>
      </a:spcBef>
      <a:spcAft>
        <a:spcPct val="0"/>
      </a:spcAft>
      <a:defRPr sz="1300" kern="1200">
        <a:solidFill>
          <a:schemeClr val="tx1"/>
        </a:solidFill>
        <a:latin typeface="Times" charset="0"/>
        <a:ea typeface="ＭＳ Ｐゴシック" pitchFamily="34" charset="-128"/>
        <a:cs typeface="ＭＳ Ｐゴシック"/>
      </a:defRPr>
    </a:lvl5pPr>
    <a:lvl6pPr marL="2543440" algn="l" defTabSz="1017376" rtl="0" eaLnBrk="1" latinLnBrk="0" hangingPunct="1">
      <a:defRPr sz="1300" kern="1200">
        <a:solidFill>
          <a:schemeClr val="tx1"/>
        </a:solidFill>
        <a:latin typeface="+mn-lt"/>
        <a:ea typeface="+mn-ea"/>
        <a:cs typeface="+mn-cs"/>
      </a:defRPr>
    </a:lvl6pPr>
    <a:lvl7pPr marL="3052128" algn="l" defTabSz="1017376" rtl="0" eaLnBrk="1" latinLnBrk="0" hangingPunct="1">
      <a:defRPr sz="1300" kern="1200">
        <a:solidFill>
          <a:schemeClr val="tx1"/>
        </a:solidFill>
        <a:latin typeface="+mn-lt"/>
        <a:ea typeface="+mn-ea"/>
        <a:cs typeface="+mn-cs"/>
      </a:defRPr>
    </a:lvl7pPr>
    <a:lvl8pPr marL="3560816" algn="l" defTabSz="1017376" rtl="0" eaLnBrk="1" latinLnBrk="0" hangingPunct="1">
      <a:defRPr sz="1300" kern="1200">
        <a:solidFill>
          <a:schemeClr val="tx1"/>
        </a:solidFill>
        <a:latin typeface="+mn-lt"/>
        <a:ea typeface="+mn-ea"/>
        <a:cs typeface="+mn-cs"/>
      </a:defRPr>
    </a:lvl8pPr>
    <a:lvl9pPr marL="4069505" algn="l" defTabSz="1017376"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mp"/><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mp"/><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50753" y="2994038"/>
            <a:ext cx="6790145" cy="2254039"/>
          </a:xfrm>
        </p:spPr>
        <p:txBody>
          <a:bodyPr anchor="b">
            <a:noAutofit/>
          </a:bodyPr>
          <a:lstStyle>
            <a:lvl1pPr>
              <a:defRPr sz="3100"/>
            </a:lvl1pPr>
          </a:lstStyle>
          <a:p>
            <a:r>
              <a:rPr lang="en-US" dirty="0"/>
              <a:t>Click to edit Master title style</a:t>
            </a:r>
          </a:p>
        </p:txBody>
      </p:sp>
      <p:sp>
        <p:nvSpPr>
          <p:cNvPr id="3" name="Subtitle 2"/>
          <p:cNvSpPr>
            <a:spLocks noGrp="1"/>
          </p:cNvSpPr>
          <p:nvPr>
            <p:ph type="subTitle" idx="1"/>
          </p:nvPr>
        </p:nvSpPr>
        <p:spPr>
          <a:xfrm>
            <a:off x="349404" y="5262669"/>
            <a:ext cx="6790145" cy="2687320"/>
          </a:xfrm>
        </p:spPr>
        <p:txBody>
          <a:bodyPr>
            <a:noAutofit/>
          </a:bodyPr>
          <a:lstStyle>
            <a:lvl1pPr marL="0" indent="0" algn="l">
              <a:buNone/>
              <a:defRPr sz="2200" b="1">
                <a:solidFill>
                  <a:schemeClr val="accent3"/>
                </a:solidFill>
              </a:defRPr>
            </a:lvl1pPr>
            <a:lvl2pPr marL="509417" indent="0" algn="ctr">
              <a:buNone/>
              <a:defRPr>
                <a:solidFill>
                  <a:schemeClr val="tx1">
                    <a:tint val="75000"/>
                  </a:schemeClr>
                </a:solidFill>
              </a:defRPr>
            </a:lvl2pPr>
            <a:lvl3pPr marL="1018834" indent="0" algn="ctr">
              <a:buNone/>
              <a:defRPr>
                <a:solidFill>
                  <a:schemeClr val="tx1">
                    <a:tint val="75000"/>
                  </a:schemeClr>
                </a:solidFill>
              </a:defRPr>
            </a:lvl3pPr>
            <a:lvl4pPr marL="1528251" indent="0" algn="ctr">
              <a:buNone/>
              <a:defRPr>
                <a:solidFill>
                  <a:schemeClr val="tx1">
                    <a:tint val="75000"/>
                  </a:schemeClr>
                </a:solidFill>
              </a:defRPr>
            </a:lvl4pPr>
            <a:lvl5pPr marL="2037668" indent="0" algn="ctr">
              <a:buNone/>
              <a:defRPr>
                <a:solidFill>
                  <a:schemeClr val="tx1">
                    <a:tint val="75000"/>
                  </a:schemeClr>
                </a:solidFill>
              </a:defRPr>
            </a:lvl5pPr>
            <a:lvl6pPr marL="2547085" indent="0" algn="ctr">
              <a:buNone/>
              <a:defRPr>
                <a:solidFill>
                  <a:schemeClr val="tx1">
                    <a:tint val="75000"/>
                  </a:schemeClr>
                </a:solidFill>
              </a:defRPr>
            </a:lvl6pPr>
            <a:lvl7pPr marL="3056502" indent="0" algn="ctr">
              <a:buNone/>
              <a:defRPr>
                <a:solidFill>
                  <a:schemeClr val="tx1">
                    <a:tint val="75000"/>
                  </a:schemeClr>
                </a:solidFill>
              </a:defRPr>
            </a:lvl7pPr>
            <a:lvl8pPr marL="3565920" indent="0" algn="ctr">
              <a:buNone/>
              <a:defRPr>
                <a:solidFill>
                  <a:schemeClr val="tx1">
                    <a:tint val="75000"/>
                  </a:schemeClr>
                </a:solidFill>
              </a:defRPr>
            </a:lvl8pPr>
            <a:lvl9pPr marL="4075336" indent="0" algn="ctr">
              <a:buNone/>
              <a:defRPr>
                <a:solidFill>
                  <a:schemeClr val="tx1">
                    <a:tint val="75000"/>
                  </a:schemeClr>
                </a:solidFill>
              </a:defRPr>
            </a:lvl9pPr>
          </a:lstStyle>
          <a:p>
            <a:r>
              <a:rPr lang="en-US" dirty="0"/>
              <a:t>Click to edit Master subtitle style</a:t>
            </a:r>
          </a:p>
        </p:txBody>
      </p:sp>
      <p:pic>
        <p:nvPicPr>
          <p:cNvPr id="6" name="Picture 5" descr="2015_UHC_Logo_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69718" y="9273627"/>
            <a:ext cx="2445512" cy="523657"/>
          </a:xfrm>
          <a:prstGeom prst="rect">
            <a:avLst/>
          </a:prstGeom>
        </p:spPr>
      </p:pic>
      <p:sp>
        <p:nvSpPr>
          <p:cNvPr id="7" name="Rectangle 6"/>
          <p:cNvSpPr/>
          <p:nvPr userDrawn="1"/>
        </p:nvSpPr>
        <p:spPr bwMode="auto">
          <a:xfrm>
            <a:off x="458418" y="477996"/>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Tree>
    <p:extLst>
      <p:ext uri="{BB962C8B-B14F-4D97-AF65-F5344CB8AC3E}">
        <p14:creationId xmlns:p14="http://schemas.microsoft.com/office/powerpoint/2010/main" val="9193536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50753" y="2994038"/>
            <a:ext cx="6790145" cy="2254039"/>
          </a:xfrm>
        </p:spPr>
        <p:txBody>
          <a:bodyPr anchor="b">
            <a:noAutofit/>
          </a:bodyPr>
          <a:lstStyle>
            <a:lvl1pPr>
              <a:defRPr sz="3100"/>
            </a:lvl1pPr>
          </a:lstStyle>
          <a:p>
            <a:r>
              <a:rPr lang="en-US" dirty="0"/>
              <a:t>Click to edit Master title style</a:t>
            </a:r>
          </a:p>
        </p:txBody>
      </p:sp>
      <p:sp>
        <p:nvSpPr>
          <p:cNvPr id="3" name="Subtitle 2"/>
          <p:cNvSpPr>
            <a:spLocks noGrp="1"/>
          </p:cNvSpPr>
          <p:nvPr>
            <p:ph type="subTitle" idx="1"/>
          </p:nvPr>
        </p:nvSpPr>
        <p:spPr>
          <a:xfrm>
            <a:off x="349404" y="5262669"/>
            <a:ext cx="6790145" cy="2687320"/>
          </a:xfrm>
        </p:spPr>
        <p:txBody>
          <a:bodyPr>
            <a:noAutofit/>
          </a:bodyPr>
          <a:lstStyle>
            <a:lvl1pPr marL="0" indent="0" algn="l">
              <a:buNone/>
              <a:defRPr sz="2200" b="1">
                <a:solidFill>
                  <a:schemeClr val="accent3"/>
                </a:solidFill>
              </a:defRPr>
            </a:lvl1pPr>
            <a:lvl2pPr marL="509417" indent="0" algn="ctr">
              <a:buNone/>
              <a:defRPr>
                <a:solidFill>
                  <a:schemeClr val="tx1">
                    <a:tint val="75000"/>
                  </a:schemeClr>
                </a:solidFill>
              </a:defRPr>
            </a:lvl2pPr>
            <a:lvl3pPr marL="1018834" indent="0" algn="ctr">
              <a:buNone/>
              <a:defRPr>
                <a:solidFill>
                  <a:schemeClr val="tx1">
                    <a:tint val="75000"/>
                  </a:schemeClr>
                </a:solidFill>
              </a:defRPr>
            </a:lvl3pPr>
            <a:lvl4pPr marL="1528251" indent="0" algn="ctr">
              <a:buNone/>
              <a:defRPr>
                <a:solidFill>
                  <a:schemeClr val="tx1">
                    <a:tint val="75000"/>
                  </a:schemeClr>
                </a:solidFill>
              </a:defRPr>
            </a:lvl4pPr>
            <a:lvl5pPr marL="2037668" indent="0" algn="ctr">
              <a:buNone/>
              <a:defRPr>
                <a:solidFill>
                  <a:schemeClr val="tx1">
                    <a:tint val="75000"/>
                  </a:schemeClr>
                </a:solidFill>
              </a:defRPr>
            </a:lvl5pPr>
            <a:lvl6pPr marL="2547085" indent="0" algn="ctr">
              <a:buNone/>
              <a:defRPr>
                <a:solidFill>
                  <a:schemeClr val="tx1">
                    <a:tint val="75000"/>
                  </a:schemeClr>
                </a:solidFill>
              </a:defRPr>
            </a:lvl6pPr>
            <a:lvl7pPr marL="3056502" indent="0" algn="ctr">
              <a:buNone/>
              <a:defRPr>
                <a:solidFill>
                  <a:schemeClr val="tx1">
                    <a:tint val="75000"/>
                  </a:schemeClr>
                </a:solidFill>
              </a:defRPr>
            </a:lvl7pPr>
            <a:lvl8pPr marL="3565920" indent="0" algn="ctr">
              <a:buNone/>
              <a:defRPr>
                <a:solidFill>
                  <a:schemeClr val="tx1">
                    <a:tint val="75000"/>
                  </a:schemeClr>
                </a:solidFill>
              </a:defRPr>
            </a:lvl8pPr>
            <a:lvl9pPr marL="4075336" indent="0" algn="ctr">
              <a:buNone/>
              <a:defRPr>
                <a:solidFill>
                  <a:schemeClr val="tx1">
                    <a:tint val="75000"/>
                  </a:schemeClr>
                </a:solidFill>
              </a:defRPr>
            </a:lvl9pPr>
          </a:lstStyle>
          <a:p>
            <a:r>
              <a:rPr lang="en-US" dirty="0"/>
              <a:t>Click to edit Master subtitle style</a:t>
            </a:r>
          </a:p>
        </p:txBody>
      </p:sp>
      <p:pic>
        <p:nvPicPr>
          <p:cNvPr id="6" name="Picture 5" descr="2015_UHC_Logo_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69718" y="9273627"/>
            <a:ext cx="2445512" cy="523657"/>
          </a:xfrm>
          <a:prstGeom prst="rect">
            <a:avLst/>
          </a:prstGeom>
        </p:spPr>
      </p:pic>
      <p:sp>
        <p:nvSpPr>
          <p:cNvPr id="7" name="Rectangle 6"/>
          <p:cNvSpPr/>
          <p:nvPr userDrawn="1"/>
        </p:nvSpPr>
        <p:spPr bwMode="auto">
          <a:xfrm>
            <a:off x="458418" y="477996"/>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Tree>
    <p:extLst>
      <p:ext uri="{BB962C8B-B14F-4D97-AF65-F5344CB8AC3E}">
        <p14:creationId xmlns:p14="http://schemas.microsoft.com/office/powerpoint/2010/main" val="21939957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748" y="242312"/>
            <a:ext cx="4940608" cy="848759"/>
          </a:xfrm>
        </p:spPr>
        <p:txBody>
          <a:bodyPr vert="horz" lIns="101882" tIns="50941" rIns="101882" bIns="50941" rtlCol="0" anchor="ctr">
            <a:normAutofit/>
          </a:bodyPr>
          <a:lstStyle>
            <a:lvl1pPr>
              <a:lnSpc>
                <a:spcPct val="100000"/>
              </a:lnSpc>
              <a:defRPr lang="en-US"/>
            </a:lvl1pPr>
          </a:lstStyle>
          <a:p>
            <a:pPr lvl="0"/>
            <a:r>
              <a:rPr lang="en-US" dirty="0"/>
              <a:t>Click to edit Master title</a:t>
            </a:r>
          </a:p>
        </p:txBody>
      </p:sp>
      <p:sp>
        <p:nvSpPr>
          <p:cNvPr id="3" name="Content Placeholder 2"/>
          <p:cNvSpPr>
            <a:spLocks noGrp="1"/>
          </p:cNvSpPr>
          <p:nvPr>
            <p:ph idx="1"/>
          </p:nvPr>
        </p:nvSpPr>
        <p:spPr>
          <a:xfrm>
            <a:off x="350750" y="1431098"/>
            <a:ext cx="6960462" cy="8099704"/>
          </a:xfrm>
        </p:spPr>
        <p:txBody>
          <a:bodyPr>
            <a:noAutofit/>
          </a:bodyPr>
          <a:lstStyle>
            <a:lvl2pPr marL="382063" indent="-169806">
              <a:buFont typeface="Arial" panose="020B0604020202020204" pitchFamily="34" charset="0"/>
              <a:buChar char="-"/>
              <a:defRPr/>
            </a:lvl2p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dirty="0">
              <a:solidFill>
                <a:srgbClr val="8C9599"/>
              </a:solidFill>
            </a:endParaRPr>
          </a:p>
        </p:txBody>
      </p:sp>
      <p:pic>
        <p:nvPicPr>
          <p:cNvPr id="9" name="Picture 8" descr="2015_UHC_Logo_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96507" y="391613"/>
            <a:ext cx="1828800" cy="391599"/>
          </a:xfrm>
          <a:prstGeom prst="rect">
            <a:avLst/>
          </a:prstGeom>
        </p:spPr>
      </p:pic>
      <p:sp>
        <p:nvSpPr>
          <p:cNvPr id="8" name="Rectangle 7"/>
          <p:cNvSpPr/>
          <p:nvPr userDrawn="1"/>
        </p:nvSpPr>
        <p:spPr bwMode="auto">
          <a:xfrm>
            <a:off x="458418" y="1100462"/>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
        <p:nvSpPr>
          <p:cNvPr id="11" name="TextBox 10"/>
          <p:cNvSpPr txBox="1"/>
          <p:nvPr userDrawn="1"/>
        </p:nvSpPr>
        <p:spPr>
          <a:xfrm>
            <a:off x="475354" y="10058171"/>
            <a:ext cx="5438986" cy="107722"/>
          </a:xfrm>
          <a:prstGeom prst="rect">
            <a:avLst/>
          </a:prstGeom>
          <a:noFill/>
        </p:spPr>
        <p:txBody>
          <a:bodyPr wrap="square" lIns="0" tIns="0" rIns="0" bIns="0" rtlCol="0" anchor="b">
            <a:spAutoFit/>
          </a:bodyPr>
          <a:lstStyle/>
          <a:p>
            <a:pPr defTabSz="1018834" fontAlgn="auto">
              <a:spcBef>
                <a:spcPts val="0"/>
              </a:spcBef>
              <a:spcAft>
                <a:spcPts val="0"/>
              </a:spcAft>
            </a:pPr>
            <a:r>
              <a:rPr lang="en-US" sz="700" dirty="0">
                <a:solidFill>
                  <a:srgbClr val="8C9599"/>
                </a:solidFill>
                <a:latin typeface="Arial"/>
                <a:cs typeface="Arial"/>
              </a:rPr>
              <a:t>Proprietary information of UnitedHealth Group. Do not distribute or reproduce without express permission of UnitedHealth Group.</a:t>
            </a:r>
          </a:p>
        </p:txBody>
      </p:sp>
      <p:cxnSp>
        <p:nvCxnSpPr>
          <p:cNvPr id="12" name="Straight Connector 11"/>
          <p:cNvCxnSpPr/>
          <p:nvPr userDrawn="1"/>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065489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ectangle 3"/>
          <p:cNvSpPr/>
          <p:nvPr userDrawn="1"/>
        </p:nvSpPr>
        <p:spPr>
          <a:xfrm>
            <a:off x="225798" y="206562"/>
            <a:ext cx="7267882" cy="15196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18834" fontAlgn="auto">
              <a:spcBef>
                <a:spcPts val="0"/>
              </a:spcBef>
              <a:spcAft>
                <a:spcPts val="0"/>
              </a:spcAft>
            </a:pPr>
            <a:endParaRPr lang="en-US" sz="2000" dirty="0">
              <a:solidFill>
                <a:srgbClr val="FFFFFF"/>
              </a:solidFill>
            </a:endParaRPr>
          </a:p>
        </p:txBody>
      </p:sp>
      <p:sp>
        <p:nvSpPr>
          <p:cNvPr id="2" name="Title 1"/>
          <p:cNvSpPr>
            <a:spLocks noGrp="1"/>
          </p:cNvSpPr>
          <p:nvPr>
            <p:ph type="title"/>
          </p:nvPr>
        </p:nvSpPr>
        <p:spPr>
          <a:xfrm>
            <a:off x="350748" y="242312"/>
            <a:ext cx="4940608" cy="848759"/>
          </a:xfrm>
        </p:spPr>
        <p:txBody>
          <a:bodyPr vert="horz" lIns="101882" tIns="50941" rIns="101882" bIns="50941" rtlCol="0" anchor="ctr">
            <a:normAutofit/>
          </a:bodyPr>
          <a:lstStyle>
            <a:lvl1pPr>
              <a:lnSpc>
                <a:spcPct val="100000"/>
              </a:lnSpc>
              <a:defRPr lang="en-US"/>
            </a:lvl1pPr>
          </a:lstStyle>
          <a:p>
            <a:pPr lvl="0"/>
            <a:r>
              <a:rPr lang="en-US" dirty="0"/>
              <a:t>Click to edit Master title</a:t>
            </a:r>
          </a:p>
        </p:txBody>
      </p:sp>
      <p:sp>
        <p:nvSpPr>
          <p:cNvPr id="6" name="Slide Number Placeholder 5"/>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dirty="0">
              <a:solidFill>
                <a:srgbClr val="8C9599"/>
              </a:solidFill>
            </a:endParaRPr>
          </a:p>
        </p:txBody>
      </p:sp>
      <p:pic>
        <p:nvPicPr>
          <p:cNvPr id="9" name="Picture 8" descr="2015_UHC_Logo_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96507" y="391613"/>
            <a:ext cx="1828800" cy="391599"/>
          </a:xfrm>
          <a:prstGeom prst="rect">
            <a:avLst/>
          </a:prstGeom>
        </p:spPr>
      </p:pic>
    </p:spTree>
    <p:extLst>
      <p:ext uri="{BB962C8B-B14F-4D97-AF65-F5344CB8AC3E}">
        <p14:creationId xmlns:p14="http://schemas.microsoft.com/office/powerpoint/2010/main" val="16301878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1">
    <p:spTree>
      <p:nvGrpSpPr>
        <p:cNvPr id="1" name=""/>
        <p:cNvGrpSpPr/>
        <p:nvPr/>
      </p:nvGrpSpPr>
      <p:grpSpPr>
        <a:xfrm>
          <a:off x="0" y="0"/>
          <a:ext cx="0" cy="0"/>
          <a:chOff x="0" y="0"/>
          <a:chExt cx="0" cy="0"/>
        </a:xfrm>
      </p:grpSpPr>
      <p:sp>
        <p:nvSpPr>
          <p:cNvPr id="2" name="Title 1"/>
          <p:cNvSpPr>
            <a:spLocks noGrp="1"/>
          </p:cNvSpPr>
          <p:nvPr>
            <p:ph type="ctrTitle"/>
          </p:nvPr>
        </p:nvSpPr>
        <p:spPr>
          <a:xfrm>
            <a:off x="338653" y="4130795"/>
            <a:ext cx="6802240" cy="2254039"/>
          </a:xfrm>
        </p:spPr>
        <p:txBody>
          <a:bodyPr anchor="ctr">
            <a:noAutofit/>
          </a:bodyPr>
          <a:lstStyle>
            <a:lvl1pPr>
              <a:defRPr sz="3100"/>
            </a:lvl1pPr>
          </a:lstStyle>
          <a:p>
            <a:r>
              <a:rPr lang="en-US" dirty="0"/>
              <a:t>Click to edit Master title style</a:t>
            </a:r>
          </a:p>
        </p:txBody>
      </p:sp>
      <p:sp>
        <p:nvSpPr>
          <p:cNvPr id="4" name="Rectangle 3"/>
          <p:cNvSpPr/>
          <p:nvPr userDrawn="1"/>
        </p:nvSpPr>
        <p:spPr bwMode="auto">
          <a:xfrm>
            <a:off x="458418" y="477993"/>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Tree>
    <p:extLst>
      <p:ext uri="{BB962C8B-B14F-4D97-AF65-F5344CB8AC3E}">
        <p14:creationId xmlns:p14="http://schemas.microsoft.com/office/powerpoint/2010/main" val="10729218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pic>
        <p:nvPicPr>
          <p:cNvPr id="17" name="Picture 16"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088268" y="1200108"/>
            <a:ext cx="3236277" cy="4369741"/>
          </a:xfrm>
          <a:prstGeom prst="rect">
            <a:avLst/>
          </a:prstGeom>
          <a:ln w="6350">
            <a:solidFill>
              <a:schemeClr val="tx2"/>
            </a:solidFill>
          </a:ln>
        </p:spPr>
      </p:pic>
      <p:sp>
        <p:nvSpPr>
          <p:cNvPr id="22" name="Rectangle 21"/>
          <p:cNvSpPr/>
          <p:nvPr userDrawn="1"/>
        </p:nvSpPr>
        <p:spPr bwMode="gray">
          <a:xfrm>
            <a:off x="457200" y="477983"/>
            <a:ext cx="6858000" cy="420258"/>
          </a:xfrm>
          <a:prstGeom prst="rect">
            <a:avLst/>
          </a:prstGeom>
          <a:solidFill>
            <a:srgbClr val="00877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1018888" fontAlgn="auto">
              <a:spcBef>
                <a:spcPts val="500"/>
              </a:spcBef>
              <a:spcAft>
                <a:spcPts val="0"/>
              </a:spcAft>
            </a:pPr>
            <a:r>
              <a:rPr lang="en-US" sz="1200" b="1" dirty="0">
                <a:solidFill>
                  <a:srgbClr val="FFFFFF"/>
                </a:solidFill>
              </a:rPr>
              <a:t>Delete Page After Reading   |   2018 Template Edition</a:t>
            </a:r>
          </a:p>
        </p:txBody>
      </p:sp>
      <p:sp>
        <p:nvSpPr>
          <p:cNvPr id="23" name="Rectangle 22"/>
          <p:cNvSpPr/>
          <p:nvPr userDrawn="1"/>
        </p:nvSpPr>
        <p:spPr bwMode="gray">
          <a:xfrm>
            <a:off x="457205" y="1040781"/>
            <a:ext cx="3303169" cy="890223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a:solidFill>
                <a:srgbClr val="FFFFFF"/>
              </a:solidFill>
            </a:endParaRPr>
          </a:p>
        </p:txBody>
      </p:sp>
      <p:sp>
        <p:nvSpPr>
          <p:cNvPr id="24" name="TextBox 23"/>
          <p:cNvSpPr txBox="1"/>
          <p:nvPr userDrawn="1"/>
        </p:nvSpPr>
        <p:spPr bwMode="gray">
          <a:xfrm>
            <a:off x="730388" y="3057651"/>
            <a:ext cx="3029982" cy="997196"/>
          </a:xfrm>
          <a:prstGeom prst="rect">
            <a:avLst/>
          </a:prstGeom>
          <a:noFill/>
        </p:spPr>
        <p:txBody>
          <a:bodyPr wrap="square" lIns="0" tIns="0" rIns="0" bIns="0" rtlCol="0">
            <a:spAutoFit/>
          </a:bodyPr>
          <a:lstStyle/>
          <a:p>
            <a:pPr defTabSz="1018888" fontAlgn="auto">
              <a:lnSpc>
                <a:spcPct val="90000"/>
              </a:lnSpc>
              <a:spcBef>
                <a:spcPts val="500"/>
              </a:spcBef>
              <a:spcAft>
                <a:spcPts val="0"/>
              </a:spcAft>
            </a:pPr>
            <a:r>
              <a:rPr lang="en-US" sz="4200" b="1" dirty="0">
                <a:solidFill>
                  <a:srgbClr val="FFFFFF"/>
                </a:solidFill>
                <a:latin typeface="Arial"/>
                <a:ea typeface="+mn-ea"/>
              </a:rPr>
              <a:t>Portrait</a:t>
            </a:r>
            <a:r>
              <a:rPr lang="en-US" sz="4200" dirty="0">
                <a:solidFill>
                  <a:srgbClr val="FFFFFF"/>
                </a:solidFill>
                <a:latin typeface="Arial"/>
                <a:ea typeface="+mn-ea"/>
              </a:rPr>
              <a:t> </a:t>
            </a:r>
            <a:r>
              <a:rPr lang="en-US" sz="3000" dirty="0">
                <a:solidFill>
                  <a:srgbClr val="FFFFFF"/>
                </a:solidFill>
                <a:latin typeface="Arial"/>
                <a:ea typeface="+mn-ea"/>
              </a:rPr>
              <a:t>Template</a:t>
            </a:r>
          </a:p>
        </p:txBody>
      </p:sp>
      <p:cxnSp>
        <p:nvCxnSpPr>
          <p:cNvPr id="25" name="Straight Connector 24"/>
          <p:cNvCxnSpPr/>
          <p:nvPr userDrawn="1"/>
        </p:nvCxnSpPr>
        <p:spPr bwMode="gray">
          <a:xfrm>
            <a:off x="730394" y="4390975"/>
            <a:ext cx="275576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userDrawn="1"/>
        </p:nvSpPr>
        <p:spPr bwMode="gray">
          <a:xfrm>
            <a:off x="730388" y="5006039"/>
            <a:ext cx="2755762" cy="738664"/>
          </a:xfrm>
          <a:prstGeom prst="rect">
            <a:avLst/>
          </a:prstGeom>
          <a:noFill/>
        </p:spPr>
        <p:txBody>
          <a:bodyPr wrap="square" lIns="0" tIns="0" rIns="0" bIns="0" rtlCol="0">
            <a:spAutoFit/>
          </a:bodyPr>
          <a:lstStyle/>
          <a:p>
            <a:pPr defTabSz="1018888" fontAlgn="auto">
              <a:spcBef>
                <a:spcPts val="500"/>
              </a:spcBef>
              <a:spcAft>
                <a:spcPts val="0"/>
              </a:spcAft>
            </a:pPr>
            <a:r>
              <a:rPr lang="en-US" sz="1600" dirty="0">
                <a:solidFill>
                  <a:srgbClr val="FFFFFF"/>
                </a:solidFill>
                <a:latin typeface="Arial"/>
                <a:ea typeface="+mn-ea"/>
              </a:rPr>
              <a:t>This is a combined template that will suit the needs of brief to longer documents:</a:t>
            </a:r>
          </a:p>
        </p:txBody>
      </p:sp>
      <p:sp>
        <p:nvSpPr>
          <p:cNvPr id="27" name="TextBox 26"/>
          <p:cNvSpPr txBox="1"/>
          <p:nvPr userDrawn="1"/>
        </p:nvSpPr>
        <p:spPr bwMode="gray">
          <a:xfrm>
            <a:off x="875140" y="5974983"/>
            <a:ext cx="1620784" cy="1613262"/>
          </a:xfrm>
          <a:prstGeom prst="rect">
            <a:avLst/>
          </a:prstGeom>
          <a:noFill/>
        </p:spPr>
        <p:txBody>
          <a:bodyPr wrap="square" lIns="0" tIns="0" rIns="0" bIns="0" rtlCol="0">
            <a:spAutoFit/>
          </a:bodyPr>
          <a:lstStyle/>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Product overviews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White papers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Case studies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Toolkits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Manuals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Assessments</a:t>
            </a:r>
          </a:p>
        </p:txBody>
      </p:sp>
      <p:sp>
        <p:nvSpPr>
          <p:cNvPr id="28" name="Text Placeholder 7"/>
          <p:cNvSpPr txBox="1">
            <a:spLocks/>
          </p:cNvSpPr>
          <p:nvPr userDrawn="1"/>
        </p:nvSpPr>
        <p:spPr bwMode="gray">
          <a:xfrm>
            <a:off x="730392" y="7983502"/>
            <a:ext cx="2889113" cy="502702"/>
          </a:xfrm>
          <a:prstGeom prst="rect">
            <a:avLst/>
          </a:prstGeom>
        </p:spPr>
        <p:txBody>
          <a:bodyPr vert="horz" wrap="square" lIns="0" tIns="0" rIns="0" bIns="0" rtlCol="0">
            <a:spAutoFit/>
          </a:bodyPr>
          <a:lstStyle>
            <a:lvl1pPr marL="114300" indent="-114300" algn="l" defTabSz="640080" rtl="0" eaLnBrk="1" latinLnBrk="0" hangingPunct="1">
              <a:spcBef>
                <a:spcPts val="500"/>
              </a:spcBef>
              <a:buSzPct val="100000"/>
              <a:buFont typeface="Arial" panose="020B0604020202020204" pitchFamily="34" charset="0"/>
              <a:buChar char="•"/>
              <a:defRPr sz="900" kern="1200">
                <a:solidFill>
                  <a:schemeClr val="tx1"/>
                </a:solidFill>
                <a:latin typeface="+mn-lt"/>
                <a:ea typeface="+mn-ea"/>
                <a:cs typeface="+mn-cs"/>
              </a:defRPr>
            </a:lvl1pPr>
            <a:lvl2pPr marL="228600" indent="-114300" algn="l" defTabSz="640080" rtl="0" eaLnBrk="1" latinLnBrk="0" hangingPunct="1">
              <a:spcBef>
                <a:spcPts val="500"/>
              </a:spcBef>
              <a:buFont typeface="Verdana" panose="020B0604030504040204" pitchFamily="34" charset="0"/>
              <a:buChar char="–"/>
              <a:defRPr sz="900" kern="1200">
                <a:solidFill>
                  <a:schemeClr val="tx1"/>
                </a:solidFill>
                <a:latin typeface="+mn-lt"/>
                <a:ea typeface="+mn-ea"/>
                <a:cs typeface="+mn-cs"/>
              </a:defRPr>
            </a:lvl2pPr>
            <a:lvl3pPr marL="342900" indent="-114300" algn="l" defTabSz="640080" rtl="0" eaLnBrk="1" latinLnBrk="0" hangingPunct="1">
              <a:spcBef>
                <a:spcPts val="500"/>
              </a:spcBef>
              <a:buSzPct val="100000"/>
              <a:buFont typeface="Arial" panose="020B0604020202020204" pitchFamily="34" charset="0"/>
              <a:buChar char="•"/>
              <a:defRPr sz="900" kern="1200">
                <a:solidFill>
                  <a:schemeClr val="tx1"/>
                </a:solidFill>
                <a:latin typeface="+mn-lt"/>
                <a:ea typeface="+mn-ea"/>
                <a:cs typeface="+mn-cs"/>
              </a:defRPr>
            </a:lvl3pPr>
            <a:lvl4pPr marL="457200" indent="-114300" algn="l" defTabSz="640080" rtl="0" eaLnBrk="1" latinLnBrk="0" hangingPunct="1">
              <a:spcBef>
                <a:spcPts val="500"/>
              </a:spcBef>
              <a:buFont typeface="Verdana" panose="020B0604030504040204" pitchFamily="34" charset="0"/>
              <a:buChar char="–"/>
              <a:defRPr sz="900" kern="1200">
                <a:solidFill>
                  <a:schemeClr val="tx1"/>
                </a:solidFill>
                <a:latin typeface="+mn-lt"/>
                <a:ea typeface="+mn-ea"/>
                <a:cs typeface="+mn-cs"/>
              </a:defRPr>
            </a:lvl4pPr>
            <a:lvl5pPr marL="571500" indent="-114300" algn="l" defTabSz="640080" rtl="0" eaLnBrk="1" latinLnBrk="0" hangingPunct="1">
              <a:spcBef>
                <a:spcPts val="500"/>
              </a:spcBef>
              <a:buSzPct val="100000"/>
              <a:buFont typeface="Arial" panose="020B0604020202020204" pitchFamily="34" charset="0"/>
              <a:buChar char="•"/>
              <a:defRPr sz="900" kern="1200" baseline="0">
                <a:solidFill>
                  <a:schemeClr val="tx1"/>
                </a:solidFill>
                <a:latin typeface="+mn-lt"/>
                <a:ea typeface="+mn-ea"/>
                <a:cs typeface="+mn-cs"/>
              </a:defRPr>
            </a:lvl5pPr>
            <a:lvl6pPr marL="687388" indent="-117475" algn="l" defTabSz="640080" rtl="0" eaLnBrk="1" latinLnBrk="0" hangingPunct="1">
              <a:spcBef>
                <a:spcPts val="500"/>
              </a:spcBef>
              <a:buFont typeface="Verdana" panose="020B0604030504040204" pitchFamily="34" charset="0"/>
              <a:buChar char="–"/>
              <a:defRPr sz="900" kern="1200">
                <a:solidFill>
                  <a:schemeClr val="tx1"/>
                </a:solidFill>
                <a:latin typeface="+mn-lt"/>
                <a:ea typeface="+mn-ea"/>
                <a:cs typeface="+mn-cs"/>
              </a:defRPr>
            </a:lvl6pPr>
            <a:lvl7pPr marL="801688" indent="-112713" algn="l" defTabSz="640080" rtl="0" eaLnBrk="1" latinLnBrk="0" hangingPunct="1">
              <a:spcBef>
                <a:spcPts val="500"/>
              </a:spcBef>
              <a:buSzPct val="100000"/>
              <a:buFont typeface="Arial" panose="020B0604020202020204" pitchFamily="34" charset="0"/>
              <a:buChar char="•"/>
              <a:defRPr sz="900" kern="1200">
                <a:solidFill>
                  <a:schemeClr val="tx1"/>
                </a:solidFill>
                <a:latin typeface="+mn-lt"/>
                <a:ea typeface="+mn-ea"/>
                <a:cs typeface="+mn-cs"/>
              </a:defRPr>
            </a:lvl7pPr>
            <a:lvl8pPr marL="914400" indent="-112713" algn="l" defTabSz="640080" rtl="0" eaLnBrk="1" latinLnBrk="0" hangingPunct="1">
              <a:spcBef>
                <a:spcPts val="500"/>
              </a:spcBef>
              <a:buFont typeface="Verdana" panose="020B0604030504040204" pitchFamily="34" charset="0"/>
              <a:buChar char="–"/>
              <a:defRPr sz="900" kern="1200">
                <a:solidFill>
                  <a:schemeClr val="tx1"/>
                </a:solidFill>
                <a:latin typeface="+mn-lt"/>
                <a:ea typeface="+mn-ea"/>
                <a:cs typeface="+mn-cs"/>
              </a:defRPr>
            </a:lvl8pPr>
            <a:lvl9pPr marL="1027113" indent="-112713" algn="l" defTabSz="640080" rtl="0" eaLnBrk="1" latinLnBrk="0" hangingPunct="1">
              <a:spcBef>
                <a:spcPts val="500"/>
              </a:spcBef>
              <a:buClr>
                <a:schemeClr val="tx1"/>
              </a:buClr>
              <a:buSzPct val="100000"/>
              <a:buFont typeface="Arial" panose="020B0604020202020204" pitchFamily="34" charset="0"/>
              <a:buChar char="•"/>
              <a:defRPr sz="900" kern="1200">
                <a:solidFill>
                  <a:schemeClr val="tx1"/>
                </a:solidFill>
                <a:latin typeface="+mn-lt"/>
                <a:ea typeface="+mn-ea"/>
                <a:cs typeface="+mn-cs"/>
              </a:defRPr>
            </a:lvl9pPr>
          </a:lstStyle>
          <a:p>
            <a:pPr marL="0" indent="0" fontAlgn="auto">
              <a:spcBef>
                <a:spcPts val="2400"/>
              </a:spcBef>
              <a:spcAft>
                <a:spcPts val="0"/>
              </a:spcAft>
              <a:buFont typeface="Arial" panose="020B0604020202020204" pitchFamily="34" charset="0"/>
              <a:buNone/>
            </a:pPr>
            <a:r>
              <a:rPr lang="en-US" sz="1300" b="1" dirty="0">
                <a:solidFill>
                  <a:srgbClr val="FFFFFF"/>
                </a:solidFill>
              </a:rPr>
              <a:t>Need help? </a:t>
            </a:r>
          </a:p>
          <a:p>
            <a:pPr marL="0" indent="0" fontAlgn="auto">
              <a:spcBef>
                <a:spcPts val="800"/>
              </a:spcBef>
              <a:spcAft>
                <a:spcPts val="0"/>
              </a:spcAft>
              <a:buFont typeface="Arial" panose="020B0604020202020204" pitchFamily="34" charset="0"/>
              <a:buNone/>
            </a:pPr>
            <a:r>
              <a:rPr lang="en-US" sz="1300" dirty="0">
                <a:solidFill>
                  <a:srgbClr val="FFFFFF"/>
                </a:solidFill>
              </a:rPr>
              <a:t>Email </a:t>
            </a:r>
            <a:r>
              <a:rPr lang="en-US" sz="1300" b="1" dirty="0">
                <a:solidFill>
                  <a:srgbClr val="FFFFFF"/>
                </a:solidFill>
              </a:rPr>
              <a:t>DSS_Requests@advisory.com</a:t>
            </a:r>
          </a:p>
        </p:txBody>
      </p:sp>
      <p:sp>
        <p:nvSpPr>
          <p:cNvPr id="29" name="TextBox 28"/>
          <p:cNvSpPr txBox="1"/>
          <p:nvPr userDrawn="1"/>
        </p:nvSpPr>
        <p:spPr bwMode="gray">
          <a:xfrm>
            <a:off x="5206454" y="5620302"/>
            <a:ext cx="2113935" cy="123111"/>
          </a:xfrm>
          <a:prstGeom prst="rect">
            <a:avLst/>
          </a:prstGeom>
          <a:noFill/>
        </p:spPr>
        <p:txBody>
          <a:bodyPr wrap="square" lIns="0" tIns="0" rIns="0" bIns="0" rtlCol="0">
            <a:spAutoFit/>
          </a:bodyPr>
          <a:lstStyle/>
          <a:p>
            <a:pPr algn="r" defTabSz="1018888" fontAlgn="auto">
              <a:spcBef>
                <a:spcPts val="500"/>
              </a:spcBef>
              <a:spcAft>
                <a:spcPts val="0"/>
              </a:spcAft>
            </a:pPr>
            <a:r>
              <a:rPr lang="en-US" sz="800" dirty="0">
                <a:solidFill>
                  <a:srgbClr val="55565A"/>
                </a:solidFill>
                <a:latin typeface="Arial"/>
                <a:ea typeface="+mn-ea"/>
                <a:cs typeface="Arial" panose="020B0604020202020204" pitchFamily="34" charset="0"/>
              </a:rPr>
              <a:t>Page Size: 8.5ꞌꞌ x 11ꞌꞌ </a:t>
            </a:r>
          </a:p>
        </p:txBody>
      </p:sp>
      <p:sp>
        <p:nvSpPr>
          <p:cNvPr id="43" name="Rectangle 42"/>
          <p:cNvSpPr/>
          <p:nvPr userDrawn="1"/>
        </p:nvSpPr>
        <p:spPr bwMode="gray">
          <a:xfrm>
            <a:off x="303218" y="1497039"/>
            <a:ext cx="2276103" cy="939359"/>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a:solidFill>
                <a:srgbClr val="FFFFFF"/>
              </a:solidFill>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37032" y="1466717"/>
            <a:ext cx="2189595" cy="961815"/>
          </a:xfrm>
          <a:prstGeom prst="rect">
            <a:avLst/>
          </a:prstGeom>
          <a:noFill/>
          <a:ln>
            <a:noFill/>
          </a:ln>
        </p:spPr>
      </p:pic>
      <p:pic>
        <p:nvPicPr>
          <p:cNvPr id="15" name="Picture 14"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3935868" y="1040780"/>
            <a:ext cx="3236277" cy="4369741"/>
          </a:xfrm>
          <a:prstGeom prst="rect">
            <a:avLst/>
          </a:prstGeom>
          <a:ln w="6350">
            <a:solidFill>
              <a:schemeClr val="tx2"/>
            </a:solidFill>
          </a:ln>
        </p:spPr>
      </p:pic>
    </p:spTree>
    <p:extLst>
      <p:ext uri="{BB962C8B-B14F-4D97-AF65-F5344CB8AC3E}">
        <p14:creationId xmlns:p14="http://schemas.microsoft.com/office/powerpoint/2010/main" val="3017653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Orange">
    <p:spTree>
      <p:nvGrpSpPr>
        <p:cNvPr id="1" name=""/>
        <p:cNvGrpSpPr/>
        <p:nvPr/>
      </p:nvGrpSpPr>
      <p:grpSpPr>
        <a:xfrm>
          <a:off x="0" y="0"/>
          <a:ext cx="0" cy="0"/>
          <a:chOff x="0" y="0"/>
          <a:chExt cx="0" cy="0"/>
        </a:xfrm>
      </p:grpSpPr>
      <p:sp>
        <p:nvSpPr>
          <p:cNvPr id="4" name="Rectangle 3"/>
          <p:cNvSpPr/>
          <p:nvPr userDrawn="1"/>
        </p:nvSpPr>
        <p:spPr bwMode="gray">
          <a:xfrm>
            <a:off x="0" y="3486456"/>
            <a:ext cx="6305550" cy="1705739"/>
          </a:xfrm>
          <a:prstGeom prst="rect">
            <a:avLst/>
          </a:prstGeom>
          <a:solidFill>
            <a:schemeClr val="accent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9" name="Rectangle 8"/>
          <p:cNvSpPr/>
          <p:nvPr userDrawn="1"/>
        </p:nvSpPr>
        <p:spPr bwMode="gray">
          <a:xfrm>
            <a:off x="0" y="2149259"/>
            <a:ext cx="6305550" cy="1337197"/>
          </a:xfrm>
          <a:prstGeom prst="rect">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2" name="Title 1"/>
          <p:cNvSpPr>
            <a:spLocks noGrp="1"/>
          </p:cNvSpPr>
          <p:nvPr>
            <p:ph type="title" hasCustomPrompt="1"/>
          </p:nvPr>
        </p:nvSpPr>
        <p:spPr bwMode="gray">
          <a:xfrm>
            <a:off x="1035051" y="2569766"/>
            <a:ext cx="5029200" cy="775597"/>
          </a:xfrm>
        </p:spPr>
        <p:txBody>
          <a:bodyPr/>
          <a:lstStyle>
            <a:lvl1pPr>
              <a:lnSpc>
                <a:spcPct val="90000"/>
              </a:lnSpc>
              <a:defRPr sz="2800" baseline="0">
                <a:solidFill>
                  <a:schemeClr val="bg1"/>
                </a:solidFill>
              </a:defRPr>
            </a:lvl1pPr>
          </a:lstStyle>
          <a:p>
            <a:r>
              <a:rPr lang="en-US" dirty="0"/>
              <a:t>Document title – Arial 28pt regular; Use sentence case</a:t>
            </a:r>
          </a:p>
        </p:txBody>
      </p:sp>
      <p:sp>
        <p:nvSpPr>
          <p:cNvPr id="5" name="Rectangle 4"/>
          <p:cNvSpPr/>
          <p:nvPr userDrawn="1"/>
        </p:nvSpPr>
        <p:spPr bwMode="gray">
          <a:xfrm>
            <a:off x="0" y="4589652"/>
            <a:ext cx="7772400" cy="258110"/>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63946" y="275946"/>
            <a:ext cx="2341158" cy="1028392"/>
          </a:xfrm>
          <a:prstGeom prst="rect">
            <a:avLst/>
          </a:prstGeom>
          <a:noFill/>
          <a:ln>
            <a:noFill/>
          </a:ln>
        </p:spPr>
      </p:pic>
      <p:sp>
        <p:nvSpPr>
          <p:cNvPr id="14" name="Text Placeholder 13"/>
          <p:cNvSpPr>
            <a:spLocks noGrp="1"/>
          </p:cNvSpPr>
          <p:nvPr>
            <p:ph type="body" sz="quarter" idx="10" hasCustomPrompt="1"/>
          </p:nvPr>
        </p:nvSpPr>
        <p:spPr bwMode="gray">
          <a:xfrm>
            <a:off x="1035050" y="3592524"/>
            <a:ext cx="5029200" cy="184666"/>
          </a:xfrm>
        </p:spPr>
        <p:txBody>
          <a:bodyPr/>
          <a:lstStyle>
            <a:lvl1pPr marL="0" indent="0">
              <a:spcBef>
                <a:spcPts val="0"/>
              </a:spcBef>
              <a:buFontTx/>
              <a:buNone/>
              <a:defRPr sz="1200">
                <a:solidFill>
                  <a:schemeClr val="tx1"/>
                </a:solidFill>
              </a:defRPr>
            </a:lvl1pPr>
            <a:lvl2pPr marL="112714" indent="0">
              <a:buFontTx/>
              <a:buNone/>
              <a:defRPr sz="1200">
                <a:solidFill>
                  <a:schemeClr val="tx1"/>
                </a:solidFill>
              </a:defRPr>
            </a:lvl2pPr>
            <a:lvl3pPr marL="230190" indent="0">
              <a:buFontTx/>
              <a:buNone/>
              <a:defRPr sz="1200">
                <a:solidFill>
                  <a:schemeClr val="tx1"/>
                </a:solidFill>
              </a:defRPr>
            </a:lvl3pPr>
            <a:lvl4pPr marL="342903" indent="0">
              <a:buFontTx/>
              <a:buNone/>
              <a:defRPr sz="1200">
                <a:solidFill>
                  <a:schemeClr val="tx1"/>
                </a:solidFill>
              </a:defRPr>
            </a:lvl4pPr>
            <a:lvl5pPr marL="458792" indent="0">
              <a:buFontTx/>
              <a:buNone/>
              <a:defRPr sz="1200">
                <a:solidFill>
                  <a:schemeClr val="tx1"/>
                </a:solidFill>
              </a:defRPr>
            </a:lvl5pPr>
          </a:lstStyle>
          <a:p>
            <a:pPr lvl="0"/>
            <a:r>
              <a:rPr lang="en-US" dirty="0"/>
              <a:t>Document subtitle – Arial 12pt regular, use sentence Case</a:t>
            </a:r>
          </a:p>
        </p:txBody>
      </p:sp>
      <p:sp>
        <p:nvSpPr>
          <p:cNvPr id="16" name="Picture Placeholder 15"/>
          <p:cNvSpPr>
            <a:spLocks noGrp="1"/>
          </p:cNvSpPr>
          <p:nvPr>
            <p:ph type="pic" sz="quarter" idx="11" hasCustomPrompt="1"/>
          </p:nvPr>
        </p:nvSpPr>
        <p:spPr bwMode="gray">
          <a:xfrm>
            <a:off x="0" y="5191415"/>
            <a:ext cx="6305550" cy="3586524"/>
          </a:xfrm>
        </p:spPr>
        <p:txBody>
          <a:bodyPr lIns="640080" rIns="640080" anchor="ctr">
            <a:noAutofit/>
          </a:bodyPr>
          <a:lstStyle>
            <a:lvl1pPr marL="0" indent="0" algn="ctr">
              <a:buNone/>
              <a:defRPr sz="1200" b="1"/>
            </a:lvl1pPr>
          </a:lstStyle>
          <a:p>
            <a:r>
              <a:rPr lang="en-US" dirty="0"/>
              <a:t>Insert photo relevant to topic being presented. A vast photo library is available via the Marketing Content Library (MCL) at the following:</a:t>
            </a:r>
            <a:br>
              <a:rPr lang="en-US" dirty="0"/>
            </a:br>
            <a:r>
              <a:rPr lang="en-US" dirty="0"/>
              <a:t>https://library.optum.com/</a:t>
            </a:r>
            <a:br>
              <a:rPr lang="en-US" dirty="0"/>
            </a:br>
            <a:br>
              <a:rPr lang="en-US" dirty="0"/>
            </a:br>
            <a:br>
              <a:rPr lang="en-US" dirty="0"/>
            </a:br>
            <a:br>
              <a:rPr lang="en-US" dirty="0"/>
            </a:br>
            <a:r>
              <a:rPr lang="en-US" dirty="0"/>
              <a:t>Directions for requesting access are on the log-in screen.</a:t>
            </a:r>
            <a:br>
              <a:rPr lang="en-US" dirty="0"/>
            </a:br>
            <a:br>
              <a:rPr lang="en-US" dirty="0"/>
            </a:br>
            <a:endParaRPr lang="en-US" dirty="0"/>
          </a:p>
        </p:txBody>
      </p:sp>
      <p:sp>
        <p:nvSpPr>
          <p:cNvPr id="17"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1"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
        <p:nvSpPr>
          <p:cNvPr id="13" name="Text Placeholder 1"/>
          <p:cNvSpPr txBox="1">
            <a:spLocks/>
          </p:cNvSpPr>
          <p:nvPr userDrawn="1"/>
        </p:nvSpPr>
        <p:spPr bwMode="gray">
          <a:xfrm>
            <a:off x="-2010650" y="1639949"/>
            <a:ext cx="1775326" cy="854080"/>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What cover do you use?</a:t>
            </a:r>
          </a:p>
          <a:p>
            <a:pPr fontAlgn="auto">
              <a:spcBef>
                <a:spcPts val="300"/>
              </a:spcBef>
              <a:spcAft>
                <a:spcPts val="0"/>
              </a:spcAft>
              <a:buFont typeface="+mj-lt"/>
              <a:buNone/>
            </a:pPr>
            <a:r>
              <a:rPr lang="en-US" sz="900" dirty="0">
                <a:solidFill>
                  <a:srgbClr val="FFFFFF"/>
                </a:solidFill>
              </a:rPr>
              <a:t>The final cover color bar is variable and should be chosen to contrast or complement the chosen cover image. </a:t>
            </a:r>
            <a:endParaRPr lang="en-US" sz="900" i="1" dirty="0">
              <a:solidFill>
                <a:srgbClr val="FFFFFF"/>
              </a:solidFill>
            </a:endParaRPr>
          </a:p>
        </p:txBody>
      </p:sp>
      <p:grpSp>
        <p:nvGrpSpPr>
          <p:cNvPr id="15" name="Group 14"/>
          <p:cNvGrpSpPr/>
          <p:nvPr userDrawn="1"/>
        </p:nvGrpSpPr>
        <p:grpSpPr>
          <a:xfrm>
            <a:off x="-1652155" y="2795446"/>
            <a:ext cx="1556549" cy="230832"/>
            <a:chOff x="-1652155" y="8951295"/>
            <a:chExt cx="1556549" cy="220797"/>
          </a:xfrm>
        </p:grpSpPr>
        <p:sp>
          <p:nvSpPr>
            <p:cNvPr id="18"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50</a:t>
              </a:r>
              <a:r>
                <a:rPr lang="en-US" sz="900" dirty="0">
                  <a:solidFill>
                    <a:srgbClr val="FFFFFF"/>
                  </a:solidFill>
                </a:rPr>
                <a:t> </a:t>
              </a:r>
              <a:endParaRPr lang="en-US" sz="900" i="1" dirty="0">
                <a:solidFill>
                  <a:srgbClr val="FFFFFF"/>
                </a:solidFill>
              </a:endParaRPr>
            </a:p>
          </p:txBody>
        </p:sp>
        <p:cxnSp>
          <p:nvCxnSpPr>
            <p:cNvPr id="20" name="Straight Arrow Connector 19"/>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a:off x="-1757009" y="3568387"/>
            <a:ext cx="1661403" cy="230832"/>
            <a:chOff x="-1757009" y="8951295"/>
            <a:chExt cx="1661403" cy="220797"/>
          </a:xfrm>
        </p:grpSpPr>
        <p:sp>
          <p:nvSpPr>
            <p:cNvPr id="22" name="Text Placeholder 1"/>
            <p:cNvSpPr txBox="1">
              <a:spLocks/>
            </p:cNvSpPr>
            <p:nvPr userDrawn="1"/>
          </p:nvSpPr>
          <p:spPr bwMode="gray">
            <a:xfrm>
              <a:off x="-1757009" y="8951295"/>
              <a:ext cx="1521686"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100</a:t>
              </a:r>
              <a:r>
                <a:rPr lang="en-US" sz="900" dirty="0">
                  <a:solidFill>
                    <a:srgbClr val="FFFFFF"/>
                  </a:solidFill>
                </a:rPr>
                <a:t> </a:t>
              </a:r>
              <a:endParaRPr lang="en-US" sz="900" i="1" dirty="0">
                <a:solidFill>
                  <a:srgbClr val="FFFFFF"/>
                </a:solidFill>
              </a:endParaRPr>
            </a:p>
          </p:txBody>
        </p:sp>
        <p:cxnSp>
          <p:nvCxnSpPr>
            <p:cNvPr id="23" name="Straight Arrow Connector 22"/>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3863"/>
      </p:ext>
    </p:extLst>
  </p:cSld>
  <p:clrMapOvr>
    <a:masterClrMapping/>
  </p:clrMapOvr>
  <p:extLst>
    <p:ext uri="{DCECCB84-F9BA-43D5-87BE-67443E8EF086}">
      <p15:sldGuideLst xmlns:p15="http://schemas.microsoft.com/office/powerpoint/2012/main">
        <p15:guide id="1" orient="horz" pos="5529" userDrawn="1">
          <p15:clr>
            <a:srgbClr val="FBAE40"/>
          </p15:clr>
        </p15:guide>
        <p15:guide id="3" pos="652" userDrawn="1">
          <p15:clr>
            <a:srgbClr val="C35EA4"/>
          </p15:clr>
        </p15:guide>
        <p15:guide id="4" pos="397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Yellow">
    <p:spTree>
      <p:nvGrpSpPr>
        <p:cNvPr id="1" name=""/>
        <p:cNvGrpSpPr/>
        <p:nvPr/>
      </p:nvGrpSpPr>
      <p:grpSpPr>
        <a:xfrm>
          <a:off x="0" y="0"/>
          <a:ext cx="0" cy="0"/>
          <a:chOff x="0" y="0"/>
          <a:chExt cx="0" cy="0"/>
        </a:xfrm>
      </p:grpSpPr>
      <p:sp>
        <p:nvSpPr>
          <p:cNvPr id="4" name="Rectangle 3"/>
          <p:cNvSpPr/>
          <p:nvPr userDrawn="1"/>
        </p:nvSpPr>
        <p:spPr bwMode="gray">
          <a:xfrm>
            <a:off x="0" y="3486456"/>
            <a:ext cx="6305550" cy="1705739"/>
          </a:xfrm>
          <a:prstGeom prst="rect">
            <a:avLst/>
          </a:prstGeom>
          <a:solidFill>
            <a:schemeClr val="accent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9" name="Rectangle 8"/>
          <p:cNvSpPr/>
          <p:nvPr userDrawn="1"/>
        </p:nvSpPr>
        <p:spPr bwMode="gray">
          <a:xfrm>
            <a:off x="0" y="2149259"/>
            <a:ext cx="6305550" cy="1337197"/>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2" name="Title 1"/>
          <p:cNvSpPr>
            <a:spLocks noGrp="1"/>
          </p:cNvSpPr>
          <p:nvPr>
            <p:ph type="title" hasCustomPrompt="1"/>
          </p:nvPr>
        </p:nvSpPr>
        <p:spPr bwMode="gray">
          <a:xfrm>
            <a:off x="1035051" y="2569766"/>
            <a:ext cx="5029200" cy="775597"/>
          </a:xfrm>
        </p:spPr>
        <p:txBody>
          <a:bodyPr/>
          <a:lstStyle>
            <a:lvl1pPr>
              <a:lnSpc>
                <a:spcPct val="90000"/>
              </a:lnSpc>
              <a:defRPr sz="2800" baseline="0">
                <a:solidFill>
                  <a:schemeClr val="bg1"/>
                </a:solidFill>
              </a:defRPr>
            </a:lvl1pPr>
          </a:lstStyle>
          <a:p>
            <a:r>
              <a:rPr lang="en-US" dirty="0"/>
              <a:t>Document title – Arial 28pt regular; Use sentence case</a:t>
            </a:r>
          </a:p>
        </p:txBody>
      </p:sp>
      <p:sp>
        <p:nvSpPr>
          <p:cNvPr id="5" name="Rectangle 4"/>
          <p:cNvSpPr/>
          <p:nvPr userDrawn="1"/>
        </p:nvSpPr>
        <p:spPr bwMode="gray">
          <a:xfrm>
            <a:off x="0" y="4589652"/>
            <a:ext cx="7772400" cy="258110"/>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63946" y="275946"/>
            <a:ext cx="2341158" cy="1028392"/>
          </a:xfrm>
          <a:prstGeom prst="rect">
            <a:avLst/>
          </a:prstGeom>
          <a:noFill/>
          <a:ln>
            <a:noFill/>
          </a:ln>
        </p:spPr>
      </p:pic>
      <p:sp>
        <p:nvSpPr>
          <p:cNvPr id="14" name="Text Placeholder 13"/>
          <p:cNvSpPr>
            <a:spLocks noGrp="1"/>
          </p:cNvSpPr>
          <p:nvPr>
            <p:ph type="body" sz="quarter" idx="10" hasCustomPrompt="1"/>
          </p:nvPr>
        </p:nvSpPr>
        <p:spPr bwMode="gray">
          <a:xfrm>
            <a:off x="1035050" y="3592524"/>
            <a:ext cx="5029200" cy="184666"/>
          </a:xfrm>
        </p:spPr>
        <p:txBody>
          <a:bodyPr/>
          <a:lstStyle>
            <a:lvl1pPr marL="0" indent="0">
              <a:spcBef>
                <a:spcPts val="0"/>
              </a:spcBef>
              <a:buFontTx/>
              <a:buNone/>
              <a:defRPr sz="1200">
                <a:solidFill>
                  <a:schemeClr val="tx1"/>
                </a:solidFill>
              </a:defRPr>
            </a:lvl1pPr>
            <a:lvl2pPr marL="112714" indent="0">
              <a:buFontTx/>
              <a:buNone/>
              <a:defRPr sz="1200">
                <a:solidFill>
                  <a:schemeClr val="tx1"/>
                </a:solidFill>
              </a:defRPr>
            </a:lvl2pPr>
            <a:lvl3pPr marL="230190" indent="0">
              <a:buFontTx/>
              <a:buNone/>
              <a:defRPr sz="1200">
                <a:solidFill>
                  <a:schemeClr val="tx1"/>
                </a:solidFill>
              </a:defRPr>
            </a:lvl3pPr>
            <a:lvl4pPr marL="342903" indent="0">
              <a:buFontTx/>
              <a:buNone/>
              <a:defRPr sz="1200">
                <a:solidFill>
                  <a:schemeClr val="tx1"/>
                </a:solidFill>
              </a:defRPr>
            </a:lvl4pPr>
            <a:lvl5pPr marL="458792" indent="0">
              <a:buFontTx/>
              <a:buNone/>
              <a:defRPr sz="1200">
                <a:solidFill>
                  <a:schemeClr val="tx1"/>
                </a:solidFill>
              </a:defRPr>
            </a:lvl5pPr>
          </a:lstStyle>
          <a:p>
            <a:pPr lvl="0"/>
            <a:r>
              <a:rPr lang="en-US" dirty="0"/>
              <a:t>Document subtitle – Arial 12pt regular, use sentence Case</a:t>
            </a:r>
          </a:p>
        </p:txBody>
      </p:sp>
      <p:sp>
        <p:nvSpPr>
          <p:cNvPr id="16" name="Picture Placeholder 15"/>
          <p:cNvSpPr>
            <a:spLocks noGrp="1"/>
          </p:cNvSpPr>
          <p:nvPr>
            <p:ph type="pic" sz="quarter" idx="11" hasCustomPrompt="1"/>
          </p:nvPr>
        </p:nvSpPr>
        <p:spPr bwMode="gray">
          <a:xfrm>
            <a:off x="0" y="5191415"/>
            <a:ext cx="6305550" cy="3586524"/>
          </a:xfrm>
        </p:spPr>
        <p:txBody>
          <a:bodyPr lIns="640080" rIns="640080" anchor="ctr">
            <a:noAutofit/>
          </a:bodyPr>
          <a:lstStyle>
            <a:lvl1pPr marL="0" indent="0" algn="ctr">
              <a:buNone/>
              <a:defRPr sz="1200" b="1"/>
            </a:lvl1pPr>
          </a:lstStyle>
          <a:p>
            <a:r>
              <a:rPr lang="en-US" dirty="0"/>
              <a:t>Insert photo relevant to topic being presented. A vast photo library is available via the Marketing Content Library (MCL) at the following:</a:t>
            </a:r>
            <a:br>
              <a:rPr lang="en-US" dirty="0"/>
            </a:br>
            <a:r>
              <a:rPr lang="en-US" dirty="0"/>
              <a:t>https://library.optum.com/</a:t>
            </a:r>
            <a:br>
              <a:rPr lang="en-US" dirty="0"/>
            </a:br>
            <a:br>
              <a:rPr lang="en-US" dirty="0"/>
            </a:br>
            <a:br>
              <a:rPr lang="en-US" dirty="0"/>
            </a:br>
            <a:br>
              <a:rPr lang="en-US" dirty="0"/>
            </a:br>
            <a:r>
              <a:rPr lang="en-US" dirty="0"/>
              <a:t>Directions for requesting access are on the log-in screen.</a:t>
            </a:r>
            <a:br>
              <a:rPr lang="en-US" dirty="0"/>
            </a:br>
            <a:br>
              <a:rPr lang="en-US" dirty="0"/>
            </a:br>
            <a:endParaRPr lang="en-US" dirty="0"/>
          </a:p>
        </p:txBody>
      </p:sp>
      <p:sp>
        <p:nvSpPr>
          <p:cNvPr id="17"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1"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
        <p:nvSpPr>
          <p:cNvPr id="13" name="Text Placeholder 1"/>
          <p:cNvSpPr txBox="1">
            <a:spLocks/>
          </p:cNvSpPr>
          <p:nvPr userDrawn="1"/>
        </p:nvSpPr>
        <p:spPr bwMode="gray">
          <a:xfrm>
            <a:off x="-2010650" y="1639949"/>
            <a:ext cx="1775326" cy="854080"/>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What cover do you use?</a:t>
            </a:r>
          </a:p>
          <a:p>
            <a:pPr fontAlgn="auto">
              <a:spcBef>
                <a:spcPts val="300"/>
              </a:spcBef>
              <a:spcAft>
                <a:spcPts val="0"/>
              </a:spcAft>
              <a:buFont typeface="+mj-lt"/>
              <a:buNone/>
            </a:pPr>
            <a:r>
              <a:rPr lang="en-US" sz="900" dirty="0">
                <a:solidFill>
                  <a:srgbClr val="FFFFFF"/>
                </a:solidFill>
              </a:rPr>
              <a:t>The final cover color bar is variable and should be chosen to contrast or complement the chosen cover image. </a:t>
            </a:r>
            <a:endParaRPr lang="en-US" sz="900" i="1" dirty="0">
              <a:solidFill>
                <a:srgbClr val="FFFFFF"/>
              </a:solidFill>
            </a:endParaRPr>
          </a:p>
        </p:txBody>
      </p:sp>
      <p:grpSp>
        <p:nvGrpSpPr>
          <p:cNvPr id="15" name="Group 14"/>
          <p:cNvGrpSpPr/>
          <p:nvPr userDrawn="1"/>
        </p:nvGrpSpPr>
        <p:grpSpPr>
          <a:xfrm>
            <a:off x="-1652155" y="2795446"/>
            <a:ext cx="1556549" cy="230832"/>
            <a:chOff x="-1652155" y="8951295"/>
            <a:chExt cx="1556549" cy="220797"/>
          </a:xfrm>
        </p:grpSpPr>
        <p:sp>
          <p:nvSpPr>
            <p:cNvPr id="18"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50</a:t>
              </a:r>
              <a:r>
                <a:rPr lang="en-US" sz="900" dirty="0">
                  <a:solidFill>
                    <a:srgbClr val="FFFFFF"/>
                  </a:solidFill>
                </a:rPr>
                <a:t> </a:t>
              </a:r>
              <a:endParaRPr lang="en-US" sz="900" i="1" dirty="0">
                <a:solidFill>
                  <a:srgbClr val="FFFFFF"/>
                </a:solidFill>
              </a:endParaRPr>
            </a:p>
          </p:txBody>
        </p:sp>
        <p:cxnSp>
          <p:nvCxnSpPr>
            <p:cNvPr id="20" name="Straight Arrow Connector 19"/>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a:off x="-1757009" y="3568387"/>
            <a:ext cx="1661403" cy="230832"/>
            <a:chOff x="-1757009" y="8951295"/>
            <a:chExt cx="1661403" cy="220797"/>
          </a:xfrm>
        </p:grpSpPr>
        <p:sp>
          <p:nvSpPr>
            <p:cNvPr id="22" name="Text Placeholder 1"/>
            <p:cNvSpPr txBox="1">
              <a:spLocks/>
            </p:cNvSpPr>
            <p:nvPr userDrawn="1"/>
          </p:nvSpPr>
          <p:spPr bwMode="gray">
            <a:xfrm>
              <a:off x="-1757009" y="8951295"/>
              <a:ext cx="1521686"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100</a:t>
              </a:r>
              <a:r>
                <a:rPr lang="en-US" sz="900" dirty="0">
                  <a:solidFill>
                    <a:srgbClr val="FFFFFF"/>
                  </a:solidFill>
                </a:rPr>
                <a:t> </a:t>
              </a:r>
              <a:endParaRPr lang="en-US" sz="900" i="1" dirty="0">
                <a:solidFill>
                  <a:srgbClr val="FFFFFF"/>
                </a:solidFill>
              </a:endParaRPr>
            </a:p>
          </p:txBody>
        </p:sp>
        <p:cxnSp>
          <p:nvCxnSpPr>
            <p:cNvPr id="23" name="Straight Arrow Connector 22"/>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167961"/>
      </p:ext>
    </p:extLst>
  </p:cSld>
  <p:clrMapOvr>
    <a:masterClrMapping/>
  </p:clrMapOvr>
  <p:extLst>
    <p:ext uri="{DCECCB84-F9BA-43D5-87BE-67443E8EF086}">
      <p15:sldGuideLst xmlns:p15="http://schemas.microsoft.com/office/powerpoint/2012/main">
        <p15:guide id="1" orient="horz" pos="5529" userDrawn="1">
          <p15:clr>
            <a:srgbClr val="FBAE40"/>
          </p15:clr>
        </p15:guide>
        <p15:guide id="2" pos="652" userDrawn="1">
          <p15:clr>
            <a:srgbClr val="C35EA4"/>
          </p15:clr>
        </p15:guide>
        <p15:guide id="3" pos="397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 Charcoal">
    <p:spTree>
      <p:nvGrpSpPr>
        <p:cNvPr id="1" name=""/>
        <p:cNvGrpSpPr/>
        <p:nvPr/>
      </p:nvGrpSpPr>
      <p:grpSpPr>
        <a:xfrm>
          <a:off x="0" y="0"/>
          <a:ext cx="0" cy="0"/>
          <a:chOff x="0" y="0"/>
          <a:chExt cx="0" cy="0"/>
        </a:xfrm>
      </p:grpSpPr>
      <p:sp>
        <p:nvSpPr>
          <p:cNvPr id="4" name="Rectangle 3"/>
          <p:cNvSpPr/>
          <p:nvPr userDrawn="1"/>
        </p:nvSpPr>
        <p:spPr bwMode="gray">
          <a:xfrm>
            <a:off x="0" y="3486456"/>
            <a:ext cx="6305550" cy="1705739"/>
          </a:xfrm>
          <a:prstGeom prst="rect">
            <a:avLst/>
          </a:prstGeom>
          <a:solidFill>
            <a:schemeClr val="accent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9" name="Rectangle 8"/>
          <p:cNvSpPr/>
          <p:nvPr userDrawn="1"/>
        </p:nvSpPr>
        <p:spPr bwMode="gray">
          <a:xfrm>
            <a:off x="0" y="2149259"/>
            <a:ext cx="6305550" cy="1337197"/>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2" name="Title 1"/>
          <p:cNvSpPr>
            <a:spLocks noGrp="1"/>
          </p:cNvSpPr>
          <p:nvPr>
            <p:ph type="title" hasCustomPrompt="1"/>
          </p:nvPr>
        </p:nvSpPr>
        <p:spPr bwMode="gray">
          <a:xfrm>
            <a:off x="1035051" y="2569766"/>
            <a:ext cx="5029200" cy="775597"/>
          </a:xfrm>
        </p:spPr>
        <p:txBody>
          <a:bodyPr/>
          <a:lstStyle>
            <a:lvl1pPr>
              <a:lnSpc>
                <a:spcPct val="90000"/>
              </a:lnSpc>
              <a:defRPr sz="2800" baseline="0">
                <a:solidFill>
                  <a:schemeClr val="bg1"/>
                </a:solidFill>
              </a:defRPr>
            </a:lvl1pPr>
          </a:lstStyle>
          <a:p>
            <a:r>
              <a:rPr lang="en-US" dirty="0"/>
              <a:t>Document title – Arial 28pt regular; Use sentence case</a:t>
            </a:r>
          </a:p>
        </p:txBody>
      </p:sp>
      <p:sp>
        <p:nvSpPr>
          <p:cNvPr id="5" name="Rectangle 4"/>
          <p:cNvSpPr/>
          <p:nvPr userDrawn="1"/>
        </p:nvSpPr>
        <p:spPr bwMode="gray">
          <a:xfrm>
            <a:off x="0" y="4589652"/>
            <a:ext cx="7772400" cy="258110"/>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63946" y="275946"/>
            <a:ext cx="2341158" cy="1028392"/>
          </a:xfrm>
          <a:prstGeom prst="rect">
            <a:avLst/>
          </a:prstGeom>
          <a:noFill/>
          <a:ln>
            <a:noFill/>
          </a:ln>
        </p:spPr>
      </p:pic>
      <p:sp>
        <p:nvSpPr>
          <p:cNvPr id="14" name="Text Placeholder 13"/>
          <p:cNvSpPr>
            <a:spLocks noGrp="1"/>
          </p:cNvSpPr>
          <p:nvPr>
            <p:ph type="body" sz="quarter" idx="10" hasCustomPrompt="1"/>
          </p:nvPr>
        </p:nvSpPr>
        <p:spPr bwMode="gray">
          <a:xfrm>
            <a:off x="1035050" y="3592524"/>
            <a:ext cx="5029200" cy="184666"/>
          </a:xfrm>
        </p:spPr>
        <p:txBody>
          <a:bodyPr/>
          <a:lstStyle>
            <a:lvl1pPr marL="0" indent="0">
              <a:spcBef>
                <a:spcPts val="0"/>
              </a:spcBef>
              <a:buFontTx/>
              <a:buNone/>
              <a:defRPr sz="1200">
                <a:solidFill>
                  <a:schemeClr val="tx1"/>
                </a:solidFill>
              </a:defRPr>
            </a:lvl1pPr>
            <a:lvl2pPr marL="112714" indent="0">
              <a:buFontTx/>
              <a:buNone/>
              <a:defRPr sz="1200">
                <a:solidFill>
                  <a:schemeClr val="tx1"/>
                </a:solidFill>
              </a:defRPr>
            </a:lvl2pPr>
            <a:lvl3pPr marL="230190" indent="0">
              <a:buFontTx/>
              <a:buNone/>
              <a:defRPr sz="1200">
                <a:solidFill>
                  <a:schemeClr val="tx1"/>
                </a:solidFill>
              </a:defRPr>
            </a:lvl3pPr>
            <a:lvl4pPr marL="342903" indent="0">
              <a:buFontTx/>
              <a:buNone/>
              <a:defRPr sz="1200">
                <a:solidFill>
                  <a:schemeClr val="tx1"/>
                </a:solidFill>
              </a:defRPr>
            </a:lvl4pPr>
            <a:lvl5pPr marL="458792" indent="0">
              <a:buFontTx/>
              <a:buNone/>
              <a:defRPr sz="1200">
                <a:solidFill>
                  <a:schemeClr val="tx1"/>
                </a:solidFill>
              </a:defRPr>
            </a:lvl5pPr>
          </a:lstStyle>
          <a:p>
            <a:pPr lvl="0"/>
            <a:r>
              <a:rPr lang="en-US" dirty="0"/>
              <a:t>Document subtitle – Arial 12pt regular, use sentence Case</a:t>
            </a:r>
          </a:p>
        </p:txBody>
      </p:sp>
      <p:sp>
        <p:nvSpPr>
          <p:cNvPr id="16" name="Picture Placeholder 15"/>
          <p:cNvSpPr>
            <a:spLocks noGrp="1"/>
          </p:cNvSpPr>
          <p:nvPr>
            <p:ph type="pic" sz="quarter" idx="11" hasCustomPrompt="1"/>
          </p:nvPr>
        </p:nvSpPr>
        <p:spPr bwMode="gray">
          <a:xfrm>
            <a:off x="0" y="5191415"/>
            <a:ext cx="6305550" cy="3586524"/>
          </a:xfrm>
        </p:spPr>
        <p:txBody>
          <a:bodyPr lIns="640080" rIns="640080" anchor="ctr">
            <a:noAutofit/>
          </a:bodyPr>
          <a:lstStyle>
            <a:lvl1pPr marL="0" indent="0" algn="ctr">
              <a:buNone/>
              <a:defRPr sz="1200" b="1" baseline="0"/>
            </a:lvl1pPr>
          </a:lstStyle>
          <a:p>
            <a:r>
              <a:rPr lang="en-US" dirty="0"/>
              <a:t>Insert photo relevant to topic being presented. A vast photo library is available via the Marketing Content Library (MCL) at the following:</a:t>
            </a:r>
            <a:br>
              <a:rPr lang="en-US" dirty="0"/>
            </a:br>
            <a:r>
              <a:rPr lang="en-US" dirty="0"/>
              <a:t>https://library.optum.com/</a:t>
            </a:r>
            <a:br>
              <a:rPr lang="en-US" dirty="0"/>
            </a:br>
            <a:br>
              <a:rPr lang="en-US" dirty="0"/>
            </a:br>
            <a:br>
              <a:rPr lang="en-US" dirty="0"/>
            </a:br>
            <a:br>
              <a:rPr lang="en-US" dirty="0"/>
            </a:br>
            <a:r>
              <a:rPr lang="en-US" dirty="0"/>
              <a:t>Directions for requesting access are on the log-in screen.</a:t>
            </a:r>
            <a:br>
              <a:rPr lang="en-US" dirty="0"/>
            </a:br>
            <a:br>
              <a:rPr lang="en-US" dirty="0"/>
            </a:br>
            <a:endParaRPr lang="en-US" dirty="0"/>
          </a:p>
        </p:txBody>
      </p:sp>
      <p:sp>
        <p:nvSpPr>
          <p:cNvPr id="17"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9" name="Text Placeholder 1"/>
          <p:cNvSpPr txBox="1">
            <a:spLocks/>
          </p:cNvSpPr>
          <p:nvPr userDrawn="1"/>
        </p:nvSpPr>
        <p:spPr bwMode="gray">
          <a:xfrm>
            <a:off x="-2010650" y="1639949"/>
            <a:ext cx="1775326" cy="854080"/>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What cover do you use?</a:t>
            </a:r>
          </a:p>
          <a:p>
            <a:pPr fontAlgn="auto">
              <a:spcBef>
                <a:spcPts val="300"/>
              </a:spcBef>
              <a:spcAft>
                <a:spcPts val="0"/>
              </a:spcAft>
              <a:buFont typeface="+mj-lt"/>
              <a:buNone/>
            </a:pPr>
            <a:r>
              <a:rPr lang="en-US" sz="900" dirty="0">
                <a:solidFill>
                  <a:srgbClr val="FFFFFF"/>
                </a:solidFill>
              </a:rPr>
              <a:t>The final cover color bar is variable and should be chosen to contrast or complement the chosen cover image. </a:t>
            </a:r>
            <a:endParaRPr lang="en-US" sz="900" i="1" dirty="0">
              <a:solidFill>
                <a:srgbClr val="FFFFFF"/>
              </a:solidFill>
            </a:endParaRPr>
          </a:p>
        </p:txBody>
      </p:sp>
      <p:sp>
        <p:nvSpPr>
          <p:cNvPr id="11"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13" name="Group 12"/>
          <p:cNvGrpSpPr/>
          <p:nvPr userDrawn="1"/>
        </p:nvGrpSpPr>
        <p:grpSpPr>
          <a:xfrm>
            <a:off x="-1652155" y="2795446"/>
            <a:ext cx="1556549" cy="230832"/>
            <a:chOff x="-1652155" y="8951295"/>
            <a:chExt cx="1556549" cy="220797"/>
          </a:xfrm>
        </p:grpSpPr>
        <p:sp>
          <p:nvSpPr>
            <p:cNvPr id="15"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50</a:t>
              </a:r>
              <a:r>
                <a:rPr lang="en-US" sz="900" dirty="0">
                  <a:solidFill>
                    <a:srgbClr val="FFFFFF"/>
                  </a:solidFill>
                </a:rPr>
                <a:t> </a:t>
              </a:r>
              <a:endParaRPr lang="en-US" sz="900" i="1" dirty="0">
                <a:solidFill>
                  <a:srgbClr val="FFFFFF"/>
                </a:solidFill>
              </a:endParaRPr>
            </a:p>
          </p:txBody>
        </p:sp>
        <p:cxnSp>
          <p:nvCxnSpPr>
            <p:cNvPr id="18" name="Straight Arrow Connector 17"/>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1757009" y="3568387"/>
            <a:ext cx="1661403" cy="230832"/>
            <a:chOff x="-1757009" y="8951295"/>
            <a:chExt cx="1661403" cy="220797"/>
          </a:xfrm>
        </p:grpSpPr>
        <p:sp>
          <p:nvSpPr>
            <p:cNvPr id="21" name="Text Placeholder 1"/>
            <p:cNvSpPr txBox="1">
              <a:spLocks/>
            </p:cNvSpPr>
            <p:nvPr userDrawn="1"/>
          </p:nvSpPr>
          <p:spPr bwMode="gray">
            <a:xfrm>
              <a:off x="-1757009" y="8951295"/>
              <a:ext cx="1521686"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100</a:t>
              </a:r>
              <a:r>
                <a:rPr lang="en-US" sz="900" dirty="0">
                  <a:solidFill>
                    <a:srgbClr val="FFFFFF"/>
                  </a:solidFill>
                </a:rPr>
                <a:t> </a:t>
              </a:r>
              <a:endParaRPr lang="en-US" sz="900" i="1" dirty="0">
                <a:solidFill>
                  <a:srgbClr val="FFFFFF"/>
                </a:solidFill>
              </a:endParaRPr>
            </a:p>
          </p:txBody>
        </p:sp>
        <p:cxnSp>
          <p:nvCxnSpPr>
            <p:cNvPr id="22" name="Straight Arrow Connector 21"/>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8041614"/>
      </p:ext>
    </p:extLst>
  </p:cSld>
  <p:clrMapOvr>
    <a:masterClrMapping/>
  </p:clrMapOvr>
  <p:extLst>
    <p:ext uri="{DCECCB84-F9BA-43D5-87BE-67443E8EF086}">
      <p15:sldGuideLst xmlns:p15="http://schemas.microsoft.com/office/powerpoint/2012/main">
        <p15:guide id="1" orient="horz" pos="5529" userDrawn="1">
          <p15:clr>
            <a:srgbClr val="FBAE40"/>
          </p15:clr>
        </p15:guide>
        <p15:guide id="2" pos="652" userDrawn="1">
          <p15:clr>
            <a:srgbClr val="C35EA4"/>
          </p15:clr>
        </p15:guide>
        <p15:guide id="3" pos="397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One Line Title">
    <p:spTree>
      <p:nvGrpSpPr>
        <p:cNvPr id="1" name=""/>
        <p:cNvGrpSpPr/>
        <p:nvPr/>
      </p:nvGrpSpPr>
      <p:grpSpPr>
        <a:xfrm>
          <a:off x="0" y="0"/>
          <a:ext cx="0" cy="0"/>
          <a:chOff x="0" y="0"/>
          <a:chExt cx="0" cy="0"/>
        </a:xfrm>
      </p:grpSpPr>
      <p:sp>
        <p:nvSpPr>
          <p:cNvPr id="6" name="Rectangle 5"/>
          <p:cNvSpPr/>
          <p:nvPr userDrawn="1"/>
        </p:nvSpPr>
        <p:spPr bwMode="gray">
          <a:xfrm>
            <a:off x="-1" y="1172979"/>
            <a:ext cx="5065714" cy="812569"/>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68306" y="319292"/>
            <a:ext cx="1771254" cy="778053"/>
          </a:xfrm>
          <a:prstGeom prst="rect">
            <a:avLst/>
          </a:prstGeom>
        </p:spPr>
      </p:pic>
      <p:sp>
        <p:nvSpPr>
          <p:cNvPr id="8" name="Title 1"/>
          <p:cNvSpPr>
            <a:spLocks noGrp="1"/>
          </p:cNvSpPr>
          <p:nvPr>
            <p:ph type="title" hasCustomPrompt="1"/>
          </p:nvPr>
        </p:nvSpPr>
        <p:spPr bwMode="gray">
          <a:xfrm>
            <a:off x="752475" y="1379614"/>
            <a:ext cx="4114800" cy="276999"/>
          </a:xfrm>
        </p:spPr>
        <p:txBody>
          <a:bodyPr anchor="b" anchorCtr="0"/>
          <a:lstStyle>
            <a:lvl1pPr>
              <a:lnSpc>
                <a:spcPct val="90000"/>
              </a:lnSpc>
              <a:defRPr>
                <a:solidFill>
                  <a:schemeClr val="bg1"/>
                </a:solidFill>
              </a:defRPr>
            </a:lvl1pPr>
          </a:lstStyle>
          <a:p>
            <a:r>
              <a:rPr lang="en-US" dirty="0"/>
              <a:t>Document title – Arial 20pt regular</a:t>
            </a:r>
          </a:p>
        </p:txBody>
      </p:sp>
      <p:sp>
        <p:nvSpPr>
          <p:cNvPr id="14" name="Rectangle 13"/>
          <p:cNvSpPr/>
          <p:nvPr userDrawn="1"/>
        </p:nvSpPr>
        <p:spPr bwMode="gray">
          <a:xfrm>
            <a:off x="-1" y="2021818"/>
            <a:ext cx="7772401" cy="191193"/>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5" name="Rectangle 4"/>
          <p:cNvSpPr/>
          <p:nvPr userDrawn="1"/>
        </p:nvSpPr>
        <p:spPr bwMode="gray">
          <a:xfrm>
            <a:off x="6886575" y="9836801"/>
            <a:ext cx="647700" cy="398318"/>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32" name="Text Placeholder 4"/>
          <p:cNvSpPr>
            <a:spLocks noGrp="1"/>
          </p:cNvSpPr>
          <p:nvPr>
            <p:ph type="body" sz="quarter" idx="25" hasCustomPrompt="1"/>
          </p:nvPr>
        </p:nvSpPr>
        <p:spPr bwMode="gray">
          <a:xfrm>
            <a:off x="752475" y="1673482"/>
            <a:ext cx="4114800" cy="153888"/>
          </a:xfrm>
        </p:spPr>
        <p:txBody>
          <a:bodyPr/>
          <a:lstStyle>
            <a:lvl1pPr marL="0" indent="0">
              <a:spcBef>
                <a:spcPts val="0"/>
              </a:spcBef>
              <a:buNone/>
              <a:defRPr sz="1000">
                <a:solidFill>
                  <a:schemeClr val="bg1"/>
                </a:solidFill>
              </a:defRPr>
            </a:lvl1pPr>
            <a:lvl2pPr marL="114301" indent="0">
              <a:spcBef>
                <a:spcPts val="0"/>
              </a:spcBef>
              <a:buNone/>
              <a:defRPr sz="1400">
                <a:solidFill>
                  <a:schemeClr val="accent3"/>
                </a:solidFill>
              </a:defRPr>
            </a:lvl2pPr>
            <a:lvl3pPr marL="228602" indent="0">
              <a:spcBef>
                <a:spcPts val="0"/>
              </a:spcBef>
              <a:buNone/>
              <a:defRPr sz="1400">
                <a:solidFill>
                  <a:schemeClr val="accent3"/>
                </a:solidFill>
              </a:defRPr>
            </a:lvl3pPr>
            <a:lvl4pPr marL="342903" indent="0">
              <a:spcBef>
                <a:spcPts val="0"/>
              </a:spcBef>
              <a:buNone/>
              <a:defRPr sz="1400">
                <a:solidFill>
                  <a:schemeClr val="accent3"/>
                </a:solidFill>
              </a:defRPr>
            </a:lvl4pPr>
            <a:lvl5pPr marL="457204" indent="0">
              <a:spcBef>
                <a:spcPts val="0"/>
              </a:spcBef>
              <a:buNone/>
              <a:defRPr sz="1400">
                <a:solidFill>
                  <a:schemeClr val="accent3"/>
                </a:solidFill>
              </a:defRPr>
            </a:lvl5pPr>
          </a:lstStyle>
          <a:p>
            <a:pPr lvl="0"/>
            <a:r>
              <a:rPr lang="en-US" dirty="0"/>
              <a:t>Document subtitle – Arial 10pt regular, use sentence Case</a:t>
            </a:r>
          </a:p>
        </p:txBody>
      </p:sp>
      <p:sp>
        <p:nvSpPr>
          <p:cNvPr id="33"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37"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38"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grpSp>
        <p:nvGrpSpPr>
          <p:cNvPr id="42" name="Group 41"/>
          <p:cNvGrpSpPr/>
          <p:nvPr userDrawn="1"/>
        </p:nvGrpSpPr>
        <p:grpSpPr>
          <a:xfrm>
            <a:off x="-1269460" y="9358179"/>
            <a:ext cx="1173854" cy="369332"/>
            <a:chOff x="-1269460" y="8951295"/>
            <a:chExt cx="1173854" cy="353274"/>
          </a:xfrm>
        </p:grpSpPr>
        <p:sp>
          <p:nvSpPr>
            <p:cNvPr id="39"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41" name="Straight Arrow Connector 40"/>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5"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16" name="Group 15"/>
          <p:cNvGrpSpPr/>
          <p:nvPr userDrawn="1"/>
        </p:nvGrpSpPr>
        <p:grpSpPr>
          <a:xfrm>
            <a:off x="-1652155" y="1367016"/>
            <a:ext cx="1556549" cy="230832"/>
            <a:chOff x="-1652155" y="8951295"/>
            <a:chExt cx="1556549" cy="220797"/>
          </a:xfrm>
        </p:grpSpPr>
        <p:sp>
          <p:nvSpPr>
            <p:cNvPr id="17"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35</a:t>
              </a:r>
              <a:r>
                <a:rPr lang="en-US" sz="900" dirty="0">
                  <a:solidFill>
                    <a:srgbClr val="FFFFFF"/>
                  </a:solidFill>
                </a:rPr>
                <a:t> </a:t>
              </a:r>
              <a:endParaRPr lang="en-US" sz="900" i="1" dirty="0">
                <a:solidFill>
                  <a:srgbClr val="FFFFFF"/>
                </a:solidFill>
              </a:endParaRPr>
            </a:p>
          </p:txBody>
        </p:sp>
        <p:cxnSp>
          <p:nvCxnSpPr>
            <p:cNvPr id="18" name="Straight Arrow Connector 17"/>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userDrawn="1"/>
        </p:nvGrpSpPr>
        <p:grpSpPr>
          <a:xfrm>
            <a:off x="-1652155" y="1692045"/>
            <a:ext cx="1556549" cy="230832"/>
            <a:chOff x="-1652155" y="8951295"/>
            <a:chExt cx="1556549" cy="220797"/>
          </a:xfrm>
        </p:grpSpPr>
        <p:sp>
          <p:nvSpPr>
            <p:cNvPr id="20"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65</a:t>
              </a:r>
              <a:r>
                <a:rPr lang="en-US" sz="900" dirty="0">
                  <a:solidFill>
                    <a:srgbClr val="FFFFFF"/>
                  </a:solidFill>
                </a:rPr>
                <a:t> </a:t>
              </a:r>
              <a:endParaRPr lang="en-US" sz="900" i="1" dirty="0">
                <a:solidFill>
                  <a:srgbClr val="FFFFFF"/>
                </a:solidFill>
              </a:endParaRPr>
            </a:p>
          </p:txBody>
        </p:sp>
        <p:cxnSp>
          <p:nvCxnSpPr>
            <p:cNvPr id="21" name="Straight Arrow Connector 20"/>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355930"/>
      </p:ext>
    </p:extLst>
  </p:cSld>
  <p:clrMapOvr>
    <a:masterClrMapping/>
  </p:clrMapOvr>
  <p:extLst>
    <p:ext uri="{DCECCB84-F9BA-43D5-87BE-67443E8EF086}">
      <p15:sldGuideLst xmlns:p15="http://schemas.microsoft.com/office/powerpoint/2012/main">
        <p15:guide id="2" orient="horz" pos="1876" userDrawn="1">
          <p15:clr>
            <a:srgbClr val="FBAE40"/>
          </p15:clr>
        </p15:guide>
        <p15:guide id="3" pos="1888" userDrawn="1">
          <p15:clr>
            <a:srgbClr val="FBAE40"/>
          </p15:clr>
        </p15:guide>
        <p15:guide id="4" pos="475" userDrawn="1">
          <p15:clr>
            <a:srgbClr val="C35EA4"/>
          </p15:clr>
        </p15:guide>
        <p15:guide id="5" pos="1777" userDrawn="1">
          <p15:clr>
            <a:srgbClr val="FBAE40"/>
          </p15:clr>
        </p15:guide>
        <p15:guide id="6" pos="3191" userDrawn="1">
          <p15:clr>
            <a:srgbClr val="FBAE40"/>
          </p15:clr>
        </p15:guide>
        <p15:guide id="7" pos="3302" userDrawn="1">
          <p15:clr>
            <a:srgbClr val="FBAE40"/>
          </p15:clr>
        </p15:guide>
        <p15:guide id="8" orient="horz" pos="6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er: Two Line Title">
    <p:spTree>
      <p:nvGrpSpPr>
        <p:cNvPr id="1" name=""/>
        <p:cNvGrpSpPr/>
        <p:nvPr/>
      </p:nvGrpSpPr>
      <p:grpSpPr>
        <a:xfrm>
          <a:off x="0" y="0"/>
          <a:ext cx="0" cy="0"/>
          <a:chOff x="0" y="0"/>
          <a:chExt cx="0" cy="0"/>
        </a:xfrm>
      </p:grpSpPr>
      <p:sp>
        <p:nvSpPr>
          <p:cNvPr id="6" name="Rectangle 5"/>
          <p:cNvSpPr/>
          <p:nvPr userDrawn="1"/>
        </p:nvSpPr>
        <p:spPr bwMode="gray">
          <a:xfrm>
            <a:off x="-1" y="1172979"/>
            <a:ext cx="5065714" cy="812569"/>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68306" y="319292"/>
            <a:ext cx="1771254" cy="778053"/>
          </a:xfrm>
          <a:prstGeom prst="rect">
            <a:avLst/>
          </a:prstGeom>
        </p:spPr>
      </p:pic>
      <p:sp>
        <p:nvSpPr>
          <p:cNvPr id="8" name="Title 1"/>
          <p:cNvSpPr>
            <a:spLocks noGrp="1"/>
          </p:cNvSpPr>
          <p:nvPr>
            <p:ph type="title" hasCustomPrompt="1"/>
          </p:nvPr>
        </p:nvSpPr>
        <p:spPr bwMode="gray">
          <a:xfrm>
            <a:off x="752475" y="1302264"/>
            <a:ext cx="4114800" cy="553998"/>
          </a:xfrm>
        </p:spPr>
        <p:txBody>
          <a:bodyPr anchor="ctr" anchorCtr="0"/>
          <a:lstStyle>
            <a:lvl1pPr>
              <a:lnSpc>
                <a:spcPct val="90000"/>
              </a:lnSpc>
              <a:defRPr>
                <a:solidFill>
                  <a:schemeClr val="bg1"/>
                </a:solidFill>
              </a:defRPr>
            </a:lvl1pPr>
          </a:lstStyle>
          <a:p>
            <a:r>
              <a:rPr lang="en-US" dirty="0"/>
              <a:t>Document title – Arial 20pt regular; Use sentence case</a:t>
            </a:r>
          </a:p>
        </p:txBody>
      </p:sp>
      <p:sp>
        <p:nvSpPr>
          <p:cNvPr id="14" name="Rectangle 13"/>
          <p:cNvSpPr/>
          <p:nvPr userDrawn="1"/>
        </p:nvSpPr>
        <p:spPr bwMode="gray">
          <a:xfrm>
            <a:off x="-1" y="2021818"/>
            <a:ext cx="7772401" cy="191193"/>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5" name="Rectangle 4"/>
          <p:cNvSpPr/>
          <p:nvPr userDrawn="1"/>
        </p:nvSpPr>
        <p:spPr bwMode="gray">
          <a:xfrm>
            <a:off x="6886575" y="9836801"/>
            <a:ext cx="647700" cy="398318"/>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10"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2"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13"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grpSp>
        <p:nvGrpSpPr>
          <p:cNvPr id="15" name="Group 14"/>
          <p:cNvGrpSpPr/>
          <p:nvPr userDrawn="1"/>
        </p:nvGrpSpPr>
        <p:grpSpPr>
          <a:xfrm>
            <a:off x="-1269460" y="9358179"/>
            <a:ext cx="1173854" cy="369332"/>
            <a:chOff x="-1269460" y="8951295"/>
            <a:chExt cx="1173854" cy="353274"/>
          </a:xfrm>
        </p:grpSpPr>
        <p:sp>
          <p:nvSpPr>
            <p:cNvPr id="16"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17" name="Straight Arrow Connector 16"/>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8"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19" name="Group 18"/>
          <p:cNvGrpSpPr/>
          <p:nvPr userDrawn="1"/>
        </p:nvGrpSpPr>
        <p:grpSpPr>
          <a:xfrm>
            <a:off x="-1652155" y="1458596"/>
            <a:ext cx="1556549" cy="230832"/>
            <a:chOff x="-1652155" y="8951295"/>
            <a:chExt cx="1556549" cy="220797"/>
          </a:xfrm>
        </p:grpSpPr>
        <p:sp>
          <p:nvSpPr>
            <p:cNvPr id="20"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50</a:t>
              </a:r>
              <a:r>
                <a:rPr lang="en-US" sz="900" dirty="0">
                  <a:solidFill>
                    <a:srgbClr val="FFFFFF"/>
                  </a:solidFill>
                </a:rPr>
                <a:t> </a:t>
              </a:r>
              <a:endParaRPr lang="en-US" sz="900" i="1" dirty="0">
                <a:solidFill>
                  <a:srgbClr val="FFFFFF"/>
                </a:solidFill>
              </a:endParaRPr>
            </a:p>
          </p:txBody>
        </p:sp>
        <p:cxnSp>
          <p:nvCxnSpPr>
            <p:cNvPr id="21" name="Straight Arrow Connector 20"/>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9336773"/>
      </p:ext>
    </p:extLst>
  </p:cSld>
  <p:clrMapOvr>
    <a:masterClrMapping/>
  </p:clrMapOvr>
  <p:extLst>
    <p:ext uri="{DCECCB84-F9BA-43D5-87BE-67443E8EF086}">
      <p15:sldGuideLst xmlns:p15="http://schemas.microsoft.com/office/powerpoint/2012/main">
        <p15:guide id="1" orient="horz" pos="1873" userDrawn="1">
          <p15:clr>
            <a:srgbClr val="FBAE40"/>
          </p15:clr>
        </p15:guide>
        <p15:guide id="2" pos="1888" userDrawn="1">
          <p15:clr>
            <a:srgbClr val="FBAE40"/>
          </p15:clr>
        </p15:guide>
        <p15:guide id="3" pos="475" userDrawn="1">
          <p15:clr>
            <a:srgbClr val="C35EA4"/>
          </p15:clr>
        </p15:guide>
        <p15:guide id="4" pos="1777" userDrawn="1">
          <p15:clr>
            <a:srgbClr val="FBAE40"/>
          </p15:clr>
        </p15:guide>
        <p15:guide id="5" pos="3191" userDrawn="1">
          <p15:clr>
            <a:srgbClr val="FBAE40"/>
          </p15:clr>
        </p15:guide>
        <p15:guide id="6" pos="3302" userDrawn="1">
          <p15:clr>
            <a:srgbClr val="FBAE40"/>
          </p15:clr>
        </p15:guide>
        <p15:guide id="7" orient="horz" pos="60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748" y="242312"/>
            <a:ext cx="4940608" cy="848759"/>
          </a:xfrm>
        </p:spPr>
        <p:txBody>
          <a:bodyPr vert="horz" lIns="101882" tIns="50941" rIns="101882" bIns="50941" rtlCol="0" anchor="ctr">
            <a:normAutofit/>
          </a:bodyPr>
          <a:lstStyle>
            <a:lvl1pPr>
              <a:lnSpc>
                <a:spcPct val="100000"/>
              </a:lnSpc>
              <a:defRPr lang="en-US"/>
            </a:lvl1pPr>
          </a:lstStyle>
          <a:p>
            <a:pPr lvl="0"/>
            <a:r>
              <a:rPr lang="en-US" dirty="0"/>
              <a:t>Click to edit Master title</a:t>
            </a:r>
          </a:p>
        </p:txBody>
      </p:sp>
      <p:sp>
        <p:nvSpPr>
          <p:cNvPr id="3" name="Content Placeholder 2"/>
          <p:cNvSpPr>
            <a:spLocks noGrp="1"/>
          </p:cNvSpPr>
          <p:nvPr>
            <p:ph idx="1"/>
          </p:nvPr>
        </p:nvSpPr>
        <p:spPr>
          <a:xfrm>
            <a:off x="350750" y="1431098"/>
            <a:ext cx="6960462" cy="8099704"/>
          </a:xfrm>
        </p:spPr>
        <p:txBody>
          <a:bodyPr>
            <a:noAutofit/>
          </a:bodyPr>
          <a:lstStyle>
            <a:lvl2pPr marL="382063" indent="-169806">
              <a:buFont typeface="Arial" panose="020B0604020202020204" pitchFamily="34" charset="0"/>
              <a:buChar char="-"/>
              <a:defRPr/>
            </a:lvl2p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12"/>
          </p:nvPr>
        </p:nvSpPr>
        <p:spPr>
          <a:xfrm>
            <a:off x="6404430" y="9846362"/>
            <a:ext cx="906780" cy="257366"/>
          </a:xfrm>
        </p:spPr>
        <p:txBody>
          <a:bodyPr/>
          <a:lstStyle/>
          <a:p>
            <a:fld id="{90F9BDA0-AF0E-4BA8-B742-3B9C92A3E6FE}" type="slidenum">
              <a:rPr lang="en-US" smtClean="0">
                <a:solidFill>
                  <a:srgbClr val="8C9599"/>
                </a:solidFill>
              </a:rPr>
              <a:pPr/>
              <a:t>‹#›</a:t>
            </a:fld>
            <a:endParaRPr lang="en-US" dirty="0">
              <a:solidFill>
                <a:srgbClr val="8C9599"/>
              </a:solidFill>
            </a:endParaRPr>
          </a:p>
        </p:txBody>
      </p:sp>
      <p:sp>
        <p:nvSpPr>
          <p:cNvPr id="8" name="Rectangle 7"/>
          <p:cNvSpPr/>
          <p:nvPr userDrawn="1"/>
        </p:nvSpPr>
        <p:spPr bwMode="auto">
          <a:xfrm>
            <a:off x="458418" y="1100462"/>
            <a:ext cx="6858000" cy="47798"/>
          </a:xfrm>
          <a:prstGeom prst="rect">
            <a:avLst/>
          </a:prstGeom>
          <a:solidFill>
            <a:srgbClr val="D45D00"/>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
        <p:nvSpPr>
          <p:cNvPr id="11" name="TextBox 10"/>
          <p:cNvSpPr txBox="1"/>
          <p:nvPr userDrawn="1"/>
        </p:nvSpPr>
        <p:spPr>
          <a:xfrm>
            <a:off x="457200" y="9963041"/>
            <a:ext cx="5438986" cy="138499"/>
          </a:xfrm>
          <a:prstGeom prst="rect">
            <a:avLst/>
          </a:prstGeom>
          <a:noFill/>
        </p:spPr>
        <p:txBody>
          <a:bodyPr wrap="square" lIns="0" tIns="0" rIns="0" bIns="0" rtlCol="0" anchor="b">
            <a:spAutoFit/>
          </a:bodyPr>
          <a:lstStyle/>
          <a:p>
            <a:pPr defTabSz="1018834" fontAlgn="auto">
              <a:spcBef>
                <a:spcPts val="0"/>
              </a:spcBef>
              <a:spcAft>
                <a:spcPts val="0"/>
              </a:spcAft>
            </a:pPr>
            <a:r>
              <a:rPr lang="en-US" sz="900" dirty="0">
                <a:solidFill>
                  <a:srgbClr val="393E41"/>
                </a:solidFill>
                <a:latin typeface="Arial"/>
                <a:ea typeface="+mn-ea"/>
                <a:cs typeface="Arial"/>
              </a:rPr>
              <a:t>Optum Global</a:t>
            </a:r>
            <a:r>
              <a:rPr lang="en-US" sz="900" baseline="0" dirty="0">
                <a:solidFill>
                  <a:srgbClr val="393E41"/>
                </a:solidFill>
                <a:latin typeface="Arial"/>
                <a:ea typeface="+mn-ea"/>
                <a:cs typeface="Arial"/>
              </a:rPr>
              <a:t> Analytics</a:t>
            </a:r>
            <a:endParaRPr lang="en-US" sz="900" dirty="0">
              <a:solidFill>
                <a:srgbClr val="393E41"/>
              </a:solidFill>
              <a:latin typeface="Arial"/>
              <a:ea typeface="+mn-ea"/>
              <a:cs typeface="Arial"/>
            </a:endParaRPr>
          </a:p>
        </p:txBody>
      </p:sp>
      <p:cxnSp>
        <p:nvCxnSpPr>
          <p:cNvPr id="12" name="Straight Connector 11"/>
          <p:cNvCxnSpPr/>
          <p:nvPr userDrawn="1"/>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337038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redits">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2997200" y="2196633"/>
            <a:ext cx="4318000" cy="307777"/>
          </a:xfrm>
        </p:spPr>
        <p:txBody>
          <a:bodyPr anchor="t" anchorCtr="0"/>
          <a:lstStyle>
            <a:lvl1pPr>
              <a:defRPr/>
            </a:lvl1pPr>
          </a:lstStyle>
          <a:p>
            <a:r>
              <a:rPr lang="en-US" dirty="0"/>
              <a:t>Insert label (i.e., Credits)</a:t>
            </a:r>
          </a:p>
        </p:txBody>
      </p:sp>
      <p:sp>
        <p:nvSpPr>
          <p:cNvPr id="6" name="Rectangle 5"/>
          <p:cNvSpPr/>
          <p:nvPr userDrawn="1"/>
        </p:nvSpPr>
        <p:spPr bwMode="gray">
          <a:xfrm>
            <a:off x="-1" y="1724386"/>
            <a:ext cx="7315201" cy="191193"/>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20"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21"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22" name="Text Placeholder 3"/>
          <p:cNvSpPr>
            <a:spLocks noGrp="1"/>
          </p:cNvSpPr>
          <p:nvPr>
            <p:ph type="body" sz="quarter" idx="48" hasCustomPrompt="1"/>
          </p:nvPr>
        </p:nvSpPr>
        <p:spPr bwMode="gray">
          <a:xfrm>
            <a:off x="2997200" y="2974109"/>
            <a:ext cx="3931920" cy="184666"/>
          </a:xfrm>
        </p:spPr>
        <p:txBody>
          <a:bodyPr/>
          <a:lstStyle>
            <a:lvl1pPr marL="0" indent="0">
              <a:spcBef>
                <a:spcPts val="0"/>
              </a:spcBef>
              <a:buNone/>
              <a:defRPr sz="1200">
                <a:solidFill>
                  <a:schemeClr val="accent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Project director (click to add desired text)</a:t>
            </a:r>
          </a:p>
        </p:txBody>
      </p:sp>
      <p:sp>
        <p:nvSpPr>
          <p:cNvPr id="23" name="Text Placeholder 3"/>
          <p:cNvSpPr>
            <a:spLocks noGrp="1"/>
          </p:cNvSpPr>
          <p:nvPr>
            <p:ph type="body" sz="quarter" idx="49" hasCustomPrompt="1"/>
          </p:nvPr>
        </p:nvSpPr>
        <p:spPr bwMode="gray">
          <a:xfrm>
            <a:off x="2997200" y="3214579"/>
            <a:ext cx="3931920" cy="153888"/>
          </a:xfrm>
        </p:spPr>
        <p:txBody>
          <a:bodyPr/>
          <a:lstStyle>
            <a:lvl1pPr marL="0" indent="0">
              <a:spcBef>
                <a:spcPts val="0"/>
              </a:spcBef>
              <a:buNone/>
              <a:defRPr sz="1000" baseline="0">
                <a:solidFill>
                  <a:schemeClr val="tx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name here</a:t>
            </a:r>
          </a:p>
        </p:txBody>
      </p:sp>
      <p:sp>
        <p:nvSpPr>
          <p:cNvPr id="24" name="Text Placeholder 3"/>
          <p:cNvSpPr>
            <a:spLocks noGrp="1"/>
          </p:cNvSpPr>
          <p:nvPr>
            <p:ph type="body" sz="quarter" idx="50" hasCustomPrompt="1"/>
          </p:nvPr>
        </p:nvSpPr>
        <p:spPr bwMode="gray">
          <a:xfrm>
            <a:off x="2997200" y="3513603"/>
            <a:ext cx="3931920" cy="130805"/>
          </a:xfrm>
        </p:spPr>
        <p:txBody>
          <a:bodyPr/>
          <a:lstStyle>
            <a:lvl1pPr marL="0" indent="0">
              <a:spcBef>
                <a:spcPts val="0"/>
              </a:spcBef>
              <a:buNone/>
              <a:defRPr sz="850" baseline="0">
                <a:solidFill>
                  <a:schemeClr val="accent4"/>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Project Director’s email (i.e., smithj@optum.com)</a:t>
            </a:r>
          </a:p>
        </p:txBody>
      </p:sp>
      <p:sp>
        <p:nvSpPr>
          <p:cNvPr id="25" name="Text Placeholder 3"/>
          <p:cNvSpPr>
            <a:spLocks noGrp="1"/>
          </p:cNvSpPr>
          <p:nvPr>
            <p:ph type="body" sz="quarter" idx="51" hasCustomPrompt="1"/>
          </p:nvPr>
        </p:nvSpPr>
        <p:spPr bwMode="gray">
          <a:xfrm>
            <a:off x="2997200" y="3674486"/>
            <a:ext cx="3931920" cy="130805"/>
          </a:xfrm>
        </p:spPr>
        <p:txBody>
          <a:bodyPr/>
          <a:lstStyle>
            <a:lvl1pPr marL="0" indent="0">
              <a:spcBef>
                <a:spcPts val="0"/>
              </a:spcBef>
              <a:buNone/>
              <a:defRPr sz="850" baseline="0">
                <a:solidFill>
                  <a:schemeClr val="accent4"/>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Project Director’s phone (i.e., +1-XXX-XXX-XXXX)</a:t>
            </a:r>
          </a:p>
        </p:txBody>
      </p:sp>
      <p:sp>
        <p:nvSpPr>
          <p:cNvPr id="26" name="Text Placeholder 3"/>
          <p:cNvSpPr>
            <a:spLocks noGrp="1"/>
          </p:cNvSpPr>
          <p:nvPr>
            <p:ph type="body" sz="quarter" idx="52" hasCustomPrompt="1"/>
          </p:nvPr>
        </p:nvSpPr>
        <p:spPr bwMode="gray">
          <a:xfrm>
            <a:off x="2997200" y="4098376"/>
            <a:ext cx="3931920" cy="184666"/>
          </a:xfrm>
        </p:spPr>
        <p:txBody>
          <a:bodyPr/>
          <a:lstStyle>
            <a:lvl1pPr marL="0" indent="0">
              <a:spcBef>
                <a:spcPts val="0"/>
              </a:spcBef>
              <a:buNone/>
              <a:defRPr sz="1200" baseline="0">
                <a:solidFill>
                  <a:schemeClr val="accent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Research team (click to add desired text)</a:t>
            </a:r>
          </a:p>
        </p:txBody>
      </p:sp>
      <p:sp>
        <p:nvSpPr>
          <p:cNvPr id="27" name="Text Placeholder 3"/>
          <p:cNvSpPr>
            <a:spLocks noGrp="1"/>
          </p:cNvSpPr>
          <p:nvPr>
            <p:ph type="body" sz="quarter" idx="53" hasCustomPrompt="1"/>
          </p:nvPr>
        </p:nvSpPr>
        <p:spPr bwMode="gray">
          <a:xfrm>
            <a:off x="2997200" y="4338846"/>
            <a:ext cx="3931920" cy="153888"/>
          </a:xfrm>
        </p:spPr>
        <p:txBody>
          <a:bodyPr/>
          <a:lstStyle>
            <a:lvl1pPr marL="0" indent="0">
              <a:spcBef>
                <a:spcPts val="500"/>
              </a:spcBef>
              <a:buNone/>
              <a:defRPr sz="1000" baseline="0">
                <a:solidFill>
                  <a:schemeClr val="tx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name(s) here</a:t>
            </a:r>
          </a:p>
        </p:txBody>
      </p:sp>
      <p:sp>
        <p:nvSpPr>
          <p:cNvPr id="28" name="Text Placeholder 3"/>
          <p:cNvSpPr>
            <a:spLocks noGrp="1"/>
          </p:cNvSpPr>
          <p:nvPr>
            <p:ph type="body" sz="quarter" idx="54" hasCustomPrompt="1"/>
          </p:nvPr>
        </p:nvSpPr>
        <p:spPr bwMode="gray">
          <a:xfrm>
            <a:off x="2997200" y="4791787"/>
            <a:ext cx="3931920" cy="184666"/>
          </a:xfrm>
        </p:spPr>
        <p:txBody>
          <a:bodyPr/>
          <a:lstStyle>
            <a:lvl1pPr marL="0" indent="0">
              <a:spcBef>
                <a:spcPts val="0"/>
              </a:spcBef>
              <a:buNone/>
              <a:defRPr sz="1200" baseline="0">
                <a:solidFill>
                  <a:schemeClr val="accent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Program leadership (click to add desired text)</a:t>
            </a:r>
          </a:p>
        </p:txBody>
      </p:sp>
      <p:sp>
        <p:nvSpPr>
          <p:cNvPr id="29" name="Text Placeholder 3"/>
          <p:cNvSpPr>
            <a:spLocks noGrp="1"/>
          </p:cNvSpPr>
          <p:nvPr>
            <p:ph type="body" sz="quarter" idx="55" hasCustomPrompt="1"/>
          </p:nvPr>
        </p:nvSpPr>
        <p:spPr bwMode="gray">
          <a:xfrm>
            <a:off x="2997200" y="5032257"/>
            <a:ext cx="3931920" cy="153888"/>
          </a:xfrm>
        </p:spPr>
        <p:txBody>
          <a:bodyPr/>
          <a:lstStyle>
            <a:lvl1pPr marL="0" indent="0">
              <a:spcBef>
                <a:spcPts val="500"/>
              </a:spcBef>
              <a:buNone/>
              <a:defRPr sz="1000" baseline="0">
                <a:solidFill>
                  <a:schemeClr val="tx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name(s) here</a:t>
            </a:r>
          </a:p>
        </p:txBody>
      </p:sp>
      <p:sp>
        <p:nvSpPr>
          <p:cNvPr id="30" name="Text Placeholder 3"/>
          <p:cNvSpPr>
            <a:spLocks noGrp="1"/>
          </p:cNvSpPr>
          <p:nvPr>
            <p:ph type="body" sz="quarter" idx="56" hasCustomPrompt="1"/>
          </p:nvPr>
        </p:nvSpPr>
        <p:spPr bwMode="gray">
          <a:xfrm>
            <a:off x="2997200" y="5485197"/>
            <a:ext cx="3931920" cy="184666"/>
          </a:xfrm>
        </p:spPr>
        <p:txBody>
          <a:bodyPr/>
          <a:lstStyle>
            <a:lvl1pPr marL="0" indent="0">
              <a:spcBef>
                <a:spcPts val="0"/>
              </a:spcBef>
              <a:buNone/>
              <a:defRPr sz="1200" baseline="0">
                <a:solidFill>
                  <a:schemeClr val="accent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Design consultant (click to add desired text)</a:t>
            </a:r>
          </a:p>
        </p:txBody>
      </p:sp>
      <p:sp>
        <p:nvSpPr>
          <p:cNvPr id="31" name="Text Placeholder 3"/>
          <p:cNvSpPr>
            <a:spLocks noGrp="1"/>
          </p:cNvSpPr>
          <p:nvPr>
            <p:ph type="body" sz="quarter" idx="57" hasCustomPrompt="1"/>
          </p:nvPr>
        </p:nvSpPr>
        <p:spPr bwMode="gray">
          <a:xfrm>
            <a:off x="2997200" y="5725668"/>
            <a:ext cx="3931920" cy="153888"/>
          </a:xfrm>
        </p:spPr>
        <p:txBody>
          <a:bodyPr/>
          <a:lstStyle>
            <a:lvl1pPr marL="0" indent="0">
              <a:spcBef>
                <a:spcPts val="500"/>
              </a:spcBef>
              <a:buNone/>
              <a:defRPr sz="1000" baseline="0">
                <a:solidFill>
                  <a:schemeClr val="tx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name(s) here</a:t>
            </a:r>
          </a:p>
        </p:txBody>
      </p:sp>
      <p:sp>
        <p:nvSpPr>
          <p:cNvPr id="16"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
        <p:nvSpPr>
          <p:cNvPr id="17" name="Text Placeholder 1"/>
          <p:cNvSpPr txBox="1">
            <a:spLocks/>
          </p:cNvSpPr>
          <p:nvPr userDrawn="1"/>
        </p:nvSpPr>
        <p:spPr bwMode="gray">
          <a:xfrm>
            <a:off x="-1879949" y="430778"/>
            <a:ext cx="1702149" cy="74635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300" b="1" dirty="0">
                <a:solidFill>
                  <a:srgbClr val="FFFFFF"/>
                </a:solidFill>
              </a:rPr>
              <a:t>Placement Location</a:t>
            </a:r>
          </a:p>
          <a:p>
            <a:pPr fontAlgn="auto">
              <a:spcBef>
                <a:spcPts val="300"/>
              </a:spcBef>
              <a:spcAft>
                <a:spcPts val="0"/>
              </a:spcAft>
              <a:buFont typeface="+mj-lt"/>
              <a:buNone/>
            </a:pPr>
            <a:r>
              <a:rPr lang="en-US" sz="900" b="1" dirty="0">
                <a:solidFill>
                  <a:srgbClr val="FFFFFF"/>
                </a:solidFill>
              </a:rPr>
              <a:t>(If used) </a:t>
            </a:r>
            <a:r>
              <a:rPr lang="en-US" sz="900" dirty="0">
                <a:solidFill>
                  <a:srgbClr val="FFFFFF"/>
                </a:solidFill>
              </a:rPr>
              <a:t>This page should always be position as page 2 in you document.</a:t>
            </a:r>
          </a:p>
        </p:txBody>
      </p:sp>
    </p:spTree>
    <p:extLst>
      <p:ext uri="{BB962C8B-B14F-4D97-AF65-F5344CB8AC3E}">
        <p14:creationId xmlns:p14="http://schemas.microsoft.com/office/powerpoint/2010/main" val="573216719"/>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0" orient="horz" pos="1380" userDrawn="1">
          <p15:clr>
            <a:srgbClr val="FBAE40"/>
          </p15:clr>
        </p15:guide>
        <p15:guide id="7" orient="horz" pos="1873"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2997200" y="2196633"/>
            <a:ext cx="4318000" cy="307777"/>
          </a:xfrm>
        </p:spPr>
        <p:txBody>
          <a:bodyPr anchor="t" anchorCtr="0"/>
          <a:lstStyle>
            <a:lvl1pPr>
              <a:defRPr/>
            </a:lvl1pPr>
          </a:lstStyle>
          <a:p>
            <a:r>
              <a:rPr lang="en-US" dirty="0"/>
              <a:t>Insert label (i.e., Contents)</a:t>
            </a:r>
          </a:p>
        </p:txBody>
      </p:sp>
      <p:sp>
        <p:nvSpPr>
          <p:cNvPr id="6" name="Rectangle 5"/>
          <p:cNvSpPr/>
          <p:nvPr userDrawn="1"/>
        </p:nvSpPr>
        <p:spPr bwMode="gray">
          <a:xfrm>
            <a:off x="-1" y="1724386"/>
            <a:ext cx="7315201" cy="191193"/>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13"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14"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5" name="Text Placeholder 2"/>
          <p:cNvSpPr>
            <a:spLocks noGrp="1"/>
          </p:cNvSpPr>
          <p:nvPr>
            <p:ph type="body" sz="quarter" idx="29" hasCustomPrompt="1"/>
          </p:nvPr>
        </p:nvSpPr>
        <p:spPr bwMode="gray">
          <a:xfrm>
            <a:off x="2997200" y="2986673"/>
            <a:ext cx="4318000" cy="2031325"/>
          </a:xfrm>
        </p:spPr>
        <p:txBody>
          <a:bodyPr/>
          <a:lstStyle>
            <a:lvl1pPr marL="0" marR="0" indent="0" algn="l" defTabSz="1018888" rtl="0" eaLnBrk="1" fontAlgn="auto" latinLnBrk="0" hangingPunct="1">
              <a:lnSpc>
                <a:spcPct val="100000"/>
              </a:lnSpc>
              <a:spcBef>
                <a:spcPts val="800"/>
              </a:spcBef>
              <a:spcAft>
                <a:spcPts val="0"/>
              </a:spcAft>
              <a:buClr>
                <a:schemeClr val="accent1"/>
              </a:buClr>
              <a:buSzTx/>
              <a:buFont typeface="Arial" pitchFamily="34" charset="0"/>
              <a:buNone/>
              <a:tabLst>
                <a:tab pos="4286290" algn="r"/>
              </a:tabLst>
              <a:defRPr sz="1100" baseline="0"/>
            </a:lvl1pPr>
            <a:lvl2pPr marL="112714" indent="0">
              <a:spcBef>
                <a:spcPts val="800"/>
              </a:spcBef>
              <a:buNone/>
              <a:defRPr sz="1100"/>
            </a:lvl2pPr>
            <a:lvl3pPr marL="230190" indent="0">
              <a:spcBef>
                <a:spcPts val="800"/>
              </a:spcBef>
              <a:buNone/>
              <a:defRPr sz="1100"/>
            </a:lvl3pPr>
            <a:lvl4pPr marL="342903" indent="0">
              <a:spcBef>
                <a:spcPts val="800"/>
              </a:spcBef>
              <a:buNone/>
              <a:defRPr sz="1100"/>
            </a:lvl4pPr>
            <a:lvl5pPr marL="458792" indent="0">
              <a:spcBef>
                <a:spcPts val="800"/>
              </a:spcBef>
              <a:buNone/>
              <a:defRPr sz="1100"/>
            </a:lvl5pPr>
          </a:lstStyle>
          <a:p>
            <a:pPr marL="0" marR="0" lvl="0" indent="0" algn="l" defTabSz="1018888" rtl="0" eaLnBrk="1" fontAlgn="auto" latinLnBrk="0" hangingPunct="1">
              <a:lnSpc>
                <a:spcPct val="100000"/>
              </a:lnSpc>
              <a:spcBef>
                <a:spcPts val="800"/>
              </a:spcBef>
              <a:spcAft>
                <a:spcPts val="0"/>
              </a:spcAft>
              <a:buClr>
                <a:schemeClr val="accent1"/>
              </a:buClr>
              <a:buSzTx/>
              <a:buFont typeface="Arial" pitchFamily="34" charset="0"/>
              <a:buNone/>
              <a:tabLst>
                <a:tab pos="4286290" algn="r"/>
              </a:tabLst>
              <a:defRPr/>
            </a:pP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p>
        </p:txBody>
      </p:sp>
      <p:sp>
        <p:nvSpPr>
          <p:cNvPr id="16" name="TextBox 15"/>
          <p:cNvSpPr txBox="1"/>
          <p:nvPr userDrawn="1"/>
        </p:nvSpPr>
        <p:spPr bwMode="gray">
          <a:xfrm>
            <a:off x="7933455" y="1724389"/>
            <a:ext cx="2489481" cy="4960856"/>
          </a:xfrm>
          <a:prstGeom prst="rect">
            <a:avLst/>
          </a:prstGeom>
          <a:solidFill>
            <a:srgbClr val="008770"/>
          </a:solidFill>
        </p:spPr>
        <p:txBody>
          <a:bodyPr wrap="square" lIns="91440" rIns="91440" rtlCol="0">
            <a:noAutofit/>
          </a:bodyPr>
          <a:lstStyle/>
          <a:p>
            <a:pPr defTabSz="1018888" fontAlgn="auto">
              <a:spcBef>
                <a:spcPts val="500"/>
              </a:spcBef>
              <a:spcAft>
                <a:spcPts val="0"/>
              </a:spcAft>
            </a:pPr>
            <a:r>
              <a:rPr lang="en-US" sz="1500" dirty="0">
                <a:solidFill>
                  <a:srgbClr val="FFFFFF"/>
                </a:solidFill>
                <a:latin typeface="Arial"/>
                <a:ea typeface="+mn-ea"/>
              </a:rPr>
              <a:t>Formatting Your Table</a:t>
            </a:r>
            <a:br>
              <a:rPr lang="en-US" sz="1500" dirty="0">
                <a:solidFill>
                  <a:srgbClr val="FFFFFF"/>
                </a:solidFill>
                <a:latin typeface="Arial"/>
                <a:ea typeface="+mn-ea"/>
              </a:rPr>
            </a:br>
            <a:r>
              <a:rPr lang="en-US" sz="1500" dirty="0">
                <a:solidFill>
                  <a:srgbClr val="FFFFFF"/>
                </a:solidFill>
                <a:latin typeface="Arial"/>
                <a:ea typeface="+mn-ea"/>
              </a:rPr>
              <a:t>of Contents (ToC)</a:t>
            </a:r>
          </a:p>
          <a:p>
            <a:pPr defTabSz="1018888" fontAlgn="auto">
              <a:spcBef>
                <a:spcPts val="300"/>
              </a:spcBef>
              <a:spcAft>
                <a:spcPts val="0"/>
              </a:spcAft>
            </a:pPr>
            <a:r>
              <a:rPr lang="en-US" sz="1000" dirty="0">
                <a:solidFill>
                  <a:srgbClr val="FFFFFF"/>
                </a:solidFill>
                <a:latin typeface="Arial"/>
                <a:ea typeface="+mn-ea"/>
              </a:rPr>
              <a:t>To format your ToC correctly and have the page numbers perfectly align to the right margin, you will need to perform the following steps:</a:t>
            </a:r>
          </a:p>
          <a:p>
            <a:pPr marL="171451" indent="-171451" defTabSz="1018888" fontAlgn="auto">
              <a:spcBef>
                <a:spcPts val="1000"/>
              </a:spcBef>
              <a:spcAft>
                <a:spcPts val="0"/>
              </a:spcAft>
              <a:buFont typeface="+mj-lt"/>
              <a:buAutoNum type="arabicParenR"/>
            </a:pPr>
            <a:r>
              <a:rPr lang="en-US" sz="1000" dirty="0">
                <a:solidFill>
                  <a:srgbClr val="FFFFFF"/>
                </a:solidFill>
                <a:latin typeface="Arial"/>
                <a:ea typeface="+mn-ea"/>
              </a:rPr>
              <a:t>Type directly into the </a:t>
            </a:r>
            <a:r>
              <a:rPr lang="en-US" sz="1000" dirty="0" err="1">
                <a:solidFill>
                  <a:srgbClr val="FFFFFF"/>
                </a:solidFill>
                <a:latin typeface="Arial"/>
                <a:ea typeface="+mn-ea"/>
              </a:rPr>
              <a:t>ToC</a:t>
            </a:r>
            <a:r>
              <a:rPr lang="en-US" sz="1000" dirty="0">
                <a:solidFill>
                  <a:srgbClr val="FFFFFF"/>
                </a:solidFill>
                <a:latin typeface="Arial"/>
                <a:ea typeface="+mn-ea"/>
              </a:rPr>
              <a:t> placeholder with what the section should be called</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Hit the “Tab” key</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Type in the correct page number</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Nudge your cursor to the left with</a:t>
            </a:r>
            <a:br>
              <a:rPr lang="en-US" sz="1000" dirty="0">
                <a:solidFill>
                  <a:srgbClr val="FFFFFF"/>
                </a:solidFill>
                <a:latin typeface="Arial"/>
                <a:ea typeface="+mn-ea"/>
              </a:rPr>
            </a:br>
            <a:r>
              <a:rPr lang="en-US" sz="1000" dirty="0">
                <a:solidFill>
                  <a:srgbClr val="FFFFFF"/>
                </a:solidFill>
                <a:latin typeface="Arial"/>
                <a:ea typeface="+mn-ea"/>
              </a:rPr>
              <a:t>the arrow key until it is directly before the number</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Alternate between “period” and “space” until it builds back to the </a:t>
            </a:r>
            <a:r>
              <a:rPr lang="en-US" sz="1000" dirty="0" err="1">
                <a:solidFill>
                  <a:srgbClr val="FFFFFF"/>
                </a:solidFill>
                <a:latin typeface="Arial"/>
                <a:ea typeface="+mn-ea"/>
              </a:rPr>
              <a:t>ToC</a:t>
            </a:r>
            <a:r>
              <a:rPr lang="en-US" sz="1000" dirty="0">
                <a:solidFill>
                  <a:srgbClr val="FFFFFF"/>
                </a:solidFill>
                <a:latin typeface="Arial"/>
                <a:ea typeface="+mn-ea"/>
              </a:rPr>
              <a:t> content. This is called a “Leader” and should look something like this:</a:t>
            </a:r>
            <a:br>
              <a:rPr lang="en-US" sz="1000" dirty="0">
                <a:solidFill>
                  <a:srgbClr val="FFFFFF"/>
                </a:solidFill>
                <a:latin typeface="Arial"/>
                <a:ea typeface="+mn-ea"/>
              </a:rPr>
            </a:br>
            <a:r>
              <a:rPr lang="en-US" sz="1000" dirty="0">
                <a:solidFill>
                  <a:srgbClr val="FFFFFF"/>
                </a:solidFill>
                <a:latin typeface="Arial"/>
                <a:ea typeface="+mn-ea"/>
              </a:rPr>
              <a:t>( . . . . . . . . . . . . . . . . )</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Repeat steps 1–5 for each level in</a:t>
            </a:r>
            <a:br>
              <a:rPr lang="en-US" sz="1000" dirty="0">
                <a:solidFill>
                  <a:srgbClr val="FFFFFF"/>
                </a:solidFill>
                <a:latin typeface="Arial"/>
                <a:ea typeface="+mn-ea"/>
              </a:rPr>
            </a:br>
            <a:r>
              <a:rPr lang="en-US" sz="1000" dirty="0">
                <a:solidFill>
                  <a:srgbClr val="FFFFFF"/>
                </a:solidFill>
                <a:latin typeface="Arial"/>
                <a:ea typeface="+mn-ea"/>
              </a:rPr>
              <a:t>the ToC</a:t>
            </a:r>
          </a:p>
          <a:p>
            <a:pPr marL="171451" indent="-171451" defTabSz="1018888" fontAlgn="auto">
              <a:spcBef>
                <a:spcPts val="300"/>
              </a:spcBef>
              <a:spcAft>
                <a:spcPts val="0"/>
              </a:spcAft>
              <a:buFont typeface="+mj-lt"/>
              <a:buAutoNum type="arabicParenR"/>
            </a:pPr>
            <a:endParaRPr lang="en-US" sz="1000" dirty="0">
              <a:solidFill>
                <a:srgbClr val="FFFFFF"/>
              </a:solidFill>
              <a:latin typeface="Arial"/>
              <a:ea typeface="+mn-ea"/>
            </a:endParaRPr>
          </a:p>
          <a:p>
            <a:pPr defTabSz="1018888" fontAlgn="auto">
              <a:spcBef>
                <a:spcPts val="300"/>
              </a:spcBef>
              <a:spcAft>
                <a:spcPts val="0"/>
              </a:spcAft>
            </a:pPr>
            <a:r>
              <a:rPr lang="en-US" sz="1000" dirty="0">
                <a:solidFill>
                  <a:srgbClr val="FFFFFF"/>
                </a:solidFill>
                <a:latin typeface="Arial"/>
                <a:ea typeface="+mn-ea"/>
              </a:rPr>
              <a:t>NOTE: Since PPT does not have an automated feature for this and it’s quite labor intensive, it’s strongly advised that you complete the ToC last. </a:t>
            </a:r>
          </a:p>
        </p:txBody>
      </p:sp>
      <p:sp>
        <p:nvSpPr>
          <p:cNvPr id="8" name="Text Placeholder 1"/>
          <p:cNvSpPr txBox="1">
            <a:spLocks/>
          </p:cNvSpPr>
          <p:nvPr userDrawn="1"/>
        </p:nvSpPr>
        <p:spPr bwMode="gray">
          <a:xfrm>
            <a:off x="7971554" y="1"/>
            <a:ext cx="2451381" cy="1297791"/>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
        <p:nvSpPr>
          <p:cNvPr id="10" name="Text Placeholder 1"/>
          <p:cNvSpPr txBox="1">
            <a:spLocks/>
          </p:cNvSpPr>
          <p:nvPr userDrawn="1"/>
        </p:nvSpPr>
        <p:spPr bwMode="gray">
          <a:xfrm>
            <a:off x="-1879949" y="430778"/>
            <a:ext cx="1702149" cy="74635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300" b="1" dirty="0">
                <a:solidFill>
                  <a:srgbClr val="FFFFFF"/>
                </a:solidFill>
              </a:rPr>
              <a:t>Placement Location</a:t>
            </a:r>
          </a:p>
          <a:p>
            <a:pPr fontAlgn="auto">
              <a:spcBef>
                <a:spcPts val="300"/>
              </a:spcBef>
              <a:spcAft>
                <a:spcPts val="0"/>
              </a:spcAft>
              <a:buFont typeface="+mj-lt"/>
              <a:buNone/>
            </a:pPr>
            <a:r>
              <a:rPr lang="en-US" sz="900" b="1" dirty="0">
                <a:solidFill>
                  <a:srgbClr val="FFFFFF"/>
                </a:solidFill>
              </a:rPr>
              <a:t>(If used) </a:t>
            </a:r>
            <a:r>
              <a:rPr lang="en-US" sz="900" dirty="0">
                <a:solidFill>
                  <a:srgbClr val="FFFFFF"/>
                </a:solidFill>
              </a:rPr>
              <a:t>This page should always be position as page 3 in you document.</a:t>
            </a:r>
          </a:p>
        </p:txBody>
      </p:sp>
    </p:spTree>
    <p:extLst>
      <p:ext uri="{BB962C8B-B14F-4D97-AF65-F5344CB8AC3E}">
        <p14:creationId xmlns:p14="http://schemas.microsoft.com/office/powerpoint/2010/main" val="1529899226"/>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7" orient="horz" pos="1380" userDrawn="1">
          <p15:clr>
            <a:srgbClr val="FBAE40"/>
          </p15:clr>
        </p15:guide>
        <p15:guide id="0" orient="horz" pos="1873"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2" name="Rectangle 11"/>
          <p:cNvSpPr/>
          <p:nvPr userDrawn="1"/>
        </p:nvSpPr>
        <p:spPr bwMode="gray">
          <a:xfrm>
            <a:off x="5241930" y="5430481"/>
            <a:ext cx="2073275" cy="292100"/>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6" name="Rectangle 5"/>
          <p:cNvSpPr/>
          <p:nvPr userDrawn="1"/>
        </p:nvSpPr>
        <p:spPr bwMode="gray">
          <a:xfrm>
            <a:off x="-1" y="5430481"/>
            <a:ext cx="5065715" cy="292100"/>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9" name="Title 1"/>
          <p:cNvSpPr>
            <a:spLocks noGrp="1"/>
          </p:cNvSpPr>
          <p:nvPr>
            <p:ph type="title" hasCustomPrompt="1"/>
          </p:nvPr>
        </p:nvSpPr>
        <p:spPr bwMode="gray">
          <a:xfrm>
            <a:off x="758826" y="6336101"/>
            <a:ext cx="4306888" cy="775597"/>
          </a:xfrm>
        </p:spPr>
        <p:txBody>
          <a:bodyPr anchor="b" anchorCtr="0"/>
          <a:lstStyle>
            <a:lvl1pPr>
              <a:lnSpc>
                <a:spcPct val="90000"/>
              </a:lnSpc>
              <a:defRPr sz="2800">
                <a:solidFill>
                  <a:schemeClr val="tx1"/>
                </a:solidFill>
              </a:defRPr>
            </a:lvl1pPr>
          </a:lstStyle>
          <a:p>
            <a:r>
              <a:rPr lang="en-US" dirty="0"/>
              <a:t>Page title – Arial 28pt;   Use sentence case</a:t>
            </a:r>
          </a:p>
        </p:txBody>
      </p:sp>
      <p:sp>
        <p:nvSpPr>
          <p:cNvPr id="14" name="Text Placeholder 2"/>
          <p:cNvSpPr>
            <a:spLocks noGrp="1"/>
          </p:cNvSpPr>
          <p:nvPr>
            <p:ph type="body" sz="quarter" idx="29" hasCustomPrompt="1"/>
          </p:nvPr>
        </p:nvSpPr>
        <p:spPr bwMode="gray">
          <a:xfrm>
            <a:off x="758824" y="7177794"/>
            <a:ext cx="4306890" cy="184666"/>
          </a:xfrm>
        </p:spPr>
        <p:txBody>
          <a:bodyPr/>
          <a:lstStyle>
            <a:lvl1pPr marL="0" indent="0">
              <a:spcBef>
                <a:spcPts val="0"/>
              </a:spcBef>
              <a:buNone/>
              <a:defRPr sz="1200">
                <a:solidFill>
                  <a:schemeClr val="accent4"/>
                </a:solidFill>
              </a:defRPr>
            </a:lvl1pPr>
            <a:lvl2pPr marL="112714" indent="0">
              <a:spcBef>
                <a:spcPts val="0"/>
              </a:spcBef>
              <a:buNone/>
              <a:defRPr sz="1500">
                <a:solidFill>
                  <a:schemeClr val="accent4"/>
                </a:solidFill>
              </a:defRPr>
            </a:lvl2pPr>
            <a:lvl3pPr marL="230190" indent="0">
              <a:spcBef>
                <a:spcPts val="0"/>
              </a:spcBef>
              <a:buNone/>
              <a:defRPr sz="1500">
                <a:solidFill>
                  <a:schemeClr val="accent4"/>
                </a:solidFill>
              </a:defRPr>
            </a:lvl3pPr>
            <a:lvl4pPr marL="342903" indent="0">
              <a:spcBef>
                <a:spcPts val="0"/>
              </a:spcBef>
              <a:buNone/>
              <a:defRPr sz="1500">
                <a:solidFill>
                  <a:schemeClr val="accent4"/>
                </a:solidFill>
              </a:defRPr>
            </a:lvl4pPr>
            <a:lvl5pPr marL="458792" indent="0">
              <a:spcBef>
                <a:spcPts val="0"/>
              </a:spcBef>
              <a:buNone/>
              <a:defRPr sz="1500">
                <a:solidFill>
                  <a:schemeClr val="accent4"/>
                </a:solidFill>
              </a:defRPr>
            </a:lvl5pPr>
          </a:lstStyle>
          <a:p>
            <a:pPr lvl="0"/>
            <a:r>
              <a:rPr lang="en-US" dirty="0"/>
              <a:t>Page subtitle – Arial 15pt regular; Use sentence case</a:t>
            </a:r>
          </a:p>
        </p:txBody>
      </p:sp>
      <p:sp>
        <p:nvSpPr>
          <p:cNvPr id="15" name="Text Placeholder 6"/>
          <p:cNvSpPr>
            <a:spLocks noGrp="1"/>
          </p:cNvSpPr>
          <p:nvPr>
            <p:ph type="body" sz="quarter" idx="30" hasCustomPrompt="1"/>
          </p:nvPr>
        </p:nvSpPr>
        <p:spPr bwMode="gray">
          <a:xfrm>
            <a:off x="5572407" y="5491894"/>
            <a:ext cx="1649491" cy="169277"/>
          </a:xfrm>
        </p:spPr>
        <p:txBody>
          <a:bodyPr wrap="none" rIns="0" bIns="0" anchor="ctr" anchorCtr="0"/>
          <a:lstStyle>
            <a:lvl1pPr marL="0" indent="0" algn="r">
              <a:spcBef>
                <a:spcPts val="0"/>
              </a:spcBef>
              <a:buNone/>
              <a:defRPr sz="1100" b="1" cap="all" baseline="0">
                <a:solidFill>
                  <a:schemeClr val="bg2"/>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Section AND #</a:t>
            </a:r>
          </a:p>
        </p:txBody>
      </p:sp>
      <p:sp>
        <p:nvSpPr>
          <p:cNvPr id="22" name="Text Placeholder 21"/>
          <p:cNvSpPr>
            <a:spLocks noGrp="1"/>
          </p:cNvSpPr>
          <p:nvPr>
            <p:ph type="body" sz="quarter" idx="31" hasCustomPrompt="1"/>
          </p:nvPr>
        </p:nvSpPr>
        <p:spPr bwMode="gray">
          <a:xfrm>
            <a:off x="1174505" y="7970047"/>
            <a:ext cx="3138737" cy="961802"/>
          </a:xfrm>
        </p:spPr>
        <p:txBody>
          <a:bodyPr/>
          <a:lstStyle/>
          <a:p>
            <a:pPr lvl="0"/>
            <a:r>
              <a:rPr lang="en-US" dirty="0"/>
              <a:t>Bulleted text, if needed – Arial 10pt Regular (hit Enter then Tab to get to the next bullet level)</a:t>
            </a:r>
          </a:p>
          <a:p>
            <a:pPr lvl="1"/>
            <a:r>
              <a:rPr lang="en-US" dirty="0"/>
              <a:t>Second level</a:t>
            </a:r>
          </a:p>
          <a:p>
            <a:pPr lvl="2"/>
            <a:r>
              <a:rPr lang="en-US" dirty="0"/>
              <a:t>Third level</a:t>
            </a:r>
          </a:p>
          <a:p>
            <a:pPr lvl="3"/>
            <a:r>
              <a:rPr lang="en-US" dirty="0"/>
              <a:t>Fourth level</a:t>
            </a:r>
          </a:p>
        </p:txBody>
      </p:sp>
      <p:sp>
        <p:nvSpPr>
          <p:cNvPr id="23"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24"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25" name="Text Placeholder 1"/>
          <p:cNvSpPr txBox="1">
            <a:spLocks/>
          </p:cNvSpPr>
          <p:nvPr userDrawn="1"/>
        </p:nvSpPr>
        <p:spPr bwMode="gray">
          <a:xfrm>
            <a:off x="7933450" y="2832049"/>
            <a:ext cx="1775326" cy="2764859"/>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What’s a Section Type?</a:t>
            </a:r>
          </a:p>
          <a:p>
            <a:pPr fontAlgn="auto">
              <a:spcBef>
                <a:spcPts val="300"/>
              </a:spcBef>
              <a:spcAft>
                <a:spcPts val="0"/>
              </a:spcAft>
              <a:buFont typeface="+mj-lt"/>
              <a:buNone/>
            </a:pPr>
            <a:r>
              <a:rPr lang="en-US" sz="900" dirty="0">
                <a:solidFill>
                  <a:srgbClr val="FFFFFF"/>
                </a:solidFill>
              </a:rPr>
              <a:t>Section types can be anything that you want to consider the section following the divider as:</a:t>
            </a:r>
          </a:p>
          <a:p>
            <a:pPr marL="117476" indent="-117476" fontAlgn="auto">
              <a:spcAft>
                <a:spcPts val="0"/>
              </a:spcAft>
              <a:buFont typeface="Arial" panose="020B0604020202020204" pitchFamily="34" charset="0"/>
              <a:buChar char="•"/>
            </a:pPr>
            <a:r>
              <a:rPr lang="en-US" sz="900" dirty="0">
                <a:solidFill>
                  <a:srgbClr val="FFFFFF"/>
                </a:solidFill>
              </a:rPr>
              <a:t>Section</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Chapter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Essay</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Appendix</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Etc.</a:t>
            </a:r>
          </a:p>
          <a:p>
            <a:pPr fontAlgn="auto">
              <a:spcBef>
                <a:spcPts val="1200"/>
              </a:spcBef>
              <a:spcAft>
                <a:spcPts val="0"/>
              </a:spcAft>
              <a:buFont typeface="Arial" panose="020B0604020202020204" pitchFamily="34" charset="0"/>
              <a:buNone/>
              <a:defRPr/>
            </a:pPr>
            <a:r>
              <a:rPr lang="en-US" sz="900" b="1" dirty="0">
                <a:solidFill>
                  <a:srgbClr val="FFFFFF"/>
                </a:solidFill>
              </a:rPr>
              <a:t>Section Label but No #?</a:t>
            </a:r>
          </a:p>
          <a:p>
            <a:pPr fontAlgn="auto">
              <a:spcBef>
                <a:spcPts val="200"/>
              </a:spcBef>
              <a:spcAft>
                <a:spcPts val="0"/>
              </a:spcAft>
              <a:buFont typeface="Arial" panose="020B0604020202020204" pitchFamily="34" charset="0"/>
              <a:buNone/>
              <a:defRPr/>
            </a:pPr>
            <a:r>
              <a:rPr lang="en-US" sz="900" dirty="0">
                <a:solidFill>
                  <a:srgbClr val="FFFFFF"/>
                </a:solidFill>
              </a:rPr>
              <a:t>If section label is needed but</a:t>
            </a:r>
            <a:br>
              <a:rPr lang="en-US" sz="900" dirty="0">
                <a:solidFill>
                  <a:srgbClr val="FFFFFF"/>
                </a:solidFill>
              </a:rPr>
            </a:br>
            <a:r>
              <a:rPr lang="en-US" sz="900" dirty="0">
                <a:solidFill>
                  <a:srgbClr val="FFFFFF"/>
                </a:solidFill>
              </a:rPr>
              <a:t>not #, it is not required that a number be included.</a:t>
            </a:r>
          </a:p>
          <a:p>
            <a:pPr fontAlgn="auto">
              <a:spcBef>
                <a:spcPts val="1200"/>
              </a:spcBef>
              <a:spcAft>
                <a:spcPts val="0"/>
              </a:spcAft>
              <a:buFont typeface="Arial" panose="020B0604020202020204" pitchFamily="34" charset="0"/>
              <a:buNone/>
              <a:defRPr/>
            </a:pPr>
            <a:r>
              <a:rPr lang="en-US" sz="900" b="1" dirty="0">
                <a:solidFill>
                  <a:srgbClr val="FFFFFF"/>
                </a:solidFill>
              </a:rPr>
              <a:t>No Label or #?</a:t>
            </a:r>
          </a:p>
          <a:p>
            <a:pPr fontAlgn="auto">
              <a:spcBef>
                <a:spcPts val="200"/>
              </a:spcBef>
              <a:spcAft>
                <a:spcPts val="0"/>
              </a:spcAft>
              <a:buFont typeface="Arial" panose="020B0604020202020204" pitchFamily="34" charset="0"/>
              <a:buNone/>
              <a:defRPr/>
            </a:pPr>
            <a:r>
              <a:rPr lang="en-US" sz="900" i="1" dirty="0">
                <a:solidFill>
                  <a:srgbClr val="FFFFFF"/>
                </a:solidFill>
              </a:rPr>
              <a:t>You may ignore the placeholder.</a:t>
            </a:r>
          </a:p>
        </p:txBody>
      </p:sp>
      <p:sp>
        <p:nvSpPr>
          <p:cNvPr id="11" name="Text Placeholder 1"/>
          <p:cNvSpPr txBox="1">
            <a:spLocks/>
          </p:cNvSpPr>
          <p:nvPr userDrawn="1"/>
        </p:nvSpPr>
        <p:spPr bwMode="gray">
          <a:xfrm>
            <a:off x="7971550" y="430779"/>
            <a:ext cx="1737226"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Tree>
    <p:extLst>
      <p:ext uri="{BB962C8B-B14F-4D97-AF65-F5344CB8AC3E}">
        <p14:creationId xmlns:p14="http://schemas.microsoft.com/office/powerpoint/2010/main" val="3714270084"/>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7" orient="horz" pos="4480" userDrawn="1">
          <p15:clr>
            <a:srgbClr val="FBAE40"/>
          </p15:clr>
        </p15:guide>
        <p15:guide id="0" orient="horz" pos="452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758830" y="476323"/>
            <a:ext cx="3554413" cy="153888"/>
          </a:xfrm>
        </p:spPr>
        <p:txBody>
          <a:bodyPr anchor="t" anchorCtr="0"/>
          <a:lstStyle>
            <a:lvl1pPr>
              <a:defRPr sz="1000">
                <a:solidFill>
                  <a:schemeClr val="accent5"/>
                </a:solidFill>
              </a:defRPr>
            </a:lvl1pPr>
          </a:lstStyle>
          <a:p>
            <a:r>
              <a:rPr lang="en-US" dirty="0"/>
              <a:t>Repeat main document title here</a:t>
            </a:r>
          </a:p>
        </p:txBody>
      </p:sp>
      <p:sp>
        <p:nvSpPr>
          <p:cNvPr id="11"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2"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13"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grpSp>
        <p:nvGrpSpPr>
          <p:cNvPr id="14" name="Group 13"/>
          <p:cNvGrpSpPr/>
          <p:nvPr userDrawn="1"/>
        </p:nvGrpSpPr>
        <p:grpSpPr>
          <a:xfrm>
            <a:off x="-1269460" y="9358179"/>
            <a:ext cx="1173854" cy="369332"/>
            <a:chOff x="-1269460" y="8951295"/>
            <a:chExt cx="1173854" cy="353274"/>
          </a:xfrm>
        </p:grpSpPr>
        <p:sp>
          <p:nvSpPr>
            <p:cNvPr id="15"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16" name="Straight Arrow Connector 15"/>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a:xfrm>
            <a:off x="-1269460" y="927219"/>
            <a:ext cx="1173854" cy="369332"/>
            <a:chOff x="-1269460" y="8951295"/>
            <a:chExt cx="1173854" cy="353274"/>
          </a:xfrm>
        </p:grpSpPr>
        <p:sp>
          <p:nvSpPr>
            <p:cNvPr id="18"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above this guide.</a:t>
              </a:r>
              <a:endParaRPr lang="en-US" sz="900" i="1" dirty="0">
                <a:solidFill>
                  <a:srgbClr val="FFFFFF"/>
                </a:solidFill>
              </a:endParaRPr>
            </a:p>
          </p:txBody>
        </p:sp>
        <p:cxnSp>
          <p:nvCxnSpPr>
            <p:cNvPr id="19" name="Straight Arrow Connector 18"/>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0"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Tree>
    <p:extLst>
      <p:ext uri="{BB962C8B-B14F-4D97-AF65-F5344CB8AC3E}">
        <p14:creationId xmlns:p14="http://schemas.microsoft.com/office/powerpoint/2010/main" val="2848962011"/>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7" orient="horz" pos="70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ndard: Page Title">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758825" y="922015"/>
            <a:ext cx="5715000" cy="307777"/>
          </a:xfrm>
        </p:spPr>
        <p:txBody>
          <a:bodyPr anchor="t" anchorCtr="0"/>
          <a:lstStyle/>
          <a:p>
            <a:r>
              <a:rPr lang="en-US" dirty="0"/>
              <a:t>Page title – Arial 20pt regular; Use sentence case</a:t>
            </a:r>
          </a:p>
        </p:txBody>
      </p:sp>
      <p:sp>
        <p:nvSpPr>
          <p:cNvPr id="15"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16"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8"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19"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grpSp>
        <p:nvGrpSpPr>
          <p:cNvPr id="20" name="Group 19"/>
          <p:cNvGrpSpPr/>
          <p:nvPr userDrawn="1"/>
        </p:nvGrpSpPr>
        <p:grpSpPr>
          <a:xfrm>
            <a:off x="-1269460" y="9358179"/>
            <a:ext cx="1173854" cy="369332"/>
            <a:chOff x="-1269460" y="8951295"/>
            <a:chExt cx="1173854" cy="353274"/>
          </a:xfrm>
        </p:grpSpPr>
        <p:sp>
          <p:nvSpPr>
            <p:cNvPr id="21"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22" name="Straight Arrow Connector 21"/>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userDrawn="1"/>
        </p:nvGrpSpPr>
        <p:grpSpPr>
          <a:xfrm>
            <a:off x="-1269460" y="1531335"/>
            <a:ext cx="1173854" cy="369332"/>
            <a:chOff x="-1269460" y="8951295"/>
            <a:chExt cx="1173854" cy="353274"/>
          </a:xfrm>
        </p:grpSpPr>
        <p:sp>
          <p:nvSpPr>
            <p:cNvPr id="24"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above this guide.</a:t>
              </a:r>
              <a:endParaRPr lang="en-US" sz="900" i="1" dirty="0">
                <a:solidFill>
                  <a:srgbClr val="FFFFFF"/>
                </a:solidFill>
              </a:endParaRPr>
            </a:p>
          </p:txBody>
        </p:sp>
        <p:cxnSp>
          <p:nvCxnSpPr>
            <p:cNvPr id="25" name="Straight Arrow Connector 24"/>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3"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14" name="Group 13"/>
          <p:cNvGrpSpPr/>
          <p:nvPr userDrawn="1"/>
        </p:nvGrpSpPr>
        <p:grpSpPr>
          <a:xfrm>
            <a:off x="-1717766" y="962229"/>
            <a:ext cx="1622160" cy="230832"/>
            <a:chOff x="-1717766" y="8951295"/>
            <a:chExt cx="1622160" cy="220797"/>
          </a:xfrm>
        </p:grpSpPr>
        <p:sp>
          <p:nvSpPr>
            <p:cNvPr id="17" name="Text Placeholder 1"/>
            <p:cNvSpPr txBox="1">
              <a:spLocks/>
            </p:cNvSpPr>
            <p:nvPr userDrawn="1"/>
          </p:nvSpPr>
          <p:spPr bwMode="gray">
            <a:xfrm>
              <a:off x="-1717766" y="8951295"/>
              <a:ext cx="1482442"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100</a:t>
              </a:r>
              <a:endParaRPr lang="en-US" sz="900" i="1" dirty="0">
                <a:solidFill>
                  <a:srgbClr val="FFFFFF"/>
                </a:solidFill>
              </a:endParaRPr>
            </a:p>
          </p:txBody>
        </p:sp>
        <p:cxnSp>
          <p:nvCxnSpPr>
            <p:cNvPr id="26" name="Straight Arrow Connector 25"/>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2445852"/>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0" orient="horz" pos="1086"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ndard: Page Title/Subtitle">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758825" y="922015"/>
            <a:ext cx="5715000" cy="307777"/>
          </a:xfrm>
        </p:spPr>
        <p:txBody>
          <a:bodyPr anchor="t" anchorCtr="0"/>
          <a:lstStyle>
            <a:lvl1pPr>
              <a:defRPr/>
            </a:lvl1pPr>
          </a:lstStyle>
          <a:p>
            <a:r>
              <a:rPr lang="en-US" dirty="0"/>
              <a:t>Page title – Arial 20pt regular; Use sentence case</a:t>
            </a:r>
          </a:p>
        </p:txBody>
      </p:sp>
      <p:sp>
        <p:nvSpPr>
          <p:cNvPr id="8" name="Text Placeholder 2"/>
          <p:cNvSpPr>
            <a:spLocks noGrp="1"/>
          </p:cNvSpPr>
          <p:nvPr>
            <p:ph type="body" sz="quarter" idx="29" hasCustomPrompt="1"/>
          </p:nvPr>
        </p:nvSpPr>
        <p:spPr bwMode="gray">
          <a:xfrm>
            <a:off x="758824" y="1287262"/>
            <a:ext cx="5715000" cy="230832"/>
          </a:xfrm>
        </p:spPr>
        <p:txBody>
          <a:bodyPr/>
          <a:lstStyle>
            <a:lvl1pPr marL="0" indent="0">
              <a:spcBef>
                <a:spcPts val="0"/>
              </a:spcBef>
              <a:buNone/>
              <a:defRPr sz="1500">
                <a:solidFill>
                  <a:schemeClr val="accent4"/>
                </a:solidFill>
              </a:defRPr>
            </a:lvl1pPr>
            <a:lvl2pPr marL="112714" indent="0">
              <a:spcBef>
                <a:spcPts val="0"/>
              </a:spcBef>
              <a:buNone/>
              <a:defRPr sz="1500">
                <a:solidFill>
                  <a:schemeClr val="accent4"/>
                </a:solidFill>
              </a:defRPr>
            </a:lvl2pPr>
            <a:lvl3pPr marL="230190" indent="0">
              <a:spcBef>
                <a:spcPts val="0"/>
              </a:spcBef>
              <a:buNone/>
              <a:defRPr sz="1500">
                <a:solidFill>
                  <a:schemeClr val="accent4"/>
                </a:solidFill>
              </a:defRPr>
            </a:lvl3pPr>
            <a:lvl4pPr marL="342903" indent="0">
              <a:spcBef>
                <a:spcPts val="0"/>
              </a:spcBef>
              <a:buNone/>
              <a:defRPr sz="1500">
                <a:solidFill>
                  <a:schemeClr val="accent4"/>
                </a:solidFill>
              </a:defRPr>
            </a:lvl4pPr>
            <a:lvl5pPr marL="458792" indent="0">
              <a:spcBef>
                <a:spcPts val="0"/>
              </a:spcBef>
              <a:buNone/>
              <a:defRPr sz="1500">
                <a:solidFill>
                  <a:schemeClr val="accent4"/>
                </a:solidFill>
              </a:defRPr>
            </a:lvl5pPr>
          </a:lstStyle>
          <a:p>
            <a:pPr lvl="0"/>
            <a:r>
              <a:rPr lang="en-US" dirty="0"/>
              <a:t>Page subtitle – Arial 15pt regular; Use sentence case sentence </a:t>
            </a:r>
          </a:p>
        </p:txBody>
      </p:sp>
      <p:sp>
        <p:nvSpPr>
          <p:cNvPr id="11"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12"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3"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14"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grpSp>
        <p:nvGrpSpPr>
          <p:cNvPr id="15" name="Group 14"/>
          <p:cNvGrpSpPr/>
          <p:nvPr userDrawn="1"/>
        </p:nvGrpSpPr>
        <p:grpSpPr>
          <a:xfrm>
            <a:off x="-1269460" y="9358179"/>
            <a:ext cx="1173854" cy="369332"/>
            <a:chOff x="-1269460" y="8951295"/>
            <a:chExt cx="1173854" cy="353274"/>
          </a:xfrm>
        </p:grpSpPr>
        <p:sp>
          <p:nvSpPr>
            <p:cNvPr id="16"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17" name="Straight Arrow Connector 16"/>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userDrawn="1"/>
        </p:nvGrpSpPr>
        <p:grpSpPr>
          <a:xfrm>
            <a:off x="-1269460" y="1825093"/>
            <a:ext cx="1173854" cy="369332"/>
            <a:chOff x="-1269460" y="8951295"/>
            <a:chExt cx="1173854" cy="353274"/>
          </a:xfrm>
        </p:grpSpPr>
        <p:sp>
          <p:nvSpPr>
            <p:cNvPr id="19"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above this guide.</a:t>
              </a:r>
              <a:endParaRPr lang="en-US" sz="900" i="1" dirty="0">
                <a:solidFill>
                  <a:srgbClr val="FFFFFF"/>
                </a:solidFill>
              </a:endParaRPr>
            </a:p>
          </p:txBody>
        </p:sp>
        <p:cxnSp>
          <p:nvCxnSpPr>
            <p:cNvPr id="20" name="Straight Arrow Connector 19"/>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1"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22" name="Group 21"/>
          <p:cNvGrpSpPr/>
          <p:nvPr userDrawn="1"/>
        </p:nvGrpSpPr>
        <p:grpSpPr>
          <a:xfrm>
            <a:off x="-1652155" y="962229"/>
            <a:ext cx="1556549" cy="230832"/>
            <a:chOff x="-1652155" y="8951295"/>
            <a:chExt cx="1556549" cy="220797"/>
          </a:xfrm>
        </p:grpSpPr>
        <p:sp>
          <p:nvSpPr>
            <p:cNvPr id="23"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50</a:t>
              </a:r>
              <a:r>
                <a:rPr lang="en-US" sz="900" dirty="0">
                  <a:solidFill>
                    <a:srgbClr val="FFFFFF"/>
                  </a:solidFill>
                </a:rPr>
                <a:t> </a:t>
              </a:r>
              <a:endParaRPr lang="en-US" sz="900" i="1" dirty="0">
                <a:solidFill>
                  <a:srgbClr val="FFFFFF"/>
                </a:solidFill>
              </a:endParaRPr>
            </a:p>
          </p:txBody>
        </p:sp>
        <p:cxnSp>
          <p:nvCxnSpPr>
            <p:cNvPr id="24" name="Straight Arrow Connector 23"/>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a:xfrm>
            <a:off x="-1652155" y="1287258"/>
            <a:ext cx="1556549" cy="230832"/>
            <a:chOff x="-1652155" y="8951295"/>
            <a:chExt cx="1556549" cy="220797"/>
          </a:xfrm>
        </p:grpSpPr>
        <p:sp>
          <p:nvSpPr>
            <p:cNvPr id="26"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60</a:t>
              </a:r>
              <a:r>
                <a:rPr lang="en-US" sz="900" dirty="0">
                  <a:solidFill>
                    <a:srgbClr val="FFFFFF"/>
                  </a:solidFill>
                </a:rPr>
                <a:t> </a:t>
              </a:r>
              <a:endParaRPr lang="en-US" sz="900" i="1" dirty="0">
                <a:solidFill>
                  <a:srgbClr val="FFFFFF"/>
                </a:solidFill>
              </a:endParaRPr>
            </a:p>
          </p:txBody>
        </p:sp>
        <p:cxnSp>
          <p:nvCxnSpPr>
            <p:cNvPr id="27" name="Straight Arrow Connector 26"/>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2635087"/>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7" orient="horz" pos="1271"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age: with Copyright">
    <p:spTree>
      <p:nvGrpSpPr>
        <p:cNvPr id="1" name=""/>
        <p:cNvGrpSpPr/>
        <p:nvPr/>
      </p:nvGrpSpPr>
      <p:grpSpPr>
        <a:xfrm>
          <a:off x="0" y="0"/>
          <a:ext cx="0" cy="0"/>
          <a:chOff x="0" y="0"/>
          <a:chExt cx="0" cy="0"/>
        </a:xfrm>
      </p:grpSpPr>
      <p:grpSp>
        <p:nvGrpSpPr>
          <p:cNvPr id="6" name="Group 5"/>
          <p:cNvGrpSpPr/>
          <p:nvPr userDrawn="1"/>
        </p:nvGrpSpPr>
        <p:grpSpPr>
          <a:xfrm>
            <a:off x="-1269460" y="9358179"/>
            <a:ext cx="1173854" cy="369332"/>
            <a:chOff x="-1269460" y="8951295"/>
            <a:chExt cx="1173854" cy="353274"/>
          </a:xfrm>
        </p:grpSpPr>
        <p:sp>
          <p:nvSpPr>
            <p:cNvPr id="8"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11" name="Straight Arrow Connector 10"/>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5371842"/>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510853"/>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oilerplate">
    <p:spTree>
      <p:nvGrpSpPr>
        <p:cNvPr id="1" name=""/>
        <p:cNvGrpSpPr/>
        <p:nvPr/>
      </p:nvGrpSpPr>
      <p:grpSpPr>
        <a:xfrm>
          <a:off x="0" y="0"/>
          <a:ext cx="0" cy="0"/>
          <a:chOff x="0" y="0"/>
          <a:chExt cx="0" cy="0"/>
        </a:xfrm>
      </p:grpSpPr>
      <p:sp>
        <p:nvSpPr>
          <p:cNvPr id="5" name="TextBox 4"/>
          <p:cNvSpPr txBox="1"/>
          <p:nvPr userDrawn="1"/>
        </p:nvSpPr>
        <p:spPr bwMode="gray">
          <a:xfrm>
            <a:off x="749973" y="9926663"/>
            <a:ext cx="2823411" cy="107722"/>
          </a:xfrm>
          <a:prstGeom prst="rect">
            <a:avLst/>
          </a:prstGeom>
          <a:noFill/>
        </p:spPr>
        <p:txBody>
          <a:bodyPr wrap="square" lIns="0" tIns="0" rIns="0" bIns="0" rtlCol="0">
            <a:spAutoFit/>
          </a:bodyPr>
          <a:lstStyle/>
          <a:p>
            <a:pPr defTabSz="1018888" fontAlgn="auto">
              <a:spcBef>
                <a:spcPts val="500"/>
              </a:spcBef>
              <a:spcAft>
                <a:spcPts val="0"/>
              </a:spcAft>
            </a:pPr>
            <a:r>
              <a:rPr lang="en-US" sz="700" dirty="0">
                <a:solidFill>
                  <a:srgbClr val="55565A"/>
                </a:solidFill>
                <a:latin typeface="Arial"/>
                <a:ea typeface="+mn-ea"/>
              </a:rPr>
              <a:t>© 2018 Optum, Inc. All rights reserved.</a:t>
            </a:r>
          </a:p>
        </p:txBody>
      </p:sp>
      <p:sp>
        <p:nvSpPr>
          <p:cNvPr id="6" name="TextBox 5"/>
          <p:cNvSpPr txBox="1"/>
          <p:nvPr userDrawn="1"/>
        </p:nvSpPr>
        <p:spPr bwMode="gray">
          <a:xfrm>
            <a:off x="749969" y="9228857"/>
            <a:ext cx="3411724" cy="602729"/>
          </a:xfrm>
          <a:prstGeom prst="rect">
            <a:avLst/>
          </a:prstGeom>
          <a:noFill/>
        </p:spPr>
        <p:txBody>
          <a:bodyPr wrap="square" lIns="0" tIns="0" rIns="0" bIns="0" rtlCol="0">
            <a:spAutoFit/>
          </a:bodyPr>
          <a:lstStyle/>
          <a:p>
            <a:pPr defTabSz="1018888" fontAlgn="auto">
              <a:spcBef>
                <a:spcPts val="500"/>
              </a:spcBef>
              <a:spcAft>
                <a:spcPts val="0"/>
              </a:spcAft>
            </a:pPr>
            <a:r>
              <a:rPr lang="en-US" sz="700" dirty="0">
                <a:solidFill>
                  <a:srgbClr val="55565A"/>
                </a:solidFill>
                <a:latin typeface="Arial"/>
                <a:ea typeface="+mn-ea"/>
              </a:rPr>
              <a:t>11000 Optum Circle, Eden Prairie, MN 55344</a:t>
            </a:r>
          </a:p>
          <a:p>
            <a:pPr defTabSz="1018888" fontAlgn="auto">
              <a:spcBef>
                <a:spcPts val="500"/>
              </a:spcBef>
              <a:spcAft>
                <a:spcPts val="0"/>
              </a:spcAft>
            </a:pPr>
            <a:r>
              <a:rPr lang="en-US" sz="700" dirty="0">
                <a:solidFill>
                  <a:srgbClr val="55565A"/>
                </a:solidFill>
                <a:latin typeface="Arial"/>
                <a:ea typeface="+mn-ea"/>
              </a:rPr>
              <a:t>Optum</a:t>
            </a:r>
            <a:r>
              <a:rPr lang="en-US" sz="650" dirty="0">
                <a:solidFill>
                  <a:srgbClr val="55565A"/>
                </a:solidFill>
                <a:latin typeface="Arial"/>
                <a:ea typeface="+mn-ea"/>
              </a:rPr>
              <a:t>   </a:t>
            </a:r>
            <a:r>
              <a:rPr lang="en-US" sz="700" dirty="0">
                <a:solidFill>
                  <a:srgbClr val="55565A"/>
                </a:solidFill>
                <a:latin typeface="Arial"/>
                <a:ea typeface="+mn-ea"/>
              </a:rPr>
              <a:t>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51581" y="8564113"/>
            <a:ext cx="1497390" cy="657754"/>
          </a:xfrm>
          <a:prstGeom prst="rect">
            <a:avLst/>
          </a:prstGeom>
          <a:noFill/>
        </p:spPr>
      </p:pic>
      <p:sp>
        <p:nvSpPr>
          <p:cNvPr id="8" name="TextBox 7"/>
          <p:cNvSpPr txBox="1"/>
          <p:nvPr userDrawn="1"/>
        </p:nvSpPr>
        <p:spPr bwMode="gray">
          <a:xfrm>
            <a:off x="1782902" y="8995485"/>
            <a:ext cx="534546" cy="107722"/>
          </a:xfrm>
          <a:prstGeom prst="rect">
            <a:avLst/>
          </a:prstGeom>
          <a:noFill/>
        </p:spPr>
        <p:txBody>
          <a:bodyPr wrap="square" lIns="0" tIns="0" rIns="0" bIns="0" rtlCol="0">
            <a:spAutoFit/>
          </a:bodyPr>
          <a:lstStyle/>
          <a:p>
            <a:pPr defTabSz="1018888" fontAlgn="auto">
              <a:spcBef>
                <a:spcPts val="500"/>
              </a:spcBef>
              <a:spcAft>
                <a:spcPts val="0"/>
              </a:spcAft>
            </a:pPr>
            <a:r>
              <a:rPr lang="en-US" sz="700" b="1" dirty="0">
                <a:solidFill>
                  <a:srgbClr val="55565A"/>
                </a:solidFill>
                <a:latin typeface="Arial"/>
                <a:ea typeface="+mn-ea"/>
              </a:rPr>
              <a:t>optum.com</a:t>
            </a:r>
          </a:p>
        </p:txBody>
      </p:sp>
      <p:sp>
        <p:nvSpPr>
          <p:cNvPr id="11" name="TextBox 10"/>
          <p:cNvSpPr txBox="1"/>
          <p:nvPr userDrawn="1"/>
        </p:nvSpPr>
        <p:spPr bwMode="gray">
          <a:xfrm>
            <a:off x="1021561" y="9407801"/>
            <a:ext cx="54769" cy="76944"/>
          </a:xfrm>
          <a:prstGeom prst="rect">
            <a:avLst/>
          </a:prstGeom>
          <a:noFill/>
        </p:spPr>
        <p:txBody>
          <a:bodyPr wrap="square" lIns="0" tIns="0" rIns="0" bIns="0" rtlCol="0">
            <a:spAutoFit/>
          </a:bodyPr>
          <a:lstStyle/>
          <a:p>
            <a:pPr defTabSz="1018888" fontAlgn="auto">
              <a:spcBef>
                <a:spcPts val="500"/>
              </a:spcBef>
              <a:spcAft>
                <a:spcPts val="0"/>
              </a:spcAft>
            </a:pPr>
            <a:r>
              <a:rPr lang="en-US" sz="500" dirty="0">
                <a:solidFill>
                  <a:srgbClr val="55565A"/>
                </a:solidFill>
                <a:latin typeface="Arial"/>
                <a:ea typeface="+mn-ea"/>
              </a:rPr>
              <a:t>®</a:t>
            </a:r>
          </a:p>
        </p:txBody>
      </p:sp>
      <p:sp>
        <p:nvSpPr>
          <p:cNvPr id="12" name="Title 1"/>
          <p:cNvSpPr>
            <a:spLocks noGrp="1"/>
          </p:cNvSpPr>
          <p:nvPr>
            <p:ph type="title" hasCustomPrompt="1"/>
          </p:nvPr>
        </p:nvSpPr>
        <p:spPr bwMode="gray">
          <a:xfrm>
            <a:off x="758830" y="476323"/>
            <a:ext cx="3554413" cy="153888"/>
          </a:xfrm>
        </p:spPr>
        <p:txBody>
          <a:bodyPr anchor="t" anchorCtr="0"/>
          <a:lstStyle>
            <a:lvl1pPr>
              <a:defRPr sz="1000">
                <a:solidFill>
                  <a:schemeClr val="accent5"/>
                </a:solidFill>
              </a:defRPr>
            </a:lvl1pPr>
          </a:lstStyle>
          <a:p>
            <a:r>
              <a:rPr lang="en-US" dirty="0"/>
              <a:t>Repeat main document title here</a:t>
            </a:r>
          </a:p>
        </p:txBody>
      </p:sp>
      <p:sp>
        <p:nvSpPr>
          <p:cNvPr id="13"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grpSp>
        <p:nvGrpSpPr>
          <p:cNvPr id="14" name="Group 13"/>
          <p:cNvGrpSpPr/>
          <p:nvPr userDrawn="1"/>
        </p:nvGrpSpPr>
        <p:grpSpPr>
          <a:xfrm>
            <a:off x="-1269460" y="7879530"/>
            <a:ext cx="1173854" cy="369332"/>
            <a:chOff x="-1269460" y="8951295"/>
            <a:chExt cx="1173854" cy="353274"/>
          </a:xfrm>
        </p:grpSpPr>
        <p:sp>
          <p:nvSpPr>
            <p:cNvPr id="15"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16" name="Straight Arrow Connector 15"/>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7"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
        <p:nvSpPr>
          <p:cNvPr id="18" name="Text Placeholder 1"/>
          <p:cNvSpPr txBox="1">
            <a:spLocks/>
          </p:cNvSpPr>
          <p:nvPr userDrawn="1"/>
        </p:nvSpPr>
        <p:spPr bwMode="gray">
          <a:xfrm>
            <a:off x="-1879949" y="430777"/>
            <a:ext cx="1702149" cy="1174552"/>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799" b="1" dirty="0">
                <a:solidFill>
                  <a:srgbClr val="FFFFFF"/>
                </a:solidFill>
              </a:rPr>
              <a:t>MANDATORY</a:t>
            </a:r>
          </a:p>
          <a:p>
            <a:pPr fontAlgn="auto">
              <a:spcBef>
                <a:spcPts val="100"/>
              </a:spcBef>
              <a:spcAft>
                <a:spcPts val="0"/>
              </a:spcAft>
            </a:pPr>
            <a:r>
              <a:rPr lang="en-US" sz="1300" b="1" dirty="0">
                <a:solidFill>
                  <a:srgbClr val="FFFFFF"/>
                </a:solidFill>
              </a:rPr>
              <a:t>Placement Location</a:t>
            </a:r>
          </a:p>
          <a:p>
            <a:pPr fontAlgn="auto">
              <a:spcBef>
                <a:spcPts val="300"/>
              </a:spcBef>
              <a:spcAft>
                <a:spcPts val="0"/>
              </a:spcAft>
              <a:buFont typeface="+mj-lt"/>
              <a:buNone/>
            </a:pPr>
            <a:r>
              <a:rPr lang="en-US" sz="900" dirty="0">
                <a:solidFill>
                  <a:srgbClr val="FFFFFF"/>
                </a:solidFill>
              </a:rPr>
              <a:t>This page must be placed at the end of </a:t>
            </a:r>
            <a:r>
              <a:rPr lang="en-US" sz="900" b="1" dirty="0">
                <a:solidFill>
                  <a:srgbClr val="FFFFFF"/>
                </a:solidFill>
              </a:rPr>
              <a:t>EVERY document </a:t>
            </a:r>
            <a:r>
              <a:rPr lang="en-US" sz="900" dirty="0">
                <a:solidFill>
                  <a:srgbClr val="FFFFFF"/>
                </a:solidFill>
              </a:rPr>
              <a:t>created regardless of length. Content may be included on it.</a:t>
            </a:r>
          </a:p>
        </p:txBody>
      </p:sp>
    </p:spTree>
    <p:extLst>
      <p:ext uri="{BB962C8B-B14F-4D97-AF65-F5344CB8AC3E}">
        <p14:creationId xmlns:p14="http://schemas.microsoft.com/office/powerpoint/2010/main" val="1804379854"/>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5085" userDrawn="1">
          <p15:clr>
            <a:srgbClr val="FBAE40"/>
          </p15:clr>
        </p15:guide>
        <p15:guide id="7" orient="horz" pos="706"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pic>
        <p:nvPicPr>
          <p:cNvPr id="17" name="Picture 16"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088268" y="1200108"/>
            <a:ext cx="3236277" cy="4369741"/>
          </a:xfrm>
          <a:prstGeom prst="rect">
            <a:avLst/>
          </a:prstGeom>
          <a:ln w="6350">
            <a:solidFill>
              <a:schemeClr val="tx2"/>
            </a:solidFill>
          </a:ln>
        </p:spPr>
      </p:pic>
      <p:sp>
        <p:nvSpPr>
          <p:cNvPr id="22" name="Rectangle 21"/>
          <p:cNvSpPr/>
          <p:nvPr userDrawn="1"/>
        </p:nvSpPr>
        <p:spPr bwMode="gray">
          <a:xfrm>
            <a:off x="457200" y="477983"/>
            <a:ext cx="6858000" cy="420258"/>
          </a:xfrm>
          <a:prstGeom prst="rect">
            <a:avLst/>
          </a:prstGeom>
          <a:solidFill>
            <a:srgbClr val="00877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defTabSz="1018888" fontAlgn="auto">
              <a:spcBef>
                <a:spcPts val="500"/>
              </a:spcBef>
              <a:spcAft>
                <a:spcPts val="0"/>
              </a:spcAft>
            </a:pPr>
            <a:r>
              <a:rPr lang="en-US" sz="1200" b="1" dirty="0">
                <a:solidFill>
                  <a:srgbClr val="FFFFFF"/>
                </a:solidFill>
              </a:rPr>
              <a:t>Delete Page After Reading   |   2018 Template Edition</a:t>
            </a:r>
          </a:p>
        </p:txBody>
      </p:sp>
      <p:sp>
        <p:nvSpPr>
          <p:cNvPr id="23" name="Rectangle 22"/>
          <p:cNvSpPr/>
          <p:nvPr userDrawn="1"/>
        </p:nvSpPr>
        <p:spPr bwMode="gray">
          <a:xfrm>
            <a:off x="457205" y="1040781"/>
            <a:ext cx="3303169" cy="890223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a:solidFill>
                <a:srgbClr val="FFFFFF"/>
              </a:solidFill>
            </a:endParaRPr>
          </a:p>
        </p:txBody>
      </p:sp>
      <p:sp>
        <p:nvSpPr>
          <p:cNvPr id="24" name="TextBox 23"/>
          <p:cNvSpPr txBox="1"/>
          <p:nvPr userDrawn="1"/>
        </p:nvSpPr>
        <p:spPr bwMode="gray">
          <a:xfrm>
            <a:off x="730388" y="3057651"/>
            <a:ext cx="3029982" cy="997196"/>
          </a:xfrm>
          <a:prstGeom prst="rect">
            <a:avLst/>
          </a:prstGeom>
          <a:noFill/>
        </p:spPr>
        <p:txBody>
          <a:bodyPr wrap="square" lIns="0" tIns="0" rIns="0" bIns="0" rtlCol="0">
            <a:spAutoFit/>
          </a:bodyPr>
          <a:lstStyle/>
          <a:p>
            <a:pPr defTabSz="1018888" fontAlgn="auto">
              <a:lnSpc>
                <a:spcPct val="90000"/>
              </a:lnSpc>
              <a:spcBef>
                <a:spcPts val="500"/>
              </a:spcBef>
              <a:spcAft>
                <a:spcPts val="0"/>
              </a:spcAft>
            </a:pPr>
            <a:r>
              <a:rPr lang="en-US" sz="4200" b="1" dirty="0">
                <a:solidFill>
                  <a:srgbClr val="FFFFFF"/>
                </a:solidFill>
                <a:latin typeface="Arial"/>
                <a:ea typeface="+mn-ea"/>
              </a:rPr>
              <a:t>Portrait</a:t>
            </a:r>
            <a:r>
              <a:rPr lang="en-US" sz="4200" dirty="0">
                <a:solidFill>
                  <a:srgbClr val="FFFFFF"/>
                </a:solidFill>
                <a:latin typeface="Arial"/>
                <a:ea typeface="+mn-ea"/>
              </a:rPr>
              <a:t> </a:t>
            </a:r>
            <a:r>
              <a:rPr lang="en-US" sz="3000" dirty="0">
                <a:solidFill>
                  <a:srgbClr val="FFFFFF"/>
                </a:solidFill>
                <a:latin typeface="Arial"/>
                <a:ea typeface="+mn-ea"/>
              </a:rPr>
              <a:t>Template</a:t>
            </a:r>
          </a:p>
        </p:txBody>
      </p:sp>
      <p:cxnSp>
        <p:nvCxnSpPr>
          <p:cNvPr id="25" name="Straight Connector 24"/>
          <p:cNvCxnSpPr/>
          <p:nvPr userDrawn="1"/>
        </p:nvCxnSpPr>
        <p:spPr bwMode="gray">
          <a:xfrm>
            <a:off x="730394" y="4390975"/>
            <a:ext cx="275576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userDrawn="1"/>
        </p:nvSpPr>
        <p:spPr bwMode="gray">
          <a:xfrm>
            <a:off x="730388" y="5006039"/>
            <a:ext cx="2755762" cy="738664"/>
          </a:xfrm>
          <a:prstGeom prst="rect">
            <a:avLst/>
          </a:prstGeom>
          <a:noFill/>
        </p:spPr>
        <p:txBody>
          <a:bodyPr wrap="square" lIns="0" tIns="0" rIns="0" bIns="0" rtlCol="0">
            <a:spAutoFit/>
          </a:bodyPr>
          <a:lstStyle/>
          <a:p>
            <a:pPr defTabSz="1018888" fontAlgn="auto">
              <a:spcBef>
                <a:spcPts val="500"/>
              </a:spcBef>
              <a:spcAft>
                <a:spcPts val="0"/>
              </a:spcAft>
            </a:pPr>
            <a:r>
              <a:rPr lang="en-US" sz="1600" dirty="0">
                <a:solidFill>
                  <a:srgbClr val="FFFFFF"/>
                </a:solidFill>
                <a:latin typeface="Arial"/>
                <a:ea typeface="+mn-ea"/>
              </a:rPr>
              <a:t>This is a combined template that will suit the needs of brief to longer documents:</a:t>
            </a:r>
          </a:p>
        </p:txBody>
      </p:sp>
      <p:sp>
        <p:nvSpPr>
          <p:cNvPr id="27" name="TextBox 26"/>
          <p:cNvSpPr txBox="1"/>
          <p:nvPr userDrawn="1"/>
        </p:nvSpPr>
        <p:spPr bwMode="gray">
          <a:xfrm>
            <a:off x="875140" y="5974983"/>
            <a:ext cx="1620784" cy="1613262"/>
          </a:xfrm>
          <a:prstGeom prst="rect">
            <a:avLst/>
          </a:prstGeom>
          <a:noFill/>
        </p:spPr>
        <p:txBody>
          <a:bodyPr wrap="square" lIns="0" tIns="0" rIns="0" bIns="0" rtlCol="0">
            <a:spAutoFit/>
          </a:bodyPr>
          <a:lstStyle/>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Product overviews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White papers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Case studies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Toolkits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Manuals</a:t>
            </a:r>
          </a:p>
          <a:p>
            <a:pPr marL="112714" indent="-112714" defTabSz="1018888" fontAlgn="auto">
              <a:spcBef>
                <a:spcPts val="500"/>
              </a:spcBef>
              <a:spcAft>
                <a:spcPts val="0"/>
              </a:spcAft>
              <a:buClr>
                <a:srgbClr val="E87722"/>
              </a:buClr>
              <a:buFont typeface="Arial" panose="020B0604020202020204" pitchFamily="34" charset="0"/>
              <a:buChar char="•"/>
            </a:pPr>
            <a:r>
              <a:rPr lang="en-US" sz="1400" dirty="0">
                <a:solidFill>
                  <a:srgbClr val="FFFFFF"/>
                </a:solidFill>
                <a:latin typeface="Arial"/>
                <a:ea typeface="+mn-ea"/>
              </a:rPr>
              <a:t>Assessments</a:t>
            </a:r>
          </a:p>
        </p:txBody>
      </p:sp>
      <p:sp>
        <p:nvSpPr>
          <p:cNvPr id="28" name="Text Placeholder 7"/>
          <p:cNvSpPr txBox="1">
            <a:spLocks/>
          </p:cNvSpPr>
          <p:nvPr userDrawn="1"/>
        </p:nvSpPr>
        <p:spPr bwMode="gray">
          <a:xfrm>
            <a:off x="730392" y="7983502"/>
            <a:ext cx="2889113" cy="502702"/>
          </a:xfrm>
          <a:prstGeom prst="rect">
            <a:avLst/>
          </a:prstGeom>
        </p:spPr>
        <p:txBody>
          <a:bodyPr vert="horz" wrap="square" lIns="0" tIns="0" rIns="0" bIns="0" rtlCol="0">
            <a:spAutoFit/>
          </a:bodyPr>
          <a:lstStyle>
            <a:lvl1pPr marL="114300" indent="-114300" algn="l" defTabSz="640080" rtl="0" eaLnBrk="1" latinLnBrk="0" hangingPunct="1">
              <a:spcBef>
                <a:spcPts val="500"/>
              </a:spcBef>
              <a:buSzPct val="100000"/>
              <a:buFont typeface="Arial" panose="020B0604020202020204" pitchFamily="34" charset="0"/>
              <a:buChar char="•"/>
              <a:defRPr sz="900" kern="1200">
                <a:solidFill>
                  <a:schemeClr val="tx1"/>
                </a:solidFill>
                <a:latin typeface="+mn-lt"/>
                <a:ea typeface="+mn-ea"/>
                <a:cs typeface="+mn-cs"/>
              </a:defRPr>
            </a:lvl1pPr>
            <a:lvl2pPr marL="228600" indent="-114300" algn="l" defTabSz="640080" rtl="0" eaLnBrk="1" latinLnBrk="0" hangingPunct="1">
              <a:spcBef>
                <a:spcPts val="500"/>
              </a:spcBef>
              <a:buFont typeface="Verdana" panose="020B0604030504040204" pitchFamily="34" charset="0"/>
              <a:buChar char="–"/>
              <a:defRPr sz="900" kern="1200">
                <a:solidFill>
                  <a:schemeClr val="tx1"/>
                </a:solidFill>
                <a:latin typeface="+mn-lt"/>
                <a:ea typeface="+mn-ea"/>
                <a:cs typeface="+mn-cs"/>
              </a:defRPr>
            </a:lvl2pPr>
            <a:lvl3pPr marL="342900" indent="-114300" algn="l" defTabSz="640080" rtl="0" eaLnBrk="1" latinLnBrk="0" hangingPunct="1">
              <a:spcBef>
                <a:spcPts val="500"/>
              </a:spcBef>
              <a:buSzPct val="100000"/>
              <a:buFont typeface="Arial" panose="020B0604020202020204" pitchFamily="34" charset="0"/>
              <a:buChar char="•"/>
              <a:defRPr sz="900" kern="1200">
                <a:solidFill>
                  <a:schemeClr val="tx1"/>
                </a:solidFill>
                <a:latin typeface="+mn-lt"/>
                <a:ea typeface="+mn-ea"/>
                <a:cs typeface="+mn-cs"/>
              </a:defRPr>
            </a:lvl3pPr>
            <a:lvl4pPr marL="457200" indent="-114300" algn="l" defTabSz="640080" rtl="0" eaLnBrk="1" latinLnBrk="0" hangingPunct="1">
              <a:spcBef>
                <a:spcPts val="500"/>
              </a:spcBef>
              <a:buFont typeface="Verdana" panose="020B0604030504040204" pitchFamily="34" charset="0"/>
              <a:buChar char="–"/>
              <a:defRPr sz="900" kern="1200">
                <a:solidFill>
                  <a:schemeClr val="tx1"/>
                </a:solidFill>
                <a:latin typeface="+mn-lt"/>
                <a:ea typeface="+mn-ea"/>
                <a:cs typeface="+mn-cs"/>
              </a:defRPr>
            </a:lvl4pPr>
            <a:lvl5pPr marL="571500" indent="-114300" algn="l" defTabSz="640080" rtl="0" eaLnBrk="1" latinLnBrk="0" hangingPunct="1">
              <a:spcBef>
                <a:spcPts val="500"/>
              </a:spcBef>
              <a:buSzPct val="100000"/>
              <a:buFont typeface="Arial" panose="020B0604020202020204" pitchFamily="34" charset="0"/>
              <a:buChar char="•"/>
              <a:defRPr sz="900" kern="1200" baseline="0">
                <a:solidFill>
                  <a:schemeClr val="tx1"/>
                </a:solidFill>
                <a:latin typeface="+mn-lt"/>
                <a:ea typeface="+mn-ea"/>
                <a:cs typeface="+mn-cs"/>
              </a:defRPr>
            </a:lvl5pPr>
            <a:lvl6pPr marL="687388" indent="-117475" algn="l" defTabSz="640080" rtl="0" eaLnBrk="1" latinLnBrk="0" hangingPunct="1">
              <a:spcBef>
                <a:spcPts val="500"/>
              </a:spcBef>
              <a:buFont typeface="Verdana" panose="020B0604030504040204" pitchFamily="34" charset="0"/>
              <a:buChar char="–"/>
              <a:defRPr sz="900" kern="1200">
                <a:solidFill>
                  <a:schemeClr val="tx1"/>
                </a:solidFill>
                <a:latin typeface="+mn-lt"/>
                <a:ea typeface="+mn-ea"/>
                <a:cs typeface="+mn-cs"/>
              </a:defRPr>
            </a:lvl6pPr>
            <a:lvl7pPr marL="801688" indent="-112713" algn="l" defTabSz="640080" rtl="0" eaLnBrk="1" latinLnBrk="0" hangingPunct="1">
              <a:spcBef>
                <a:spcPts val="500"/>
              </a:spcBef>
              <a:buSzPct val="100000"/>
              <a:buFont typeface="Arial" panose="020B0604020202020204" pitchFamily="34" charset="0"/>
              <a:buChar char="•"/>
              <a:defRPr sz="900" kern="1200">
                <a:solidFill>
                  <a:schemeClr val="tx1"/>
                </a:solidFill>
                <a:latin typeface="+mn-lt"/>
                <a:ea typeface="+mn-ea"/>
                <a:cs typeface="+mn-cs"/>
              </a:defRPr>
            </a:lvl7pPr>
            <a:lvl8pPr marL="914400" indent="-112713" algn="l" defTabSz="640080" rtl="0" eaLnBrk="1" latinLnBrk="0" hangingPunct="1">
              <a:spcBef>
                <a:spcPts val="500"/>
              </a:spcBef>
              <a:buFont typeface="Verdana" panose="020B0604030504040204" pitchFamily="34" charset="0"/>
              <a:buChar char="–"/>
              <a:defRPr sz="900" kern="1200">
                <a:solidFill>
                  <a:schemeClr val="tx1"/>
                </a:solidFill>
                <a:latin typeface="+mn-lt"/>
                <a:ea typeface="+mn-ea"/>
                <a:cs typeface="+mn-cs"/>
              </a:defRPr>
            </a:lvl8pPr>
            <a:lvl9pPr marL="1027113" indent="-112713" algn="l" defTabSz="640080" rtl="0" eaLnBrk="1" latinLnBrk="0" hangingPunct="1">
              <a:spcBef>
                <a:spcPts val="500"/>
              </a:spcBef>
              <a:buClr>
                <a:schemeClr val="tx1"/>
              </a:buClr>
              <a:buSzPct val="100000"/>
              <a:buFont typeface="Arial" panose="020B0604020202020204" pitchFamily="34" charset="0"/>
              <a:buChar char="•"/>
              <a:defRPr sz="900" kern="1200">
                <a:solidFill>
                  <a:schemeClr val="tx1"/>
                </a:solidFill>
                <a:latin typeface="+mn-lt"/>
                <a:ea typeface="+mn-ea"/>
                <a:cs typeface="+mn-cs"/>
              </a:defRPr>
            </a:lvl9pPr>
          </a:lstStyle>
          <a:p>
            <a:pPr marL="0" indent="0" fontAlgn="auto">
              <a:spcBef>
                <a:spcPts val="2400"/>
              </a:spcBef>
              <a:spcAft>
                <a:spcPts val="0"/>
              </a:spcAft>
              <a:buFont typeface="Arial" panose="020B0604020202020204" pitchFamily="34" charset="0"/>
              <a:buNone/>
            </a:pPr>
            <a:r>
              <a:rPr lang="en-US" sz="1300" b="1" dirty="0">
                <a:solidFill>
                  <a:srgbClr val="FFFFFF"/>
                </a:solidFill>
              </a:rPr>
              <a:t>Need help? </a:t>
            </a:r>
          </a:p>
          <a:p>
            <a:pPr marL="0" indent="0" fontAlgn="auto">
              <a:spcBef>
                <a:spcPts val="800"/>
              </a:spcBef>
              <a:spcAft>
                <a:spcPts val="0"/>
              </a:spcAft>
              <a:buFont typeface="Arial" panose="020B0604020202020204" pitchFamily="34" charset="0"/>
              <a:buNone/>
            </a:pPr>
            <a:r>
              <a:rPr lang="en-US" sz="1300" dirty="0">
                <a:solidFill>
                  <a:srgbClr val="FFFFFF"/>
                </a:solidFill>
              </a:rPr>
              <a:t>Email </a:t>
            </a:r>
            <a:r>
              <a:rPr lang="en-US" sz="1300" b="1" dirty="0">
                <a:solidFill>
                  <a:srgbClr val="FFFFFF"/>
                </a:solidFill>
              </a:rPr>
              <a:t>DSS_Requests@advisory.com</a:t>
            </a:r>
          </a:p>
        </p:txBody>
      </p:sp>
      <p:sp>
        <p:nvSpPr>
          <p:cNvPr id="29" name="TextBox 28"/>
          <p:cNvSpPr txBox="1"/>
          <p:nvPr userDrawn="1"/>
        </p:nvSpPr>
        <p:spPr bwMode="gray">
          <a:xfrm>
            <a:off x="5206454" y="5620302"/>
            <a:ext cx="2113935" cy="123111"/>
          </a:xfrm>
          <a:prstGeom prst="rect">
            <a:avLst/>
          </a:prstGeom>
          <a:noFill/>
        </p:spPr>
        <p:txBody>
          <a:bodyPr wrap="square" lIns="0" tIns="0" rIns="0" bIns="0" rtlCol="0">
            <a:spAutoFit/>
          </a:bodyPr>
          <a:lstStyle/>
          <a:p>
            <a:pPr algn="r" defTabSz="1018888" fontAlgn="auto">
              <a:spcBef>
                <a:spcPts val="500"/>
              </a:spcBef>
              <a:spcAft>
                <a:spcPts val="0"/>
              </a:spcAft>
            </a:pPr>
            <a:r>
              <a:rPr lang="en-US" sz="800" dirty="0">
                <a:solidFill>
                  <a:srgbClr val="55565A"/>
                </a:solidFill>
                <a:latin typeface="Arial"/>
                <a:ea typeface="+mn-ea"/>
                <a:cs typeface="Arial" panose="020B0604020202020204" pitchFamily="34" charset="0"/>
              </a:rPr>
              <a:t>Page Size: 8.5ꞌꞌ x 11ꞌꞌ </a:t>
            </a:r>
          </a:p>
        </p:txBody>
      </p:sp>
      <p:sp>
        <p:nvSpPr>
          <p:cNvPr id="43" name="Rectangle 42"/>
          <p:cNvSpPr/>
          <p:nvPr userDrawn="1"/>
        </p:nvSpPr>
        <p:spPr bwMode="gray">
          <a:xfrm>
            <a:off x="303218" y="1497039"/>
            <a:ext cx="2276103" cy="939359"/>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a:solidFill>
                <a:srgbClr val="FFFFFF"/>
              </a:solidFill>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37032" y="1466717"/>
            <a:ext cx="2189595" cy="961815"/>
          </a:xfrm>
          <a:prstGeom prst="rect">
            <a:avLst/>
          </a:prstGeom>
          <a:noFill/>
          <a:ln>
            <a:noFill/>
          </a:ln>
        </p:spPr>
      </p:pic>
      <p:pic>
        <p:nvPicPr>
          <p:cNvPr id="15" name="Picture 14"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3935868" y="1040780"/>
            <a:ext cx="3236277" cy="4369741"/>
          </a:xfrm>
          <a:prstGeom prst="rect">
            <a:avLst/>
          </a:prstGeom>
          <a:ln w="6350">
            <a:solidFill>
              <a:schemeClr val="tx2"/>
            </a:solidFill>
          </a:ln>
        </p:spPr>
      </p:pic>
    </p:spTree>
    <p:extLst>
      <p:ext uri="{BB962C8B-B14F-4D97-AF65-F5344CB8AC3E}">
        <p14:creationId xmlns:p14="http://schemas.microsoft.com/office/powerpoint/2010/main" val="400117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ectangle 3"/>
          <p:cNvSpPr/>
          <p:nvPr userDrawn="1"/>
        </p:nvSpPr>
        <p:spPr>
          <a:xfrm>
            <a:off x="225798" y="206562"/>
            <a:ext cx="7267882" cy="15196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18834" fontAlgn="auto">
              <a:spcBef>
                <a:spcPts val="0"/>
              </a:spcBef>
              <a:spcAft>
                <a:spcPts val="0"/>
              </a:spcAft>
            </a:pPr>
            <a:endParaRPr lang="en-US" sz="2000" dirty="0">
              <a:solidFill>
                <a:srgbClr val="FFFFFF"/>
              </a:solidFill>
            </a:endParaRPr>
          </a:p>
        </p:txBody>
      </p:sp>
      <p:sp>
        <p:nvSpPr>
          <p:cNvPr id="2" name="Title 1"/>
          <p:cNvSpPr>
            <a:spLocks noGrp="1"/>
          </p:cNvSpPr>
          <p:nvPr>
            <p:ph type="title"/>
          </p:nvPr>
        </p:nvSpPr>
        <p:spPr>
          <a:xfrm>
            <a:off x="350748" y="242312"/>
            <a:ext cx="4940608" cy="848759"/>
          </a:xfrm>
        </p:spPr>
        <p:txBody>
          <a:bodyPr vert="horz" lIns="101882" tIns="50941" rIns="101882" bIns="50941" rtlCol="0" anchor="ctr">
            <a:normAutofit/>
          </a:bodyPr>
          <a:lstStyle>
            <a:lvl1pPr>
              <a:lnSpc>
                <a:spcPct val="100000"/>
              </a:lnSpc>
              <a:defRPr lang="en-US"/>
            </a:lvl1pPr>
          </a:lstStyle>
          <a:p>
            <a:pPr lvl="0"/>
            <a:r>
              <a:rPr lang="en-US" dirty="0"/>
              <a:t>Click to edit Master title</a:t>
            </a:r>
          </a:p>
        </p:txBody>
      </p:sp>
      <p:sp>
        <p:nvSpPr>
          <p:cNvPr id="6" name="Slide Number Placeholder 5"/>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dirty="0">
              <a:solidFill>
                <a:srgbClr val="8C9599"/>
              </a:solidFill>
            </a:endParaRPr>
          </a:p>
        </p:txBody>
      </p:sp>
      <p:pic>
        <p:nvPicPr>
          <p:cNvPr id="9" name="Picture 8" descr="2015_UHC_Logo_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96507" y="391613"/>
            <a:ext cx="1828800" cy="391599"/>
          </a:xfrm>
          <a:prstGeom prst="rect">
            <a:avLst/>
          </a:prstGeom>
        </p:spPr>
      </p:pic>
    </p:spTree>
    <p:extLst>
      <p:ext uri="{BB962C8B-B14F-4D97-AF65-F5344CB8AC3E}">
        <p14:creationId xmlns:p14="http://schemas.microsoft.com/office/powerpoint/2010/main" val="6745529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 Orange">
    <p:spTree>
      <p:nvGrpSpPr>
        <p:cNvPr id="1" name=""/>
        <p:cNvGrpSpPr/>
        <p:nvPr/>
      </p:nvGrpSpPr>
      <p:grpSpPr>
        <a:xfrm>
          <a:off x="0" y="0"/>
          <a:ext cx="0" cy="0"/>
          <a:chOff x="0" y="0"/>
          <a:chExt cx="0" cy="0"/>
        </a:xfrm>
      </p:grpSpPr>
      <p:sp>
        <p:nvSpPr>
          <p:cNvPr id="4" name="Rectangle 3"/>
          <p:cNvSpPr/>
          <p:nvPr userDrawn="1"/>
        </p:nvSpPr>
        <p:spPr bwMode="gray">
          <a:xfrm>
            <a:off x="0" y="3486456"/>
            <a:ext cx="6305550" cy="1705739"/>
          </a:xfrm>
          <a:prstGeom prst="rect">
            <a:avLst/>
          </a:prstGeom>
          <a:solidFill>
            <a:schemeClr val="accent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9" name="Rectangle 8"/>
          <p:cNvSpPr/>
          <p:nvPr userDrawn="1"/>
        </p:nvSpPr>
        <p:spPr bwMode="gray">
          <a:xfrm>
            <a:off x="0" y="2149259"/>
            <a:ext cx="6305550" cy="1337197"/>
          </a:xfrm>
          <a:prstGeom prst="rect">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2" name="Title 1"/>
          <p:cNvSpPr>
            <a:spLocks noGrp="1"/>
          </p:cNvSpPr>
          <p:nvPr>
            <p:ph type="title" hasCustomPrompt="1"/>
          </p:nvPr>
        </p:nvSpPr>
        <p:spPr bwMode="gray">
          <a:xfrm>
            <a:off x="1035051" y="2569766"/>
            <a:ext cx="5029200" cy="775597"/>
          </a:xfrm>
        </p:spPr>
        <p:txBody>
          <a:bodyPr/>
          <a:lstStyle>
            <a:lvl1pPr>
              <a:lnSpc>
                <a:spcPct val="90000"/>
              </a:lnSpc>
              <a:defRPr sz="2800" baseline="0">
                <a:solidFill>
                  <a:schemeClr val="bg1"/>
                </a:solidFill>
              </a:defRPr>
            </a:lvl1pPr>
          </a:lstStyle>
          <a:p>
            <a:r>
              <a:rPr lang="en-US" dirty="0"/>
              <a:t>Document title – Arial 28pt regular; Use sentence case</a:t>
            </a:r>
          </a:p>
        </p:txBody>
      </p:sp>
      <p:sp>
        <p:nvSpPr>
          <p:cNvPr id="5" name="Rectangle 4"/>
          <p:cNvSpPr/>
          <p:nvPr userDrawn="1"/>
        </p:nvSpPr>
        <p:spPr bwMode="gray">
          <a:xfrm>
            <a:off x="0" y="4589652"/>
            <a:ext cx="7772400" cy="258110"/>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63946" y="275946"/>
            <a:ext cx="2341158" cy="1028392"/>
          </a:xfrm>
          <a:prstGeom prst="rect">
            <a:avLst/>
          </a:prstGeom>
          <a:noFill/>
          <a:ln>
            <a:noFill/>
          </a:ln>
        </p:spPr>
      </p:pic>
      <p:sp>
        <p:nvSpPr>
          <p:cNvPr id="14" name="Text Placeholder 13"/>
          <p:cNvSpPr>
            <a:spLocks noGrp="1"/>
          </p:cNvSpPr>
          <p:nvPr>
            <p:ph type="body" sz="quarter" idx="10" hasCustomPrompt="1"/>
          </p:nvPr>
        </p:nvSpPr>
        <p:spPr bwMode="gray">
          <a:xfrm>
            <a:off x="1035050" y="3592524"/>
            <a:ext cx="5029200" cy="184666"/>
          </a:xfrm>
        </p:spPr>
        <p:txBody>
          <a:bodyPr/>
          <a:lstStyle>
            <a:lvl1pPr marL="0" indent="0">
              <a:spcBef>
                <a:spcPts val="0"/>
              </a:spcBef>
              <a:buFontTx/>
              <a:buNone/>
              <a:defRPr sz="1200">
                <a:solidFill>
                  <a:schemeClr val="tx1"/>
                </a:solidFill>
              </a:defRPr>
            </a:lvl1pPr>
            <a:lvl2pPr marL="112714" indent="0">
              <a:buFontTx/>
              <a:buNone/>
              <a:defRPr sz="1200">
                <a:solidFill>
                  <a:schemeClr val="tx1"/>
                </a:solidFill>
              </a:defRPr>
            </a:lvl2pPr>
            <a:lvl3pPr marL="230190" indent="0">
              <a:buFontTx/>
              <a:buNone/>
              <a:defRPr sz="1200">
                <a:solidFill>
                  <a:schemeClr val="tx1"/>
                </a:solidFill>
              </a:defRPr>
            </a:lvl3pPr>
            <a:lvl4pPr marL="342903" indent="0">
              <a:buFontTx/>
              <a:buNone/>
              <a:defRPr sz="1200">
                <a:solidFill>
                  <a:schemeClr val="tx1"/>
                </a:solidFill>
              </a:defRPr>
            </a:lvl4pPr>
            <a:lvl5pPr marL="458792" indent="0">
              <a:buFontTx/>
              <a:buNone/>
              <a:defRPr sz="1200">
                <a:solidFill>
                  <a:schemeClr val="tx1"/>
                </a:solidFill>
              </a:defRPr>
            </a:lvl5pPr>
          </a:lstStyle>
          <a:p>
            <a:pPr lvl="0"/>
            <a:r>
              <a:rPr lang="en-US" dirty="0"/>
              <a:t>Document subtitle – Arial 12pt regular, use sentence Case</a:t>
            </a:r>
          </a:p>
        </p:txBody>
      </p:sp>
      <p:sp>
        <p:nvSpPr>
          <p:cNvPr id="16" name="Picture Placeholder 15"/>
          <p:cNvSpPr>
            <a:spLocks noGrp="1"/>
          </p:cNvSpPr>
          <p:nvPr>
            <p:ph type="pic" sz="quarter" idx="11" hasCustomPrompt="1"/>
          </p:nvPr>
        </p:nvSpPr>
        <p:spPr bwMode="gray">
          <a:xfrm>
            <a:off x="0" y="5191415"/>
            <a:ext cx="6305550" cy="3586524"/>
          </a:xfrm>
        </p:spPr>
        <p:txBody>
          <a:bodyPr lIns="640080" rIns="640080" anchor="ctr">
            <a:noAutofit/>
          </a:bodyPr>
          <a:lstStyle>
            <a:lvl1pPr marL="0" indent="0" algn="ctr">
              <a:buNone/>
              <a:defRPr sz="1200" b="1"/>
            </a:lvl1pPr>
          </a:lstStyle>
          <a:p>
            <a:r>
              <a:rPr lang="en-US" dirty="0"/>
              <a:t>Insert photo relevant to topic being presented. A vast photo library is available via the Marketing Content Library (MCL) at the following:</a:t>
            </a:r>
            <a:br>
              <a:rPr lang="en-US" dirty="0"/>
            </a:br>
            <a:r>
              <a:rPr lang="en-US" dirty="0"/>
              <a:t>https://library.optum.com/</a:t>
            </a:r>
            <a:br>
              <a:rPr lang="en-US" dirty="0"/>
            </a:br>
            <a:br>
              <a:rPr lang="en-US" dirty="0"/>
            </a:br>
            <a:br>
              <a:rPr lang="en-US" dirty="0"/>
            </a:br>
            <a:br>
              <a:rPr lang="en-US" dirty="0"/>
            </a:br>
            <a:r>
              <a:rPr lang="en-US" dirty="0"/>
              <a:t>Directions for requesting access are on the log-in screen.</a:t>
            </a:r>
            <a:br>
              <a:rPr lang="en-US" dirty="0"/>
            </a:br>
            <a:br>
              <a:rPr lang="en-US" dirty="0"/>
            </a:br>
            <a:endParaRPr lang="en-US" dirty="0"/>
          </a:p>
        </p:txBody>
      </p:sp>
      <p:sp>
        <p:nvSpPr>
          <p:cNvPr id="17"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Tree>
    <p:extLst>
      <p:ext uri="{BB962C8B-B14F-4D97-AF65-F5344CB8AC3E}">
        <p14:creationId xmlns:p14="http://schemas.microsoft.com/office/powerpoint/2010/main" val="956942633"/>
      </p:ext>
    </p:extLst>
  </p:cSld>
  <p:clrMapOvr>
    <a:masterClrMapping/>
  </p:clrMapOvr>
  <p:extLst>
    <p:ext uri="{DCECCB84-F9BA-43D5-87BE-67443E8EF086}">
      <p15:sldGuideLst xmlns:p15="http://schemas.microsoft.com/office/powerpoint/2012/main">
        <p15:guide id="1" orient="horz" pos="5529" userDrawn="1">
          <p15:clr>
            <a:srgbClr val="FBAE40"/>
          </p15:clr>
        </p15:guide>
        <p15:guide id="3" pos="652" userDrawn="1">
          <p15:clr>
            <a:srgbClr val="C35EA4"/>
          </p15:clr>
        </p15:guide>
        <p15:guide id="4" pos="3972"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 Yellow">
    <p:spTree>
      <p:nvGrpSpPr>
        <p:cNvPr id="1" name=""/>
        <p:cNvGrpSpPr/>
        <p:nvPr/>
      </p:nvGrpSpPr>
      <p:grpSpPr>
        <a:xfrm>
          <a:off x="0" y="0"/>
          <a:ext cx="0" cy="0"/>
          <a:chOff x="0" y="0"/>
          <a:chExt cx="0" cy="0"/>
        </a:xfrm>
      </p:grpSpPr>
      <p:sp>
        <p:nvSpPr>
          <p:cNvPr id="4" name="Rectangle 3"/>
          <p:cNvSpPr/>
          <p:nvPr userDrawn="1"/>
        </p:nvSpPr>
        <p:spPr bwMode="gray">
          <a:xfrm>
            <a:off x="0" y="3486456"/>
            <a:ext cx="6305550" cy="1705739"/>
          </a:xfrm>
          <a:prstGeom prst="rect">
            <a:avLst/>
          </a:prstGeom>
          <a:solidFill>
            <a:schemeClr val="accent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9" name="Rectangle 8"/>
          <p:cNvSpPr/>
          <p:nvPr userDrawn="1"/>
        </p:nvSpPr>
        <p:spPr bwMode="gray">
          <a:xfrm>
            <a:off x="0" y="2149259"/>
            <a:ext cx="6305550" cy="1337197"/>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2" name="Title 1"/>
          <p:cNvSpPr>
            <a:spLocks noGrp="1"/>
          </p:cNvSpPr>
          <p:nvPr>
            <p:ph type="title" hasCustomPrompt="1"/>
          </p:nvPr>
        </p:nvSpPr>
        <p:spPr bwMode="gray">
          <a:xfrm>
            <a:off x="1035051" y="2569766"/>
            <a:ext cx="5029200" cy="775597"/>
          </a:xfrm>
        </p:spPr>
        <p:txBody>
          <a:bodyPr/>
          <a:lstStyle>
            <a:lvl1pPr>
              <a:lnSpc>
                <a:spcPct val="90000"/>
              </a:lnSpc>
              <a:defRPr sz="2800" baseline="0">
                <a:solidFill>
                  <a:schemeClr val="bg1"/>
                </a:solidFill>
              </a:defRPr>
            </a:lvl1pPr>
          </a:lstStyle>
          <a:p>
            <a:r>
              <a:rPr lang="en-US" dirty="0"/>
              <a:t>Document title – Arial 28pt regular; Use sentence case</a:t>
            </a:r>
          </a:p>
        </p:txBody>
      </p:sp>
      <p:sp>
        <p:nvSpPr>
          <p:cNvPr id="5" name="Rectangle 4"/>
          <p:cNvSpPr/>
          <p:nvPr userDrawn="1"/>
        </p:nvSpPr>
        <p:spPr bwMode="gray">
          <a:xfrm>
            <a:off x="0" y="4589652"/>
            <a:ext cx="7772400" cy="258110"/>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63946" y="275946"/>
            <a:ext cx="2341158" cy="1028392"/>
          </a:xfrm>
          <a:prstGeom prst="rect">
            <a:avLst/>
          </a:prstGeom>
          <a:noFill/>
          <a:ln>
            <a:noFill/>
          </a:ln>
        </p:spPr>
      </p:pic>
      <p:sp>
        <p:nvSpPr>
          <p:cNvPr id="14" name="Text Placeholder 13"/>
          <p:cNvSpPr>
            <a:spLocks noGrp="1"/>
          </p:cNvSpPr>
          <p:nvPr>
            <p:ph type="body" sz="quarter" idx="10" hasCustomPrompt="1"/>
          </p:nvPr>
        </p:nvSpPr>
        <p:spPr bwMode="gray">
          <a:xfrm>
            <a:off x="1035050" y="3592524"/>
            <a:ext cx="5029200" cy="184666"/>
          </a:xfrm>
        </p:spPr>
        <p:txBody>
          <a:bodyPr/>
          <a:lstStyle>
            <a:lvl1pPr marL="0" indent="0">
              <a:spcBef>
                <a:spcPts val="0"/>
              </a:spcBef>
              <a:buFontTx/>
              <a:buNone/>
              <a:defRPr sz="1200">
                <a:solidFill>
                  <a:schemeClr val="tx1"/>
                </a:solidFill>
              </a:defRPr>
            </a:lvl1pPr>
            <a:lvl2pPr marL="112714" indent="0">
              <a:buFontTx/>
              <a:buNone/>
              <a:defRPr sz="1200">
                <a:solidFill>
                  <a:schemeClr val="tx1"/>
                </a:solidFill>
              </a:defRPr>
            </a:lvl2pPr>
            <a:lvl3pPr marL="230190" indent="0">
              <a:buFontTx/>
              <a:buNone/>
              <a:defRPr sz="1200">
                <a:solidFill>
                  <a:schemeClr val="tx1"/>
                </a:solidFill>
              </a:defRPr>
            </a:lvl3pPr>
            <a:lvl4pPr marL="342903" indent="0">
              <a:buFontTx/>
              <a:buNone/>
              <a:defRPr sz="1200">
                <a:solidFill>
                  <a:schemeClr val="tx1"/>
                </a:solidFill>
              </a:defRPr>
            </a:lvl4pPr>
            <a:lvl5pPr marL="458792" indent="0">
              <a:buFontTx/>
              <a:buNone/>
              <a:defRPr sz="1200">
                <a:solidFill>
                  <a:schemeClr val="tx1"/>
                </a:solidFill>
              </a:defRPr>
            </a:lvl5pPr>
          </a:lstStyle>
          <a:p>
            <a:pPr lvl="0"/>
            <a:r>
              <a:rPr lang="en-US" dirty="0"/>
              <a:t>Document subtitle – Arial 12pt regular, use sentence Case</a:t>
            </a:r>
          </a:p>
        </p:txBody>
      </p:sp>
      <p:sp>
        <p:nvSpPr>
          <p:cNvPr id="16" name="Picture Placeholder 15"/>
          <p:cNvSpPr>
            <a:spLocks noGrp="1"/>
          </p:cNvSpPr>
          <p:nvPr>
            <p:ph type="pic" sz="quarter" idx="11" hasCustomPrompt="1"/>
          </p:nvPr>
        </p:nvSpPr>
        <p:spPr bwMode="gray">
          <a:xfrm>
            <a:off x="0" y="5191415"/>
            <a:ext cx="6305550" cy="3586524"/>
          </a:xfrm>
        </p:spPr>
        <p:txBody>
          <a:bodyPr lIns="640080" rIns="640080" anchor="ctr">
            <a:noAutofit/>
          </a:bodyPr>
          <a:lstStyle>
            <a:lvl1pPr marL="0" indent="0" algn="ctr">
              <a:buNone/>
              <a:defRPr sz="1200" b="1"/>
            </a:lvl1pPr>
          </a:lstStyle>
          <a:p>
            <a:r>
              <a:rPr lang="en-US" dirty="0"/>
              <a:t>Insert photo relevant to topic being presented. A vast photo library is available via the Marketing Content Library (MCL) at the following:</a:t>
            </a:r>
            <a:br>
              <a:rPr lang="en-US" dirty="0"/>
            </a:br>
            <a:r>
              <a:rPr lang="en-US" dirty="0"/>
              <a:t>https://library.optum.com/</a:t>
            </a:r>
            <a:br>
              <a:rPr lang="en-US" dirty="0"/>
            </a:br>
            <a:br>
              <a:rPr lang="en-US" dirty="0"/>
            </a:br>
            <a:br>
              <a:rPr lang="en-US" dirty="0"/>
            </a:br>
            <a:br>
              <a:rPr lang="en-US" dirty="0"/>
            </a:br>
            <a:r>
              <a:rPr lang="en-US" dirty="0"/>
              <a:t>Directions for requesting access are on the log-in screen.</a:t>
            </a:r>
            <a:br>
              <a:rPr lang="en-US" dirty="0"/>
            </a:br>
            <a:br>
              <a:rPr lang="en-US" dirty="0"/>
            </a:br>
            <a:endParaRPr lang="en-US" dirty="0"/>
          </a:p>
        </p:txBody>
      </p:sp>
      <p:sp>
        <p:nvSpPr>
          <p:cNvPr id="17"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1"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
        <p:nvSpPr>
          <p:cNvPr id="13" name="Text Placeholder 1"/>
          <p:cNvSpPr txBox="1">
            <a:spLocks/>
          </p:cNvSpPr>
          <p:nvPr userDrawn="1"/>
        </p:nvSpPr>
        <p:spPr bwMode="gray">
          <a:xfrm>
            <a:off x="-2010650" y="1639949"/>
            <a:ext cx="1775326" cy="854080"/>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What cover do you use?</a:t>
            </a:r>
          </a:p>
          <a:p>
            <a:pPr fontAlgn="auto">
              <a:spcBef>
                <a:spcPts val="300"/>
              </a:spcBef>
              <a:spcAft>
                <a:spcPts val="0"/>
              </a:spcAft>
              <a:buFont typeface="+mj-lt"/>
              <a:buNone/>
            </a:pPr>
            <a:r>
              <a:rPr lang="en-US" sz="900" dirty="0">
                <a:solidFill>
                  <a:srgbClr val="FFFFFF"/>
                </a:solidFill>
              </a:rPr>
              <a:t>The final cover color bar is variable and should be chosen to contrast or complement the chosen cover image. </a:t>
            </a:r>
            <a:endParaRPr lang="en-US" sz="900" i="1" dirty="0">
              <a:solidFill>
                <a:srgbClr val="FFFFFF"/>
              </a:solidFill>
            </a:endParaRPr>
          </a:p>
        </p:txBody>
      </p:sp>
      <p:grpSp>
        <p:nvGrpSpPr>
          <p:cNvPr id="15" name="Group 14"/>
          <p:cNvGrpSpPr/>
          <p:nvPr userDrawn="1"/>
        </p:nvGrpSpPr>
        <p:grpSpPr>
          <a:xfrm>
            <a:off x="-1652155" y="2795446"/>
            <a:ext cx="1556549" cy="230832"/>
            <a:chOff x="-1652155" y="8951295"/>
            <a:chExt cx="1556549" cy="220797"/>
          </a:xfrm>
        </p:grpSpPr>
        <p:sp>
          <p:nvSpPr>
            <p:cNvPr id="18"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50</a:t>
              </a:r>
              <a:r>
                <a:rPr lang="en-US" sz="900" dirty="0">
                  <a:solidFill>
                    <a:srgbClr val="FFFFFF"/>
                  </a:solidFill>
                </a:rPr>
                <a:t> </a:t>
              </a:r>
              <a:endParaRPr lang="en-US" sz="900" i="1" dirty="0">
                <a:solidFill>
                  <a:srgbClr val="FFFFFF"/>
                </a:solidFill>
              </a:endParaRPr>
            </a:p>
          </p:txBody>
        </p:sp>
        <p:cxnSp>
          <p:nvCxnSpPr>
            <p:cNvPr id="20" name="Straight Arrow Connector 19"/>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a:off x="-1757009" y="3568387"/>
            <a:ext cx="1661403" cy="230832"/>
            <a:chOff x="-1757009" y="8951295"/>
            <a:chExt cx="1661403" cy="220797"/>
          </a:xfrm>
        </p:grpSpPr>
        <p:sp>
          <p:nvSpPr>
            <p:cNvPr id="22" name="Text Placeholder 1"/>
            <p:cNvSpPr txBox="1">
              <a:spLocks/>
            </p:cNvSpPr>
            <p:nvPr userDrawn="1"/>
          </p:nvSpPr>
          <p:spPr bwMode="gray">
            <a:xfrm>
              <a:off x="-1757009" y="8951295"/>
              <a:ext cx="1521686"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100</a:t>
              </a:r>
              <a:r>
                <a:rPr lang="en-US" sz="900" dirty="0">
                  <a:solidFill>
                    <a:srgbClr val="FFFFFF"/>
                  </a:solidFill>
                </a:rPr>
                <a:t> </a:t>
              </a:r>
              <a:endParaRPr lang="en-US" sz="900" i="1" dirty="0">
                <a:solidFill>
                  <a:srgbClr val="FFFFFF"/>
                </a:solidFill>
              </a:endParaRPr>
            </a:p>
          </p:txBody>
        </p:sp>
        <p:cxnSp>
          <p:nvCxnSpPr>
            <p:cNvPr id="23" name="Straight Arrow Connector 22"/>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8841305"/>
      </p:ext>
    </p:extLst>
  </p:cSld>
  <p:clrMapOvr>
    <a:masterClrMapping/>
  </p:clrMapOvr>
  <p:extLst>
    <p:ext uri="{DCECCB84-F9BA-43D5-87BE-67443E8EF086}">
      <p15:sldGuideLst xmlns:p15="http://schemas.microsoft.com/office/powerpoint/2012/main">
        <p15:guide id="1" orient="horz" pos="5529" userDrawn="1">
          <p15:clr>
            <a:srgbClr val="FBAE40"/>
          </p15:clr>
        </p15:guide>
        <p15:guide id="2" pos="652" userDrawn="1">
          <p15:clr>
            <a:srgbClr val="C35EA4"/>
          </p15:clr>
        </p15:guide>
        <p15:guide id="3" pos="3972"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ver: Charcoal">
    <p:spTree>
      <p:nvGrpSpPr>
        <p:cNvPr id="1" name=""/>
        <p:cNvGrpSpPr/>
        <p:nvPr/>
      </p:nvGrpSpPr>
      <p:grpSpPr>
        <a:xfrm>
          <a:off x="0" y="0"/>
          <a:ext cx="0" cy="0"/>
          <a:chOff x="0" y="0"/>
          <a:chExt cx="0" cy="0"/>
        </a:xfrm>
      </p:grpSpPr>
      <p:sp>
        <p:nvSpPr>
          <p:cNvPr id="4" name="Rectangle 3"/>
          <p:cNvSpPr/>
          <p:nvPr userDrawn="1"/>
        </p:nvSpPr>
        <p:spPr bwMode="gray">
          <a:xfrm>
            <a:off x="0" y="3486456"/>
            <a:ext cx="6305550" cy="1705739"/>
          </a:xfrm>
          <a:prstGeom prst="rect">
            <a:avLst/>
          </a:prstGeom>
          <a:solidFill>
            <a:schemeClr val="accent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9" name="Rectangle 8"/>
          <p:cNvSpPr/>
          <p:nvPr userDrawn="1"/>
        </p:nvSpPr>
        <p:spPr bwMode="gray">
          <a:xfrm>
            <a:off x="0" y="2149259"/>
            <a:ext cx="6305550" cy="1337197"/>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2" name="Title 1"/>
          <p:cNvSpPr>
            <a:spLocks noGrp="1"/>
          </p:cNvSpPr>
          <p:nvPr>
            <p:ph type="title" hasCustomPrompt="1"/>
          </p:nvPr>
        </p:nvSpPr>
        <p:spPr bwMode="gray">
          <a:xfrm>
            <a:off x="1035051" y="2569766"/>
            <a:ext cx="5029200" cy="775597"/>
          </a:xfrm>
        </p:spPr>
        <p:txBody>
          <a:bodyPr/>
          <a:lstStyle>
            <a:lvl1pPr>
              <a:lnSpc>
                <a:spcPct val="90000"/>
              </a:lnSpc>
              <a:defRPr sz="2800" baseline="0">
                <a:solidFill>
                  <a:schemeClr val="bg1"/>
                </a:solidFill>
              </a:defRPr>
            </a:lvl1pPr>
          </a:lstStyle>
          <a:p>
            <a:r>
              <a:rPr lang="en-US" dirty="0"/>
              <a:t>Document title – Arial 28pt regular; Use sentence case</a:t>
            </a:r>
          </a:p>
        </p:txBody>
      </p:sp>
      <p:sp>
        <p:nvSpPr>
          <p:cNvPr id="5" name="Rectangle 4"/>
          <p:cNvSpPr/>
          <p:nvPr userDrawn="1"/>
        </p:nvSpPr>
        <p:spPr bwMode="gray">
          <a:xfrm>
            <a:off x="0" y="4589652"/>
            <a:ext cx="7772400" cy="258110"/>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63946" y="275946"/>
            <a:ext cx="2341158" cy="1028392"/>
          </a:xfrm>
          <a:prstGeom prst="rect">
            <a:avLst/>
          </a:prstGeom>
          <a:noFill/>
          <a:ln>
            <a:noFill/>
          </a:ln>
        </p:spPr>
      </p:pic>
      <p:sp>
        <p:nvSpPr>
          <p:cNvPr id="14" name="Text Placeholder 13"/>
          <p:cNvSpPr>
            <a:spLocks noGrp="1"/>
          </p:cNvSpPr>
          <p:nvPr>
            <p:ph type="body" sz="quarter" idx="10" hasCustomPrompt="1"/>
          </p:nvPr>
        </p:nvSpPr>
        <p:spPr bwMode="gray">
          <a:xfrm>
            <a:off x="1035050" y="3592524"/>
            <a:ext cx="5029200" cy="184666"/>
          </a:xfrm>
        </p:spPr>
        <p:txBody>
          <a:bodyPr/>
          <a:lstStyle>
            <a:lvl1pPr marL="0" indent="0">
              <a:spcBef>
                <a:spcPts val="0"/>
              </a:spcBef>
              <a:buFontTx/>
              <a:buNone/>
              <a:defRPr sz="1200">
                <a:solidFill>
                  <a:schemeClr val="tx1"/>
                </a:solidFill>
              </a:defRPr>
            </a:lvl1pPr>
            <a:lvl2pPr marL="112714" indent="0">
              <a:buFontTx/>
              <a:buNone/>
              <a:defRPr sz="1200">
                <a:solidFill>
                  <a:schemeClr val="tx1"/>
                </a:solidFill>
              </a:defRPr>
            </a:lvl2pPr>
            <a:lvl3pPr marL="230190" indent="0">
              <a:buFontTx/>
              <a:buNone/>
              <a:defRPr sz="1200">
                <a:solidFill>
                  <a:schemeClr val="tx1"/>
                </a:solidFill>
              </a:defRPr>
            </a:lvl3pPr>
            <a:lvl4pPr marL="342903" indent="0">
              <a:buFontTx/>
              <a:buNone/>
              <a:defRPr sz="1200">
                <a:solidFill>
                  <a:schemeClr val="tx1"/>
                </a:solidFill>
              </a:defRPr>
            </a:lvl4pPr>
            <a:lvl5pPr marL="458792" indent="0">
              <a:buFontTx/>
              <a:buNone/>
              <a:defRPr sz="1200">
                <a:solidFill>
                  <a:schemeClr val="tx1"/>
                </a:solidFill>
              </a:defRPr>
            </a:lvl5pPr>
          </a:lstStyle>
          <a:p>
            <a:pPr lvl="0"/>
            <a:r>
              <a:rPr lang="en-US" dirty="0"/>
              <a:t>Document subtitle – Arial 12pt regular, use sentence Case</a:t>
            </a:r>
          </a:p>
        </p:txBody>
      </p:sp>
      <p:sp>
        <p:nvSpPr>
          <p:cNvPr id="16" name="Picture Placeholder 15"/>
          <p:cNvSpPr>
            <a:spLocks noGrp="1"/>
          </p:cNvSpPr>
          <p:nvPr>
            <p:ph type="pic" sz="quarter" idx="11" hasCustomPrompt="1"/>
          </p:nvPr>
        </p:nvSpPr>
        <p:spPr bwMode="gray">
          <a:xfrm>
            <a:off x="0" y="5191415"/>
            <a:ext cx="6305550" cy="3586524"/>
          </a:xfrm>
        </p:spPr>
        <p:txBody>
          <a:bodyPr lIns="640080" rIns="640080" anchor="ctr">
            <a:noAutofit/>
          </a:bodyPr>
          <a:lstStyle>
            <a:lvl1pPr marL="0" indent="0" algn="ctr">
              <a:buNone/>
              <a:defRPr sz="1200" b="1" baseline="0"/>
            </a:lvl1pPr>
          </a:lstStyle>
          <a:p>
            <a:r>
              <a:rPr lang="en-US" dirty="0"/>
              <a:t>Insert photo relevant to topic being presented. A vast photo library is available via the Marketing Content Library (MCL) at the following:</a:t>
            </a:r>
            <a:br>
              <a:rPr lang="en-US" dirty="0"/>
            </a:br>
            <a:r>
              <a:rPr lang="en-US" dirty="0"/>
              <a:t>https://library.optum.com/</a:t>
            </a:r>
            <a:br>
              <a:rPr lang="en-US" dirty="0"/>
            </a:br>
            <a:br>
              <a:rPr lang="en-US" dirty="0"/>
            </a:br>
            <a:br>
              <a:rPr lang="en-US" dirty="0"/>
            </a:br>
            <a:br>
              <a:rPr lang="en-US" dirty="0"/>
            </a:br>
            <a:r>
              <a:rPr lang="en-US" dirty="0"/>
              <a:t>Directions for requesting access are on the log-in screen.</a:t>
            </a:r>
            <a:br>
              <a:rPr lang="en-US" dirty="0"/>
            </a:br>
            <a:br>
              <a:rPr lang="en-US" dirty="0"/>
            </a:br>
            <a:endParaRPr lang="en-US" dirty="0"/>
          </a:p>
        </p:txBody>
      </p:sp>
      <p:sp>
        <p:nvSpPr>
          <p:cNvPr id="17"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9" name="Text Placeholder 1"/>
          <p:cNvSpPr txBox="1">
            <a:spLocks/>
          </p:cNvSpPr>
          <p:nvPr userDrawn="1"/>
        </p:nvSpPr>
        <p:spPr bwMode="gray">
          <a:xfrm>
            <a:off x="-2010650" y="1639949"/>
            <a:ext cx="1775326" cy="854080"/>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What cover do you use?</a:t>
            </a:r>
          </a:p>
          <a:p>
            <a:pPr fontAlgn="auto">
              <a:spcBef>
                <a:spcPts val="300"/>
              </a:spcBef>
              <a:spcAft>
                <a:spcPts val="0"/>
              </a:spcAft>
              <a:buFont typeface="+mj-lt"/>
              <a:buNone/>
            </a:pPr>
            <a:r>
              <a:rPr lang="en-US" sz="900" dirty="0">
                <a:solidFill>
                  <a:srgbClr val="FFFFFF"/>
                </a:solidFill>
              </a:rPr>
              <a:t>The final cover color bar is variable and should be chosen to contrast or complement the chosen cover image. </a:t>
            </a:r>
            <a:endParaRPr lang="en-US" sz="900" i="1" dirty="0">
              <a:solidFill>
                <a:srgbClr val="FFFFFF"/>
              </a:solidFill>
            </a:endParaRPr>
          </a:p>
        </p:txBody>
      </p:sp>
      <p:sp>
        <p:nvSpPr>
          <p:cNvPr id="11"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13" name="Group 12"/>
          <p:cNvGrpSpPr/>
          <p:nvPr userDrawn="1"/>
        </p:nvGrpSpPr>
        <p:grpSpPr>
          <a:xfrm>
            <a:off x="-1652155" y="2795446"/>
            <a:ext cx="1556549" cy="230832"/>
            <a:chOff x="-1652155" y="8951295"/>
            <a:chExt cx="1556549" cy="220797"/>
          </a:xfrm>
        </p:grpSpPr>
        <p:sp>
          <p:nvSpPr>
            <p:cNvPr id="15"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50</a:t>
              </a:r>
              <a:r>
                <a:rPr lang="en-US" sz="900" dirty="0">
                  <a:solidFill>
                    <a:srgbClr val="FFFFFF"/>
                  </a:solidFill>
                </a:rPr>
                <a:t> </a:t>
              </a:r>
              <a:endParaRPr lang="en-US" sz="900" i="1" dirty="0">
                <a:solidFill>
                  <a:srgbClr val="FFFFFF"/>
                </a:solidFill>
              </a:endParaRPr>
            </a:p>
          </p:txBody>
        </p:sp>
        <p:cxnSp>
          <p:nvCxnSpPr>
            <p:cNvPr id="18" name="Straight Arrow Connector 17"/>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1757009" y="3568387"/>
            <a:ext cx="1661403" cy="230832"/>
            <a:chOff x="-1757009" y="8951295"/>
            <a:chExt cx="1661403" cy="220797"/>
          </a:xfrm>
        </p:grpSpPr>
        <p:sp>
          <p:nvSpPr>
            <p:cNvPr id="21" name="Text Placeholder 1"/>
            <p:cNvSpPr txBox="1">
              <a:spLocks/>
            </p:cNvSpPr>
            <p:nvPr userDrawn="1"/>
          </p:nvSpPr>
          <p:spPr bwMode="gray">
            <a:xfrm>
              <a:off x="-1757009" y="8951295"/>
              <a:ext cx="1521686"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100</a:t>
              </a:r>
              <a:r>
                <a:rPr lang="en-US" sz="900" dirty="0">
                  <a:solidFill>
                    <a:srgbClr val="FFFFFF"/>
                  </a:solidFill>
                </a:rPr>
                <a:t> </a:t>
              </a:r>
              <a:endParaRPr lang="en-US" sz="900" i="1" dirty="0">
                <a:solidFill>
                  <a:srgbClr val="FFFFFF"/>
                </a:solidFill>
              </a:endParaRPr>
            </a:p>
          </p:txBody>
        </p:sp>
        <p:cxnSp>
          <p:nvCxnSpPr>
            <p:cNvPr id="22" name="Straight Arrow Connector 21"/>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4116890"/>
      </p:ext>
    </p:extLst>
  </p:cSld>
  <p:clrMapOvr>
    <a:masterClrMapping/>
  </p:clrMapOvr>
  <p:extLst>
    <p:ext uri="{DCECCB84-F9BA-43D5-87BE-67443E8EF086}">
      <p15:sldGuideLst xmlns:p15="http://schemas.microsoft.com/office/powerpoint/2012/main">
        <p15:guide id="1" orient="horz" pos="5529" userDrawn="1">
          <p15:clr>
            <a:srgbClr val="FBAE40"/>
          </p15:clr>
        </p15:guide>
        <p15:guide id="2" pos="652" userDrawn="1">
          <p15:clr>
            <a:srgbClr val="C35EA4"/>
          </p15:clr>
        </p15:guide>
        <p15:guide id="3" pos="3972"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One Line Title">
    <p:spTree>
      <p:nvGrpSpPr>
        <p:cNvPr id="1" name=""/>
        <p:cNvGrpSpPr/>
        <p:nvPr/>
      </p:nvGrpSpPr>
      <p:grpSpPr>
        <a:xfrm>
          <a:off x="0" y="0"/>
          <a:ext cx="0" cy="0"/>
          <a:chOff x="0" y="0"/>
          <a:chExt cx="0" cy="0"/>
        </a:xfrm>
      </p:grpSpPr>
      <p:sp>
        <p:nvSpPr>
          <p:cNvPr id="6" name="Rectangle 5"/>
          <p:cNvSpPr/>
          <p:nvPr userDrawn="1"/>
        </p:nvSpPr>
        <p:spPr bwMode="gray">
          <a:xfrm>
            <a:off x="-1" y="1172979"/>
            <a:ext cx="5065714" cy="812569"/>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68306" y="319292"/>
            <a:ext cx="1771254" cy="778053"/>
          </a:xfrm>
          <a:prstGeom prst="rect">
            <a:avLst/>
          </a:prstGeom>
        </p:spPr>
      </p:pic>
      <p:sp>
        <p:nvSpPr>
          <p:cNvPr id="8" name="Title 1"/>
          <p:cNvSpPr>
            <a:spLocks noGrp="1"/>
          </p:cNvSpPr>
          <p:nvPr>
            <p:ph type="title" hasCustomPrompt="1"/>
          </p:nvPr>
        </p:nvSpPr>
        <p:spPr bwMode="gray">
          <a:xfrm>
            <a:off x="752475" y="1379614"/>
            <a:ext cx="4114800" cy="276999"/>
          </a:xfrm>
        </p:spPr>
        <p:txBody>
          <a:bodyPr anchor="b" anchorCtr="0"/>
          <a:lstStyle>
            <a:lvl1pPr>
              <a:lnSpc>
                <a:spcPct val="90000"/>
              </a:lnSpc>
              <a:defRPr>
                <a:solidFill>
                  <a:schemeClr val="bg1"/>
                </a:solidFill>
              </a:defRPr>
            </a:lvl1pPr>
          </a:lstStyle>
          <a:p>
            <a:r>
              <a:rPr lang="en-US" dirty="0"/>
              <a:t>Document title – Arial 20pt regular</a:t>
            </a:r>
          </a:p>
        </p:txBody>
      </p:sp>
      <p:sp>
        <p:nvSpPr>
          <p:cNvPr id="14" name="Rectangle 13"/>
          <p:cNvSpPr/>
          <p:nvPr userDrawn="1"/>
        </p:nvSpPr>
        <p:spPr bwMode="gray">
          <a:xfrm>
            <a:off x="-1" y="2021818"/>
            <a:ext cx="7772401" cy="191193"/>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5" name="Rectangle 4"/>
          <p:cNvSpPr/>
          <p:nvPr userDrawn="1"/>
        </p:nvSpPr>
        <p:spPr bwMode="gray">
          <a:xfrm>
            <a:off x="6886575" y="9836801"/>
            <a:ext cx="647700" cy="398318"/>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32" name="Text Placeholder 4"/>
          <p:cNvSpPr>
            <a:spLocks noGrp="1"/>
          </p:cNvSpPr>
          <p:nvPr>
            <p:ph type="body" sz="quarter" idx="25" hasCustomPrompt="1"/>
          </p:nvPr>
        </p:nvSpPr>
        <p:spPr bwMode="gray">
          <a:xfrm>
            <a:off x="752475" y="1673482"/>
            <a:ext cx="4114800" cy="153888"/>
          </a:xfrm>
        </p:spPr>
        <p:txBody>
          <a:bodyPr/>
          <a:lstStyle>
            <a:lvl1pPr marL="0" indent="0">
              <a:spcBef>
                <a:spcPts val="0"/>
              </a:spcBef>
              <a:buNone/>
              <a:defRPr sz="1000">
                <a:solidFill>
                  <a:schemeClr val="bg1"/>
                </a:solidFill>
              </a:defRPr>
            </a:lvl1pPr>
            <a:lvl2pPr marL="114301" indent="0">
              <a:spcBef>
                <a:spcPts val="0"/>
              </a:spcBef>
              <a:buNone/>
              <a:defRPr sz="1400">
                <a:solidFill>
                  <a:schemeClr val="accent3"/>
                </a:solidFill>
              </a:defRPr>
            </a:lvl2pPr>
            <a:lvl3pPr marL="228602" indent="0">
              <a:spcBef>
                <a:spcPts val="0"/>
              </a:spcBef>
              <a:buNone/>
              <a:defRPr sz="1400">
                <a:solidFill>
                  <a:schemeClr val="accent3"/>
                </a:solidFill>
              </a:defRPr>
            </a:lvl3pPr>
            <a:lvl4pPr marL="342903" indent="0">
              <a:spcBef>
                <a:spcPts val="0"/>
              </a:spcBef>
              <a:buNone/>
              <a:defRPr sz="1400">
                <a:solidFill>
                  <a:schemeClr val="accent3"/>
                </a:solidFill>
              </a:defRPr>
            </a:lvl4pPr>
            <a:lvl5pPr marL="457204" indent="0">
              <a:spcBef>
                <a:spcPts val="0"/>
              </a:spcBef>
              <a:buNone/>
              <a:defRPr sz="1400">
                <a:solidFill>
                  <a:schemeClr val="accent3"/>
                </a:solidFill>
              </a:defRPr>
            </a:lvl5pPr>
          </a:lstStyle>
          <a:p>
            <a:pPr lvl="0"/>
            <a:r>
              <a:rPr lang="en-US" dirty="0"/>
              <a:t>Document subtitle – Arial 10pt regular, use sentence Case</a:t>
            </a:r>
          </a:p>
        </p:txBody>
      </p:sp>
      <p:sp>
        <p:nvSpPr>
          <p:cNvPr id="33"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37"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38"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grpSp>
        <p:nvGrpSpPr>
          <p:cNvPr id="42" name="Group 41"/>
          <p:cNvGrpSpPr/>
          <p:nvPr userDrawn="1"/>
        </p:nvGrpSpPr>
        <p:grpSpPr>
          <a:xfrm>
            <a:off x="-1269460" y="9358179"/>
            <a:ext cx="1173854" cy="369332"/>
            <a:chOff x="-1269460" y="8951295"/>
            <a:chExt cx="1173854" cy="353274"/>
          </a:xfrm>
        </p:grpSpPr>
        <p:sp>
          <p:nvSpPr>
            <p:cNvPr id="39"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41" name="Straight Arrow Connector 40"/>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5"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16" name="Group 15"/>
          <p:cNvGrpSpPr/>
          <p:nvPr userDrawn="1"/>
        </p:nvGrpSpPr>
        <p:grpSpPr>
          <a:xfrm>
            <a:off x="-1652155" y="1367016"/>
            <a:ext cx="1556549" cy="230832"/>
            <a:chOff x="-1652155" y="8951295"/>
            <a:chExt cx="1556549" cy="220797"/>
          </a:xfrm>
        </p:grpSpPr>
        <p:sp>
          <p:nvSpPr>
            <p:cNvPr id="17"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35</a:t>
              </a:r>
              <a:r>
                <a:rPr lang="en-US" sz="900" dirty="0">
                  <a:solidFill>
                    <a:srgbClr val="FFFFFF"/>
                  </a:solidFill>
                </a:rPr>
                <a:t> </a:t>
              </a:r>
              <a:endParaRPr lang="en-US" sz="900" i="1" dirty="0">
                <a:solidFill>
                  <a:srgbClr val="FFFFFF"/>
                </a:solidFill>
              </a:endParaRPr>
            </a:p>
          </p:txBody>
        </p:sp>
        <p:cxnSp>
          <p:nvCxnSpPr>
            <p:cNvPr id="18" name="Straight Arrow Connector 17"/>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userDrawn="1"/>
        </p:nvGrpSpPr>
        <p:grpSpPr>
          <a:xfrm>
            <a:off x="-1652155" y="1692045"/>
            <a:ext cx="1556549" cy="230832"/>
            <a:chOff x="-1652155" y="8951295"/>
            <a:chExt cx="1556549" cy="220797"/>
          </a:xfrm>
        </p:grpSpPr>
        <p:sp>
          <p:nvSpPr>
            <p:cNvPr id="20"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65</a:t>
              </a:r>
              <a:r>
                <a:rPr lang="en-US" sz="900" dirty="0">
                  <a:solidFill>
                    <a:srgbClr val="FFFFFF"/>
                  </a:solidFill>
                </a:rPr>
                <a:t> </a:t>
              </a:r>
              <a:endParaRPr lang="en-US" sz="900" i="1" dirty="0">
                <a:solidFill>
                  <a:srgbClr val="FFFFFF"/>
                </a:solidFill>
              </a:endParaRPr>
            </a:p>
          </p:txBody>
        </p:sp>
        <p:cxnSp>
          <p:nvCxnSpPr>
            <p:cNvPr id="21" name="Straight Arrow Connector 20"/>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1202367"/>
      </p:ext>
    </p:extLst>
  </p:cSld>
  <p:clrMapOvr>
    <a:masterClrMapping/>
  </p:clrMapOvr>
  <p:extLst>
    <p:ext uri="{DCECCB84-F9BA-43D5-87BE-67443E8EF086}">
      <p15:sldGuideLst xmlns:p15="http://schemas.microsoft.com/office/powerpoint/2012/main">
        <p15:guide id="2" orient="horz" pos="1876" userDrawn="1">
          <p15:clr>
            <a:srgbClr val="FBAE40"/>
          </p15:clr>
        </p15:guide>
        <p15:guide id="3" pos="1888" userDrawn="1">
          <p15:clr>
            <a:srgbClr val="FBAE40"/>
          </p15:clr>
        </p15:guide>
        <p15:guide id="4" pos="475" userDrawn="1">
          <p15:clr>
            <a:srgbClr val="C35EA4"/>
          </p15:clr>
        </p15:guide>
        <p15:guide id="5" pos="1777" userDrawn="1">
          <p15:clr>
            <a:srgbClr val="FBAE40"/>
          </p15:clr>
        </p15:guide>
        <p15:guide id="6" pos="3191" userDrawn="1">
          <p15:clr>
            <a:srgbClr val="FBAE40"/>
          </p15:clr>
        </p15:guide>
        <p15:guide id="7" pos="3302" userDrawn="1">
          <p15:clr>
            <a:srgbClr val="FBAE40"/>
          </p15:clr>
        </p15:guide>
        <p15:guide id="8" orient="horz" pos="602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Two Line Title">
    <p:spTree>
      <p:nvGrpSpPr>
        <p:cNvPr id="1" name=""/>
        <p:cNvGrpSpPr/>
        <p:nvPr/>
      </p:nvGrpSpPr>
      <p:grpSpPr>
        <a:xfrm>
          <a:off x="0" y="0"/>
          <a:ext cx="0" cy="0"/>
          <a:chOff x="0" y="0"/>
          <a:chExt cx="0" cy="0"/>
        </a:xfrm>
      </p:grpSpPr>
      <p:sp>
        <p:nvSpPr>
          <p:cNvPr id="6" name="Rectangle 5"/>
          <p:cNvSpPr/>
          <p:nvPr userDrawn="1"/>
        </p:nvSpPr>
        <p:spPr bwMode="gray">
          <a:xfrm>
            <a:off x="-1" y="1172979"/>
            <a:ext cx="5065714" cy="812569"/>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68306" y="319292"/>
            <a:ext cx="1771254" cy="778053"/>
          </a:xfrm>
          <a:prstGeom prst="rect">
            <a:avLst/>
          </a:prstGeom>
        </p:spPr>
      </p:pic>
      <p:sp>
        <p:nvSpPr>
          <p:cNvPr id="8" name="Title 1"/>
          <p:cNvSpPr>
            <a:spLocks noGrp="1"/>
          </p:cNvSpPr>
          <p:nvPr>
            <p:ph type="title" hasCustomPrompt="1"/>
          </p:nvPr>
        </p:nvSpPr>
        <p:spPr bwMode="gray">
          <a:xfrm>
            <a:off x="752475" y="1302264"/>
            <a:ext cx="4114800" cy="553998"/>
          </a:xfrm>
        </p:spPr>
        <p:txBody>
          <a:bodyPr anchor="ctr" anchorCtr="0"/>
          <a:lstStyle>
            <a:lvl1pPr>
              <a:lnSpc>
                <a:spcPct val="90000"/>
              </a:lnSpc>
              <a:defRPr>
                <a:solidFill>
                  <a:schemeClr val="bg1"/>
                </a:solidFill>
              </a:defRPr>
            </a:lvl1pPr>
          </a:lstStyle>
          <a:p>
            <a:r>
              <a:rPr lang="en-US" dirty="0"/>
              <a:t>Document title – Arial 20pt regular; Use sentence case</a:t>
            </a:r>
          </a:p>
        </p:txBody>
      </p:sp>
      <p:sp>
        <p:nvSpPr>
          <p:cNvPr id="14" name="Rectangle 13"/>
          <p:cNvSpPr/>
          <p:nvPr userDrawn="1"/>
        </p:nvSpPr>
        <p:spPr bwMode="gray">
          <a:xfrm>
            <a:off x="-1" y="2021818"/>
            <a:ext cx="7772401" cy="191193"/>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5" name="Rectangle 4"/>
          <p:cNvSpPr/>
          <p:nvPr userDrawn="1"/>
        </p:nvSpPr>
        <p:spPr bwMode="gray">
          <a:xfrm>
            <a:off x="6886575" y="9836801"/>
            <a:ext cx="647700" cy="398318"/>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10"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2"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13"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grpSp>
        <p:nvGrpSpPr>
          <p:cNvPr id="15" name="Group 14"/>
          <p:cNvGrpSpPr/>
          <p:nvPr userDrawn="1"/>
        </p:nvGrpSpPr>
        <p:grpSpPr>
          <a:xfrm>
            <a:off x="-1269460" y="9358179"/>
            <a:ext cx="1173854" cy="369332"/>
            <a:chOff x="-1269460" y="8951295"/>
            <a:chExt cx="1173854" cy="353274"/>
          </a:xfrm>
        </p:grpSpPr>
        <p:sp>
          <p:nvSpPr>
            <p:cNvPr id="16"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17" name="Straight Arrow Connector 16"/>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8"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19" name="Group 18"/>
          <p:cNvGrpSpPr/>
          <p:nvPr userDrawn="1"/>
        </p:nvGrpSpPr>
        <p:grpSpPr>
          <a:xfrm>
            <a:off x="-1652155" y="1458596"/>
            <a:ext cx="1556549" cy="230832"/>
            <a:chOff x="-1652155" y="8951295"/>
            <a:chExt cx="1556549" cy="220797"/>
          </a:xfrm>
        </p:grpSpPr>
        <p:sp>
          <p:nvSpPr>
            <p:cNvPr id="20" name="Text Placeholder 1"/>
            <p:cNvSpPr txBox="1">
              <a:spLocks/>
            </p:cNvSpPr>
            <p:nvPr userDrawn="1"/>
          </p:nvSpPr>
          <p:spPr bwMode="gray">
            <a:xfrm>
              <a:off x="-1652155" y="8951295"/>
              <a:ext cx="1416831"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50</a:t>
              </a:r>
              <a:r>
                <a:rPr lang="en-US" sz="900" dirty="0">
                  <a:solidFill>
                    <a:srgbClr val="FFFFFF"/>
                  </a:solidFill>
                </a:rPr>
                <a:t> </a:t>
              </a:r>
              <a:endParaRPr lang="en-US" sz="900" i="1" dirty="0">
                <a:solidFill>
                  <a:srgbClr val="FFFFFF"/>
                </a:solidFill>
              </a:endParaRPr>
            </a:p>
          </p:txBody>
        </p:sp>
        <p:cxnSp>
          <p:nvCxnSpPr>
            <p:cNvPr id="21" name="Straight Arrow Connector 20"/>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442089"/>
      </p:ext>
    </p:extLst>
  </p:cSld>
  <p:clrMapOvr>
    <a:masterClrMapping/>
  </p:clrMapOvr>
  <p:extLst>
    <p:ext uri="{DCECCB84-F9BA-43D5-87BE-67443E8EF086}">
      <p15:sldGuideLst xmlns:p15="http://schemas.microsoft.com/office/powerpoint/2012/main">
        <p15:guide id="1" orient="horz" pos="1873" userDrawn="1">
          <p15:clr>
            <a:srgbClr val="FBAE40"/>
          </p15:clr>
        </p15:guide>
        <p15:guide id="2" pos="1888" userDrawn="1">
          <p15:clr>
            <a:srgbClr val="FBAE40"/>
          </p15:clr>
        </p15:guide>
        <p15:guide id="3" pos="475" userDrawn="1">
          <p15:clr>
            <a:srgbClr val="C35EA4"/>
          </p15:clr>
        </p15:guide>
        <p15:guide id="4" pos="1777" userDrawn="1">
          <p15:clr>
            <a:srgbClr val="FBAE40"/>
          </p15:clr>
        </p15:guide>
        <p15:guide id="5" pos="3191" userDrawn="1">
          <p15:clr>
            <a:srgbClr val="FBAE40"/>
          </p15:clr>
        </p15:guide>
        <p15:guide id="6" pos="3302" userDrawn="1">
          <p15:clr>
            <a:srgbClr val="FBAE40"/>
          </p15:clr>
        </p15:guide>
        <p15:guide id="7" orient="horz" pos="602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dits">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2997200" y="2196633"/>
            <a:ext cx="4318000" cy="307777"/>
          </a:xfrm>
        </p:spPr>
        <p:txBody>
          <a:bodyPr anchor="t" anchorCtr="0"/>
          <a:lstStyle>
            <a:lvl1pPr>
              <a:defRPr/>
            </a:lvl1pPr>
          </a:lstStyle>
          <a:p>
            <a:r>
              <a:rPr lang="en-US" dirty="0"/>
              <a:t>Insert label (i.e., Credits)</a:t>
            </a:r>
          </a:p>
        </p:txBody>
      </p:sp>
      <p:sp>
        <p:nvSpPr>
          <p:cNvPr id="6" name="Rectangle 5"/>
          <p:cNvSpPr/>
          <p:nvPr userDrawn="1"/>
        </p:nvSpPr>
        <p:spPr bwMode="gray">
          <a:xfrm>
            <a:off x="-1" y="1724386"/>
            <a:ext cx="7315201" cy="191193"/>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20"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21"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22" name="Text Placeholder 3"/>
          <p:cNvSpPr>
            <a:spLocks noGrp="1"/>
          </p:cNvSpPr>
          <p:nvPr>
            <p:ph type="body" sz="quarter" idx="48" hasCustomPrompt="1"/>
          </p:nvPr>
        </p:nvSpPr>
        <p:spPr bwMode="gray">
          <a:xfrm>
            <a:off x="2997200" y="2974109"/>
            <a:ext cx="3931920" cy="184666"/>
          </a:xfrm>
        </p:spPr>
        <p:txBody>
          <a:bodyPr/>
          <a:lstStyle>
            <a:lvl1pPr marL="0" indent="0">
              <a:spcBef>
                <a:spcPts val="0"/>
              </a:spcBef>
              <a:buNone/>
              <a:defRPr sz="1200">
                <a:solidFill>
                  <a:schemeClr val="accent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Project director (click to add desired text)</a:t>
            </a:r>
          </a:p>
        </p:txBody>
      </p:sp>
      <p:sp>
        <p:nvSpPr>
          <p:cNvPr id="23" name="Text Placeholder 3"/>
          <p:cNvSpPr>
            <a:spLocks noGrp="1"/>
          </p:cNvSpPr>
          <p:nvPr>
            <p:ph type="body" sz="quarter" idx="49" hasCustomPrompt="1"/>
          </p:nvPr>
        </p:nvSpPr>
        <p:spPr bwMode="gray">
          <a:xfrm>
            <a:off x="2997200" y="3214579"/>
            <a:ext cx="3931920" cy="153888"/>
          </a:xfrm>
        </p:spPr>
        <p:txBody>
          <a:bodyPr/>
          <a:lstStyle>
            <a:lvl1pPr marL="0" indent="0">
              <a:spcBef>
                <a:spcPts val="0"/>
              </a:spcBef>
              <a:buNone/>
              <a:defRPr sz="1000" baseline="0">
                <a:solidFill>
                  <a:schemeClr val="tx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name here</a:t>
            </a:r>
          </a:p>
        </p:txBody>
      </p:sp>
      <p:sp>
        <p:nvSpPr>
          <p:cNvPr id="24" name="Text Placeholder 3"/>
          <p:cNvSpPr>
            <a:spLocks noGrp="1"/>
          </p:cNvSpPr>
          <p:nvPr>
            <p:ph type="body" sz="quarter" idx="50" hasCustomPrompt="1"/>
          </p:nvPr>
        </p:nvSpPr>
        <p:spPr bwMode="gray">
          <a:xfrm>
            <a:off x="2997200" y="3513603"/>
            <a:ext cx="3931920" cy="130805"/>
          </a:xfrm>
        </p:spPr>
        <p:txBody>
          <a:bodyPr/>
          <a:lstStyle>
            <a:lvl1pPr marL="0" indent="0">
              <a:spcBef>
                <a:spcPts val="0"/>
              </a:spcBef>
              <a:buNone/>
              <a:defRPr sz="850" baseline="0">
                <a:solidFill>
                  <a:schemeClr val="accent4"/>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Project Director’s email (i.e., smithj@optum.com)</a:t>
            </a:r>
          </a:p>
        </p:txBody>
      </p:sp>
      <p:sp>
        <p:nvSpPr>
          <p:cNvPr id="25" name="Text Placeholder 3"/>
          <p:cNvSpPr>
            <a:spLocks noGrp="1"/>
          </p:cNvSpPr>
          <p:nvPr>
            <p:ph type="body" sz="quarter" idx="51" hasCustomPrompt="1"/>
          </p:nvPr>
        </p:nvSpPr>
        <p:spPr bwMode="gray">
          <a:xfrm>
            <a:off x="2997200" y="3674486"/>
            <a:ext cx="3931920" cy="130805"/>
          </a:xfrm>
        </p:spPr>
        <p:txBody>
          <a:bodyPr/>
          <a:lstStyle>
            <a:lvl1pPr marL="0" indent="0">
              <a:spcBef>
                <a:spcPts val="0"/>
              </a:spcBef>
              <a:buNone/>
              <a:defRPr sz="850" baseline="0">
                <a:solidFill>
                  <a:schemeClr val="accent4"/>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Project Director’s phone (i.e., +1-XXX-XXX-XXXX)</a:t>
            </a:r>
          </a:p>
        </p:txBody>
      </p:sp>
      <p:sp>
        <p:nvSpPr>
          <p:cNvPr id="26" name="Text Placeholder 3"/>
          <p:cNvSpPr>
            <a:spLocks noGrp="1"/>
          </p:cNvSpPr>
          <p:nvPr>
            <p:ph type="body" sz="quarter" idx="52" hasCustomPrompt="1"/>
          </p:nvPr>
        </p:nvSpPr>
        <p:spPr bwMode="gray">
          <a:xfrm>
            <a:off x="2997200" y="4098376"/>
            <a:ext cx="3931920" cy="184666"/>
          </a:xfrm>
        </p:spPr>
        <p:txBody>
          <a:bodyPr/>
          <a:lstStyle>
            <a:lvl1pPr marL="0" indent="0">
              <a:spcBef>
                <a:spcPts val="0"/>
              </a:spcBef>
              <a:buNone/>
              <a:defRPr sz="1200" baseline="0">
                <a:solidFill>
                  <a:schemeClr val="accent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Research team (click to add desired text)</a:t>
            </a:r>
          </a:p>
        </p:txBody>
      </p:sp>
      <p:sp>
        <p:nvSpPr>
          <p:cNvPr id="27" name="Text Placeholder 3"/>
          <p:cNvSpPr>
            <a:spLocks noGrp="1"/>
          </p:cNvSpPr>
          <p:nvPr>
            <p:ph type="body" sz="quarter" idx="53" hasCustomPrompt="1"/>
          </p:nvPr>
        </p:nvSpPr>
        <p:spPr bwMode="gray">
          <a:xfrm>
            <a:off x="2997200" y="4338846"/>
            <a:ext cx="3931920" cy="153888"/>
          </a:xfrm>
        </p:spPr>
        <p:txBody>
          <a:bodyPr/>
          <a:lstStyle>
            <a:lvl1pPr marL="0" indent="0">
              <a:spcBef>
                <a:spcPts val="500"/>
              </a:spcBef>
              <a:buNone/>
              <a:defRPr sz="1000" baseline="0">
                <a:solidFill>
                  <a:schemeClr val="tx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name(s) here</a:t>
            </a:r>
          </a:p>
        </p:txBody>
      </p:sp>
      <p:sp>
        <p:nvSpPr>
          <p:cNvPr id="28" name="Text Placeholder 3"/>
          <p:cNvSpPr>
            <a:spLocks noGrp="1"/>
          </p:cNvSpPr>
          <p:nvPr>
            <p:ph type="body" sz="quarter" idx="54" hasCustomPrompt="1"/>
          </p:nvPr>
        </p:nvSpPr>
        <p:spPr bwMode="gray">
          <a:xfrm>
            <a:off x="2997200" y="4791787"/>
            <a:ext cx="3931920" cy="184666"/>
          </a:xfrm>
        </p:spPr>
        <p:txBody>
          <a:bodyPr/>
          <a:lstStyle>
            <a:lvl1pPr marL="0" indent="0">
              <a:spcBef>
                <a:spcPts val="0"/>
              </a:spcBef>
              <a:buNone/>
              <a:defRPr sz="1200" baseline="0">
                <a:solidFill>
                  <a:schemeClr val="accent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Program leadership (click to add desired text)</a:t>
            </a:r>
          </a:p>
        </p:txBody>
      </p:sp>
      <p:sp>
        <p:nvSpPr>
          <p:cNvPr id="29" name="Text Placeholder 3"/>
          <p:cNvSpPr>
            <a:spLocks noGrp="1"/>
          </p:cNvSpPr>
          <p:nvPr>
            <p:ph type="body" sz="quarter" idx="55" hasCustomPrompt="1"/>
          </p:nvPr>
        </p:nvSpPr>
        <p:spPr bwMode="gray">
          <a:xfrm>
            <a:off x="2997200" y="5032257"/>
            <a:ext cx="3931920" cy="153888"/>
          </a:xfrm>
        </p:spPr>
        <p:txBody>
          <a:bodyPr/>
          <a:lstStyle>
            <a:lvl1pPr marL="0" indent="0">
              <a:spcBef>
                <a:spcPts val="500"/>
              </a:spcBef>
              <a:buNone/>
              <a:defRPr sz="1000" baseline="0">
                <a:solidFill>
                  <a:schemeClr val="tx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name(s) here</a:t>
            </a:r>
          </a:p>
        </p:txBody>
      </p:sp>
      <p:sp>
        <p:nvSpPr>
          <p:cNvPr id="30" name="Text Placeholder 3"/>
          <p:cNvSpPr>
            <a:spLocks noGrp="1"/>
          </p:cNvSpPr>
          <p:nvPr>
            <p:ph type="body" sz="quarter" idx="56" hasCustomPrompt="1"/>
          </p:nvPr>
        </p:nvSpPr>
        <p:spPr bwMode="gray">
          <a:xfrm>
            <a:off x="2997200" y="5485197"/>
            <a:ext cx="3931920" cy="184666"/>
          </a:xfrm>
        </p:spPr>
        <p:txBody>
          <a:bodyPr/>
          <a:lstStyle>
            <a:lvl1pPr marL="0" indent="0">
              <a:spcBef>
                <a:spcPts val="0"/>
              </a:spcBef>
              <a:buNone/>
              <a:defRPr sz="1200" baseline="0">
                <a:solidFill>
                  <a:schemeClr val="accent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Design consultant (click to add desired text)</a:t>
            </a:r>
          </a:p>
        </p:txBody>
      </p:sp>
      <p:sp>
        <p:nvSpPr>
          <p:cNvPr id="31" name="Text Placeholder 3"/>
          <p:cNvSpPr>
            <a:spLocks noGrp="1"/>
          </p:cNvSpPr>
          <p:nvPr>
            <p:ph type="body" sz="quarter" idx="57" hasCustomPrompt="1"/>
          </p:nvPr>
        </p:nvSpPr>
        <p:spPr bwMode="gray">
          <a:xfrm>
            <a:off x="2997200" y="5725668"/>
            <a:ext cx="3931920" cy="153888"/>
          </a:xfrm>
        </p:spPr>
        <p:txBody>
          <a:bodyPr/>
          <a:lstStyle>
            <a:lvl1pPr marL="0" indent="0">
              <a:spcBef>
                <a:spcPts val="500"/>
              </a:spcBef>
              <a:buNone/>
              <a:defRPr sz="1000" baseline="0">
                <a:solidFill>
                  <a:schemeClr val="tx1"/>
                </a:solidFill>
              </a:defRPr>
            </a:lvl1pPr>
            <a:lvl2pPr marL="112714" indent="0">
              <a:spcBef>
                <a:spcPts val="0"/>
              </a:spcBef>
              <a:buNone/>
              <a:defRPr sz="1200">
                <a:solidFill>
                  <a:schemeClr val="accent1"/>
                </a:solidFill>
              </a:defRPr>
            </a:lvl2pPr>
            <a:lvl3pPr marL="230190" indent="0">
              <a:spcBef>
                <a:spcPts val="0"/>
              </a:spcBef>
              <a:buNone/>
              <a:defRPr sz="1200">
                <a:solidFill>
                  <a:schemeClr val="accent1"/>
                </a:solidFill>
              </a:defRPr>
            </a:lvl3pPr>
            <a:lvl4pPr marL="342903" indent="0">
              <a:spcBef>
                <a:spcPts val="0"/>
              </a:spcBef>
              <a:buNone/>
              <a:defRPr sz="1200">
                <a:solidFill>
                  <a:schemeClr val="accent1"/>
                </a:solidFill>
              </a:defRPr>
            </a:lvl4pPr>
            <a:lvl5pPr marL="458792" indent="0">
              <a:spcBef>
                <a:spcPts val="0"/>
              </a:spcBef>
              <a:buNone/>
              <a:defRPr sz="1200">
                <a:solidFill>
                  <a:schemeClr val="accent1"/>
                </a:solidFill>
              </a:defRPr>
            </a:lvl5pPr>
          </a:lstStyle>
          <a:p>
            <a:pPr lvl="0"/>
            <a:r>
              <a:rPr lang="en-US" dirty="0"/>
              <a:t>Insert name(s) here</a:t>
            </a:r>
          </a:p>
        </p:txBody>
      </p:sp>
      <p:sp>
        <p:nvSpPr>
          <p:cNvPr id="16"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
        <p:nvSpPr>
          <p:cNvPr id="17" name="Text Placeholder 1"/>
          <p:cNvSpPr txBox="1">
            <a:spLocks/>
          </p:cNvSpPr>
          <p:nvPr userDrawn="1"/>
        </p:nvSpPr>
        <p:spPr bwMode="gray">
          <a:xfrm>
            <a:off x="-1879949" y="430778"/>
            <a:ext cx="1702149" cy="74635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300" b="1" dirty="0">
                <a:solidFill>
                  <a:srgbClr val="FFFFFF"/>
                </a:solidFill>
              </a:rPr>
              <a:t>Placement Location</a:t>
            </a:r>
          </a:p>
          <a:p>
            <a:pPr fontAlgn="auto">
              <a:spcBef>
                <a:spcPts val="300"/>
              </a:spcBef>
              <a:spcAft>
                <a:spcPts val="0"/>
              </a:spcAft>
              <a:buFont typeface="+mj-lt"/>
              <a:buNone/>
            </a:pPr>
            <a:r>
              <a:rPr lang="en-US" sz="900" b="1" dirty="0">
                <a:solidFill>
                  <a:srgbClr val="FFFFFF"/>
                </a:solidFill>
              </a:rPr>
              <a:t>(If used) </a:t>
            </a:r>
            <a:r>
              <a:rPr lang="en-US" sz="900" dirty="0">
                <a:solidFill>
                  <a:srgbClr val="FFFFFF"/>
                </a:solidFill>
              </a:rPr>
              <a:t>This page should always be position as page 2 in you document.</a:t>
            </a:r>
          </a:p>
        </p:txBody>
      </p:sp>
    </p:spTree>
    <p:extLst>
      <p:ext uri="{BB962C8B-B14F-4D97-AF65-F5344CB8AC3E}">
        <p14:creationId xmlns:p14="http://schemas.microsoft.com/office/powerpoint/2010/main" val="157568281"/>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0" orient="horz" pos="1380" userDrawn="1">
          <p15:clr>
            <a:srgbClr val="FBAE40"/>
          </p15:clr>
        </p15:guide>
        <p15:guide id="7" orient="horz" pos="1873"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2997200" y="2196633"/>
            <a:ext cx="4318000" cy="307777"/>
          </a:xfrm>
        </p:spPr>
        <p:txBody>
          <a:bodyPr anchor="t" anchorCtr="0"/>
          <a:lstStyle>
            <a:lvl1pPr>
              <a:defRPr/>
            </a:lvl1pPr>
          </a:lstStyle>
          <a:p>
            <a:r>
              <a:rPr lang="en-US" dirty="0"/>
              <a:t>Insert label (i.e., Contents)</a:t>
            </a:r>
          </a:p>
        </p:txBody>
      </p:sp>
      <p:sp>
        <p:nvSpPr>
          <p:cNvPr id="6" name="Rectangle 5"/>
          <p:cNvSpPr/>
          <p:nvPr userDrawn="1"/>
        </p:nvSpPr>
        <p:spPr bwMode="gray">
          <a:xfrm>
            <a:off x="-1" y="1724386"/>
            <a:ext cx="7315201" cy="191193"/>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13"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14"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5" name="Text Placeholder 2"/>
          <p:cNvSpPr>
            <a:spLocks noGrp="1"/>
          </p:cNvSpPr>
          <p:nvPr>
            <p:ph type="body" sz="quarter" idx="29" hasCustomPrompt="1"/>
          </p:nvPr>
        </p:nvSpPr>
        <p:spPr bwMode="gray">
          <a:xfrm>
            <a:off x="2997200" y="2986673"/>
            <a:ext cx="4318000" cy="2031325"/>
          </a:xfrm>
        </p:spPr>
        <p:txBody>
          <a:bodyPr/>
          <a:lstStyle>
            <a:lvl1pPr marL="0" marR="0" indent="0" algn="l" defTabSz="1018888" rtl="0" eaLnBrk="1" fontAlgn="auto" latinLnBrk="0" hangingPunct="1">
              <a:lnSpc>
                <a:spcPct val="100000"/>
              </a:lnSpc>
              <a:spcBef>
                <a:spcPts val="800"/>
              </a:spcBef>
              <a:spcAft>
                <a:spcPts val="0"/>
              </a:spcAft>
              <a:buClr>
                <a:schemeClr val="accent1"/>
              </a:buClr>
              <a:buSzTx/>
              <a:buFont typeface="Arial" pitchFamily="34" charset="0"/>
              <a:buNone/>
              <a:tabLst>
                <a:tab pos="4286290" algn="r"/>
              </a:tabLst>
              <a:defRPr sz="1100" baseline="0"/>
            </a:lvl1pPr>
            <a:lvl2pPr marL="112714" indent="0">
              <a:spcBef>
                <a:spcPts val="800"/>
              </a:spcBef>
              <a:buNone/>
              <a:defRPr sz="1100"/>
            </a:lvl2pPr>
            <a:lvl3pPr marL="230190" indent="0">
              <a:spcBef>
                <a:spcPts val="800"/>
              </a:spcBef>
              <a:buNone/>
              <a:defRPr sz="1100"/>
            </a:lvl3pPr>
            <a:lvl4pPr marL="342903" indent="0">
              <a:spcBef>
                <a:spcPts val="800"/>
              </a:spcBef>
              <a:buNone/>
              <a:defRPr sz="1100"/>
            </a:lvl4pPr>
            <a:lvl5pPr marL="458792" indent="0">
              <a:spcBef>
                <a:spcPts val="800"/>
              </a:spcBef>
              <a:buNone/>
              <a:defRPr sz="1100"/>
            </a:lvl5pPr>
          </a:lstStyle>
          <a:p>
            <a:pPr marL="0" marR="0" lvl="0" indent="0" algn="l" defTabSz="1018888" rtl="0" eaLnBrk="1" fontAlgn="auto" latinLnBrk="0" hangingPunct="1">
              <a:lnSpc>
                <a:spcPct val="100000"/>
              </a:lnSpc>
              <a:spcBef>
                <a:spcPts val="800"/>
              </a:spcBef>
              <a:spcAft>
                <a:spcPts val="0"/>
              </a:spcAft>
              <a:buClr>
                <a:schemeClr val="accent1"/>
              </a:buClr>
              <a:buSzTx/>
              <a:buFont typeface="Arial" pitchFamily="34" charset="0"/>
              <a:buNone/>
              <a:tabLst>
                <a:tab pos="4286290" algn="r"/>
              </a:tabLst>
              <a:defRPr/>
            </a:pP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br>
              <a:rPr lang="en-US" dirty="0"/>
            </a:br>
            <a:r>
              <a:rPr lang="en-US" dirty="0"/>
              <a:t>Section title .	. . . . . . . . . . . . . . . . . . . . . . . . . . . . . . . . . . . . . . . . . . . XX</a:t>
            </a:r>
          </a:p>
        </p:txBody>
      </p:sp>
      <p:sp>
        <p:nvSpPr>
          <p:cNvPr id="16" name="TextBox 15"/>
          <p:cNvSpPr txBox="1"/>
          <p:nvPr userDrawn="1"/>
        </p:nvSpPr>
        <p:spPr bwMode="gray">
          <a:xfrm>
            <a:off x="7933455" y="1724389"/>
            <a:ext cx="2489481" cy="4960856"/>
          </a:xfrm>
          <a:prstGeom prst="rect">
            <a:avLst/>
          </a:prstGeom>
          <a:solidFill>
            <a:srgbClr val="008770"/>
          </a:solidFill>
        </p:spPr>
        <p:txBody>
          <a:bodyPr wrap="square" lIns="91440" rIns="91440" rtlCol="0">
            <a:noAutofit/>
          </a:bodyPr>
          <a:lstStyle/>
          <a:p>
            <a:pPr defTabSz="1018888" fontAlgn="auto">
              <a:spcBef>
                <a:spcPts val="500"/>
              </a:spcBef>
              <a:spcAft>
                <a:spcPts val="0"/>
              </a:spcAft>
            </a:pPr>
            <a:r>
              <a:rPr lang="en-US" sz="1500" dirty="0">
                <a:solidFill>
                  <a:srgbClr val="FFFFFF"/>
                </a:solidFill>
                <a:latin typeface="Arial"/>
                <a:ea typeface="+mn-ea"/>
              </a:rPr>
              <a:t>Formatting Your Table</a:t>
            </a:r>
            <a:br>
              <a:rPr lang="en-US" sz="1500" dirty="0">
                <a:solidFill>
                  <a:srgbClr val="FFFFFF"/>
                </a:solidFill>
                <a:latin typeface="Arial"/>
                <a:ea typeface="+mn-ea"/>
              </a:rPr>
            </a:br>
            <a:r>
              <a:rPr lang="en-US" sz="1500" dirty="0">
                <a:solidFill>
                  <a:srgbClr val="FFFFFF"/>
                </a:solidFill>
                <a:latin typeface="Arial"/>
                <a:ea typeface="+mn-ea"/>
              </a:rPr>
              <a:t>of Contents (ToC)</a:t>
            </a:r>
          </a:p>
          <a:p>
            <a:pPr defTabSz="1018888" fontAlgn="auto">
              <a:spcBef>
                <a:spcPts val="300"/>
              </a:spcBef>
              <a:spcAft>
                <a:spcPts val="0"/>
              </a:spcAft>
            </a:pPr>
            <a:r>
              <a:rPr lang="en-US" sz="1000" dirty="0">
                <a:solidFill>
                  <a:srgbClr val="FFFFFF"/>
                </a:solidFill>
                <a:latin typeface="Arial"/>
                <a:ea typeface="+mn-ea"/>
              </a:rPr>
              <a:t>To format your ToC correctly and have the page numbers perfectly align to the right margin, you will need to perform the following steps:</a:t>
            </a:r>
          </a:p>
          <a:p>
            <a:pPr marL="171451" indent="-171451" defTabSz="1018888" fontAlgn="auto">
              <a:spcBef>
                <a:spcPts val="1000"/>
              </a:spcBef>
              <a:spcAft>
                <a:spcPts val="0"/>
              </a:spcAft>
              <a:buFont typeface="+mj-lt"/>
              <a:buAutoNum type="arabicParenR"/>
            </a:pPr>
            <a:r>
              <a:rPr lang="en-US" sz="1000" dirty="0">
                <a:solidFill>
                  <a:srgbClr val="FFFFFF"/>
                </a:solidFill>
                <a:latin typeface="Arial"/>
                <a:ea typeface="+mn-ea"/>
              </a:rPr>
              <a:t>Type directly into the </a:t>
            </a:r>
            <a:r>
              <a:rPr lang="en-US" sz="1000" dirty="0" err="1">
                <a:solidFill>
                  <a:srgbClr val="FFFFFF"/>
                </a:solidFill>
                <a:latin typeface="Arial"/>
                <a:ea typeface="+mn-ea"/>
              </a:rPr>
              <a:t>ToC</a:t>
            </a:r>
            <a:r>
              <a:rPr lang="en-US" sz="1000" dirty="0">
                <a:solidFill>
                  <a:srgbClr val="FFFFFF"/>
                </a:solidFill>
                <a:latin typeface="Arial"/>
                <a:ea typeface="+mn-ea"/>
              </a:rPr>
              <a:t> placeholder with what the section should be called</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Hit the “Tab” key</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Type in the correct page number</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Nudge your cursor to the left with</a:t>
            </a:r>
            <a:br>
              <a:rPr lang="en-US" sz="1000" dirty="0">
                <a:solidFill>
                  <a:srgbClr val="FFFFFF"/>
                </a:solidFill>
                <a:latin typeface="Arial"/>
                <a:ea typeface="+mn-ea"/>
              </a:rPr>
            </a:br>
            <a:r>
              <a:rPr lang="en-US" sz="1000" dirty="0">
                <a:solidFill>
                  <a:srgbClr val="FFFFFF"/>
                </a:solidFill>
                <a:latin typeface="Arial"/>
                <a:ea typeface="+mn-ea"/>
              </a:rPr>
              <a:t>the arrow key until it is directly before the number</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Alternate between “period” and “space” until it builds back to the </a:t>
            </a:r>
            <a:r>
              <a:rPr lang="en-US" sz="1000" dirty="0" err="1">
                <a:solidFill>
                  <a:srgbClr val="FFFFFF"/>
                </a:solidFill>
                <a:latin typeface="Arial"/>
                <a:ea typeface="+mn-ea"/>
              </a:rPr>
              <a:t>ToC</a:t>
            </a:r>
            <a:r>
              <a:rPr lang="en-US" sz="1000" dirty="0">
                <a:solidFill>
                  <a:srgbClr val="FFFFFF"/>
                </a:solidFill>
                <a:latin typeface="Arial"/>
                <a:ea typeface="+mn-ea"/>
              </a:rPr>
              <a:t> content. This is called a “Leader” and should look something like this:</a:t>
            </a:r>
            <a:br>
              <a:rPr lang="en-US" sz="1000" dirty="0">
                <a:solidFill>
                  <a:srgbClr val="FFFFFF"/>
                </a:solidFill>
                <a:latin typeface="Arial"/>
                <a:ea typeface="+mn-ea"/>
              </a:rPr>
            </a:br>
            <a:r>
              <a:rPr lang="en-US" sz="1000" dirty="0">
                <a:solidFill>
                  <a:srgbClr val="FFFFFF"/>
                </a:solidFill>
                <a:latin typeface="Arial"/>
                <a:ea typeface="+mn-ea"/>
              </a:rPr>
              <a:t>( . . . . . . . . . . . . . . . . )</a:t>
            </a:r>
          </a:p>
          <a:p>
            <a:pPr marL="171451" indent="-171451" defTabSz="1018888" fontAlgn="auto">
              <a:spcBef>
                <a:spcPts val="600"/>
              </a:spcBef>
              <a:spcAft>
                <a:spcPts val="0"/>
              </a:spcAft>
              <a:buFont typeface="+mj-lt"/>
              <a:buAutoNum type="arabicParenR"/>
            </a:pPr>
            <a:r>
              <a:rPr lang="en-US" sz="1000" dirty="0">
                <a:solidFill>
                  <a:srgbClr val="FFFFFF"/>
                </a:solidFill>
                <a:latin typeface="Arial"/>
                <a:ea typeface="+mn-ea"/>
              </a:rPr>
              <a:t>Repeat steps 1–5 for each level in</a:t>
            </a:r>
            <a:br>
              <a:rPr lang="en-US" sz="1000" dirty="0">
                <a:solidFill>
                  <a:srgbClr val="FFFFFF"/>
                </a:solidFill>
                <a:latin typeface="Arial"/>
                <a:ea typeface="+mn-ea"/>
              </a:rPr>
            </a:br>
            <a:r>
              <a:rPr lang="en-US" sz="1000" dirty="0">
                <a:solidFill>
                  <a:srgbClr val="FFFFFF"/>
                </a:solidFill>
                <a:latin typeface="Arial"/>
                <a:ea typeface="+mn-ea"/>
              </a:rPr>
              <a:t>the ToC</a:t>
            </a:r>
          </a:p>
          <a:p>
            <a:pPr marL="171451" indent="-171451" defTabSz="1018888" fontAlgn="auto">
              <a:spcBef>
                <a:spcPts val="300"/>
              </a:spcBef>
              <a:spcAft>
                <a:spcPts val="0"/>
              </a:spcAft>
              <a:buFont typeface="+mj-lt"/>
              <a:buAutoNum type="arabicParenR"/>
            </a:pPr>
            <a:endParaRPr lang="en-US" sz="1000" dirty="0">
              <a:solidFill>
                <a:srgbClr val="FFFFFF"/>
              </a:solidFill>
              <a:latin typeface="Arial"/>
              <a:ea typeface="+mn-ea"/>
            </a:endParaRPr>
          </a:p>
          <a:p>
            <a:pPr defTabSz="1018888" fontAlgn="auto">
              <a:spcBef>
                <a:spcPts val="300"/>
              </a:spcBef>
              <a:spcAft>
                <a:spcPts val="0"/>
              </a:spcAft>
            </a:pPr>
            <a:r>
              <a:rPr lang="en-US" sz="1000" dirty="0">
                <a:solidFill>
                  <a:srgbClr val="FFFFFF"/>
                </a:solidFill>
                <a:latin typeface="Arial"/>
                <a:ea typeface="+mn-ea"/>
              </a:rPr>
              <a:t>NOTE: Since PPT does not have an automated feature for this and it’s quite labor intensive, it’s strongly advised that you complete the ToC last. </a:t>
            </a:r>
          </a:p>
        </p:txBody>
      </p:sp>
      <p:sp>
        <p:nvSpPr>
          <p:cNvPr id="8" name="Text Placeholder 1"/>
          <p:cNvSpPr txBox="1">
            <a:spLocks/>
          </p:cNvSpPr>
          <p:nvPr userDrawn="1"/>
        </p:nvSpPr>
        <p:spPr bwMode="gray">
          <a:xfrm>
            <a:off x="7971554" y="1"/>
            <a:ext cx="2451381" cy="1297791"/>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sp>
        <p:nvSpPr>
          <p:cNvPr id="10" name="Text Placeholder 1"/>
          <p:cNvSpPr txBox="1">
            <a:spLocks/>
          </p:cNvSpPr>
          <p:nvPr userDrawn="1"/>
        </p:nvSpPr>
        <p:spPr bwMode="gray">
          <a:xfrm>
            <a:off x="-1879949" y="430778"/>
            <a:ext cx="1702149" cy="74635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300" b="1" dirty="0">
                <a:solidFill>
                  <a:srgbClr val="FFFFFF"/>
                </a:solidFill>
              </a:rPr>
              <a:t>Placement Location</a:t>
            </a:r>
          </a:p>
          <a:p>
            <a:pPr fontAlgn="auto">
              <a:spcBef>
                <a:spcPts val="300"/>
              </a:spcBef>
              <a:spcAft>
                <a:spcPts val="0"/>
              </a:spcAft>
              <a:buFont typeface="+mj-lt"/>
              <a:buNone/>
            </a:pPr>
            <a:r>
              <a:rPr lang="en-US" sz="900" b="1" dirty="0">
                <a:solidFill>
                  <a:srgbClr val="FFFFFF"/>
                </a:solidFill>
              </a:rPr>
              <a:t>(If used) </a:t>
            </a:r>
            <a:r>
              <a:rPr lang="en-US" sz="900" dirty="0">
                <a:solidFill>
                  <a:srgbClr val="FFFFFF"/>
                </a:solidFill>
              </a:rPr>
              <a:t>This page should always be position as page 3 in you document.</a:t>
            </a:r>
          </a:p>
        </p:txBody>
      </p:sp>
    </p:spTree>
    <p:extLst>
      <p:ext uri="{BB962C8B-B14F-4D97-AF65-F5344CB8AC3E}">
        <p14:creationId xmlns:p14="http://schemas.microsoft.com/office/powerpoint/2010/main" val="2427456117"/>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7" orient="horz" pos="1380" userDrawn="1">
          <p15:clr>
            <a:srgbClr val="FBAE40"/>
          </p15:clr>
        </p15:guide>
        <p15:guide id="0" orient="horz" pos="1873"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2" name="Rectangle 11"/>
          <p:cNvSpPr/>
          <p:nvPr userDrawn="1"/>
        </p:nvSpPr>
        <p:spPr bwMode="gray">
          <a:xfrm>
            <a:off x="5241930" y="5430481"/>
            <a:ext cx="2073275" cy="292100"/>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6" name="Rectangle 5"/>
          <p:cNvSpPr/>
          <p:nvPr userDrawn="1"/>
        </p:nvSpPr>
        <p:spPr bwMode="gray">
          <a:xfrm>
            <a:off x="-1" y="5430481"/>
            <a:ext cx="5065715" cy="292100"/>
          </a:xfrm>
          <a:prstGeom prst="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9" name="Title 1"/>
          <p:cNvSpPr>
            <a:spLocks noGrp="1"/>
          </p:cNvSpPr>
          <p:nvPr>
            <p:ph type="title" hasCustomPrompt="1"/>
          </p:nvPr>
        </p:nvSpPr>
        <p:spPr bwMode="gray">
          <a:xfrm>
            <a:off x="758826" y="6336101"/>
            <a:ext cx="4306888" cy="775597"/>
          </a:xfrm>
        </p:spPr>
        <p:txBody>
          <a:bodyPr anchor="b" anchorCtr="0"/>
          <a:lstStyle>
            <a:lvl1pPr>
              <a:lnSpc>
                <a:spcPct val="90000"/>
              </a:lnSpc>
              <a:defRPr sz="2800">
                <a:solidFill>
                  <a:schemeClr val="tx1"/>
                </a:solidFill>
              </a:defRPr>
            </a:lvl1pPr>
          </a:lstStyle>
          <a:p>
            <a:r>
              <a:rPr lang="en-US" dirty="0"/>
              <a:t>Page title – Arial 28pt;   Use sentence case</a:t>
            </a:r>
          </a:p>
        </p:txBody>
      </p:sp>
      <p:sp>
        <p:nvSpPr>
          <p:cNvPr id="14" name="Text Placeholder 2"/>
          <p:cNvSpPr>
            <a:spLocks noGrp="1"/>
          </p:cNvSpPr>
          <p:nvPr>
            <p:ph type="body" sz="quarter" idx="29" hasCustomPrompt="1"/>
          </p:nvPr>
        </p:nvSpPr>
        <p:spPr bwMode="gray">
          <a:xfrm>
            <a:off x="758824" y="7177794"/>
            <a:ext cx="4306890" cy="184666"/>
          </a:xfrm>
        </p:spPr>
        <p:txBody>
          <a:bodyPr/>
          <a:lstStyle>
            <a:lvl1pPr marL="0" indent="0">
              <a:spcBef>
                <a:spcPts val="0"/>
              </a:spcBef>
              <a:buNone/>
              <a:defRPr sz="1200">
                <a:solidFill>
                  <a:schemeClr val="accent4"/>
                </a:solidFill>
              </a:defRPr>
            </a:lvl1pPr>
            <a:lvl2pPr marL="112714" indent="0">
              <a:spcBef>
                <a:spcPts val="0"/>
              </a:spcBef>
              <a:buNone/>
              <a:defRPr sz="1500">
                <a:solidFill>
                  <a:schemeClr val="accent4"/>
                </a:solidFill>
              </a:defRPr>
            </a:lvl2pPr>
            <a:lvl3pPr marL="230190" indent="0">
              <a:spcBef>
                <a:spcPts val="0"/>
              </a:spcBef>
              <a:buNone/>
              <a:defRPr sz="1500">
                <a:solidFill>
                  <a:schemeClr val="accent4"/>
                </a:solidFill>
              </a:defRPr>
            </a:lvl3pPr>
            <a:lvl4pPr marL="342903" indent="0">
              <a:spcBef>
                <a:spcPts val="0"/>
              </a:spcBef>
              <a:buNone/>
              <a:defRPr sz="1500">
                <a:solidFill>
                  <a:schemeClr val="accent4"/>
                </a:solidFill>
              </a:defRPr>
            </a:lvl4pPr>
            <a:lvl5pPr marL="458792" indent="0">
              <a:spcBef>
                <a:spcPts val="0"/>
              </a:spcBef>
              <a:buNone/>
              <a:defRPr sz="1500">
                <a:solidFill>
                  <a:schemeClr val="accent4"/>
                </a:solidFill>
              </a:defRPr>
            </a:lvl5pPr>
          </a:lstStyle>
          <a:p>
            <a:pPr lvl="0"/>
            <a:r>
              <a:rPr lang="en-US" dirty="0"/>
              <a:t>Page subtitle – Arial 15pt regular; Use sentence case</a:t>
            </a:r>
          </a:p>
        </p:txBody>
      </p:sp>
      <p:sp>
        <p:nvSpPr>
          <p:cNvPr id="15" name="Text Placeholder 6"/>
          <p:cNvSpPr>
            <a:spLocks noGrp="1"/>
          </p:cNvSpPr>
          <p:nvPr>
            <p:ph type="body" sz="quarter" idx="30" hasCustomPrompt="1"/>
          </p:nvPr>
        </p:nvSpPr>
        <p:spPr bwMode="gray">
          <a:xfrm>
            <a:off x="5572407" y="5491894"/>
            <a:ext cx="1649491" cy="169277"/>
          </a:xfrm>
        </p:spPr>
        <p:txBody>
          <a:bodyPr wrap="none" rIns="0" bIns="0" anchor="ctr" anchorCtr="0"/>
          <a:lstStyle>
            <a:lvl1pPr marL="0" indent="0" algn="r">
              <a:spcBef>
                <a:spcPts val="0"/>
              </a:spcBef>
              <a:buNone/>
              <a:defRPr sz="1100" b="1" cap="all" baseline="0">
                <a:solidFill>
                  <a:schemeClr val="bg2"/>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Section AND #</a:t>
            </a:r>
          </a:p>
        </p:txBody>
      </p:sp>
      <p:sp>
        <p:nvSpPr>
          <p:cNvPr id="22" name="Text Placeholder 21"/>
          <p:cNvSpPr>
            <a:spLocks noGrp="1"/>
          </p:cNvSpPr>
          <p:nvPr>
            <p:ph type="body" sz="quarter" idx="31" hasCustomPrompt="1"/>
          </p:nvPr>
        </p:nvSpPr>
        <p:spPr bwMode="gray">
          <a:xfrm>
            <a:off x="1174505" y="7970047"/>
            <a:ext cx="3138737" cy="961802"/>
          </a:xfrm>
        </p:spPr>
        <p:txBody>
          <a:bodyPr/>
          <a:lstStyle/>
          <a:p>
            <a:pPr lvl="0"/>
            <a:r>
              <a:rPr lang="en-US" dirty="0"/>
              <a:t>Bulleted text, if needed – Arial 10pt Regular (hit Enter then Tab to get to the next bullet level)</a:t>
            </a:r>
          </a:p>
          <a:p>
            <a:pPr lvl="1"/>
            <a:r>
              <a:rPr lang="en-US" dirty="0"/>
              <a:t>Second level</a:t>
            </a:r>
          </a:p>
          <a:p>
            <a:pPr lvl="2"/>
            <a:r>
              <a:rPr lang="en-US" dirty="0"/>
              <a:t>Third level</a:t>
            </a:r>
          </a:p>
          <a:p>
            <a:pPr lvl="3"/>
            <a:r>
              <a:rPr lang="en-US" dirty="0"/>
              <a:t>Fourth level</a:t>
            </a:r>
          </a:p>
        </p:txBody>
      </p:sp>
      <p:sp>
        <p:nvSpPr>
          <p:cNvPr id="23"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24"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3" name="Rectangle 12"/>
          <p:cNvSpPr/>
          <p:nvPr userDrawn="1"/>
        </p:nvSpPr>
        <p:spPr bwMode="gray">
          <a:xfrm>
            <a:off x="931090" y="10078135"/>
            <a:ext cx="75235" cy="114879"/>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16" name="TextBox 15"/>
          <p:cNvSpPr txBox="1"/>
          <p:nvPr userDrawn="1"/>
        </p:nvSpPr>
        <p:spPr bwMode="gray">
          <a:xfrm>
            <a:off x="920086" y="10084961"/>
            <a:ext cx="86562" cy="92333"/>
          </a:xfrm>
          <a:prstGeom prst="rect">
            <a:avLst/>
          </a:prstGeom>
          <a:noFill/>
        </p:spPr>
        <p:txBody>
          <a:bodyPr wrap="none" lIns="0" tIns="0" rIns="0" bIns="0" rtlCol="0">
            <a:spAutoFit/>
          </a:bodyPr>
          <a:lstStyle/>
          <a:p>
            <a:pPr defTabSz="1018888" fontAlgn="auto">
              <a:spcBef>
                <a:spcPts val="500"/>
              </a:spcBef>
              <a:spcAft>
                <a:spcPts val="0"/>
              </a:spcAft>
            </a:pPr>
            <a:r>
              <a:rPr lang="en-US" sz="600" dirty="0">
                <a:solidFill>
                  <a:srgbClr val="B1B3B3">
                    <a:lumMod val="50000"/>
                  </a:srgbClr>
                </a:solidFill>
                <a:latin typeface="Arial"/>
                <a:ea typeface="+mn-ea"/>
              </a:rPr>
              <a:t>20</a:t>
            </a:r>
          </a:p>
        </p:txBody>
      </p:sp>
    </p:spTree>
    <p:extLst>
      <p:ext uri="{BB962C8B-B14F-4D97-AF65-F5344CB8AC3E}">
        <p14:creationId xmlns:p14="http://schemas.microsoft.com/office/powerpoint/2010/main" val="245690028"/>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7" orient="horz" pos="4480" userDrawn="1">
          <p15:clr>
            <a:srgbClr val="FBAE40"/>
          </p15:clr>
        </p15:guide>
        <p15:guide id="0" orient="horz" pos="4522"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758830" y="476323"/>
            <a:ext cx="3554413" cy="153888"/>
          </a:xfrm>
        </p:spPr>
        <p:txBody>
          <a:bodyPr anchor="t" anchorCtr="0"/>
          <a:lstStyle>
            <a:lvl1pPr>
              <a:defRPr sz="1000">
                <a:solidFill>
                  <a:schemeClr val="accent5"/>
                </a:solidFill>
              </a:defRPr>
            </a:lvl1pPr>
          </a:lstStyle>
          <a:p>
            <a:r>
              <a:rPr lang="en-US" dirty="0"/>
              <a:t>Repeat main document title here</a:t>
            </a:r>
          </a:p>
        </p:txBody>
      </p:sp>
      <p:sp>
        <p:nvSpPr>
          <p:cNvPr id="11"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2"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13"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sp>
        <p:nvSpPr>
          <p:cNvPr id="2" name="Rectangle 1"/>
          <p:cNvSpPr/>
          <p:nvPr userDrawn="1"/>
        </p:nvSpPr>
        <p:spPr bwMode="gray">
          <a:xfrm>
            <a:off x="931090" y="10078135"/>
            <a:ext cx="75235" cy="114879"/>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1018888" fontAlgn="auto">
              <a:spcBef>
                <a:spcPts val="500"/>
              </a:spcBef>
              <a:spcAft>
                <a:spcPts val="0"/>
              </a:spcAft>
            </a:pPr>
            <a:endParaRPr lang="en-US" sz="1000" dirty="0" err="1">
              <a:solidFill>
                <a:srgbClr val="FFFFFF"/>
              </a:solidFill>
            </a:endParaRPr>
          </a:p>
        </p:txBody>
      </p:sp>
      <p:sp>
        <p:nvSpPr>
          <p:cNvPr id="3" name="TextBox 2"/>
          <p:cNvSpPr txBox="1"/>
          <p:nvPr userDrawn="1"/>
        </p:nvSpPr>
        <p:spPr bwMode="gray">
          <a:xfrm>
            <a:off x="920086" y="10084961"/>
            <a:ext cx="86562" cy="92333"/>
          </a:xfrm>
          <a:prstGeom prst="rect">
            <a:avLst/>
          </a:prstGeom>
          <a:noFill/>
        </p:spPr>
        <p:txBody>
          <a:bodyPr wrap="none" lIns="0" tIns="0" rIns="0" bIns="0" rtlCol="0">
            <a:spAutoFit/>
          </a:bodyPr>
          <a:lstStyle/>
          <a:p>
            <a:pPr defTabSz="1018888" fontAlgn="auto">
              <a:spcBef>
                <a:spcPts val="500"/>
              </a:spcBef>
              <a:spcAft>
                <a:spcPts val="0"/>
              </a:spcAft>
            </a:pPr>
            <a:r>
              <a:rPr lang="en-US" sz="600" dirty="0">
                <a:solidFill>
                  <a:srgbClr val="B1B3B3">
                    <a:lumMod val="50000"/>
                  </a:srgbClr>
                </a:solidFill>
                <a:latin typeface="Arial"/>
                <a:ea typeface="+mn-ea"/>
              </a:rPr>
              <a:t>20</a:t>
            </a:r>
          </a:p>
        </p:txBody>
      </p:sp>
    </p:spTree>
    <p:extLst>
      <p:ext uri="{BB962C8B-B14F-4D97-AF65-F5344CB8AC3E}">
        <p14:creationId xmlns:p14="http://schemas.microsoft.com/office/powerpoint/2010/main" val="3066822654"/>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7" orient="horz" pos="706"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ndard: Page Title">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758825" y="922015"/>
            <a:ext cx="5715000" cy="307777"/>
          </a:xfrm>
        </p:spPr>
        <p:txBody>
          <a:bodyPr anchor="t" anchorCtr="0"/>
          <a:lstStyle/>
          <a:p>
            <a:r>
              <a:rPr lang="en-US" dirty="0"/>
              <a:t>Page title – Arial 20pt regular; Use sentence case</a:t>
            </a:r>
          </a:p>
        </p:txBody>
      </p:sp>
      <p:sp>
        <p:nvSpPr>
          <p:cNvPr id="15" name="Text Placeholder 6"/>
          <p:cNvSpPr>
            <a:spLocks noGrp="1"/>
          </p:cNvSpPr>
          <p:nvPr>
            <p:ph type="body" sz="quarter" idx="28" hasCustomPrompt="1"/>
          </p:nvPr>
        </p:nvSpPr>
        <p:spPr bwMode="gray">
          <a:xfrm>
            <a:off x="758830" y="476323"/>
            <a:ext cx="3554413" cy="153888"/>
          </a:xfrm>
        </p:spPr>
        <p:txBody>
          <a:bodyPr wrap="square"/>
          <a:lstStyle>
            <a:lvl1pPr marL="0" indent="0">
              <a:buNone/>
              <a:defRPr>
                <a:solidFill>
                  <a:schemeClr val="accent5"/>
                </a:solidFill>
              </a:defRPr>
            </a:lvl1pPr>
            <a:lvl2pPr marL="112714" indent="0">
              <a:buNone/>
              <a:defRPr>
                <a:solidFill>
                  <a:schemeClr val="accent5"/>
                </a:solidFill>
              </a:defRPr>
            </a:lvl2pPr>
            <a:lvl3pPr marL="230190" indent="0">
              <a:buNone/>
              <a:defRPr>
                <a:solidFill>
                  <a:schemeClr val="accent5"/>
                </a:solidFill>
              </a:defRPr>
            </a:lvl3pPr>
            <a:lvl4pPr marL="342903" indent="0">
              <a:buNone/>
              <a:defRPr>
                <a:solidFill>
                  <a:schemeClr val="accent5"/>
                </a:solidFill>
              </a:defRPr>
            </a:lvl4pPr>
            <a:lvl5pPr marL="458792" indent="0">
              <a:buNone/>
              <a:defRPr>
                <a:solidFill>
                  <a:schemeClr val="accent5"/>
                </a:solidFill>
              </a:defRPr>
            </a:lvl5pPr>
          </a:lstStyle>
          <a:p>
            <a:pPr lvl="0"/>
            <a:r>
              <a:rPr lang="en-US" dirty="0"/>
              <a:t>Repeat main document title here</a:t>
            </a:r>
          </a:p>
        </p:txBody>
      </p:sp>
      <p:sp>
        <p:nvSpPr>
          <p:cNvPr id="16" name="Text Placeholder 6"/>
          <p:cNvSpPr>
            <a:spLocks noGrp="1"/>
          </p:cNvSpPr>
          <p:nvPr>
            <p:ph type="body" sz="quarter" idx="27" hasCustomPrompt="1"/>
          </p:nvPr>
        </p:nvSpPr>
        <p:spPr bwMode="gray">
          <a:xfrm>
            <a:off x="5834027" y="476326"/>
            <a:ext cx="1481175" cy="169277"/>
          </a:xfrm>
        </p:spPr>
        <p:txBody>
          <a:bodyPr wrap="none" rIns="0" bIns="0" anchor="t" anchorCtr="0"/>
          <a:lstStyle>
            <a:lvl1pPr marL="0" indent="0" algn="r">
              <a:spcBef>
                <a:spcPts val="0"/>
              </a:spcBef>
              <a:buNone/>
              <a:defRPr sz="1100" b="1" baseline="0">
                <a:solidFill>
                  <a:schemeClr val="tx1"/>
                </a:solidFill>
              </a:defRPr>
            </a:lvl1pPr>
            <a:lvl2pPr marL="114301" indent="0">
              <a:spcBef>
                <a:spcPts val="0"/>
              </a:spcBef>
              <a:buNone/>
              <a:defRPr sz="500"/>
            </a:lvl2pPr>
            <a:lvl3pPr marL="228602" indent="0">
              <a:spcBef>
                <a:spcPts val="0"/>
              </a:spcBef>
              <a:buNone/>
              <a:defRPr sz="500"/>
            </a:lvl3pPr>
            <a:lvl4pPr marL="342903" indent="0">
              <a:spcBef>
                <a:spcPts val="0"/>
              </a:spcBef>
              <a:buNone/>
              <a:defRPr sz="500"/>
            </a:lvl4pPr>
            <a:lvl5pPr marL="457204" indent="0">
              <a:spcBef>
                <a:spcPts val="0"/>
              </a:spcBef>
              <a:buNone/>
              <a:defRPr sz="500"/>
            </a:lvl5pPr>
          </a:lstStyle>
          <a:p>
            <a:pPr lvl="0"/>
            <a:r>
              <a:rPr lang="en-US" dirty="0"/>
              <a:t>Insert Document Type</a:t>
            </a:r>
          </a:p>
        </p:txBody>
      </p:sp>
      <p:sp>
        <p:nvSpPr>
          <p:cNvPr id="18" name="Text Placeholder 18"/>
          <p:cNvSpPr>
            <a:spLocks noGrp="1"/>
          </p:cNvSpPr>
          <p:nvPr>
            <p:ph type="body" sz="quarter" idx="30" hasCustomPrompt="1"/>
          </p:nvPr>
        </p:nvSpPr>
        <p:spPr bwMode="gray">
          <a:xfrm>
            <a:off x="5968916" y="9712186"/>
            <a:ext cx="1346284" cy="230832"/>
          </a:xfrm>
        </p:spPr>
        <p:txBody>
          <a:bodyPr anchor="b" anchorCtr="0"/>
          <a:lstStyle>
            <a:lvl1pPr marL="0" indent="0">
              <a:spcBef>
                <a:spcPts val="0"/>
              </a:spcBef>
              <a:buNone/>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Source: Click to add source. Use a single space after “Source:” and a period at the end of the source. Stretch the box to the left as needed.</a:t>
            </a:r>
          </a:p>
        </p:txBody>
      </p:sp>
      <p:sp>
        <p:nvSpPr>
          <p:cNvPr id="19" name="Text Placeholder 18"/>
          <p:cNvSpPr>
            <a:spLocks noGrp="1"/>
          </p:cNvSpPr>
          <p:nvPr>
            <p:ph type="body" sz="quarter" idx="31" hasCustomPrompt="1"/>
          </p:nvPr>
        </p:nvSpPr>
        <p:spPr bwMode="gray">
          <a:xfrm>
            <a:off x="754068" y="9712186"/>
            <a:ext cx="1674265" cy="230832"/>
          </a:xfrm>
        </p:spPr>
        <p:txBody>
          <a:bodyPr anchor="b" anchorCtr="0"/>
          <a:lstStyle>
            <a:lvl1pPr marL="91441" indent="-91441">
              <a:spcBef>
                <a:spcPts val="100"/>
              </a:spcBef>
              <a:buClr>
                <a:schemeClr val="tx1"/>
              </a:buClr>
              <a:buFont typeface="+mj-lt"/>
              <a:buAutoNum type="arabicPeriod"/>
              <a:defRPr sz="500">
                <a:solidFill>
                  <a:schemeClr val="accent4"/>
                </a:solidFill>
              </a:defRPr>
            </a:lvl1pPr>
            <a:lvl2pPr marL="112714" indent="0">
              <a:spcBef>
                <a:spcPts val="0"/>
              </a:spcBef>
              <a:buNone/>
              <a:defRPr sz="500"/>
            </a:lvl2pPr>
            <a:lvl3pPr marL="230190" indent="0">
              <a:spcBef>
                <a:spcPts val="0"/>
              </a:spcBef>
              <a:buNone/>
              <a:defRPr sz="500"/>
            </a:lvl3pPr>
            <a:lvl4pPr marL="342903" indent="0">
              <a:spcBef>
                <a:spcPts val="0"/>
              </a:spcBef>
              <a:buNone/>
              <a:defRPr sz="500"/>
            </a:lvl4pPr>
            <a:lvl5pPr marL="458792" indent="0">
              <a:spcBef>
                <a:spcPts val="0"/>
              </a:spcBef>
              <a:buNone/>
              <a:defRPr sz="500"/>
            </a:lvl5pPr>
          </a:lstStyle>
          <a:p>
            <a:pPr lvl="0"/>
            <a:r>
              <a:rPr lang="en-US" dirty="0"/>
              <a:t>Click to add footnote. Numbers appear automatically (no additional space or tab needed). Use a period at the end of each footnote. Stretch the box to the right as needed.</a:t>
            </a:r>
          </a:p>
        </p:txBody>
      </p:sp>
      <p:grpSp>
        <p:nvGrpSpPr>
          <p:cNvPr id="20" name="Group 19"/>
          <p:cNvGrpSpPr/>
          <p:nvPr userDrawn="1"/>
        </p:nvGrpSpPr>
        <p:grpSpPr>
          <a:xfrm>
            <a:off x="-1269460" y="9358179"/>
            <a:ext cx="1173854" cy="369332"/>
            <a:chOff x="-1269460" y="8951295"/>
            <a:chExt cx="1173854" cy="353274"/>
          </a:xfrm>
        </p:grpSpPr>
        <p:sp>
          <p:nvSpPr>
            <p:cNvPr id="21"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below this guide.</a:t>
              </a:r>
              <a:endParaRPr lang="en-US" sz="900" i="1" dirty="0">
                <a:solidFill>
                  <a:srgbClr val="FFFFFF"/>
                </a:solidFill>
              </a:endParaRPr>
            </a:p>
          </p:txBody>
        </p:sp>
        <p:cxnSp>
          <p:nvCxnSpPr>
            <p:cNvPr id="22" name="Straight Arrow Connector 21"/>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userDrawn="1"/>
        </p:nvGrpSpPr>
        <p:grpSpPr>
          <a:xfrm>
            <a:off x="-1269460" y="1531335"/>
            <a:ext cx="1173854" cy="369332"/>
            <a:chOff x="-1269460" y="8951295"/>
            <a:chExt cx="1173854" cy="353274"/>
          </a:xfrm>
        </p:grpSpPr>
        <p:sp>
          <p:nvSpPr>
            <p:cNvPr id="24" name="Text Placeholder 1"/>
            <p:cNvSpPr txBox="1">
              <a:spLocks/>
            </p:cNvSpPr>
            <p:nvPr userDrawn="1"/>
          </p:nvSpPr>
          <p:spPr bwMode="gray">
            <a:xfrm>
              <a:off x="-1269460" y="8951295"/>
              <a:ext cx="1034136" cy="353274"/>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No content above this guide.</a:t>
              </a:r>
              <a:endParaRPr lang="en-US" sz="900" i="1" dirty="0">
                <a:solidFill>
                  <a:srgbClr val="FFFFFF"/>
                </a:solidFill>
              </a:endParaRPr>
            </a:p>
          </p:txBody>
        </p:sp>
        <p:cxnSp>
          <p:nvCxnSpPr>
            <p:cNvPr id="25" name="Straight Arrow Connector 24"/>
            <p:cNvCxnSpPr/>
            <p:nvPr userDrawn="1"/>
          </p:nvCxnSpPr>
          <p:spPr bwMode="gray">
            <a:xfrm>
              <a:off x="-290160" y="9140825"/>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3" name="Text Placeholder 1"/>
          <p:cNvSpPr txBox="1">
            <a:spLocks/>
          </p:cNvSpPr>
          <p:nvPr userDrawn="1"/>
        </p:nvSpPr>
        <p:spPr bwMode="gray">
          <a:xfrm>
            <a:off x="7971550" y="430779"/>
            <a:ext cx="1567108" cy="1605568"/>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Aft>
                <a:spcPts val="0"/>
              </a:spcAft>
            </a:pPr>
            <a:r>
              <a:rPr lang="en-US" sz="1100" b="1" dirty="0">
                <a:solidFill>
                  <a:srgbClr val="FFFFFF"/>
                </a:solidFill>
              </a:rPr>
              <a:t>Document Type Taxonomy</a:t>
            </a:r>
          </a:p>
          <a:p>
            <a:pPr fontAlgn="auto">
              <a:spcBef>
                <a:spcPts val="300"/>
              </a:spcBef>
              <a:spcAft>
                <a:spcPts val="0"/>
              </a:spcAft>
              <a:buFont typeface="+mj-lt"/>
              <a:buNone/>
            </a:pPr>
            <a:r>
              <a:rPr lang="en-US" sz="900" dirty="0">
                <a:solidFill>
                  <a:srgbClr val="FFFFFF"/>
                </a:solidFill>
              </a:rPr>
              <a:t>The document type label SHOULD ONLY be included if it’s one of the following:</a:t>
            </a:r>
          </a:p>
          <a:p>
            <a:pPr marL="117476" indent="-117476" fontAlgn="auto">
              <a:spcAft>
                <a:spcPts val="0"/>
              </a:spcAft>
              <a:buFont typeface="Arial" panose="020B0604020202020204" pitchFamily="34" charset="0"/>
              <a:buChar char="•"/>
            </a:pPr>
            <a:r>
              <a:rPr lang="en-US" sz="900" dirty="0">
                <a:solidFill>
                  <a:srgbClr val="FFFFFF"/>
                </a:solidFill>
              </a:rPr>
              <a:t>White Paper</a:t>
            </a:r>
          </a:p>
          <a:p>
            <a:pPr marL="117476" indent="-117476" fontAlgn="auto">
              <a:spcBef>
                <a:spcPts val="200"/>
              </a:spcBef>
              <a:spcAft>
                <a:spcPts val="0"/>
              </a:spcAft>
              <a:buFont typeface="Arial" panose="020B0604020202020204" pitchFamily="34" charset="0"/>
              <a:buChar char="•"/>
            </a:pPr>
            <a:r>
              <a:rPr lang="en-US" sz="900" dirty="0">
                <a:solidFill>
                  <a:srgbClr val="FFFFFF"/>
                </a:solidFill>
              </a:rPr>
              <a:t>Case Study</a:t>
            </a:r>
          </a:p>
          <a:p>
            <a:pPr fontAlgn="auto">
              <a:spcBef>
                <a:spcPts val="600"/>
              </a:spcBef>
              <a:spcAft>
                <a:spcPts val="0"/>
              </a:spcAft>
              <a:buFont typeface="Arial" panose="020B0604020202020204" pitchFamily="34" charset="0"/>
              <a:buNone/>
              <a:defRPr/>
            </a:pPr>
            <a:r>
              <a:rPr lang="en-US" sz="900" dirty="0">
                <a:solidFill>
                  <a:srgbClr val="FFFFFF"/>
                </a:solidFill>
              </a:rPr>
              <a:t>If neither of the above, this field should remain blank.</a:t>
            </a:r>
          </a:p>
        </p:txBody>
      </p:sp>
      <p:grpSp>
        <p:nvGrpSpPr>
          <p:cNvPr id="14" name="Group 13"/>
          <p:cNvGrpSpPr/>
          <p:nvPr userDrawn="1"/>
        </p:nvGrpSpPr>
        <p:grpSpPr>
          <a:xfrm>
            <a:off x="-1717766" y="962229"/>
            <a:ext cx="1622160" cy="230832"/>
            <a:chOff x="-1717766" y="8951295"/>
            <a:chExt cx="1622160" cy="220797"/>
          </a:xfrm>
        </p:grpSpPr>
        <p:sp>
          <p:nvSpPr>
            <p:cNvPr id="17" name="Text Placeholder 1"/>
            <p:cNvSpPr txBox="1">
              <a:spLocks/>
            </p:cNvSpPr>
            <p:nvPr userDrawn="1"/>
          </p:nvSpPr>
          <p:spPr bwMode="gray">
            <a:xfrm>
              <a:off x="-1717766" y="8951295"/>
              <a:ext cx="1482442" cy="220797"/>
            </a:xfrm>
            <a:prstGeom prst="rect">
              <a:avLst/>
            </a:prstGeom>
            <a:solidFill>
              <a:srgbClr val="008770"/>
            </a:solidFill>
          </p:spPr>
          <p:txBody>
            <a:bodyPr vert="horz" wrap="square" lIns="64008" tIns="45720" rIns="64008" bIns="45720" rtlCol="0">
              <a:sp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pPr fontAlgn="auto">
                <a:spcBef>
                  <a:spcPts val="300"/>
                </a:spcBef>
                <a:spcAft>
                  <a:spcPts val="0"/>
                </a:spcAft>
                <a:buFont typeface="+mj-lt"/>
                <a:buNone/>
              </a:pPr>
              <a:r>
                <a:rPr lang="en-US" sz="900" dirty="0">
                  <a:solidFill>
                    <a:srgbClr val="FFFFFF"/>
                  </a:solidFill>
                </a:rPr>
                <a:t>Max. Character count: </a:t>
              </a:r>
              <a:r>
                <a:rPr lang="en-US" sz="900" b="1" dirty="0">
                  <a:solidFill>
                    <a:srgbClr val="FFFFFF"/>
                  </a:solidFill>
                </a:rPr>
                <a:t>100</a:t>
              </a:r>
              <a:endParaRPr lang="en-US" sz="900" i="1" dirty="0">
                <a:solidFill>
                  <a:srgbClr val="FFFFFF"/>
                </a:solidFill>
              </a:endParaRPr>
            </a:p>
          </p:txBody>
        </p:sp>
        <p:cxnSp>
          <p:nvCxnSpPr>
            <p:cNvPr id="26" name="Straight Arrow Connector 25"/>
            <p:cNvCxnSpPr/>
            <p:nvPr userDrawn="1"/>
          </p:nvCxnSpPr>
          <p:spPr bwMode="gray">
            <a:xfrm>
              <a:off x="-290160" y="9068088"/>
              <a:ext cx="194554" cy="0"/>
            </a:xfrm>
            <a:prstGeom prst="straightConnector1">
              <a:avLst/>
            </a:prstGeom>
            <a:ln w="25400">
              <a:solidFill>
                <a:srgbClr val="00877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4960125"/>
      </p:ext>
    </p:extLst>
  </p:cSld>
  <p:clrMapOvr>
    <a:masterClrMapping/>
  </p:clrMapOvr>
  <p:extLst>
    <p:ext uri="{DCECCB84-F9BA-43D5-87BE-67443E8EF086}">
      <p15:sldGuideLst xmlns:p15="http://schemas.microsoft.com/office/powerpoint/2012/main">
        <p15:guide id="1" pos="1888" userDrawn="1">
          <p15:clr>
            <a:srgbClr val="FBAE40"/>
          </p15:clr>
        </p15:guide>
        <p15:guide id="2" pos="475" userDrawn="1">
          <p15:clr>
            <a:srgbClr val="C35EA4"/>
          </p15:clr>
        </p15:guide>
        <p15:guide id="3" pos="1777" userDrawn="1">
          <p15:clr>
            <a:srgbClr val="FBAE40"/>
          </p15:clr>
        </p15:guide>
        <p15:guide id="4" pos="3191" userDrawn="1">
          <p15:clr>
            <a:srgbClr val="FBAE40"/>
          </p15:clr>
        </p15:guide>
        <p15:guide id="5" pos="3302" userDrawn="1">
          <p15:clr>
            <a:srgbClr val="FBAE40"/>
          </p15:clr>
        </p15:guide>
        <p15:guide id="6" orient="horz" pos="6020" userDrawn="1">
          <p15:clr>
            <a:srgbClr val="FBAE40"/>
          </p15:clr>
        </p15:guide>
        <p15:guide id="0" orient="horz" pos="108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 1">
    <p:spTree>
      <p:nvGrpSpPr>
        <p:cNvPr id="1" name=""/>
        <p:cNvGrpSpPr/>
        <p:nvPr/>
      </p:nvGrpSpPr>
      <p:grpSpPr>
        <a:xfrm>
          <a:off x="0" y="0"/>
          <a:ext cx="0" cy="0"/>
          <a:chOff x="0" y="0"/>
          <a:chExt cx="0" cy="0"/>
        </a:xfrm>
      </p:grpSpPr>
      <p:sp>
        <p:nvSpPr>
          <p:cNvPr id="2" name="Title 1"/>
          <p:cNvSpPr>
            <a:spLocks noGrp="1"/>
          </p:cNvSpPr>
          <p:nvPr>
            <p:ph type="ctrTitle"/>
          </p:nvPr>
        </p:nvSpPr>
        <p:spPr>
          <a:xfrm>
            <a:off x="338653" y="4130795"/>
            <a:ext cx="6802240" cy="2254039"/>
          </a:xfrm>
        </p:spPr>
        <p:txBody>
          <a:bodyPr anchor="ctr">
            <a:noAutofit/>
          </a:bodyPr>
          <a:lstStyle>
            <a:lvl1pPr>
              <a:defRPr sz="3100"/>
            </a:lvl1pPr>
          </a:lstStyle>
          <a:p>
            <a:r>
              <a:rPr lang="en-US" dirty="0"/>
              <a:t>Click to edit Master title style</a:t>
            </a:r>
          </a:p>
        </p:txBody>
      </p:sp>
      <p:sp>
        <p:nvSpPr>
          <p:cNvPr id="4" name="Rectangle 3"/>
          <p:cNvSpPr/>
          <p:nvPr userDrawn="1"/>
        </p:nvSpPr>
        <p:spPr bwMode="auto">
          <a:xfrm>
            <a:off x="458418" y="477993"/>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Tree>
    <p:extLst>
      <p:ext uri="{BB962C8B-B14F-4D97-AF65-F5344CB8AC3E}">
        <p14:creationId xmlns:p14="http://schemas.microsoft.com/office/powerpoint/2010/main" val="29803134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Slide 3 Photo">
    <p:bg>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94310" y="1"/>
            <a:ext cx="7578090" cy="8775171"/>
          </a:xfrm>
        </p:spPr>
        <p:txBody>
          <a:bodyPr/>
          <a:lstStyle/>
          <a:p>
            <a:endParaRPr lang="en-US" dirty="0"/>
          </a:p>
        </p:txBody>
      </p:sp>
      <p:sp>
        <p:nvSpPr>
          <p:cNvPr id="7" name="Rectangle 6"/>
          <p:cNvSpPr/>
          <p:nvPr userDrawn="1"/>
        </p:nvSpPr>
        <p:spPr bwMode="auto">
          <a:xfrm rot="10800000" flipH="1">
            <a:off x="1" y="0"/>
            <a:ext cx="194310" cy="10515600"/>
          </a:xfrm>
          <a:prstGeom prst="rect">
            <a:avLst/>
          </a:prstGeom>
          <a:solidFill>
            <a:srgbClr val="D45D00"/>
          </a:solidFill>
          <a:ln>
            <a:noFill/>
          </a:ln>
          <a:effectLst/>
        </p:spPr>
        <p:txBody>
          <a:bodyPr vert="horz" wrap="square" lIns="91440" tIns="45720" rIns="91440" bIns="45720" numCol="1" rtlCol="0" anchor="ctr" anchorCtr="0" compatLnSpc="1">
            <a:prstTxWarp prst="textNoShape">
              <a:avLst/>
            </a:prstTxWarp>
          </a:bodyPr>
          <a:lstStyle/>
          <a:p>
            <a:pPr algn="ctr"/>
            <a:endParaRPr lang="en-US" sz="2200" dirty="0">
              <a:solidFill>
                <a:srgbClr val="00A8F7"/>
              </a:solidFill>
              <a:latin typeface="Arial" charset="0"/>
            </a:endParaRPr>
          </a:p>
        </p:txBody>
      </p:sp>
      <p:sp>
        <p:nvSpPr>
          <p:cNvPr id="2" name="Title 1"/>
          <p:cNvSpPr>
            <a:spLocks noGrp="1"/>
          </p:cNvSpPr>
          <p:nvPr>
            <p:ph type="ctrTitle"/>
          </p:nvPr>
        </p:nvSpPr>
        <p:spPr>
          <a:xfrm>
            <a:off x="534353" y="6075681"/>
            <a:ext cx="6606540" cy="1158664"/>
          </a:xfrm>
        </p:spPr>
        <p:txBody>
          <a:bodyPr anchor="b">
            <a:noAutofit/>
          </a:bodyPr>
          <a:lstStyle>
            <a:lvl1pPr>
              <a:defRPr sz="3600"/>
            </a:lvl1pPr>
          </a:lstStyle>
          <a:p>
            <a:r>
              <a:rPr lang="en-US" dirty="0"/>
              <a:t>Click to edit Master title style</a:t>
            </a:r>
          </a:p>
        </p:txBody>
      </p:sp>
      <p:sp>
        <p:nvSpPr>
          <p:cNvPr id="3" name="Subtitle 2"/>
          <p:cNvSpPr>
            <a:spLocks noGrp="1"/>
          </p:cNvSpPr>
          <p:nvPr>
            <p:ph type="subTitle" idx="1"/>
          </p:nvPr>
        </p:nvSpPr>
        <p:spPr>
          <a:xfrm>
            <a:off x="533004" y="7127254"/>
            <a:ext cx="6606540" cy="1381387"/>
          </a:xfrm>
        </p:spPr>
        <p:txBody>
          <a:bodyPr>
            <a:noAutofit/>
          </a:bodyPr>
          <a:lstStyle>
            <a:lvl1pPr marL="0" indent="0" algn="l">
              <a:buNone/>
              <a:defRPr sz="2000" b="1">
                <a:solidFill>
                  <a:schemeClr val="accent3"/>
                </a:solidFill>
              </a:defRPr>
            </a:lvl1pPr>
            <a:lvl2pPr marL="457204" indent="0" algn="ctr">
              <a:buNone/>
              <a:defRPr>
                <a:solidFill>
                  <a:schemeClr val="tx1">
                    <a:tint val="75000"/>
                  </a:schemeClr>
                </a:solidFill>
              </a:defRPr>
            </a:lvl2pPr>
            <a:lvl3pPr marL="914409" indent="0" algn="ctr">
              <a:buNone/>
              <a:defRPr>
                <a:solidFill>
                  <a:schemeClr val="tx1">
                    <a:tint val="75000"/>
                  </a:schemeClr>
                </a:solidFill>
              </a:defRPr>
            </a:lvl3pPr>
            <a:lvl4pPr marL="1371613" indent="0" algn="ctr">
              <a:buNone/>
              <a:defRPr>
                <a:solidFill>
                  <a:schemeClr val="tx1">
                    <a:tint val="75000"/>
                  </a:schemeClr>
                </a:solidFill>
              </a:defRPr>
            </a:lvl4pPr>
            <a:lvl5pPr marL="1828817" indent="0" algn="ctr">
              <a:buNone/>
              <a:defRPr>
                <a:solidFill>
                  <a:schemeClr val="tx1">
                    <a:tint val="75000"/>
                  </a:schemeClr>
                </a:solidFill>
              </a:defRPr>
            </a:lvl5pPr>
            <a:lvl6pPr marL="2286022" indent="0" algn="ctr">
              <a:buNone/>
              <a:defRPr>
                <a:solidFill>
                  <a:schemeClr val="tx1">
                    <a:tint val="75000"/>
                  </a:schemeClr>
                </a:solidFill>
              </a:defRPr>
            </a:lvl6pPr>
            <a:lvl7pPr marL="2743226" indent="0" algn="ctr">
              <a:buNone/>
              <a:defRPr>
                <a:solidFill>
                  <a:schemeClr val="tx1">
                    <a:tint val="75000"/>
                  </a:schemeClr>
                </a:solidFill>
              </a:defRPr>
            </a:lvl7pPr>
            <a:lvl8pPr marL="3200429" indent="0" algn="ctr">
              <a:buNone/>
              <a:defRPr>
                <a:solidFill>
                  <a:schemeClr val="tx1">
                    <a:tint val="75000"/>
                  </a:schemeClr>
                </a:solidFill>
              </a:defRPr>
            </a:lvl8pPr>
            <a:lvl9pPr marL="3657634" indent="0" algn="ctr">
              <a:buNone/>
              <a:defRPr>
                <a:solidFill>
                  <a:schemeClr val="tx1">
                    <a:tint val="75000"/>
                  </a:schemeClr>
                </a:solidFill>
              </a:defRPr>
            </a:lvl9pPr>
          </a:lstStyle>
          <a:p>
            <a:r>
              <a:rPr lang="en-US" dirty="0"/>
              <a:t>Click to edit Master subtitle style</a:t>
            </a:r>
          </a:p>
        </p:txBody>
      </p:sp>
      <p:pic>
        <p:nvPicPr>
          <p:cNvPr id="8" name="Picture 7"/>
          <p:cNvPicPr/>
          <p:nvPr userDrawn="1"/>
        </p:nvPicPr>
        <p:blipFill>
          <a:blip r:embed="rId2"/>
          <a:stretch>
            <a:fillRect/>
          </a:stretch>
        </p:blipFill>
        <p:spPr>
          <a:xfrm>
            <a:off x="5455920" y="9095928"/>
            <a:ext cx="2209800" cy="1021355"/>
          </a:xfrm>
          <a:prstGeom prst="rect">
            <a:avLst/>
          </a:prstGeom>
        </p:spPr>
      </p:pic>
    </p:spTree>
    <p:extLst>
      <p:ext uri="{BB962C8B-B14F-4D97-AF65-F5344CB8AC3E}">
        <p14:creationId xmlns:p14="http://schemas.microsoft.com/office/powerpoint/2010/main" val="6322985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50753" y="2994038"/>
            <a:ext cx="6790145" cy="2254039"/>
          </a:xfrm>
        </p:spPr>
        <p:txBody>
          <a:bodyPr anchor="b">
            <a:noAutofit/>
          </a:bodyPr>
          <a:lstStyle>
            <a:lvl1pPr>
              <a:defRPr sz="3100"/>
            </a:lvl1pPr>
          </a:lstStyle>
          <a:p>
            <a:r>
              <a:rPr lang="en-US" dirty="0"/>
              <a:t>Click to edit Master title style</a:t>
            </a:r>
          </a:p>
        </p:txBody>
      </p:sp>
      <p:sp>
        <p:nvSpPr>
          <p:cNvPr id="3" name="Subtitle 2"/>
          <p:cNvSpPr>
            <a:spLocks noGrp="1"/>
          </p:cNvSpPr>
          <p:nvPr>
            <p:ph type="subTitle" idx="1"/>
          </p:nvPr>
        </p:nvSpPr>
        <p:spPr>
          <a:xfrm>
            <a:off x="349404" y="5262669"/>
            <a:ext cx="6790145" cy="2687320"/>
          </a:xfrm>
        </p:spPr>
        <p:txBody>
          <a:bodyPr>
            <a:noAutofit/>
          </a:bodyPr>
          <a:lstStyle>
            <a:lvl1pPr marL="0" indent="0" algn="l">
              <a:buNone/>
              <a:defRPr sz="2200" b="1">
                <a:solidFill>
                  <a:schemeClr val="accent3"/>
                </a:solidFill>
              </a:defRPr>
            </a:lvl1pPr>
            <a:lvl2pPr marL="509417" indent="0" algn="ctr">
              <a:buNone/>
              <a:defRPr>
                <a:solidFill>
                  <a:schemeClr val="tx1">
                    <a:tint val="75000"/>
                  </a:schemeClr>
                </a:solidFill>
              </a:defRPr>
            </a:lvl2pPr>
            <a:lvl3pPr marL="1018834" indent="0" algn="ctr">
              <a:buNone/>
              <a:defRPr>
                <a:solidFill>
                  <a:schemeClr val="tx1">
                    <a:tint val="75000"/>
                  </a:schemeClr>
                </a:solidFill>
              </a:defRPr>
            </a:lvl3pPr>
            <a:lvl4pPr marL="1528251" indent="0" algn="ctr">
              <a:buNone/>
              <a:defRPr>
                <a:solidFill>
                  <a:schemeClr val="tx1">
                    <a:tint val="75000"/>
                  </a:schemeClr>
                </a:solidFill>
              </a:defRPr>
            </a:lvl4pPr>
            <a:lvl5pPr marL="2037668" indent="0" algn="ctr">
              <a:buNone/>
              <a:defRPr>
                <a:solidFill>
                  <a:schemeClr val="tx1">
                    <a:tint val="75000"/>
                  </a:schemeClr>
                </a:solidFill>
              </a:defRPr>
            </a:lvl5pPr>
            <a:lvl6pPr marL="2547085" indent="0" algn="ctr">
              <a:buNone/>
              <a:defRPr>
                <a:solidFill>
                  <a:schemeClr val="tx1">
                    <a:tint val="75000"/>
                  </a:schemeClr>
                </a:solidFill>
              </a:defRPr>
            </a:lvl6pPr>
            <a:lvl7pPr marL="3056502" indent="0" algn="ctr">
              <a:buNone/>
              <a:defRPr>
                <a:solidFill>
                  <a:schemeClr val="tx1">
                    <a:tint val="75000"/>
                  </a:schemeClr>
                </a:solidFill>
              </a:defRPr>
            </a:lvl7pPr>
            <a:lvl8pPr marL="3565920" indent="0" algn="ctr">
              <a:buNone/>
              <a:defRPr>
                <a:solidFill>
                  <a:schemeClr val="tx1">
                    <a:tint val="75000"/>
                  </a:schemeClr>
                </a:solidFill>
              </a:defRPr>
            </a:lvl8pPr>
            <a:lvl9pPr marL="4075336" indent="0" algn="ctr">
              <a:buNone/>
              <a:defRPr>
                <a:solidFill>
                  <a:schemeClr val="tx1">
                    <a:tint val="75000"/>
                  </a:schemeClr>
                </a:solidFill>
              </a:defRPr>
            </a:lvl9pPr>
          </a:lstStyle>
          <a:p>
            <a:r>
              <a:rPr lang="en-US" dirty="0"/>
              <a:t>Click to edit Master subtitle style</a:t>
            </a:r>
          </a:p>
        </p:txBody>
      </p:sp>
      <p:pic>
        <p:nvPicPr>
          <p:cNvPr id="6" name="Picture 5" descr="2015_UHC_Logo_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69718" y="9273627"/>
            <a:ext cx="2445512" cy="523657"/>
          </a:xfrm>
          <a:prstGeom prst="rect">
            <a:avLst/>
          </a:prstGeom>
        </p:spPr>
      </p:pic>
      <p:sp>
        <p:nvSpPr>
          <p:cNvPr id="7" name="Rectangle 6"/>
          <p:cNvSpPr/>
          <p:nvPr userDrawn="1"/>
        </p:nvSpPr>
        <p:spPr bwMode="auto">
          <a:xfrm>
            <a:off x="458418" y="477996"/>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Tree>
    <p:extLst>
      <p:ext uri="{BB962C8B-B14F-4D97-AF65-F5344CB8AC3E}">
        <p14:creationId xmlns:p14="http://schemas.microsoft.com/office/powerpoint/2010/main" val="34816141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748" y="242312"/>
            <a:ext cx="4940608" cy="848759"/>
          </a:xfrm>
        </p:spPr>
        <p:txBody>
          <a:bodyPr vert="horz" lIns="101882" tIns="50941" rIns="101882" bIns="50941" rtlCol="0" anchor="ctr">
            <a:normAutofit/>
          </a:bodyPr>
          <a:lstStyle>
            <a:lvl1pPr>
              <a:lnSpc>
                <a:spcPct val="100000"/>
              </a:lnSpc>
              <a:defRPr lang="en-US"/>
            </a:lvl1pPr>
          </a:lstStyle>
          <a:p>
            <a:pPr lvl="0"/>
            <a:r>
              <a:rPr lang="en-US" dirty="0"/>
              <a:t>Click to edit Master title</a:t>
            </a:r>
          </a:p>
        </p:txBody>
      </p:sp>
      <p:sp>
        <p:nvSpPr>
          <p:cNvPr id="3" name="Content Placeholder 2"/>
          <p:cNvSpPr>
            <a:spLocks noGrp="1"/>
          </p:cNvSpPr>
          <p:nvPr>
            <p:ph idx="1"/>
          </p:nvPr>
        </p:nvSpPr>
        <p:spPr>
          <a:xfrm>
            <a:off x="350750" y="1431098"/>
            <a:ext cx="6960462" cy="8099704"/>
          </a:xfrm>
        </p:spPr>
        <p:txBody>
          <a:bodyPr>
            <a:noAutofit/>
          </a:bodyPr>
          <a:lstStyle>
            <a:lvl2pPr marL="382063" indent="-169806">
              <a:buFont typeface="Arial" panose="020B0604020202020204" pitchFamily="34" charset="0"/>
              <a:buChar char="-"/>
              <a:defRPr/>
            </a:lvl2p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dirty="0">
              <a:solidFill>
                <a:srgbClr val="8C9599"/>
              </a:solidFill>
            </a:endParaRPr>
          </a:p>
        </p:txBody>
      </p:sp>
      <p:pic>
        <p:nvPicPr>
          <p:cNvPr id="9" name="Picture 8" descr="2015_UHC_Logo_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96507" y="391613"/>
            <a:ext cx="1828800" cy="391599"/>
          </a:xfrm>
          <a:prstGeom prst="rect">
            <a:avLst/>
          </a:prstGeom>
        </p:spPr>
      </p:pic>
      <p:sp>
        <p:nvSpPr>
          <p:cNvPr id="8" name="Rectangle 7"/>
          <p:cNvSpPr/>
          <p:nvPr userDrawn="1"/>
        </p:nvSpPr>
        <p:spPr bwMode="auto">
          <a:xfrm>
            <a:off x="458418" y="1100462"/>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
        <p:nvSpPr>
          <p:cNvPr id="11" name="TextBox 10"/>
          <p:cNvSpPr txBox="1"/>
          <p:nvPr userDrawn="1"/>
        </p:nvSpPr>
        <p:spPr>
          <a:xfrm>
            <a:off x="475354" y="10058171"/>
            <a:ext cx="5438986" cy="107722"/>
          </a:xfrm>
          <a:prstGeom prst="rect">
            <a:avLst/>
          </a:prstGeom>
          <a:noFill/>
        </p:spPr>
        <p:txBody>
          <a:bodyPr wrap="square" lIns="0" tIns="0" rIns="0" bIns="0" rtlCol="0" anchor="b">
            <a:spAutoFit/>
          </a:bodyPr>
          <a:lstStyle/>
          <a:p>
            <a:pPr defTabSz="1018834" fontAlgn="auto">
              <a:spcBef>
                <a:spcPts val="0"/>
              </a:spcBef>
              <a:spcAft>
                <a:spcPts val="0"/>
              </a:spcAft>
            </a:pPr>
            <a:r>
              <a:rPr lang="en-US" sz="700" dirty="0">
                <a:solidFill>
                  <a:srgbClr val="8C9599"/>
                </a:solidFill>
                <a:latin typeface="Arial"/>
                <a:ea typeface="+mn-ea"/>
                <a:cs typeface="Arial"/>
              </a:rPr>
              <a:t>Proprietary information of UnitedHealth Group. Do not distribute or reproduce without express permission of UnitedHealth Group.</a:t>
            </a:r>
          </a:p>
        </p:txBody>
      </p:sp>
      <p:cxnSp>
        <p:nvCxnSpPr>
          <p:cNvPr id="12" name="Straight Connector 11"/>
          <p:cNvCxnSpPr/>
          <p:nvPr userDrawn="1"/>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57444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ectangle 3"/>
          <p:cNvSpPr/>
          <p:nvPr userDrawn="1"/>
        </p:nvSpPr>
        <p:spPr>
          <a:xfrm>
            <a:off x="225798" y="206562"/>
            <a:ext cx="7267882" cy="15196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18834" fontAlgn="auto">
              <a:spcBef>
                <a:spcPts val="0"/>
              </a:spcBef>
              <a:spcAft>
                <a:spcPts val="0"/>
              </a:spcAft>
            </a:pPr>
            <a:endParaRPr lang="en-US" sz="2000" dirty="0">
              <a:solidFill>
                <a:srgbClr val="FFFFFF"/>
              </a:solidFill>
            </a:endParaRPr>
          </a:p>
        </p:txBody>
      </p:sp>
      <p:sp>
        <p:nvSpPr>
          <p:cNvPr id="2" name="Title 1"/>
          <p:cNvSpPr>
            <a:spLocks noGrp="1"/>
          </p:cNvSpPr>
          <p:nvPr>
            <p:ph type="title"/>
          </p:nvPr>
        </p:nvSpPr>
        <p:spPr>
          <a:xfrm>
            <a:off x="350748" y="242312"/>
            <a:ext cx="4940608" cy="848759"/>
          </a:xfrm>
        </p:spPr>
        <p:txBody>
          <a:bodyPr vert="horz" lIns="101882" tIns="50941" rIns="101882" bIns="50941" rtlCol="0" anchor="ctr">
            <a:normAutofit/>
          </a:bodyPr>
          <a:lstStyle>
            <a:lvl1pPr>
              <a:lnSpc>
                <a:spcPct val="100000"/>
              </a:lnSpc>
              <a:defRPr lang="en-US"/>
            </a:lvl1pPr>
          </a:lstStyle>
          <a:p>
            <a:pPr lvl="0"/>
            <a:r>
              <a:rPr lang="en-US" dirty="0"/>
              <a:t>Click to edit Master title</a:t>
            </a:r>
          </a:p>
        </p:txBody>
      </p:sp>
      <p:sp>
        <p:nvSpPr>
          <p:cNvPr id="6" name="Slide Number Placeholder 5"/>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dirty="0">
              <a:solidFill>
                <a:srgbClr val="8C9599"/>
              </a:solidFill>
            </a:endParaRPr>
          </a:p>
        </p:txBody>
      </p:sp>
      <p:pic>
        <p:nvPicPr>
          <p:cNvPr id="9" name="Picture 8" descr="2015_UHC_Logo_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96507" y="391613"/>
            <a:ext cx="1828800" cy="391599"/>
          </a:xfrm>
          <a:prstGeom prst="rect">
            <a:avLst/>
          </a:prstGeom>
        </p:spPr>
      </p:pic>
    </p:spTree>
    <p:extLst>
      <p:ext uri="{BB962C8B-B14F-4D97-AF65-F5344CB8AC3E}">
        <p14:creationId xmlns:p14="http://schemas.microsoft.com/office/powerpoint/2010/main" val="39742395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Title 1">
    <p:spTree>
      <p:nvGrpSpPr>
        <p:cNvPr id="1" name=""/>
        <p:cNvGrpSpPr/>
        <p:nvPr/>
      </p:nvGrpSpPr>
      <p:grpSpPr>
        <a:xfrm>
          <a:off x="0" y="0"/>
          <a:ext cx="0" cy="0"/>
          <a:chOff x="0" y="0"/>
          <a:chExt cx="0" cy="0"/>
        </a:xfrm>
      </p:grpSpPr>
      <p:sp>
        <p:nvSpPr>
          <p:cNvPr id="2" name="Title 1"/>
          <p:cNvSpPr>
            <a:spLocks noGrp="1"/>
          </p:cNvSpPr>
          <p:nvPr>
            <p:ph type="ctrTitle"/>
          </p:nvPr>
        </p:nvSpPr>
        <p:spPr>
          <a:xfrm>
            <a:off x="338653" y="4130795"/>
            <a:ext cx="6802240" cy="2254039"/>
          </a:xfrm>
        </p:spPr>
        <p:txBody>
          <a:bodyPr anchor="ctr">
            <a:noAutofit/>
          </a:bodyPr>
          <a:lstStyle>
            <a:lvl1pPr>
              <a:defRPr sz="3100"/>
            </a:lvl1pPr>
          </a:lstStyle>
          <a:p>
            <a:r>
              <a:rPr lang="en-US" dirty="0"/>
              <a:t>Click to edit Master title style</a:t>
            </a:r>
          </a:p>
        </p:txBody>
      </p:sp>
      <p:sp>
        <p:nvSpPr>
          <p:cNvPr id="4" name="Rectangle 3"/>
          <p:cNvSpPr/>
          <p:nvPr userDrawn="1"/>
        </p:nvSpPr>
        <p:spPr bwMode="auto">
          <a:xfrm>
            <a:off x="458418" y="477993"/>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spTree>
    <p:extLst>
      <p:ext uri="{BB962C8B-B14F-4D97-AF65-F5344CB8AC3E}">
        <p14:creationId xmlns:p14="http://schemas.microsoft.com/office/powerpoint/2010/main" val="21753247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emf"/><Relationship Id="rId5" Type="http://schemas.openxmlformats.org/officeDocument/2006/relationships/theme" Target="../theme/theme3.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hyperlink" Target="http://www.optum.com/" TargetMode="External"/><Relationship Id="rId2" Type="http://schemas.openxmlformats.org/officeDocument/2006/relationships/slideLayout" Target="../slideLayouts/slideLayout15.xml"/><Relationship Id="rId16" Type="http://schemas.openxmlformats.org/officeDocument/2006/relationships/theme" Target="../theme/theme7.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hyperlink" Target="http://www.optum.com/" TargetMode="Externa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8.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748" y="589071"/>
            <a:ext cx="4940608" cy="929850"/>
          </a:xfrm>
          <a:prstGeom prst="rect">
            <a:avLst/>
          </a:prstGeom>
        </p:spPr>
        <p:txBody>
          <a:bodyPr vert="horz" lIns="101882" tIns="50941" rIns="101882" bIns="50941" rtlCol="0" anchor="ctr">
            <a:normAutofit/>
          </a:bodyPr>
          <a:lstStyle/>
          <a:p>
            <a:r>
              <a:rPr lang="en-US" dirty="0"/>
              <a:t>Click to edit Master title</a:t>
            </a:r>
          </a:p>
        </p:txBody>
      </p:sp>
      <p:sp>
        <p:nvSpPr>
          <p:cNvPr id="3" name="Text Placeholder 2"/>
          <p:cNvSpPr>
            <a:spLocks noGrp="1"/>
          </p:cNvSpPr>
          <p:nvPr>
            <p:ph type="body" idx="1"/>
          </p:nvPr>
        </p:nvSpPr>
        <p:spPr>
          <a:xfrm>
            <a:off x="350748" y="1858819"/>
            <a:ext cx="6964480" cy="7860145"/>
          </a:xfrm>
          <a:prstGeom prst="rect">
            <a:avLst/>
          </a:prstGeom>
        </p:spPr>
        <p:txBody>
          <a:bodyPr vert="horz" lIns="101882" tIns="50941" rIns="101882" bIns="50941" rtlCol="0">
            <a:normAutofit/>
          </a:body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4"/>
          </p:nvPr>
        </p:nvSpPr>
        <p:spPr>
          <a:xfrm>
            <a:off x="6404430" y="9921173"/>
            <a:ext cx="906780" cy="257366"/>
          </a:xfrm>
          <a:prstGeom prst="rect">
            <a:avLst/>
          </a:prstGeom>
        </p:spPr>
        <p:txBody>
          <a:bodyPr vert="horz" lIns="0" tIns="0" rIns="0" bIns="0" rtlCol="0" anchor="b"/>
          <a:lstStyle>
            <a:lvl1pPr algn="r">
              <a:defRPr sz="1000">
                <a:solidFill>
                  <a:schemeClr val="tx1"/>
                </a:solidFill>
              </a:defRPr>
            </a:lvl1pPr>
          </a:lstStyle>
          <a:p>
            <a:pPr defTabSz="1018834" fontAlgn="auto">
              <a:spcBef>
                <a:spcPts val="0"/>
              </a:spcBef>
              <a:spcAft>
                <a:spcPts val="0"/>
              </a:spcAft>
            </a:pPr>
            <a:fld id="{90F9BDA0-AF0E-4BA8-B742-3B9C92A3E6FE}" type="slidenum">
              <a:rPr lang="en-US" smtClean="0">
                <a:solidFill>
                  <a:srgbClr val="8C9599"/>
                </a:solidFill>
                <a:latin typeface="Arial"/>
                <a:ea typeface="+mn-ea"/>
              </a:rPr>
              <a:pPr defTabSz="1018834" fontAlgn="auto">
                <a:spcBef>
                  <a:spcPts val="0"/>
                </a:spcBef>
                <a:spcAft>
                  <a:spcPts val="0"/>
                </a:spcAft>
              </a:pPr>
              <a:t>‹#›</a:t>
            </a:fld>
            <a:endParaRPr lang="en-US" dirty="0">
              <a:solidFill>
                <a:srgbClr val="8C9599"/>
              </a:solidFill>
              <a:latin typeface="Arial"/>
              <a:ea typeface="+mn-ea"/>
            </a:endParaRPr>
          </a:p>
        </p:txBody>
      </p:sp>
      <p:sp>
        <p:nvSpPr>
          <p:cNvPr id="10" name="TextBox 9"/>
          <p:cNvSpPr txBox="1"/>
          <p:nvPr/>
        </p:nvSpPr>
        <p:spPr>
          <a:xfrm>
            <a:off x="475354" y="10058171"/>
            <a:ext cx="5438986" cy="107722"/>
          </a:xfrm>
          <a:prstGeom prst="rect">
            <a:avLst/>
          </a:prstGeom>
          <a:noFill/>
        </p:spPr>
        <p:txBody>
          <a:bodyPr wrap="square" lIns="0" tIns="0" rIns="0" bIns="0" rtlCol="0" anchor="b">
            <a:spAutoFit/>
          </a:bodyPr>
          <a:lstStyle/>
          <a:p>
            <a:pPr defTabSz="1018834" fontAlgn="auto">
              <a:spcBef>
                <a:spcPts val="0"/>
              </a:spcBef>
              <a:spcAft>
                <a:spcPts val="0"/>
              </a:spcAft>
            </a:pPr>
            <a:r>
              <a:rPr lang="en-US" sz="700" dirty="0">
                <a:solidFill>
                  <a:srgbClr val="8C9599"/>
                </a:solidFill>
                <a:latin typeface="Arial"/>
                <a:ea typeface="+mn-ea"/>
                <a:cs typeface="Arial"/>
              </a:rPr>
              <a:t>Proprietary information of UnitedHealth Group. Do not distribute or reproduce without express permission of UnitedHealth Group.</a:t>
            </a:r>
          </a:p>
        </p:txBody>
      </p:sp>
      <p:pic>
        <p:nvPicPr>
          <p:cNvPr id="13" name="Picture 12" descr="2015_UHC_Logo_RGB.eps"/>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91356" y="763600"/>
            <a:ext cx="2023872" cy="433370"/>
          </a:xfrm>
          <a:prstGeom prst="rect">
            <a:avLst/>
          </a:prstGeom>
        </p:spPr>
      </p:pic>
      <p:sp>
        <p:nvSpPr>
          <p:cNvPr id="25" name="Rectangle 24"/>
          <p:cNvSpPr/>
          <p:nvPr/>
        </p:nvSpPr>
        <p:spPr bwMode="auto">
          <a:xfrm>
            <a:off x="458418" y="1499179"/>
            <a:ext cx="6858000" cy="47798"/>
          </a:xfrm>
          <a:prstGeom prst="rect">
            <a:avLst/>
          </a:prstGeom>
          <a:solidFill>
            <a:srgbClr val="D45D00"/>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cxnSp>
        <p:nvCxnSpPr>
          <p:cNvPr id="27" name="Straight Connector 26"/>
          <p:cNvCxnSpPr/>
          <p:nvPr/>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71193447"/>
      </p:ext>
    </p:extLst>
  </p:cSld>
  <p:clrMap bg1="lt1" tx1="dk1" bg2="lt2" tx2="dk2" accent1="accent1" accent2="accent2" accent3="accent3" accent4="accent4" accent5="accent5" accent6="accent6" hlink="hlink" folHlink="folHlink"/>
  <p:sldLayoutIdLst>
    <p:sldLayoutId id="2147484424" r:id="rId1"/>
    <p:sldLayoutId id="2147484425" r:id="rId2"/>
    <p:sldLayoutId id="2147484426" r:id="rId3"/>
    <p:sldLayoutId id="2147484427" r:id="rId4"/>
    <p:sldLayoutId id="2147484557" r:id="rId5"/>
  </p:sldLayoutIdLst>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txStyles>
    <p:titleStyle>
      <a:lvl1pPr algn="l" defTabSz="1018834" rtl="0" eaLnBrk="1" latinLnBrk="0" hangingPunct="1">
        <a:lnSpc>
          <a:spcPct val="90000"/>
        </a:lnSpc>
        <a:spcBef>
          <a:spcPct val="0"/>
        </a:spcBef>
        <a:buNone/>
        <a:defRPr sz="2000" b="1" kern="1200">
          <a:solidFill>
            <a:schemeClr val="accent1"/>
          </a:solidFill>
          <a:latin typeface="+mj-lt"/>
          <a:ea typeface="+mj-ea"/>
          <a:cs typeface="+mj-cs"/>
        </a:defRPr>
      </a:lvl1pPr>
    </p:titleStyle>
    <p:bodyStyle>
      <a:lvl1pPr marL="196339" indent="-196339"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1pPr>
      <a:lvl2pPr marL="382063" indent="-169806"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2pPr>
      <a:lvl3pPr marL="451047" indent="0" algn="l" defTabSz="1018834" rtl="0" eaLnBrk="1" latinLnBrk="0" hangingPunct="1">
        <a:spcBef>
          <a:spcPts val="0"/>
        </a:spcBef>
        <a:spcAft>
          <a:spcPts val="446"/>
        </a:spcAft>
        <a:buClr>
          <a:schemeClr val="accent3"/>
        </a:buClr>
        <a:buFont typeface="Arial" panose="020B0604020202020204" pitchFamily="34" charset="0"/>
        <a:buNone/>
        <a:defRPr sz="2000" kern="1200">
          <a:solidFill>
            <a:srgbClr val="4D4D4D"/>
          </a:solidFill>
          <a:latin typeface="+mn-lt"/>
          <a:ea typeface="+mn-ea"/>
          <a:cs typeface="+mn-cs"/>
        </a:defRPr>
      </a:lvl3pPr>
      <a:lvl4pPr marL="833110" indent="-196339"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4pPr>
      <a:lvl5pPr marL="1087819" indent="-254708"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5pPr>
      <a:lvl6pPr marL="2801793"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6pPr>
      <a:lvl7pPr marL="3311211"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7pPr>
      <a:lvl8pPr marL="3820628"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8pPr>
      <a:lvl9pPr marL="4075336" indent="0" algn="l" defTabSz="1018834" rtl="0" eaLnBrk="1" latinLnBrk="0" hangingPunct="1">
        <a:spcBef>
          <a:spcPct val="20000"/>
        </a:spcBef>
        <a:buClr>
          <a:schemeClr val="accent3"/>
        </a:buClr>
        <a:buFont typeface="Arial" panose="020B0604020202020204" pitchFamily="34" charset="0"/>
        <a:buNone/>
        <a:defRPr sz="2000" kern="1200" baseline="0">
          <a:solidFill>
            <a:srgbClr val="4D4D4D"/>
          </a:solidFill>
          <a:latin typeface="+mn-lt"/>
          <a:ea typeface="+mn-ea"/>
          <a:cs typeface="+mn-cs"/>
        </a:defRPr>
      </a:lvl9pPr>
    </p:bodyStyle>
    <p:otherStyle>
      <a:defPPr>
        <a:defRPr lang="en-US"/>
      </a:defPPr>
      <a:lvl1pPr marL="0" algn="l" defTabSz="1018834" rtl="0" eaLnBrk="1" latinLnBrk="0" hangingPunct="1">
        <a:defRPr sz="2000" kern="1200">
          <a:solidFill>
            <a:schemeClr val="tx1"/>
          </a:solidFill>
          <a:latin typeface="+mn-lt"/>
          <a:ea typeface="+mn-ea"/>
          <a:cs typeface="+mn-cs"/>
        </a:defRPr>
      </a:lvl1pPr>
      <a:lvl2pPr marL="509417" algn="l" defTabSz="1018834" rtl="0" eaLnBrk="1" latinLnBrk="0" hangingPunct="1">
        <a:defRPr sz="2000" kern="1200">
          <a:solidFill>
            <a:schemeClr val="tx1"/>
          </a:solidFill>
          <a:latin typeface="+mn-lt"/>
          <a:ea typeface="+mn-ea"/>
          <a:cs typeface="+mn-cs"/>
        </a:defRPr>
      </a:lvl2pPr>
      <a:lvl3pPr marL="1018834" algn="l" defTabSz="1018834" rtl="0" eaLnBrk="1" latinLnBrk="0" hangingPunct="1">
        <a:defRPr sz="2000" kern="1200">
          <a:solidFill>
            <a:schemeClr val="tx1"/>
          </a:solidFill>
          <a:latin typeface="+mn-lt"/>
          <a:ea typeface="+mn-ea"/>
          <a:cs typeface="+mn-cs"/>
        </a:defRPr>
      </a:lvl3pPr>
      <a:lvl4pPr marL="1528251" algn="l" defTabSz="1018834" rtl="0" eaLnBrk="1" latinLnBrk="0" hangingPunct="1">
        <a:defRPr sz="2000" kern="1200">
          <a:solidFill>
            <a:schemeClr val="tx1"/>
          </a:solidFill>
          <a:latin typeface="+mn-lt"/>
          <a:ea typeface="+mn-ea"/>
          <a:cs typeface="+mn-cs"/>
        </a:defRPr>
      </a:lvl4pPr>
      <a:lvl5pPr marL="2037668" algn="l" defTabSz="1018834" rtl="0" eaLnBrk="1" latinLnBrk="0" hangingPunct="1">
        <a:defRPr sz="2000" kern="1200">
          <a:solidFill>
            <a:schemeClr val="tx1"/>
          </a:solidFill>
          <a:latin typeface="+mn-lt"/>
          <a:ea typeface="+mn-ea"/>
          <a:cs typeface="+mn-cs"/>
        </a:defRPr>
      </a:lvl5pPr>
      <a:lvl6pPr marL="2547085" algn="l" defTabSz="1018834" rtl="0" eaLnBrk="1" latinLnBrk="0" hangingPunct="1">
        <a:defRPr sz="2000" kern="1200">
          <a:solidFill>
            <a:schemeClr val="tx1"/>
          </a:solidFill>
          <a:latin typeface="+mn-lt"/>
          <a:ea typeface="+mn-ea"/>
          <a:cs typeface="+mn-cs"/>
        </a:defRPr>
      </a:lvl6pPr>
      <a:lvl7pPr marL="3056502" algn="l" defTabSz="1018834" rtl="0" eaLnBrk="1" latinLnBrk="0" hangingPunct="1">
        <a:defRPr sz="2000" kern="1200">
          <a:solidFill>
            <a:schemeClr val="tx1"/>
          </a:solidFill>
          <a:latin typeface="+mn-lt"/>
          <a:ea typeface="+mn-ea"/>
          <a:cs typeface="+mn-cs"/>
        </a:defRPr>
      </a:lvl7pPr>
      <a:lvl8pPr marL="3565920" algn="l" defTabSz="1018834" rtl="0" eaLnBrk="1" latinLnBrk="0" hangingPunct="1">
        <a:defRPr sz="2000" kern="1200">
          <a:solidFill>
            <a:schemeClr val="tx1"/>
          </a:solidFill>
          <a:latin typeface="+mn-lt"/>
          <a:ea typeface="+mn-ea"/>
          <a:cs typeface="+mn-cs"/>
        </a:defRPr>
      </a:lvl8pPr>
      <a:lvl9pPr marL="4075336" algn="l" defTabSz="1018834"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748" y="589071"/>
            <a:ext cx="4940608" cy="929850"/>
          </a:xfrm>
          <a:prstGeom prst="rect">
            <a:avLst/>
          </a:prstGeom>
        </p:spPr>
        <p:txBody>
          <a:bodyPr vert="horz" lIns="101882" tIns="50941" rIns="101882" bIns="50941" rtlCol="0" anchor="ctr">
            <a:normAutofit/>
          </a:bodyPr>
          <a:lstStyle/>
          <a:p>
            <a:r>
              <a:rPr lang="en-US" dirty="0"/>
              <a:t>Click to edit Master title</a:t>
            </a:r>
          </a:p>
        </p:txBody>
      </p:sp>
      <p:sp>
        <p:nvSpPr>
          <p:cNvPr id="3" name="Text Placeholder 2"/>
          <p:cNvSpPr>
            <a:spLocks noGrp="1"/>
          </p:cNvSpPr>
          <p:nvPr>
            <p:ph type="body" idx="1"/>
          </p:nvPr>
        </p:nvSpPr>
        <p:spPr>
          <a:xfrm>
            <a:off x="350748" y="1858819"/>
            <a:ext cx="6964480" cy="7860145"/>
          </a:xfrm>
          <a:prstGeom prst="rect">
            <a:avLst/>
          </a:prstGeom>
        </p:spPr>
        <p:txBody>
          <a:bodyPr vert="horz" lIns="101882" tIns="50941" rIns="101882" bIns="50941" rtlCol="0">
            <a:normAutofit/>
          </a:body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4"/>
          </p:nvPr>
        </p:nvSpPr>
        <p:spPr>
          <a:xfrm>
            <a:off x="6404430" y="9921173"/>
            <a:ext cx="906780" cy="257366"/>
          </a:xfrm>
          <a:prstGeom prst="rect">
            <a:avLst/>
          </a:prstGeom>
        </p:spPr>
        <p:txBody>
          <a:bodyPr vert="horz" lIns="0" tIns="0" rIns="0" bIns="0" rtlCol="0" anchor="b"/>
          <a:lstStyle>
            <a:lvl1pPr algn="r">
              <a:defRPr sz="1000">
                <a:solidFill>
                  <a:schemeClr val="tx1"/>
                </a:solidFill>
              </a:defRPr>
            </a:lvl1pPr>
          </a:lstStyle>
          <a:p>
            <a:pPr defTabSz="1018834" fontAlgn="auto">
              <a:spcBef>
                <a:spcPts val="0"/>
              </a:spcBef>
              <a:spcAft>
                <a:spcPts val="0"/>
              </a:spcAft>
            </a:pPr>
            <a:fld id="{90F9BDA0-AF0E-4BA8-B742-3B9C92A3E6FE}" type="slidenum">
              <a:rPr lang="en-US" smtClean="0">
                <a:solidFill>
                  <a:srgbClr val="8C9599"/>
                </a:solidFill>
                <a:latin typeface="Arial"/>
                <a:ea typeface="+mn-ea"/>
              </a:rPr>
              <a:pPr defTabSz="1018834" fontAlgn="auto">
                <a:spcBef>
                  <a:spcPts val="0"/>
                </a:spcBef>
                <a:spcAft>
                  <a:spcPts val="0"/>
                </a:spcAft>
              </a:pPr>
              <a:t>‹#›</a:t>
            </a:fld>
            <a:endParaRPr lang="en-US" dirty="0">
              <a:solidFill>
                <a:srgbClr val="8C9599"/>
              </a:solidFill>
              <a:latin typeface="Arial"/>
              <a:ea typeface="+mn-ea"/>
            </a:endParaRPr>
          </a:p>
        </p:txBody>
      </p:sp>
      <p:sp>
        <p:nvSpPr>
          <p:cNvPr id="10" name="TextBox 9"/>
          <p:cNvSpPr txBox="1"/>
          <p:nvPr/>
        </p:nvSpPr>
        <p:spPr>
          <a:xfrm>
            <a:off x="475354" y="10058171"/>
            <a:ext cx="5438986" cy="107722"/>
          </a:xfrm>
          <a:prstGeom prst="rect">
            <a:avLst/>
          </a:prstGeom>
          <a:noFill/>
        </p:spPr>
        <p:txBody>
          <a:bodyPr wrap="square" lIns="0" tIns="0" rIns="0" bIns="0" rtlCol="0" anchor="b">
            <a:spAutoFit/>
          </a:bodyPr>
          <a:lstStyle/>
          <a:p>
            <a:pPr defTabSz="1018834" fontAlgn="auto">
              <a:spcBef>
                <a:spcPts val="0"/>
              </a:spcBef>
              <a:spcAft>
                <a:spcPts val="0"/>
              </a:spcAft>
            </a:pPr>
            <a:r>
              <a:rPr lang="en-US" sz="700" dirty="0">
                <a:solidFill>
                  <a:srgbClr val="8C9599"/>
                </a:solidFill>
                <a:latin typeface="Arial"/>
                <a:ea typeface="+mn-ea"/>
                <a:cs typeface="Arial"/>
              </a:rPr>
              <a:t>Proprietary information of UnitedHealth Group. Do not distribute or reproduce without express permission of UnitedHealth Group.</a:t>
            </a:r>
          </a:p>
        </p:txBody>
      </p:sp>
      <p:pic>
        <p:nvPicPr>
          <p:cNvPr id="13" name="Picture 12" descr="2015_UHC_Logo_RGB.ep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91356" y="763600"/>
            <a:ext cx="2023872" cy="433370"/>
          </a:xfrm>
          <a:prstGeom prst="rect">
            <a:avLst/>
          </a:prstGeom>
        </p:spPr>
      </p:pic>
      <p:sp>
        <p:nvSpPr>
          <p:cNvPr id="25" name="Rectangle 24"/>
          <p:cNvSpPr/>
          <p:nvPr/>
        </p:nvSpPr>
        <p:spPr bwMode="auto">
          <a:xfrm>
            <a:off x="458418" y="1499178"/>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cxnSp>
        <p:nvCxnSpPr>
          <p:cNvPr id="27" name="Straight Connector 26"/>
          <p:cNvCxnSpPr/>
          <p:nvPr/>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92307650"/>
      </p:ext>
    </p:extLst>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Lst>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txStyles>
    <p:titleStyle>
      <a:lvl1pPr algn="l" defTabSz="1018834" rtl="0" eaLnBrk="1" latinLnBrk="0" hangingPunct="1">
        <a:lnSpc>
          <a:spcPct val="90000"/>
        </a:lnSpc>
        <a:spcBef>
          <a:spcPct val="0"/>
        </a:spcBef>
        <a:buNone/>
        <a:defRPr sz="2000" b="1" kern="1200">
          <a:solidFill>
            <a:schemeClr val="accent1"/>
          </a:solidFill>
          <a:latin typeface="+mj-lt"/>
          <a:ea typeface="+mj-ea"/>
          <a:cs typeface="+mj-cs"/>
        </a:defRPr>
      </a:lvl1pPr>
    </p:titleStyle>
    <p:bodyStyle>
      <a:lvl1pPr marL="196339" indent="-196339"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1pPr>
      <a:lvl2pPr marL="382063" indent="-169806"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2pPr>
      <a:lvl3pPr marL="451047" indent="0" algn="l" defTabSz="1018834" rtl="0" eaLnBrk="1" latinLnBrk="0" hangingPunct="1">
        <a:spcBef>
          <a:spcPts val="0"/>
        </a:spcBef>
        <a:spcAft>
          <a:spcPts val="446"/>
        </a:spcAft>
        <a:buClr>
          <a:schemeClr val="accent3"/>
        </a:buClr>
        <a:buFont typeface="Arial" panose="020B0604020202020204" pitchFamily="34" charset="0"/>
        <a:buNone/>
        <a:defRPr sz="2000" kern="1200">
          <a:solidFill>
            <a:srgbClr val="4D4D4D"/>
          </a:solidFill>
          <a:latin typeface="+mn-lt"/>
          <a:ea typeface="+mn-ea"/>
          <a:cs typeface="+mn-cs"/>
        </a:defRPr>
      </a:lvl3pPr>
      <a:lvl4pPr marL="833110" indent="-196339"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4pPr>
      <a:lvl5pPr marL="1087819" indent="-254708"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5pPr>
      <a:lvl6pPr marL="2801793"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6pPr>
      <a:lvl7pPr marL="3311211"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7pPr>
      <a:lvl8pPr marL="3820628"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8pPr>
      <a:lvl9pPr marL="4075336" indent="0" algn="l" defTabSz="1018834" rtl="0" eaLnBrk="1" latinLnBrk="0" hangingPunct="1">
        <a:spcBef>
          <a:spcPct val="20000"/>
        </a:spcBef>
        <a:buClr>
          <a:schemeClr val="accent3"/>
        </a:buClr>
        <a:buFont typeface="Arial" panose="020B0604020202020204" pitchFamily="34" charset="0"/>
        <a:buNone/>
        <a:defRPr sz="2000" kern="1200" baseline="0">
          <a:solidFill>
            <a:srgbClr val="4D4D4D"/>
          </a:solidFill>
          <a:latin typeface="+mn-lt"/>
          <a:ea typeface="+mn-ea"/>
          <a:cs typeface="+mn-cs"/>
        </a:defRPr>
      </a:lvl9pPr>
    </p:bodyStyle>
    <p:otherStyle>
      <a:defPPr>
        <a:defRPr lang="en-US"/>
      </a:defPPr>
      <a:lvl1pPr marL="0" algn="l" defTabSz="1018834" rtl="0" eaLnBrk="1" latinLnBrk="0" hangingPunct="1">
        <a:defRPr sz="2000" kern="1200">
          <a:solidFill>
            <a:schemeClr val="tx1"/>
          </a:solidFill>
          <a:latin typeface="+mn-lt"/>
          <a:ea typeface="+mn-ea"/>
          <a:cs typeface="+mn-cs"/>
        </a:defRPr>
      </a:lvl1pPr>
      <a:lvl2pPr marL="509417" algn="l" defTabSz="1018834" rtl="0" eaLnBrk="1" latinLnBrk="0" hangingPunct="1">
        <a:defRPr sz="2000" kern="1200">
          <a:solidFill>
            <a:schemeClr val="tx1"/>
          </a:solidFill>
          <a:latin typeface="+mn-lt"/>
          <a:ea typeface="+mn-ea"/>
          <a:cs typeface="+mn-cs"/>
        </a:defRPr>
      </a:lvl2pPr>
      <a:lvl3pPr marL="1018834" algn="l" defTabSz="1018834" rtl="0" eaLnBrk="1" latinLnBrk="0" hangingPunct="1">
        <a:defRPr sz="2000" kern="1200">
          <a:solidFill>
            <a:schemeClr val="tx1"/>
          </a:solidFill>
          <a:latin typeface="+mn-lt"/>
          <a:ea typeface="+mn-ea"/>
          <a:cs typeface="+mn-cs"/>
        </a:defRPr>
      </a:lvl3pPr>
      <a:lvl4pPr marL="1528251" algn="l" defTabSz="1018834" rtl="0" eaLnBrk="1" latinLnBrk="0" hangingPunct="1">
        <a:defRPr sz="2000" kern="1200">
          <a:solidFill>
            <a:schemeClr val="tx1"/>
          </a:solidFill>
          <a:latin typeface="+mn-lt"/>
          <a:ea typeface="+mn-ea"/>
          <a:cs typeface="+mn-cs"/>
        </a:defRPr>
      </a:lvl4pPr>
      <a:lvl5pPr marL="2037668" algn="l" defTabSz="1018834" rtl="0" eaLnBrk="1" latinLnBrk="0" hangingPunct="1">
        <a:defRPr sz="2000" kern="1200">
          <a:solidFill>
            <a:schemeClr val="tx1"/>
          </a:solidFill>
          <a:latin typeface="+mn-lt"/>
          <a:ea typeface="+mn-ea"/>
          <a:cs typeface="+mn-cs"/>
        </a:defRPr>
      </a:lvl5pPr>
      <a:lvl6pPr marL="2547085" algn="l" defTabSz="1018834" rtl="0" eaLnBrk="1" latinLnBrk="0" hangingPunct="1">
        <a:defRPr sz="2000" kern="1200">
          <a:solidFill>
            <a:schemeClr val="tx1"/>
          </a:solidFill>
          <a:latin typeface="+mn-lt"/>
          <a:ea typeface="+mn-ea"/>
          <a:cs typeface="+mn-cs"/>
        </a:defRPr>
      </a:lvl6pPr>
      <a:lvl7pPr marL="3056502" algn="l" defTabSz="1018834" rtl="0" eaLnBrk="1" latinLnBrk="0" hangingPunct="1">
        <a:defRPr sz="2000" kern="1200">
          <a:solidFill>
            <a:schemeClr val="tx1"/>
          </a:solidFill>
          <a:latin typeface="+mn-lt"/>
          <a:ea typeface="+mn-ea"/>
          <a:cs typeface="+mn-cs"/>
        </a:defRPr>
      </a:lvl7pPr>
      <a:lvl8pPr marL="3565920" algn="l" defTabSz="1018834" rtl="0" eaLnBrk="1" latinLnBrk="0" hangingPunct="1">
        <a:defRPr sz="2000" kern="1200">
          <a:solidFill>
            <a:schemeClr val="tx1"/>
          </a:solidFill>
          <a:latin typeface="+mn-lt"/>
          <a:ea typeface="+mn-ea"/>
          <a:cs typeface="+mn-cs"/>
        </a:defRPr>
      </a:lvl8pPr>
      <a:lvl9pPr marL="4075336" algn="l" defTabSz="1018834"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748" y="589071"/>
            <a:ext cx="4940608" cy="929850"/>
          </a:xfrm>
          <a:prstGeom prst="rect">
            <a:avLst/>
          </a:prstGeom>
        </p:spPr>
        <p:txBody>
          <a:bodyPr vert="horz" lIns="101882" tIns="50941" rIns="101882" bIns="50941" rtlCol="0" anchor="ctr">
            <a:normAutofit/>
          </a:bodyPr>
          <a:lstStyle/>
          <a:p>
            <a:r>
              <a:rPr lang="en-US" dirty="0"/>
              <a:t>Click to edit Master title</a:t>
            </a:r>
          </a:p>
        </p:txBody>
      </p:sp>
      <p:sp>
        <p:nvSpPr>
          <p:cNvPr id="3" name="Text Placeholder 2"/>
          <p:cNvSpPr>
            <a:spLocks noGrp="1"/>
          </p:cNvSpPr>
          <p:nvPr>
            <p:ph type="body" idx="1"/>
          </p:nvPr>
        </p:nvSpPr>
        <p:spPr>
          <a:xfrm>
            <a:off x="350748" y="1858819"/>
            <a:ext cx="6964480" cy="7860145"/>
          </a:xfrm>
          <a:prstGeom prst="rect">
            <a:avLst/>
          </a:prstGeom>
        </p:spPr>
        <p:txBody>
          <a:bodyPr vert="horz" lIns="101882" tIns="50941" rIns="101882" bIns="50941" rtlCol="0">
            <a:normAutofit/>
          </a:body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4"/>
          </p:nvPr>
        </p:nvSpPr>
        <p:spPr>
          <a:xfrm>
            <a:off x="6404430" y="9921173"/>
            <a:ext cx="906780" cy="257366"/>
          </a:xfrm>
          <a:prstGeom prst="rect">
            <a:avLst/>
          </a:prstGeom>
        </p:spPr>
        <p:txBody>
          <a:bodyPr vert="horz" lIns="0" tIns="0" rIns="0" bIns="0" rtlCol="0" anchor="b"/>
          <a:lstStyle>
            <a:lvl1pPr algn="r">
              <a:defRPr sz="1000">
                <a:solidFill>
                  <a:schemeClr val="tx1"/>
                </a:solidFill>
              </a:defRPr>
            </a:lvl1pPr>
          </a:lstStyle>
          <a:p>
            <a:pPr defTabSz="1018834" fontAlgn="auto">
              <a:spcBef>
                <a:spcPts val="0"/>
              </a:spcBef>
              <a:spcAft>
                <a:spcPts val="0"/>
              </a:spcAft>
            </a:pPr>
            <a:fld id="{90F9BDA0-AF0E-4BA8-B742-3B9C92A3E6FE}" type="slidenum">
              <a:rPr lang="en-US" smtClean="0">
                <a:solidFill>
                  <a:srgbClr val="8C9599"/>
                </a:solidFill>
                <a:latin typeface="Arial"/>
              </a:rPr>
              <a:pPr defTabSz="1018834" fontAlgn="auto">
                <a:spcBef>
                  <a:spcPts val="0"/>
                </a:spcBef>
                <a:spcAft>
                  <a:spcPts val="0"/>
                </a:spcAft>
              </a:pPr>
              <a:t>‹#›</a:t>
            </a:fld>
            <a:endParaRPr lang="en-US" dirty="0">
              <a:solidFill>
                <a:srgbClr val="8C9599"/>
              </a:solidFill>
              <a:latin typeface="Arial"/>
            </a:endParaRPr>
          </a:p>
        </p:txBody>
      </p:sp>
      <p:sp>
        <p:nvSpPr>
          <p:cNvPr id="10" name="TextBox 9"/>
          <p:cNvSpPr txBox="1"/>
          <p:nvPr/>
        </p:nvSpPr>
        <p:spPr>
          <a:xfrm>
            <a:off x="475354" y="10058171"/>
            <a:ext cx="5438986" cy="107722"/>
          </a:xfrm>
          <a:prstGeom prst="rect">
            <a:avLst/>
          </a:prstGeom>
          <a:noFill/>
        </p:spPr>
        <p:txBody>
          <a:bodyPr wrap="square" lIns="0" tIns="0" rIns="0" bIns="0" rtlCol="0" anchor="b">
            <a:spAutoFit/>
          </a:bodyPr>
          <a:lstStyle/>
          <a:p>
            <a:pPr defTabSz="1018834" fontAlgn="auto">
              <a:spcBef>
                <a:spcPts val="0"/>
              </a:spcBef>
              <a:spcAft>
                <a:spcPts val="0"/>
              </a:spcAft>
            </a:pPr>
            <a:r>
              <a:rPr lang="en-US" sz="700" dirty="0">
                <a:solidFill>
                  <a:srgbClr val="8C9599"/>
                </a:solidFill>
                <a:latin typeface="Arial"/>
                <a:cs typeface="Arial"/>
              </a:rPr>
              <a:t>Proprietary information of UnitedHealth Group. Do not distribute or reproduce without express permission of UnitedHealth Group.</a:t>
            </a:r>
          </a:p>
        </p:txBody>
      </p:sp>
      <p:pic>
        <p:nvPicPr>
          <p:cNvPr id="13" name="Picture 12" descr="2015_UHC_Logo_RGB.ep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91356" y="763600"/>
            <a:ext cx="2023872" cy="433370"/>
          </a:xfrm>
          <a:prstGeom prst="rect">
            <a:avLst/>
          </a:prstGeom>
        </p:spPr>
      </p:pic>
      <p:sp>
        <p:nvSpPr>
          <p:cNvPr id="25" name="Rectangle 24"/>
          <p:cNvSpPr/>
          <p:nvPr/>
        </p:nvSpPr>
        <p:spPr bwMode="auto">
          <a:xfrm>
            <a:off x="458418" y="1499178"/>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a:endParaRPr lang="en-US" sz="2501" dirty="0">
              <a:solidFill>
                <a:srgbClr val="00A8F7"/>
              </a:solidFill>
              <a:latin typeface="Arial" charset="0"/>
            </a:endParaRPr>
          </a:p>
        </p:txBody>
      </p:sp>
      <p:cxnSp>
        <p:nvCxnSpPr>
          <p:cNvPr id="27" name="Straight Connector 26"/>
          <p:cNvCxnSpPr/>
          <p:nvPr/>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5772022"/>
      </p:ext>
    </p:extLst>
  </p:cSld>
  <p:clrMap bg1="lt1" tx1="dk1" bg2="lt2" tx2="dk2" accent1="accent1" accent2="accent2" accent3="accent3" accent4="accent4" accent5="accent5" accent6="accent6" hlink="hlink" folHlink="folHlink"/>
  <p:sldLayoutIdLst>
    <p:sldLayoutId id="2147484434" r:id="rId1"/>
    <p:sldLayoutId id="2147484435" r:id="rId2"/>
    <p:sldLayoutId id="2147484436" r:id="rId3"/>
    <p:sldLayoutId id="2147484437" r:id="rId4"/>
  </p:sldLayoutIdLst>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txStyles>
    <p:titleStyle>
      <a:lvl1pPr algn="l" defTabSz="1018834" rtl="0" eaLnBrk="1" latinLnBrk="0" hangingPunct="1">
        <a:lnSpc>
          <a:spcPct val="90000"/>
        </a:lnSpc>
        <a:spcBef>
          <a:spcPct val="0"/>
        </a:spcBef>
        <a:buNone/>
        <a:defRPr sz="2000" b="1" kern="1200">
          <a:solidFill>
            <a:schemeClr val="accent1"/>
          </a:solidFill>
          <a:latin typeface="+mj-lt"/>
          <a:ea typeface="+mj-ea"/>
          <a:cs typeface="+mj-cs"/>
        </a:defRPr>
      </a:lvl1pPr>
    </p:titleStyle>
    <p:bodyStyle>
      <a:lvl1pPr marL="196339" indent="-196339"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1pPr>
      <a:lvl2pPr marL="382063" indent="-169806"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2pPr>
      <a:lvl3pPr marL="451047" indent="0" algn="l" defTabSz="1018834" rtl="0" eaLnBrk="1" latinLnBrk="0" hangingPunct="1">
        <a:spcBef>
          <a:spcPts val="0"/>
        </a:spcBef>
        <a:spcAft>
          <a:spcPts val="446"/>
        </a:spcAft>
        <a:buClr>
          <a:schemeClr val="accent3"/>
        </a:buClr>
        <a:buFont typeface="Arial" panose="020B0604020202020204" pitchFamily="34" charset="0"/>
        <a:buNone/>
        <a:defRPr sz="2000" kern="1200">
          <a:solidFill>
            <a:srgbClr val="4D4D4D"/>
          </a:solidFill>
          <a:latin typeface="+mn-lt"/>
          <a:ea typeface="+mn-ea"/>
          <a:cs typeface="+mn-cs"/>
        </a:defRPr>
      </a:lvl3pPr>
      <a:lvl4pPr marL="833110" indent="-196339"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4pPr>
      <a:lvl5pPr marL="1087819" indent="-254708"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5pPr>
      <a:lvl6pPr marL="2801793"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6pPr>
      <a:lvl7pPr marL="3311211"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7pPr>
      <a:lvl8pPr marL="3820628"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8pPr>
      <a:lvl9pPr marL="4075336" indent="0" algn="l" defTabSz="1018834" rtl="0" eaLnBrk="1" latinLnBrk="0" hangingPunct="1">
        <a:spcBef>
          <a:spcPct val="20000"/>
        </a:spcBef>
        <a:buClr>
          <a:schemeClr val="accent3"/>
        </a:buClr>
        <a:buFont typeface="Arial" panose="020B0604020202020204" pitchFamily="34" charset="0"/>
        <a:buNone/>
        <a:defRPr sz="2000" kern="1200" baseline="0">
          <a:solidFill>
            <a:srgbClr val="4D4D4D"/>
          </a:solidFill>
          <a:latin typeface="+mn-lt"/>
          <a:ea typeface="+mn-ea"/>
          <a:cs typeface="+mn-cs"/>
        </a:defRPr>
      </a:lvl9pPr>
    </p:bodyStyle>
    <p:otherStyle>
      <a:defPPr>
        <a:defRPr lang="en-US"/>
      </a:defPPr>
      <a:lvl1pPr marL="0" algn="l" defTabSz="1018834" rtl="0" eaLnBrk="1" latinLnBrk="0" hangingPunct="1">
        <a:defRPr sz="2000" kern="1200">
          <a:solidFill>
            <a:schemeClr val="tx1"/>
          </a:solidFill>
          <a:latin typeface="+mn-lt"/>
          <a:ea typeface="+mn-ea"/>
          <a:cs typeface="+mn-cs"/>
        </a:defRPr>
      </a:lvl1pPr>
      <a:lvl2pPr marL="509417" algn="l" defTabSz="1018834" rtl="0" eaLnBrk="1" latinLnBrk="0" hangingPunct="1">
        <a:defRPr sz="2000" kern="1200">
          <a:solidFill>
            <a:schemeClr val="tx1"/>
          </a:solidFill>
          <a:latin typeface="+mn-lt"/>
          <a:ea typeface="+mn-ea"/>
          <a:cs typeface="+mn-cs"/>
        </a:defRPr>
      </a:lvl2pPr>
      <a:lvl3pPr marL="1018834" algn="l" defTabSz="1018834" rtl="0" eaLnBrk="1" latinLnBrk="0" hangingPunct="1">
        <a:defRPr sz="2000" kern="1200">
          <a:solidFill>
            <a:schemeClr val="tx1"/>
          </a:solidFill>
          <a:latin typeface="+mn-lt"/>
          <a:ea typeface="+mn-ea"/>
          <a:cs typeface="+mn-cs"/>
        </a:defRPr>
      </a:lvl3pPr>
      <a:lvl4pPr marL="1528251" algn="l" defTabSz="1018834" rtl="0" eaLnBrk="1" latinLnBrk="0" hangingPunct="1">
        <a:defRPr sz="2000" kern="1200">
          <a:solidFill>
            <a:schemeClr val="tx1"/>
          </a:solidFill>
          <a:latin typeface="+mn-lt"/>
          <a:ea typeface="+mn-ea"/>
          <a:cs typeface="+mn-cs"/>
        </a:defRPr>
      </a:lvl4pPr>
      <a:lvl5pPr marL="2037668" algn="l" defTabSz="1018834" rtl="0" eaLnBrk="1" latinLnBrk="0" hangingPunct="1">
        <a:defRPr sz="2000" kern="1200">
          <a:solidFill>
            <a:schemeClr val="tx1"/>
          </a:solidFill>
          <a:latin typeface="+mn-lt"/>
          <a:ea typeface="+mn-ea"/>
          <a:cs typeface="+mn-cs"/>
        </a:defRPr>
      </a:lvl5pPr>
      <a:lvl6pPr marL="2547085" algn="l" defTabSz="1018834" rtl="0" eaLnBrk="1" latinLnBrk="0" hangingPunct="1">
        <a:defRPr sz="2000" kern="1200">
          <a:solidFill>
            <a:schemeClr val="tx1"/>
          </a:solidFill>
          <a:latin typeface="+mn-lt"/>
          <a:ea typeface="+mn-ea"/>
          <a:cs typeface="+mn-cs"/>
        </a:defRPr>
      </a:lvl6pPr>
      <a:lvl7pPr marL="3056502" algn="l" defTabSz="1018834" rtl="0" eaLnBrk="1" latinLnBrk="0" hangingPunct="1">
        <a:defRPr sz="2000" kern="1200">
          <a:solidFill>
            <a:schemeClr val="tx1"/>
          </a:solidFill>
          <a:latin typeface="+mn-lt"/>
          <a:ea typeface="+mn-ea"/>
          <a:cs typeface="+mn-cs"/>
        </a:defRPr>
      </a:lvl7pPr>
      <a:lvl8pPr marL="3565920" algn="l" defTabSz="1018834" rtl="0" eaLnBrk="1" latinLnBrk="0" hangingPunct="1">
        <a:defRPr sz="2000" kern="1200">
          <a:solidFill>
            <a:schemeClr val="tx1"/>
          </a:solidFill>
          <a:latin typeface="+mn-lt"/>
          <a:ea typeface="+mn-ea"/>
          <a:cs typeface="+mn-cs"/>
        </a:defRPr>
      </a:lvl8pPr>
      <a:lvl9pPr marL="4075336" algn="l" defTabSz="1018834"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748" y="589071"/>
            <a:ext cx="4940608" cy="929850"/>
          </a:xfrm>
          <a:prstGeom prst="rect">
            <a:avLst/>
          </a:prstGeom>
        </p:spPr>
        <p:txBody>
          <a:bodyPr vert="horz" lIns="101882" tIns="50941" rIns="101882" bIns="50941" rtlCol="0" anchor="ctr">
            <a:normAutofit/>
          </a:bodyPr>
          <a:lstStyle/>
          <a:p>
            <a:r>
              <a:rPr lang="en-US" dirty="0"/>
              <a:t>Click to edit Master title</a:t>
            </a:r>
          </a:p>
        </p:txBody>
      </p:sp>
      <p:sp>
        <p:nvSpPr>
          <p:cNvPr id="3" name="Text Placeholder 2"/>
          <p:cNvSpPr>
            <a:spLocks noGrp="1"/>
          </p:cNvSpPr>
          <p:nvPr>
            <p:ph type="body" idx="1"/>
          </p:nvPr>
        </p:nvSpPr>
        <p:spPr>
          <a:xfrm>
            <a:off x="350748" y="1858819"/>
            <a:ext cx="6964480" cy="7860145"/>
          </a:xfrm>
          <a:prstGeom prst="rect">
            <a:avLst/>
          </a:prstGeom>
        </p:spPr>
        <p:txBody>
          <a:bodyPr vert="horz" lIns="101882" tIns="50941" rIns="101882" bIns="50941" rtlCol="0">
            <a:normAutofit/>
          </a:body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4"/>
          </p:nvPr>
        </p:nvSpPr>
        <p:spPr>
          <a:xfrm>
            <a:off x="6404430" y="9921173"/>
            <a:ext cx="906780" cy="257366"/>
          </a:xfrm>
          <a:prstGeom prst="rect">
            <a:avLst/>
          </a:prstGeom>
        </p:spPr>
        <p:txBody>
          <a:bodyPr vert="horz" lIns="0" tIns="0" rIns="0" bIns="0" rtlCol="0" anchor="b"/>
          <a:lstStyle>
            <a:lvl1pPr algn="r">
              <a:defRPr sz="1000">
                <a:solidFill>
                  <a:schemeClr val="tx1"/>
                </a:solidFill>
              </a:defRPr>
            </a:lvl1pPr>
          </a:lstStyle>
          <a:p>
            <a:pPr defTabSz="1018834" fontAlgn="auto">
              <a:spcBef>
                <a:spcPts val="0"/>
              </a:spcBef>
              <a:spcAft>
                <a:spcPts val="0"/>
              </a:spcAft>
            </a:pPr>
            <a:fld id="{90F9BDA0-AF0E-4BA8-B742-3B9C92A3E6FE}" type="slidenum">
              <a:rPr lang="en-US" smtClean="0">
                <a:solidFill>
                  <a:srgbClr val="8C9599"/>
                </a:solidFill>
                <a:latin typeface="Arial"/>
                <a:ea typeface="+mn-ea"/>
              </a:rPr>
              <a:pPr defTabSz="1018834" fontAlgn="auto">
                <a:spcBef>
                  <a:spcPts val="0"/>
                </a:spcBef>
                <a:spcAft>
                  <a:spcPts val="0"/>
                </a:spcAft>
              </a:pPr>
              <a:t>‹#›</a:t>
            </a:fld>
            <a:endParaRPr lang="en-US" dirty="0">
              <a:solidFill>
                <a:srgbClr val="8C9599"/>
              </a:solidFill>
              <a:latin typeface="Arial"/>
              <a:ea typeface="+mn-ea"/>
            </a:endParaRPr>
          </a:p>
        </p:txBody>
      </p:sp>
      <p:sp>
        <p:nvSpPr>
          <p:cNvPr id="10" name="TextBox 9"/>
          <p:cNvSpPr txBox="1"/>
          <p:nvPr/>
        </p:nvSpPr>
        <p:spPr>
          <a:xfrm>
            <a:off x="475354" y="10058171"/>
            <a:ext cx="5438986" cy="107722"/>
          </a:xfrm>
          <a:prstGeom prst="rect">
            <a:avLst/>
          </a:prstGeom>
          <a:noFill/>
        </p:spPr>
        <p:txBody>
          <a:bodyPr wrap="square" lIns="0" tIns="0" rIns="0" bIns="0" rtlCol="0" anchor="b">
            <a:spAutoFit/>
          </a:bodyPr>
          <a:lstStyle/>
          <a:p>
            <a:pPr defTabSz="1018834" fontAlgn="auto">
              <a:spcBef>
                <a:spcPts val="0"/>
              </a:spcBef>
              <a:spcAft>
                <a:spcPts val="0"/>
              </a:spcAft>
            </a:pPr>
            <a:r>
              <a:rPr lang="en-US" sz="700" dirty="0">
                <a:solidFill>
                  <a:srgbClr val="8C9599"/>
                </a:solidFill>
                <a:latin typeface="Arial"/>
                <a:ea typeface="+mn-ea"/>
                <a:cs typeface="Arial"/>
              </a:rPr>
              <a:t>Proprietary information of UnitedHealth Group. Do not distribute or reproduce without express permission of UnitedHealth Group.</a:t>
            </a:r>
          </a:p>
        </p:txBody>
      </p:sp>
      <p:pic>
        <p:nvPicPr>
          <p:cNvPr id="13" name="Picture 12" descr="2015_UHC_Logo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1356" y="763600"/>
            <a:ext cx="2023872" cy="433370"/>
          </a:xfrm>
          <a:prstGeom prst="rect">
            <a:avLst/>
          </a:prstGeom>
        </p:spPr>
      </p:pic>
      <p:sp>
        <p:nvSpPr>
          <p:cNvPr id="25" name="Rectangle 24"/>
          <p:cNvSpPr/>
          <p:nvPr/>
        </p:nvSpPr>
        <p:spPr bwMode="auto">
          <a:xfrm>
            <a:off x="458418" y="1499178"/>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defTabSz="1018834" fontAlgn="auto">
              <a:spcBef>
                <a:spcPts val="0"/>
              </a:spcBef>
              <a:spcAft>
                <a:spcPts val="0"/>
              </a:spcAft>
            </a:pPr>
            <a:endParaRPr lang="en-US" sz="2501" dirty="0">
              <a:solidFill>
                <a:srgbClr val="00A8F7"/>
              </a:solidFill>
              <a:latin typeface="Arial" charset="0"/>
              <a:ea typeface="+mn-ea"/>
            </a:endParaRPr>
          </a:p>
        </p:txBody>
      </p:sp>
      <p:cxnSp>
        <p:nvCxnSpPr>
          <p:cNvPr id="27" name="Straight Connector 26"/>
          <p:cNvCxnSpPr/>
          <p:nvPr/>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40779429"/>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txStyles>
    <p:titleStyle>
      <a:lvl1pPr algn="l" defTabSz="1018834" rtl="0" eaLnBrk="1" latinLnBrk="0" hangingPunct="1">
        <a:lnSpc>
          <a:spcPct val="90000"/>
        </a:lnSpc>
        <a:spcBef>
          <a:spcPct val="0"/>
        </a:spcBef>
        <a:buNone/>
        <a:defRPr sz="2000" b="1" kern="1200">
          <a:solidFill>
            <a:schemeClr val="accent1"/>
          </a:solidFill>
          <a:latin typeface="+mj-lt"/>
          <a:ea typeface="+mj-ea"/>
          <a:cs typeface="+mj-cs"/>
        </a:defRPr>
      </a:lvl1pPr>
    </p:titleStyle>
    <p:bodyStyle>
      <a:lvl1pPr marL="196339" indent="-196339"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1pPr>
      <a:lvl2pPr marL="382063" indent="-169806"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2pPr>
      <a:lvl3pPr marL="451047" indent="0" algn="l" defTabSz="1018834" rtl="0" eaLnBrk="1" latinLnBrk="0" hangingPunct="1">
        <a:spcBef>
          <a:spcPts val="0"/>
        </a:spcBef>
        <a:spcAft>
          <a:spcPts val="446"/>
        </a:spcAft>
        <a:buClr>
          <a:schemeClr val="accent3"/>
        </a:buClr>
        <a:buFont typeface="Arial" panose="020B0604020202020204" pitchFamily="34" charset="0"/>
        <a:buNone/>
        <a:defRPr sz="2000" kern="1200">
          <a:solidFill>
            <a:srgbClr val="4D4D4D"/>
          </a:solidFill>
          <a:latin typeface="+mn-lt"/>
          <a:ea typeface="+mn-ea"/>
          <a:cs typeface="+mn-cs"/>
        </a:defRPr>
      </a:lvl3pPr>
      <a:lvl4pPr marL="833110" indent="-196339"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4pPr>
      <a:lvl5pPr marL="1087819" indent="-254708"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5pPr>
      <a:lvl6pPr marL="2801793"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6pPr>
      <a:lvl7pPr marL="3311211"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7pPr>
      <a:lvl8pPr marL="3820628"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8pPr>
      <a:lvl9pPr marL="4075336" indent="0" algn="l" defTabSz="1018834" rtl="0" eaLnBrk="1" latinLnBrk="0" hangingPunct="1">
        <a:spcBef>
          <a:spcPct val="20000"/>
        </a:spcBef>
        <a:buClr>
          <a:schemeClr val="accent3"/>
        </a:buClr>
        <a:buFont typeface="Arial" panose="020B0604020202020204" pitchFamily="34" charset="0"/>
        <a:buNone/>
        <a:defRPr sz="2000" kern="1200" baseline="0">
          <a:solidFill>
            <a:srgbClr val="4D4D4D"/>
          </a:solidFill>
          <a:latin typeface="+mn-lt"/>
          <a:ea typeface="+mn-ea"/>
          <a:cs typeface="+mn-cs"/>
        </a:defRPr>
      </a:lvl9pPr>
    </p:bodyStyle>
    <p:otherStyle>
      <a:defPPr>
        <a:defRPr lang="en-US"/>
      </a:defPPr>
      <a:lvl1pPr marL="0" algn="l" defTabSz="1018834" rtl="0" eaLnBrk="1" latinLnBrk="0" hangingPunct="1">
        <a:defRPr sz="2000" kern="1200">
          <a:solidFill>
            <a:schemeClr val="tx1"/>
          </a:solidFill>
          <a:latin typeface="+mn-lt"/>
          <a:ea typeface="+mn-ea"/>
          <a:cs typeface="+mn-cs"/>
        </a:defRPr>
      </a:lvl1pPr>
      <a:lvl2pPr marL="509417" algn="l" defTabSz="1018834" rtl="0" eaLnBrk="1" latinLnBrk="0" hangingPunct="1">
        <a:defRPr sz="2000" kern="1200">
          <a:solidFill>
            <a:schemeClr val="tx1"/>
          </a:solidFill>
          <a:latin typeface="+mn-lt"/>
          <a:ea typeface="+mn-ea"/>
          <a:cs typeface="+mn-cs"/>
        </a:defRPr>
      </a:lvl2pPr>
      <a:lvl3pPr marL="1018834" algn="l" defTabSz="1018834" rtl="0" eaLnBrk="1" latinLnBrk="0" hangingPunct="1">
        <a:defRPr sz="2000" kern="1200">
          <a:solidFill>
            <a:schemeClr val="tx1"/>
          </a:solidFill>
          <a:latin typeface="+mn-lt"/>
          <a:ea typeface="+mn-ea"/>
          <a:cs typeface="+mn-cs"/>
        </a:defRPr>
      </a:lvl3pPr>
      <a:lvl4pPr marL="1528251" algn="l" defTabSz="1018834" rtl="0" eaLnBrk="1" latinLnBrk="0" hangingPunct="1">
        <a:defRPr sz="2000" kern="1200">
          <a:solidFill>
            <a:schemeClr val="tx1"/>
          </a:solidFill>
          <a:latin typeface="+mn-lt"/>
          <a:ea typeface="+mn-ea"/>
          <a:cs typeface="+mn-cs"/>
        </a:defRPr>
      </a:lvl4pPr>
      <a:lvl5pPr marL="2037668" algn="l" defTabSz="1018834" rtl="0" eaLnBrk="1" latinLnBrk="0" hangingPunct="1">
        <a:defRPr sz="2000" kern="1200">
          <a:solidFill>
            <a:schemeClr val="tx1"/>
          </a:solidFill>
          <a:latin typeface="+mn-lt"/>
          <a:ea typeface="+mn-ea"/>
          <a:cs typeface="+mn-cs"/>
        </a:defRPr>
      </a:lvl5pPr>
      <a:lvl6pPr marL="2547085" algn="l" defTabSz="1018834" rtl="0" eaLnBrk="1" latinLnBrk="0" hangingPunct="1">
        <a:defRPr sz="2000" kern="1200">
          <a:solidFill>
            <a:schemeClr val="tx1"/>
          </a:solidFill>
          <a:latin typeface="+mn-lt"/>
          <a:ea typeface="+mn-ea"/>
          <a:cs typeface="+mn-cs"/>
        </a:defRPr>
      </a:lvl6pPr>
      <a:lvl7pPr marL="3056502" algn="l" defTabSz="1018834" rtl="0" eaLnBrk="1" latinLnBrk="0" hangingPunct="1">
        <a:defRPr sz="2000" kern="1200">
          <a:solidFill>
            <a:schemeClr val="tx1"/>
          </a:solidFill>
          <a:latin typeface="+mn-lt"/>
          <a:ea typeface="+mn-ea"/>
          <a:cs typeface="+mn-cs"/>
        </a:defRPr>
      </a:lvl7pPr>
      <a:lvl8pPr marL="3565920" algn="l" defTabSz="1018834" rtl="0" eaLnBrk="1" latinLnBrk="0" hangingPunct="1">
        <a:defRPr sz="2000" kern="1200">
          <a:solidFill>
            <a:schemeClr val="tx1"/>
          </a:solidFill>
          <a:latin typeface="+mn-lt"/>
          <a:ea typeface="+mn-ea"/>
          <a:cs typeface="+mn-cs"/>
        </a:defRPr>
      </a:lvl8pPr>
      <a:lvl9pPr marL="4075336" algn="l" defTabSz="1018834"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748" y="589071"/>
            <a:ext cx="4940608" cy="929850"/>
          </a:xfrm>
          <a:prstGeom prst="rect">
            <a:avLst/>
          </a:prstGeom>
        </p:spPr>
        <p:txBody>
          <a:bodyPr vert="horz" lIns="101882" tIns="50941" rIns="101882" bIns="50941" rtlCol="0" anchor="ctr">
            <a:normAutofit/>
          </a:bodyPr>
          <a:lstStyle/>
          <a:p>
            <a:r>
              <a:rPr lang="en-US" dirty="0"/>
              <a:t>Click to edit Master title</a:t>
            </a:r>
          </a:p>
        </p:txBody>
      </p:sp>
      <p:sp>
        <p:nvSpPr>
          <p:cNvPr id="3" name="Text Placeholder 2"/>
          <p:cNvSpPr>
            <a:spLocks noGrp="1"/>
          </p:cNvSpPr>
          <p:nvPr>
            <p:ph type="body" idx="1"/>
          </p:nvPr>
        </p:nvSpPr>
        <p:spPr>
          <a:xfrm>
            <a:off x="350748" y="1858818"/>
            <a:ext cx="6964480" cy="7860145"/>
          </a:xfrm>
          <a:prstGeom prst="rect">
            <a:avLst/>
          </a:prstGeom>
        </p:spPr>
        <p:txBody>
          <a:bodyPr vert="horz" lIns="101882" tIns="50941" rIns="101882" bIns="50941" rtlCol="0">
            <a:normAutofit/>
          </a:body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4"/>
          </p:nvPr>
        </p:nvSpPr>
        <p:spPr>
          <a:xfrm>
            <a:off x="6404430" y="9921171"/>
            <a:ext cx="906780" cy="257366"/>
          </a:xfrm>
          <a:prstGeom prst="rect">
            <a:avLst/>
          </a:prstGeom>
        </p:spPr>
        <p:txBody>
          <a:bodyPr vert="horz" lIns="0" tIns="0" rIns="0" bIns="0" rtlCol="0" anchor="b"/>
          <a:lstStyle>
            <a:lvl1pPr algn="r">
              <a:defRPr sz="1000">
                <a:solidFill>
                  <a:schemeClr val="tx1"/>
                </a:solidFill>
              </a:defRPr>
            </a:lvl1pPr>
          </a:lstStyle>
          <a:p>
            <a:pPr fontAlgn="auto">
              <a:spcBef>
                <a:spcPts val="0"/>
              </a:spcBef>
              <a:spcAft>
                <a:spcPts val="0"/>
              </a:spcAft>
            </a:pPr>
            <a:fld id="{90F9BDA0-AF0E-4BA8-B742-3B9C92A3E6FE}" type="slidenum">
              <a:rPr lang="en-US" smtClean="0">
                <a:solidFill>
                  <a:srgbClr val="8C9599"/>
                </a:solidFill>
                <a:latin typeface="Arial"/>
                <a:ea typeface="+mn-ea"/>
              </a:rPr>
              <a:pPr fontAlgn="auto">
                <a:spcBef>
                  <a:spcPts val="0"/>
                </a:spcBef>
                <a:spcAft>
                  <a:spcPts val="0"/>
                </a:spcAft>
              </a:pPr>
              <a:t>‹#›</a:t>
            </a:fld>
            <a:endParaRPr lang="en-US" dirty="0">
              <a:solidFill>
                <a:srgbClr val="8C9599"/>
              </a:solidFill>
              <a:latin typeface="Arial"/>
              <a:ea typeface="+mn-ea"/>
            </a:endParaRPr>
          </a:p>
        </p:txBody>
      </p:sp>
      <p:sp>
        <p:nvSpPr>
          <p:cNvPr id="10" name="TextBox 9"/>
          <p:cNvSpPr txBox="1"/>
          <p:nvPr/>
        </p:nvSpPr>
        <p:spPr>
          <a:xfrm>
            <a:off x="475352" y="10058171"/>
            <a:ext cx="5438986" cy="107722"/>
          </a:xfrm>
          <a:prstGeom prst="rect">
            <a:avLst/>
          </a:prstGeom>
          <a:noFill/>
        </p:spPr>
        <p:txBody>
          <a:bodyPr wrap="square" lIns="0" tIns="0" rIns="0" bIns="0" rtlCol="0" anchor="b">
            <a:spAutoFit/>
          </a:bodyPr>
          <a:lstStyle/>
          <a:p>
            <a:pPr fontAlgn="auto">
              <a:spcBef>
                <a:spcPts val="0"/>
              </a:spcBef>
              <a:spcAft>
                <a:spcPts val="0"/>
              </a:spcAft>
            </a:pPr>
            <a:r>
              <a:rPr lang="en-US" sz="700" dirty="0">
                <a:solidFill>
                  <a:srgbClr val="8C9599"/>
                </a:solidFill>
                <a:latin typeface="Arial"/>
                <a:ea typeface="+mn-ea"/>
                <a:cs typeface="Arial"/>
              </a:rPr>
              <a:t>Proprietary information of UnitedHealth Group. Do not distribute or reproduce without express permission of UnitedHealth Group.</a:t>
            </a:r>
          </a:p>
        </p:txBody>
      </p:sp>
      <p:pic>
        <p:nvPicPr>
          <p:cNvPr id="13" name="Picture 12" descr="2015_UHC_Logo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1356" y="763597"/>
            <a:ext cx="2023872" cy="433370"/>
          </a:xfrm>
          <a:prstGeom prst="rect">
            <a:avLst/>
          </a:prstGeom>
        </p:spPr>
      </p:pic>
      <p:sp>
        <p:nvSpPr>
          <p:cNvPr id="25" name="Rectangle 24"/>
          <p:cNvSpPr/>
          <p:nvPr/>
        </p:nvSpPr>
        <p:spPr bwMode="auto">
          <a:xfrm>
            <a:off x="458418" y="1499167"/>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a:endParaRPr lang="en-US" sz="2501" dirty="0">
              <a:solidFill>
                <a:srgbClr val="00A8F7"/>
              </a:solidFill>
              <a:latin typeface="Arial" charset="0"/>
            </a:endParaRPr>
          </a:p>
        </p:txBody>
      </p:sp>
      <p:cxnSp>
        <p:nvCxnSpPr>
          <p:cNvPr id="27" name="Straight Connector 26"/>
          <p:cNvCxnSpPr/>
          <p:nvPr/>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63564027"/>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txStyles>
    <p:titleStyle>
      <a:lvl1pPr algn="l" defTabSz="1018834" rtl="0" eaLnBrk="1" latinLnBrk="0" hangingPunct="1">
        <a:lnSpc>
          <a:spcPct val="90000"/>
        </a:lnSpc>
        <a:spcBef>
          <a:spcPct val="0"/>
        </a:spcBef>
        <a:buNone/>
        <a:defRPr sz="2000" b="1" kern="1200">
          <a:solidFill>
            <a:schemeClr val="accent1"/>
          </a:solidFill>
          <a:latin typeface="+mj-lt"/>
          <a:ea typeface="+mj-ea"/>
          <a:cs typeface="+mj-cs"/>
        </a:defRPr>
      </a:lvl1pPr>
    </p:titleStyle>
    <p:bodyStyle>
      <a:lvl1pPr marL="196339" indent="-196339"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1pPr>
      <a:lvl2pPr marL="382063" indent="-169806"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2pPr>
      <a:lvl3pPr marL="451047" indent="0" algn="l" defTabSz="1018834" rtl="0" eaLnBrk="1" latinLnBrk="0" hangingPunct="1">
        <a:spcBef>
          <a:spcPts val="0"/>
        </a:spcBef>
        <a:spcAft>
          <a:spcPts val="446"/>
        </a:spcAft>
        <a:buClr>
          <a:schemeClr val="accent3"/>
        </a:buClr>
        <a:buFont typeface="Arial" panose="020B0604020202020204" pitchFamily="34" charset="0"/>
        <a:buNone/>
        <a:defRPr sz="2000" kern="1200">
          <a:solidFill>
            <a:srgbClr val="4D4D4D"/>
          </a:solidFill>
          <a:latin typeface="+mn-lt"/>
          <a:ea typeface="+mn-ea"/>
          <a:cs typeface="+mn-cs"/>
        </a:defRPr>
      </a:lvl3pPr>
      <a:lvl4pPr marL="833110" indent="-196339"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4pPr>
      <a:lvl5pPr marL="1087819" indent="-254708"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5pPr>
      <a:lvl6pPr marL="2801793"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6pPr>
      <a:lvl7pPr marL="3311211"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7pPr>
      <a:lvl8pPr marL="3820628"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8pPr>
      <a:lvl9pPr marL="4075336" indent="0" algn="l" defTabSz="1018834" rtl="0" eaLnBrk="1" latinLnBrk="0" hangingPunct="1">
        <a:spcBef>
          <a:spcPct val="20000"/>
        </a:spcBef>
        <a:buClr>
          <a:schemeClr val="accent3"/>
        </a:buClr>
        <a:buFont typeface="Arial" panose="020B0604020202020204" pitchFamily="34" charset="0"/>
        <a:buNone/>
        <a:defRPr sz="2000" kern="1200" baseline="0">
          <a:solidFill>
            <a:srgbClr val="4D4D4D"/>
          </a:solidFill>
          <a:latin typeface="+mn-lt"/>
          <a:ea typeface="+mn-ea"/>
          <a:cs typeface="+mn-cs"/>
        </a:defRPr>
      </a:lvl9pPr>
    </p:bodyStyle>
    <p:otherStyle>
      <a:defPPr>
        <a:defRPr lang="en-US"/>
      </a:defPPr>
      <a:lvl1pPr marL="0" algn="l" defTabSz="1018834" rtl="0" eaLnBrk="1" latinLnBrk="0" hangingPunct="1">
        <a:defRPr sz="2000" kern="1200">
          <a:solidFill>
            <a:schemeClr val="tx1"/>
          </a:solidFill>
          <a:latin typeface="+mn-lt"/>
          <a:ea typeface="+mn-ea"/>
          <a:cs typeface="+mn-cs"/>
        </a:defRPr>
      </a:lvl1pPr>
      <a:lvl2pPr marL="509417" algn="l" defTabSz="1018834" rtl="0" eaLnBrk="1" latinLnBrk="0" hangingPunct="1">
        <a:defRPr sz="2000" kern="1200">
          <a:solidFill>
            <a:schemeClr val="tx1"/>
          </a:solidFill>
          <a:latin typeface="+mn-lt"/>
          <a:ea typeface="+mn-ea"/>
          <a:cs typeface="+mn-cs"/>
        </a:defRPr>
      </a:lvl2pPr>
      <a:lvl3pPr marL="1018834" algn="l" defTabSz="1018834" rtl="0" eaLnBrk="1" latinLnBrk="0" hangingPunct="1">
        <a:defRPr sz="2000" kern="1200">
          <a:solidFill>
            <a:schemeClr val="tx1"/>
          </a:solidFill>
          <a:latin typeface="+mn-lt"/>
          <a:ea typeface="+mn-ea"/>
          <a:cs typeface="+mn-cs"/>
        </a:defRPr>
      </a:lvl3pPr>
      <a:lvl4pPr marL="1528251" algn="l" defTabSz="1018834" rtl="0" eaLnBrk="1" latinLnBrk="0" hangingPunct="1">
        <a:defRPr sz="2000" kern="1200">
          <a:solidFill>
            <a:schemeClr val="tx1"/>
          </a:solidFill>
          <a:latin typeface="+mn-lt"/>
          <a:ea typeface="+mn-ea"/>
          <a:cs typeface="+mn-cs"/>
        </a:defRPr>
      </a:lvl4pPr>
      <a:lvl5pPr marL="2037668" algn="l" defTabSz="1018834" rtl="0" eaLnBrk="1" latinLnBrk="0" hangingPunct="1">
        <a:defRPr sz="2000" kern="1200">
          <a:solidFill>
            <a:schemeClr val="tx1"/>
          </a:solidFill>
          <a:latin typeface="+mn-lt"/>
          <a:ea typeface="+mn-ea"/>
          <a:cs typeface="+mn-cs"/>
        </a:defRPr>
      </a:lvl5pPr>
      <a:lvl6pPr marL="2547085" algn="l" defTabSz="1018834" rtl="0" eaLnBrk="1" latinLnBrk="0" hangingPunct="1">
        <a:defRPr sz="2000" kern="1200">
          <a:solidFill>
            <a:schemeClr val="tx1"/>
          </a:solidFill>
          <a:latin typeface="+mn-lt"/>
          <a:ea typeface="+mn-ea"/>
          <a:cs typeface="+mn-cs"/>
        </a:defRPr>
      </a:lvl6pPr>
      <a:lvl7pPr marL="3056502" algn="l" defTabSz="1018834" rtl="0" eaLnBrk="1" latinLnBrk="0" hangingPunct="1">
        <a:defRPr sz="2000" kern="1200">
          <a:solidFill>
            <a:schemeClr val="tx1"/>
          </a:solidFill>
          <a:latin typeface="+mn-lt"/>
          <a:ea typeface="+mn-ea"/>
          <a:cs typeface="+mn-cs"/>
        </a:defRPr>
      </a:lvl7pPr>
      <a:lvl8pPr marL="3565920" algn="l" defTabSz="1018834" rtl="0" eaLnBrk="1" latinLnBrk="0" hangingPunct="1">
        <a:defRPr sz="2000" kern="1200">
          <a:solidFill>
            <a:schemeClr val="tx1"/>
          </a:solidFill>
          <a:latin typeface="+mn-lt"/>
          <a:ea typeface="+mn-ea"/>
          <a:cs typeface="+mn-cs"/>
        </a:defRPr>
      </a:lvl8pPr>
      <a:lvl9pPr marL="4075336" algn="l" defTabSz="1018834" rtl="0" eaLnBrk="1" latinLnBrk="0" hangingPunct="1">
        <a:defRPr sz="20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748" y="589071"/>
            <a:ext cx="4940608" cy="929850"/>
          </a:xfrm>
          <a:prstGeom prst="rect">
            <a:avLst/>
          </a:prstGeom>
        </p:spPr>
        <p:txBody>
          <a:bodyPr vert="horz" lIns="101882" tIns="50941" rIns="101882" bIns="50941" rtlCol="0" anchor="ctr">
            <a:normAutofit/>
          </a:bodyPr>
          <a:lstStyle/>
          <a:p>
            <a:r>
              <a:rPr lang="en-US" dirty="0"/>
              <a:t>Click to edit Master title</a:t>
            </a:r>
          </a:p>
        </p:txBody>
      </p:sp>
      <p:sp>
        <p:nvSpPr>
          <p:cNvPr id="3" name="Text Placeholder 2"/>
          <p:cNvSpPr>
            <a:spLocks noGrp="1"/>
          </p:cNvSpPr>
          <p:nvPr>
            <p:ph type="body" idx="1"/>
          </p:nvPr>
        </p:nvSpPr>
        <p:spPr>
          <a:xfrm>
            <a:off x="350748" y="1858818"/>
            <a:ext cx="6964480" cy="7860145"/>
          </a:xfrm>
          <a:prstGeom prst="rect">
            <a:avLst/>
          </a:prstGeom>
        </p:spPr>
        <p:txBody>
          <a:bodyPr vert="horz" lIns="101882" tIns="50941" rIns="101882" bIns="50941" rtlCol="0">
            <a:normAutofit/>
          </a:body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4"/>
          </p:nvPr>
        </p:nvSpPr>
        <p:spPr>
          <a:xfrm>
            <a:off x="6404430" y="9921171"/>
            <a:ext cx="906780" cy="257366"/>
          </a:xfrm>
          <a:prstGeom prst="rect">
            <a:avLst/>
          </a:prstGeom>
        </p:spPr>
        <p:txBody>
          <a:bodyPr vert="horz" lIns="0" tIns="0" rIns="0" bIns="0" rtlCol="0" anchor="b"/>
          <a:lstStyle>
            <a:lvl1pPr algn="r">
              <a:defRPr sz="1000">
                <a:solidFill>
                  <a:schemeClr val="tx1"/>
                </a:solidFill>
              </a:defRPr>
            </a:lvl1pPr>
          </a:lstStyle>
          <a:p>
            <a:pPr fontAlgn="auto">
              <a:spcBef>
                <a:spcPts val="0"/>
              </a:spcBef>
              <a:spcAft>
                <a:spcPts val="0"/>
              </a:spcAft>
            </a:pPr>
            <a:fld id="{90F9BDA0-AF0E-4BA8-B742-3B9C92A3E6FE}" type="slidenum">
              <a:rPr lang="en-US" smtClean="0">
                <a:solidFill>
                  <a:srgbClr val="8C9599"/>
                </a:solidFill>
                <a:latin typeface="Arial"/>
                <a:ea typeface="+mn-ea"/>
              </a:rPr>
              <a:pPr fontAlgn="auto">
                <a:spcBef>
                  <a:spcPts val="0"/>
                </a:spcBef>
                <a:spcAft>
                  <a:spcPts val="0"/>
                </a:spcAft>
              </a:pPr>
              <a:t>‹#›</a:t>
            </a:fld>
            <a:endParaRPr lang="en-US" dirty="0">
              <a:solidFill>
                <a:srgbClr val="8C9599"/>
              </a:solidFill>
              <a:latin typeface="Arial"/>
              <a:ea typeface="+mn-ea"/>
            </a:endParaRPr>
          </a:p>
        </p:txBody>
      </p:sp>
      <p:sp>
        <p:nvSpPr>
          <p:cNvPr id="10" name="TextBox 9"/>
          <p:cNvSpPr txBox="1"/>
          <p:nvPr/>
        </p:nvSpPr>
        <p:spPr>
          <a:xfrm>
            <a:off x="475352" y="10058171"/>
            <a:ext cx="5438986" cy="107722"/>
          </a:xfrm>
          <a:prstGeom prst="rect">
            <a:avLst/>
          </a:prstGeom>
          <a:noFill/>
        </p:spPr>
        <p:txBody>
          <a:bodyPr wrap="square" lIns="0" tIns="0" rIns="0" bIns="0" rtlCol="0" anchor="b">
            <a:spAutoFit/>
          </a:bodyPr>
          <a:lstStyle/>
          <a:p>
            <a:pPr fontAlgn="auto">
              <a:spcBef>
                <a:spcPts val="0"/>
              </a:spcBef>
              <a:spcAft>
                <a:spcPts val="0"/>
              </a:spcAft>
            </a:pPr>
            <a:r>
              <a:rPr lang="en-US" sz="700" dirty="0">
                <a:solidFill>
                  <a:srgbClr val="8C9599"/>
                </a:solidFill>
                <a:latin typeface="Arial"/>
                <a:ea typeface="+mn-ea"/>
                <a:cs typeface="Arial"/>
              </a:rPr>
              <a:t>Proprietary information of UnitedHealth Group. Do not distribute or reproduce without express permission of UnitedHealth Group.</a:t>
            </a:r>
          </a:p>
        </p:txBody>
      </p:sp>
      <p:pic>
        <p:nvPicPr>
          <p:cNvPr id="13" name="Picture 12" descr="2015_UHC_Logo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1356" y="763597"/>
            <a:ext cx="2023872" cy="433370"/>
          </a:xfrm>
          <a:prstGeom prst="rect">
            <a:avLst/>
          </a:prstGeom>
        </p:spPr>
      </p:pic>
      <p:sp>
        <p:nvSpPr>
          <p:cNvPr id="25" name="Rectangle 24"/>
          <p:cNvSpPr/>
          <p:nvPr/>
        </p:nvSpPr>
        <p:spPr bwMode="auto">
          <a:xfrm>
            <a:off x="458418" y="1499167"/>
            <a:ext cx="6858000" cy="95595"/>
          </a:xfrm>
          <a:prstGeom prst="rect">
            <a:avLst/>
          </a:prstGeom>
          <a:solidFill>
            <a:schemeClr val="accent3"/>
          </a:solidFill>
          <a:ln>
            <a:noFill/>
          </a:ln>
          <a:effectLst/>
        </p:spPr>
        <p:txBody>
          <a:bodyPr vert="horz" wrap="square" lIns="101882" tIns="50941" rIns="101882" bIns="50941" numCol="1" rtlCol="0" anchor="ctr" anchorCtr="0" compatLnSpc="1">
            <a:prstTxWarp prst="textNoShape">
              <a:avLst/>
            </a:prstTxWarp>
          </a:bodyPr>
          <a:lstStyle/>
          <a:p>
            <a:pPr algn="ctr" fontAlgn="auto">
              <a:spcBef>
                <a:spcPts val="0"/>
              </a:spcBef>
              <a:spcAft>
                <a:spcPts val="0"/>
              </a:spcAft>
            </a:pPr>
            <a:endParaRPr lang="en-US" sz="2501" dirty="0">
              <a:solidFill>
                <a:srgbClr val="00A8F7"/>
              </a:solidFill>
              <a:latin typeface="Arial" charset="0"/>
              <a:ea typeface="+mn-ea"/>
            </a:endParaRPr>
          </a:p>
        </p:txBody>
      </p:sp>
      <p:cxnSp>
        <p:nvCxnSpPr>
          <p:cNvPr id="27" name="Straight Connector 26"/>
          <p:cNvCxnSpPr/>
          <p:nvPr/>
        </p:nvCxnSpPr>
        <p:spPr bwMode="auto">
          <a:xfrm>
            <a:off x="457204" y="9919725"/>
            <a:ext cx="6858001"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5485699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txStyles>
    <p:titleStyle>
      <a:lvl1pPr algn="l" defTabSz="1018834" rtl="0" eaLnBrk="1" latinLnBrk="0" hangingPunct="1">
        <a:lnSpc>
          <a:spcPct val="90000"/>
        </a:lnSpc>
        <a:spcBef>
          <a:spcPct val="0"/>
        </a:spcBef>
        <a:buNone/>
        <a:defRPr sz="2000" b="1" kern="1200">
          <a:solidFill>
            <a:schemeClr val="accent1"/>
          </a:solidFill>
          <a:latin typeface="+mj-lt"/>
          <a:ea typeface="+mj-ea"/>
          <a:cs typeface="+mj-cs"/>
        </a:defRPr>
      </a:lvl1pPr>
    </p:titleStyle>
    <p:bodyStyle>
      <a:lvl1pPr marL="196339" indent="-196339"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1pPr>
      <a:lvl2pPr marL="382063" indent="-169806" algn="l" defTabSz="1018834" rtl="0" eaLnBrk="1" latinLnBrk="0" hangingPunct="1">
        <a:spcBef>
          <a:spcPts val="0"/>
        </a:spcBef>
        <a:spcAft>
          <a:spcPts val="446"/>
        </a:spcAft>
        <a:buClr>
          <a:schemeClr val="accent3"/>
        </a:buClr>
        <a:buFont typeface="Arial" panose="020B0604020202020204" pitchFamily="34" charset="0"/>
        <a:buChar char="-"/>
        <a:defRPr sz="1100" kern="1200">
          <a:solidFill>
            <a:srgbClr val="4D4D4D"/>
          </a:solidFill>
          <a:latin typeface="+mn-lt"/>
          <a:ea typeface="+mn-ea"/>
          <a:cs typeface="+mn-cs"/>
        </a:defRPr>
      </a:lvl2pPr>
      <a:lvl3pPr marL="451047" indent="0" algn="l" defTabSz="1018834" rtl="0" eaLnBrk="1" latinLnBrk="0" hangingPunct="1">
        <a:spcBef>
          <a:spcPts val="0"/>
        </a:spcBef>
        <a:spcAft>
          <a:spcPts val="446"/>
        </a:spcAft>
        <a:buClr>
          <a:schemeClr val="accent3"/>
        </a:buClr>
        <a:buFont typeface="Arial" panose="020B0604020202020204" pitchFamily="34" charset="0"/>
        <a:buNone/>
        <a:defRPr sz="2000" kern="1200">
          <a:solidFill>
            <a:srgbClr val="4D4D4D"/>
          </a:solidFill>
          <a:latin typeface="+mn-lt"/>
          <a:ea typeface="+mn-ea"/>
          <a:cs typeface="+mn-cs"/>
        </a:defRPr>
      </a:lvl3pPr>
      <a:lvl4pPr marL="833110" indent="-196339"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4pPr>
      <a:lvl5pPr marL="1087819" indent="-254708" algn="l" defTabSz="1018834" rtl="0" eaLnBrk="1" latinLnBrk="0" hangingPunct="1">
        <a:spcBef>
          <a:spcPts val="0"/>
        </a:spcBef>
        <a:spcAft>
          <a:spcPts val="446"/>
        </a:spcAft>
        <a:buClr>
          <a:schemeClr val="accent3"/>
        </a:buClr>
        <a:buFont typeface="Arial" panose="020B0604020202020204" pitchFamily="34" charset="0"/>
        <a:buChar char="»"/>
        <a:defRPr sz="2000" kern="1200">
          <a:solidFill>
            <a:srgbClr val="4D4D4D"/>
          </a:solidFill>
          <a:latin typeface="+mn-lt"/>
          <a:ea typeface="+mn-ea"/>
          <a:cs typeface="+mn-cs"/>
        </a:defRPr>
      </a:lvl5pPr>
      <a:lvl6pPr marL="2801793"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6pPr>
      <a:lvl7pPr marL="3311211"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7pPr>
      <a:lvl8pPr marL="3820628" indent="-254708" algn="l" defTabSz="1018834" rtl="0" eaLnBrk="1" latinLnBrk="0" hangingPunct="1">
        <a:spcBef>
          <a:spcPct val="20000"/>
        </a:spcBef>
        <a:buClr>
          <a:schemeClr val="accent3"/>
        </a:buClr>
        <a:buFont typeface="Arial" panose="020B0604020202020204" pitchFamily="34" charset="0"/>
        <a:buChar char="•"/>
        <a:defRPr sz="2000" kern="1200">
          <a:solidFill>
            <a:srgbClr val="4D4D4D"/>
          </a:solidFill>
          <a:latin typeface="+mn-lt"/>
          <a:ea typeface="+mn-ea"/>
          <a:cs typeface="+mn-cs"/>
        </a:defRPr>
      </a:lvl8pPr>
      <a:lvl9pPr marL="4075336" indent="0" algn="l" defTabSz="1018834" rtl="0" eaLnBrk="1" latinLnBrk="0" hangingPunct="1">
        <a:spcBef>
          <a:spcPct val="20000"/>
        </a:spcBef>
        <a:buClr>
          <a:schemeClr val="accent3"/>
        </a:buClr>
        <a:buFont typeface="Arial" panose="020B0604020202020204" pitchFamily="34" charset="0"/>
        <a:buNone/>
        <a:defRPr sz="2000" kern="1200" baseline="0">
          <a:solidFill>
            <a:srgbClr val="4D4D4D"/>
          </a:solidFill>
          <a:latin typeface="+mn-lt"/>
          <a:ea typeface="+mn-ea"/>
          <a:cs typeface="+mn-cs"/>
        </a:defRPr>
      </a:lvl9pPr>
    </p:bodyStyle>
    <p:otherStyle>
      <a:defPPr>
        <a:defRPr lang="en-US"/>
      </a:defPPr>
      <a:lvl1pPr marL="0" algn="l" defTabSz="1018834" rtl="0" eaLnBrk="1" latinLnBrk="0" hangingPunct="1">
        <a:defRPr sz="2000" kern="1200">
          <a:solidFill>
            <a:schemeClr val="tx1"/>
          </a:solidFill>
          <a:latin typeface="+mn-lt"/>
          <a:ea typeface="+mn-ea"/>
          <a:cs typeface="+mn-cs"/>
        </a:defRPr>
      </a:lvl1pPr>
      <a:lvl2pPr marL="509417" algn="l" defTabSz="1018834" rtl="0" eaLnBrk="1" latinLnBrk="0" hangingPunct="1">
        <a:defRPr sz="2000" kern="1200">
          <a:solidFill>
            <a:schemeClr val="tx1"/>
          </a:solidFill>
          <a:latin typeface="+mn-lt"/>
          <a:ea typeface="+mn-ea"/>
          <a:cs typeface="+mn-cs"/>
        </a:defRPr>
      </a:lvl2pPr>
      <a:lvl3pPr marL="1018834" algn="l" defTabSz="1018834" rtl="0" eaLnBrk="1" latinLnBrk="0" hangingPunct="1">
        <a:defRPr sz="2000" kern="1200">
          <a:solidFill>
            <a:schemeClr val="tx1"/>
          </a:solidFill>
          <a:latin typeface="+mn-lt"/>
          <a:ea typeface="+mn-ea"/>
          <a:cs typeface="+mn-cs"/>
        </a:defRPr>
      </a:lvl3pPr>
      <a:lvl4pPr marL="1528251" algn="l" defTabSz="1018834" rtl="0" eaLnBrk="1" latinLnBrk="0" hangingPunct="1">
        <a:defRPr sz="2000" kern="1200">
          <a:solidFill>
            <a:schemeClr val="tx1"/>
          </a:solidFill>
          <a:latin typeface="+mn-lt"/>
          <a:ea typeface="+mn-ea"/>
          <a:cs typeface="+mn-cs"/>
        </a:defRPr>
      </a:lvl4pPr>
      <a:lvl5pPr marL="2037668" algn="l" defTabSz="1018834" rtl="0" eaLnBrk="1" latinLnBrk="0" hangingPunct="1">
        <a:defRPr sz="2000" kern="1200">
          <a:solidFill>
            <a:schemeClr val="tx1"/>
          </a:solidFill>
          <a:latin typeface="+mn-lt"/>
          <a:ea typeface="+mn-ea"/>
          <a:cs typeface="+mn-cs"/>
        </a:defRPr>
      </a:lvl5pPr>
      <a:lvl6pPr marL="2547085" algn="l" defTabSz="1018834" rtl="0" eaLnBrk="1" latinLnBrk="0" hangingPunct="1">
        <a:defRPr sz="2000" kern="1200">
          <a:solidFill>
            <a:schemeClr val="tx1"/>
          </a:solidFill>
          <a:latin typeface="+mn-lt"/>
          <a:ea typeface="+mn-ea"/>
          <a:cs typeface="+mn-cs"/>
        </a:defRPr>
      </a:lvl6pPr>
      <a:lvl7pPr marL="3056502" algn="l" defTabSz="1018834" rtl="0" eaLnBrk="1" latinLnBrk="0" hangingPunct="1">
        <a:defRPr sz="2000" kern="1200">
          <a:solidFill>
            <a:schemeClr val="tx1"/>
          </a:solidFill>
          <a:latin typeface="+mn-lt"/>
          <a:ea typeface="+mn-ea"/>
          <a:cs typeface="+mn-cs"/>
        </a:defRPr>
      </a:lvl7pPr>
      <a:lvl8pPr marL="3565920" algn="l" defTabSz="1018834" rtl="0" eaLnBrk="1" latinLnBrk="0" hangingPunct="1">
        <a:defRPr sz="2000" kern="1200">
          <a:solidFill>
            <a:schemeClr val="tx1"/>
          </a:solidFill>
          <a:latin typeface="+mn-lt"/>
          <a:ea typeface="+mn-ea"/>
          <a:cs typeface="+mn-cs"/>
        </a:defRPr>
      </a:lvl8pPr>
      <a:lvl9pPr marL="4075336" algn="l" defTabSz="1018834" rtl="0" eaLnBrk="1" latinLnBrk="0" hangingPunct="1">
        <a:defRPr sz="20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5" name="Text Placeholder 1"/>
          <p:cNvSpPr>
            <a:spLocks noGrp="1"/>
          </p:cNvSpPr>
          <p:nvPr>
            <p:ph type="body" idx="1"/>
          </p:nvPr>
        </p:nvSpPr>
        <p:spPr bwMode="gray">
          <a:xfrm>
            <a:off x="2986280" y="4721524"/>
            <a:ext cx="1799849" cy="102592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bwMode="gray">
          <a:xfrm>
            <a:off x="758825" y="936005"/>
            <a:ext cx="6558074" cy="307777"/>
          </a:xfrm>
          <a:prstGeom prst="rect">
            <a:avLst/>
          </a:prstGeom>
        </p:spPr>
        <p:txBody>
          <a:bodyPr vert="horz" wrap="square" lIns="0" tIns="0" rIns="0" bIns="0" rtlCol="0" anchor="b">
            <a:spAutoFit/>
          </a:bodyPr>
          <a:lstStyle/>
          <a:p>
            <a:r>
              <a:rPr lang="en-US" dirty="0"/>
              <a:t>Page title – Arial 20pt regular; Use sentence case</a:t>
            </a:r>
          </a:p>
        </p:txBody>
      </p:sp>
      <p:sp>
        <p:nvSpPr>
          <p:cNvPr id="7" name="Slide Number Placeholder 5"/>
          <p:cNvSpPr txBox="1">
            <a:spLocks/>
          </p:cNvSpPr>
          <p:nvPr/>
        </p:nvSpPr>
        <p:spPr bwMode="gray">
          <a:xfrm>
            <a:off x="6577014" y="10068136"/>
            <a:ext cx="739886" cy="123111"/>
          </a:xfrm>
          <a:prstGeom prst="rect">
            <a:avLst/>
          </a:prstGeom>
        </p:spPr>
        <p:txBody>
          <a:bodyPr vert="horz" wrap="square" lIns="0" tIns="0" rIns="0" bIns="0" rtlCol="0" anchor="t">
            <a:spAutoFit/>
          </a:bodyPr>
          <a:lstStyle>
            <a:defPPr>
              <a:defRPr lang="en-US"/>
            </a:defPPr>
            <a:lvl1pPr marL="0" algn="ctr" defTabSz="1018879" rtl="0" eaLnBrk="1" latinLnBrk="0" hangingPunct="1">
              <a:defRPr sz="900" kern="1200">
                <a:solidFill>
                  <a:schemeClr val="tx1"/>
                </a:solidFill>
                <a:latin typeface="+mn-lt"/>
                <a:ea typeface="+mn-ea"/>
                <a:cs typeface="+mn-cs"/>
              </a:defRPr>
            </a:lvl1pPr>
            <a:lvl2pPr marL="509440" algn="l" defTabSz="1018879" rtl="0" eaLnBrk="1" latinLnBrk="0" hangingPunct="1">
              <a:defRPr sz="2100" kern="1200">
                <a:solidFill>
                  <a:schemeClr val="tx1"/>
                </a:solidFill>
                <a:latin typeface="+mn-lt"/>
                <a:ea typeface="+mn-ea"/>
                <a:cs typeface="+mn-cs"/>
              </a:defRPr>
            </a:lvl2pPr>
            <a:lvl3pPr marL="1018879" algn="l" defTabSz="1018879" rtl="0" eaLnBrk="1" latinLnBrk="0" hangingPunct="1">
              <a:defRPr sz="2100" kern="1200">
                <a:solidFill>
                  <a:schemeClr val="tx1"/>
                </a:solidFill>
                <a:latin typeface="+mn-lt"/>
                <a:ea typeface="+mn-ea"/>
                <a:cs typeface="+mn-cs"/>
              </a:defRPr>
            </a:lvl3pPr>
            <a:lvl4pPr marL="1528319" algn="l" defTabSz="1018879" rtl="0" eaLnBrk="1" latinLnBrk="0" hangingPunct="1">
              <a:defRPr sz="2100" kern="1200">
                <a:solidFill>
                  <a:schemeClr val="tx1"/>
                </a:solidFill>
                <a:latin typeface="+mn-lt"/>
                <a:ea typeface="+mn-ea"/>
                <a:cs typeface="+mn-cs"/>
              </a:defRPr>
            </a:lvl4pPr>
            <a:lvl5pPr marL="2037759" algn="l" defTabSz="1018879" rtl="0" eaLnBrk="1" latinLnBrk="0" hangingPunct="1">
              <a:defRPr sz="2100" kern="1200">
                <a:solidFill>
                  <a:schemeClr val="tx1"/>
                </a:solidFill>
                <a:latin typeface="+mn-lt"/>
                <a:ea typeface="+mn-ea"/>
                <a:cs typeface="+mn-cs"/>
              </a:defRPr>
            </a:lvl5pPr>
            <a:lvl6pPr marL="2547198" algn="l" defTabSz="1018879" rtl="0" eaLnBrk="1" latinLnBrk="0" hangingPunct="1">
              <a:defRPr sz="2100" kern="1200">
                <a:solidFill>
                  <a:schemeClr val="tx1"/>
                </a:solidFill>
                <a:latin typeface="+mn-lt"/>
                <a:ea typeface="+mn-ea"/>
                <a:cs typeface="+mn-cs"/>
              </a:defRPr>
            </a:lvl6pPr>
            <a:lvl7pPr marL="3056638" algn="l" defTabSz="1018879" rtl="0" eaLnBrk="1" latinLnBrk="0" hangingPunct="1">
              <a:defRPr sz="2100" kern="1200">
                <a:solidFill>
                  <a:schemeClr val="tx1"/>
                </a:solidFill>
                <a:latin typeface="+mn-lt"/>
                <a:ea typeface="+mn-ea"/>
                <a:cs typeface="+mn-cs"/>
              </a:defRPr>
            </a:lvl7pPr>
            <a:lvl8pPr marL="3566078" algn="l" defTabSz="1018879" rtl="0" eaLnBrk="1" latinLnBrk="0" hangingPunct="1">
              <a:defRPr sz="2100" kern="1200">
                <a:solidFill>
                  <a:schemeClr val="tx1"/>
                </a:solidFill>
                <a:latin typeface="+mn-lt"/>
                <a:ea typeface="+mn-ea"/>
                <a:cs typeface="+mn-cs"/>
              </a:defRPr>
            </a:lvl8pPr>
            <a:lvl9pPr marL="4075517" algn="l" defTabSz="1018879" rtl="0" eaLnBrk="1" latinLnBrk="0" hangingPunct="1">
              <a:defRPr sz="2100" kern="1200">
                <a:solidFill>
                  <a:schemeClr val="tx1"/>
                </a:solidFill>
                <a:latin typeface="+mn-lt"/>
                <a:ea typeface="+mn-ea"/>
                <a:cs typeface="+mn-cs"/>
              </a:defRPr>
            </a:lvl9pPr>
          </a:lstStyle>
          <a:p>
            <a:pPr algn="r" fontAlgn="auto">
              <a:spcBef>
                <a:spcPts val="0"/>
              </a:spcBef>
              <a:spcAft>
                <a:spcPts val="0"/>
              </a:spcAft>
            </a:pPr>
            <a:r>
              <a:rPr lang="en-US" sz="800" dirty="0">
                <a:solidFill>
                  <a:srgbClr val="55565A"/>
                </a:solidFill>
              </a:rPr>
              <a:t>Page </a:t>
            </a:r>
            <a:fld id="{D1524D41-16DC-4D92-9EF9-071B213BE0F5}" type="slidenum">
              <a:rPr lang="en-US" sz="800" smtClean="0">
                <a:solidFill>
                  <a:srgbClr val="55565A"/>
                </a:solidFill>
              </a:rPr>
              <a:pPr algn="r" fontAlgn="auto">
                <a:spcBef>
                  <a:spcPts val="0"/>
                </a:spcBef>
                <a:spcAft>
                  <a:spcPts val="0"/>
                </a:spcAft>
              </a:pPr>
              <a:t>‹#›</a:t>
            </a:fld>
            <a:endParaRPr lang="en-US" sz="800" dirty="0">
              <a:solidFill>
                <a:srgbClr val="55565A"/>
              </a:solidFill>
            </a:endParaRPr>
          </a:p>
        </p:txBody>
      </p:sp>
      <p:sp>
        <p:nvSpPr>
          <p:cNvPr id="8" name="TextBox 7">
            <a:hlinkClick r:id="rId17"/>
          </p:cNvPr>
          <p:cNvSpPr txBox="1"/>
          <p:nvPr/>
        </p:nvSpPr>
        <p:spPr bwMode="gray">
          <a:xfrm>
            <a:off x="758830" y="10084224"/>
            <a:ext cx="1832769" cy="92333"/>
          </a:xfrm>
          <a:prstGeom prst="rect">
            <a:avLst/>
          </a:prstGeom>
          <a:noFill/>
        </p:spPr>
        <p:txBody>
          <a:bodyPr wrap="square" lIns="0" tIns="0" rIns="0" bIns="0" rtlCol="0">
            <a:spAutoFit/>
          </a:bodyPr>
          <a:lstStyle/>
          <a:p>
            <a:pPr defTabSz="1018888" fontAlgn="auto">
              <a:spcBef>
                <a:spcPts val="0"/>
              </a:spcBef>
              <a:spcAft>
                <a:spcPts val="0"/>
              </a:spcAft>
              <a:defRPr/>
            </a:pPr>
            <a:r>
              <a:rPr lang="en-US" sz="600" dirty="0">
                <a:solidFill>
                  <a:srgbClr val="55565A"/>
                </a:solidFill>
                <a:latin typeface="Arial"/>
                <a:ea typeface="+mn-ea"/>
              </a:rPr>
              <a:t>© 2018 Optum, Inc. All rights reserved. </a:t>
            </a:r>
            <a:r>
              <a:rPr lang="en-US" sz="600" dirty="0">
                <a:solidFill>
                  <a:srgbClr val="55565A"/>
                </a:solidFill>
                <a:ea typeface="+mn-ea"/>
                <a:cs typeface="Arial" panose="020B0604020202020204" pitchFamily="34" charset="0"/>
              </a:rPr>
              <a:t>• </a:t>
            </a:r>
            <a:r>
              <a:rPr lang="en-US" sz="600" b="1" dirty="0">
                <a:solidFill>
                  <a:srgbClr val="55565A"/>
                </a:solidFill>
                <a:ea typeface="+mn-ea"/>
                <a:cs typeface="Arial" panose="020B0604020202020204" pitchFamily="34" charset="0"/>
              </a:rPr>
              <a:t>optum.com</a:t>
            </a:r>
            <a:endParaRPr lang="en-US" sz="600" b="1" dirty="0">
              <a:solidFill>
                <a:srgbClr val="55565A"/>
              </a:solidFill>
              <a:latin typeface="Arial"/>
              <a:ea typeface="+mn-ea"/>
            </a:endParaRPr>
          </a:p>
        </p:txBody>
      </p:sp>
    </p:spTree>
    <p:extLst>
      <p:ext uri="{BB962C8B-B14F-4D97-AF65-F5344CB8AC3E}">
        <p14:creationId xmlns:p14="http://schemas.microsoft.com/office/powerpoint/2010/main" val="3700478289"/>
      </p:ext>
    </p:extLst>
  </p:cSld>
  <p:clrMap bg1="lt1" tx1="dk1" bg2="lt2" tx2="dk2" accent1="accent1" accent2="accent2" accent3="accent3" accent4="accent4" accent5="accent5" accent6="accent6" hlink="hlink" folHlink="folHlink"/>
  <p:sldLayoutIdLst>
    <p:sldLayoutId id="2147484542" r:id="rId1"/>
    <p:sldLayoutId id="2147484543" r:id="rId2"/>
    <p:sldLayoutId id="2147484544" r:id="rId3"/>
    <p:sldLayoutId id="2147484545" r:id="rId4"/>
    <p:sldLayoutId id="2147484546" r:id="rId5"/>
    <p:sldLayoutId id="2147484547" r:id="rId6"/>
    <p:sldLayoutId id="2147484548" r:id="rId7"/>
    <p:sldLayoutId id="2147484549" r:id="rId8"/>
    <p:sldLayoutId id="2147484550" r:id="rId9"/>
    <p:sldLayoutId id="2147484551" r:id="rId10"/>
    <p:sldLayoutId id="2147484552" r:id="rId11"/>
    <p:sldLayoutId id="2147484553" r:id="rId12"/>
    <p:sldLayoutId id="2147484554" r:id="rId13"/>
    <p:sldLayoutId id="2147484555" r:id="rId14"/>
    <p:sldLayoutId id="2147484556" r:id="rId15"/>
  </p:sldLayoutIdLst>
  <p:hf hdr="0" ftr="0" dt="0"/>
  <p:txStyles>
    <p:titleStyle>
      <a:lvl1pPr algn="l" defTabSz="1018888" rtl="0" eaLnBrk="1" latinLnBrk="0" hangingPunct="1">
        <a:spcBef>
          <a:spcPct val="0"/>
        </a:spcBef>
        <a:buNone/>
        <a:defRPr sz="2000" b="0" kern="1200" baseline="0">
          <a:solidFill>
            <a:schemeClr val="tx1"/>
          </a:solidFill>
          <a:latin typeface="+mj-lt"/>
          <a:ea typeface="+mj-ea"/>
          <a:cs typeface="+mj-cs"/>
        </a:defRPr>
      </a:lvl1pPr>
    </p:titleStyle>
    <p:bodyStyle>
      <a:lvl1pPr marL="112714" indent="-112714" algn="l" defTabSz="1018888" rtl="0" eaLnBrk="1" latinLnBrk="0" hangingPunct="1">
        <a:spcBef>
          <a:spcPts val="500"/>
        </a:spcBef>
        <a:buClr>
          <a:schemeClr val="accent1"/>
        </a:buClr>
        <a:buFont typeface="Arial" pitchFamily="34" charset="0"/>
        <a:buChar char="•"/>
        <a:defRPr sz="1000" kern="1200">
          <a:solidFill>
            <a:schemeClr val="tx1"/>
          </a:solidFill>
          <a:latin typeface="+mn-lt"/>
          <a:ea typeface="+mn-ea"/>
          <a:cs typeface="+mn-cs"/>
        </a:defRPr>
      </a:lvl1pPr>
      <a:lvl2pPr marL="230191" indent="-117476" algn="l" defTabSz="1018888" rtl="0" eaLnBrk="1" latinLnBrk="0" hangingPunct="1">
        <a:spcBef>
          <a:spcPts val="500"/>
        </a:spcBef>
        <a:buClr>
          <a:schemeClr val="accent1"/>
        </a:buClr>
        <a:buFont typeface="Arial" pitchFamily="34" charset="0"/>
        <a:buChar char="–"/>
        <a:defRPr sz="1000" kern="1200">
          <a:solidFill>
            <a:schemeClr val="tx1"/>
          </a:solidFill>
          <a:latin typeface="+mn-lt"/>
          <a:ea typeface="+mn-ea"/>
          <a:cs typeface="+mn-cs"/>
        </a:defRPr>
      </a:lvl2pPr>
      <a:lvl3pPr marL="342903" indent="-112714" algn="l" defTabSz="1018888" rtl="0" eaLnBrk="1" latinLnBrk="0" hangingPunct="1">
        <a:spcBef>
          <a:spcPts val="500"/>
        </a:spcBef>
        <a:buClr>
          <a:schemeClr val="accent1"/>
        </a:buClr>
        <a:buFont typeface="Arial" pitchFamily="34" charset="0"/>
        <a:buChar char="•"/>
        <a:defRPr sz="1000" kern="1200">
          <a:solidFill>
            <a:schemeClr val="tx1"/>
          </a:solidFill>
          <a:latin typeface="+mn-lt"/>
          <a:ea typeface="+mn-ea"/>
          <a:cs typeface="+mn-cs"/>
        </a:defRPr>
      </a:lvl3pPr>
      <a:lvl4pPr marL="458793" indent="-115890" algn="l" defTabSz="1018888" rtl="0" eaLnBrk="1" latinLnBrk="0" hangingPunct="1">
        <a:spcBef>
          <a:spcPts val="500"/>
        </a:spcBef>
        <a:buClr>
          <a:schemeClr val="accent1"/>
        </a:buClr>
        <a:buFont typeface="Arial" pitchFamily="34" charset="0"/>
        <a:buChar char="–"/>
        <a:defRPr sz="1000" kern="1200">
          <a:solidFill>
            <a:schemeClr val="tx1"/>
          </a:solidFill>
          <a:latin typeface="+mn-lt"/>
          <a:ea typeface="+mn-ea"/>
          <a:cs typeface="+mn-cs"/>
        </a:defRPr>
      </a:lvl4pPr>
      <a:lvl5pPr marL="571505" indent="-112714" algn="l" defTabSz="1018888" rtl="0" eaLnBrk="1" latinLnBrk="0" hangingPunct="1">
        <a:spcBef>
          <a:spcPts val="500"/>
        </a:spcBef>
        <a:buClr>
          <a:schemeClr val="accent1"/>
        </a:buClr>
        <a:buFont typeface="Arial" pitchFamily="34" charset="0"/>
        <a:buChar char="•"/>
        <a:defRPr sz="1000" kern="1200" baseline="0">
          <a:solidFill>
            <a:schemeClr val="tx1"/>
          </a:solidFill>
          <a:latin typeface="+mn-lt"/>
          <a:ea typeface="+mn-ea"/>
          <a:cs typeface="+mn-cs"/>
        </a:defRPr>
      </a:lvl5pPr>
      <a:lvl6pPr marL="684219" indent="-114301" algn="l" defTabSz="1018888" rtl="0" eaLnBrk="1" latinLnBrk="0" hangingPunct="1">
        <a:spcBef>
          <a:spcPts val="500"/>
        </a:spcBef>
        <a:buFont typeface="Arial" pitchFamily="34" charset="0"/>
        <a:buChar char="–"/>
        <a:defRPr sz="1000" kern="1200" baseline="0">
          <a:solidFill>
            <a:schemeClr val="tx1"/>
          </a:solidFill>
          <a:latin typeface="+mn-lt"/>
          <a:ea typeface="+mn-ea"/>
          <a:cs typeface="+mn-cs"/>
        </a:defRPr>
      </a:lvl6pPr>
      <a:lvl7pPr marL="800108" indent="-114301" algn="l" defTabSz="1018888" rtl="0" eaLnBrk="1" latinLnBrk="0" hangingPunct="1">
        <a:spcBef>
          <a:spcPts val="500"/>
        </a:spcBef>
        <a:buFont typeface="Arial" pitchFamily="34" charset="0"/>
        <a:buChar char="•"/>
        <a:defRPr sz="1000" kern="1200" baseline="0">
          <a:solidFill>
            <a:schemeClr val="tx1"/>
          </a:solidFill>
          <a:latin typeface="+mn-lt"/>
          <a:ea typeface="+mn-ea"/>
          <a:cs typeface="+mn-cs"/>
        </a:defRPr>
      </a:lvl7pPr>
      <a:lvl8pPr marL="914409" indent="-114301" algn="l" defTabSz="1018888" rtl="0" eaLnBrk="1" latinLnBrk="0" hangingPunct="1">
        <a:spcBef>
          <a:spcPts val="500"/>
        </a:spcBef>
        <a:buFont typeface="Arial" pitchFamily="34" charset="0"/>
        <a:buChar char="–"/>
        <a:defRPr sz="1000" kern="1200" baseline="0">
          <a:solidFill>
            <a:schemeClr val="tx1"/>
          </a:solidFill>
          <a:latin typeface="+mn-lt"/>
          <a:ea typeface="+mn-ea"/>
          <a:cs typeface="+mn-cs"/>
        </a:defRPr>
      </a:lvl8pPr>
      <a:lvl9pPr marL="1028710" indent="-114301" algn="l" defTabSz="1018888" rtl="0" eaLnBrk="1" latinLnBrk="0" hangingPunct="1">
        <a:spcBef>
          <a:spcPts val="500"/>
        </a:spcBef>
        <a:buFont typeface="Arial" pitchFamily="34" charset="0"/>
        <a:buChar char="•"/>
        <a:defRPr sz="1000" kern="1200" baseline="0">
          <a:solidFill>
            <a:schemeClr val="tx1"/>
          </a:solidFill>
          <a:latin typeface="+mn-lt"/>
          <a:ea typeface="+mn-ea"/>
          <a:cs typeface="+mn-cs"/>
        </a:defRPr>
      </a:lvl9pPr>
    </p:bodyStyle>
    <p:otherStyle>
      <a:defPPr>
        <a:defRPr lang="en-US"/>
      </a:defPPr>
      <a:lvl1pPr marL="0" algn="l" defTabSz="640086" rtl="0" eaLnBrk="1" latinLnBrk="0" hangingPunct="1">
        <a:spcBef>
          <a:spcPts val="300"/>
        </a:spcBef>
        <a:defRPr sz="900" kern="1200">
          <a:solidFill>
            <a:schemeClr val="tx1"/>
          </a:solidFill>
          <a:latin typeface="+mn-lt"/>
          <a:ea typeface="+mn-ea"/>
          <a:cs typeface="+mn-cs"/>
        </a:defRPr>
      </a:lvl1pPr>
      <a:lvl2pPr marL="114301" indent="-114301" algn="l" defTabSz="640086" rtl="0" eaLnBrk="1" latinLnBrk="0" hangingPunct="1">
        <a:spcBef>
          <a:spcPts val="300"/>
        </a:spcBef>
        <a:buSzPct val="100000"/>
        <a:buFont typeface="Arial" panose="020B0604020202020204" pitchFamily="34" charset="0"/>
        <a:buChar char="•"/>
        <a:defRPr sz="900" kern="1200">
          <a:solidFill>
            <a:schemeClr val="tx1"/>
          </a:solidFill>
          <a:latin typeface="+mn-lt"/>
          <a:ea typeface="+mn-ea"/>
          <a:cs typeface="+mn-cs"/>
        </a:defRPr>
      </a:lvl2pPr>
      <a:lvl3pPr marL="228602" indent="-114301" algn="l" defTabSz="640086" rtl="0" eaLnBrk="1" latinLnBrk="0" hangingPunct="1">
        <a:spcBef>
          <a:spcPts val="300"/>
        </a:spcBef>
        <a:buSzPct val="100000"/>
        <a:buFont typeface="Arial" panose="020B0604030504040204" pitchFamily="34" charset="0"/>
        <a:buChar char="–"/>
        <a:defRPr sz="900" kern="1200">
          <a:solidFill>
            <a:schemeClr val="tx1"/>
          </a:solidFill>
          <a:latin typeface="+mn-lt"/>
          <a:ea typeface="+mn-ea"/>
          <a:cs typeface="+mn-cs"/>
        </a:defRPr>
      </a:lvl3pPr>
      <a:lvl4pPr marL="342903" indent="-114301" algn="l" defTabSz="640086" rtl="0" eaLnBrk="1" latinLnBrk="0" hangingPunct="1">
        <a:spcBef>
          <a:spcPts val="300"/>
        </a:spcBef>
        <a:buSzPct val="100000"/>
        <a:buFont typeface="Arial" panose="020B0604020202020204" pitchFamily="34" charset="0"/>
        <a:buChar char="•"/>
        <a:defRPr sz="900" kern="1200">
          <a:solidFill>
            <a:schemeClr val="tx1"/>
          </a:solidFill>
          <a:latin typeface="+mn-lt"/>
          <a:ea typeface="+mn-ea"/>
          <a:cs typeface="+mn-cs"/>
        </a:defRPr>
      </a:lvl4pPr>
      <a:lvl5pPr marL="457204" indent="-114301" algn="l" defTabSz="640086" rtl="0" eaLnBrk="1" latinLnBrk="0" hangingPunct="1">
        <a:spcBef>
          <a:spcPts val="300"/>
        </a:spcBef>
        <a:buSzPct val="100000"/>
        <a:buFont typeface="Arial" panose="020B0604030504040204" pitchFamily="34" charset="0"/>
        <a:buChar char="–"/>
        <a:defRPr sz="900" kern="1200">
          <a:solidFill>
            <a:schemeClr val="tx1"/>
          </a:solidFill>
          <a:latin typeface="+mn-lt"/>
          <a:ea typeface="+mn-ea"/>
          <a:cs typeface="+mn-cs"/>
        </a:defRPr>
      </a:lvl5pPr>
      <a:lvl6pPr marL="571505" indent="-114301" algn="l" defTabSz="640086" rtl="0" eaLnBrk="1" latinLnBrk="0" hangingPunct="1">
        <a:spcBef>
          <a:spcPts val="300"/>
        </a:spcBef>
        <a:buSzPct val="100000"/>
        <a:buFont typeface="Arial" panose="020B0604020202020204" pitchFamily="34" charset="0"/>
        <a:buChar char="•"/>
        <a:defRPr sz="900" kern="1200">
          <a:solidFill>
            <a:schemeClr val="tx1"/>
          </a:solidFill>
          <a:latin typeface="+mn-lt"/>
          <a:ea typeface="+mn-ea"/>
          <a:cs typeface="+mn-cs"/>
        </a:defRPr>
      </a:lvl6pPr>
      <a:lvl7pPr marL="685807" indent="-114301" algn="l" defTabSz="640086" rtl="0" eaLnBrk="1" latinLnBrk="0" hangingPunct="1">
        <a:spcBef>
          <a:spcPts val="300"/>
        </a:spcBef>
        <a:buSzPct val="100000"/>
        <a:buFont typeface="Arial" panose="020B0604030504040204" pitchFamily="34" charset="0"/>
        <a:buChar char="–"/>
        <a:defRPr sz="900" kern="1200">
          <a:solidFill>
            <a:schemeClr val="tx1"/>
          </a:solidFill>
          <a:latin typeface="+mn-lt"/>
          <a:ea typeface="+mn-ea"/>
          <a:cs typeface="+mn-cs"/>
        </a:defRPr>
      </a:lvl7pPr>
      <a:lvl8pPr marL="800108" indent="-114301" algn="l" defTabSz="640086" rtl="0" eaLnBrk="1" latinLnBrk="0" hangingPunct="1">
        <a:spcBef>
          <a:spcPts val="300"/>
        </a:spcBef>
        <a:buSzPct val="100000"/>
        <a:buFont typeface="Arial" panose="020B0604020202020204" pitchFamily="34" charset="0"/>
        <a:buChar char="•"/>
        <a:defRPr sz="900" kern="1200">
          <a:solidFill>
            <a:schemeClr val="tx1"/>
          </a:solidFill>
          <a:latin typeface="+mn-lt"/>
          <a:ea typeface="+mn-ea"/>
          <a:cs typeface="+mn-cs"/>
        </a:defRPr>
      </a:lvl8pPr>
      <a:lvl9pPr marL="914409" indent="-114301" algn="l" defTabSz="640086" rtl="0" eaLnBrk="1" latinLnBrk="0" hangingPunct="1">
        <a:spcBef>
          <a:spcPts val="300"/>
        </a:spcBef>
        <a:buSzPct val="100000"/>
        <a:buFont typeface="Arial" panose="020B0604030504040204" pitchFamily="34" charset="0"/>
        <a:buChar char="–"/>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08" userDrawn="1">
          <p15:clr>
            <a:srgbClr val="C35EA4"/>
          </p15:clr>
        </p15:guide>
        <p15:guide id="3" orient="horz" pos="300" userDrawn="1">
          <p15:clr>
            <a:srgbClr val="C35EA4"/>
          </p15:clr>
        </p15:guide>
        <p15:guide id="4" orient="horz" pos="6263" userDrawn="1">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5" name="Text Placeholder 1"/>
          <p:cNvSpPr>
            <a:spLocks noGrp="1"/>
          </p:cNvSpPr>
          <p:nvPr>
            <p:ph type="body" idx="1"/>
          </p:nvPr>
        </p:nvSpPr>
        <p:spPr bwMode="gray">
          <a:xfrm>
            <a:off x="2986280" y="4721524"/>
            <a:ext cx="1799849" cy="102592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bwMode="gray">
          <a:xfrm>
            <a:off x="758825" y="936005"/>
            <a:ext cx="6558074" cy="307777"/>
          </a:xfrm>
          <a:prstGeom prst="rect">
            <a:avLst/>
          </a:prstGeom>
        </p:spPr>
        <p:txBody>
          <a:bodyPr vert="horz" wrap="square" lIns="0" tIns="0" rIns="0" bIns="0" rtlCol="0" anchor="b">
            <a:spAutoFit/>
          </a:bodyPr>
          <a:lstStyle/>
          <a:p>
            <a:r>
              <a:rPr lang="en-US" dirty="0"/>
              <a:t>Page title – Arial 20pt regular; Use sentence case</a:t>
            </a:r>
          </a:p>
        </p:txBody>
      </p:sp>
      <p:sp>
        <p:nvSpPr>
          <p:cNvPr id="7" name="Slide Number Placeholder 5"/>
          <p:cNvSpPr txBox="1">
            <a:spLocks/>
          </p:cNvSpPr>
          <p:nvPr/>
        </p:nvSpPr>
        <p:spPr bwMode="gray">
          <a:xfrm>
            <a:off x="6577014" y="10068136"/>
            <a:ext cx="739886" cy="123111"/>
          </a:xfrm>
          <a:prstGeom prst="rect">
            <a:avLst/>
          </a:prstGeom>
        </p:spPr>
        <p:txBody>
          <a:bodyPr vert="horz" wrap="square" lIns="0" tIns="0" rIns="0" bIns="0" rtlCol="0" anchor="t">
            <a:spAutoFit/>
          </a:bodyPr>
          <a:lstStyle>
            <a:defPPr>
              <a:defRPr lang="en-US"/>
            </a:defPPr>
            <a:lvl1pPr marL="0" algn="ctr" defTabSz="1018879" rtl="0" eaLnBrk="1" latinLnBrk="0" hangingPunct="1">
              <a:defRPr sz="900" kern="1200">
                <a:solidFill>
                  <a:schemeClr val="tx1"/>
                </a:solidFill>
                <a:latin typeface="+mn-lt"/>
                <a:ea typeface="+mn-ea"/>
                <a:cs typeface="+mn-cs"/>
              </a:defRPr>
            </a:lvl1pPr>
            <a:lvl2pPr marL="509440" algn="l" defTabSz="1018879" rtl="0" eaLnBrk="1" latinLnBrk="0" hangingPunct="1">
              <a:defRPr sz="2100" kern="1200">
                <a:solidFill>
                  <a:schemeClr val="tx1"/>
                </a:solidFill>
                <a:latin typeface="+mn-lt"/>
                <a:ea typeface="+mn-ea"/>
                <a:cs typeface="+mn-cs"/>
              </a:defRPr>
            </a:lvl2pPr>
            <a:lvl3pPr marL="1018879" algn="l" defTabSz="1018879" rtl="0" eaLnBrk="1" latinLnBrk="0" hangingPunct="1">
              <a:defRPr sz="2100" kern="1200">
                <a:solidFill>
                  <a:schemeClr val="tx1"/>
                </a:solidFill>
                <a:latin typeface="+mn-lt"/>
                <a:ea typeface="+mn-ea"/>
                <a:cs typeface="+mn-cs"/>
              </a:defRPr>
            </a:lvl3pPr>
            <a:lvl4pPr marL="1528319" algn="l" defTabSz="1018879" rtl="0" eaLnBrk="1" latinLnBrk="0" hangingPunct="1">
              <a:defRPr sz="2100" kern="1200">
                <a:solidFill>
                  <a:schemeClr val="tx1"/>
                </a:solidFill>
                <a:latin typeface="+mn-lt"/>
                <a:ea typeface="+mn-ea"/>
                <a:cs typeface="+mn-cs"/>
              </a:defRPr>
            </a:lvl4pPr>
            <a:lvl5pPr marL="2037759" algn="l" defTabSz="1018879" rtl="0" eaLnBrk="1" latinLnBrk="0" hangingPunct="1">
              <a:defRPr sz="2100" kern="1200">
                <a:solidFill>
                  <a:schemeClr val="tx1"/>
                </a:solidFill>
                <a:latin typeface="+mn-lt"/>
                <a:ea typeface="+mn-ea"/>
                <a:cs typeface="+mn-cs"/>
              </a:defRPr>
            </a:lvl5pPr>
            <a:lvl6pPr marL="2547198" algn="l" defTabSz="1018879" rtl="0" eaLnBrk="1" latinLnBrk="0" hangingPunct="1">
              <a:defRPr sz="2100" kern="1200">
                <a:solidFill>
                  <a:schemeClr val="tx1"/>
                </a:solidFill>
                <a:latin typeface="+mn-lt"/>
                <a:ea typeface="+mn-ea"/>
                <a:cs typeface="+mn-cs"/>
              </a:defRPr>
            </a:lvl6pPr>
            <a:lvl7pPr marL="3056638" algn="l" defTabSz="1018879" rtl="0" eaLnBrk="1" latinLnBrk="0" hangingPunct="1">
              <a:defRPr sz="2100" kern="1200">
                <a:solidFill>
                  <a:schemeClr val="tx1"/>
                </a:solidFill>
                <a:latin typeface="+mn-lt"/>
                <a:ea typeface="+mn-ea"/>
                <a:cs typeface="+mn-cs"/>
              </a:defRPr>
            </a:lvl7pPr>
            <a:lvl8pPr marL="3566078" algn="l" defTabSz="1018879" rtl="0" eaLnBrk="1" latinLnBrk="0" hangingPunct="1">
              <a:defRPr sz="2100" kern="1200">
                <a:solidFill>
                  <a:schemeClr val="tx1"/>
                </a:solidFill>
                <a:latin typeface="+mn-lt"/>
                <a:ea typeface="+mn-ea"/>
                <a:cs typeface="+mn-cs"/>
              </a:defRPr>
            </a:lvl8pPr>
            <a:lvl9pPr marL="4075517" algn="l" defTabSz="1018879" rtl="0" eaLnBrk="1" latinLnBrk="0" hangingPunct="1">
              <a:defRPr sz="2100" kern="1200">
                <a:solidFill>
                  <a:schemeClr val="tx1"/>
                </a:solidFill>
                <a:latin typeface="+mn-lt"/>
                <a:ea typeface="+mn-ea"/>
                <a:cs typeface="+mn-cs"/>
              </a:defRPr>
            </a:lvl9pPr>
          </a:lstStyle>
          <a:p>
            <a:pPr algn="r" fontAlgn="auto">
              <a:spcBef>
                <a:spcPts val="0"/>
              </a:spcBef>
              <a:spcAft>
                <a:spcPts val="0"/>
              </a:spcAft>
            </a:pPr>
            <a:r>
              <a:rPr lang="en-US" sz="800" dirty="0">
                <a:solidFill>
                  <a:srgbClr val="55565A"/>
                </a:solidFill>
              </a:rPr>
              <a:t>Page </a:t>
            </a:r>
            <a:fld id="{D1524D41-16DC-4D92-9EF9-071B213BE0F5}" type="slidenum">
              <a:rPr lang="en-US" sz="800" smtClean="0">
                <a:solidFill>
                  <a:srgbClr val="55565A"/>
                </a:solidFill>
              </a:rPr>
              <a:pPr algn="r" fontAlgn="auto">
                <a:spcBef>
                  <a:spcPts val="0"/>
                </a:spcBef>
                <a:spcAft>
                  <a:spcPts val="0"/>
                </a:spcAft>
              </a:pPr>
              <a:t>‹#›</a:t>
            </a:fld>
            <a:endParaRPr lang="en-US" sz="800" dirty="0">
              <a:solidFill>
                <a:srgbClr val="55565A"/>
              </a:solidFill>
            </a:endParaRPr>
          </a:p>
        </p:txBody>
      </p:sp>
      <p:sp>
        <p:nvSpPr>
          <p:cNvPr id="8" name="TextBox 7">
            <a:hlinkClick r:id="rId13"/>
          </p:cNvPr>
          <p:cNvSpPr txBox="1"/>
          <p:nvPr/>
        </p:nvSpPr>
        <p:spPr bwMode="gray">
          <a:xfrm>
            <a:off x="758830" y="10084224"/>
            <a:ext cx="1832769" cy="92333"/>
          </a:xfrm>
          <a:prstGeom prst="rect">
            <a:avLst/>
          </a:prstGeom>
          <a:noFill/>
        </p:spPr>
        <p:txBody>
          <a:bodyPr wrap="square" lIns="0" tIns="0" rIns="0" bIns="0" rtlCol="0">
            <a:spAutoFit/>
          </a:bodyPr>
          <a:lstStyle/>
          <a:p>
            <a:pPr defTabSz="1018888" fontAlgn="auto">
              <a:spcBef>
                <a:spcPts val="0"/>
              </a:spcBef>
              <a:spcAft>
                <a:spcPts val="0"/>
              </a:spcAft>
              <a:defRPr/>
            </a:pPr>
            <a:r>
              <a:rPr lang="en-US" sz="600" dirty="0">
                <a:solidFill>
                  <a:srgbClr val="55565A"/>
                </a:solidFill>
                <a:latin typeface="Arial"/>
                <a:ea typeface="+mn-ea"/>
              </a:rPr>
              <a:t>© 2018 Optum, Inc. All rights reserved. </a:t>
            </a:r>
            <a:r>
              <a:rPr lang="en-US" sz="600" dirty="0">
                <a:solidFill>
                  <a:srgbClr val="55565A"/>
                </a:solidFill>
                <a:ea typeface="+mn-ea"/>
                <a:cs typeface="Arial" panose="020B0604020202020204" pitchFamily="34" charset="0"/>
              </a:rPr>
              <a:t>• </a:t>
            </a:r>
            <a:r>
              <a:rPr lang="en-US" sz="600" b="1" dirty="0">
                <a:solidFill>
                  <a:srgbClr val="55565A"/>
                </a:solidFill>
                <a:ea typeface="+mn-ea"/>
                <a:cs typeface="Arial" panose="020B0604020202020204" pitchFamily="34" charset="0"/>
              </a:rPr>
              <a:t>optum.com</a:t>
            </a:r>
            <a:endParaRPr lang="en-US" sz="600" b="1" dirty="0">
              <a:solidFill>
                <a:srgbClr val="55565A"/>
              </a:solidFill>
              <a:latin typeface="Arial"/>
              <a:ea typeface="+mn-ea"/>
            </a:endParaRPr>
          </a:p>
        </p:txBody>
      </p:sp>
    </p:spTree>
    <p:extLst>
      <p:ext uri="{BB962C8B-B14F-4D97-AF65-F5344CB8AC3E}">
        <p14:creationId xmlns:p14="http://schemas.microsoft.com/office/powerpoint/2010/main" val="3707263956"/>
      </p:ext>
    </p:extLst>
  </p:cSld>
  <p:clrMap bg1="lt1" tx1="dk1" bg2="lt2" tx2="dk2" accent1="accent1" accent2="accent2" accent3="accent3" accent4="accent4" accent5="accent5" accent6="accent6" hlink="hlink" folHlink="folHlink"/>
  <p:sldLayoutIdLst>
    <p:sldLayoutId id="2147484559" r:id="rId1"/>
    <p:sldLayoutId id="2147484560" r:id="rId2"/>
    <p:sldLayoutId id="2147484561" r:id="rId3"/>
    <p:sldLayoutId id="2147484562" r:id="rId4"/>
    <p:sldLayoutId id="2147484563" r:id="rId5"/>
    <p:sldLayoutId id="2147484564" r:id="rId6"/>
    <p:sldLayoutId id="2147484565" r:id="rId7"/>
    <p:sldLayoutId id="2147484566" r:id="rId8"/>
    <p:sldLayoutId id="2147484567" r:id="rId9"/>
    <p:sldLayoutId id="2147484568" r:id="rId10"/>
    <p:sldLayoutId id="2147484569" r:id="rId11"/>
  </p:sldLayoutIdLst>
  <p:hf hdr="0" ftr="0" dt="0"/>
  <p:txStyles>
    <p:titleStyle>
      <a:lvl1pPr algn="l" defTabSz="1018888" rtl="0" eaLnBrk="1" latinLnBrk="0" hangingPunct="1">
        <a:spcBef>
          <a:spcPct val="0"/>
        </a:spcBef>
        <a:buNone/>
        <a:defRPr sz="2000" b="0" kern="1200" baseline="0">
          <a:solidFill>
            <a:schemeClr val="tx1"/>
          </a:solidFill>
          <a:latin typeface="+mj-lt"/>
          <a:ea typeface="+mj-ea"/>
          <a:cs typeface="+mj-cs"/>
        </a:defRPr>
      </a:lvl1pPr>
    </p:titleStyle>
    <p:bodyStyle>
      <a:lvl1pPr marL="112714" indent="-112714" algn="l" defTabSz="1018888" rtl="0" eaLnBrk="1" latinLnBrk="0" hangingPunct="1">
        <a:spcBef>
          <a:spcPts val="500"/>
        </a:spcBef>
        <a:buClr>
          <a:schemeClr val="accent1"/>
        </a:buClr>
        <a:buFont typeface="Arial" pitchFamily="34" charset="0"/>
        <a:buChar char="•"/>
        <a:defRPr sz="1000" kern="1200">
          <a:solidFill>
            <a:schemeClr val="tx1"/>
          </a:solidFill>
          <a:latin typeface="+mn-lt"/>
          <a:ea typeface="+mn-ea"/>
          <a:cs typeface="+mn-cs"/>
        </a:defRPr>
      </a:lvl1pPr>
      <a:lvl2pPr marL="230191" indent="-117476" algn="l" defTabSz="1018888" rtl="0" eaLnBrk="1" latinLnBrk="0" hangingPunct="1">
        <a:spcBef>
          <a:spcPts val="500"/>
        </a:spcBef>
        <a:buClr>
          <a:schemeClr val="accent1"/>
        </a:buClr>
        <a:buFont typeface="Arial" pitchFamily="34" charset="0"/>
        <a:buChar char="–"/>
        <a:defRPr sz="1000" kern="1200">
          <a:solidFill>
            <a:schemeClr val="tx1"/>
          </a:solidFill>
          <a:latin typeface="+mn-lt"/>
          <a:ea typeface="+mn-ea"/>
          <a:cs typeface="+mn-cs"/>
        </a:defRPr>
      </a:lvl2pPr>
      <a:lvl3pPr marL="342903" indent="-112714" algn="l" defTabSz="1018888" rtl="0" eaLnBrk="1" latinLnBrk="0" hangingPunct="1">
        <a:spcBef>
          <a:spcPts val="500"/>
        </a:spcBef>
        <a:buClr>
          <a:schemeClr val="accent1"/>
        </a:buClr>
        <a:buFont typeface="Arial" pitchFamily="34" charset="0"/>
        <a:buChar char="•"/>
        <a:defRPr sz="1000" kern="1200">
          <a:solidFill>
            <a:schemeClr val="tx1"/>
          </a:solidFill>
          <a:latin typeface="+mn-lt"/>
          <a:ea typeface="+mn-ea"/>
          <a:cs typeface="+mn-cs"/>
        </a:defRPr>
      </a:lvl3pPr>
      <a:lvl4pPr marL="458793" indent="-115890" algn="l" defTabSz="1018888" rtl="0" eaLnBrk="1" latinLnBrk="0" hangingPunct="1">
        <a:spcBef>
          <a:spcPts val="500"/>
        </a:spcBef>
        <a:buClr>
          <a:schemeClr val="accent1"/>
        </a:buClr>
        <a:buFont typeface="Arial" pitchFamily="34" charset="0"/>
        <a:buChar char="–"/>
        <a:defRPr sz="1000" kern="1200">
          <a:solidFill>
            <a:schemeClr val="tx1"/>
          </a:solidFill>
          <a:latin typeface="+mn-lt"/>
          <a:ea typeface="+mn-ea"/>
          <a:cs typeface="+mn-cs"/>
        </a:defRPr>
      </a:lvl4pPr>
      <a:lvl5pPr marL="571505" indent="-112714" algn="l" defTabSz="1018888" rtl="0" eaLnBrk="1" latinLnBrk="0" hangingPunct="1">
        <a:spcBef>
          <a:spcPts val="500"/>
        </a:spcBef>
        <a:buClr>
          <a:schemeClr val="accent1"/>
        </a:buClr>
        <a:buFont typeface="Arial" pitchFamily="34" charset="0"/>
        <a:buChar char="•"/>
        <a:defRPr sz="1000" kern="1200" baseline="0">
          <a:solidFill>
            <a:schemeClr val="tx1"/>
          </a:solidFill>
          <a:latin typeface="+mn-lt"/>
          <a:ea typeface="+mn-ea"/>
          <a:cs typeface="+mn-cs"/>
        </a:defRPr>
      </a:lvl5pPr>
      <a:lvl6pPr marL="684219" indent="-114301" algn="l" defTabSz="1018888" rtl="0" eaLnBrk="1" latinLnBrk="0" hangingPunct="1">
        <a:spcBef>
          <a:spcPts val="500"/>
        </a:spcBef>
        <a:buFont typeface="Arial" pitchFamily="34" charset="0"/>
        <a:buChar char="–"/>
        <a:defRPr sz="1000" kern="1200" baseline="0">
          <a:solidFill>
            <a:schemeClr val="tx1"/>
          </a:solidFill>
          <a:latin typeface="+mn-lt"/>
          <a:ea typeface="+mn-ea"/>
          <a:cs typeface="+mn-cs"/>
        </a:defRPr>
      </a:lvl6pPr>
      <a:lvl7pPr marL="800108" indent="-114301" algn="l" defTabSz="1018888" rtl="0" eaLnBrk="1" latinLnBrk="0" hangingPunct="1">
        <a:spcBef>
          <a:spcPts val="500"/>
        </a:spcBef>
        <a:buFont typeface="Arial" pitchFamily="34" charset="0"/>
        <a:buChar char="•"/>
        <a:defRPr sz="1000" kern="1200" baseline="0">
          <a:solidFill>
            <a:schemeClr val="tx1"/>
          </a:solidFill>
          <a:latin typeface="+mn-lt"/>
          <a:ea typeface="+mn-ea"/>
          <a:cs typeface="+mn-cs"/>
        </a:defRPr>
      </a:lvl7pPr>
      <a:lvl8pPr marL="914409" indent="-114301" algn="l" defTabSz="1018888" rtl="0" eaLnBrk="1" latinLnBrk="0" hangingPunct="1">
        <a:spcBef>
          <a:spcPts val="500"/>
        </a:spcBef>
        <a:buFont typeface="Arial" pitchFamily="34" charset="0"/>
        <a:buChar char="–"/>
        <a:defRPr sz="1000" kern="1200" baseline="0">
          <a:solidFill>
            <a:schemeClr val="tx1"/>
          </a:solidFill>
          <a:latin typeface="+mn-lt"/>
          <a:ea typeface="+mn-ea"/>
          <a:cs typeface="+mn-cs"/>
        </a:defRPr>
      </a:lvl8pPr>
      <a:lvl9pPr marL="1028710" indent="-114301" algn="l" defTabSz="1018888" rtl="0" eaLnBrk="1" latinLnBrk="0" hangingPunct="1">
        <a:spcBef>
          <a:spcPts val="500"/>
        </a:spcBef>
        <a:buFont typeface="Arial" pitchFamily="34" charset="0"/>
        <a:buChar char="•"/>
        <a:defRPr sz="1000" kern="1200" baseline="0">
          <a:solidFill>
            <a:schemeClr val="tx1"/>
          </a:solidFill>
          <a:latin typeface="+mn-lt"/>
          <a:ea typeface="+mn-ea"/>
          <a:cs typeface="+mn-cs"/>
        </a:defRPr>
      </a:lvl9pPr>
    </p:bodyStyle>
    <p:otherStyle>
      <a:defPPr>
        <a:defRPr lang="en-US"/>
      </a:defPPr>
      <a:lvl1pPr marL="0" algn="l" defTabSz="640086" rtl="0" eaLnBrk="1" latinLnBrk="0" hangingPunct="1">
        <a:spcBef>
          <a:spcPts val="300"/>
        </a:spcBef>
        <a:defRPr sz="900" kern="1200">
          <a:solidFill>
            <a:schemeClr val="tx1"/>
          </a:solidFill>
          <a:latin typeface="+mn-lt"/>
          <a:ea typeface="+mn-ea"/>
          <a:cs typeface="+mn-cs"/>
        </a:defRPr>
      </a:lvl1pPr>
      <a:lvl2pPr marL="114301" indent="-114301" algn="l" defTabSz="640086" rtl="0" eaLnBrk="1" latinLnBrk="0" hangingPunct="1">
        <a:spcBef>
          <a:spcPts val="300"/>
        </a:spcBef>
        <a:buSzPct val="100000"/>
        <a:buFont typeface="Arial" panose="020B0604020202020204" pitchFamily="34" charset="0"/>
        <a:buChar char="•"/>
        <a:defRPr sz="900" kern="1200">
          <a:solidFill>
            <a:schemeClr val="tx1"/>
          </a:solidFill>
          <a:latin typeface="+mn-lt"/>
          <a:ea typeface="+mn-ea"/>
          <a:cs typeface="+mn-cs"/>
        </a:defRPr>
      </a:lvl2pPr>
      <a:lvl3pPr marL="228602" indent="-114301" algn="l" defTabSz="640086" rtl="0" eaLnBrk="1" latinLnBrk="0" hangingPunct="1">
        <a:spcBef>
          <a:spcPts val="300"/>
        </a:spcBef>
        <a:buSzPct val="100000"/>
        <a:buFont typeface="Arial" panose="020B0604030504040204" pitchFamily="34" charset="0"/>
        <a:buChar char="–"/>
        <a:defRPr sz="900" kern="1200">
          <a:solidFill>
            <a:schemeClr val="tx1"/>
          </a:solidFill>
          <a:latin typeface="+mn-lt"/>
          <a:ea typeface="+mn-ea"/>
          <a:cs typeface="+mn-cs"/>
        </a:defRPr>
      </a:lvl3pPr>
      <a:lvl4pPr marL="342903" indent="-114301" algn="l" defTabSz="640086" rtl="0" eaLnBrk="1" latinLnBrk="0" hangingPunct="1">
        <a:spcBef>
          <a:spcPts val="300"/>
        </a:spcBef>
        <a:buSzPct val="100000"/>
        <a:buFont typeface="Arial" panose="020B0604020202020204" pitchFamily="34" charset="0"/>
        <a:buChar char="•"/>
        <a:defRPr sz="900" kern="1200">
          <a:solidFill>
            <a:schemeClr val="tx1"/>
          </a:solidFill>
          <a:latin typeface="+mn-lt"/>
          <a:ea typeface="+mn-ea"/>
          <a:cs typeface="+mn-cs"/>
        </a:defRPr>
      </a:lvl4pPr>
      <a:lvl5pPr marL="457204" indent="-114301" algn="l" defTabSz="640086" rtl="0" eaLnBrk="1" latinLnBrk="0" hangingPunct="1">
        <a:spcBef>
          <a:spcPts val="300"/>
        </a:spcBef>
        <a:buSzPct val="100000"/>
        <a:buFont typeface="Arial" panose="020B0604030504040204" pitchFamily="34" charset="0"/>
        <a:buChar char="–"/>
        <a:defRPr sz="900" kern="1200">
          <a:solidFill>
            <a:schemeClr val="tx1"/>
          </a:solidFill>
          <a:latin typeface="+mn-lt"/>
          <a:ea typeface="+mn-ea"/>
          <a:cs typeface="+mn-cs"/>
        </a:defRPr>
      </a:lvl5pPr>
      <a:lvl6pPr marL="571505" indent="-114301" algn="l" defTabSz="640086" rtl="0" eaLnBrk="1" latinLnBrk="0" hangingPunct="1">
        <a:spcBef>
          <a:spcPts val="300"/>
        </a:spcBef>
        <a:buSzPct val="100000"/>
        <a:buFont typeface="Arial" panose="020B0604020202020204" pitchFamily="34" charset="0"/>
        <a:buChar char="•"/>
        <a:defRPr sz="900" kern="1200">
          <a:solidFill>
            <a:schemeClr val="tx1"/>
          </a:solidFill>
          <a:latin typeface="+mn-lt"/>
          <a:ea typeface="+mn-ea"/>
          <a:cs typeface="+mn-cs"/>
        </a:defRPr>
      </a:lvl6pPr>
      <a:lvl7pPr marL="685807" indent="-114301" algn="l" defTabSz="640086" rtl="0" eaLnBrk="1" latinLnBrk="0" hangingPunct="1">
        <a:spcBef>
          <a:spcPts val="300"/>
        </a:spcBef>
        <a:buSzPct val="100000"/>
        <a:buFont typeface="Arial" panose="020B0604030504040204" pitchFamily="34" charset="0"/>
        <a:buChar char="–"/>
        <a:defRPr sz="900" kern="1200">
          <a:solidFill>
            <a:schemeClr val="tx1"/>
          </a:solidFill>
          <a:latin typeface="+mn-lt"/>
          <a:ea typeface="+mn-ea"/>
          <a:cs typeface="+mn-cs"/>
        </a:defRPr>
      </a:lvl7pPr>
      <a:lvl8pPr marL="800108" indent="-114301" algn="l" defTabSz="640086" rtl="0" eaLnBrk="1" latinLnBrk="0" hangingPunct="1">
        <a:spcBef>
          <a:spcPts val="300"/>
        </a:spcBef>
        <a:buSzPct val="100000"/>
        <a:buFont typeface="Arial" panose="020B0604020202020204" pitchFamily="34" charset="0"/>
        <a:buChar char="•"/>
        <a:defRPr sz="900" kern="1200">
          <a:solidFill>
            <a:schemeClr val="tx1"/>
          </a:solidFill>
          <a:latin typeface="+mn-lt"/>
          <a:ea typeface="+mn-ea"/>
          <a:cs typeface="+mn-cs"/>
        </a:defRPr>
      </a:lvl8pPr>
      <a:lvl9pPr marL="914409" indent="-114301" algn="l" defTabSz="640086" rtl="0" eaLnBrk="1" latinLnBrk="0" hangingPunct="1">
        <a:spcBef>
          <a:spcPts val="300"/>
        </a:spcBef>
        <a:buSzPct val="100000"/>
        <a:buFont typeface="Arial" panose="020B0604030504040204" pitchFamily="34" charset="0"/>
        <a:buChar char="–"/>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08" userDrawn="1">
          <p15:clr>
            <a:srgbClr val="C35EA4"/>
          </p15:clr>
        </p15:guide>
        <p15:guide id="3" orient="horz" pos="300" userDrawn="1">
          <p15:clr>
            <a:srgbClr val="C35EA4"/>
          </p15:clr>
        </p15:guide>
        <p15:guide id="4" orient="horz" pos="6263"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descr="C:\Users\ragarw24\Desktop\ASSIGNMENT\desktop2\IMAGE LIBRARY\LICENSE IMAGES\891619848 LOW 1.jpg"/>
          <p:cNvPicPr>
            <a:picLocks noChangeAspect="1" noChangeArrowheads="1"/>
          </p:cNvPicPr>
          <p:nvPr/>
        </p:nvPicPr>
        <p:blipFill rotWithShape="1">
          <a:blip r:embed="rId2">
            <a:extLst>
              <a:ext uri="{28A0092B-C50C-407E-A947-70E740481C1C}">
                <a14:useLocalDpi xmlns:a14="http://schemas.microsoft.com/office/drawing/2010/main" val="0"/>
              </a:ext>
            </a:extLst>
          </a:blip>
          <a:srcRect l="5668" r="18504"/>
          <a:stretch/>
        </p:blipFill>
        <p:spPr bwMode="auto">
          <a:xfrm>
            <a:off x="852410" y="1951814"/>
            <a:ext cx="6933627" cy="6286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 y="228601"/>
            <a:ext cx="378372" cy="1005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p:nvPr/>
        </p:nvCxnSpPr>
        <p:spPr>
          <a:xfrm flipH="1">
            <a:off x="6033830" y="1676400"/>
            <a:ext cx="1738570"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864124" y="1538515"/>
            <a:ext cx="914400" cy="1397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p:nvSpPr>
        <p:spPr>
          <a:xfrm>
            <a:off x="1146879" y="2274380"/>
            <a:ext cx="6305119" cy="5641383"/>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0" y="3002793"/>
            <a:ext cx="5106472" cy="4184542"/>
            <a:chOff x="0" y="2774193"/>
            <a:chExt cx="5106472" cy="4184542"/>
          </a:xfrm>
        </p:grpSpPr>
        <p:sp>
          <p:nvSpPr>
            <p:cNvPr id="3" name="Rectangle 2"/>
            <p:cNvSpPr/>
            <p:nvPr/>
          </p:nvSpPr>
          <p:spPr>
            <a:xfrm>
              <a:off x="0" y="2774193"/>
              <a:ext cx="4757980" cy="4184542"/>
            </a:xfrm>
            <a:prstGeom prst="rect">
              <a:avLst/>
            </a:prstGeom>
            <a:gradFill>
              <a:gsLst>
                <a:gs pos="0">
                  <a:srgbClr val="D45D00"/>
                </a:gs>
                <a:gs pos="80000">
                  <a:srgbClr val="D45D00"/>
                </a:gs>
                <a:gs pos="100000">
                  <a:srgbClr val="D45D00"/>
                </a:gs>
              </a:gsLst>
            </a:gra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2" name="Title 1"/>
            <p:cNvSpPr txBox="1">
              <a:spLocks/>
            </p:cNvSpPr>
            <p:nvPr/>
          </p:nvSpPr>
          <p:spPr bwMode="gray">
            <a:xfrm>
              <a:off x="346622" y="4300931"/>
              <a:ext cx="4759850" cy="554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85490" bIns="0" rtlCol="0" anchor="t">
              <a:noAutofit/>
            </a:bodyPr>
            <a:lstStyle>
              <a:lvl1pPr algn="l" defTabSz="914400" rtl="0" eaLnBrk="0" latinLnBrk="0" hangingPunct="0">
                <a:lnSpc>
                  <a:spcPct val="90000"/>
                </a:lnSpc>
                <a:spcBef>
                  <a:spcPct val="0"/>
                </a:spcBef>
                <a:buNone/>
                <a:defRPr sz="1300" b="1" kern="1200">
                  <a:solidFill>
                    <a:schemeClr val="tx1"/>
                  </a:solidFill>
                  <a:latin typeface="Arial" pitchFamily="34" charset="0"/>
                  <a:ea typeface="ＭＳ Ｐゴシック" pitchFamily="34" charset="-128"/>
                  <a:cs typeface="+mj-cs"/>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eaLnBrk="1" fontAlgn="auto" hangingPunct="1">
                <a:spcAft>
                  <a:spcPts val="0"/>
                </a:spcAft>
              </a:pPr>
              <a:r>
                <a:rPr lang="en-US" altLang="en-US" sz="3600" dirty="0">
                  <a:solidFill>
                    <a:schemeClr val="bg1"/>
                  </a:solidFill>
                </a:rPr>
                <a:t>MCR AIM Program </a:t>
              </a:r>
            </a:p>
            <a:p>
              <a:pPr eaLnBrk="1" fontAlgn="auto" hangingPunct="1">
                <a:spcAft>
                  <a:spcPts val="0"/>
                </a:spcAft>
              </a:pPr>
              <a:r>
                <a:rPr lang="en-US" altLang="en-US" sz="3600" dirty="0">
                  <a:solidFill>
                    <a:schemeClr val="bg1"/>
                  </a:solidFill>
                </a:rPr>
                <a:t>Insights	</a:t>
              </a:r>
            </a:p>
          </p:txBody>
        </p:sp>
        <p:sp>
          <p:nvSpPr>
            <p:cNvPr id="15" name="Subtitle 7"/>
            <p:cNvSpPr txBox="1">
              <a:spLocks/>
            </p:cNvSpPr>
            <p:nvPr/>
          </p:nvSpPr>
          <p:spPr>
            <a:xfrm>
              <a:off x="297056" y="5385622"/>
              <a:ext cx="4367936" cy="704056"/>
            </a:xfrm>
            <a:prstGeom prst="rect">
              <a:avLst/>
            </a:prstGeom>
          </p:spPr>
          <p:txBody>
            <a:bodyPr vert="horz" lIns="91440" tIns="45720" rIns="91440" bIns="45720" rtlCol="0">
              <a:noAutofit/>
            </a:bodyPr>
            <a:lstStyle>
              <a:lvl1pPr marL="0" indent="0" algn="l" defTabSz="914400" rtl="0" eaLnBrk="1" latinLnBrk="0" hangingPunct="1">
                <a:spcBef>
                  <a:spcPts val="0"/>
                </a:spcBef>
                <a:spcAft>
                  <a:spcPts val="400"/>
                </a:spcAft>
                <a:buClr>
                  <a:schemeClr val="accent3"/>
                </a:buClr>
                <a:buFont typeface="Arial" panose="020B0604020202020204" pitchFamily="34" charset="0"/>
                <a:buNone/>
                <a:defRPr sz="2000" b="1" kern="1200">
                  <a:solidFill>
                    <a:schemeClr val="accent3"/>
                  </a:solidFill>
                  <a:latin typeface="+mn-lt"/>
                  <a:ea typeface="+mn-ea"/>
                  <a:cs typeface="+mn-cs"/>
                </a:defRPr>
              </a:lvl1pPr>
              <a:lvl2pPr marL="457200" indent="0" algn="ctr" defTabSz="914400" rtl="0" eaLnBrk="1" latinLnBrk="0" hangingPunct="1">
                <a:spcBef>
                  <a:spcPts val="0"/>
                </a:spcBef>
                <a:spcAft>
                  <a:spcPts val="400"/>
                </a:spcAft>
                <a:buClr>
                  <a:schemeClr val="accent3"/>
                </a:buClr>
                <a:buFont typeface="Arial" panose="020B060402020202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0"/>
                </a:spcBef>
                <a:spcAft>
                  <a:spcPts val="400"/>
                </a:spcAft>
                <a:buClr>
                  <a:schemeClr val="accent3"/>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0"/>
                </a:spcBef>
                <a:spcAft>
                  <a:spcPts val="400"/>
                </a:spcAft>
                <a:buClr>
                  <a:schemeClr val="accent3"/>
                </a:buClr>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0"/>
                </a:spcBef>
                <a:spcAft>
                  <a:spcPts val="400"/>
                </a:spcAft>
                <a:buClr>
                  <a:schemeClr val="accent3"/>
                </a:buClr>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3"/>
                </a:buClr>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3"/>
                </a:buClr>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3"/>
                </a:buClr>
                <a:buFont typeface="Arial" panose="020B0604020202020204" pitchFamily="34" charset="0"/>
                <a:buNone/>
                <a:defRPr sz="1800" kern="1200" baseline="0">
                  <a:solidFill>
                    <a:schemeClr val="tx1">
                      <a:tint val="75000"/>
                    </a:schemeClr>
                  </a:solidFill>
                  <a:latin typeface="+mn-lt"/>
                  <a:ea typeface="+mn-ea"/>
                  <a:cs typeface="+mn-cs"/>
                </a:defRPr>
              </a:lvl9pPr>
            </a:lstStyle>
            <a:p>
              <a:pPr fontAlgn="auto"/>
              <a:r>
                <a:rPr lang="en-US" sz="1799" b="0" dirty="0">
                  <a:solidFill>
                    <a:schemeClr val="bg1"/>
                  </a:solidFill>
                </a:rPr>
                <a:t>May 2021 Edition</a:t>
              </a:r>
            </a:p>
          </p:txBody>
        </p:sp>
        <p:sp>
          <p:nvSpPr>
            <p:cNvPr id="17" name="Chevron 16"/>
            <p:cNvSpPr/>
            <p:nvPr/>
          </p:nvSpPr>
          <p:spPr>
            <a:xfrm>
              <a:off x="498916" y="6000972"/>
              <a:ext cx="1615778" cy="88706"/>
            </a:xfrm>
            <a:prstGeom prst="chevron">
              <a:avLst>
                <a:gd name="adj" fmla="val 0"/>
              </a:avLst>
            </a:prstGeom>
            <a:solidFill>
              <a:srgbClr val="D45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8" name="Group 17"/>
          <p:cNvGrpSpPr/>
          <p:nvPr/>
        </p:nvGrpSpPr>
        <p:grpSpPr>
          <a:xfrm>
            <a:off x="372083" y="5557227"/>
            <a:ext cx="3982945" cy="88706"/>
            <a:chOff x="372079" y="5328627"/>
            <a:chExt cx="3982945" cy="88706"/>
          </a:xfrm>
        </p:grpSpPr>
        <p:cxnSp>
          <p:nvCxnSpPr>
            <p:cNvPr id="19" name="Straight Connector 18"/>
            <p:cNvCxnSpPr/>
            <p:nvPr/>
          </p:nvCxnSpPr>
          <p:spPr>
            <a:xfrm>
              <a:off x="378372" y="5403172"/>
              <a:ext cx="39766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Chevron 21"/>
            <p:cNvSpPr/>
            <p:nvPr/>
          </p:nvSpPr>
          <p:spPr>
            <a:xfrm>
              <a:off x="372079" y="5328627"/>
              <a:ext cx="1083010" cy="88706"/>
            </a:xfrm>
            <a:prstGeom prst="chevron">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3" name="Subtitle 7">
            <a:extLst>
              <a:ext uri="{FF2B5EF4-FFF2-40B4-BE49-F238E27FC236}">
                <a16:creationId xmlns:a16="http://schemas.microsoft.com/office/drawing/2014/main" id="{CE748A75-A03C-4EE7-9E00-DDA4AFA7ED84}"/>
              </a:ext>
            </a:extLst>
          </p:cNvPr>
          <p:cNvSpPr txBox="1">
            <a:spLocks/>
          </p:cNvSpPr>
          <p:nvPr/>
        </p:nvSpPr>
        <p:spPr>
          <a:xfrm>
            <a:off x="297056" y="5926001"/>
            <a:ext cx="4367936" cy="704056"/>
          </a:xfrm>
          <a:prstGeom prst="rect">
            <a:avLst/>
          </a:prstGeom>
        </p:spPr>
        <p:txBody>
          <a:bodyPr vert="horz" lIns="91440" tIns="45720" rIns="91440" bIns="45720" rtlCol="0">
            <a:noAutofit/>
          </a:bodyPr>
          <a:lstStyle>
            <a:lvl1pPr marL="0" indent="0" algn="l" defTabSz="914400" rtl="0" eaLnBrk="1" latinLnBrk="0" hangingPunct="1">
              <a:spcBef>
                <a:spcPts val="0"/>
              </a:spcBef>
              <a:spcAft>
                <a:spcPts val="400"/>
              </a:spcAft>
              <a:buClr>
                <a:schemeClr val="accent3"/>
              </a:buClr>
              <a:buFont typeface="Arial" panose="020B0604020202020204" pitchFamily="34" charset="0"/>
              <a:buNone/>
              <a:defRPr sz="2000" b="1" kern="1200">
                <a:solidFill>
                  <a:schemeClr val="accent3"/>
                </a:solidFill>
                <a:latin typeface="+mn-lt"/>
                <a:ea typeface="+mn-ea"/>
                <a:cs typeface="+mn-cs"/>
              </a:defRPr>
            </a:lvl1pPr>
            <a:lvl2pPr marL="457200" indent="0" algn="ctr" defTabSz="914400" rtl="0" eaLnBrk="1" latinLnBrk="0" hangingPunct="1">
              <a:spcBef>
                <a:spcPts val="0"/>
              </a:spcBef>
              <a:spcAft>
                <a:spcPts val="400"/>
              </a:spcAft>
              <a:buClr>
                <a:schemeClr val="accent3"/>
              </a:buClr>
              <a:buFont typeface="Arial" panose="020B060402020202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0"/>
              </a:spcBef>
              <a:spcAft>
                <a:spcPts val="400"/>
              </a:spcAft>
              <a:buClr>
                <a:schemeClr val="accent3"/>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0"/>
              </a:spcBef>
              <a:spcAft>
                <a:spcPts val="400"/>
              </a:spcAft>
              <a:buClr>
                <a:schemeClr val="accent3"/>
              </a:buClr>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0"/>
              </a:spcBef>
              <a:spcAft>
                <a:spcPts val="400"/>
              </a:spcAft>
              <a:buClr>
                <a:schemeClr val="accent3"/>
              </a:buClr>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3"/>
              </a:buClr>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3"/>
              </a:buClr>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3"/>
              </a:buClr>
              <a:buFont typeface="Arial" panose="020B0604020202020204" pitchFamily="34" charset="0"/>
              <a:buNone/>
              <a:defRPr sz="1800" kern="1200" baseline="0">
                <a:solidFill>
                  <a:schemeClr val="tx1">
                    <a:tint val="75000"/>
                  </a:schemeClr>
                </a:solidFill>
                <a:latin typeface="+mn-lt"/>
                <a:ea typeface="+mn-ea"/>
                <a:cs typeface="+mn-cs"/>
              </a:defRPr>
            </a:lvl9pPr>
          </a:lstStyle>
          <a:p>
            <a:pPr fontAlgn="auto"/>
            <a:r>
              <a:rPr lang="en-US" sz="1000" b="0" dirty="0">
                <a:solidFill>
                  <a:schemeClr val="bg1"/>
                </a:solidFill>
              </a:rPr>
              <a:t>Analysis Range:</a:t>
            </a:r>
          </a:p>
        </p:txBody>
      </p:sp>
    </p:spTree>
    <p:extLst>
      <p:ext uri="{BB962C8B-B14F-4D97-AF65-F5344CB8AC3E}">
        <p14:creationId xmlns:p14="http://schemas.microsoft.com/office/powerpoint/2010/main" val="19511311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7E7D-44A1-430B-AB84-C04E1A3551A0}"/>
              </a:ext>
            </a:extLst>
          </p:cNvPr>
          <p:cNvSpPr>
            <a:spLocks noGrp="1"/>
          </p:cNvSpPr>
          <p:nvPr>
            <p:ph type="title"/>
          </p:nvPr>
        </p:nvSpPr>
        <p:spPr/>
        <p:txBody>
          <a:bodyPr/>
          <a:lstStyle/>
          <a:p>
            <a:r>
              <a:rPr lang="en-US" sz="1600" b="0" i="1" dirty="0"/>
              <a:t>*Continued</a:t>
            </a:r>
            <a:endParaRPr lang="en-US" b="0" i="1" dirty="0"/>
          </a:p>
        </p:txBody>
      </p:sp>
      <p:pic>
        <p:nvPicPr>
          <p:cNvPr id="5" name="Content Placeholder 4">
            <a:extLst>
              <a:ext uri="{FF2B5EF4-FFF2-40B4-BE49-F238E27FC236}">
                <a16:creationId xmlns:a16="http://schemas.microsoft.com/office/drawing/2014/main" id="{13789AB8-F642-4275-8F0A-6B7B4A335A95}"/>
              </a:ext>
            </a:extLst>
          </p:cNvPr>
          <p:cNvPicPr>
            <a:picLocks noGrp="1" noChangeAspect="1"/>
          </p:cNvPicPr>
          <p:nvPr>
            <p:ph idx="1"/>
          </p:nvPr>
        </p:nvPicPr>
        <p:blipFill>
          <a:blip r:embed="rId2"/>
          <a:stretch>
            <a:fillRect/>
          </a:stretch>
        </p:blipFill>
        <p:spPr>
          <a:xfrm>
            <a:off x="350748" y="2141668"/>
            <a:ext cx="3690664" cy="2324008"/>
          </a:xfrm>
          <a:prstGeom prst="rect">
            <a:avLst/>
          </a:prstGeom>
        </p:spPr>
      </p:pic>
      <p:sp>
        <p:nvSpPr>
          <p:cNvPr id="4" name="Slide Number Placeholder 3">
            <a:extLst>
              <a:ext uri="{FF2B5EF4-FFF2-40B4-BE49-F238E27FC236}">
                <a16:creationId xmlns:a16="http://schemas.microsoft.com/office/drawing/2014/main" id="{27EBE8A6-E9E0-46B8-897B-99638A630D01}"/>
              </a:ext>
            </a:extLst>
          </p:cNvPr>
          <p:cNvSpPr>
            <a:spLocks noGrp="1"/>
          </p:cNvSpPr>
          <p:nvPr>
            <p:ph type="sldNum" sz="quarter" idx="12"/>
          </p:nvPr>
        </p:nvSpPr>
        <p:spPr/>
        <p:txBody>
          <a:bodyPr/>
          <a:lstStyle/>
          <a:p>
            <a:fld id="{90F9BDA0-AF0E-4BA8-B742-3B9C92A3E6FE}" type="slidenum">
              <a:rPr lang="en-US" smtClean="0">
                <a:solidFill>
                  <a:srgbClr val="8C9599"/>
                </a:solidFill>
              </a:rPr>
              <a:pPr/>
              <a:t>10</a:t>
            </a:fld>
            <a:endParaRPr lang="en-US" dirty="0">
              <a:solidFill>
                <a:srgbClr val="8C9599"/>
              </a:solidFill>
            </a:endParaRPr>
          </a:p>
        </p:txBody>
      </p:sp>
      <p:pic>
        <p:nvPicPr>
          <p:cNvPr id="6" name="Picture 5">
            <a:extLst>
              <a:ext uri="{FF2B5EF4-FFF2-40B4-BE49-F238E27FC236}">
                <a16:creationId xmlns:a16="http://schemas.microsoft.com/office/drawing/2014/main" id="{63F805DF-2E05-4223-A8C4-60771C8E3DF3}"/>
              </a:ext>
            </a:extLst>
          </p:cNvPr>
          <p:cNvPicPr>
            <a:picLocks noChangeAspect="1"/>
          </p:cNvPicPr>
          <p:nvPr/>
        </p:nvPicPr>
        <p:blipFill>
          <a:blip r:embed="rId3"/>
          <a:stretch>
            <a:fillRect/>
          </a:stretch>
        </p:blipFill>
        <p:spPr>
          <a:xfrm>
            <a:off x="4041412" y="2141668"/>
            <a:ext cx="3516940" cy="2324008"/>
          </a:xfrm>
          <a:prstGeom prst="rect">
            <a:avLst/>
          </a:prstGeom>
        </p:spPr>
      </p:pic>
      <p:sp>
        <p:nvSpPr>
          <p:cNvPr id="7" name="TextBox 6">
            <a:extLst>
              <a:ext uri="{FF2B5EF4-FFF2-40B4-BE49-F238E27FC236}">
                <a16:creationId xmlns:a16="http://schemas.microsoft.com/office/drawing/2014/main" id="{80F06171-8FE4-460B-933A-2603447FE664}"/>
              </a:ext>
            </a:extLst>
          </p:cNvPr>
          <p:cNvSpPr txBox="1"/>
          <p:nvPr/>
        </p:nvSpPr>
        <p:spPr>
          <a:xfrm>
            <a:off x="435935" y="1329070"/>
            <a:ext cx="6762307" cy="307777"/>
          </a:xfrm>
          <a:prstGeom prst="rect">
            <a:avLst/>
          </a:prstGeom>
          <a:noFill/>
        </p:spPr>
        <p:txBody>
          <a:bodyPr wrap="square" rtlCol="0">
            <a:spAutoFit/>
          </a:bodyPr>
          <a:lstStyle/>
          <a:p>
            <a:pPr>
              <a:spcAft>
                <a:spcPts val="400"/>
              </a:spcAft>
              <a:buClr>
                <a:schemeClr val="accent3"/>
              </a:buClr>
            </a:pPr>
            <a:r>
              <a:rPr lang="en-US" dirty="0">
                <a:solidFill>
                  <a:srgbClr val="4D4D4D"/>
                </a:solidFill>
              </a:rPr>
              <a:t>Check if there is a difference in the VPH in the work queues of these initiatives</a:t>
            </a:r>
          </a:p>
        </p:txBody>
      </p:sp>
    </p:spTree>
    <p:extLst>
      <p:ext uri="{BB962C8B-B14F-4D97-AF65-F5344CB8AC3E}">
        <p14:creationId xmlns:p14="http://schemas.microsoft.com/office/powerpoint/2010/main" val="21549783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EDA5ED-1EB7-4F4E-BB5F-D4EEA01E9380}"/>
              </a:ext>
            </a:extLst>
          </p:cNvPr>
          <p:cNvSpPr/>
          <p:nvPr/>
        </p:nvSpPr>
        <p:spPr>
          <a:xfrm>
            <a:off x="301330" y="9936589"/>
            <a:ext cx="1588897" cy="230832"/>
          </a:xfrm>
          <a:prstGeom prst="rect">
            <a:avLst/>
          </a:prstGeom>
          <a:solidFill>
            <a:schemeClr val="bg1"/>
          </a:solidFill>
        </p:spPr>
        <p:txBody>
          <a:bodyPr wrap="none">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900" b="0" i="0" u="none" strike="noStrike" kern="1200" cap="none" spc="0" normalizeH="0" baseline="0" noProof="0" dirty="0">
                <a:ln>
                  <a:noFill/>
                </a:ln>
                <a:solidFill>
                  <a:srgbClr val="4D4D4D"/>
                </a:solidFill>
                <a:effectLst/>
                <a:uLnTx/>
                <a:uFillTx/>
                <a:latin typeface="Arial" pitchFamily="34" charset="0"/>
                <a:ea typeface="ＭＳ Ｐゴシック" pitchFamily="34" charset="-128"/>
                <a:cs typeface="+mn-cs"/>
              </a:rPr>
              <a:t>Enterprise Data &amp; Analytics</a:t>
            </a:r>
          </a:p>
        </p:txBody>
      </p:sp>
      <p:sp>
        <p:nvSpPr>
          <p:cNvPr id="6" name="Slide Number Placeholder 3">
            <a:extLst>
              <a:ext uri="{FF2B5EF4-FFF2-40B4-BE49-F238E27FC236}">
                <a16:creationId xmlns:a16="http://schemas.microsoft.com/office/drawing/2014/main" id="{FB3BD073-C4C7-4E70-8E9B-B095BF09DF0A}"/>
              </a:ext>
            </a:extLst>
          </p:cNvPr>
          <p:cNvSpPr txBox="1">
            <a:spLocks/>
          </p:cNvSpPr>
          <p:nvPr/>
        </p:nvSpPr>
        <p:spPr>
          <a:xfrm>
            <a:off x="7036429" y="10097792"/>
            <a:ext cx="284268" cy="1798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b"/>
          <a:lstStyle>
            <a:defPPr>
              <a:defRPr lang="en-US"/>
            </a:defPPr>
            <a:lvl1pPr algn="r"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1pPr>
            <a:lvl2pPr marL="827608" indent="-318312"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2pPr>
            <a:lvl3pPr marL="1273245"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3pPr>
            <a:lvl4pPr marL="1782542"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4pPr>
            <a:lvl5pPr marL="2291840"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5pPr>
            <a:lvl6pPr marL="2801139"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6pPr>
            <a:lvl7pPr marL="3310437"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7pPr>
            <a:lvl8pPr marL="3819734"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8pPr>
            <a:lvl9pPr marL="4329032"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8C108AC4-FE19-4401-8E1D-66F7C418A7E2}" type="slidenum">
              <a:rPr kumimoji="0" lang="en-US" altLang="en-US" sz="900" b="0" i="0" u="none" strike="noStrike" kern="1200" cap="none" spc="0" normalizeH="0" baseline="0" noProof="0" smtClean="0">
                <a:ln>
                  <a:noFill/>
                </a:ln>
                <a:solidFill>
                  <a:srgbClr val="8C9599">
                    <a:lumMod val="75000"/>
                  </a:srgbClr>
                </a:solidFill>
                <a:effectLst/>
                <a:uLnTx/>
                <a:uFillTx/>
                <a:latin typeface="Arial" pitchFamily="34" charset="0"/>
                <a:ea typeface="Arial Unicode MS"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11</a:t>
            </a:fld>
            <a:endParaRPr kumimoji="0" lang="en-US" altLang="en-US" sz="900" b="0" i="0" u="none" strike="noStrike" kern="1200" cap="none" spc="0" normalizeH="0" baseline="0" noProof="0" dirty="0">
              <a:ln>
                <a:noFill/>
              </a:ln>
              <a:solidFill>
                <a:srgbClr val="8C9599">
                  <a:lumMod val="75000"/>
                </a:srgbClr>
              </a:solidFill>
              <a:effectLst/>
              <a:uLnTx/>
              <a:uFillTx/>
              <a:latin typeface="Arial" pitchFamily="34" charset="0"/>
              <a:ea typeface="Arial Unicode MS" pitchFamily="34" charset="-128"/>
              <a:cs typeface="+mn-cs"/>
            </a:endParaRPr>
          </a:p>
        </p:txBody>
      </p:sp>
      <p:sp>
        <p:nvSpPr>
          <p:cNvPr id="8" name="Title 5">
            <a:extLst>
              <a:ext uri="{FF2B5EF4-FFF2-40B4-BE49-F238E27FC236}">
                <a16:creationId xmlns:a16="http://schemas.microsoft.com/office/drawing/2014/main" id="{BB017724-460B-404C-BEE5-9BC8868FAA72}"/>
              </a:ext>
            </a:extLst>
          </p:cNvPr>
          <p:cNvSpPr>
            <a:spLocks noGrp="1"/>
          </p:cNvSpPr>
          <p:nvPr>
            <p:ph type="title"/>
          </p:nvPr>
        </p:nvSpPr>
        <p:spPr>
          <a:xfrm>
            <a:off x="364588" y="705039"/>
            <a:ext cx="4940608" cy="380755"/>
          </a:xfrm>
        </p:spPr>
        <p:txBody>
          <a:bodyPr>
            <a:normAutofit fontScale="90000"/>
          </a:bodyPr>
          <a:lstStyle/>
          <a:p>
            <a:r>
              <a:rPr lang="en-US" altLang="en-US" b="0" dirty="0">
                <a:solidFill>
                  <a:srgbClr val="D45D00"/>
                </a:solidFill>
              </a:rPr>
              <a:t>Executive Summary </a:t>
            </a:r>
            <a:endParaRPr lang="en-US" dirty="0"/>
          </a:p>
        </p:txBody>
      </p:sp>
      <p:sp>
        <p:nvSpPr>
          <p:cNvPr id="3" name="TextBox 2">
            <a:extLst>
              <a:ext uri="{FF2B5EF4-FFF2-40B4-BE49-F238E27FC236}">
                <a16:creationId xmlns:a16="http://schemas.microsoft.com/office/drawing/2014/main" id="{CA10F26D-59B6-4128-A870-C54B7DEF0841}"/>
              </a:ext>
            </a:extLst>
          </p:cNvPr>
          <p:cNvSpPr txBox="1"/>
          <p:nvPr/>
        </p:nvSpPr>
        <p:spPr>
          <a:xfrm>
            <a:off x="445273" y="1198035"/>
            <a:ext cx="6875424"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1400" b="0" i="1"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Calibri" panose="020F0502020204030204" pitchFamily="34" charset="0"/>
              </a:rPr>
              <a:t>MCR Inventory Optimization consists of predictive &amp; rule-based analytics solutions to identify by-pass inventory for auto approval driving SG&amp;A savings through efficiency gains</a:t>
            </a:r>
            <a:endParaRPr kumimoji="0" lang="en-US" sz="1400" b="0" i="1" u="none" strike="noStrike" kern="1200" cap="none" spc="0" normalizeH="0" baseline="0" noProof="0" dirty="0">
              <a:ln>
                <a:noFill/>
              </a:ln>
              <a:solidFill>
                <a:srgbClr val="000000"/>
              </a:solidFill>
              <a:effectLst/>
              <a:uLnTx/>
              <a:uFillTx/>
              <a:latin typeface="Arial" pitchFamily="34" charset="0"/>
              <a:ea typeface="ＭＳ Ｐゴシック" pitchFamily="34" charset="-128"/>
            </a:endParaRPr>
          </a:p>
        </p:txBody>
      </p:sp>
      <p:grpSp>
        <p:nvGrpSpPr>
          <p:cNvPr id="2" name="Group 1">
            <a:extLst>
              <a:ext uri="{FF2B5EF4-FFF2-40B4-BE49-F238E27FC236}">
                <a16:creationId xmlns:a16="http://schemas.microsoft.com/office/drawing/2014/main" id="{3CEA7BDD-4787-4914-BAF5-7E7CF99F7D09}"/>
              </a:ext>
            </a:extLst>
          </p:cNvPr>
          <p:cNvGrpSpPr/>
          <p:nvPr/>
        </p:nvGrpSpPr>
        <p:grpSpPr>
          <a:xfrm>
            <a:off x="481169" y="8215308"/>
            <a:ext cx="7011782" cy="1422002"/>
            <a:chOff x="567995" y="8259026"/>
            <a:chExt cx="6803631" cy="1441801"/>
          </a:xfrm>
        </p:grpSpPr>
        <p:sp>
          <p:nvSpPr>
            <p:cNvPr id="62" name="Rectangle: Rounded Corners 61">
              <a:extLst>
                <a:ext uri="{FF2B5EF4-FFF2-40B4-BE49-F238E27FC236}">
                  <a16:creationId xmlns:a16="http://schemas.microsoft.com/office/drawing/2014/main" id="{B9ECC359-DF29-4019-936A-8C7B4216ACAA}"/>
                </a:ext>
              </a:extLst>
            </p:cNvPr>
            <p:cNvSpPr/>
            <p:nvPr/>
          </p:nvSpPr>
          <p:spPr>
            <a:xfrm>
              <a:off x="567995" y="8259026"/>
              <a:ext cx="6803631" cy="1441801"/>
            </a:xfrm>
            <a:prstGeom prst="roundRect">
              <a:avLst/>
            </a:prstGeom>
            <a:noFill/>
            <a:ln w="19050">
              <a:solidFill>
                <a:srgbClr val="D45D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8C9599">
                    <a:lumMod val="50000"/>
                  </a:srgbClr>
                </a:solidFill>
                <a:effectLst/>
                <a:uLnTx/>
                <a:uFillTx/>
                <a:latin typeface="Arial"/>
                <a:ea typeface="+mn-ea"/>
                <a:cs typeface="+mn-cs"/>
              </a:endParaRPr>
            </a:p>
          </p:txBody>
        </p:sp>
        <p:pic>
          <p:nvPicPr>
            <p:cNvPr id="63" name="Graphic 62" descr="Lightbulb and gear">
              <a:extLst>
                <a:ext uri="{FF2B5EF4-FFF2-40B4-BE49-F238E27FC236}">
                  <a16:creationId xmlns:a16="http://schemas.microsoft.com/office/drawing/2014/main" id="{7E2FEEC8-E59E-40E8-BED9-0EA89E2EB36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8707" y="8352309"/>
              <a:ext cx="271669" cy="271669"/>
            </a:xfrm>
            <a:prstGeom prst="rect">
              <a:avLst/>
            </a:prstGeom>
          </p:spPr>
        </p:pic>
        <p:sp>
          <p:nvSpPr>
            <p:cNvPr id="64" name="Text Box 2">
              <a:extLst>
                <a:ext uri="{FF2B5EF4-FFF2-40B4-BE49-F238E27FC236}">
                  <a16:creationId xmlns:a16="http://schemas.microsoft.com/office/drawing/2014/main" id="{B87B61A8-D17D-4B78-8E64-DABB701AD850}"/>
                </a:ext>
              </a:extLst>
            </p:cNvPr>
            <p:cNvSpPr txBox="1">
              <a:spLocks noChangeArrowheads="1"/>
            </p:cNvSpPr>
            <p:nvPr/>
          </p:nvSpPr>
          <p:spPr bwMode="auto">
            <a:xfrm>
              <a:off x="3378440" y="8345202"/>
              <a:ext cx="1633027" cy="336584"/>
            </a:xfrm>
            <a:prstGeom prst="rect">
              <a:avLst/>
            </a:prstGeom>
            <a:noFill/>
            <a:ln w="9525">
              <a:noFill/>
              <a:miter lim="800000"/>
              <a:headEnd/>
              <a:tailEnd/>
            </a:ln>
          </p:spPr>
          <p:txBody>
            <a:bodyPr rot="0" vert="horz" wrap="square" lIns="91440" tIns="45720" rIns="91440" bIns="45720" anchor="t" anchorCtr="0">
              <a:noAutofit/>
            </a:bodyPr>
            <a:lstStyle/>
            <a:p>
              <a:pPr marL="0" marR="0" lvl="0" indent="0" algn="l" defTabSz="914400" rtl="0" eaLnBrk="1" fontAlgn="base" latinLnBrk="0" hangingPunct="1">
                <a:lnSpc>
                  <a:spcPct val="107000"/>
                </a:lnSpc>
                <a:spcBef>
                  <a:spcPts val="0"/>
                </a:spcBef>
                <a:spcAft>
                  <a:spcPts val="800"/>
                </a:spcAft>
                <a:buClrTx/>
                <a:buSzTx/>
                <a:buFontTx/>
                <a:buNone/>
                <a:tabLst/>
                <a:defRPr/>
              </a:pPr>
              <a:r>
                <a:rPr kumimoji="0" lang="en-US" b="0" i="0" u="none" strike="noStrike" kern="1200" cap="none" spc="0" normalizeH="0" noProof="0" dirty="0">
                  <a:ln>
                    <a:noFill/>
                  </a:ln>
                  <a:solidFill>
                    <a:srgbClr val="D45D00"/>
                  </a:solidFill>
                  <a:effectLst/>
                  <a:uLnTx/>
                  <a:uFillTx/>
                  <a:latin typeface="Calibri" panose="020F0502020204030204" pitchFamily="34" charset="0"/>
                  <a:ea typeface="Calibri" panose="020F0502020204030204" pitchFamily="34" charset="0"/>
                  <a:cs typeface="Times New Roman" panose="02020603050405020304" pitchFamily="18" charset="0"/>
                </a:rPr>
                <a:t>Key Highlights</a:t>
              </a:r>
            </a:p>
          </p:txBody>
        </p:sp>
      </p:grpSp>
      <p:graphicFrame>
        <p:nvGraphicFramePr>
          <p:cNvPr id="55" name="Chart 54">
            <a:extLst>
              <a:ext uri="{FF2B5EF4-FFF2-40B4-BE49-F238E27FC236}">
                <a16:creationId xmlns:a16="http://schemas.microsoft.com/office/drawing/2014/main" id="{22C79CEF-BEBE-43BD-846C-A3E836A719A4}"/>
              </a:ext>
            </a:extLst>
          </p:cNvPr>
          <p:cNvGraphicFramePr/>
          <p:nvPr>
            <p:extLst>
              <p:ext uri="{D42A27DB-BD31-4B8C-83A1-F6EECF244321}">
                <p14:modId xmlns:p14="http://schemas.microsoft.com/office/powerpoint/2010/main" val="1249912070"/>
              </p:ext>
            </p:extLst>
          </p:nvPr>
        </p:nvGraphicFramePr>
        <p:xfrm>
          <a:off x="520141" y="5808292"/>
          <a:ext cx="4049681" cy="2180143"/>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7EC17CC5-1A10-40FC-9BCB-5F51B173E572}"/>
              </a:ext>
            </a:extLst>
          </p:cNvPr>
          <p:cNvSpPr txBox="1"/>
          <p:nvPr/>
        </p:nvSpPr>
        <p:spPr>
          <a:xfrm>
            <a:off x="520141" y="8694576"/>
            <a:ext cx="6972810" cy="1056700"/>
          </a:xfrm>
          <a:prstGeom prst="rect">
            <a:avLst/>
          </a:prstGeom>
          <a:noFill/>
        </p:spPr>
        <p:txBody>
          <a:bodyPr wrap="square" rtlCol="0">
            <a:spAutoFit/>
          </a:bodyPr>
          <a:lstStyle/>
          <a:p>
            <a:pPr marL="285750" marR="0" lvl="0" indent="-285750" algn="l" defTabSz="914400" rtl="0" eaLnBrk="1" fontAlgn="base" latinLnBrk="0" hangingPunct="1">
              <a:lnSpc>
                <a:spcPct val="100000"/>
              </a:lnSpc>
              <a:spcBef>
                <a:spcPct val="0"/>
              </a:spcBef>
              <a:spcAft>
                <a:spcPts val="400"/>
              </a:spcAft>
              <a:buClr>
                <a:srgbClr val="000000"/>
              </a:buClr>
              <a:buSzTx/>
              <a:buFont typeface="Arial" panose="020B0604020202020204" pitchFamily="34" charset="0"/>
              <a:buChar char="•"/>
              <a:tabLst/>
              <a:defRPr/>
            </a:pPr>
            <a:r>
              <a:rPr lang="en-US" i="1" dirty="0">
                <a:solidFill>
                  <a:srgbClr val="000000"/>
                </a:solidFill>
                <a:cs typeface="Calibri" panose="020F0502020204030204" pitchFamily="34" charset="0"/>
              </a:rPr>
              <a:t>ORS One shot initiative is currently on hold</a:t>
            </a:r>
          </a:p>
          <a:p>
            <a:pPr marL="285750" marR="0" lvl="0" indent="-285750" algn="l" defTabSz="914400" rtl="0" eaLnBrk="1" fontAlgn="base" latinLnBrk="0" hangingPunct="1">
              <a:lnSpc>
                <a:spcPct val="100000"/>
              </a:lnSpc>
              <a:spcBef>
                <a:spcPct val="0"/>
              </a:spcBef>
              <a:spcAft>
                <a:spcPts val="400"/>
              </a:spcAft>
              <a:buClr>
                <a:srgbClr val="000000"/>
              </a:buClr>
              <a:buSzTx/>
              <a:buFont typeface="Arial" panose="020B0604020202020204" pitchFamily="34" charset="0"/>
              <a:buChar char="•"/>
              <a:tabLst/>
              <a:defRPr/>
            </a:pPr>
            <a:r>
              <a:rPr lang="en-US" i="1" dirty="0">
                <a:solidFill>
                  <a:srgbClr val="000000"/>
                </a:solidFill>
                <a:cs typeface="Calibri" panose="020F0502020204030204" pitchFamily="34" charset="0"/>
              </a:rPr>
              <a:t>New Initiatives : C&amp;S Adjusted Claims, M&amp;R  and ADRS Phase 1.2 added in the AIM suite</a:t>
            </a:r>
          </a:p>
          <a:p>
            <a:pPr marR="0" lvl="0" algn="l" defTabSz="914400" rtl="0" eaLnBrk="1" fontAlgn="base" latinLnBrk="0" hangingPunct="1">
              <a:lnSpc>
                <a:spcPct val="100000"/>
              </a:lnSpc>
              <a:spcBef>
                <a:spcPct val="0"/>
              </a:spcBef>
              <a:spcAft>
                <a:spcPts val="400"/>
              </a:spcAft>
              <a:buClr>
                <a:srgbClr val="000000"/>
              </a:buClr>
              <a:buSzTx/>
              <a:tabLst/>
              <a:defRPr/>
            </a:pPr>
            <a:endParaRPr lang="en-US" i="1" dirty="0">
              <a:solidFill>
                <a:srgbClr val="000000"/>
              </a:solidFill>
              <a:cs typeface="Calibri" panose="020F0502020204030204" pitchFamily="34" charset="0"/>
            </a:endParaRPr>
          </a:p>
        </p:txBody>
      </p:sp>
      <p:sp>
        <p:nvSpPr>
          <p:cNvPr id="7" name="TextBox 6">
            <a:extLst>
              <a:ext uri="{FF2B5EF4-FFF2-40B4-BE49-F238E27FC236}">
                <a16:creationId xmlns:a16="http://schemas.microsoft.com/office/drawing/2014/main" id="{32C4EA94-6DE5-407C-AAC9-757CC21ED014}"/>
              </a:ext>
            </a:extLst>
          </p:cNvPr>
          <p:cNvSpPr txBox="1"/>
          <p:nvPr/>
        </p:nvSpPr>
        <p:spPr>
          <a:xfrm>
            <a:off x="3897591" y="4335409"/>
            <a:ext cx="349250" cy="21544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800" b="0" i="0"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mn-cs"/>
              </a:rPr>
              <a:t>2 K</a:t>
            </a:r>
          </a:p>
        </p:txBody>
      </p:sp>
      <p:sp>
        <p:nvSpPr>
          <p:cNvPr id="34" name="TextBox 33">
            <a:extLst>
              <a:ext uri="{FF2B5EF4-FFF2-40B4-BE49-F238E27FC236}">
                <a16:creationId xmlns:a16="http://schemas.microsoft.com/office/drawing/2014/main" id="{D262ECC9-49E7-4BEC-9951-00DF8B5DB02B}"/>
              </a:ext>
            </a:extLst>
          </p:cNvPr>
          <p:cNvSpPr txBox="1"/>
          <p:nvPr/>
        </p:nvSpPr>
        <p:spPr>
          <a:xfrm>
            <a:off x="748947" y="5824824"/>
            <a:ext cx="451687" cy="21544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800" b="0" i="0"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mn-cs"/>
              </a:rPr>
              <a:t>169 K</a:t>
            </a:r>
          </a:p>
        </p:txBody>
      </p:sp>
      <p:sp>
        <p:nvSpPr>
          <p:cNvPr id="36" name="Rectangle 35">
            <a:extLst>
              <a:ext uri="{FF2B5EF4-FFF2-40B4-BE49-F238E27FC236}">
                <a16:creationId xmlns:a16="http://schemas.microsoft.com/office/drawing/2014/main" id="{5AC2304C-E822-4B74-B5E7-850B207D93E5}"/>
              </a:ext>
            </a:extLst>
          </p:cNvPr>
          <p:cNvSpPr/>
          <p:nvPr/>
        </p:nvSpPr>
        <p:spPr>
          <a:xfrm>
            <a:off x="481169" y="5633303"/>
            <a:ext cx="4278150" cy="2314553"/>
          </a:xfrm>
          <a:prstGeom prst="rect">
            <a:avLst/>
          </a:prstGeom>
          <a:noFill/>
          <a:ln>
            <a:gradFill>
              <a:gsLst>
                <a:gs pos="83000">
                  <a:srgbClr val="ED7D31"/>
                </a:gs>
                <a:gs pos="100000">
                  <a:schemeClr val="accent1">
                    <a:lumMod val="30000"/>
                    <a:lumOff val="70000"/>
                  </a:schemeClr>
                </a:gs>
              </a:gsLst>
              <a:lin ang="5400000" scaled="1"/>
            </a:gra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42" name="TextBox 41">
            <a:extLst>
              <a:ext uri="{FF2B5EF4-FFF2-40B4-BE49-F238E27FC236}">
                <a16:creationId xmlns:a16="http://schemas.microsoft.com/office/drawing/2014/main" id="{474BEAF8-09F3-48CB-990E-E58050769C35}"/>
              </a:ext>
            </a:extLst>
          </p:cNvPr>
          <p:cNvSpPr txBox="1"/>
          <p:nvPr/>
        </p:nvSpPr>
        <p:spPr>
          <a:xfrm>
            <a:off x="1429440" y="5649170"/>
            <a:ext cx="2727854" cy="276999"/>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ts val="400"/>
              </a:spcAft>
              <a:buClr>
                <a:srgbClr val="00A8F7"/>
              </a:buClr>
              <a:buSzTx/>
              <a:buFontTx/>
              <a:buNone/>
              <a:tabLst/>
              <a:defRPr/>
            </a:pPr>
            <a:r>
              <a:rPr kumimoji="0" lang="en-US" sz="1200" b="1" i="1" u="none" strike="noStrike" kern="1200" cap="none" spc="0" normalizeH="0" baseline="0" noProof="0" dirty="0">
                <a:ln>
                  <a:noFill/>
                </a:ln>
                <a:solidFill>
                  <a:srgbClr val="4D4D4D"/>
                </a:solidFill>
                <a:effectLst/>
                <a:uLnTx/>
                <a:uFillTx/>
                <a:latin typeface="Arial" pitchFamily="34" charset="0"/>
                <a:ea typeface="ＭＳ Ｐゴシック" pitchFamily="34" charset="-128"/>
                <a:cs typeface="+mn-cs"/>
              </a:rPr>
              <a:t>Projected Release -E&amp;I Initiatives</a:t>
            </a:r>
          </a:p>
        </p:txBody>
      </p:sp>
      <p:sp>
        <p:nvSpPr>
          <p:cNvPr id="37" name="Left Brace 36">
            <a:extLst>
              <a:ext uri="{FF2B5EF4-FFF2-40B4-BE49-F238E27FC236}">
                <a16:creationId xmlns:a16="http://schemas.microsoft.com/office/drawing/2014/main" id="{53713F36-8698-46BB-8D64-165A34F9F0E2}"/>
              </a:ext>
            </a:extLst>
          </p:cNvPr>
          <p:cNvSpPr/>
          <p:nvPr/>
        </p:nvSpPr>
        <p:spPr>
          <a:xfrm rot="16200000">
            <a:off x="2103916" y="4837089"/>
            <a:ext cx="90143" cy="517523"/>
          </a:xfrm>
          <a:prstGeom prst="leftBrace">
            <a:avLst/>
          </a:prstGeom>
          <a:ln>
            <a:solidFill>
              <a:srgbClr val="D45D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8C9599"/>
              </a:solidFill>
              <a:effectLst/>
              <a:uLnTx/>
              <a:uFillTx/>
              <a:latin typeface="Arial"/>
              <a:ea typeface="+mn-ea"/>
              <a:cs typeface="+mn-cs"/>
            </a:endParaRPr>
          </a:p>
        </p:txBody>
      </p:sp>
      <p:grpSp>
        <p:nvGrpSpPr>
          <p:cNvPr id="39" name="Group 38">
            <a:extLst>
              <a:ext uri="{FF2B5EF4-FFF2-40B4-BE49-F238E27FC236}">
                <a16:creationId xmlns:a16="http://schemas.microsoft.com/office/drawing/2014/main" id="{75D957AE-40D5-404D-AE08-E0232F7AB993}"/>
              </a:ext>
            </a:extLst>
          </p:cNvPr>
          <p:cNvGrpSpPr/>
          <p:nvPr/>
        </p:nvGrpSpPr>
        <p:grpSpPr>
          <a:xfrm flipH="1">
            <a:off x="2148989" y="5150067"/>
            <a:ext cx="234191" cy="453751"/>
            <a:chOff x="2647737" y="4336024"/>
            <a:chExt cx="1802612" cy="360624"/>
          </a:xfrm>
        </p:grpSpPr>
        <p:cxnSp>
          <p:nvCxnSpPr>
            <p:cNvPr id="40" name="Connector: Elbow 39">
              <a:extLst>
                <a:ext uri="{FF2B5EF4-FFF2-40B4-BE49-F238E27FC236}">
                  <a16:creationId xmlns:a16="http://schemas.microsoft.com/office/drawing/2014/main" id="{FD092D4D-9E29-4008-B133-8EBD2F9E6268}"/>
                </a:ext>
              </a:extLst>
            </p:cNvPr>
            <p:cNvCxnSpPr>
              <a:cxnSpLocks/>
            </p:cNvCxnSpPr>
            <p:nvPr/>
          </p:nvCxnSpPr>
          <p:spPr>
            <a:xfrm rot="10800000" flipV="1">
              <a:off x="2647737" y="4516331"/>
              <a:ext cx="1802612" cy="180317"/>
            </a:xfrm>
            <a:prstGeom prst="bentConnector3">
              <a:avLst>
                <a:gd name="adj1" fmla="val 99844"/>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2DBB624C-44DB-4778-8CE8-6B21EA9DBE10}"/>
                </a:ext>
              </a:extLst>
            </p:cNvPr>
            <p:cNvCxnSpPr>
              <a:cxnSpLocks/>
            </p:cNvCxnSpPr>
            <p:nvPr/>
          </p:nvCxnSpPr>
          <p:spPr>
            <a:xfrm>
              <a:off x="4450348" y="4336024"/>
              <a:ext cx="0" cy="180317"/>
            </a:xfrm>
            <a:prstGeom prst="line">
              <a:avLst/>
            </a:prstGeom>
          </p:spPr>
          <p:style>
            <a:lnRef idx="1">
              <a:schemeClr val="accent2"/>
            </a:lnRef>
            <a:fillRef idx="0">
              <a:schemeClr val="accent2"/>
            </a:fillRef>
            <a:effectRef idx="0">
              <a:schemeClr val="accent2"/>
            </a:effectRef>
            <a:fontRef idx="minor">
              <a:schemeClr val="tx1"/>
            </a:fontRef>
          </p:style>
        </p:cxnSp>
      </p:grpSp>
      <p:sp>
        <p:nvSpPr>
          <p:cNvPr id="22" name="Rectangle: Rounded Corners 21">
            <a:extLst>
              <a:ext uri="{FF2B5EF4-FFF2-40B4-BE49-F238E27FC236}">
                <a16:creationId xmlns:a16="http://schemas.microsoft.com/office/drawing/2014/main" id="{02115696-8230-48C3-9670-85E45C8B4BFF}"/>
              </a:ext>
            </a:extLst>
          </p:cNvPr>
          <p:cNvSpPr/>
          <p:nvPr/>
        </p:nvSpPr>
        <p:spPr>
          <a:xfrm>
            <a:off x="5305196" y="2966510"/>
            <a:ext cx="1686154" cy="166264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a:ea typeface="+mn-ea"/>
              <a:cs typeface="+mn-cs"/>
            </a:endParaRPr>
          </a:p>
        </p:txBody>
      </p:sp>
      <p:grpSp>
        <p:nvGrpSpPr>
          <p:cNvPr id="51" name="Group 50">
            <a:extLst>
              <a:ext uri="{FF2B5EF4-FFF2-40B4-BE49-F238E27FC236}">
                <a16:creationId xmlns:a16="http://schemas.microsoft.com/office/drawing/2014/main" id="{EA4D7F54-41F6-4F9C-86F6-6B7D3506700D}"/>
              </a:ext>
            </a:extLst>
          </p:cNvPr>
          <p:cNvGrpSpPr/>
          <p:nvPr/>
        </p:nvGrpSpPr>
        <p:grpSpPr>
          <a:xfrm>
            <a:off x="427200" y="2086338"/>
            <a:ext cx="6875424" cy="928934"/>
            <a:chOff x="510371" y="1656072"/>
            <a:chExt cx="6875424" cy="928934"/>
          </a:xfrm>
        </p:grpSpPr>
        <p:sp>
          <p:nvSpPr>
            <p:cNvPr id="52" name="Rectangle 51">
              <a:extLst>
                <a:ext uri="{FF2B5EF4-FFF2-40B4-BE49-F238E27FC236}">
                  <a16:creationId xmlns:a16="http://schemas.microsoft.com/office/drawing/2014/main" id="{56EC29D5-EAD6-4C05-8A4D-387E4F88D87D}"/>
                </a:ext>
              </a:extLst>
            </p:cNvPr>
            <p:cNvSpPr/>
            <p:nvPr/>
          </p:nvSpPr>
          <p:spPr>
            <a:xfrm>
              <a:off x="510371" y="1656072"/>
              <a:ext cx="6875424" cy="928934"/>
            </a:xfrm>
            <a:prstGeom prst="rect">
              <a:avLst/>
            </a:prstGeom>
            <a:pattFill prst="ltUpDiag">
              <a:fgClr>
                <a:schemeClr val="tx1">
                  <a:lumMod val="20000"/>
                  <a:lumOff val="8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latin typeface="Arial"/>
              </a:endParaRPr>
            </a:p>
          </p:txBody>
        </p:sp>
        <p:pic>
          <p:nvPicPr>
            <p:cNvPr id="53" name="Graphic 52" descr="Presentation with bar chart">
              <a:extLst>
                <a:ext uri="{FF2B5EF4-FFF2-40B4-BE49-F238E27FC236}">
                  <a16:creationId xmlns:a16="http://schemas.microsoft.com/office/drawing/2014/main" id="{7D643A8C-E52C-4D08-8BA0-5DF7D3201C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0371" y="1711459"/>
              <a:ext cx="643495" cy="643495"/>
            </a:xfrm>
            <a:prstGeom prst="rect">
              <a:avLst/>
            </a:prstGeom>
          </p:spPr>
        </p:pic>
        <p:sp>
          <p:nvSpPr>
            <p:cNvPr id="54" name="TextBox 53">
              <a:extLst>
                <a:ext uri="{FF2B5EF4-FFF2-40B4-BE49-F238E27FC236}">
                  <a16:creationId xmlns:a16="http://schemas.microsoft.com/office/drawing/2014/main" id="{F128BFA4-CDEA-49E4-A923-C4B002CC5F88}"/>
                </a:ext>
              </a:extLst>
            </p:cNvPr>
            <p:cNvSpPr txBox="1"/>
            <p:nvPr/>
          </p:nvSpPr>
          <p:spPr>
            <a:xfrm>
              <a:off x="1153866" y="1824063"/>
              <a:ext cx="3086600" cy="574516"/>
            </a:xfrm>
            <a:prstGeom prst="rect">
              <a:avLst/>
            </a:prstGeom>
            <a:noFill/>
          </p:spPr>
          <p:txBody>
            <a:bodyPr wrap="square" rtlCol="0">
              <a:spAutoFit/>
            </a:bodyPr>
            <a:lstStyle/>
            <a:p>
              <a:pPr algn="ctr">
                <a:spcAft>
                  <a:spcPts val="400"/>
                </a:spcAft>
                <a:buClr>
                  <a:srgbClr val="00A8F7"/>
                </a:buClr>
              </a:pPr>
              <a:r>
                <a:rPr lang="en-US" b="1" i="1" dirty="0">
                  <a:solidFill>
                    <a:schemeClr val="tx1">
                      <a:lumMod val="50000"/>
                    </a:schemeClr>
                  </a:solidFill>
                </a:rPr>
                <a:t>Total Initiatives</a:t>
              </a:r>
              <a:r>
                <a:rPr lang="en-US" dirty="0">
                  <a:solidFill>
                    <a:schemeClr val="tx1">
                      <a:lumMod val="50000"/>
                    </a:schemeClr>
                  </a:solidFill>
                </a:rPr>
                <a:t> </a:t>
              </a:r>
              <a:r>
                <a:rPr lang="en-US" b="1" i="1" dirty="0">
                  <a:solidFill>
                    <a:schemeClr val="tx1">
                      <a:lumMod val="50000"/>
                    </a:schemeClr>
                  </a:solidFill>
                </a:rPr>
                <a:t>Implemented</a:t>
              </a:r>
            </a:p>
            <a:p>
              <a:pPr algn="ctr">
                <a:spcAft>
                  <a:spcPts val="400"/>
                </a:spcAft>
                <a:buClr>
                  <a:srgbClr val="00A8F7"/>
                </a:buClr>
              </a:pPr>
              <a:r>
                <a:rPr lang="en-US" b="1" i="1" dirty="0">
                  <a:solidFill>
                    <a:schemeClr val="tx1">
                      <a:lumMod val="50000"/>
                    </a:schemeClr>
                  </a:solidFill>
                </a:rPr>
                <a:t>E&amp;I - 11 ; C&amp;S - 4  ; M&amp;R - 3</a:t>
              </a:r>
            </a:p>
          </p:txBody>
        </p:sp>
      </p:grpSp>
      <p:grpSp>
        <p:nvGrpSpPr>
          <p:cNvPr id="66" name="Group 65">
            <a:extLst>
              <a:ext uri="{FF2B5EF4-FFF2-40B4-BE49-F238E27FC236}">
                <a16:creationId xmlns:a16="http://schemas.microsoft.com/office/drawing/2014/main" id="{AE8A0369-963E-44F4-B6C7-BD3072231D5C}"/>
              </a:ext>
            </a:extLst>
          </p:cNvPr>
          <p:cNvGrpSpPr/>
          <p:nvPr/>
        </p:nvGrpSpPr>
        <p:grpSpPr>
          <a:xfrm>
            <a:off x="5060587" y="6301271"/>
            <a:ext cx="2073577" cy="1546855"/>
            <a:chOff x="5558555" y="3419621"/>
            <a:chExt cx="1987754" cy="1901480"/>
          </a:xfrm>
        </p:grpSpPr>
        <p:sp>
          <p:nvSpPr>
            <p:cNvPr id="71" name="Rectangle 70">
              <a:extLst>
                <a:ext uri="{FF2B5EF4-FFF2-40B4-BE49-F238E27FC236}">
                  <a16:creationId xmlns:a16="http://schemas.microsoft.com/office/drawing/2014/main" id="{5219C40D-A3C7-4B8D-A1A1-CD1693D371E0}"/>
                </a:ext>
              </a:extLst>
            </p:cNvPr>
            <p:cNvSpPr/>
            <p:nvPr/>
          </p:nvSpPr>
          <p:spPr>
            <a:xfrm>
              <a:off x="5566049" y="3419621"/>
              <a:ext cx="1980260" cy="1901480"/>
            </a:xfrm>
            <a:prstGeom prst="rect">
              <a:avLst/>
            </a:prstGeom>
            <a:pattFill prst="ltUpDiag">
              <a:fgClr>
                <a:schemeClr val="tx1">
                  <a:lumMod val="20000"/>
                  <a:lumOff val="8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72" name="TextBox 71">
              <a:extLst>
                <a:ext uri="{FF2B5EF4-FFF2-40B4-BE49-F238E27FC236}">
                  <a16:creationId xmlns:a16="http://schemas.microsoft.com/office/drawing/2014/main" id="{8A9D973D-C65F-4332-96BB-6C933A635366}"/>
                </a:ext>
              </a:extLst>
            </p:cNvPr>
            <p:cNvSpPr txBox="1"/>
            <p:nvPr/>
          </p:nvSpPr>
          <p:spPr>
            <a:xfrm>
              <a:off x="5658124" y="3500370"/>
              <a:ext cx="1785092" cy="378337"/>
            </a:xfrm>
            <a:prstGeom prst="rect">
              <a:avLst/>
            </a:prstGeom>
            <a:noFill/>
          </p:spPr>
          <p:txBody>
            <a:bodyPr wrap="square" rtlCol="0">
              <a:spAutoFit/>
            </a:bodyPr>
            <a:lstStyle/>
            <a:p>
              <a:pPr>
                <a:spcAft>
                  <a:spcPts val="400"/>
                </a:spcAft>
                <a:buClr>
                  <a:schemeClr val="accent3"/>
                </a:buClr>
              </a:pPr>
              <a:r>
                <a:rPr lang="en-US" b="1" i="1" dirty="0">
                  <a:solidFill>
                    <a:srgbClr val="4D4D4D"/>
                  </a:solidFill>
                </a:rPr>
                <a:t>Pipeline 2021</a:t>
              </a:r>
            </a:p>
          </p:txBody>
        </p:sp>
        <p:sp>
          <p:nvSpPr>
            <p:cNvPr id="73" name="TextBox 72">
              <a:extLst>
                <a:ext uri="{FF2B5EF4-FFF2-40B4-BE49-F238E27FC236}">
                  <a16:creationId xmlns:a16="http://schemas.microsoft.com/office/drawing/2014/main" id="{A15B6F17-EA98-4A71-BE7F-CD7A45CABC04}"/>
                </a:ext>
              </a:extLst>
            </p:cNvPr>
            <p:cNvSpPr txBox="1"/>
            <p:nvPr/>
          </p:nvSpPr>
          <p:spPr>
            <a:xfrm>
              <a:off x="5558555" y="3965710"/>
              <a:ext cx="1572631" cy="1147619"/>
            </a:xfrm>
            <a:prstGeom prst="rect">
              <a:avLst/>
            </a:prstGeom>
            <a:noFill/>
          </p:spPr>
          <p:txBody>
            <a:bodyPr wrap="square" rtlCol="0">
              <a:spAutoFit/>
            </a:bodyPr>
            <a:lstStyle/>
            <a:p>
              <a:pPr>
                <a:spcAft>
                  <a:spcPts val="400"/>
                </a:spcAft>
                <a:buClr>
                  <a:schemeClr val="accent3"/>
                </a:buClr>
              </a:pPr>
              <a:r>
                <a:rPr lang="en-US" sz="1200" b="1" i="1" dirty="0">
                  <a:solidFill>
                    <a:srgbClr val="4D4D4D"/>
                  </a:solidFill>
                </a:rPr>
                <a:t>M&amp;R Readmission – Aged claims </a:t>
              </a:r>
            </a:p>
            <a:p>
              <a:pPr>
                <a:spcAft>
                  <a:spcPts val="400"/>
                </a:spcAft>
                <a:buClr>
                  <a:schemeClr val="accent3"/>
                </a:buClr>
              </a:pPr>
              <a:endParaRPr lang="en-US" sz="1200" b="1" i="1" dirty="0">
                <a:solidFill>
                  <a:srgbClr val="4D4D4D"/>
                </a:solidFill>
              </a:endParaRPr>
            </a:p>
            <a:p>
              <a:pPr>
                <a:spcAft>
                  <a:spcPts val="400"/>
                </a:spcAft>
                <a:buClr>
                  <a:schemeClr val="accent3"/>
                </a:buClr>
              </a:pPr>
              <a:r>
                <a:rPr lang="en-US" sz="1200" b="1" i="1" dirty="0">
                  <a:solidFill>
                    <a:srgbClr val="4D4D4D"/>
                  </a:solidFill>
                </a:rPr>
                <a:t>E&amp;I ORS </a:t>
              </a:r>
            </a:p>
          </p:txBody>
        </p:sp>
      </p:grpSp>
      <p:sp>
        <p:nvSpPr>
          <p:cNvPr id="75" name="Star: 5 Points 74">
            <a:extLst>
              <a:ext uri="{FF2B5EF4-FFF2-40B4-BE49-F238E27FC236}">
                <a16:creationId xmlns:a16="http://schemas.microsoft.com/office/drawing/2014/main" id="{CAB1B501-52A5-4251-A55E-9E9A52C19941}"/>
              </a:ext>
            </a:extLst>
          </p:cNvPr>
          <p:cNvSpPr/>
          <p:nvPr/>
        </p:nvSpPr>
        <p:spPr>
          <a:xfrm rot="16200000">
            <a:off x="5042268" y="3476766"/>
            <a:ext cx="523786" cy="580351"/>
          </a:xfrm>
          <a:prstGeom prst="star5">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Rectangle: Rounded Corners 75">
            <a:extLst>
              <a:ext uri="{FF2B5EF4-FFF2-40B4-BE49-F238E27FC236}">
                <a16:creationId xmlns:a16="http://schemas.microsoft.com/office/drawing/2014/main" id="{A070CC39-F1CF-4AE1-8A37-A7EA108FD6D0}"/>
              </a:ext>
            </a:extLst>
          </p:cNvPr>
          <p:cNvSpPr/>
          <p:nvPr/>
        </p:nvSpPr>
        <p:spPr>
          <a:xfrm>
            <a:off x="4989414" y="3480963"/>
            <a:ext cx="2223738" cy="2623046"/>
          </a:xfrm>
          <a:prstGeom prst="roundRect">
            <a:avLst/>
          </a:prstGeom>
          <a:noFill/>
          <a:ln>
            <a:solidFill>
              <a:srgbClr val="D45D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solidFill>
                <a:srgbClr val="000000"/>
              </a:solidFill>
            </a:endParaRPr>
          </a:p>
        </p:txBody>
      </p:sp>
      <p:sp>
        <p:nvSpPr>
          <p:cNvPr id="77" name="TextBox 76">
            <a:extLst>
              <a:ext uri="{FF2B5EF4-FFF2-40B4-BE49-F238E27FC236}">
                <a16:creationId xmlns:a16="http://schemas.microsoft.com/office/drawing/2014/main" id="{0FD60C9C-0B2E-42EA-AF11-FF5D2571E01E}"/>
              </a:ext>
            </a:extLst>
          </p:cNvPr>
          <p:cNvSpPr txBox="1"/>
          <p:nvPr/>
        </p:nvSpPr>
        <p:spPr>
          <a:xfrm>
            <a:off x="5013985" y="3282724"/>
            <a:ext cx="2213572" cy="2821285"/>
          </a:xfrm>
          <a:prstGeom prst="rect">
            <a:avLst/>
          </a:prstGeom>
          <a:noFill/>
        </p:spPr>
        <p:txBody>
          <a:bodyPr wrap="square" rtlCol="0">
            <a:spAutoFit/>
          </a:bodyPr>
          <a:lstStyle/>
          <a:p>
            <a:pPr algn="ctr">
              <a:spcAft>
                <a:spcPts val="400"/>
              </a:spcAft>
              <a:buClr>
                <a:schemeClr val="accent3"/>
              </a:buClr>
            </a:pPr>
            <a:r>
              <a:rPr lang="en-US" b="1" i="1" dirty="0">
                <a:solidFill>
                  <a:schemeClr val="accent2">
                    <a:lumMod val="75000"/>
                  </a:schemeClr>
                </a:solidFill>
              </a:rPr>
              <a:t> Recalibration : 2021</a:t>
            </a:r>
          </a:p>
          <a:p>
            <a:pPr>
              <a:spcAft>
                <a:spcPts val="400"/>
              </a:spcAft>
              <a:buClr>
                <a:schemeClr val="accent3"/>
              </a:buClr>
            </a:pPr>
            <a:endParaRPr lang="en-US" b="1" i="1" dirty="0">
              <a:solidFill>
                <a:schemeClr val="accent2">
                  <a:lumMod val="75000"/>
                </a:schemeClr>
              </a:solidFill>
            </a:endParaRPr>
          </a:p>
          <a:p>
            <a:pPr marL="285750" indent="-285750">
              <a:spcAft>
                <a:spcPts val="400"/>
              </a:spcAft>
              <a:buClr>
                <a:srgbClr val="000000"/>
              </a:buClr>
              <a:buFont typeface="Arial" panose="020B0604020202020204" pitchFamily="34" charset="0"/>
              <a:buChar char="•"/>
            </a:pPr>
            <a:r>
              <a:rPr lang="en-US" i="1" dirty="0">
                <a:solidFill>
                  <a:srgbClr val="000000"/>
                </a:solidFill>
              </a:rPr>
              <a:t>ADRS Phase 1.2 :</a:t>
            </a:r>
          </a:p>
          <a:p>
            <a:pPr>
              <a:spcAft>
                <a:spcPts val="400"/>
              </a:spcAft>
              <a:buClr>
                <a:srgbClr val="000000"/>
              </a:buClr>
            </a:pPr>
            <a:endParaRPr lang="en-US" i="1" dirty="0">
              <a:solidFill>
                <a:srgbClr val="000000"/>
              </a:solidFill>
            </a:endParaRPr>
          </a:p>
          <a:p>
            <a:pPr>
              <a:spcAft>
                <a:spcPts val="400"/>
              </a:spcAft>
              <a:buClr>
                <a:srgbClr val="000000"/>
              </a:buClr>
            </a:pPr>
            <a:endParaRPr lang="en-US" i="1" dirty="0">
              <a:solidFill>
                <a:srgbClr val="000000"/>
              </a:solidFill>
            </a:endParaRPr>
          </a:p>
          <a:p>
            <a:pPr>
              <a:spcAft>
                <a:spcPts val="400"/>
              </a:spcAft>
              <a:buClr>
                <a:srgbClr val="000000"/>
              </a:buClr>
            </a:pPr>
            <a:endParaRPr lang="en-US" i="1" dirty="0">
              <a:solidFill>
                <a:srgbClr val="000000"/>
              </a:solidFill>
            </a:endParaRPr>
          </a:p>
          <a:p>
            <a:pPr marL="285750" indent="-285750">
              <a:spcAft>
                <a:spcPts val="400"/>
              </a:spcAft>
              <a:buClr>
                <a:srgbClr val="000000"/>
              </a:buClr>
              <a:buFont typeface="Arial" panose="020B0604020202020204" pitchFamily="34" charset="0"/>
              <a:buChar char="•"/>
            </a:pPr>
            <a:r>
              <a:rPr lang="en-US" i="1" dirty="0">
                <a:solidFill>
                  <a:srgbClr val="000000"/>
                </a:solidFill>
              </a:rPr>
              <a:t>DME Initiative :</a:t>
            </a:r>
          </a:p>
          <a:p>
            <a:pPr>
              <a:spcAft>
                <a:spcPts val="400"/>
              </a:spcAft>
              <a:buClr>
                <a:srgbClr val="000000"/>
              </a:buClr>
            </a:pPr>
            <a:r>
              <a:rPr lang="en-US" i="1" dirty="0">
                <a:solidFill>
                  <a:srgbClr val="000000"/>
                </a:solidFill>
              </a:rPr>
              <a:t>Flap and ambulance codes added leading to an annualized release of _________ claims</a:t>
            </a:r>
          </a:p>
        </p:txBody>
      </p:sp>
      <p:graphicFrame>
        <p:nvGraphicFramePr>
          <p:cNvPr id="41" name="Chart 40">
            <a:extLst>
              <a:ext uri="{FF2B5EF4-FFF2-40B4-BE49-F238E27FC236}">
                <a16:creationId xmlns:a16="http://schemas.microsoft.com/office/drawing/2014/main" id="{642DE88C-CAFD-49D6-A3AC-5CCA4C370A5E}"/>
              </a:ext>
            </a:extLst>
          </p:cNvPr>
          <p:cNvGraphicFramePr/>
          <p:nvPr>
            <p:extLst>
              <p:ext uri="{D42A27DB-BD31-4B8C-83A1-F6EECF244321}">
                <p14:modId xmlns:p14="http://schemas.microsoft.com/office/powerpoint/2010/main" val="3230170942"/>
              </p:ext>
            </p:extLst>
          </p:nvPr>
        </p:nvGraphicFramePr>
        <p:xfrm>
          <a:off x="505044" y="3282724"/>
          <a:ext cx="4409324" cy="2154616"/>
        </p:xfrm>
        <a:graphic>
          <a:graphicData uri="http://schemas.openxmlformats.org/drawingml/2006/chart">
            <c:chart xmlns:c="http://schemas.openxmlformats.org/drawingml/2006/chart" xmlns:r="http://schemas.openxmlformats.org/officeDocument/2006/relationships" r:id="rId7"/>
          </a:graphicData>
        </a:graphic>
      </p:graphicFrame>
      <p:sp>
        <p:nvSpPr>
          <p:cNvPr id="45" name="Rectangle 44">
            <a:extLst>
              <a:ext uri="{FF2B5EF4-FFF2-40B4-BE49-F238E27FC236}">
                <a16:creationId xmlns:a16="http://schemas.microsoft.com/office/drawing/2014/main" id="{201C9B23-DF5F-43B6-A682-8EDF4CFA52C4}"/>
              </a:ext>
            </a:extLst>
          </p:cNvPr>
          <p:cNvSpPr/>
          <p:nvPr/>
        </p:nvSpPr>
        <p:spPr>
          <a:xfrm>
            <a:off x="453722" y="3132351"/>
            <a:ext cx="4278150" cy="2078107"/>
          </a:xfrm>
          <a:prstGeom prst="rect">
            <a:avLst/>
          </a:prstGeom>
          <a:noFill/>
          <a:ln>
            <a:gradFill>
              <a:gsLst>
                <a:gs pos="83000">
                  <a:srgbClr val="ED7D31"/>
                </a:gs>
                <a:gs pos="100000">
                  <a:schemeClr val="accent1">
                    <a:lumMod val="30000"/>
                    <a:lumOff val="70000"/>
                  </a:schemeClr>
                </a:gs>
              </a:gsLst>
              <a:lin ang="5400000" scaled="1"/>
            </a:gra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46" name="TextBox 45">
            <a:extLst>
              <a:ext uri="{FF2B5EF4-FFF2-40B4-BE49-F238E27FC236}">
                <a16:creationId xmlns:a16="http://schemas.microsoft.com/office/drawing/2014/main" id="{DF82BA81-4D71-48E8-9F0D-B71CCDBB2A2B}"/>
              </a:ext>
            </a:extLst>
          </p:cNvPr>
          <p:cNvSpPr txBox="1"/>
          <p:nvPr/>
        </p:nvSpPr>
        <p:spPr>
          <a:xfrm>
            <a:off x="1350335" y="3162104"/>
            <a:ext cx="3004803"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1200" b="1" i="1" u="none" strike="noStrike" kern="1200" cap="none" spc="0" normalizeH="0" baseline="0" noProof="0" dirty="0">
                <a:ln>
                  <a:noFill/>
                </a:ln>
                <a:solidFill>
                  <a:srgbClr val="4D4D4D"/>
                </a:solidFill>
                <a:effectLst/>
                <a:uLnTx/>
                <a:uFillTx/>
                <a:latin typeface="Arial" pitchFamily="34" charset="0"/>
                <a:ea typeface="ＭＳ Ｐゴシック" pitchFamily="34" charset="-128"/>
                <a:cs typeface="+mn-cs"/>
              </a:rPr>
              <a:t>2021 Projected Inventory Reduction</a:t>
            </a:r>
          </a:p>
        </p:txBody>
      </p:sp>
      <p:sp>
        <p:nvSpPr>
          <p:cNvPr id="4" name="Rectangle 3">
            <a:extLst>
              <a:ext uri="{FF2B5EF4-FFF2-40B4-BE49-F238E27FC236}">
                <a16:creationId xmlns:a16="http://schemas.microsoft.com/office/drawing/2014/main" id="{1925B853-4BBB-4C71-803F-40BD272AB630}"/>
              </a:ext>
            </a:extLst>
          </p:cNvPr>
          <p:cNvSpPr/>
          <p:nvPr/>
        </p:nvSpPr>
        <p:spPr>
          <a:xfrm>
            <a:off x="3789293" y="4335409"/>
            <a:ext cx="565845" cy="1563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0000"/>
                </a:solidFill>
              </a:rPr>
              <a:t>5 K</a:t>
            </a:r>
          </a:p>
        </p:txBody>
      </p:sp>
      <p:sp>
        <p:nvSpPr>
          <p:cNvPr id="9" name="TextBox 8">
            <a:extLst>
              <a:ext uri="{FF2B5EF4-FFF2-40B4-BE49-F238E27FC236}">
                <a16:creationId xmlns:a16="http://schemas.microsoft.com/office/drawing/2014/main" id="{98FE8F91-ABF1-4C99-8DB8-02837C5ECCAD}"/>
              </a:ext>
            </a:extLst>
          </p:cNvPr>
          <p:cNvSpPr txBox="1"/>
          <p:nvPr/>
        </p:nvSpPr>
        <p:spPr>
          <a:xfrm>
            <a:off x="481169" y="5257800"/>
            <a:ext cx="3187064" cy="430887"/>
          </a:xfrm>
          <a:prstGeom prst="rect">
            <a:avLst/>
          </a:prstGeom>
          <a:noFill/>
        </p:spPr>
        <p:txBody>
          <a:bodyPr wrap="square" rtlCol="0">
            <a:spAutoFit/>
          </a:bodyPr>
          <a:lstStyle/>
          <a:p>
            <a:pPr>
              <a:spcAft>
                <a:spcPts val="400"/>
              </a:spcAft>
              <a:buClr>
                <a:schemeClr val="accent3"/>
              </a:buClr>
            </a:pPr>
            <a:r>
              <a:rPr lang="en-US" sz="1050" dirty="0">
                <a:solidFill>
                  <a:srgbClr val="4D4D4D"/>
                </a:solidFill>
              </a:rPr>
              <a:t>* Run rate calculated basis last 30 days in M&amp;R Readmission will be there as well</a:t>
            </a:r>
          </a:p>
        </p:txBody>
      </p:sp>
      <p:sp>
        <p:nvSpPr>
          <p:cNvPr id="43" name="TextBox 42">
            <a:extLst>
              <a:ext uri="{FF2B5EF4-FFF2-40B4-BE49-F238E27FC236}">
                <a16:creationId xmlns:a16="http://schemas.microsoft.com/office/drawing/2014/main" id="{01943326-D271-450B-B709-3890D9BEEEC6}"/>
              </a:ext>
            </a:extLst>
          </p:cNvPr>
          <p:cNvSpPr txBox="1"/>
          <p:nvPr/>
        </p:nvSpPr>
        <p:spPr>
          <a:xfrm>
            <a:off x="4307995" y="2264941"/>
            <a:ext cx="2911584" cy="574516"/>
          </a:xfrm>
          <a:prstGeom prst="rect">
            <a:avLst/>
          </a:prstGeom>
          <a:noFill/>
        </p:spPr>
        <p:txBody>
          <a:bodyPr wrap="square" rtlCol="0">
            <a:spAutoFit/>
          </a:bodyPr>
          <a:lstStyle/>
          <a:p>
            <a:pPr algn="ctr">
              <a:spcAft>
                <a:spcPts val="400"/>
              </a:spcAft>
              <a:buClr>
                <a:srgbClr val="00A8F7"/>
              </a:buClr>
            </a:pPr>
            <a:r>
              <a:rPr lang="en-US" b="1" i="1" dirty="0">
                <a:solidFill>
                  <a:schemeClr val="tx1">
                    <a:lumMod val="50000"/>
                  </a:schemeClr>
                </a:solidFill>
              </a:rPr>
              <a:t>Implemented – 2021 (YTD)</a:t>
            </a:r>
          </a:p>
          <a:p>
            <a:pPr algn="ctr">
              <a:spcAft>
                <a:spcPts val="400"/>
              </a:spcAft>
              <a:buClr>
                <a:srgbClr val="00A8F7"/>
              </a:buClr>
            </a:pPr>
            <a:r>
              <a:rPr lang="en-US" b="1" i="1" dirty="0">
                <a:solidFill>
                  <a:schemeClr val="tx1">
                    <a:lumMod val="50000"/>
                  </a:schemeClr>
                </a:solidFill>
              </a:rPr>
              <a:t>E&amp;I -  ; C&amp;S -   ; M&amp;R - </a:t>
            </a:r>
          </a:p>
        </p:txBody>
      </p:sp>
    </p:spTree>
    <p:extLst>
      <p:ext uri="{BB962C8B-B14F-4D97-AF65-F5344CB8AC3E}">
        <p14:creationId xmlns:p14="http://schemas.microsoft.com/office/powerpoint/2010/main" val="4969424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a:extLst>
              <a:ext uri="{FF2B5EF4-FFF2-40B4-BE49-F238E27FC236}">
                <a16:creationId xmlns:a16="http://schemas.microsoft.com/office/drawing/2014/main" id="{BB017724-460B-404C-BEE5-9BC8868FAA72}"/>
              </a:ext>
            </a:extLst>
          </p:cNvPr>
          <p:cNvSpPr>
            <a:spLocks noGrp="1"/>
          </p:cNvSpPr>
          <p:nvPr>
            <p:ph type="title"/>
          </p:nvPr>
        </p:nvSpPr>
        <p:spPr>
          <a:xfrm>
            <a:off x="332106" y="728415"/>
            <a:ext cx="4940608" cy="380755"/>
          </a:xfrm>
        </p:spPr>
        <p:txBody>
          <a:bodyPr>
            <a:normAutofit/>
          </a:bodyPr>
          <a:lstStyle/>
          <a:p>
            <a:r>
              <a:rPr lang="en-US" sz="1800" b="0" dirty="0">
                <a:solidFill>
                  <a:srgbClr val="D45D00"/>
                </a:solidFill>
              </a:rPr>
              <a:t>E&amp;I Initial Review – EDA Solutions</a:t>
            </a:r>
          </a:p>
        </p:txBody>
      </p:sp>
      <p:sp>
        <p:nvSpPr>
          <p:cNvPr id="94" name="Rectangle 93">
            <a:extLst>
              <a:ext uri="{FF2B5EF4-FFF2-40B4-BE49-F238E27FC236}">
                <a16:creationId xmlns:a16="http://schemas.microsoft.com/office/drawing/2014/main" id="{DCD9F3AC-2CB2-4EE3-A41C-0A29469D333C}"/>
              </a:ext>
            </a:extLst>
          </p:cNvPr>
          <p:cNvSpPr/>
          <p:nvPr/>
        </p:nvSpPr>
        <p:spPr>
          <a:xfrm>
            <a:off x="3109065" y="2499342"/>
            <a:ext cx="1676400" cy="635653"/>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100" b="1" i="0" u="none" baseline="0" dirty="0">
                <a:solidFill>
                  <a:srgbClr val="FFFFFF"/>
                </a:solidFill>
                <a:latin typeface="Arial"/>
              </a:rPr>
              <a:t>MCR Inventory</a:t>
            </a:r>
            <a:r>
              <a:rPr lang="en-US" sz="1100" b="1" dirty="0">
                <a:solidFill>
                  <a:srgbClr val="FFFFFF"/>
                </a:solidFill>
                <a:latin typeface="Arial"/>
              </a:rPr>
              <a:t>                  </a:t>
            </a:r>
            <a:r>
              <a:rPr lang="en-US" sz="1050" dirty="0">
                <a:solidFill>
                  <a:srgbClr val="FFFFFF"/>
                </a:solidFill>
                <a:latin typeface="Arial"/>
              </a:rPr>
              <a:t>Claims 641,538</a:t>
            </a:r>
          </a:p>
          <a:p>
            <a:pPr algn="ctr" rtl="0" eaLnBrk="1" fontAlgn="auto" hangingPunct="1">
              <a:lnSpc>
                <a:spcPct val="100000"/>
              </a:lnSpc>
              <a:spcBef>
                <a:spcPts val="0"/>
              </a:spcBef>
              <a:spcAft>
                <a:spcPts val="0"/>
              </a:spcAft>
            </a:pPr>
            <a:r>
              <a:rPr lang="en-US" sz="1050" i="0" u="none" baseline="0" dirty="0">
                <a:solidFill>
                  <a:srgbClr val="FFFFFF"/>
                </a:solidFill>
                <a:latin typeface="Arial"/>
              </a:rPr>
              <a:t>Denial Rate : 18%</a:t>
            </a:r>
          </a:p>
        </p:txBody>
      </p:sp>
      <p:sp>
        <p:nvSpPr>
          <p:cNvPr id="95" name="Rectangle 94">
            <a:extLst>
              <a:ext uri="{FF2B5EF4-FFF2-40B4-BE49-F238E27FC236}">
                <a16:creationId xmlns:a16="http://schemas.microsoft.com/office/drawing/2014/main" id="{580B94F3-4354-41FE-9653-E155C0173F11}"/>
              </a:ext>
            </a:extLst>
          </p:cNvPr>
          <p:cNvSpPr/>
          <p:nvPr/>
        </p:nvSpPr>
        <p:spPr>
          <a:xfrm>
            <a:off x="484393" y="4095751"/>
            <a:ext cx="1676400" cy="530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100" b="1" i="0" u="none" baseline="0" dirty="0">
                <a:solidFill>
                  <a:srgbClr val="FFFFFF"/>
                </a:solidFill>
                <a:latin typeface="Arial"/>
              </a:rPr>
              <a:t>In-scope</a:t>
            </a:r>
            <a:r>
              <a:rPr lang="en-US" sz="1100" b="1" dirty="0">
                <a:solidFill>
                  <a:srgbClr val="FFFFFF"/>
                </a:solidFill>
                <a:latin typeface="Arial"/>
              </a:rPr>
              <a:t>                  </a:t>
            </a:r>
          </a:p>
          <a:p>
            <a:pPr algn="ctr" rtl="0" eaLnBrk="1" fontAlgn="auto" hangingPunct="1">
              <a:lnSpc>
                <a:spcPct val="100000"/>
              </a:lnSpc>
              <a:spcBef>
                <a:spcPts val="0"/>
              </a:spcBef>
              <a:spcAft>
                <a:spcPts val="0"/>
              </a:spcAft>
            </a:pPr>
            <a:r>
              <a:rPr lang="en-US" sz="1050" dirty="0">
                <a:solidFill>
                  <a:srgbClr val="FFFFFF"/>
                </a:solidFill>
                <a:latin typeface="Arial"/>
              </a:rPr>
              <a:t>Claims 312,532 (49%)</a:t>
            </a:r>
          </a:p>
          <a:p>
            <a:pPr algn="ctr" rtl="0" eaLnBrk="1" fontAlgn="auto" hangingPunct="1">
              <a:lnSpc>
                <a:spcPct val="100000"/>
              </a:lnSpc>
              <a:spcBef>
                <a:spcPts val="0"/>
              </a:spcBef>
              <a:spcAft>
                <a:spcPts val="0"/>
              </a:spcAft>
            </a:pPr>
            <a:r>
              <a:rPr lang="en-US" sz="1050" i="0" u="none" baseline="0" dirty="0">
                <a:solidFill>
                  <a:srgbClr val="FFFFFF"/>
                </a:solidFill>
                <a:latin typeface="Arial"/>
              </a:rPr>
              <a:t>Denial Rate : 16%</a:t>
            </a:r>
          </a:p>
        </p:txBody>
      </p:sp>
      <p:sp>
        <p:nvSpPr>
          <p:cNvPr id="96" name="Rectangle 95">
            <a:extLst>
              <a:ext uri="{FF2B5EF4-FFF2-40B4-BE49-F238E27FC236}">
                <a16:creationId xmlns:a16="http://schemas.microsoft.com/office/drawing/2014/main" id="{50A4D591-D7B1-40F7-8B76-7ED224822203}"/>
              </a:ext>
            </a:extLst>
          </p:cNvPr>
          <p:cNvSpPr/>
          <p:nvPr/>
        </p:nvSpPr>
        <p:spPr>
          <a:xfrm>
            <a:off x="5814442" y="4072692"/>
            <a:ext cx="1545731" cy="543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100" b="1" dirty="0">
                <a:solidFill>
                  <a:srgbClr val="FFFFFF"/>
                </a:solidFill>
                <a:latin typeface="Arial"/>
              </a:rPr>
              <a:t>Out</a:t>
            </a:r>
            <a:r>
              <a:rPr lang="en-US" sz="1100" b="1" i="0" u="none" baseline="0" dirty="0">
                <a:solidFill>
                  <a:srgbClr val="FFFFFF"/>
                </a:solidFill>
                <a:latin typeface="Arial"/>
              </a:rPr>
              <a:t>-scope</a:t>
            </a:r>
            <a:r>
              <a:rPr lang="en-US" sz="1100" b="1" dirty="0">
                <a:solidFill>
                  <a:srgbClr val="FFFFFF"/>
                </a:solidFill>
                <a:latin typeface="Arial"/>
              </a:rPr>
              <a:t>                  </a:t>
            </a:r>
          </a:p>
          <a:p>
            <a:pPr algn="ctr" rtl="0" eaLnBrk="1" fontAlgn="auto" hangingPunct="1">
              <a:lnSpc>
                <a:spcPct val="100000"/>
              </a:lnSpc>
              <a:spcBef>
                <a:spcPts val="0"/>
              </a:spcBef>
              <a:spcAft>
                <a:spcPts val="0"/>
              </a:spcAft>
            </a:pPr>
            <a:r>
              <a:rPr lang="en-US" sz="1050" dirty="0">
                <a:solidFill>
                  <a:srgbClr val="FFFFFF"/>
                </a:solidFill>
                <a:latin typeface="Arial"/>
              </a:rPr>
              <a:t>Claims 112,563(18%)</a:t>
            </a:r>
          </a:p>
          <a:p>
            <a:pPr algn="ctr" rtl="0" eaLnBrk="1" fontAlgn="auto" hangingPunct="1">
              <a:lnSpc>
                <a:spcPct val="100000"/>
              </a:lnSpc>
              <a:spcBef>
                <a:spcPts val="0"/>
              </a:spcBef>
              <a:spcAft>
                <a:spcPts val="0"/>
              </a:spcAft>
            </a:pPr>
            <a:r>
              <a:rPr lang="en-US" sz="1050" i="0" u="none" baseline="0" dirty="0">
                <a:solidFill>
                  <a:srgbClr val="FFFFFF"/>
                </a:solidFill>
                <a:latin typeface="Arial"/>
              </a:rPr>
              <a:t>Denial Rate : 24%</a:t>
            </a:r>
          </a:p>
        </p:txBody>
      </p:sp>
      <p:sp>
        <p:nvSpPr>
          <p:cNvPr id="97" name="Rectangle 96">
            <a:extLst>
              <a:ext uri="{FF2B5EF4-FFF2-40B4-BE49-F238E27FC236}">
                <a16:creationId xmlns:a16="http://schemas.microsoft.com/office/drawing/2014/main" id="{D4600EC7-4AE7-4175-BB57-ECBFC0A32BB9}"/>
              </a:ext>
            </a:extLst>
          </p:cNvPr>
          <p:cNvSpPr/>
          <p:nvPr/>
        </p:nvSpPr>
        <p:spPr>
          <a:xfrm>
            <a:off x="2252100" y="4078962"/>
            <a:ext cx="1676400" cy="530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100" b="1" dirty="0">
                <a:solidFill>
                  <a:srgbClr val="FFFFFF"/>
                </a:solidFill>
                <a:latin typeface="Arial"/>
              </a:rPr>
              <a:t>Ongoing Treatment                 </a:t>
            </a:r>
          </a:p>
          <a:p>
            <a:pPr algn="ctr" rtl="0" eaLnBrk="1" fontAlgn="auto" hangingPunct="1">
              <a:lnSpc>
                <a:spcPct val="100000"/>
              </a:lnSpc>
              <a:spcBef>
                <a:spcPts val="0"/>
              </a:spcBef>
              <a:spcAft>
                <a:spcPts val="0"/>
              </a:spcAft>
            </a:pPr>
            <a:r>
              <a:rPr lang="en-US" sz="1050" dirty="0">
                <a:solidFill>
                  <a:srgbClr val="FFFFFF"/>
                </a:solidFill>
                <a:latin typeface="Arial"/>
              </a:rPr>
              <a:t>Claims 189,535 (30%)</a:t>
            </a:r>
          </a:p>
          <a:p>
            <a:pPr algn="ctr" rtl="0" eaLnBrk="1" fontAlgn="auto" hangingPunct="1">
              <a:lnSpc>
                <a:spcPct val="100000"/>
              </a:lnSpc>
              <a:spcBef>
                <a:spcPts val="0"/>
              </a:spcBef>
              <a:spcAft>
                <a:spcPts val="0"/>
              </a:spcAft>
            </a:pPr>
            <a:r>
              <a:rPr lang="en-US" sz="1050" i="0" u="none" baseline="0" dirty="0">
                <a:solidFill>
                  <a:srgbClr val="FFFFFF"/>
                </a:solidFill>
                <a:latin typeface="Arial"/>
              </a:rPr>
              <a:t>Denial Rate : 10%</a:t>
            </a:r>
          </a:p>
        </p:txBody>
      </p:sp>
      <p:cxnSp>
        <p:nvCxnSpPr>
          <p:cNvPr id="98" name="Connector: Elbow 97">
            <a:extLst>
              <a:ext uri="{FF2B5EF4-FFF2-40B4-BE49-F238E27FC236}">
                <a16:creationId xmlns:a16="http://schemas.microsoft.com/office/drawing/2014/main" id="{FA71B560-D59F-4143-97F3-49AD2F75BDA7}"/>
              </a:ext>
            </a:extLst>
          </p:cNvPr>
          <p:cNvCxnSpPr>
            <a:cxnSpLocks/>
            <a:stCxn id="94" idx="2"/>
            <a:endCxn id="95" idx="0"/>
          </p:cNvCxnSpPr>
          <p:nvPr/>
        </p:nvCxnSpPr>
        <p:spPr>
          <a:xfrm rot="5400000">
            <a:off x="2154551" y="2303037"/>
            <a:ext cx="960756" cy="2624672"/>
          </a:xfrm>
          <a:prstGeom prst="bentConnector3">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359C53B5-82F8-44BA-9CA9-91FBE753E5B8}"/>
              </a:ext>
            </a:extLst>
          </p:cNvPr>
          <p:cNvCxnSpPr>
            <a:cxnSpLocks/>
            <a:stCxn id="94" idx="2"/>
            <a:endCxn id="96" idx="0"/>
          </p:cNvCxnSpPr>
          <p:nvPr/>
        </p:nvCxnSpPr>
        <p:spPr>
          <a:xfrm rot="16200000" flipH="1">
            <a:off x="4798438" y="2283821"/>
            <a:ext cx="937697" cy="2640043"/>
          </a:xfrm>
          <a:prstGeom prst="bentConnector3">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DDC200D3-0463-4AB6-ABBD-DDD6E4A5C4FB}"/>
              </a:ext>
            </a:extLst>
          </p:cNvPr>
          <p:cNvCxnSpPr>
            <a:cxnSpLocks/>
          </p:cNvCxnSpPr>
          <p:nvPr/>
        </p:nvCxnSpPr>
        <p:spPr>
          <a:xfrm flipV="1">
            <a:off x="5837774" y="5355386"/>
            <a:ext cx="228600" cy="2"/>
          </a:xfrm>
          <a:prstGeom prst="bentConnector3">
            <a:avLst>
              <a:gd name="adj1" fmla="val 50000"/>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AB2C92AC-792A-4187-B649-B9CD03E374CB}"/>
              </a:ext>
            </a:extLst>
          </p:cNvPr>
          <p:cNvSpPr txBox="1"/>
          <p:nvPr/>
        </p:nvSpPr>
        <p:spPr>
          <a:xfrm>
            <a:off x="6064695" y="5159953"/>
            <a:ext cx="1418984" cy="424732"/>
          </a:xfrm>
          <a:prstGeom prst="rect">
            <a:avLst/>
          </a:prstGeom>
          <a:noFill/>
          <a:ln>
            <a:solidFill>
              <a:schemeClr val="bg1">
                <a:lumMod val="50000"/>
              </a:schemeClr>
            </a:solidFill>
          </a:ln>
        </p:spPr>
        <p:txBody>
          <a:bodyPr vert="horz" wrap="square" rtlCol="0">
            <a:spAutoFit/>
          </a:bodyPr>
          <a:lstStyle/>
          <a:p>
            <a:pPr algn="l" rtl="0" eaLnBrk="1" fontAlgn="auto" hangingPunct="1">
              <a:lnSpc>
                <a:spcPct val="90000"/>
              </a:lnSpc>
              <a:spcBef>
                <a:spcPts val="0"/>
              </a:spcBef>
              <a:spcAft>
                <a:spcPts val="400"/>
              </a:spcAft>
            </a:pPr>
            <a:r>
              <a:rPr lang="en-US" sz="800" i="0" u="none" baseline="0" dirty="0">
                <a:solidFill>
                  <a:schemeClr val="tx1">
                    <a:lumMod val="75000"/>
                  </a:schemeClr>
                </a:solidFill>
                <a:latin typeface="Arial"/>
              </a:rPr>
              <a:t>Spectracell claims, MAHP claims, Procedure Mod 22 &amp; 63 claims</a:t>
            </a:r>
          </a:p>
        </p:txBody>
      </p:sp>
      <p:sp>
        <p:nvSpPr>
          <p:cNvPr id="103" name="Rectangle 102">
            <a:extLst>
              <a:ext uri="{FF2B5EF4-FFF2-40B4-BE49-F238E27FC236}">
                <a16:creationId xmlns:a16="http://schemas.microsoft.com/office/drawing/2014/main" id="{4EE7357E-C8B5-44FC-8935-9A0FCE0C9DEF}"/>
              </a:ext>
            </a:extLst>
          </p:cNvPr>
          <p:cNvSpPr/>
          <p:nvPr/>
        </p:nvSpPr>
        <p:spPr>
          <a:xfrm>
            <a:off x="435405" y="5105512"/>
            <a:ext cx="914400" cy="263319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b="1" dirty="0">
                <a:solidFill>
                  <a:schemeClr val="tx1">
                    <a:lumMod val="50000"/>
                  </a:schemeClr>
                </a:solidFill>
                <a:latin typeface="Arial"/>
              </a:rPr>
              <a:t>BOT 1 :</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Predictive Model, Low ROI, Trusted Provider</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 Claims 89,454</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p:txBody>
      </p:sp>
      <p:cxnSp>
        <p:nvCxnSpPr>
          <p:cNvPr id="107" name="Connector: Elbow 106">
            <a:extLst>
              <a:ext uri="{FF2B5EF4-FFF2-40B4-BE49-F238E27FC236}">
                <a16:creationId xmlns:a16="http://schemas.microsoft.com/office/drawing/2014/main" id="{FE2EE85D-B991-4874-8263-4CDCBCC4DE25}"/>
              </a:ext>
            </a:extLst>
          </p:cNvPr>
          <p:cNvCxnSpPr>
            <a:cxnSpLocks/>
            <a:stCxn id="95" idx="2"/>
            <a:endCxn id="103" idx="0"/>
          </p:cNvCxnSpPr>
          <p:nvPr/>
        </p:nvCxnSpPr>
        <p:spPr>
          <a:xfrm rot="5400000">
            <a:off x="868176" y="4651095"/>
            <a:ext cx="478846" cy="429988"/>
          </a:xfrm>
          <a:prstGeom prst="bentConnector3">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70065D6C-5DDF-45AF-8C40-B71D67CFF1D7}"/>
              </a:ext>
            </a:extLst>
          </p:cNvPr>
          <p:cNvCxnSpPr>
            <a:cxnSpLocks/>
            <a:endCxn id="203" idx="0"/>
          </p:cNvCxnSpPr>
          <p:nvPr/>
        </p:nvCxnSpPr>
        <p:spPr>
          <a:xfrm>
            <a:off x="1876788" y="4861560"/>
            <a:ext cx="1099300" cy="227164"/>
          </a:xfrm>
          <a:prstGeom prst="bentConnector2">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996DDF3-7533-4B00-9922-D64F10217E0C}"/>
              </a:ext>
            </a:extLst>
          </p:cNvPr>
          <p:cNvSpPr txBox="1"/>
          <p:nvPr/>
        </p:nvSpPr>
        <p:spPr>
          <a:xfrm>
            <a:off x="6052079" y="5728791"/>
            <a:ext cx="1418984" cy="535531"/>
          </a:xfrm>
          <a:prstGeom prst="rect">
            <a:avLst/>
          </a:prstGeom>
          <a:noFill/>
          <a:ln>
            <a:solidFill>
              <a:schemeClr val="bg1">
                <a:lumMod val="50000"/>
              </a:schemeClr>
            </a:solidFill>
          </a:ln>
        </p:spPr>
        <p:txBody>
          <a:bodyPr vert="horz" wrap="square" rtlCol="0">
            <a:spAutoFit/>
          </a:bodyPr>
          <a:lstStyle/>
          <a:p>
            <a:pPr algn="l" rtl="0" eaLnBrk="1" fontAlgn="auto" hangingPunct="1">
              <a:lnSpc>
                <a:spcPct val="90000"/>
              </a:lnSpc>
              <a:spcBef>
                <a:spcPts val="0"/>
              </a:spcBef>
              <a:spcAft>
                <a:spcPts val="400"/>
              </a:spcAft>
            </a:pPr>
            <a:r>
              <a:rPr lang="en-US" sz="800" i="0" u="none" baseline="0" dirty="0">
                <a:solidFill>
                  <a:schemeClr val="tx1">
                    <a:lumMod val="75000"/>
                  </a:schemeClr>
                </a:solidFill>
                <a:latin typeface="Arial"/>
              </a:rPr>
              <a:t>Air Ambulance claims, Emergency CPT claims, Ground Ambulance claims</a:t>
            </a:r>
            <a:r>
              <a:rPr lang="en-US" sz="800" dirty="0">
                <a:solidFill>
                  <a:schemeClr val="tx1">
                    <a:lumMod val="75000"/>
                  </a:schemeClr>
                </a:solidFill>
                <a:latin typeface="Arial"/>
              </a:rPr>
              <a:t>, Radiology CPT claims</a:t>
            </a:r>
            <a:endParaRPr lang="en-US" sz="800" i="0" u="none" baseline="0" dirty="0">
              <a:solidFill>
                <a:schemeClr val="tx1">
                  <a:lumMod val="75000"/>
                </a:schemeClr>
              </a:solidFill>
              <a:latin typeface="Arial"/>
            </a:endParaRPr>
          </a:p>
        </p:txBody>
      </p:sp>
      <p:sp>
        <p:nvSpPr>
          <p:cNvPr id="112" name="TextBox 111">
            <a:extLst>
              <a:ext uri="{FF2B5EF4-FFF2-40B4-BE49-F238E27FC236}">
                <a16:creationId xmlns:a16="http://schemas.microsoft.com/office/drawing/2014/main" id="{F8AB352A-6045-44B8-A433-40447A342458}"/>
              </a:ext>
            </a:extLst>
          </p:cNvPr>
          <p:cNvSpPr txBox="1"/>
          <p:nvPr/>
        </p:nvSpPr>
        <p:spPr>
          <a:xfrm>
            <a:off x="6058983" y="6422107"/>
            <a:ext cx="1418984" cy="424732"/>
          </a:xfrm>
          <a:prstGeom prst="rect">
            <a:avLst/>
          </a:prstGeom>
          <a:noFill/>
          <a:ln>
            <a:solidFill>
              <a:schemeClr val="bg1">
                <a:lumMod val="50000"/>
              </a:schemeClr>
            </a:solidFill>
          </a:ln>
        </p:spPr>
        <p:txBody>
          <a:bodyPr vert="horz" wrap="square" rtlCol="0">
            <a:spAutoFit/>
          </a:bodyPr>
          <a:lstStyle/>
          <a:p>
            <a:pPr algn="l" rtl="0" eaLnBrk="1" fontAlgn="auto" hangingPunct="1">
              <a:lnSpc>
                <a:spcPct val="90000"/>
              </a:lnSpc>
              <a:spcBef>
                <a:spcPts val="0"/>
              </a:spcBef>
              <a:spcAft>
                <a:spcPts val="400"/>
              </a:spcAft>
            </a:pPr>
            <a:r>
              <a:rPr lang="en-US" sz="800" i="0" u="none" baseline="0" dirty="0">
                <a:solidFill>
                  <a:schemeClr val="tx1">
                    <a:lumMod val="75000"/>
                  </a:schemeClr>
                </a:solidFill>
                <a:latin typeface="Arial"/>
              </a:rPr>
              <a:t>Hepatitis claims, Ground Ambulance claims</a:t>
            </a:r>
            <a:r>
              <a:rPr lang="en-US" sz="800" dirty="0">
                <a:solidFill>
                  <a:schemeClr val="tx1">
                    <a:lumMod val="75000"/>
                  </a:schemeClr>
                </a:solidFill>
                <a:latin typeface="Arial"/>
              </a:rPr>
              <a:t>, Radiology CPT claims</a:t>
            </a:r>
            <a:endParaRPr lang="en-US" sz="800" i="0" u="none" baseline="0" dirty="0">
              <a:solidFill>
                <a:schemeClr val="tx1">
                  <a:lumMod val="75000"/>
                </a:schemeClr>
              </a:solidFill>
              <a:latin typeface="Arial"/>
            </a:endParaRPr>
          </a:p>
        </p:txBody>
      </p:sp>
      <p:sp>
        <p:nvSpPr>
          <p:cNvPr id="115" name="TextBox 114">
            <a:extLst>
              <a:ext uri="{FF2B5EF4-FFF2-40B4-BE49-F238E27FC236}">
                <a16:creationId xmlns:a16="http://schemas.microsoft.com/office/drawing/2014/main" id="{6F9EE114-C336-491D-8EFD-7FF3458781D1}"/>
              </a:ext>
            </a:extLst>
          </p:cNvPr>
          <p:cNvSpPr txBox="1"/>
          <p:nvPr/>
        </p:nvSpPr>
        <p:spPr>
          <a:xfrm>
            <a:off x="5783245" y="5125621"/>
            <a:ext cx="551473" cy="189283"/>
          </a:xfrm>
          <a:prstGeom prst="rect">
            <a:avLst/>
          </a:prstGeom>
          <a:noFill/>
        </p:spPr>
        <p:txBody>
          <a:bodyPr vert="horz" wrap="square" rtlCol="0">
            <a:spAutoFit/>
          </a:bodyPr>
          <a:lstStyle/>
          <a:p>
            <a:pPr algn="l" rtl="0" eaLnBrk="1" fontAlgn="auto" hangingPunct="1">
              <a:lnSpc>
                <a:spcPct val="90000"/>
              </a:lnSpc>
              <a:spcBef>
                <a:spcPts val="0"/>
              </a:spcBef>
              <a:spcAft>
                <a:spcPts val="400"/>
              </a:spcAft>
            </a:pPr>
            <a:r>
              <a:rPr lang="en-US" sz="700" dirty="0">
                <a:solidFill>
                  <a:srgbClr val="55565A"/>
                </a:solidFill>
                <a:latin typeface="Arial"/>
              </a:rPr>
              <a:t>24</a:t>
            </a:r>
            <a:r>
              <a:rPr lang="en-US" sz="700" b="0" i="0" u="none" baseline="0" dirty="0">
                <a:solidFill>
                  <a:srgbClr val="55565A"/>
                </a:solidFill>
                <a:latin typeface="Arial"/>
              </a:rPr>
              <a:t>%</a:t>
            </a:r>
          </a:p>
        </p:txBody>
      </p:sp>
      <p:sp>
        <p:nvSpPr>
          <p:cNvPr id="116" name="TextBox 115">
            <a:extLst>
              <a:ext uri="{FF2B5EF4-FFF2-40B4-BE49-F238E27FC236}">
                <a16:creationId xmlns:a16="http://schemas.microsoft.com/office/drawing/2014/main" id="{22CED29A-1600-4A8A-BCA7-69AEA83DC872}"/>
              </a:ext>
            </a:extLst>
          </p:cNvPr>
          <p:cNvSpPr txBox="1"/>
          <p:nvPr/>
        </p:nvSpPr>
        <p:spPr>
          <a:xfrm>
            <a:off x="5799674" y="5760769"/>
            <a:ext cx="551473" cy="189283"/>
          </a:xfrm>
          <a:prstGeom prst="rect">
            <a:avLst/>
          </a:prstGeom>
          <a:noFill/>
        </p:spPr>
        <p:txBody>
          <a:bodyPr vert="horz" wrap="square" rtlCol="0">
            <a:spAutoFit/>
          </a:bodyPr>
          <a:lstStyle/>
          <a:p>
            <a:pPr algn="l" rtl="0" eaLnBrk="1" fontAlgn="auto" hangingPunct="1">
              <a:lnSpc>
                <a:spcPct val="90000"/>
              </a:lnSpc>
              <a:spcBef>
                <a:spcPts val="0"/>
              </a:spcBef>
              <a:spcAft>
                <a:spcPts val="400"/>
              </a:spcAft>
            </a:pPr>
            <a:r>
              <a:rPr lang="en-US" sz="700" b="0" i="0" u="none" baseline="0" dirty="0">
                <a:solidFill>
                  <a:srgbClr val="55565A"/>
                </a:solidFill>
                <a:latin typeface="Arial"/>
              </a:rPr>
              <a:t>6%</a:t>
            </a:r>
          </a:p>
        </p:txBody>
      </p:sp>
      <p:sp>
        <p:nvSpPr>
          <p:cNvPr id="117" name="TextBox 116">
            <a:extLst>
              <a:ext uri="{FF2B5EF4-FFF2-40B4-BE49-F238E27FC236}">
                <a16:creationId xmlns:a16="http://schemas.microsoft.com/office/drawing/2014/main" id="{655FA61A-C91F-4BED-A858-54D5D6538155}"/>
              </a:ext>
            </a:extLst>
          </p:cNvPr>
          <p:cNvSpPr txBox="1"/>
          <p:nvPr/>
        </p:nvSpPr>
        <p:spPr>
          <a:xfrm>
            <a:off x="5776342" y="6440406"/>
            <a:ext cx="551473" cy="189283"/>
          </a:xfrm>
          <a:prstGeom prst="rect">
            <a:avLst/>
          </a:prstGeom>
          <a:noFill/>
        </p:spPr>
        <p:txBody>
          <a:bodyPr vert="horz" wrap="square" rtlCol="0">
            <a:spAutoFit/>
          </a:bodyPr>
          <a:lstStyle/>
          <a:p>
            <a:pPr algn="l" rtl="0" eaLnBrk="1" fontAlgn="auto" hangingPunct="1">
              <a:lnSpc>
                <a:spcPct val="90000"/>
              </a:lnSpc>
              <a:spcBef>
                <a:spcPts val="0"/>
              </a:spcBef>
              <a:spcAft>
                <a:spcPts val="400"/>
              </a:spcAft>
            </a:pPr>
            <a:r>
              <a:rPr lang="en-US" sz="700" b="0" i="0" u="none" baseline="0" dirty="0">
                <a:solidFill>
                  <a:srgbClr val="55565A"/>
                </a:solidFill>
                <a:latin typeface="Arial"/>
              </a:rPr>
              <a:t>68%</a:t>
            </a:r>
          </a:p>
        </p:txBody>
      </p:sp>
      <p:sp>
        <p:nvSpPr>
          <p:cNvPr id="118" name="TextBox 117">
            <a:extLst>
              <a:ext uri="{FF2B5EF4-FFF2-40B4-BE49-F238E27FC236}">
                <a16:creationId xmlns:a16="http://schemas.microsoft.com/office/drawing/2014/main" id="{99845429-C8A8-4628-9542-C43555EA48F3}"/>
              </a:ext>
            </a:extLst>
          </p:cNvPr>
          <p:cNvSpPr txBox="1"/>
          <p:nvPr/>
        </p:nvSpPr>
        <p:spPr>
          <a:xfrm>
            <a:off x="6058983" y="7115424"/>
            <a:ext cx="1418984" cy="313932"/>
          </a:xfrm>
          <a:prstGeom prst="rect">
            <a:avLst/>
          </a:prstGeom>
          <a:noFill/>
          <a:ln>
            <a:solidFill>
              <a:schemeClr val="bg1">
                <a:lumMod val="50000"/>
              </a:schemeClr>
            </a:solidFill>
          </a:ln>
        </p:spPr>
        <p:txBody>
          <a:bodyPr vert="horz" wrap="square" rtlCol="0">
            <a:spAutoFit/>
          </a:bodyPr>
          <a:lstStyle/>
          <a:p>
            <a:pPr algn="l" rtl="0" eaLnBrk="1" fontAlgn="auto" hangingPunct="1">
              <a:lnSpc>
                <a:spcPct val="90000"/>
              </a:lnSpc>
              <a:spcBef>
                <a:spcPts val="0"/>
              </a:spcBef>
              <a:spcAft>
                <a:spcPts val="400"/>
              </a:spcAft>
            </a:pPr>
            <a:r>
              <a:rPr lang="en-US" sz="800" i="0" u="none" baseline="0" dirty="0">
                <a:solidFill>
                  <a:schemeClr val="tx1">
                    <a:lumMod val="75000"/>
                  </a:schemeClr>
                </a:solidFill>
                <a:latin typeface="Arial"/>
              </a:rPr>
              <a:t>Unlisted Exclusion, Pay code claims</a:t>
            </a:r>
          </a:p>
        </p:txBody>
      </p:sp>
      <p:cxnSp>
        <p:nvCxnSpPr>
          <p:cNvPr id="119" name="Connector: Elbow 118">
            <a:extLst>
              <a:ext uri="{FF2B5EF4-FFF2-40B4-BE49-F238E27FC236}">
                <a16:creationId xmlns:a16="http://schemas.microsoft.com/office/drawing/2014/main" id="{0278DE53-57FE-4876-AACA-C0DB294AFC20}"/>
              </a:ext>
            </a:extLst>
          </p:cNvPr>
          <p:cNvCxnSpPr>
            <a:cxnSpLocks/>
            <a:endCxn id="118" idx="1"/>
          </p:cNvCxnSpPr>
          <p:nvPr/>
        </p:nvCxnSpPr>
        <p:spPr>
          <a:xfrm rot="5400000">
            <a:off x="5057160" y="5611697"/>
            <a:ext cx="2662516" cy="658870"/>
          </a:xfrm>
          <a:prstGeom prst="bentConnector4">
            <a:avLst>
              <a:gd name="adj1" fmla="val 9370"/>
              <a:gd name="adj2" fmla="val 134696"/>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22D2D65B-CB4D-46CB-B9E0-812C9B9C589A}"/>
              </a:ext>
            </a:extLst>
          </p:cNvPr>
          <p:cNvSpPr txBox="1"/>
          <p:nvPr/>
        </p:nvSpPr>
        <p:spPr>
          <a:xfrm>
            <a:off x="5783245" y="7055240"/>
            <a:ext cx="551473" cy="189283"/>
          </a:xfrm>
          <a:prstGeom prst="rect">
            <a:avLst/>
          </a:prstGeom>
          <a:noFill/>
        </p:spPr>
        <p:txBody>
          <a:bodyPr vert="horz" wrap="square" rtlCol="0">
            <a:spAutoFit/>
          </a:bodyPr>
          <a:lstStyle/>
          <a:p>
            <a:pPr algn="l" rtl="0" eaLnBrk="1" fontAlgn="auto" hangingPunct="1">
              <a:lnSpc>
                <a:spcPct val="90000"/>
              </a:lnSpc>
              <a:spcBef>
                <a:spcPts val="0"/>
              </a:spcBef>
              <a:spcAft>
                <a:spcPts val="400"/>
              </a:spcAft>
            </a:pPr>
            <a:r>
              <a:rPr lang="en-US" sz="700" b="0" i="0" u="none" baseline="0" dirty="0">
                <a:solidFill>
                  <a:srgbClr val="55565A"/>
                </a:solidFill>
                <a:latin typeface="Arial"/>
              </a:rPr>
              <a:t>2%</a:t>
            </a:r>
          </a:p>
        </p:txBody>
      </p:sp>
      <p:sp>
        <p:nvSpPr>
          <p:cNvPr id="121" name="Rectangle 120">
            <a:extLst>
              <a:ext uri="{FF2B5EF4-FFF2-40B4-BE49-F238E27FC236}">
                <a16:creationId xmlns:a16="http://schemas.microsoft.com/office/drawing/2014/main" id="{4611029D-A8A4-4AE5-B816-032EB69834EA}"/>
              </a:ext>
            </a:extLst>
          </p:cNvPr>
          <p:cNvSpPr/>
          <p:nvPr/>
        </p:nvSpPr>
        <p:spPr>
          <a:xfrm>
            <a:off x="327949" y="1867020"/>
            <a:ext cx="3946433" cy="715581"/>
          </a:xfrm>
          <a:prstGeom prst="rect">
            <a:avLst/>
          </a:prstGeom>
        </p:spPr>
        <p:txBody>
          <a:bodyPr wrap="square" lIns="68580" tIns="34290" rIns="68580" bIns="34290">
            <a:spAutoFit/>
          </a:bodyPr>
          <a:lstStyle/>
          <a:p>
            <a:pPr>
              <a:buClr>
                <a:schemeClr val="accent3"/>
              </a:buClr>
              <a:buSzPct val="80000"/>
            </a:pPr>
            <a:r>
              <a:rPr lang="en-US" i="1" dirty="0">
                <a:solidFill>
                  <a:srgbClr val="4D4D4D"/>
                </a:solidFill>
              </a:rPr>
              <a:t>Data Source : MCR Inventory Report &amp; TOPS</a:t>
            </a:r>
          </a:p>
          <a:p>
            <a:pPr>
              <a:buClr>
                <a:schemeClr val="accent3"/>
              </a:buClr>
              <a:buSzPct val="80000"/>
            </a:pPr>
            <a:r>
              <a:rPr lang="en-US" i="1" dirty="0">
                <a:solidFill>
                  <a:srgbClr val="4D4D4D"/>
                </a:solidFill>
              </a:rPr>
              <a:t>Time Frame : Jan’20 – Dec’20</a:t>
            </a:r>
          </a:p>
          <a:p>
            <a:pPr>
              <a:buClr>
                <a:schemeClr val="accent3"/>
              </a:buClr>
              <a:buSzPct val="80000"/>
            </a:pPr>
            <a:r>
              <a:rPr lang="en-US" i="1" dirty="0">
                <a:solidFill>
                  <a:srgbClr val="4D4D4D"/>
                </a:solidFill>
              </a:rPr>
              <a:t>LOB : E&amp;I Initial Review </a:t>
            </a:r>
          </a:p>
        </p:txBody>
      </p:sp>
      <p:sp>
        <p:nvSpPr>
          <p:cNvPr id="197" name="Rectangle 196">
            <a:extLst>
              <a:ext uri="{FF2B5EF4-FFF2-40B4-BE49-F238E27FC236}">
                <a16:creationId xmlns:a16="http://schemas.microsoft.com/office/drawing/2014/main" id="{328D4708-8090-46B4-8796-AD884A5E137B}"/>
              </a:ext>
            </a:extLst>
          </p:cNvPr>
          <p:cNvSpPr/>
          <p:nvPr/>
        </p:nvSpPr>
        <p:spPr>
          <a:xfrm>
            <a:off x="1419586" y="5105512"/>
            <a:ext cx="914400" cy="263319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b="1" dirty="0">
                <a:solidFill>
                  <a:schemeClr val="tx1">
                    <a:lumMod val="50000"/>
                  </a:schemeClr>
                </a:solidFill>
                <a:latin typeface="Arial"/>
              </a:rPr>
              <a:t>BOT 2 :</a:t>
            </a:r>
          </a:p>
          <a:p>
            <a:pPr algn="ctr" rtl="0" eaLnBrk="1" fontAlgn="auto" hangingPunct="1">
              <a:lnSpc>
                <a:spcPct val="100000"/>
              </a:lnSpc>
              <a:spcBef>
                <a:spcPts val="0"/>
              </a:spcBef>
              <a:spcAft>
                <a:spcPts val="0"/>
              </a:spcAft>
            </a:pPr>
            <a:endParaRPr lang="en-US" sz="1050" b="1" dirty="0">
              <a:solidFill>
                <a:schemeClr val="tx1">
                  <a:lumMod val="50000"/>
                </a:schemeClr>
              </a:solidFill>
              <a:latin typeface="Arial"/>
            </a:endParaRPr>
          </a:p>
          <a:p>
            <a:pPr algn="ctr" rtl="0" eaLnBrk="1" fontAlgn="auto" hangingPunct="1">
              <a:lnSpc>
                <a:spcPct val="100000"/>
              </a:lnSpc>
              <a:spcBef>
                <a:spcPts val="0"/>
              </a:spcBef>
              <a:spcAft>
                <a:spcPts val="0"/>
              </a:spcAft>
            </a:pPr>
            <a:endParaRPr lang="en-US" sz="1050" b="1" dirty="0">
              <a:solidFill>
                <a:schemeClr val="tx1">
                  <a:lumMod val="50000"/>
                </a:schemeClr>
              </a:solidFill>
              <a:latin typeface="Arial"/>
            </a:endParaRP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MZ Pend BOT</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 Claims 40,840</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p:txBody>
      </p:sp>
      <p:sp>
        <p:nvSpPr>
          <p:cNvPr id="203" name="Rectangle 202">
            <a:extLst>
              <a:ext uri="{FF2B5EF4-FFF2-40B4-BE49-F238E27FC236}">
                <a16:creationId xmlns:a16="http://schemas.microsoft.com/office/drawing/2014/main" id="{75AE92CB-FDF9-4DBB-85BB-C1DD2AFBD4D9}"/>
              </a:ext>
            </a:extLst>
          </p:cNvPr>
          <p:cNvSpPr/>
          <p:nvPr/>
        </p:nvSpPr>
        <p:spPr>
          <a:xfrm>
            <a:off x="2518888" y="5088724"/>
            <a:ext cx="914400" cy="263319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b="1" dirty="0">
                <a:solidFill>
                  <a:schemeClr val="tx1">
                    <a:lumMod val="50000"/>
                  </a:schemeClr>
                </a:solidFill>
                <a:latin typeface="Arial"/>
              </a:rPr>
              <a:t>BOT 3 :</a:t>
            </a:r>
          </a:p>
          <a:p>
            <a:pPr algn="ctr" rtl="0" eaLnBrk="1" fontAlgn="auto" hangingPunct="1">
              <a:lnSpc>
                <a:spcPct val="100000"/>
              </a:lnSpc>
              <a:spcBef>
                <a:spcPts val="0"/>
              </a:spcBef>
              <a:spcAft>
                <a:spcPts val="0"/>
              </a:spcAft>
            </a:pPr>
            <a:endParaRPr lang="en-US" sz="1050" b="1" dirty="0">
              <a:solidFill>
                <a:schemeClr val="tx1">
                  <a:lumMod val="50000"/>
                </a:schemeClr>
              </a:solidFill>
              <a:latin typeface="Arial"/>
            </a:endParaRP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Admin Approval</a:t>
            </a: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BOT</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 Claims 4,030</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p:txBody>
      </p:sp>
      <p:cxnSp>
        <p:nvCxnSpPr>
          <p:cNvPr id="206" name="Connector: Elbow 205">
            <a:extLst>
              <a:ext uri="{FF2B5EF4-FFF2-40B4-BE49-F238E27FC236}">
                <a16:creationId xmlns:a16="http://schemas.microsoft.com/office/drawing/2014/main" id="{057FA04A-BDAB-40FD-BD9E-A6962F77F67E}"/>
              </a:ext>
            </a:extLst>
          </p:cNvPr>
          <p:cNvCxnSpPr>
            <a:cxnSpLocks/>
            <a:endCxn id="197" idx="0"/>
          </p:cNvCxnSpPr>
          <p:nvPr/>
        </p:nvCxnSpPr>
        <p:spPr>
          <a:xfrm>
            <a:off x="1322595" y="4861560"/>
            <a:ext cx="554191" cy="243952"/>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7" name="Rectangle 206">
            <a:extLst>
              <a:ext uri="{FF2B5EF4-FFF2-40B4-BE49-F238E27FC236}">
                <a16:creationId xmlns:a16="http://schemas.microsoft.com/office/drawing/2014/main" id="{1DDA9A80-BD39-4D57-BBCD-48C722F58A04}"/>
              </a:ext>
            </a:extLst>
          </p:cNvPr>
          <p:cNvSpPr/>
          <p:nvPr/>
        </p:nvSpPr>
        <p:spPr>
          <a:xfrm>
            <a:off x="3605057" y="5078492"/>
            <a:ext cx="914400" cy="263319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b="1" dirty="0">
                <a:solidFill>
                  <a:schemeClr val="tx1">
                    <a:lumMod val="50000"/>
                  </a:schemeClr>
                </a:solidFill>
                <a:latin typeface="Arial"/>
              </a:rPr>
              <a:t>BOT 4 :</a:t>
            </a:r>
          </a:p>
          <a:p>
            <a:pPr algn="ctr" rtl="0" eaLnBrk="1" fontAlgn="auto" hangingPunct="1">
              <a:lnSpc>
                <a:spcPct val="100000"/>
              </a:lnSpc>
              <a:spcBef>
                <a:spcPts val="0"/>
              </a:spcBef>
              <a:spcAft>
                <a:spcPts val="0"/>
              </a:spcAft>
            </a:pPr>
            <a:endParaRPr lang="en-US" sz="1050" b="1" dirty="0">
              <a:solidFill>
                <a:schemeClr val="tx1">
                  <a:lumMod val="50000"/>
                </a:schemeClr>
              </a:solidFill>
              <a:latin typeface="Arial"/>
            </a:endParaRP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Ongoing Treatment BOT</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 Claims 166,909</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p:txBody>
      </p:sp>
      <p:cxnSp>
        <p:nvCxnSpPr>
          <p:cNvPr id="247" name="Connector: Elbow 246">
            <a:extLst>
              <a:ext uri="{FF2B5EF4-FFF2-40B4-BE49-F238E27FC236}">
                <a16:creationId xmlns:a16="http://schemas.microsoft.com/office/drawing/2014/main" id="{741D63D2-07FA-4E5D-A081-53C41773A66D}"/>
              </a:ext>
            </a:extLst>
          </p:cNvPr>
          <p:cNvCxnSpPr>
            <a:cxnSpLocks/>
            <a:stCxn id="97" idx="2"/>
            <a:endCxn id="207" idx="0"/>
          </p:cNvCxnSpPr>
          <p:nvPr/>
        </p:nvCxnSpPr>
        <p:spPr>
          <a:xfrm rot="16200000" flipH="1">
            <a:off x="3341971" y="4358205"/>
            <a:ext cx="468615" cy="971957"/>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Connector: Elbow 252">
            <a:extLst>
              <a:ext uri="{FF2B5EF4-FFF2-40B4-BE49-F238E27FC236}">
                <a16:creationId xmlns:a16="http://schemas.microsoft.com/office/drawing/2014/main" id="{434C3B97-0D88-4F0D-A0B3-0DDE65189B12}"/>
              </a:ext>
            </a:extLst>
          </p:cNvPr>
          <p:cNvCxnSpPr>
            <a:cxnSpLocks/>
            <a:endCxn id="97" idx="0"/>
          </p:cNvCxnSpPr>
          <p:nvPr/>
        </p:nvCxnSpPr>
        <p:spPr>
          <a:xfrm rot="5400000" flipH="1" flipV="1">
            <a:off x="3083950" y="4078962"/>
            <a:ext cx="6350" cy="6350"/>
          </a:xfrm>
          <a:prstGeom prst="bentConnector3">
            <a:avLst>
              <a:gd name="adj1" fmla="val 710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4" name="Rectangle 263">
            <a:extLst>
              <a:ext uri="{FF2B5EF4-FFF2-40B4-BE49-F238E27FC236}">
                <a16:creationId xmlns:a16="http://schemas.microsoft.com/office/drawing/2014/main" id="{8700B44A-9623-498A-9504-616F9D9BF811}"/>
              </a:ext>
            </a:extLst>
          </p:cNvPr>
          <p:cNvSpPr/>
          <p:nvPr/>
        </p:nvSpPr>
        <p:spPr>
          <a:xfrm>
            <a:off x="4007381" y="4078961"/>
            <a:ext cx="1676400" cy="530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100" b="1" dirty="0">
                <a:solidFill>
                  <a:srgbClr val="FFFFFF"/>
                </a:solidFill>
                <a:latin typeface="Arial"/>
              </a:rPr>
              <a:t>Deny Codes</a:t>
            </a:r>
          </a:p>
          <a:p>
            <a:pPr algn="ctr" rtl="0" eaLnBrk="1" fontAlgn="auto" hangingPunct="1">
              <a:lnSpc>
                <a:spcPct val="100000"/>
              </a:lnSpc>
              <a:spcBef>
                <a:spcPts val="0"/>
              </a:spcBef>
              <a:spcAft>
                <a:spcPts val="0"/>
              </a:spcAft>
            </a:pPr>
            <a:r>
              <a:rPr lang="en-US" sz="1050" dirty="0">
                <a:solidFill>
                  <a:srgbClr val="FFFFFF"/>
                </a:solidFill>
                <a:latin typeface="Arial"/>
              </a:rPr>
              <a:t>Claims 26,908(4%)</a:t>
            </a:r>
          </a:p>
          <a:p>
            <a:pPr algn="ctr" rtl="0" eaLnBrk="1" fontAlgn="auto" hangingPunct="1">
              <a:lnSpc>
                <a:spcPct val="100000"/>
              </a:lnSpc>
              <a:spcBef>
                <a:spcPts val="0"/>
              </a:spcBef>
              <a:spcAft>
                <a:spcPts val="0"/>
              </a:spcAft>
            </a:pPr>
            <a:r>
              <a:rPr lang="en-US" sz="1050" i="0" u="none" baseline="0" dirty="0">
                <a:solidFill>
                  <a:srgbClr val="FFFFFF"/>
                </a:solidFill>
                <a:latin typeface="Arial"/>
              </a:rPr>
              <a:t>Denial Rate : 80%</a:t>
            </a:r>
          </a:p>
        </p:txBody>
      </p:sp>
      <p:sp>
        <p:nvSpPr>
          <p:cNvPr id="296" name="Rectangle 295">
            <a:extLst>
              <a:ext uri="{FF2B5EF4-FFF2-40B4-BE49-F238E27FC236}">
                <a16:creationId xmlns:a16="http://schemas.microsoft.com/office/drawing/2014/main" id="{9DFFF52C-E5FD-4BE5-89D7-B86ACCC2D5F2}"/>
              </a:ext>
            </a:extLst>
          </p:cNvPr>
          <p:cNvSpPr/>
          <p:nvPr/>
        </p:nvSpPr>
        <p:spPr>
          <a:xfrm>
            <a:off x="4703051" y="5078491"/>
            <a:ext cx="914400" cy="263319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n-US" sz="1050" b="1" dirty="0">
                <a:solidFill>
                  <a:schemeClr val="tx1">
                    <a:lumMod val="50000"/>
                  </a:schemeClr>
                </a:solidFill>
              </a:rPr>
              <a:t>BOT 5 :</a:t>
            </a:r>
          </a:p>
          <a:p>
            <a:pPr algn="ctr" fontAlgn="auto">
              <a:spcBef>
                <a:spcPts val="0"/>
              </a:spcBef>
              <a:spcAft>
                <a:spcPts val="0"/>
              </a:spcAft>
            </a:pPr>
            <a:endParaRPr lang="en-US" sz="1050" b="1" dirty="0">
              <a:solidFill>
                <a:schemeClr val="tx1">
                  <a:lumMod val="50000"/>
                </a:schemeClr>
              </a:solidFill>
            </a:endParaRPr>
          </a:p>
          <a:p>
            <a:pPr algn="ctr" fontAlgn="auto">
              <a:spcBef>
                <a:spcPts val="0"/>
              </a:spcBef>
              <a:spcAft>
                <a:spcPts val="0"/>
              </a:spcAft>
            </a:pPr>
            <a:r>
              <a:rPr lang="en-US" sz="1050" dirty="0">
                <a:solidFill>
                  <a:schemeClr val="tx1">
                    <a:lumMod val="50000"/>
                  </a:schemeClr>
                </a:solidFill>
              </a:rPr>
              <a:t>Assisted</a:t>
            </a:r>
          </a:p>
          <a:p>
            <a:pPr algn="ctr" fontAlgn="auto">
              <a:spcBef>
                <a:spcPts val="0"/>
              </a:spcBef>
              <a:spcAft>
                <a:spcPts val="0"/>
              </a:spcAft>
            </a:pPr>
            <a:r>
              <a:rPr lang="en-US" sz="1050" dirty="0">
                <a:solidFill>
                  <a:schemeClr val="tx1">
                    <a:lumMod val="50000"/>
                  </a:schemeClr>
                </a:solidFill>
              </a:rPr>
              <a:t>Decision Review Suite (ADRS)</a:t>
            </a:r>
          </a:p>
          <a:p>
            <a:pPr algn="ctr" fontAlgn="auto">
              <a:spcBef>
                <a:spcPts val="0"/>
              </a:spcBef>
              <a:spcAft>
                <a:spcPts val="0"/>
              </a:spcAft>
            </a:pPr>
            <a:endParaRPr lang="en-US" sz="1050" dirty="0">
              <a:solidFill>
                <a:schemeClr val="tx1">
                  <a:lumMod val="50000"/>
                </a:schemeClr>
              </a:solidFill>
            </a:endParaRPr>
          </a:p>
          <a:p>
            <a:pPr algn="ctr" fontAlgn="auto">
              <a:spcBef>
                <a:spcPts val="0"/>
              </a:spcBef>
              <a:spcAft>
                <a:spcPts val="0"/>
              </a:spcAft>
            </a:pPr>
            <a:endParaRPr lang="en-US" sz="1050" dirty="0">
              <a:solidFill>
                <a:schemeClr val="tx1">
                  <a:lumMod val="50000"/>
                </a:schemeClr>
              </a:solidFill>
            </a:endParaRP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 Claims</a:t>
            </a:r>
          </a:p>
          <a:p>
            <a:pPr algn="ctr" rtl="0" eaLnBrk="1" fontAlgn="auto" hangingPunct="1">
              <a:lnSpc>
                <a:spcPct val="100000"/>
              </a:lnSpc>
              <a:spcBef>
                <a:spcPts val="0"/>
              </a:spcBef>
              <a:spcAft>
                <a:spcPts val="0"/>
              </a:spcAft>
            </a:pPr>
            <a:r>
              <a:rPr lang="en-US" sz="1050" dirty="0">
                <a:solidFill>
                  <a:schemeClr val="tx1">
                    <a:lumMod val="50000"/>
                  </a:schemeClr>
                </a:solidFill>
                <a:latin typeface="Arial"/>
              </a:rPr>
              <a:t>24,747</a:t>
            </a:r>
          </a:p>
          <a:p>
            <a:pPr algn="ctr" rtl="0" eaLnBrk="1" fontAlgn="auto" hangingPunct="1">
              <a:lnSpc>
                <a:spcPct val="100000"/>
              </a:lnSpc>
              <a:spcBef>
                <a:spcPts val="0"/>
              </a:spcBef>
              <a:spcAft>
                <a:spcPts val="0"/>
              </a:spcAft>
            </a:pPr>
            <a:endParaRPr lang="en-US" sz="1050" dirty="0">
              <a:solidFill>
                <a:schemeClr val="tx1">
                  <a:lumMod val="50000"/>
                </a:schemeClr>
              </a:solidFill>
              <a:latin typeface="Arial"/>
            </a:endParaRPr>
          </a:p>
        </p:txBody>
      </p:sp>
      <p:cxnSp>
        <p:nvCxnSpPr>
          <p:cNvPr id="298" name="Connector: Elbow 297">
            <a:extLst>
              <a:ext uri="{FF2B5EF4-FFF2-40B4-BE49-F238E27FC236}">
                <a16:creationId xmlns:a16="http://schemas.microsoft.com/office/drawing/2014/main" id="{9576684F-34C2-4596-BC65-86A929B2CBFB}"/>
              </a:ext>
            </a:extLst>
          </p:cNvPr>
          <p:cNvCxnSpPr>
            <a:stCxn id="264" idx="2"/>
            <a:endCxn id="296" idx="0"/>
          </p:cNvCxnSpPr>
          <p:nvPr/>
        </p:nvCxnSpPr>
        <p:spPr>
          <a:xfrm rot="16200000" flipH="1">
            <a:off x="4768609" y="4686848"/>
            <a:ext cx="468615" cy="314670"/>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Connector: Elbow 311">
            <a:extLst>
              <a:ext uri="{FF2B5EF4-FFF2-40B4-BE49-F238E27FC236}">
                <a16:creationId xmlns:a16="http://schemas.microsoft.com/office/drawing/2014/main" id="{5F0D0EDC-7D7E-4EA7-A2A5-6AAAFFF39E4C}"/>
              </a:ext>
            </a:extLst>
          </p:cNvPr>
          <p:cNvCxnSpPr>
            <a:cxnSpLocks/>
            <a:stCxn id="94" idx="2"/>
            <a:endCxn id="264" idx="0"/>
          </p:cNvCxnSpPr>
          <p:nvPr/>
        </p:nvCxnSpPr>
        <p:spPr>
          <a:xfrm rot="16200000" flipH="1">
            <a:off x="3924440" y="3157820"/>
            <a:ext cx="943966" cy="898316"/>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5" name="Rectangle 324">
            <a:extLst>
              <a:ext uri="{FF2B5EF4-FFF2-40B4-BE49-F238E27FC236}">
                <a16:creationId xmlns:a16="http://schemas.microsoft.com/office/drawing/2014/main" id="{D1F499ED-A3D8-4589-A453-8BB6B617572E}"/>
              </a:ext>
            </a:extLst>
          </p:cNvPr>
          <p:cNvSpPr/>
          <p:nvPr/>
        </p:nvSpPr>
        <p:spPr>
          <a:xfrm>
            <a:off x="3636664" y="8573452"/>
            <a:ext cx="877824" cy="87953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000" b="1" i="0" u="none" baseline="0" dirty="0">
              <a:solidFill>
                <a:srgbClr val="FFFFFF"/>
              </a:solidFill>
              <a:latin typeface="Arial"/>
            </a:endParaRPr>
          </a:p>
          <a:p>
            <a:pPr algn="ctr" rtl="0" eaLnBrk="1" fontAlgn="auto" hangingPunct="1">
              <a:lnSpc>
                <a:spcPct val="100000"/>
              </a:lnSpc>
              <a:spcBef>
                <a:spcPts val="0"/>
              </a:spcBef>
              <a:spcAft>
                <a:spcPts val="0"/>
              </a:spcAft>
            </a:pPr>
            <a:r>
              <a:rPr lang="en-US" sz="1000" b="1" i="0" u="none" baseline="0" dirty="0">
                <a:solidFill>
                  <a:srgbClr val="FFFFFF"/>
                </a:solidFill>
                <a:latin typeface="Arial"/>
              </a:rPr>
              <a:t>BOT Released Claims </a:t>
            </a:r>
          </a:p>
          <a:p>
            <a:pPr algn="ctr" rtl="0" eaLnBrk="1" fontAlgn="auto" hangingPunct="1">
              <a:lnSpc>
                <a:spcPct val="100000"/>
              </a:lnSpc>
              <a:spcBef>
                <a:spcPts val="0"/>
              </a:spcBef>
              <a:spcAft>
                <a:spcPts val="0"/>
              </a:spcAft>
            </a:pPr>
            <a:endParaRPr lang="en-US" sz="1000" b="1" dirty="0">
              <a:solidFill>
                <a:srgbClr val="FFFFFF"/>
              </a:solidFill>
              <a:latin typeface="Arial"/>
            </a:endParaRPr>
          </a:p>
          <a:p>
            <a:pPr algn="ctr" rtl="0" eaLnBrk="1" fontAlgn="auto" hangingPunct="1">
              <a:lnSpc>
                <a:spcPct val="100000"/>
              </a:lnSpc>
              <a:spcBef>
                <a:spcPts val="0"/>
              </a:spcBef>
              <a:spcAft>
                <a:spcPts val="0"/>
              </a:spcAft>
            </a:pPr>
            <a:r>
              <a:rPr lang="en-US" sz="1000" b="1" dirty="0">
                <a:solidFill>
                  <a:srgbClr val="FFFFFF"/>
                </a:solidFill>
                <a:latin typeface="Arial"/>
              </a:rPr>
              <a:t>37,170</a:t>
            </a:r>
          </a:p>
          <a:p>
            <a:pPr algn="ctr" rtl="0" eaLnBrk="1" fontAlgn="auto" hangingPunct="1">
              <a:lnSpc>
                <a:spcPct val="100000"/>
              </a:lnSpc>
              <a:spcBef>
                <a:spcPts val="0"/>
              </a:spcBef>
              <a:spcAft>
                <a:spcPts val="0"/>
              </a:spcAft>
            </a:pPr>
            <a:endParaRPr lang="en-US" sz="900" i="0" u="none" baseline="0" dirty="0">
              <a:solidFill>
                <a:srgbClr val="FFFFFF"/>
              </a:solidFill>
              <a:latin typeface="Arial"/>
            </a:endParaRPr>
          </a:p>
        </p:txBody>
      </p:sp>
      <p:sp>
        <p:nvSpPr>
          <p:cNvPr id="329" name="Rectangle 328">
            <a:extLst>
              <a:ext uri="{FF2B5EF4-FFF2-40B4-BE49-F238E27FC236}">
                <a16:creationId xmlns:a16="http://schemas.microsoft.com/office/drawing/2014/main" id="{627807B3-50D2-442B-AE53-D97B8437DDBC}"/>
              </a:ext>
            </a:extLst>
          </p:cNvPr>
          <p:cNvSpPr/>
          <p:nvPr/>
        </p:nvSpPr>
        <p:spPr>
          <a:xfrm>
            <a:off x="2572700" y="8573452"/>
            <a:ext cx="877824" cy="87953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000" b="1" i="0" u="none" baseline="0" dirty="0">
              <a:solidFill>
                <a:srgbClr val="FFFFFF"/>
              </a:solidFill>
              <a:latin typeface="Arial"/>
            </a:endParaRPr>
          </a:p>
          <a:p>
            <a:pPr algn="ctr" rtl="0" eaLnBrk="1" fontAlgn="auto" hangingPunct="1">
              <a:lnSpc>
                <a:spcPct val="100000"/>
              </a:lnSpc>
              <a:spcBef>
                <a:spcPts val="0"/>
              </a:spcBef>
              <a:spcAft>
                <a:spcPts val="0"/>
              </a:spcAft>
            </a:pPr>
            <a:r>
              <a:rPr lang="en-US" sz="1000" b="1" i="0" u="none" baseline="0" dirty="0">
                <a:solidFill>
                  <a:srgbClr val="FFFFFF"/>
                </a:solidFill>
                <a:latin typeface="Arial"/>
              </a:rPr>
              <a:t>BOT Released Claims </a:t>
            </a:r>
          </a:p>
          <a:p>
            <a:pPr algn="ctr" rtl="0" eaLnBrk="1" fontAlgn="auto" hangingPunct="1">
              <a:lnSpc>
                <a:spcPct val="100000"/>
              </a:lnSpc>
              <a:spcBef>
                <a:spcPts val="0"/>
              </a:spcBef>
              <a:spcAft>
                <a:spcPts val="0"/>
              </a:spcAft>
            </a:pPr>
            <a:endParaRPr lang="en-US" sz="1000" b="1" dirty="0">
              <a:solidFill>
                <a:srgbClr val="FFFFFF"/>
              </a:solidFill>
              <a:latin typeface="Arial"/>
            </a:endParaRPr>
          </a:p>
          <a:p>
            <a:pPr algn="ctr" rtl="0" eaLnBrk="1" fontAlgn="auto" hangingPunct="1">
              <a:lnSpc>
                <a:spcPct val="100000"/>
              </a:lnSpc>
              <a:spcBef>
                <a:spcPts val="0"/>
              </a:spcBef>
              <a:spcAft>
                <a:spcPts val="0"/>
              </a:spcAft>
            </a:pPr>
            <a:r>
              <a:rPr lang="en-US" sz="1000" b="1" dirty="0">
                <a:solidFill>
                  <a:srgbClr val="FFFFFF"/>
                </a:solidFill>
                <a:latin typeface="Arial"/>
              </a:rPr>
              <a:t>1,617</a:t>
            </a:r>
          </a:p>
          <a:p>
            <a:pPr algn="ctr" rtl="0" eaLnBrk="1" fontAlgn="auto" hangingPunct="1">
              <a:lnSpc>
                <a:spcPct val="100000"/>
              </a:lnSpc>
              <a:spcBef>
                <a:spcPts val="0"/>
              </a:spcBef>
              <a:spcAft>
                <a:spcPts val="0"/>
              </a:spcAft>
            </a:pPr>
            <a:endParaRPr lang="en-US" sz="900" i="0" u="none" baseline="0" dirty="0">
              <a:solidFill>
                <a:srgbClr val="FFFFFF"/>
              </a:solidFill>
              <a:latin typeface="Arial"/>
            </a:endParaRPr>
          </a:p>
        </p:txBody>
      </p:sp>
      <p:sp>
        <p:nvSpPr>
          <p:cNvPr id="330" name="Rectangle 329">
            <a:extLst>
              <a:ext uri="{FF2B5EF4-FFF2-40B4-BE49-F238E27FC236}">
                <a16:creationId xmlns:a16="http://schemas.microsoft.com/office/drawing/2014/main" id="{77A3119C-314A-44EC-983D-C1125019241D}"/>
              </a:ext>
            </a:extLst>
          </p:cNvPr>
          <p:cNvSpPr/>
          <p:nvPr/>
        </p:nvSpPr>
        <p:spPr>
          <a:xfrm>
            <a:off x="1508735" y="8573452"/>
            <a:ext cx="877824" cy="87953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000" b="1" i="0" u="none" baseline="0" dirty="0">
              <a:solidFill>
                <a:srgbClr val="FFFFFF"/>
              </a:solidFill>
              <a:latin typeface="Arial"/>
            </a:endParaRPr>
          </a:p>
          <a:p>
            <a:pPr algn="ctr" rtl="0" eaLnBrk="1" fontAlgn="auto" hangingPunct="1">
              <a:lnSpc>
                <a:spcPct val="100000"/>
              </a:lnSpc>
              <a:spcBef>
                <a:spcPts val="0"/>
              </a:spcBef>
              <a:spcAft>
                <a:spcPts val="0"/>
              </a:spcAft>
            </a:pPr>
            <a:r>
              <a:rPr lang="en-US" sz="1000" b="1" i="0" u="none" baseline="0" dirty="0">
                <a:solidFill>
                  <a:srgbClr val="FFFFFF"/>
                </a:solidFill>
                <a:latin typeface="Arial"/>
              </a:rPr>
              <a:t>BOT Released Claims </a:t>
            </a:r>
          </a:p>
          <a:p>
            <a:pPr algn="ctr" rtl="0" eaLnBrk="1" fontAlgn="auto" hangingPunct="1">
              <a:lnSpc>
                <a:spcPct val="100000"/>
              </a:lnSpc>
              <a:spcBef>
                <a:spcPts val="0"/>
              </a:spcBef>
              <a:spcAft>
                <a:spcPts val="0"/>
              </a:spcAft>
            </a:pPr>
            <a:endParaRPr lang="en-US" sz="1000" b="1" dirty="0">
              <a:solidFill>
                <a:srgbClr val="FFFFFF"/>
              </a:solidFill>
              <a:latin typeface="Arial"/>
            </a:endParaRPr>
          </a:p>
          <a:p>
            <a:pPr algn="ctr" rtl="0" eaLnBrk="1" fontAlgn="auto" hangingPunct="1">
              <a:lnSpc>
                <a:spcPct val="100000"/>
              </a:lnSpc>
              <a:spcBef>
                <a:spcPts val="0"/>
              </a:spcBef>
              <a:spcAft>
                <a:spcPts val="0"/>
              </a:spcAft>
            </a:pPr>
            <a:r>
              <a:rPr lang="en-US" sz="1000" b="1" dirty="0">
                <a:solidFill>
                  <a:srgbClr val="FFFFFF"/>
                </a:solidFill>
                <a:latin typeface="Arial"/>
              </a:rPr>
              <a:t>33,854</a:t>
            </a:r>
          </a:p>
          <a:p>
            <a:pPr algn="ctr" rtl="0" eaLnBrk="1" fontAlgn="auto" hangingPunct="1">
              <a:lnSpc>
                <a:spcPct val="100000"/>
              </a:lnSpc>
              <a:spcBef>
                <a:spcPts val="0"/>
              </a:spcBef>
              <a:spcAft>
                <a:spcPts val="0"/>
              </a:spcAft>
            </a:pPr>
            <a:endParaRPr lang="en-US" sz="900" i="0" u="none" baseline="0" dirty="0">
              <a:solidFill>
                <a:srgbClr val="FFFFFF"/>
              </a:solidFill>
              <a:latin typeface="Arial"/>
            </a:endParaRPr>
          </a:p>
        </p:txBody>
      </p:sp>
      <p:sp>
        <p:nvSpPr>
          <p:cNvPr id="331" name="Rectangle 330">
            <a:extLst>
              <a:ext uri="{FF2B5EF4-FFF2-40B4-BE49-F238E27FC236}">
                <a16:creationId xmlns:a16="http://schemas.microsoft.com/office/drawing/2014/main" id="{E16747D9-2B3A-4CA1-A22D-10E14EE844CD}"/>
              </a:ext>
            </a:extLst>
          </p:cNvPr>
          <p:cNvSpPr/>
          <p:nvPr/>
        </p:nvSpPr>
        <p:spPr>
          <a:xfrm>
            <a:off x="444724" y="8573452"/>
            <a:ext cx="877870" cy="87953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000" b="1" i="0" u="none" baseline="0" dirty="0">
              <a:solidFill>
                <a:srgbClr val="FFFFFF"/>
              </a:solidFill>
              <a:latin typeface="Arial"/>
            </a:endParaRPr>
          </a:p>
          <a:p>
            <a:pPr algn="ctr" rtl="0" eaLnBrk="1" fontAlgn="auto" hangingPunct="1">
              <a:lnSpc>
                <a:spcPct val="100000"/>
              </a:lnSpc>
              <a:spcBef>
                <a:spcPts val="0"/>
              </a:spcBef>
              <a:spcAft>
                <a:spcPts val="0"/>
              </a:spcAft>
            </a:pPr>
            <a:r>
              <a:rPr lang="en-US" sz="1000" b="1" i="0" u="none" baseline="0" dirty="0">
                <a:solidFill>
                  <a:srgbClr val="FFFFFF"/>
                </a:solidFill>
                <a:latin typeface="Arial"/>
              </a:rPr>
              <a:t>BOT Released Claims </a:t>
            </a:r>
          </a:p>
          <a:p>
            <a:pPr algn="ctr" rtl="0" eaLnBrk="1" fontAlgn="auto" hangingPunct="1">
              <a:lnSpc>
                <a:spcPct val="100000"/>
              </a:lnSpc>
              <a:spcBef>
                <a:spcPts val="0"/>
              </a:spcBef>
              <a:spcAft>
                <a:spcPts val="0"/>
              </a:spcAft>
            </a:pPr>
            <a:endParaRPr lang="en-US" sz="1000" b="1" dirty="0">
              <a:solidFill>
                <a:srgbClr val="FFFFFF"/>
              </a:solidFill>
              <a:latin typeface="Arial"/>
            </a:endParaRPr>
          </a:p>
          <a:p>
            <a:pPr algn="ctr" rtl="0" eaLnBrk="1" fontAlgn="auto" hangingPunct="1">
              <a:lnSpc>
                <a:spcPct val="100000"/>
              </a:lnSpc>
              <a:spcBef>
                <a:spcPts val="0"/>
              </a:spcBef>
              <a:spcAft>
                <a:spcPts val="0"/>
              </a:spcAft>
            </a:pPr>
            <a:r>
              <a:rPr lang="en-US" sz="1000" b="1" dirty="0">
                <a:solidFill>
                  <a:srgbClr val="FFFFFF"/>
                </a:solidFill>
                <a:latin typeface="Arial"/>
              </a:rPr>
              <a:t>62,512</a:t>
            </a:r>
          </a:p>
          <a:p>
            <a:pPr algn="ctr" rtl="0" eaLnBrk="1" fontAlgn="auto" hangingPunct="1">
              <a:lnSpc>
                <a:spcPct val="100000"/>
              </a:lnSpc>
              <a:spcBef>
                <a:spcPts val="0"/>
              </a:spcBef>
              <a:spcAft>
                <a:spcPts val="0"/>
              </a:spcAft>
            </a:pPr>
            <a:endParaRPr lang="en-US" sz="900" i="0" u="none" baseline="0" dirty="0">
              <a:solidFill>
                <a:srgbClr val="FFFFFF"/>
              </a:solidFill>
              <a:latin typeface="Arial"/>
            </a:endParaRPr>
          </a:p>
        </p:txBody>
      </p:sp>
      <p:sp>
        <p:nvSpPr>
          <p:cNvPr id="2" name="Isosceles Triangle 1">
            <a:extLst>
              <a:ext uri="{FF2B5EF4-FFF2-40B4-BE49-F238E27FC236}">
                <a16:creationId xmlns:a16="http://schemas.microsoft.com/office/drawing/2014/main" id="{A2AD8265-FD67-434D-8709-52E925CD66EC}"/>
              </a:ext>
            </a:extLst>
          </p:cNvPr>
          <p:cNvSpPr/>
          <p:nvPr/>
        </p:nvSpPr>
        <p:spPr>
          <a:xfrm rot="10800000">
            <a:off x="432333" y="7886151"/>
            <a:ext cx="890260" cy="462058"/>
          </a:xfrm>
          <a:prstGeom prst="triangle">
            <a:avLst/>
          </a:prstGeom>
          <a:solidFill>
            <a:schemeClr val="bg1">
              <a:lumMod val="75000"/>
            </a:schemeClr>
          </a:solidFill>
          <a:ln>
            <a:noFill/>
          </a:ln>
          <a:effectLst>
            <a:outerShdw blurRad="76200" dir="13500000" sy="23000" kx="1200000" algn="br" rotWithShape="0">
              <a:prstClr val="black">
                <a:alpha val="20000"/>
              </a:prst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7" name="Connector: Elbow 46">
            <a:extLst>
              <a:ext uri="{FF2B5EF4-FFF2-40B4-BE49-F238E27FC236}">
                <a16:creationId xmlns:a16="http://schemas.microsoft.com/office/drawing/2014/main" id="{0B436A9E-D3D1-4B69-AF27-903BAFA786D0}"/>
              </a:ext>
            </a:extLst>
          </p:cNvPr>
          <p:cNvCxnSpPr>
            <a:cxnSpLocks/>
          </p:cNvCxnSpPr>
          <p:nvPr/>
        </p:nvCxnSpPr>
        <p:spPr>
          <a:xfrm flipV="1">
            <a:off x="5830381" y="5968349"/>
            <a:ext cx="228600" cy="2"/>
          </a:xfrm>
          <a:prstGeom prst="bentConnector3">
            <a:avLst>
              <a:gd name="adj1" fmla="val 50000"/>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B62009FE-AD81-4979-B0F5-53C88E0AF4A6}"/>
              </a:ext>
            </a:extLst>
          </p:cNvPr>
          <p:cNvCxnSpPr>
            <a:cxnSpLocks/>
          </p:cNvCxnSpPr>
          <p:nvPr/>
        </p:nvCxnSpPr>
        <p:spPr>
          <a:xfrm flipV="1">
            <a:off x="5831570" y="6629687"/>
            <a:ext cx="228600" cy="2"/>
          </a:xfrm>
          <a:prstGeom prst="bentConnector3">
            <a:avLst>
              <a:gd name="adj1" fmla="val 50000"/>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65CBF51F-6DD6-46A1-9091-1452460CF8EA}"/>
              </a:ext>
            </a:extLst>
          </p:cNvPr>
          <p:cNvSpPr txBox="1"/>
          <p:nvPr/>
        </p:nvSpPr>
        <p:spPr>
          <a:xfrm>
            <a:off x="445273" y="1198035"/>
            <a:ext cx="687542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1400" b="0" i="1"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Calibri" panose="020F0502020204030204" pitchFamily="34" charset="0"/>
              </a:rPr>
              <a:t>Analyzing the distribution of the E&amp;I Inventory across different categories of CPT codes and solutions deployed with the intent of identifying additional opportunities</a:t>
            </a:r>
            <a:endParaRPr kumimoji="0" lang="en-US" sz="1400" b="0" i="1" u="none" strike="noStrike" kern="1200" cap="none" spc="0" normalizeH="0" baseline="0" noProof="0" dirty="0">
              <a:ln>
                <a:noFill/>
              </a:ln>
              <a:solidFill>
                <a:srgbClr val="000000"/>
              </a:solidFill>
              <a:effectLst/>
              <a:uLnTx/>
              <a:uFillTx/>
              <a:latin typeface="Arial" pitchFamily="34" charset="0"/>
              <a:ea typeface="ＭＳ Ｐゴシック" pitchFamily="34" charset="-128"/>
            </a:endParaRPr>
          </a:p>
        </p:txBody>
      </p:sp>
      <p:sp>
        <p:nvSpPr>
          <p:cNvPr id="56" name="Rectangle 55">
            <a:extLst>
              <a:ext uri="{FF2B5EF4-FFF2-40B4-BE49-F238E27FC236}">
                <a16:creationId xmlns:a16="http://schemas.microsoft.com/office/drawing/2014/main" id="{90EAE4C5-EBA8-44BD-BD08-15FEE25EAA81}"/>
              </a:ext>
            </a:extLst>
          </p:cNvPr>
          <p:cNvSpPr/>
          <p:nvPr/>
        </p:nvSpPr>
        <p:spPr>
          <a:xfrm>
            <a:off x="259827" y="1774179"/>
            <a:ext cx="7385573" cy="8013006"/>
          </a:xfrm>
          <a:prstGeom prst="rect">
            <a:avLst/>
          </a:prstGeom>
          <a:noFill/>
          <a:ln>
            <a:gradFill>
              <a:gsLst>
                <a:gs pos="83000">
                  <a:srgbClr val="ED7D31"/>
                </a:gs>
                <a:gs pos="100000">
                  <a:schemeClr val="accent1">
                    <a:lumMod val="30000"/>
                    <a:lumOff val="70000"/>
                  </a:schemeClr>
                </a:gs>
              </a:gsLst>
              <a:lin ang="5400000" scaled="1"/>
            </a:gra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19" name="Rectangle 18">
            <a:extLst>
              <a:ext uri="{FF2B5EF4-FFF2-40B4-BE49-F238E27FC236}">
                <a16:creationId xmlns:a16="http://schemas.microsoft.com/office/drawing/2014/main" id="{347EEE67-63CB-4C78-BEB4-FC618CE3892C}"/>
              </a:ext>
            </a:extLst>
          </p:cNvPr>
          <p:cNvSpPr/>
          <p:nvPr/>
        </p:nvSpPr>
        <p:spPr>
          <a:xfrm>
            <a:off x="395050" y="4989518"/>
            <a:ext cx="978408" cy="4510009"/>
          </a:xfrm>
          <a:prstGeom prst="rect">
            <a:avLst/>
          </a:prstGeom>
          <a:no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44223CC-C688-4D6F-BFAD-BA92998613F6}"/>
              </a:ext>
            </a:extLst>
          </p:cNvPr>
          <p:cNvSpPr/>
          <p:nvPr/>
        </p:nvSpPr>
        <p:spPr>
          <a:xfrm>
            <a:off x="1446362" y="4989518"/>
            <a:ext cx="987552" cy="4510009"/>
          </a:xfrm>
          <a:prstGeom prst="rect">
            <a:avLst/>
          </a:prstGeom>
          <a:no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5CFC9FC-5388-4033-BE73-67D9FD3D4D76}"/>
              </a:ext>
            </a:extLst>
          </p:cNvPr>
          <p:cNvSpPr/>
          <p:nvPr/>
        </p:nvSpPr>
        <p:spPr>
          <a:xfrm>
            <a:off x="3567275" y="4989518"/>
            <a:ext cx="987552" cy="4510009"/>
          </a:xfrm>
          <a:prstGeom prst="rect">
            <a:avLst/>
          </a:prstGeom>
          <a:no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57D6A9BC-E32C-4F14-BB18-E4ED5451A8E1}"/>
              </a:ext>
            </a:extLst>
          </p:cNvPr>
          <p:cNvSpPr/>
          <p:nvPr/>
        </p:nvSpPr>
        <p:spPr>
          <a:xfrm>
            <a:off x="2506818" y="4989518"/>
            <a:ext cx="987552" cy="4510009"/>
          </a:xfrm>
          <a:prstGeom prst="rect">
            <a:avLst/>
          </a:prstGeom>
          <a:no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Isosceles Triangle 66">
            <a:extLst>
              <a:ext uri="{FF2B5EF4-FFF2-40B4-BE49-F238E27FC236}">
                <a16:creationId xmlns:a16="http://schemas.microsoft.com/office/drawing/2014/main" id="{02516A40-D227-4F4E-8CD0-4C8BB7D2F1A6}"/>
              </a:ext>
            </a:extLst>
          </p:cNvPr>
          <p:cNvSpPr/>
          <p:nvPr/>
        </p:nvSpPr>
        <p:spPr>
          <a:xfrm rot="10800000">
            <a:off x="1495843" y="7886151"/>
            <a:ext cx="890260" cy="462058"/>
          </a:xfrm>
          <a:prstGeom prst="triangle">
            <a:avLst/>
          </a:prstGeom>
          <a:solidFill>
            <a:schemeClr val="bg1">
              <a:lumMod val="75000"/>
            </a:schemeClr>
          </a:solidFill>
          <a:ln>
            <a:noFill/>
          </a:ln>
          <a:effectLst>
            <a:outerShdw blurRad="76200" dir="13500000" sy="23000" kx="1200000" algn="br" rotWithShape="0">
              <a:prstClr val="black">
                <a:alpha val="20000"/>
              </a:prst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Isosceles Triangle 67">
            <a:extLst>
              <a:ext uri="{FF2B5EF4-FFF2-40B4-BE49-F238E27FC236}">
                <a16:creationId xmlns:a16="http://schemas.microsoft.com/office/drawing/2014/main" id="{098760BA-BE00-4C2C-8D83-EC073C5186C2}"/>
              </a:ext>
            </a:extLst>
          </p:cNvPr>
          <p:cNvSpPr/>
          <p:nvPr/>
        </p:nvSpPr>
        <p:spPr>
          <a:xfrm rot="10800000">
            <a:off x="3622863" y="7886151"/>
            <a:ext cx="890260" cy="462058"/>
          </a:xfrm>
          <a:prstGeom prst="triangle">
            <a:avLst/>
          </a:prstGeom>
          <a:solidFill>
            <a:schemeClr val="bg1">
              <a:lumMod val="75000"/>
            </a:schemeClr>
          </a:solidFill>
          <a:ln>
            <a:noFill/>
          </a:ln>
          <a:effectLst>
            <a:outerShdw blurRad="76200" dir="13500000" sy="23000" kx="1200000" algn="br" rotWithShape="0">
              <a:prstClr val="black">
                <a:alpha val="20000"/>
              </a:prst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Isosceles Triangle 68">
            <a:extLst>
              <a:ext uri="{FF2B5EF4-FFF2-40B4-BE49-F238E27FC236}">
                <a16:creationId xmlns:a16="http://schemas.microsoft.com/office/drawing/2014/main" id="{7B67AB4D-B60E-43E6-B0C8-E798F6823CEB}"/>
              </a:ext>
            </a:extLst>
          </p:cNvPr>
          <p:cNvSpPr/>
          <p:nvPr/>
        </p:nvSpPr>
        <p:spPr>
          <a:xfrm rot="10800000">
            <a:off x="2559353" y="7886151"/>
            <a:ext cx="890260" cy="462058"/>
          </a:xfrm>
          <a:prstGeom prst="triangle">
            <a:avLst/>
          </a:prstGeom>
          <a:solidFill>
            <a:schemeClr val="bg1">
              <a:lumMod val="75000"/>
            </a:schemeClr>
          </a:solidFill>
          <a:ln>
            <a:noFill/>
          </a:ln>
          <a:effectLst>
            <a:outerShdw blurRad="76200" dir="13500000" sy="23000" kx="1200000" algn="br" rotWithShape="0">
              <a:prstClr val="black">
                <a:alpha val="20000"/>
              </a:prst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Isosceles Triangle 69">
            <a:extLst>
              <a:ext uri="{FF2B5EF4-FFF2-40B4-BE49-F238E27FC236}">
                <a16:creationId xmlns:a16="http://schemas.microsoft.com/office/drawing/2014/main" id="{C8D80A9B-D035-48C3-BDF6-DEA090B32185}"/>
              </a:ext>
            </a:extLst>
          </p:cNvPr>
          <p:cNvSpPr/>
          <p:nvPr/>
        </p:nvSpPr>
        <p:spPr>
          <a:xfrm rot="10800000">
            <a:off x="4703051" y="7885353"/>
            <a:ext cx="890260" cy="462058"/>
          </a:xfrm>
          <a:prstGeom prst="triangle">
            <a:avLst/>
          </a:prstGeom>
          <a:solidFill>
            <a:schemeClr val="bg1">
              <a:lumMod val="75000"/>
            </a:schemeClr>
          </a:solidFill>
          <a:ln>
            <a:noFill/>
          </a:ln>
          <a:effectLst>
            <a:outerShdw blurRad="76200" dir="13500000" sy="23000" kx="1200000" algn="br" rotWithShape="0">
              <a:prstClr val="black">
                <a:alpha val="20000"/>
              </a:prst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467E1ABD-FFC1-4920-A667-6E928FC68D91}"/>
              </a:ext>
            </a:extLst>
          </p:cNvPr>
          <p:cNvSpPr/>
          <p:nvPr/>
        </p:nvSpPr>
        <p:spPr>
          <a:xfrm>
            <a:off x="4721339" y="8581917"/>
            <a:ext cx="1061906" cy="87953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000" b="1" i="0" u="none" baseline="0" dirty="0">
              <a:solidFill>
                <a:srgbClr val="FFFFFF"/>
              </a:solidFill>
              <a:latin typeface="Arial"/>
            </a:endParaRPr>
          </a:p>
          <a:p>
            <a:pPr algn="ctr" rtl="0" eaLnBrk="1" fontAlgn="auto" hangingPunct="1">
              <a:lnSpc>
                <a:spcPct val="100000"/>
              </a:lnSpc>
              <a:spcBef>
                <a:spcPts val="0"/>
              </a:spcBef>
              <a:spcAft>
                <a:spcPts val="0"/>
              </a:spcAft>
            </a:pPr>
            <a:r>
              <a:rPr lang="en-US" sz="1000" b="1" i="0" u="none" baseline="0" dirty="0">
                <a:solidFill>
                  <a:srgbClr val="FFFFFF"/>
                </a:solidFill>
                <a:latin typeface="Arial"/>
              </a:rPr>
              <a:t>Deployment in late Dec 2020</a:t>
            </a:r>
            <a:endParaRPr lang="en-US" sz="1000" b="1" dirty="0">
              <a:solidFill>
                <a:srgbClr val="FFFFFF"/>
              </a:solidFill>
              <a:latin typeface="Arial"/>
            </a:endParaRPr>
          </a:p>
          <a:p>
            <a:pPr algn="ctr" rtl="0" eaLnBrk="1" fontAlgn="auto" hangingPunct="1">
              <a:lnSpc>
                <a:spcPct val="100000"/>
              </a:lnSpc>
              <a:spcBef>
                <a:spcPts val="0"/>
              </a:spcBef>
              <a:spcAft>
                <a:spcPts val="0"/>
              </a:spcAft>
            </a:pPr>
            <a:endParaRPr lang="en-US" sz="900" i="0" u="none" baseline="0" dirty="0">
              <a:solidFill>
                <a:srgbClr val="FFFFFF"/>
              </a:solidFill>
              <a:latin typeface="Arial"/>
            </a:endParaRPr>
          </a:p>
        </p:txBody>
      </p:sp>
    </p:spTree>
    <p:extLst>
      <p:ext uri="{BB962C8B-B14F-4D97-AF65-F5344CB8AC3E}">
        <p14:creationId xmlns:p14="http://schemas.microsoft.com/office/powerpoint/2010/main" val="14428471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EDA5ED-1EB7-4F4E-BB5F-D4EEA01E9380}"/>
              </a:ext>
            </a:extLst>
          </p:cNvPr>
          <p:cNvSpPr/>
          <p:nvPr/>
        </p:nvSpPr>
        <p:spPr>
          <a:xfrm>
            <a:off x="301330" y="9936589"/>
            <a:ext cx="1588897" cy="230832"/>
          </a:xfrm>
          <a:prstGeom prst="rect">
            <a:avLst/>
          </a:prstGeom>
          <a:solidFill>
            <a:schemeClr val="bg1"/>
          </a:solidFill>
        </p:spPr>
        <p:txBody>
          <a:bodyPr wrap="none">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900" b="0" i="0" u="none" strike="noStrike" kern="1200" cap="none" spc="0" normalizeH="0" baseline="0" noProof="0" dirty="0">
                <a:ln>
                  <a:noFill/>
                </a:ln>
                <a:solidFill>
                  <a:srgbClr val="4D4D4D"/>
                </a:solidFill>
                <a:effectLst/>
                <a:uLnTx/>
                <a:uFillTx/>
                <a:latin typeface="Arial" pitchFamily="34" charset="0"/>
                <a:ea typeface="ＭＳ Ｐゴシック" pitchFamily="34" charset="-128"/>
                <a:cs typeface="+mn-cs"/>
              </a:rPr>
              <a:t>Enterprise Data &amp; Analytics</a:t>
            </a:r>
          </a:p>
        </p:txBody>
      </p:sp>
      <p:sp>
        <p:nvSpPr>
          <p:cNvPr id="6" name="Slide Number Placeholder 3">
            <a:extLst>
              <a:ext uri="{FF2B5EF4-FFF2-40B4-BE49-F238E27FC236}">
                <a16:creationId xmlns:a16="http://schemas.microsoft.com/office/drawing/2014/main" id="{FB3BD073-C4C7-4E70-8E9B-B095BF09DF0A}"/>
              </a:ext>
            </a:extLst>
          </p:cNvPr>
          <p:cNvSpPr txBox="1">
            <a:spLocks/>
          </p:cNvSpPr>
          <p:nvPr/>
        </p:nvSpPr>
        <p:spPr>
          <a:xfrm>
            <a:off x="7036429" y="10097792"/>
            <a:ext cx="284268" cy="1798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b"/>
          <a:lstStyle>
            <a:defPPr>
              <a:defRPr lang="en-US"/>
            </a:defPPr>
            <a:lvl1pPr algn="r"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1pPr>
            <a:lvl2pPr marL="827608" indent="-318312"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2pPr>
            <a:lvl3pPr marL="1273245"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3pPr>
            <a:lvl4pPr marL="1782542"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4pPr>
            <a:lvl5pPr marL="2291840"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5pPr>
            <a:lvl6pPr marL="2801139"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6pPr>
            <a:lvl7pPr marL="3310437"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7pPr>
            <a:lvl8pPr marL="3819734"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8pPr>
            <a:lvl9pPr marL="4329032"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8C108AC4-FE19-4401-8E1D-66F7C418A7E2}" type="slidenum">
              <a:rPr kumimoji="0" lang="en-US" altLang="en-US" sz="900" b="0" i="0" u="none" strike="noStrike" kern="1200" cap="none" spc="0" normalizeH="0" baseline="0" noProof="0" smtClean="0">
                <a:ln>
                  <a:noFill/>
                </a:ln>
                <a:solidFill>
                  <a:srgbClr val="8C9599">
                    <a:lumMod val="75000"/>
                  </a:srgbClr>
                </a:solidFill>
                <a:effectLst/>
                <a:uLnTx/>
                <a:uFillTx/>
                <a:latin typeface="Arial" pitchFamily="34" charset="0"/>
                <a:ea typeface="Arial Unicode MS"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13</a:t>
            </a:fld>
            <a:endParaRPr kumimoji="0" lang="en-US" altLang="en-US" sz="900" b="0" i="0" u="none" strike="noStrike" kern="1200" cap="none" spc="0" normalizeH="0" baseline="0" noProof="0" dirty="0">
              <a:ln>
                <a:noFill/>
              </a:ln>
              <a:solidFill>
                <a:srgbClr val="8C9599">
                  <a:lumMod val="75000"/>
                </a:srgbClr>
              </a:solidFill>
              <a:effectLst/>
              <a:uLnTx/>
              <a:uFillTx/>
              <a:latin typeface="Arial" pitchFamily="34" charset="0"/>
              <a:ea typeface="Arial Unicode MS" pitchFamily="34" charset="-128"/>
              <a:cs typeface="+mn-cs"/>
            </a:endParaRPr>
          </a:p>
        </p:txBody>
      </p:sp>
      <p:sp>
        <p:nvSpPr>
          <p:cNvPr id="8" name="Title 1">
            <a:extLst>
              <a:ext uri="{FF2B5EF4-FFF2-40B4-BE49-F238E27FC236}">
                <a16:creationId xmlns:a16="http://schemas.microsoft.com/office/drawing/2014/main" id="{BB8A18F8-1D69-4C8A-BD19-AA8133515F30}"/>
              </a:ext>
            </a:extLst>
          </p:cNvPr>
          <p:cNvSpPr>
            <a:spLocks noGrp="1"/>
          </p:cNvSpPr>
          <p:nvPr>
            <p:ph type="title"/>
          </p:nvPr>
        </p:nvSpPr>
        <p:spPr>
          <a:xfrm>
            <a:off x="350748" y="638046"/>
            <a:ext cx="6973164" cy="453025"/>
          </a:xfrm>
        </p:spPr>
        <p:txBody>
          <a:bodyPr>
            <a:normAutofit/>
          </a:bodyPr>
          <a:lstStyle/>
          <a:p>
            <a:r>
              <a:rPr lang="en-US" sz="1800" dirty="0"/>
              <a:t>E&amp;I Initial Review Predictive Model Deep Dive</a:t>
            </a:r>
          </a:p>
        </p:txBody>
      </p:sp>
      <p:sp>
        <p:nvSpPr>
          <p:cNvPr id="14" name="Rectangle: Rounded Corners 13">
            <a:extLst>
              <a:ext uri="{FF2B5EF4-FFF2-40B4-BE49-F238E27FC236}">
                <a16:creationId xmlns:a16="http://schemas.microsoft.com/office/drawing/2014/main" id="{3A0D65AA-F388-4AE0-806B-82AE21E1DB99}"/>
              </a:ext>
            </a:extLst>
          </p:cNvPr>
          <p:cNvSpPr/>
          <p:nvPr/>
        </p:nvSpPr>
        <p:spPr>
          <a:xfrm>
            <a:off x="158607" y="2914883"/>
            <a:ext cx="2497255" cy="517961"/>
          </a:xfrm>
          <a:prstGeom prst="roundRect">
            <a:avLst/>
          </a:prstGeom>
          <a:noFill/>
          <a:ln w="127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kumimoji="0" lang="en-US" sz="1600" b="1" i="0" u="none" strike="noStrike" kern="1200" cap="none" spc="0" normalizeH="0" baseline="0" noProof="0" dirty="0">
                <a:ln>
                  <a:noFill/>
                </a:ln>
                <a:solidFill>
                  <a:srgbClr val="FF5F0E">
                    <a:lumMod val="75000"/>
                  </a:srgbClr>
                </a:solidFill>
                <a:effectLst/>
                <a:uLnTx/>
                <a:uFillTx/>
                <a:latin typeface="Arial"/>
                <a:ea typeface="+mn-ea"/>
                <a:cs typeface="+mn-cs"/>
              </a:rPr>
              <a:t>71,106 </a:t>
            </a:r>
            <a:r>
              <a:rPr lang="en-US" dirty="0">
                <a:solidFill>
                  <a:srgbClr val="000000"/>
                </a:solidFill>
              </a:rPr>
              <a:t>Low Risk Claims </a:t>
            </a:r>
            <a:r>
              <a:rPr lang="en-US" sz="1200" dirty="0">
                <a:solidFill>
                  <a:srgbClr val="000000"/>
                </a:solidFill>
              </a:rPr>
              <a:t>(Eligible for BOT Release)</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7" name="Rectangle: Rounded Corners 16">
            <a:extLst>
              <a:ext uri="{FF2B5EF4-FFF2-40B4-BE49-F238E27FC236}">
                <a16:creationId xmlns:a16="http://schemas.microsoft.com/office/drawing/2014/main" id="{099252F0-EB43-4A55-A4D9-0285FF11D3D1}"/>
              </a:ext>
            </a:extLst>
          </p:cNvPr>
          <p:cNvSpPr/>
          <p:nvPr/>
        </p:nvSpPr>
        <p:spPr>
          <a:xfrm>
            <a:off x="1563723" y="3604457"/>
            <a:ext cx="2212434" cy="517961"/>
          </a:xfrm>
          <a:prstGeom prst="roundRect">
            <a:avLst/>
          </a:prstGeom>
          <a:noFill/>
          <a:ln w="127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5F0E">
                    <a:lumMod val="75000"/>
                  </a:srgbClr>
                </a:solidFill>
                <a:effectLst/>
                <a:uLnTx/>
                <a:uFillTx/>
                <a:latin typeface="Arial"/>
                <a:ea typeface="+mn-ea"/>
                <a:cs typeface="+mn-cs"/>
              </a:rPr>
              <a:t>9,055</a:t>
            </a:r>
            <a:r>
              <a:rPr kumimoji="0" lang="en-US" sz="1800" b="1" i="0" u="none" strike="noStrike" kern="1200" cap="none" spc="0" normalizeH="0" baseline="0" noProof="0" dirty="0">
                <a:ln>
                  <a:noFill/>
                </a:ln>
                <a:solidFill>
                  <a:srgbClr val="FF5F0E">
                    <a:lumMod val="75000"/>
                  </a:srgbClr>
                </a:solidFill>
                <a:effectLst/>
                <a:uLnTx/>
                <a:uFillTx/>
                <a:latin typeface="Arial"/>
                <a:ea typeface="+mn-ea"/>
                <a:cs typeface="+mn-cs"/>
              </a:rPr>
              <a:t> </a:t>
            </a:r>
            <a:r>
              <a:rPr kumimoji="0" lang="en-US" sz="1400" b="0" i="0" u="none" strike="noStrike" kern="1200" cap="none" spc="0" normalizeH="0" baseline="0" noProof="0" dirty="0">
                <a:ln>
                  <a:noFill/>
                </a:ln>
                <a:solidFill>
                  <a:srgbClr val="000000"/>
                </a:solidFill>
                <a:effectLst/>
                <a:uLnTx/>
                <a:uFillTx/>
                <a:latin typeface="Arial"/>
                <a:ea typeface="+mn-ea"/>
                <a:cs typeface="+mn-cs"/>
              </a:rPr>
              <a:t>Already Released Claims</a:t>
            </a:r>
          </a:p>
        </p:txBody>
      </p:sp>
      <p:sp>
        <p:nvSpPr>
          <p:cNvPr id="18" name="Rectangle: Rounded Corners 17">
            <a:extLst>
              <a:ext uri="{FF2B5EF4-FFF2-40B4-BE49-F238E27FC236}">
                <a16:creationId xmlns:a16="http://schemas.microsoft.com/office/drawing/2014/main" id="{93CF2A85-49B3-4E31-8F6F-F084C283AE97}"/>
              </a:ext>
            </a:extLst>
          </p:cNvPr>
          <p:cNvSpPr/>
          <p:nvPr/>
        </p:nvSpPr>
        <p:spPr>
          <a:xfrm>
            <a:off x="1563723" y="4898393"/>
            <a:ext cx="2212434" cy="506063"/>
          </a:xfrm>
          <a:prstGeom prst="roundRect">
            <a:avLst/>
          </a:prstGeom>
          <a:noFill/>
          <a:ln w="127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5F0E">
                    <a:lumMod val="75000"/>
                  </a:srgbClr>
                </a:solidFill>
                <a:effectLst/>
                <a:uLnTx/>
                <a:uFillTx/>
                <a:latin typeface="Arial"/>
                <a:ea typeface="+mn-ea"/>
                <a:cs typeface="+mn-cs"/>
              </a:rPr>
              <a:t>9,479</a:t>
            </a:r>
            <a:r>
              <a:rPr kumimoji="0" lang="en-US" sz="1800" b="1" i="0" u="none" strike="noStrike" kern="1200" cap="none" spc="0" normalizeH="0" baseline="0" noProof="0" dirty="0">
                <a:ln>
                  <a:noFill/>
                </a:ln>
                <a:solidFill>
                  <a:srgbClr val="FF5F0E">
                    <a:lumMod val="75000"/>
                  </a:srgbClr>
                </a:solidFill>
                <a:effectLst/>
                <a:uLnTx/>
                <a:uFillTx/>
                <a:latin typeface="Arial"/>
                <a:ea typeface="+mn-ea"/>
                <a:cs typeface="+mn-cs"/>
              </a:rPr>
              <a:t> </a:t>
            </a:r>
            <a:r>
              <a:rPr kumimoji="0" lang="en-US" sz="1400" b="0" i="0" u="none" strike="noStrike" kern="1200" cap="none" spc="0" normalizeH="0" baseline="0" noProof="0" dirty="0">
                <a:ln>
                  <a:noFill/>
                </a:ln>
                <a:solidFill>
                  <a:srgbClr val="000000"/>
                </a:solidFill>
                <a:effectLst/>
                <a:uLnTx/>
                <a:uFillTx/>
                <a:latin typeface="Arial"/>
                <a:ea typeface="+mn-ea"/>
                <a:cs typeface="+mn-cs"/>
              </a:rPr>
              <a:t>Issue in Update</a:t>
            </a:r>
          </a:p>
        </p:txBody>
      </p:sp>
      <p:sp>
        <p:nvSpPr>
          <p:cNvPr id="32" name="TextBox 31">
            <a:extLst>
              <a:ext uri="{FF2B5EF4-FFF2-40B4-BE49-F238E27FC236}">
                <a16:creationId xmlns:a16="http://schemas.microsoft.com/office/drawing/2014/main" id="{B3CAFDCD-4A9A-47B2-A76A-AF931C220328}"/>
              </a:ext>
            </a:extLst>
          </p:cNvPr>
          <p:cNvSpPr txBox="1"/>
          <p:nvPr/>
        </p:nvSpPr>
        <p:spPr>
          <a:xfrm>
            <a:off x="399618" y="1200470"/>
            <a:ext cx="687542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1400" b="0" i="1"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mn-cs"/>
              </a:rPr>
              <a:t>This section provides an overview of the E&amp;I Initial Review Predictive Model solution a</a:t>
            </a:r>
            <a:r>
              <a:rPr lang="en-US" i="1" dirty="0">
                <a:solidFill>
                  <a:srgbClr val="000000"/>
                </a:solidFill>
              </a:rPr>
              <a:t>nd illustrates an opportunity for claim release by Bot</a:t>
            </a:r>
            <a:endParaRPr kumimoji="0" lang="en-US" sz="1400" b="0" i="1" u="none" strike="noStrike" kern="1200" cap="none" spc="0" normalizeH="0" baseline="0" noProof="0" dirty="0">
              <a:ln>
                <a:noFill/>
              </a:ln>
              <a:solidFill>
                <a:srgbClr val="000000"/>
              </a:solidFill>
              <a:effectLst/>
              <a:uLnTx/>
              <a:uFillTx/>
            </a:endParaRPr>
          </a:p>
        </p:txBody>
      </p:sp>
      <p:sp>
        <p:nvSpPr>
          <p:cNvPr id="51" name="TextBox 50">
            <a:extLst>
              <a:ext uri="{FF2B5EF4-FFF2-40B4-BE49-F238E27FC236}">
                <a16:creationId xmlns:a16="http://schemas.microsoft.com/office/drawing/2014/main" id="{35DBBA1D-353E-4D75-A7A9-BCACF52A55B2}"/>
              </a:ext>
            </a:extLst>
          </p:cNvPr>
          <p:cNvSpPr txBox="1"/>
          <p:nvPr/>
        </p:nvSpPr>
        <p:spPr>
          <a:xfrm>
            <a:off x="4298664" y="3895191"/>
            <a:ext cx="3212640" cy="307777"/>
          </a:xfrm>
          <a:prstGeom prst="rect">
            <a:avLst/>
          </a:prstGeom>
          <a:solidFill>
            <a:schemeClr val="accent2">
              <a:lumMod val="75000"/>
            </a:schemeClr>
          </a:solidFill>
        </p:spPr>
        <p:txBody>
          <a:bodyPr wrap="square" rtlCol="0">
            <a:spAutoFit/>
          </a:bodyPr>
          <a:lstStyle/>
          <a:p>
            <a:pPr marL="0" marR="0" lvl="0" indent="0" algn="ctr" defTabSz="914400" rtl="0" eaLnBrk="1" fontAlgn="base" latinLnBrk="0" hangingPunct="1">
              <a:lnSpc>
                <a:spcPct val="100000"/>
              </a:lnSpc>
              <a:spcBef>
                <a:spcPct val="0"/>
              </a:spcBef>
              <a:spcAft>
                <a:spcPts val="400"/>
              </a:spcAft>
              <a:buClr>
                <a:srgbClr val="00A8F7"/>
              </a:buClr>
              <a:buSzTx/>
              <a:buFontTx/>
              <a:buNone/>
              <a:tabLst/>
              <a:defRPr/>
            </a:pPr>
            <a:r>
              <a:rPr kumimoji="0" lang="en-US" sz="1400" b="1" i="1" u="none" strike="noStrike" kern="1200" cap="none" spc="0" normalizeH="0" baseline="0" noProof="0" dirty="0">
                <a:ln>
                  <a:noFill/>
                </a:ln>
                <a:solidFill>
                  <a:srgbClr val="FFFFFF"/>
                </a:solidFill>
                <a:effectLst/>
                <a:uLnTx/>
                <a:uFillTx/>
                <a:latin typeface="Arial" pitchFamily="34" charset="0"/>
                <a:ea typeface="ＭＳ Ｐゴシック" pitchFamily="34" charset="-128"/>
                <a:cs typeface="+mn-cs"/>
              </a:rPr>
              <a:t>Improvement Opportunity</a:t>
            </a:r>
          </a:p>
        </p:txBody>
      </p:sp>
      <p:sp>
        <p:nvSpPr>
          <p:cNvPr id="61" name="Rectangle: Rounded Corners 60">
            <a:extLst>
              <a:ext uri="{FF2B5EF4-FFF2-40B4-BE49-F238E27FC236}">
                <a16:creationId xmlns:a16="http://schemas.microsoft.com/office/drawing/2014/main" id="{B939CACB-4818-42BD-9942-C12D344185A2}"/>
              </a:ext>
            </a:extLst>
          </p:cNvPr>
          <p:cNvSpPr/>
          <p:nvPr/>
        </p:nvSpPr>
        <p:spPr>
          <a:xfrm>
            <a:off x="1563723" y="4251425"/>
            <a:ext cx="2212434" cy="517961"/>
          </a:xfrm>
          <a:prstGeom prst="roundRect">
            <a:avLst/>
          </a:prstGeom>
          <a:noFill/>
          <a:ln w="127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5F0E">
                    <a:lumMod val="75000"/>
                  </a:srgbClr>
                </a:solidFill>
                <a:effectLst/>
                <a:uLnTx/>
                <a:uFillTx/>
                <a:latin typeface="Arial"/>
                <a:ea typeface="+mn-ea"/>
                <a:cs typeface="+mn-cs"/>
              </a:rPr>
              <a:t>52,572</a:t>
            </a:r>
            <a:r>
              <a:rPr kumimoji="0" lang="en-US" sz="1800" b="1" i="0" u="none" strike="noStrike" kern="1200" cap="none" spc="0" normalizeH="0" baseline="0" noProof="0" dirty="0">
                <a:ln>
                  <a:noFill/>
                </a:ln>
                <a:solidFill>
                  <a:srgbClr val="FF5F0E">
                    <a:lumMod val="75000"/>
                  </a:srgbClr>
                </a:solidFill>
                <a:effectLst/>
                <a:uLnTx/>
                <a:uFillTx/>
                <a:latin typeface="Arial"/>
                <a:ea typeface="+mn-ea"/>
                <a:cs typeface="+mn-cs"/>
              </a:rPr>
              <a:t> </a:t>
            </a:r>
            <a:r>
              <a:rPr lang="en-US" dirty="0">
                <a:solidFill>
                  <a:srgbClr val="000000"/>
                </a:solidFill>
                <a:latin typeface="Arial"/>
              </a:rPr>
              <a:t>BOT </a:t>
            </a:r>
            <a:r>
              <a:rPr kumimoji="0" lang="en-US" sz="1400" b="0" i="0" u="none" strike="noStrike" kern="1200" cap="none" spc="0" normalizeH="0" baseline="0" noProof="0" dirty="0">
                <a:ln>
                  <a:noFill/>
                </a:ln>
                <a:solidFill>
                  <a:srgbClr val="000000"/>
                </a:solidFill>
                <a:effectLst/>
                <a:uLnTx/>
                <a:uFillTx/>
                <a:latin typeface="Arial"/>
                <a:ea typeface="+mn-ea"/>
                <a:cs typeface="+mn-cs"/>
              </a:rPr>
              <a:t>Released Claims</a:t>
            </a:r>
          </a:p>
        </p:txBody>
      </p:sp>
      <p:pic>
        <p:nvPicPr>
          <p:cNvPr id="2" name="Picture 1">
            <a:extLst>
              <a:ext uri="{FF2B5EF4-FFF2-40B4-BE49-F238E27FC236}">
                <a16:creationId xmlns:a16="http://schemas.microsoft.com/office/drawing/2014/main" id="{5146EFD1-0F9A-4743-BD69-98ADDB4DE1B7}"/>
              </a:ext>
            </a:extLst>
          </p:cNvPr>
          <p:cNvPicPr>
            <a:picLocks noChangeAspect="1"/>
          </p:cNvPicPr>
          <p:nvPr/>
        </p:nvPicPr>
        <p:blipFill>
          <a:blip r:embed="rId2"/>
          <a:stretch>
            <a:fillRect/>
          </a:stretch>
        </p:blipFill>
        <p:spPr>
          <a:xfrm>
            <a:off x="4649032" y="6522878"/>
            <a:ext cx="2387398" cy="2329748"/>
          </a:xfrm>
          <a:prstGeom prst="rect">
            <a:avLst/>
          </a:prstGeom>
        </p:spPr>
      </p:pic>
      <p:sp>
        <p:nvSpPr>
          <p:cNvPr id="3" name="TextBox 2">
            <a:extLst>
              <a:ext uri="{FF2B5EF4-FFF2-40B4-BE49-F238E27FC236}">
                <a16:creationId xmlns:a16="http://schemas.microsoft.com/office/drawing/2014/main" id="{3A9A3575-2D10-4C9E-9B66-5F4FBD6EDC75}"/>
              </a:ext>
            </a:extLst>
          </p:cNvPr>
          <p:cNvSpPr txBox="1"/>
          <p:nvPr/>
        </p:nvSpPr>
        <p:spPr>
          <a:xfrm>
            <a:off x="4330520" y="8788285"/>
            <a:ext cx="3282084" cy="307777"/>
          </a:xfrm>
          <a:prstGeom prst="rect">
            <a:avLst/>
          </a:prstGeom>
          <a:noFill/>
        </p:spPr>
        <p:txBody>
          <a:bodyPr wrap="square" rtlCol="0">
            <a:spAutoFit/>
          </a:bodyPr>
          <a:lstStyle/>
          <a:p>
            <a:pPr>
              <a:spcAft>
                <a:spcPts val="400"/>
              </a:spcAft>
              <a:buClr>
                <a:schemeClr val="accent3"/>
              </a:buClr>
            </a:pPr>
            <a:r>
              <a:rPr lang="en-US" i="1" dirty="0">
                <a:solidFill>
                  <a:srgbClr val="4D4D4D"/>
                </a:solidFill>
              </a:rPr>
              <a:t>The Model accuracy stands at 95%</a:t>
            </a:r>
          </a:p>
        </p:txBody>
      </p:sp>
      <p:sp>
        <p:nvSpPr>
          <p:cNvPr id="56" name="Rectangle 55">
            <a:extLst>
              <a:ext uri="{FF2B5EF4-FFF2-40B4-BE49-F238E27FC236}">
                <a16:creationId xmlns:a16="http://schemas.microsoft.com/office/drawing/2014/main" id="{02D3D926-272E-4A12-9F65-10622D41ED66}"/>
              </a:ext>
            </a:extLst>
          </p:cNvPr>
          <p:cNvSpPr/>
          <p:nvPr/>
        </p:nvSpPr>
        <p:spPr>
          <a:xfrm>
            <a:off x="4015165" y="6070350"/>
            <a:ext cx="3575035" cy="3089511"/>
          </a:xfrm>
          <a:prstGeom prst="rect">
            <a:avLst/>
          </a:prstGeom>
          <a:noFill/>
          <a:ln w="1905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5065A034-5A11-4D18-8B1F-1CE58BA33C2B}"/>
              </a:ext>
            </a:extLst>
          </p:cNvPr>
          <p:cNvSpPr/>
          <p:nvPr/>
        </p:nvSpPr>
        <p:spPr>
          <a:xfrm>
            <a:off x="317659" y="6070351"/>
            <a:ext cx="3425020" cy="3089511"/>
          </a:xfrm>
          <a:prstGeom prst="rect">
            <a:avLst/>
          </a:prstGeom>
          <a:noFill/>
          <a:ln w="1905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7B23716C-25BA-403E-94EF-162415C1554E}"/>
              </a:ext>
            </a:extLst>
          </p:cNvPr>
          <p:cNvSpPr txBox="1"/>
          <p:nvPr/>
        </p:nvSpPr>
        <p:spPr>
          <a:xfrm>
            <a:off x="4479689" y="6228555"/>
            <a:ext cx="2476643" cy="307777"/>
          </a:xfrm>
          <a:prstGeom prst="rect">
            <a:avLst/>
          </a:prstGeom>
          <a:noFill/>
        </p:spPr>
        <p:txBody>
          <a:bodyPr wrap="square" rtlCol="0">
            <a:spAutoFit/>
          </a:bodyPr>
          <a:lstStyle/>
          <a:p>
            <a:pPr algn="ctr">
              <a:spcAft>
                <a:spcPts val="400"/>
              </a:spcAft>
              <a:buClr>
                <a:schemeClr val="accent3"/>
              </a:buClr>
            </a:pPr>
            <a:r>
              <a:rPr lang="en-US" b="1" i="1" dirty="0">
                <a:solidFill>
                  <a:srgbClr val="000000"/>
                </a:solidFill>
              </a:rPr>
              <a:t>Audit Process</a:t>
            </a:r>
          </a:p>
        </p:txBody>
      </p:sp>
      <p:sp>
        <p:nvSpPr>
          <p:cNvPr id="70" name="TextBox 69">
            <a:extLst>
              <a:ext uri="{FF2B5EF4-FFF2-40B4-BE49-F238E27FC236}">
                <a16:creationId xmlns:a16="http://schemas.microsoft.com/office/drawing/2014/main" id="{D6871F00-62A0-4EE8-96F7-FEB36C0C4F7A}"/>
              </a:ext>
            </a:extLst>
          </p:cNvPr>
          <p:cNvSpPr txBox="1"/>
          <p:nvPr/>
        </p:nvSpPr>
        <p:spPr>
          <a:xfrm>
            <a:off x="651905" y="6228555"/>
            <a:ext cx="2476643" cy="307777"/>
          </a:xfrm>
          <a:prstGeom prst="rect">
            <a:avLst/>
          </a:prstGeom>
          <a:noFill/>
        </p:spPr>
        <p:txBody>
          <a:bodyPr wrap="square" rtlCol="0">
            <a:spAutoFit/>
          </a:bodyPr>
          <a:lstStyle/>
          <a:p>
            <a:pPr algn="ctr">
              <a:spcAft>
                <a:spcPts val="400"/>
              </a:spcAft>
              <a:buClr>
                <a:schemeClr val="accent3"/>
              </a:buClr>
            </a:pPr>
            <a:r>
              <a:rPr lang="en-US" b="1" i="1" dirty="0">
                <a:solidFill>
                  <a:srgbClr val="000000"/>
                </a:solidFill>
              </a:rPr>
              <a:t>Issue in Update - Causes</a:t>
            </a:r>
          </a:p>
        </p:txBody>
      </p:sp>
      <p:sp>
        <p:nvSpPr>
          <p:cNvPr id="73" name="TextBox 72">
            <a:extLst>
              <a:ext uri="{FF2B5EF4-FFF2-40B4-BE49-F238E27FC236}">
                <a16:creationId xmlns:a16="http://schemas.microsoft.com/office/drawing/2014/main" id="{09E32705-17C1-447B-8663-E448E69C6E8F}"/>
              </a:ext>
            </a:extLst>
          </p:cNvPr>
          <p:cNvSpPr txBox="1"/>
          <p:nvPr/>
        </p:nvSpPr>
        <p:spPr>
          <a:xfrm>
            <a:off x="381114" y="6694535"/>
            <a:ext cx="3298110" cy="2123658"/>
          </a:xfrm>
          <a:prstGeom prst="rect">
            <a:avLst/>
          </a:prstGeom>
          <a:noFill/>
        </p:spPr>
        <p:txBody>
          <a:bodyPr wrap="square" rtlCol="0">
            <a:spAutoFit/>
          </a:bodyPr>
          <a:lstStyle/>
          <a:p>
            <a:pPr marL="171450" indent="-171450">
              <a:spcAft>
                <a:spcPts val="400"/>
              </a:spcAft>
              <a:buClr>
                <a:srgbClr val="000000"/>
              </a:buClr>
              <a:buFont typeface="Arial" panose="020B0604020202020204" pitchFamily="34" charset="0"/>
              <a:buChar char="•"/>
            </a:pPr>
            <a:r>
              <a:rPr lang="en-US" b="1" i="1" dirty="0">
                <a:solidFill>
                  <a:srgbClr val="000000"/>
                </a:solidFill>
              </a:rPr>
              <a:t>Hard Edits </a:t>
            </a:r>
          </a:p>
          <a:p>
            <a:pPr>
              <a:spcAft>
                <a:spcPts val="400"/>
              </a:spcAft>
              <a:buClr>
                <a:schemeClr val="accent3"/>
              </a:buClr>
            </a:pPr>
            <a:r>
              <a:rPr lang="en-US" i="1" dirty="0">
                <a:solidFill>
                  <a:srgbClr val="000000"/>
                </a:solidFill>
              </a:rPr>
              <a:t>Specific guidelines and SOPs need to be followed. Top reasons are-</a:t>
            </a:r>
          </a:p>
          <a:p>
            <a:pPr>
              <a:spcAft>
                <a:spcPts val="400"/>
              </a:spcAft>
              <a:buClr>
                <a:schemeClr val="accent3"/>
              </a:buClr>
            </a:pPr>
            <a:r>
              <a:rPr lang="en-US" i="1" dirty="0">
                <a:solidFill>
                  <a:srgbClr val="000000"/>
                </a:solidFill>
              </a:rPr>
              <a:t>Other Insurance Lines;</a:t>
            </a:r>
          </a:p>
          <a:p>
            <a:pPr>
              <a:spcAft>
                <a:spcPts val="400"/>
              </a:spcAft>
              <a:buClr>
                <a:schemeClr val="accent3"/>
              </a:buClr>
            </a:pPr>
            <a:r>
              <a:rPr lang="en-US" i="1" dirty="0">
                <a:solidFill>
                  <a:srgbClr val="000000"/>
                </a:solidFill>
              </a:rPr>
              <a:t>Medicare/ Medicaid ; Zero charge lines</a:t>
            </a:r>
          </a:p>
          <a:p>
            <a:pPr>
              <a:spcAft>
                <a:spcPts val="400"/>
              </a:spcAft>
              <a:buClr>
                <a:schemeClr val="accent3"/>
              </a:buClr>
            </a:pPr>
            <a:endParaRPr lang="en-US" i="1" dirty="0">
              <a:solidFill>
                <a:srgbClr val="000000"/>
              </a:solidFill>
            </a:endParaRPr>
          </a:p>
          <a:p>
            <a:pPr marL="285750" indent="-285750">
              <a:spcAft>
                <a:spcPts val="400"/>
              </a:spcAft>
              <a:buClr>
                <a:srgbClr val="000000"/>
              </a:buClr>
              <a:buFont typeface="Arial" panose="020B0604020202020204" pitchFamily="34" charset="0"/>
              <a:buChar char="•"/>
            </a:pPr>
            <a:r>
              <a:rPr lang="en-US" b="1" i="1" dirty="0">
                <a:solidFill>
                  <a:srgbClr val="000000"/>
                </a:solidFill>
              </a:rPr>
              <a:t>URN Claims</a:t>
            </a:r>
          </a:p>
          <a:p>
            <a:pPr>
              <a:spcAft>
                <a:spcPts val="400"/>
              </a:spcAft>
              <a:buClr>
                <a:schemeClr val="accent3"/>
              </a:buClr>
            </a:pPr>
            <a:r>
              <a:rPr lang="en-US" i="1" dirty="0">
                <a:solidFill>
                  <a:srgbClr val="000000"/>
                </a:solidFill>
              </a:rPr>
              <a:t>They require special access for release</a:t>
            </a:r>
          </a:p>
        </p:txBody>
      </p:sp>
      <p:sp>
        <p:nvSpPr>
          <p:cNvPr id="34" name="Star: 5 Points 33">
            <a:extLst>
              <a:ext uri="{FF2B5EF4-FFF2-40B4-BE49-F238E27FC236}">
                <a16:creationId xmlns:a16="http://schemas.microsoft.com/office/drawing/2014/main" id="{966B3DE4-A4B9-4A7C-B35E-8F8A9444D1FD}"/>
              </a:ext>
            </a:extLst>
          </p:cNvPr>
          <p:cNvSpPr/>
          <p:nvPr/>
        </p:nvSpPr>
        <p:spPr>
          <a:xfrm rot="16200000">
            <a:off x="3614652" y="4881257"/>
            <a:ext cx="346747" cy="377104"/>
          </a:xfrm>
          <a:prstGeom prst="star5">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Star: 5 Points 35">
            <a:extLst>
              <a:ext uri="{FF2B5EF4-FFF2-40B4-BE49-F238E27FC236}">
                <a16:creationId xmlns:a16="http://schemas.microsoft.com/office/drawing/2014/main" id="{9C2E12FF-A486-4916-ADAA-FCFFE71B11AA}"/>
              </a:ext>
            </a:extLst>
          </p:cNvPr>
          <p:cNvSpPr/>
          <p:nvPr/>
        </p:nvSpPr>
        <p:spPr>
          <a:xfrm rot="16200000">
            <a:off x="188424" y="5902629"/>
            <a:ext cx="346747" cy="377104"/>
          </a:xfrm>
          <a:prstGeom prst="star5">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5F055EA5-8BC1-44A7-8F8D-064942F5E176}"/>
              </a:ext>
            </a:extLst>
          </p:cNvPr>
          <p:cNvSpPr/>
          <p:nvPr/>
        </p:nvSpPr>
        <p:spPr>
          <a:xfrm>
            <a:off x="4684124" y="2900334"/>
            <a:ext cx="2497255" cy="517961"/>
          </a:xfrm>
          <a:prstGeom prst="roundRect">
            <a:avLst/>
          </a:prstGeom>
          <a:noFill/>
          <a:ln w="127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kumimoji="0" lang="en-US" sz="1600" b="1" i="0" u="none" strike="noStrike" kern="1200" cap="none" spc="0" normalizeH="0" baseline="0" noProof="0" dirty="0">
                <a:ln>
                  <a:noFill/>
                </a:ln>
                <a:solidFill>
                  <a:srgbClr val="FF5F0E">
                    <a:lumMod val="75000"/>
                  </a:srgbClr>
                </a:solidFill>
                <a:effectLst/>
                <a:uLnTx/>
                <a:uFillTx/>
                <a:latin typeface="Arial"/>
                <a:ea typeface="+mn-ea"/>
                <a:cs typeface="+mn-cs"/>
              </a:rPr>
              <a:t>85,067 </a:t>
            </a:r>
            <a:r>
              <a:rPr lang="en-US" dirty="0">
                <a:solidFill>
                  <a:srgbClr val="000000"/>
                </a:solidFill>
              </a:rPr>
              <a:t>High Risk Claims</a:t>
            </a: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sp>
        <p:nvSpPr>
          <p:cNvPr id="40" name="Rectangle: Rounded Corners 39">
            <a:extLst>
              <a:ext uri="{FF2B5EF4-FFF2-40B4-BE49-F238E27FC236}">
                <a16:creationId xmlns:a16="http://schemas.microsoft.com/office/drawing/2014/main" id="{3592DD53-FB6B-431B-B617-B2A228E7F742}"/>
              </a:ext>
            </a:extLst>
          </p:cNvPr>
          <p:cNvSpPr/>
          <p:nvPr/>
        </p:nvSpPr>
        <p:spPr>
          <a:xfrm>
            <a:off x="2637572" y="1956023"/>
            <a:ext cx="2497255" cy="517961"/>
          </a:xfrm>
          <a:prstGeom prst="roundRect">
            <a:avLst/>
          </a:prstGeom>
          <a:noFill/>
          <a:ln w="127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kumimoji="0" lang="en-US" sz="1600" b="1" i="0" u="none" strike="noStrike" kern="1200" cap="none" spc="0" normalizeH="0" baseline="0" noProof="0" dirty="0">
                <a:ln>
                  <a:noFill/>
                </a:ln>
                <a:solidFill>
                  <a:srgbClr val="FF5F0E">
                    <a:lumMod val="75000"/>
                  </a:srgbClr>
                </a:solidFill>
                <a:effectLst/>
                <a:uLnTx/>
                <a:uFillTx/>
                <a:latin typeface="Arial"/>
                <a:ea typeface="+mn-ea"/>
                <a:cs typeface="+mn-cs"/>
              </a:rPr>
              <a:t>156,173 </a:t>
            </a:r>
            <a:r>
              <a:rPr lang="en-US" dirty="0">
                <a:solidFill>
                  <a:srgbClr val="000000"/>
                </a:solidFill>
              </a:rPr>
              <a:t>Predictive model in-scope Claims</a:t>
            </a: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9" name="Connector: Elbow 8">
            <a:extLst>
              <a:ext uri="{FF2B5EF4-FFF2-40B4-BE49-F238E27FC236}">
                <a16:creationId xmlns:a16="http://schemas.microsoft.com/office/drawing/2014/main" id="{715D6087-4F88-41CC-B89B-CB8615DDBE7D}"/>
              </a:ext>
            </a:extLst>
          </p:cNvPr>
          <p:cNvCxnSpPr>
            <a:stCxn id="40" idx="2"/>
            <a:endCxn id="14" idx="0"/>
          </p:cNvCxnSpPr>
          <p:nvPr/>
        </p:nvCxnSpPr>
        <p:spPr>
          <a:xfrm rot="5400000">
            <a:off x="2426269" y="1454951"/>
            <a:ext cx="440899" cy="2478965"/>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F475AF68-869B-438B-8040-827ED4E3E833}"/>
              </a:ext>
            </a:extLst>
          </p:cNvPr>
          <p:cNvCxnSpPr>
            <a:cxnSpLocks/>
          </p:cNvCxnSpPr>
          <p:nvPr/>
        </p:nvCxnSpPr>
        <p:spPr>
          <a:xfrm rot="16200000" flipH="1">
            <a:off x="4696300" y="1663883"/>
            <a:ext cx="426350" cy="2046552"/>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203F7BF-EC80-4DB9-925B-65D3E0B37632}"/>
              </a:ext>
            </a:extLst>
          </p:cNvPr>
          <p:cNvCxnSpPr>
            <a:stCxn id="14" idx="2"/>
            <a:endCxn id="17" idx="1"/>
          </p:cNvCxnSpPr>
          <p:nvPr/>
        </p:nvCxnSpPr>
        <p:spPr>
          <a:xfrm rot="16200000" flipH="1">
            <a:off x="1270182" y="3569897"/>
            <a:ext cx="430594" cy="156488"/>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2B2A463-70BB-4270-8E34-AE67FE484590}"/>
              </a:ext>
            </a:extLst>
          </p:cNvPr>
          <p:cNvCxnSpPr>
            <a:stCxn id="14" idx="2"/>
            <a:endCxn id="61" idx="1"/>
          </p:cNvCxnSpPr>
          <p:nvPr/>
        </p:nvCxnSpPr>
        <p:spPr>
          <a:xfrm rot="16200000" flipH="1">
            <a:off x="946698" y="3893381"/>
            <a:ext cx="1077562" cy="156488"/>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DB5FFD75-8122-4FA1-9418-57368BB21476}"/>
              </a:ext>
            </a:extLst>
          </p:cNvPr>
          <p:cNvCxnSpPr>
            <a:stCxn id="14" idx="2"/>
            <a:endCxn id="18" idx="1"/>
          </p:cNvCxnSpPr>
          <p:nvPr/>
        </p:nvCxnSpPr>
        <p:spPr>
          <a:xfrm rot="16200000" flipH="1">
            <a:off x="626189" y="4213890"/>
            <a:ext cx="1718581" cy="156488"/>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BC20206-F99C-4DA6-839B-099EED0E11AB}"/>
              </a:ext>
            </a:extLst>
          </p:cNvPr>
          <p:cNvSpPr/>
          <p:nvPr/>
        </p:nvSpPr>
        <p:spPr>
          <a:xfrm>
            <a:off x="4222766" y="3844646"/>
            <a:ext cx="3415239" cy="1674626"/>
          </a:xfrm>
          <a:prstGeom prst="rect">
            <a:avLst/>
          </a:prstGeom>
          <a:noFill/>
          <a:ln w="1905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4" name="Connector: Elbow 63">
            <a:extLst>
              <a:ext uri="{FF2B5EF4-FFF2-40B4-BE49-F238E27FC236}">
                <a16:creationId xmlns:a16="http://schemas.microsoft.com/office/drawing/2014/main" id="{E54157AB-7D49-4FE6-9DF4-8B1DCFF5A556}"/>
              </a:ext>
            </a:extLst>
          </p:cNvPr>
          <p:cNvCxnSpPr>
            <a:cxnSpLocks/>
            <a:stCxn id="38" idx="2"/>
            <a:endCxn id="65" idx="0"/>
          </p:cNvCxnSpPr>
          <p:nvPr/>
        </p:nvCxnSpPr>
        <p:spPr>
          <a:xfrm rot="5400000">
            <a:off x="5718394" y="3630287"/>
            <a:ext cx="426351" cy="2366"/>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AB67A08A-F034-4B5F-9488-63641C7A6822}"/>
              </a:ext>
            </a:extLst>
          </p:cNvPr>
          <p:cNvSpPr/>
          <p:nvPr/>
        </p:nvSpPr>
        <p:spPr>
          <a:xfrm>
            <a:off x="4301629" y="4412761"/>
            <a:ext cx="3310975" cy="738664"/>
          </a:xfrm>
          <a:prstGeom prst="rect">
            <a:avLst/>
          </a:prstGeom>
        </p:spPr>
        <p:txBody>
          <a:bodyPr wrap="square">
            <a:spAutoFit/>
          </a:bodyPr>
          <a:lstStyle/>
          <a:p>
            <a:pPr>
              <a:spcAft>
                <a:spcPts val="400"/>
              </a:spcAft>
              <a:buClr>
                <a:schemeClr val="accent3"/>
              </a:buClr>
            </a:pPr>
            <a:r>
              <a:rPr lang="en-US" b="1" i="1" dirty="0">
                <a:solidFill>
                  <a:srgbClr val="000000"/>
                </a:solidFill>
              </a:rPr>
              <a:t>6,540</a:t>
            </a:r>
            <a:r>
              <a:rPr lang="en-US" i="1" dirty="0">
                <a:solidFill>
                  <a:srgbClr val="000000"/>
                </a:solidFill>
              </a:rPr>
              <a:t> additional claims can be sent for BOT release through adequate Model recalibration/ parameters re-tuning</a:t>
            </a:r>
          </a:p>
        </p:txBody>
      </p:sp>
    </p:spTree>
    <p:extLst>
      <p:ext uri="{BB962C8B-B14F-4D97-AF65-F5344CB8AC3E}">
        <p14:creationId xmlns:p14="http://schemas.microsoft.com/office/powerpoint/2010/main" val="22543065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EDA5ED-1EB7-4F4E-BB5F-D4EEA01E9380}"/>
              </a:ext>
            </a:extLst>
          </p:cNvPr>
          <p:cNvSpPr/>
          <p:nvPr/>
        </p:nvSpPr>
        <p:spPr>
          <a:xfrm>
            <a:off x="301330" y="9936589"/>
            <a:ext cx="1588897" cy="230832"/>
          </a:xfrm>
          <a:prstGeom prst="rect">
            <a:avLst/>
          </a:prstGeom>
          <a:solidFill>
            <a:schemeClr val="bg1"/>
          </a:solidFill>
        </p:spPr>
        <p:txBody>
          <a:bodyPr wrap="none">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900" b="0" i="0" u="none" strike="noStrike" kern="1200" cap="none" spc="0" normalizeH="0" baseline="0" noProof="0" dirty="0">
                <a:ln>
                  <a:noFill/>
                </a:ln>
                <a:solidFill>
                  <a:srgbClr val="4D4D4D"/>
                </a:solidFill>
                <a:effectLst/>
                <a:uLnTx/>
                <a:uFillTx/>
                <a:latin typeface="Arial" pitchFamily="34" charset="0"/>
                <a:ea typeface="ＭＳ Ｐゴシック" pitchFamily="34" charset="-128"/>
                <a:cs typeface="+mn-cs"/>
              </a:rPr>
              <a:t>Enterprise Data &amp; Analytics</a:t>
            </a:r>
          </a:p>
        </p:txBody>
      </p:sp>
      <p:sp>
        <p:nvSpPr>
          <p:cNvPr id="6" name="Slide Number Placeholder 3">
            <a:extLst>
              <a:ext uri="{FF2B5EF4-FFF2-40B4-BE49-F238E27FC236}">
                <a16:creationId xmlns:a16="http://schemas.microsoft.com/office/drawing/2014/main" id="{FB3BD073-C4C7-4E70-8E9B-B095BF09DF0A}"/>
              </a:ext>
            </a:extLst>
          </p:cNvPr>
          <p:cNvSpPr txBox="1">
            <a:spLocks/>
          </p:cNvSpPr>
          <p:nvPr/>
        </p:nvSpPr>
        <p:spPr>
          <a:xfrm>
            <a:off x="7036429" y="10097792"/>
            <a:ext cx="284268" cy="1798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b"/>
          <a:lstStyle>
            <a:defPPr>
              <a:defRPr lang="en-US"/>
            </a:defPPr>
            <a:lvl1pPr algn="r"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1pPr>
            <a:lvl2pPr marL="827608" indent="-318312"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2pPr>
            <a:lvl3pPr marL="1273245"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3pPr>
            <a:lvl4pPr marL="1782542"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4pPr>
            <a:lvl5pPr marL="2291840"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5pPr>
            <a:lvl6pPr marL="2801139"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6pPr>
            <a:lvl7pPr marL="3310437"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7pPr>
            <a:lvl8pPr marL="3819734"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8pPr>
            <a:lvl9pPr marL="4329032"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8C108AC4-FE19-4401-8E1D-66F7C418A7E2}" type="slidenum">
              <a:rPr kumimoji="0" lang="en-US" altLang="en-US" sz="900" b="0" i="0" u="none" strike="noStrike" kern="1200" cap="none" spc="0" normalizeH="0" baseline="0" noProof="0" smtClean="0">
                <a:ln>
                  <a:noFill/>
                </a:ln>
                <a:solidFill>
                  <a:srgbClr val="8C9599">
                    <a:lumMod val="75000"/>
                  </a:srgbClr>
                </a:solidFill>
                <a:effectLst/>
                <a:uLnTx/>
                <a:uFillTx/>
                <a:latin typeface="Arial" pitchFamily="34" charset="0"/>
                <a:ea typeface="Arial Unicode MS"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14</a:t>
            </a:fld>
            <a:endParaRPr kumimoji="0" lang="en-US" altLang="en-US" sz="900" b="0" i="0" u="none" strike="noStrike" kern="1200" cap="none" spc="0" normalizeH="0" baseline="0" noProof="0" dirty="0">
              <a:ln>
                <a:noFill/>
              </a:ln>
              <a:solidFill>
                <a:srgbClr val="8C9599">
                  <a:lumMod val="75000"/>
                </a:srgbClr>
              </a:solidFill>
              <a:effectLst/>
              <a:uLnTx/>
              <a:uFillTx/>
              <a:latin typeface="Arial" pitchFamily="34" charset="0"/>
              <a:ea typeface="Arial Unicode MS" pitchFamily="34" charset="-128"/>
              <a:cs typeface="+mn-cs"/>
            </a:endParaRPr>
          </a:p>
        </p:txBody>
      </p:sp>
      <p:sp>
        <p:nvSpPr>
          <p:cNvPr id="17" name="Title 1">
            <a:extLst>
              <a:ext uri="{FF2B5EF4-FFF2-40B4-BE49-F238E27FC236}">
                <a16:creationId xmlns:a16="http://schemas.microsoft.com/office/drawing/2014/main" id="{298182E4-381A-4CDF-8CC2-4EA36E729632}"/>
              </a:ext>
            </a:extLst>
          </p:cNvPr>
          <p:cNvSpPr>
            <a:spLocks noGrp="1"/>
          </p:cNvSpPr>
          <p:nvPr>
            <p:ph type="title"/>
          </p:nvPr>
        </p:nvSpPr>
        <p:spPr>
          <a:xfrm>
            <a:off x="350748" y="638046"/>
            <a:ext cx="6973164" cy="453025"/>
          </a:xfrm>
        </p:spPr>
        <p:txBody>
          <a:bodyPr>
            <a:normAutofit/>
          </a:bodyPr>
          <a:lstStyle/>
          <a:p>
            <a:r>
              <a:rPr lang="en-US" sz="1800" dirty="0"/>
              <a:t>Opportunity : Already Released Claims</a:t>
            </a:r>
          </a:p>
        </p:txBody>
      </p:sp>
      <p:sp>
        <p:nvSpPr>
          <p:cNvPr id="19" name="TextBox 18">
            <a:extLst>
              <a:ext uri="{FF2B5EF4-FFF2-40B4-BE49-F238E27FC236}">
                <a16:creationId xmlns:a16="http://schemas.microsoft.com/office/drawing/2014/main" id="{5BFD2F65-7D0C-4007-B993-1A16F9BDBFC3}"/>
              </a:ext>
            </a:extLst>
          </p:cNvPr>
          <p:cNvSpPr txBox="1"/>
          <p:nvPr/>
        </p:nvSpPr>
        <p:spPr>
          <a:xfrm>
            <a:off x="2935958" y="2094432"/>
            <a:ext cx="4464302" cy="292388"/>
          </a:xfrm>
          <a:prstGeom prst="rect">
            <a:avLst/>
          </a:prstGeom>
          <a:noFill/>
        </p:spPr>
        <p:txBody>
          <a:bodyPr wrap="square" rtlCol="0">
            <a:spAutoFit/>
          </a:bodyPr>
          <a:lstStyle/>
          <a:p>
            <a:pPr algn="ctr">
              <a:spcAft>
                <a:spcPts val="400"/>
              </a:spcAft>
              <a:buClr>
                <a:schemeClr val="accent3"/>
              </a:buClr>
            </a:pPr>
            <a:r>
              <a:rPr lang="en-US" sz="1300" b="1" i="1" dirty="0">
                <a:solidFill>
                  <a:srgbClr val="4D4D4D"/>
                </a:solidFill>
              </a:rPr>
              <a:t>Initiative Wise Already Released Claim Volume</a:t>
            </a:r>
          </a:p>
        </p:txBody>
      </p:sp>
      <p:sp>
        <p:nvSpPr>
          <p:cNvPr id="23" name="TextBox 22">
            <a:extLst>
              <a:ext uri="{FF2B5EF4-FFF2-40B4-BE49-F238E27FC236}">
                <a16:creationId xmlns:a16="http://schemas.microsoft.com/office/drawing/2014/main" id="{5374073A-D654-453D-9CE4-F6A0EA8D510E}"/>
              </a:ext>
            </a:extLst>
          </p:cNvPr>
          <p:cNvSpPr txBox="1"/>
          <p:nvPr/>
        </p:nvSpPr>
        <p:spPr>
          <a:xfrm>
            <a:off x="445273" y="1210021"/>
            <a:ext cx="6875424" cy="1056700"/>
          </a:xfrm>
          <a:prstGeom prst="rect">
            <a:avLst/>
          </a:prstGeom>
          <a:noFill/>
        </p:spPr>
        <p:txBody>
          <a:bodyPr wrap="square" rtlCol="0">
            <a:spAutoFit/>
          </a:bodyPr>
          <a:lstStyle/>
          <a:p>
            <a:pPr>
              <a:spcAft>
                <a:spcPts val="400"/>
              </a:spcAft>
              <a:buClr>
                <a:schemeClr val="accent3"/>
              </a:buClr>
            </a:pPr>
            <a:r>
              <a:rPr lang="en-US" i="1" dirty="0">
                <a:solidFill>
                  <a:srgbClr val="000000"/>
                </a:solidFill>
              </a:rPr>
              <a:t>This section shows opportunity in reducing the manual effort on claim processing.</a:t>
            </a:r>
          </a:p>
          <a:p>
            <a:pPr>
              <a:spcAft>
                <a:spcPts val="400"/>
              </a:spcAft>
              <a:buClr>
                <a:schemeClr val="accent3"/>
              </a:buClr>
            </a:pPr>
            <a:r>
              <a:rPr lang="en-US" i="1" dirty="0">
                <a:solidFill>
                  <a:srgbClr val="000000"/>
                </a:solidFill>
              </a:rPr>
              <a:t>Already Released Claims are the claims eligible for release by the BOT. However, the MCR team worked on these claims before they could be released by the BOT.</a:t>
            </a:r>
          </a:p>
          <a:p>
            <a:pPr>
              <a:spcAft>
                <a:spcPts val="400"/>
              </a:spcAft>
              <a:buClr>
                <a:schemeClr val="accent3"/>
              </a:buClr>
            </a:pPr>
            <a:endParaRPr lang="en-US" i="1" dirty="0">
              <a:solidFill>
                <a:srgbClr val="000000"/>
              </a:solidFill>
            </a:endParaRPr>
          </a:p>
        </p:txBody>
      </p:sp>
      <p:sp>
        <p:nvSpPr>
          <p:cNvPr id="24" name="Rectangle: Rounded Corners 23">
            <a:extLst>
              <a:ext uri="{FF2B5EF4-FFF2-40B4-BE49-F238E27FC236}">
                <a16:creationId xmlns:a16="http://schemas.microsoft.com/office/drawing/2014/main" id="{F5829E68-1ED0-42CC-9331-73D7BBF6F30E}"/>
              </a:ext>
            </a:extLst>
          </p:cNvPr>
          <p:cNvSpPr/>
          <p:nvPr/>
        </p:nvSpPr>
        <p:spPr>
          <a:xfrm>
            <a:off x="470427" y="3493408"/>
            <a:ext cx="1798337" cy="1234550"/>
          </a:xfrm>
          <a:prstGeom prst="roundRect">
            <a:avLst/>
          </a:prstGeom>
          <a:noFill/>
          <a:ln w="19050">
            <a:solidFill>
              <a:schemeClr val="tx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accent2">
                    <a:lumMod val="75000"/>
                  </a:schemeClr>
                </a:solidFill>
              </a:rPr>
              <a:t>45,397(12%) </a:t>
            </a:r>
            <a:r>
              <a:rPr lang="en-US" dirty="0">
                <a:solidFill>
                  <a:srgbClr val="000000"/>
                </a:solidFill>
              </a:rPr>
              <a:t>Claims ‘Already Released’ by MCR before BOT intervention</a:t>
            </a:r>
          </a:p>
        </p:txBody>
      </p:sp>
      <p:sp>
        <p:nvSpPr>
          <p:cNvPr id="34" name="Left Brace 33">
            <a:extLst>
              <a:ext uri="{FF2B5EF4-FFF2-40B4-BE49-F238E27FC236}">
                <a16:creationId xmlns:a16="http://schemas.microsoft.com/office/drawing/2014/main" id="{E152428B-75D9-4111-9A0E-F68949F41A9F}"/>
              </a:ext>
            </a:extLst>
          </p:cNvPr>
          <p:cNvSpPr/>
          <p:nvPr/>
        </p:nvSpPr>
        <p:spPr>
          <a:xfrm>
            <a:off x="2318062" y="2044905"/>
            <a:ext cx="360345" cy="3065583"/>
          </a:xfrm>
          <a:prstGeom prst="leftBrace">
            <a:avLst>
              <a:gd name="adj1" fmla="val 8333"/>
              <a:gd name="adj2" fmla="val 66177"/>
            </a:avLst>
          </a:prstGeom>
          <a:ln w="15875">
            <a:solidFill>
              <a:srgbClr val="CA44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0000"/>
              </a:solidFill>
            </a:endParaRPr>
          </a:p>
        </p:txBody>
      </p:sp>
      <p:sp>
        <p:nvSpPr>
          <p:cNvPr id="48" name="Rectangle: Rounded Corners 47">
            <a:extLst>
              <a:ext uri="{FF2B5EF4-FFF2-40B4-BE49-F238E27FC236}">
                <a16:creationId xmlns:a16="http://schemas.microsoft.com/office/drawing/2014/main" id="{114891E3-DB6D-424B-91A1-1750F856EE37}"/>
              </a:ext>
            </a:extLst>
          </p:cNvPr>
          <p:cNvSpPr/>
          <p:nvPr/>
        </p:nvSpPr>
        <p:spPr>
          <a:xfrm>
            <a:off x="477924" y="2188474"/>
            <a:ext cx="1798337" cy="872486"/>
          </a:xfrm>
          <a:prstGeom prst="roundRect">
            <a:avLst/>
          </a:prstGeom>
          <a:noFill/>
          <a:ln w="19050">
            <a:solidFill>
              <a:schemeClr val="tx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chemeClr val="accent2">
                    <a:lumMod val="75000"/>
                  </a:schemeClr>
                </a:solidFill>
              </a:rPr>
              <a:t>6 </a:t>
            </a:r>
            <a:r>
              <a:rPr lang="en-US" sz="1600" b="1" dirty="0">
                <a:solidFill>
                  <a:schemeClr val="accent2">
                    <a:lumMod val="75000"/>
                  </a:schemeClr>
                </a:solidFill>
              </a:rPr>
              <a:t>E&amp;I</a:t>
            </a:r>
            <a:r>
              <a:rPr lang="en-US" sz="2000" b="1" dirty="0">
                <a:solidFill>
                  <a:schemeClr val="accent2">
                    <a:lumMod val="75000"/>
                  </a:schemeClr>
                </a:solidFill>
              </a:rPr>
              <a:t> </a:t>
            </a:r>
            <a:r>
              <a:rPr lang="en-US" dirty="0">
                <a:solidFill>
                  <a:srgbClr val="000000"/>
                </a:solidFill>
              </a:rPr>
              <a:t>Initiatives with ‘Already Released’ Cases </a:t>
            </a:r>
          </a:p>
        </p:txBody>
      </p:sp>
      <p:pic>
        <p:nvPicPr>
          <p:cNvPr id="51" name="Picture 50">
            <a:extLst>
              <a:ext uri="{FF2B5EF4-FFF2-40B4-BE49-F238E27FC236}">
                <a16:creationId xmlns:a16="http://schemas.microsoft.com/office/drawing/2014/main" id="{C2742832-AB51-492A-9690-AB20E547568E}"/>
              </a:ext>
            </a:extLst>
          </p:cNvPr>
          <p:cNvPicPr>
            <a:picLocks noChangeAspect="1"/>
          </p:cNvPicPr>
          <p:nvPr/>
        </p:nvPicPr>
        <p:blipFill>
          <a:blip r:embed="rId2"/>
          <a:stretch>
            <a:fillRect/>
          </a:stretch>
        </p:blipFill>
        <p:spPr>
          <a:xfrm>
            <a:off x="2971855" y="2432657"/>
            <a:ext cx="4348842" cy="2565544"/>
          </a:xfrm>
          <a:prstGeom prst="rect">
            <a:avLst/>
          </a:prstGeom>
        </p:spPr>
      </p:pic>
      <p:sp>
        <p:nvSpPr>
          <p:cNvPr id="26" name="Rectangle 25">
            <a:extLst>
              <a:ext uri="{FF2B5EF4-FFF2-40B4-BE49-F238E27FC236}">
                <a16:creationId xmlns:a16="http://schemas.microsoft.com/office/drawing/2014/main" id="{D9146CE5-04D0-4C58-AC98-9F8DE170B90E}"/>
              </a:ext>
            </a:extLst>
          </p:cNvPr>
          <p:cNvSpPr/>
          <p:nvPr/>
        </p:nvSpPr>
        <p:spPr>
          <a:xfrm>
            <a:off x="2817098" y="2043017"/>
            <a:ext cx="4658355" cy="3069361"/>
          </a:xfrm>
          <a:prstGeom prst="rect">
            <a:avLst/>
          </a:prstGeom>
          <a:no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652E0EE7-5E5D-4B71-9D28-3EDCFB193468}"/>
              </a:ext>
            </a:extLst>
          </p:cNvPr>
          <p:cNvSpPr/>
          <p:nvPr/>
        </p:nvSpPr>
        <p:spPr>
          <a:xfrm>
            <a:off x="339197" y="5466019"/>
            <a:ext cx="2060798" cy="1056699"/>
          </a:xfrm>
          <a:prstGeom prst="roundRect">
            <a:avLst/>
          </a:prstGeom>
          <a:noFill/>
          <a:ln w="19050">
            <a:solidFill>
              <a:schemeClr val="tx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chemeClr val="accent2">
                    <a:lumMod val="75000"/>
                  </a:schemeClr>
                </a:solidFill>
              </a:rPr>
              <a:t>4.2</a:t>
            </a:r>
            <a:r>
              <a:rPr lang="en-US" sz="1600" dirty="0">
                <a:solidFill>
                  <a:srgbClr val="000000"/>
                </a:solidFill>
              </a:rPr>
              <a:t> </a:t>
            </a:r>
            <a:r>
              <a:rPr lang="en-US" i="1" dirty="0">
                <a:solidFill>
                  <a:srgbClr val="000000"/>
                </a:solidFill>
              </a:rPr>
              <a:t>FTE were utilized</a:t>
            </a:r>
          </a:p>
          <a:p>
            <a:pPr algn="ctr"/>
            <a:r>
              <a:rPr lang="en-US" i="1" dirty="0">
                <a:solidFill>
                  <a:srgbClr val="000000"/>
                </a:solidFill>
              </a:rPr>
              <a:t>across </a:t>
            </a:r>
            <a:r>
              <a:rPr lang="en-US" dirty="0">
                <a:solidFill>
                  <a:srgbClr val="000000"/>
                </a:solidFill>
              </a:rPr>
              <a:t>~</a:t>
            </a:r>
            <a:r>
              <a:rPr lang="en-US" sz="1200" i="1" dirty="0">
                <a:solidFill>
                  <a:srgbClr val="000000"/>
                </a:solidFill>
              </a:rPr>
              <a:t> </a:t>
            </a:r>
            <a:r>
              <a:rPr lang="en-US" sz="1800" b="1" i="1" dirty="0">
                <a:solidFill>
                  <a:schemeClr val="accent2">
                    <a:lumMod val="75000"/>
                  </a:schemeClr>
                </a:solidFill>
              </a:rPr>
              <a:t>250 </a:t>
            </a:r>
            <a:r>
              <a:rPr lang="en-US" i="1" dirty="0">
                <a:solidFill>
                  <a:srgbClr val="000000"/>
                </a:solidFill>
              </a:rPr>
              <a:t>processors</a:t>
            </a:r>
          </a:p>
        </p:txBody>
      </p:sp>
      <p:sp>
        <p:nvSpPr>
          <p:cNvPr id="2" name="TextBox 1">
            <a:extLst>
              <a:ext uri="{FF2B5EF4-FFF2-40B4-BE49-F238E27FC236}">
                <a16:creationId xmlns:a16="http://schemas.microsoft.com/office/drawing/2014/main" id="{19723339-DCEB-4A67-92D6-07B657529C9D}"/>
              </a:ext>
            </a:extLst>
          </p:cNvPr>
          <p:cNvSpPr txBox="1"/>
          <p:nvPr/>
        </p:nvSpPr>
        <p:spPr>
          <a:xfrm>
            <a:off x="4946720" y="6647255"/>
            <a:ext cx="2250040" cy="230832"/>
          </a:xfrm>
          <a:prstGeom prst="rect">
            <a:avLst/>
          </a:prstGeom>
          <a:noFill/>
        </p:spPr>
        <p:txBody>
          <a:bodyPr wrap="square" rtlCol="0">
            <a:spAutoFit/>
          </a:bodyPr>
          <a:lstStyle/>
          <a:p>
            <a:pPr>
              <a:spcAft>
                <a:spcPts val="400"/>
              </a:spcAft>
              <a:buClr>
                <a:schemeClr val="accent3"/>
              </a:buClr>
            </a:pPr>
            <a:r>
              <a:rPr lang="en-US" sz="900" i="1" dirty="0">
                <a:solidFill>
                  <a:srgbClr val="4D4D4D"/>
                </a:solidFill>
              </a:rPr>
              <a:t>*70% mapping with the Omega data</a:t>
            </a:r>
          </a:p>
        </p:txBody>
      </p:sp>
      <p:cxnSp>
        <p:nvCxnSpPr>
          <p:cNvPr id="12" name="Straight Arrow Connector 11">
            <a:extLst>
              <a:ext uri="{FF2B5EF4-FFF2-40B4-BE49-F238E27FC236}">
                <a16:creationId xmlns:a16="http://schemas.microsoft.com/office/drawing/2014/main" id="{6C1DF27B-CCF7-4F85-9468-A0C891B4C1B9}"/>
              </a:ext>
            </a:extLst>
          </p:cNvPr>
          <p:cNvCxnSpPr>
            <a:cxnSpLocks/>
          </p:cNvCxnSpPr>
          <p:nvPr/>
        </p:nvCxnSpPr>
        <p:spPr>
          <a:xfrm>
            <a:off x="1362100" y="4772544"/>
            <a:ext cx="7496" cy="679667"/>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A90641C-DC47-4EFC-8F71-285F0F57A49F}"/>
              </a:ext>
            </a:extLst>
          </p:cNvPr>
          <p:cNvSpPr/>
          <p:nvPr/>
        </p:nvSpPr>
        <p:spPr>
          <a:xfrm>
            <a:off x="4386907" y="9424763"/>
            <a:ext cx="3270726" cy="420628"/>
          </a:xfrm>
          <a:prstGeom prst="rect">
            <a:avLst/>
          </a:prstGeom>
        </p:spPr>
        <p:txBody>
          <a:bodyPr wrap="square">
            <a:spAutoFit/>
          </a:bodyPr>
          <a:lstStyle/>
          <a:p>
            <a:pPr>
              <a:spcAft>
                <a:spcPts val="400"/>
              </a:spcAft>
              <a:buClr>
                <a:schemeClr val="accent3"/>
              </a:buClr>
            </a:pPr>
            <a:r>
              <a:rPr lang="en-US" sz="900" i="1" dirty="0">
                <a:solidFill>
                  <a:srgbClr val="000000"/>
                </a:solidFill>
              </a:rPr>
              <a:t>FTE = (Volume / (VPH*(1-Shrinkage) * (1-Attrition))) / 2080</a:t>
            </a:r>
          </a:p>
          <a:p>
            <a:pPr>
              <a:spcAft>
                <a:spcPts val="400"/>
              </a:spcAft>
              <a:buClr>
                <a:schemeClr val="accent3"/>
              </a:buClr>
            </a:pPr>
            <a:r>
              <a:rPr lang="en-US" sz="900" b="1" dirty="0">
                <a:solidFill>
                  <a:srgbClr val="000000"/>
                </a:solidFill>
              </a:rPr>
              <a:t>VPH : 8.39, Shrinkage : 35.83%, Attrition : 3%</a:t>
            </a:r>
          </a:p>
        </p:txBody>
      </p:sp>
      <p:sp>
        <p:nvSpPr>
          <p:cNvPr id="37" name="Rectangle: Rounded Corners 36">
            <a:extLst>
              <a:ext uri="{FF2B5EF4-FFF2-40B4-BE49-F238E27FC236}">
                <a16:creationId xmlns:a16="http://schemas.microsoft.com/office/drawing/2014/main" id="{5C9C9144-80E7-46BB-AEAF-BD886F0EEB68}"/>
              </a:ext>
            </a:extLst>
          </p:cNvPr>
          <p:cNvSpPr/>
          <p:nvPr/>
        </p:nvSpPr>
        <p:spPr>
          <a:xfrm>
            <a:off x="4319201" y="9424763"/>
            <a:ext cx="3382682" cy="420628"/>
          </a:xfrm>
          <a:prstGeom prst="roundRect">
            <a:avLst/>
          </a:prstGeom>
          <a:noFill/>
          <a:ln w="19050">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3" name="Table 2">
            <a:extLst>
              <a:ext uri="{FF2B5EF4-FFF2-40B4-BE49-F238E27FC236}">
                <a16:creationId xmlns:a16="http://schemas.microsoft.com/office/drawing/2014/main" id="{6C410FBB-0674-495C-8C99-ACE779656A1C}"/>
              </a:ext>
            </a:extLst>
          </p:cNvPr>
          <p:cNvGraphicFramePr>
            <a:graphicFrameLocks noGrp="1"/>
          </p:cNvGraphicFramePr>
          <p:nvPr>
            <p:extLst>
              <p:ext uri="{D42A27DB-BD31-4B8C-83A1-F6EECF244321}">
                <p14:modId xmlns:p14="http://schemas.microsoft.com/office/powerpoint/2010/main" val="1146211628"/>
              </p:ext>
            </p:extLst>
          </p:nvPr>
        </p:nvGraphicFramePr>
        <p:xfrm>
          <a:off x="3483483" y="5234607"/>
          <a:ext cx="3325583" cy="1412920"/>
        </p:xfrm>
        <a:graphic>
          <a:graphicData uri="http://schemas.openxmlformats.org/drawingml/2006/table">
            <a:tbl>
              <a:tblPr/>
              <a:tblGrid>
                <a:gridCol w="2002067">
                  <a:extLst>
                    <a:ext uri="{9D8B030D-6E8A-4147-A177-3AD203B41FA5}">
                      <a16:colId xmlns:a16="http://schemas.microsoft.com/office/drawing/2014/main" val="2411539788"/>
                    </a:ext>
                  </a:extLst>
                </a:gridCol>
                <a:gridCol w="1323516">
                  <a:extLst>
                    <a:ext uri="{9D8B030D-6E8A-4147-A177-3AD203B41FA5}">
                      <a16:colId xmlns:a16="http://schemas.microsoft.com/office/drawing/2014/main" val="3789666881"/>
                    </a:ext>
                  </a:extLst>
                </a:gridCol>
              </a:tblGrid>
              <a:tr h="235712">
                <a:tc>
                  <a:txBody>
                    <a:bodyPr/>
                    <a:lstStyle/>
                    <a:p>
                      <a:pPr algn="ctr" rtl="0" fontAlgn="ctr"/>
                      <a:r>
                        <a:rPr lang="en-US" sz="1200" b="1" i="0" u="none" strike="noStrike" dirty="0">
                          <a:solidFill>
                            <a:srgbClr val="000000"/>
                          </a:solidFill>
                          <a:effectLst/>
                          <a:latin typeface="Calibri" panose="020F0502020204030204" pitchFamily="34" charset="0"/>
                        </a:rPr>
                        <a:t>Model Name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7722"/>
                    </a:solidFill>
                  </a:tcPr>
                </a:tc>
                <a:tc>
                  <a:txBody>
                    <a:bodyPr/>
                    <a:lstStyle/>
                    <a:p>
                      <a:pPr algn="ctr" rtl="0" fontAlgn="ctr"/>
                      <a:r>
                        <a:rPr lang="en-US" sz="1200" b="1" i="0" u="none" strike="noStrike" dirty="0">
                          <a:solidFill>
                            <a:srgbClr val="000000"/>
                          </a:solidFill>
                          <a:effectLst/>
                          <a:latin typeface="Calibri" panose="020F0502020204030204" pitchFamily="34" charset="0"/>
                        </a:rPr>
                        <a:t>FTE Utilized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7722"/>
                    </a:solidFill>
                  </a:tcPr>
                </a:tc>
                <a:extLst>
                  <a:ext uri="{0D108BD9-81ED-4DB2-BD59-A6C34878D82A}">
                    <a16:rowId xmlns:a16="http://schemas.microsoft.com/office/drawing/2014/main" val="2401301017"/>
                  </a:ext>
                </a:extLst>
              </a:tr>
              <a:tr h="245536">
                <a:tc>
                  <a:txBody>
                    <a:bodyPr/>
                    <a:lstStyle/>
                    <a:p>
                      <a:pPr lvl="0" algn="l" rtl="0" fontAlgn="b"/>
                      <a:r>
                        <a:rPr lang="en-US" sz="1100" b="0" i="0" u="none" strike="noStrike" dirty="0">
                          <a:solidFill>
                            <a:srgbClr val="000000"/>
                          </a:solidFill>
                          <a:effectLst/>
                          <a:latin typeface="Arial" panose="020B0604020202020204" pitchFamily="34" charset="0"/>
                        </a:rPr>
                        <a:t>  Ongoing Treatment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panose="020B0604020202020204" pitchFamily="34" charset="0"/>
                        </a:rPr>
                        <a:t>3.11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5019493"/>
                  </a:ext>
                </a:extLst>
              </a:tr>
              <a:tr h="235712">
                <a:tc>
                  <a:txBody>
                    <a:bodyPr/>
                    <a:lstStyle/>
                    <a:p>
                      <a:pPr lvl="0" algn="l" rtl="0" fontAlgn="b"/>
                      <a:r>
                        <a:rPr lang="en-US" sz="1100" b="0" i="0" u="none" strike="noStrike" dirty="0">
                          <a:solidFill>
                            <a:srgbClr val="000000"/>
                          </a:solidFill>
                          <a:effectLst/>
                          <a:latin typeface="Arial" panose="020B0604020202020204" pitchFamily="34" charset="0"/>
                        </a:rPr>
                        <a:t>  Initial Review</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panose="020B0604020202020204" pitchFamily="34" charset="0"/>
                        </a:rPr>
                        <a:t>0.83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2432930"/>
                  </a:ext>
                </a:extLst>
              </a:tr>
              <a:tr h="216408">
                <a:tc>
                  <a:txBody>
                    <a:bodyPr/>
                    <a:lstStyle/>
                    <a:p>
                      <a:pPr lvl="0" algn="l" rtl="0" fontAlgn="b"/>
                      <a:r>
                        <a:rPr lang="en-US" sz="1100" b="0" i="0" u="none" strike="noStrike" dirty="0">
                          <a:solidFill>
                            <a:srgbClr val="000000"/>
                          </a:solidFill>
                          <a:effectLst/>
                          <a:latin typeface="Arial" panose="020B0604020202020204" pitchFamily="34" charset="0"/>
                        </a:rPr>
                        <a:t>  Initial Review Trusted Provider</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panose="020B0604020202020204" pitchFamily="34" charset="0"/>
                        </a:rPr>
                        <a:t>0.12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582736"/>
                  </a:ext>
                </a:extLst>
              </a:tr>
              <a:tr h="235712">
                <a:tc>
                  <a:txBody>
                    <a:bodyPr/>
                    <a:lstStyle/>
                    <a:p>
                      <a:pPr lvl="0" algn="l" rtl="0" fontAlgn="b"/>
                      <a:r>
                        <a:rPr lang="en-US" sz="1100" b="0" i="0" u="none" strike="noStrike" dirty="0">
                          <a:solidFill>
                            <a:srgbClr val="000000"/>
                          </a:solidFill>
                          <a:effectLst/>
                          <a:latin typeface="Arial" panose="020B0604020202020204" pitchFamily="34" charset="0"/>
                        </a:rPr>
                        <a:t>  Admin Approval</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panose="020B0604020202020204" pitchFamily="34" charset="0"/>
                        </a:rPr>
                        <a:t>0.07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9520808"/>
                  </a:ext>
                </a:extLst>
              </a:tr>
              <a:tr h="243840">
                <a:tc>
                  <a:txBody>
                    <a:bodyPr/>
                    <a:lstStyle/>
                    <a:p>
                      <a:pPr lvl="0" algn="l" rtl="0" fontAlgn="b"/>
                      <a:r>
                        <a:rPr lang="en-US" sz="1100" b="0" i="0" u="none" strike="noStrike" dirty="0">
                          <a:solidFill>
                            <a:srgbClr val="000000"/>
                          </a:solidFill>
                          <a:effectLst/>
                          <a:latin typeface="Arial" panose="020B0604020202020204" pitchFamily="34" charset="0"/>
                        </a:rPr>
                        <a:t>  MZ Pend</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panose="020B0604020202020204" pitchFamily="34" charset="0"/>
                        </a:rPr>
                        <a:t>0.06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1550181"/>
                  </a:ext>
                </a:extLst>
              </a:tr>
            </a:tbl>
          </a:graphicData>
        </a:graphic>
      </p:graphicFrame>
      <p:cxnSp>
        <p:nvCxnSpPr>
          <p:cNvPr id="27" name="Straight Arrow Connector 26">
            <a:extLst>
              <a:ext uri="{FF2B5EF4-FFF2-40B4-BE49-F238E27FC236}">
                <a16:creationId xmlns:a16="http://schemas.microsoft.com/office/drawing/2014/main" id="{73407DED-9AD1-4D99-96DA-F2D92AE13B03}"/>
              </a:ext>
            </a:extLst>
          </p:cNvPr>
          <p:cNvCxnSpPr>
            <a:cxnSpLocks/>
            <a:stCxn id="48" idx="2"/>
            <a:endCxn id="24" idx="0"/>
          </p:cNvCxnSpPr>
          <p:nvPr/>
        </p:nvCxnSpPr>
        <p:spPr>
          <a:xfrm flipH="1">
            <a:off x="1369596" y="3060960"/>
            <a:ext cx="7497" cy="432448"/>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3" name="Left Brace 32">
            <a:extLst>
              <a:ext uri="{FF2B5EF4-FFF2-40B4-BE49-F238E27FC236}">
                <a16:creationId xmlns:a16="http://schemas.microsoft.com/office/drawing/2014/main" id="{7AC4E955-3FD5-4EEC-A627-3DEDC1E06EF4}"/>
              </a:ext>
            </a:extLst>
          </p:cNvPr>
          <p:cNvSpPr/>
          <p:nvPr/>
        </p:nvSpPr>
        <p:spPr>
          <a:xfrm rot="10800000">
            <a:off x="2462160" y="5466019"/>
            <a:ext cx="300367" cy="1056698"/>
          </a:xfrm>
          <a:prstGeom prst="leftBrace">
            <a:avLst>
              <a:gd name="adj1" fmla="val 8333"/>
              <a:gd name="adj2" fmla="val 46395"/>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0000"/>
              </a:solidFill>
            </a:endParaRPr>
          </a:p>
        </p:txBody>
      </p:sp>
      <p:pic>
        <p:nvPicPr>
          <p:cNvPr id="25" name="Picture 24">
            <a:extLst>
              <a:ext uri="{FF2B5EF4-FFF2-40B4-BE49-F238E27FC236}">
                <a16:creationId xmlns:a16="http://schemas.microsoft.com/office/drawing/2014/main" id="{920DA3D1-B1B3-4927-907F-B991F5A6CF3F}"/>
              </a:ext>
            </a:extLst>
          </p:cNvPr>
          <p:cNvPicPr>
            <a:picLocks noChangeAspect="1"/>
          </p:cNvPicPr>
          <p:nvPr/>
        </p:nvPicPr>
        <p:blipFill>
          <a:blip r:embed="rId3"/>
          <a:stretch>
            <a:fillRect/>
          </a:stretch>
        </p:blipFill>
        <p:spPr>
          <a:xfrm>
            <a:off x="342018" y="7339479"/>
            <a:ext cx="3936495" cy="2550007"/>
          </a:xfrm>
          <a:prstGeom prst="rect">
            <a:avLst/>
          </a:prstGeom>
        </p:spPr>
      </p:pic>
      <p:sp>
        <p:nvSpPr>
          <p:cNvPr id="28" name="TextBox 27">
            <a:extLst>
              <a:ext uri="{FF2B5EF4-FFF2-40B4-BE49-F238E27FC236}">
                <a16:creationId xmlns:a16="http://schemas.microsoft.com/office/drawing/2014/main" id="{1801AC61-C13B-4819-A07C-E9B1335D7201}"/>
              </a:ext>
            </a:extLst>
          </p:cNvPr>
          <p:cNvSpPr txBox="1"/>
          <p:nvPr/>
        </p:nvSpPr>
        <p:spPr>
          <a:xfrm>
            <a:off x="439042" y="7016517"/>
            <a:ext cx="3644372" cy="261610"/>
          </a:xfrm>
          <a:prstGeom prst="rect">
            <a:avLst/>
          </a:prstGeom>
          <a:noFill/>
        </p:spPr>
        <p:txBody>
          <a:bodyPr wrap="square" rtlCol="0">
            <a:spAutoFit/>
          </a:bodyPr>
          <a:lstStyle/>
          <a:p>
            <a:pPr algn="ctr">
              <a:spcAft>
                <a:spcPts val="400"/>
              </a:spcAft>
              <a:buClr>
                <a:schemeClr val="accent3"/>
              </a:buClr>
            </a:pPr>
            <a:r>
              <a:rPr lang="en-US" sz="1100" b="1" i="1" dirty="0">
                <a:solidFill>
                  <a:srgbClr val="000000"/>
                </a:solidFill>
              </a:rPr>
              <a:t>Predictive Model - Claim Age vs Released by MCR</a:t>
            </a:r>
          </a:p>
        </p:txBody>
      </p:sp>
      <p:sp>
        <p:nvSpPr>
          <p:cNvPr id="29" name="Rectangle 28">
            <a:extLst>
              <a:ext uri="{FF2B5EF4-FFF2-40B4-BE49-F238E27FC236}">
                <a16:creationId xmlns:a16="http://schemas.microsoft.com/office/drawing/2014/main" id="{7C73E497-310E-4117-A446-721CBDAEF42A}"/>
              </a:ext>
            </a:extLst>
          </p:cNvPr>
          <p:cNvSpPr/>
          <p:nvPr/>
        </p:nvSpPr>
        <p:spPr>
          <a:xfrm>
            <a:off x="301330" y="6955165"/>
            <a:ext cx="3919796" cy="2890226"/>
          </a:xfrm>
          <a:prstGeom prst="rect">
            <a:avLst/>
          </a:prstGeom>
          <a:noFill/>
          <a:ln w="635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681BD73C-B36E-41D3-96BB-01B2F83AE9F1}"/>
              </a:ext>
            </a:extLst>
          </p:cNvPr>
          <p:cNvSpPr/>
          <p:nvPr/>
        </p:nvSpPr>
        <p:spPr>
          <a:xfrm>
            <a:off x="4278513" y="7402732"/>
            <a:ext cx="3270726" cy="1360422"/>
          </a:xfrm>
          <a:prstGeom prst="roundRect">
            <a:avLst/>
          </a:prstGeom>
          <a:noFill/>
          <a:ln w="19050">
            <a:no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1" u="none" strike="noStrike" kern="1200" cap="none" spc="0" normalizeH="0" baseline="0" noProof="0" dirty="0">
                <a:ln>
                  <a:noFill/>
                </a:ln>
                <a:solidFill>
                  <a:srgbClr val="000000"/>
                </a:solidFill>
                <a:effectLst/>
                <a:uLnTx/>
                <a:uFillTx/>
                <a:latin typeface="Arial"/>
                <a:ea typeface="+mn-ea"/>
                <a:cs typeface="+mn-cs"/>
              </a:rPr>
              <a:t>93 % of the Claims were the same day inventory released by MCR before they could be processed by the bot</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b="1" i="1" dirty="0">
                <a:solidFill>
                  <a:srgbClr val="000000"/>
                </a:solidFill>
                <a:latin typeface="Arial"/>
              </a:rPr>
              <a:t>Manual review of the aged claims available in the daily inventory report will improve BOT’s throughput</a:t>
            </a:r>
            <a:endParaRPr lang="en-US" sz="1200" i="1" dirty="0">
              <a:solidFill>
                <a:srgbClr val="000000"/>
              </a:solidFill>
              <a:latin typeface="Arial"/>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1" u="none" strike="noStrike" kern="1200" cap="none" spc="0" normalizeH="0" baseline="0" noProof="0" dirty="0">
                <a:ln>
                  <a:noFill/>
                </a:ln>
                <a:solidFill>
                  <a:srgbClr val="000000"/>
                </a:solidFill>
                <a:effectLst/>
                <a:uLnTx/>
                <a:uFillTx/>
                <a:latin typeface="Arial"/>
                <a:ea typeface="+mn-ea"/>
                <a:cs typeface="+mn-cs"/>
              </a:rPr>
              <a:t>Review of reconciliation inventory by MCR processors before anchor claim led to high volume of already released claims in Ongoing treatment initiatives</a:t>
            </a:r>
          </a:p>
        </p:txBody>
      </p:sp>
    </p:spTree>
    <p:extLst>
      <p:ext uri="{BB962C8B-B14F-4D97-AF65-F5344CB8AC3E}">
        <p14:creationId xmlns:p14="http://schemas.microsoft.com/office/powerpoint/2010/main" val="39226315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BB3A41BA-AF3A-494D-B54F-EB2D07B64A62}"/>
              </a:ext>
            </a:extLst>
          </p:cNvPr>
          <p:cNvPicPr>
            <a:picLocks noChangeAspect="1"/>
          </p:cNvPicPr>
          <p:nvPr/>
        </p:nvPicPr>
        <p:blipFill>
          <a:blip r:embed="rId2"/>
          <a:stretch>
            <a:fillRect/>
          </a:stretch>
        </p:blipFill>
        <p:spPr>
          <a:xfrm>
            <a:off x="4241600" y="8595021"/>
            <a:ext cx="3092896" cy="1230409"/>
          </a:xfrm>
          <a:prstGeom prst="rect">
            <a:avLst/>
          </a:prstGeom>
        </p:spPr>
      </p:pic>
      <p:sp>
        <p:nvSpPr>
          <p:cNvPr id="5" name="Rectangle 4">
            <a:extLst>
              <a:ext uri="{FF2B5EF4-FFF2-40B4-BE49-F238E27FC236}">
                <a16:creationId xmlns:a16="http://schemas.microsoft.com/office/drawing/2014/main" id="{4BEDA5ED-1EB7-4F4E-BB5F-D4EEA01E9380}"/>
              </a:ext>
            </a:extLst>
          </p:cNvPr>
          <p:cNvSpPr/>
          <p:nvPr/>
        </p:nvSpPr>
        <p:spPr>
          <a:xfrm>
            <a:off x="301330" y="9936589"/>
            <a:ext cx="1588897" cy="230832"/>
          </a:xfrm>
          <a:prstGeom prst="rect">
            <a:avLst/>
          </a:prstGeom>
          <a:solidFill>
            <a:schemeClr val="bg1"/>
          </a:solidFill>
        </p:spPr>
        <p:txBody>
          <a:bodyPr wrap="none">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900" b="0" i="1" u="none" strike="noStrike" kern="1200" cap="none" spc="0" normalizeH="0" baseline="0" noProof="0" dirty="0">
                <a:ln>
                  <a:noFill/>
                </a:ln>
                <a:solidFill>
                  <a:srgbClr val="4D4D4D"/>
                </a:solidFill>
                <a:effectLst/>
                <a:uLnTx/>
                <a:uFillTx/>
                <a:latin typeface="Arial" pitchFamily="34" charset="0"/>
                <a:ea typeface="ＭＳ Ｐゴシック" pitchFamily="34" charset="-128"/>
                <a:cs typeface="+mn-cs"/>
              </a:rPr>
              <a:t>Enterprise Data &amp; Analytics</a:t>
            </a:r>
          </a:p>
        </p:txBody>
      </p:sp>
      <p:sp>
        <p:nvSpPr>
          <p:cNvPr id="6" name="Slide Number Placeholder 3">
            <a:extLst>
              <a:ext uri="{FF2B5EF4-FFF2-40B4-BE49-F238E27FC236}">
                <a16:creationId xmlns:a16="http://schemas.microsoft.com/office/drawing/2014/main" id="{FB3BD073-C4C7-4E70-8E9B-B095BF09DF0A}"/>
              </a:ext>
            </a:extLst>
          </p:cNvPr>
          <p:cNvSpPr txBox="1">
            <a:spLocks/>
          </p:cNvSpPr>
          <p:nvPr/>
        </p:nvSpPr>
        <p:spPr>
          <a:xfrm>
            <a:off x="7036429" y="10097792"/>
            <a:ext cx="284268" cy="1242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b"/>
          <a:lstStyle>
            <a:defPPr>
              <a:defRPr lang="en-US"/>
            </a:defPPr>
            <a:lvl1pPr algn="r"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1pPr>
            <a:lvl2pPr marL="827608" indent="-318312"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2pPr>
            <a:lvl3pPr marL="1273245"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3pPr>
            <a:lvl4pPr marL="1782542"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4pPr>
            <a:lvl5pPr marL="2291840"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5pPr>
            <a:lvl6pPr marL="2801139"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6pPr>
            <a:lvl7pPr marL="3310437"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7pPr>
            <a:lvl8pPr marL="3819734"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8pPr>
            <a:lvl9pPr marL="4329032"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8C108AC4-FE19-4401-8E1D-66F7C418A7E2}" type="slidenum">
              <a:rPr kumimoji="0" lang="en-US" altLang="en-US" sz="900" b="0" i="1" u="none" strike="noStrike" kern="1200" cap="none" spc="0" normalizeH="0" baseline="0" noProof="0" smtClean="0">
                <a:ln>
                  <a:noFill/>
                </a:ln>
                <a:solidFill>
                  <a:srgbClr val="8C9599">
                    <a:lumMod val="75000"/>
                  </a:srgbClr>
                </a:solidFill>
                <a:effectLst/>
                <a:uLnTx/>
                <a:uFillTx/>
                <a:latin typeface="Arial" pitchFamily="34" charset="0"/>
                <a:ea typeface="Arial Unicode MS"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15</a:t>
            </a:fld>
            <a:endParaRPr kumimoji="0" lang="en-US" altLang="en-US" sz="900" b="0" i="1" u="none" strike="noStrike" kern="1200" cap="none" spc="0" normalizeH="0" baseline="0" noProof="0" dirty="0">
              <a:ln>
                <a:noFill/>
              </a:ln>
              <a:solidFill>
                <a:srgbClr val="8C9599">
                  <a:lumMod val="75000"/>
                </a:srgbClr>
              </a:solidFill>
              <a:effectLst/>
              <a:uLnTx/>
              <a:uFillTx/>
              <a:latin typeface="Arial" pitchFamily="34" charset="0"/>
              <a:ea typeface="Arial Unicode MS" pitchFamily="34" charset="-128"/>
              <a:cs typeface="+mn-cs"/>
            </a:endParaRPr>
          </a:p>
        </p:txBody>
      </p:sp>
      <p:sp>
        <p:nvSpPr>
          <p:cNvPr id="7" name="Title 1">
            <a:extLst>
              <a:ext uri="{FF2B5EF4-FFF2-40B4-BE49-F238E27FC236}">
                <a16:creationId xmlns:a16="http://schemas.microsoft.com/office/drawing/2014/main" id="{43C42715-D36A-452C-BE11-3C917A610323}"/>
              </a:ext>
            </a:extLst>
          </p:cNvPr>
          <p:cNvSpPr>
            <a:spLocks noGrp="1"/>
          </p:cNvSpPr>
          <p:nvPr>
            <p:ph type="title"/>
          </p:nvPr>
        </p:nvSpPr>
        <p:spPr>
          <a:xfrm>
            <a:off x="350748" y="654779"/>
            <a:ext cx="6973164" cy="393263"/>
          </a:xfrm>
        </p:spPr>
        <p:txBody>
          <a:bodyPr>
            <a:normAutofit fontScale="90000"/>
          </a:bodyPr>
          <a:lstStyle/>
          <a:p>
            <a:r>
              <a:rPr lang="en-US" i="1" dirty="0"/>
              <a:t>Leakage Analysis</a:t>
            </a:r>
          </a:p>
        </p:txBody>
      </p:sp>
      <p:sp>
        <p:nvSpPr>
          <p:cNvPr id="22" name="TextBox 21">
            <a:extLst>
              <a:ext uri="{FF2B5EF4-FFF2-40B4-BE49-F238E27FC236}">
                <a16:creationId xmlns:a16="http://schemas.microsoft.com/office/drawing/2014/main" id="{4BE9BDE8-444B-4E99-B9DB-AC431C8D2BE2}"/>
              </a:ext>
            </a:extLst>
          </p:cNvPr>
          <p:cNvSpPr txBox="1"/>
          <p:nvPr/>
        </p:nvSpPr>
        <p:spPr>
          <a:xfrm>
            <a:off x="4122095" y="8071801"/>
            <a:ext cx="2993990" cy="523220"/>
          </a:xfrm>
          <a:prstGeom prst="rect">
            <a:avLst/>
          </a:prstGeom>
          <a:noFill/>
        </p:spPr>
        <p:txBody>
          <a:bodyPr wrap="square" rtlCol="0">
            <a:spAutoFit/>
          </a:bodyPr>
          <a:lstStyle/>
          <a:p>
            <a:pPr>
              <a:spcAft>
                <a:spcPts val="400"/>
              </a:spcAft>
              <a:buClr>
                <a:schemeClr val="accent3"/>
              </a:buClr>
            </a:pPr>
            <a:r>
              <a:rPr lang="en-US" i="1" dirty="0">
                <a:solidFill>
                  <a:srgbClr val="000000"/>
                </a:solidFill>
              </a:rPr>
              <a:t>*Threshold for Claim is currently fixed at $4500</a:t>
            </a:r>
          </a:p>
        </p:txBody>
      </p:sp>
      <p:grpSp>
        <p:nvGrpSpPr>
          <p:cNvPr id="66" name="Group 65">
            <a:extLst>
              <a:ext uri="{FF2B5EF4-FFF2-40B4-BE49-F238E27FC236}">
                <a16:creationId xmlns:a16="http://schemas.microsoft.com/office/drawing/2014/main" id="{E3ADBDEA-9EA3-44FD-B972-3A459AEAB927}"/>
              </a:ext>
            </a:extLst>
          </p:cNvPr>
          <p:cNvGrpSpPr/>
          <p:nvPr/>
        </p:nvGrpSpPr>
        <p:grpSpPr>
          <a:xfrm>
            <a:off x="3859426" y="4605957"/>
            <a:ext cx="3537901" cy="3366705"/>
            <a:chOff x="3752647" y="4701896"/>
            <a:chExt cx="3849782" cy="3366705"/>
          </a:xfrm>
        </p:grpSpPr>
        <p:pic>
          <p:nvPicPr>
            <p:cNvPr id="10" name="Picture 9">
              <a:extLst>
                <a:ext uri="{FF2B5EF4-FFF2-40B4-BE49-F238E27FC236}">
                  <a16:creationId xmlns:a16="http://schemas.microsoft.com/office/drawing/2014/main" id="{3A5F8532-4749-47B4-B9EA-9DD68A8E3F43}"/>
                </a:ext>
              </a:extLst>
            </p:cNvPr>
            <p:cNvPicPr>
              <a:picLocks noChangeAspect="1"/>
            </p:cNvPicPr>
            <p:nvPr/>
          </p:nvPicPr>
          <p:blipFill>
            <a:blip r:embed="rId3"/>
            <a:stretch>
              <a:fillRect/>
            </a:stretch>
          </p:blipFill>
          <p:spPr>
            <a:xfrm>
              <a:off x="3752647" y="4701896"/>
              <a:ext cx="3492698" cy="3366705"/>
            </a:xfrm>
            <a:prstGeom prst="rect">
              <a:avLst/>
            </a:prstGeom>
          </p:spPr>
        </p:pic>
        <p:sp>
          <p:nvSpPr>
            <p:cNvPr id="34" name="TextBox 33">
              <a:extLst>
                <a:ext uri="{FF2B5EF4-FFF2-40B4-BE49-F238E27FC236}">
                  <a16:creationId xmlns:a16="http://schemas.microsoft.com/office/drawing/2014/main" id="{16AC1A7E-1A3D-421D-85B5-73F16C599224}"/>
                </a:ext>
              </a:extLst>
            </p:cNvPr>
            <p:cNvSpPr txBox="1"/>
            <p:nvPr/>
          </p:nvSpPr>
          <p:spPr>
            <a:xfrm>
              <a:off x="6853006" y="7471247"/>
              <a:ext cx="749423" cy="292388"/>
            </a:xfrm>
            <a:prstGeom prst="rect">
              <a:avLst/>
            </a:prstGeom>
            <a:noFill/>
          </p:spPr>
          <p:txBody>
            <a:bodyPr wrap="square" rtlCol="0">
              <a:spAutoFit/>
            </a:bodyPr>
            <a:lstStyle/>
            <a:p>
              <a:pPr>
                <a:spcAft>
                  <a:spcPts val="400"/>
                </a:spcAft>
                <a:buClr>
                  <a:schemeClr val="accent3"/>
                </a:buClr>
              </a:pPr>
              <a:r>
                <a:rPr lang="en-US" sz="1300" i="1" dirty="0">
                  <a:solidFill>
                    <a:srgbClr val="4D4D4D"/>
                  </a:solidFill>
                </a:rPr>
                <a:t>3,085</a:t>
              </a:r>
            </a:p>
          </p:txBody>
        </p:sp>
        <p:sp>
          <p:nvSpPr>
            <p:cNvPr id="35" name="TextBox 34">
              <a:extLst>
                <a:ext uri="{FF2B5EF4-FFF2-40B4-BE49-F238E27FC236}">
                  <a16:creationId xmlns:a16="http://schemas.microsoft.com/office/drawing/2014/main" id="{1A8F4A8A-5429-40A1-B990-BD374F5C8D24}"/>
                </a:ext>
              </a:extLst>
            </p:cNvPr>
            <p:cNvSpPr txBox="1"/>
            <p:nvPr/>
          </p:nvSpPr>
          <p:spPr>
            <a:xfrm>
              <a:off x="6809017" y="6774754"/>
              <a:ext cx="749423" cy="292388"/>
            </a:xfrm>
            <a:prstGeom prst="rect">
              <a:avLst/>
            </a:prstGeom>
            <a:noFill/>
          </p:spPr>
          <p:txBody>
            <a:bodyPr wrap="square" rtlCol="0">
              <a:spAutoFit/>
            </a:bodyPr>
            <a:lstStyle/>
            <a:p>
              <a:pPr>
                <a:spcAft>
                  <a:spcPts val="400"/>
                </a:spcAft>
                <a:buClr>
                  <a:schemeClr val="accent3"/>
                </a:buClr>
              </a:pPr>
              <a:r>
                <a:rPr lang="en-US" sz="1300" i="1" dirty="0">
                  <a:solidFill>
                    <a:srgbClr val="4D4D4D"/>
                  </a:solidFill>
                </a:rPr>
                <a:t>1,737</a:t>
              </a:r>
            </a:p>
          </p:txBody>
        </p:sp>
        <p:sp>
          <p:nvSpPr>
            <p:cNvPr id="36" name="TextBox 35">
              <a:extLst>
                <a:ext uri="{FF2B5EF4-FFF2-40B4-BE49-F238E27FC236}">
                  <a16:creationId xmlns:a16="http://schemas.microsoft.com/office/drawing/2014/main" id="{001AAC49-6DF9-4070-AA61-ED0E7B62C213}"/>
                </a:ext>
              </a:extLst>
            </p:cNvPr>
            <p:cNvSpPr txBox="1"/>
            <p:nvPr/>
          </p:nvSpPr>
          <p:spPr>
            <a:xfrm>
              <a:off x="6798614" y="5710128"/>
              <a:ext cx="749423" cy="543739"/>
            </a:xfrm>
            <a:prstGeom prst="rect">
              <a:avLst/>
            </a:prstGeom>
            <a:noFill/>
          </p:spPr>
          <p:txBody>
            <a:bodyPr wrap="square" rtlCol="0">
              <a:spAutoFit/>
            </a:bodyPr>
            <a:lstStyle/>
            <a:p>
              <a:pPr>
                <a:spcAft>
                  <a:spcPts val="400"/>
                </a:spcAft>
                <a:buClr>
                  <a:schemeClr val="accent3"/>
                </a:buClr>
              </a:pPr>
              <a:r>
                <a:rPr lang="en-US" sz="1300" i="1" dirty="0">
                  <a:solidFill>
                    <a:srgbClr val="4D4D4D"/>
                  </a:solidFill>
                </a:rPr>
                <a:t>1,313</a:t>
              </a:r>
            </a:p>
            <a:p>
              <a:pPr>
                <a:spcAft>
                  <a:spcPts val="400"/>
                </a:spcAft>
                <a:buClr>
                  <a:schemeClr val="accent3"/>
                </a:buClr>
              </a:pPr>
              <a:endParaRPr lang="en-US" sz="1300" i="1" dirty="0">
                <a:solidFill>
                  <a:srgbClr val="4D4D4D"/>
                </a:solidFill>
              </a:endParaRPr>
            </a:p>
          </p:txBody>
        </p:sp>
        <p:sp>
          <p:nvSpPr>
            <p:cNvPr id="37" name="TextBox 36">
              <a:extLst>
                <a:ext uri="{FF2B5EF4-FFF2-40B4-BE49-F238E27FC236}">
                  <a16:creationId xmlns:a16="http://schemas.microsoft.com/office/drawing/2014/main" id="{E887B6A4-ED11-45B1-879D-B467C233DA7E}"/>
                </a:ext>
              </a:extLst>
            </p:cNvPr>
            <p:cNvSpPr txBox="1"/>
            <p:nvPr/>
          </p:nvSpPr>
          <p:spPr>
            <a:xfrm>
              <a:off x="6885802" y="4708669"/>
              <a:ext cx="499323" cy="543739"/>
            </a:xfrm>
            <a:prstGeom prst="rect">
              <a:avLst/>
            </a:prstGeom>
            <a:noFill/>
          </p:spPr>
          <p:txBody>
            <a:bodyPr wrap="square" rtlCol="0">
              <a:spAutoFit/>
            </a:bodyPr>
            <a:lstStyle/>
            <a:p>
              <a:pPr>
                <a:spcAft>
                  <a:spcPts val="400"/>
                </a:spcAft>
                <a:buClr>
                  <a:schemeClr val="accent3"/>
                </a:buClr>
              </a:pPr>
              <a:r>
                <a:rPr lang="en-US" sz="1300" i="1" dirty="0">
                  <a:solidFill>
                    <a:srgbClr val="4D4D4D"/>
                  </a:solidFill>
                </a:rPr>
                <a:t>7</a:t>
              </a:r>
            </a:p>
            <a:p>
              <a:pPr>
                <a:spcAft>
                  <a:spcPts val="400"/>
                </a:spcAft>
                <a:buClr>
                  <a:schemeClr val="accent3"/>
                </a:buClr>
              </a:pPr>
              <a:endParaRPr lang="en-US" sz="1300" i="1" dirty="0">
                <a:solidFill>
                  <a:srgbClr val="4D4D4D"/>
                </a:solidFill>
              </a:endParaRPr>
            </a:p>
          </p:txBody>
        </p:sp>
        <p:sp>
          <p:nvSpPr>
            <p:cNvPr id="38" name="Right Brace 37">
              <a:extLst>
                <a:ext uri="{FF2B5EF4-FFF2-40B4-BE49-F238E27FC236}">
                  <a16:creationId xmlns:a16="http://schemas.microsoft.com/office/drawing/2014/main" id="{0B308B52-6DB2-4355-9E8F-D5BF6B48C43F}"/>
                </a:ext>
              </a:extLst>
            </p:cNvPr>
            <p:cNvSpPr/>
            <p:nvPr/>
          </p:nvSpPr>
          <p:spPr>
            <a:xfrm>
              <a:off x="6807284" y="7275378"/>
              <a:ext cx="45719" cy="7159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i="1" dirty="0"/>
            </a:p>
          </p:txBody>
        </p:sp>
        <p:sp>
          <p:nvSpPr>
            <p:cNvPr id="39" name="Right Brace 38">
              <a:extLst>
                <a:ext uri="{FF2B5EF4-FFF2-40B4-BE49-F238E27FC236}">
                  <a16:creationId xmlns:a16="http://schemas.microsoft.com/office/drawing/2014/main" id="{AF3DE3F9-4F01-426A-8F1A-77EFC47AB79F}"/>
                </a:ext>
              </a:extLst>
            </p:cNvPr>
            <p:cNvSpPr/>
            <p:nvPr/>
          </p:nvSpPr>
          <p:spPr>
            <a:xfrm>
              <a:off x="6795933" y="6586117"/>
              <a:ext cx="58977" cy="6807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i="1" dirty="0"/>
            </a:p>
          </p:txBody>
        </p:sp>
        <p:sp>
          <p:nvSpPr>
            <p:cNvPr id="40" name="Right Brace 39">
              <a:extLst>
                <a:ext uri="{FF2B5EF4-FFF2-40B4-BE49-F238E27FC236}">
                  <a16:creationId xmlns:a16="http://schemas.microsoft.com/office/drawing/2014/main" id="{6B646437-3A2B-41F8-A547-E14763277ACE}"/>
                </a:ext>
              </a:extLst>
            </p:cNvPr>
            <p:cNvSpPr/>
            <p:nvPr/>
          </p:nvSpPr>
          <p:spPr>
            <a:xfrm>
              <a:off x="6802392" y="5044749"/>
              <a:ext cx="45719" cy="1565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i="1" dirty="0"/>
            </a:p>
          </p:txBody>
        </p:sp>
        <p:sp>
          <p:nvSpPr>
            <p:cNvPr id="42" name="Right Brace 41">
              <a:extLst>
                <a:ext uri="{FF2B5EF4-FFF2-40B4-BE49-F238E27FC236}">
                  <a16:creationId xmlns:a16="http://schemas.microsoft.com/office/drawing/2014/main" id="{9DD98681-BEF7-491A-8359-DD67639D0284}"/>
                </a:ext>
              </a:extLst>
            </p:cNvPr>
            <p:cNvSpPr/>
            <p:nvPr/>
          </p:nvSpPr>
          <p:spPr>
            <a:xfrm>
              <a:off x="6789182" y="4741404"/>
              <a:ext cx="53615" cy="226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i="1" dirty="0"/>
            </a:p>
          </p:txBody>
        </p:sp>
      </p:grpSp>
      <p:sp>
        <p:nvSpPr>
          <p:cNvPr id="43" name="Rectangle 42">
            <a:extLst>
              <a:ext uri="{FF2B5EF4-FFF2-40B4-BE49-F238E27FC236}">
                <a16:creationId xmlns:a16="http://schemas.microsoft.com/office/drawing/2014/main" id="{F155BA5A-48F1-472C-8A27-ED5077FACA0C}"/>
              </a:ext>
            </a:extLst>
          </p:cNvPr>
          <p:cNvSpPr/>
          <p:nvPr/>
        </p:nvSpPr>
        <p:spPr>
          <a:xfrm>
            <a:off x="420277" y="4047813"/>
            <a:ext cx="6936624" cy="5808567"/>
          </a:xfrm>
          <a:prstGeom prst="rect">
            <a:avLst/>
          </a:prstGeom>
          <a:noFill/>
          <a:ln>
            <a:solidFill>
              <a:srgbClr val="CA44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dirty="0"/>
          </a:p>
        </p:txBody>
      </p:sp>
      <p:sp>
        <p:nvSpPr>
          <p:cNvPr id="3" name="TextBox 2">
            <a:extLst>
              <a:ext uri="{FF2B5EF4-FFF2-40B4-BE49-F238E27FC236}">
                <a16:creationId xmlns:a16="http://schemas.microsoft.com/office/drawing/2014/main" id="{FA8855D5-DFF2-4D18-9321-36704221287E}"/>
              </a:ext>
            </a:extLst>
          </p:cNvPr>
          <p:cNvSpPr txBox="1"/>
          <p:nvPr/>
        </p:nvSpPr>
        <p:spPr>
          <a:xfrm>
            <a:off x="424163" y="1224407"/>
            <a:ext cx="6973164" cy="523220"/>
          </a:xfrm>
          <a:prstGeom prst="rect">
            <a:avLst/>
          </a:prstGeom>
          <a:noFill/>
        </p:spPr>
        <p:txBody>
          <a:bodyPr wrap="square" rtlCol="0">
            <a:spAutoFit/>
          </a:bodyPr>
          <a:lstStyle/>
          <a:p>
            <a:pPr>
              <a:spcAft>
                <a:spcPts val="400"/>
              </a:spcAft>
              <a:buClr>
                <a:schemeClr val="accent3"/>
              </a:buClr>
            </a:pPr>
            <a:r>
              <a:rPr lang="en-US" i="1" dirty="0">
                <a:solidFill>
                  <a:srgbClr val="000000"/>
                </a:solidFill>
              </a:rPr>
              <a:t>This section provides an overview of the efforts made to minimize the leakage associated with the initiatives</a:t>
            </a:r>
          </a:p>
        </p:txBody>
      </p:sp>
      <p:sp>
        <p:nvSpPr>
          <p:cNvPr id="4" name="TextBox 3">
            <a:extLst>
              <a:ext uri="{FF2B5EF4-FFF2-40B4-BE49-F238E27FC236}">
                <a16:creationId xmlns:a16="http://schemas.microsoft.com/office/drawing/2014/main" id="{122304FB-53D4-4571-8BD9-BE86A1781C80}"/>
              </a:ext>
            </a:extLst>
          </p:cNvPr>
          <p:cNvSpPr txBox="1"/>
          <p:nvPr/>
        </p:nvSpPr>
        <p:spPr>
          <a:xfrm>
            <a:off x="545909" y="8410306"/>
            <a:ext cx="3534476" cy="1220847"/>
          </a:xfrm>
          <a:prstGeom prst="rect">
            <a:avLst/>
          </a:prstGeom>
          <a:noFill/>
        </p:spPr>
        <p:txBody>
          <a:bodyPr wrap="square" rtlCol="0">
            <a:spAutoFit/>
          </a:bodyPr>
          <a:lstStyle/>
          <a:p>
            <a:pPr marL="285750" indent="-285750">
              <a:spcAft>
                <a:spcPts val="400"/>
              </a:spcAft>
              <a:buClr>
                <a:srgbClr val="000000"/>
              </a:buClr>
              <a:buFont typeface="Arial" panose="020B0604020202020204" pitchFamily="34" charset="0"/>
              <a:buChar char="•"/>
            </a:pPr>
            <a:r>
              <a:rPr lang="en-US" i="1" dirty="0">
                <a:solidFill>
                  <a:srgbClr val="000000"/>
                </a:solidFill>
              </a:rPr>
              <a:t>Threshold for Claims fixed at </a:t>
            </a:r>
            <a:r>
              <a:rPr lang="en-US" b="1" i="1" dirty="0">
                <a:solidFill>
                  <a:srgbClr val="000000"/>
                </a:solidFill>
              </a:rPr>
              <a:t>$2500</a:t>
            </a:r>
            <a:r>
              <a:rPr lang="en-US" i="1" dirty="0">
                <a:solidFill>
                  <a:srgbClr val="000000"/>
                </a:solidFill>
              </a:rPr>
              <a:t> in Sept’20. </a:t>
            </a:r>
          </a:p>
          <a:p>
            <a:pPr marL="285750" indent="-285750">
              <a:spcAft>
                <a:spcPts val="400"/>
              </a:spcAft>
              <a:buClr>
                <a:srgbClr val="000000"/>
              </a:buClr>
              <a:buFont typeface="Arial" panose="020B0604020202020204" pitchFamily="34" charset="0"/>
              <a:buChar char="•"/>
            </a:pPr>
            <a:r>
              <a:rPr lang="en-US" i="1" dirty="0">
                <a:solidFill>
                  <a:srgbClr val="000000"/>
                </a:solidFill>
              </a:rPr>
              <a:t>This would lead to a 56% reduction in the leakage with 23% decrease in the inventory released</a:t>
            </a:r>
          </a:p>
        </p:txBody>
      </p:sp>
      <p:sp>
        <p:nvSpPr>
          <p:cNvPr id="20" name="TextBox 19">
            <a:extLst>
              <a:ext uri="{FF2B5EF4-FFF2-40B4-BE49-F238E27FC236}">
                <a16:creationId xmlns:a16="http://schemas.microsoft.com/office/drawing/2014/main" id="{24603474-1176-43A9-86EA-E2797DB3FEA2}"/>
              </a:ext>
            </a:extLst>
          </p:cNvPr>
          <p:cNvSpPr txBox="1"/>
          <p:nvPr/>
        </p:nvSpPr>
        <p:spPr>
          <a:xfrm>
            <a:off x="420276" y="3309149"/>
            <a:ext cx="6927065" cy="738664"/>
          </a:xfrm>
          <a:prstGeom prst="rect">
            <a:avLst/>
          </a:prstGeom>
          <a:noFill/>
        </p:spPr>
        <p:txBody>
          <a:bodyPr wrap="square" rtlCol="0">
            <a:spAutoFit/>
          </a:bodyPr>
          <a:lstStyle/>
          <a:p>
            <a:pPr>
              <a:spcAft>
                <a:spcPts val="400"/>
              </a:spcAft>
              <a:buClr>
                <a:schemeClr val="accent3"/>
              </a:buClr>
            </a:pPr>
            <a:r>
              <a:rPr lang="en-US" i="1" dirty="0">
                <a:solidFill>
                  <a:srgbClr val="000000"/>
                </a:solidFill>
              </a:rPr>
              <a:t>The below charts show the distribution of the net amount paid (and the claim volume) in the initiatives. To minimize the leakage a threshold amount is set on the claims that could be released by the initiative</a:t>
            </a:r>
          </a:p>
        </p:txBody>
      </p:sp>
      <p:pic>
        <p:nvPicPr>
          <p:cNvPr id="27" name="Picture 26">
            <a:extLst>
              <a:ext uri="{FF2B5EF4-FFF2-40B4-BE49-F238E27FC236}">
                <a16:creationId xmlns:a16="http://schemas.microsoft.com/office/drawing/2014/main" id="{654C27CA-B8A5-4020-8470-0F5F785AA080}"/>
              </a:ext>
            </a:extLst>
          </p:cNvPr>
          <p:cNvPicPr>
            <a:picLocks noChangeAspect="1"/>
          </p:cNvPicPr>
          <p:nvPr/>
        </p:nvPicPr>
        <p:blipFill>
          <a:blip r:embed="rId4"/>
          <a:stretch>
            <a:fillRect/>
          </a:stretch>
        </p:blipFill>
        <p:spPr>
          <a:xfrm>
            <a:off x="545909" y="4433996"/>
            <a:ext cx="2656325" cy="3418166"/>
          </a:xfrm>
          <a:prstGeom prst="rect">
            <a:avLst/>
          </a:prstGeom>
        </p:spPr>
      </p:pic>
      <p:sp>
        <p:nvSpPr>
          <p:cNvPr id="50" name="Rectangle: Rounded Corners 49">
            <a:extLst>
              <a:ext uri="{FF2B5EF4-FFF2-40B4-BE49-F238E27FC236}">
                <a16:creationId xmlns:a16="http://schemas.microsoft.com/office/drawing/2014/main" id="{0DDBD932-4331-4FE1-B677-4C66D6CB2BE0}"/>
              </a:ext>
            </a:extLst>
          </p:cNvPr>
          <p:cNvSpPr/>
          <p:nvPr/>
        </p:nvSpPr>
        <p:spPr>
          <a:xfrm>
            <a:off x="545910" y="2199508"/>
            <a:ext cx="1771150" cy="523220"/>
          </a:xfrm>
          <a:prstGeom prst="roundRect">
            <a:avLst/>
          </a:prstGeom>
          <a:noFill/>
          <a:ln w="19050">
            <a:solidFill>
              <a:schemeClr val="tx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solidFill>
                  <a:srgbClr val="000000"/>
                </a:solidFill>
              </a:rPr>
              <a:t>High Leakage</a:t>
            </a:r>
          </a:p>
        </p:txBody>
      </p:sp>
      <p:sp>
        <p:nvSpPr>
          <p:cNvPr id="52" name="Rectangle: Rounded Corners 51">
            <a:extLst>
              <a:ext uri="{FF2B5EF4-FFF2-40B4-BE49-F238E27FC236}">
                <a16:creationId xmlns:a16="http://schemas.microsoft.com/office/drawing/2014/main" id="{740EC3A0-639A-476F-A4C9-52D44A46DD10}"/>
              </a:ext>
            </a:extLst>
          </p:cNvPr>
          <p:cNvSpPr/>
          <p:nvPr/>
        </p:nvSpPr>
        <p:spPr>
          <a:xfrm>
            <a:off x="5200768" y="2558609"/>
            <a:ext cx="1998921" cy="508680"/>
          </a:xfrm>
          <a:prstGeom prst="roundRect">
            <a:avLst/>
          </a:prstGeom>
          <a:noFill/>
          <a:ln w="19050">
            <a:solidFill>
              <a:schemeClr val="tx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b="1" i="1" dirty="0">
                <a:solidFill>
                  <a:srgbClr val="000000"/>
                </a:solidFill>
              </a:rPr>
              <a:t>95%</a:t>
            </a:r>
            <a:r>
              <a:rPr lang="en-US" i="1" dirty="0">
                <a:solidFill>
                  <a:srgbClr val="000000"/>
                </a:solidFill>
              </a:rPr>
              <a:t> Model Accuracy</a:t>
            </a:r>
          </a:p>
        </p:txBody>
      </p:sp>
      <p:sp>
        <p:nvSpPr>
          <p:cNvPr id="53" name="Rectangle: Rounded Corners 52">
            <a:extLst>
              <a:ext uri="{FF2B5EF4-FFF2-40B4-BE49-F238E27FC236}">
                <a16:creationId xmlns:a16="http://schemas.microsoft.com/office/drawing/2014/main" id="{A6D34C04-6232-4FB9-8BFC-485975BA644A}"/>
              </a:ext>
            </a:extLst>
          </p:cNvPr>
          <p:cNvSpPr/>
          <p:nvPr/>
        </p:nvSpPr>
        <p:spPr>
          <a:xfrm>
            <a:off x="5212743" y="1908504"/>
            <a:ext cx="1998921" cy="482802"/>
          </a:xfrm>
          <a:prstGeom prst="roundRect">
            <a:avLst/>
          </a:prstGeom>
          <a:noFill/>
          <a:ln w="19050">
            <a:solidFill>
              <a:schemeClr val="tx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i="1" dirty="0">
                <a:solidFill>
                  <a:srgbClr val="000000"/>
                </a:solidFill>
              </a:rPr>
              <a:t>85%</a:t>
            </a:r>
            <a:r>
              <a:rPr lang="en-US" i="1" dirty="0">
                <a:solidFill>
                  <a:srgbClr val="000000"/>
                </a:solidFill>
              </a:rPr>
              <a:t> Model Accuracy</a:t>
            </a:r>
          </a:p>
        </p:txBody>
      </p:sp>
      <p:sp>
        <p:nvSpPr>
          <p:cNvPr id="54" name="Rectangle: Rounded Corners 53">
            <a:extLst>
              <a:ext uri="{FF2B5EF4-FFF2-40B4-BE49-F238E27FC236}">
                <a16:creationId xmlns:a16="http://schemas.microsoft.com/office/drawing/2014/main" id="{73EE2C4A-9A2B-44FB-8AF2-ECA63AD90249}"/>
              </a:ext>
            </a:extLst>
          </p:cNvPr>
          <p:cNvSpPr/>
          <p:nvPr/>
        </p:nvSpPr>
        <p:spPr>
          <a:xfrm>
            <a:off x="2806336" y="1914195"/>
            <a:ext cx="1998921" cy="482802"/>
          </a:xfrm>
          <a:prstGeom prst="roundRect">
            <a:avLst/>
          </a:prstGeom>
          <a:noFill/>
          <a:ln w="19050">
            <a:solidFill>
              <a:schemeClr val="tx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solidFill>
                  <a:srgbClr val="000000"/>
                </a:solidFill>
              </a:rPr>
              <a:t>E&amp;I Low ROI</a:t>
            </a:r>
          </a:p>
        </p:txBody>
      </p:sp>
      <p:sp>
        <p:nvSpPr>
          <p:cNvPr id="55" name="Rectangle: Rounded Corners 54">
            <a:extLst>
              <a:ext uri="{FF2B5EF4-FFF2-40B4-BE49-F238E27FC236}">
                <a16:creationId xmlns:a16="http://schemas.microsoft.com/office/drawing/2014/main" id="{914CED14-D156-418B-9913-5F50E8D87237}"/>
              </a:ext>
            </a:extLst>
          </p:cNvPr>
          <p:cNvSpPr/>
          <p:nvPr/>
        </p:nvSpPr>
        <p:spPr>
          <a:xfrm>
            <a:off x="2806337" y="2575681"/>
            <a:ext cx="1998921" cy="482802"/>
          </a:xfrm>
          <a:prstGeom prst="roundRect">
            <a:avLst/>
          </a:prstGeom>
          <a:noFill/>
          <a:ln w="19050">
            <a:solidFill>
              <a:schemeClr val="tx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solidFill>
                  <a:srgbClr val="000000"/>
                </a:solidFill>
              </a:rPr>
              <a:t>E&amp;I Initial Review Trusted Provider</a:t>
            </a:r>
          </a:p>
        </p:txBody>
      </p:sp>
      <p:sp>
        <p:nvSpPr>
          <p:cNvPr id="56" name="Left Brace 55">
            <a:extLst>
              <a:ext uri="{FF2B5EF4-FFF2-40B4-BE49-F238E27FC236}">
                <a16:creationId xmlns:a16="http://schemas.microsoft.com/office/drawing/2014/main" id="{3240EAEE-2168-410A-95C0-F9BF41704E2C}"/>
              </a:ext>
            </a:extLst>
          </p:cNvPr>
          <p:cNvSpPr/>
          <p:nvPr/>
        </p:nvSpPr>
        <p:spPr>
          <a:xfrm>
            <a:off x="2430837" y="1951623"/>
            <a:ext cx="205359" cy="1118858"/>
          </a:xfrm>
          <a:prstGeom prst="leftBrace">
            <a:avLst/>
          </a:prstGeom>
          <a:ln>
            <a:solidFill>
              <a:schemeClr val="tx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i="1" dirty="0"/>
          </a:p>
        </p:txBody>
      </p:sp>
      <p:cxnSp>
        <p:nvCxnSpPr>
          <p:cNvPr id="59" name="Straight Connector 58">
            <a:extLst>
              <a:ext uri="{FF2B5EF4-FFF2-40B4-BE49-F238E27FC236}">
                <a16:creationId xmlns:a16="http://schemas.microsoft.com/office/drawing/2014/main" id="{BB694D15-A5A4-4AE2-9940-093A4B278F80}"/>
              </a:ext>
            </a:extLst>
          </p:cNvPr>
          <p:cNvCxnSpPr>
            <a:cxnSpLocks/>
          </p:cNvCxnSpPr>
          <p:nvPr/>
        </p:nvCxnSpPr>
        <p:spPr>
          <a:xfrm>
            <a:off x="4805257" y="2138171"/>
            <a:ext cx="3672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5F5EFA3-D177-40BA-8A05-AAE0E92308B8}"/>
              </a:ext>
            </a:extLst>
          </p:cNvPr>
          <p:cNvCxnSpPr>
            <a:cxnSpLocks/>
          </p:cNvCxnSpPr>
          <p:nvPr/>
        </p:nvCxnSpPr>
        <p:spPr>
          <a:xfrm>
            <a:off x="4805257" y="2843464"/>
            <a:ext cx="367244"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7B2F97F-95A5-4CFE-AC28-D68848335013}"/>
              </a:ext>
            </a:extLst>
          </p:cNvPr>
          <p:cNvSpPr/>
          <p:nvPr/>
        </p:nvSpPr>
        <p:spPr>
          <a:xfrm>
            <a:off x="420276" y="1814808"/>
            <a:ext cx="6936625" cy="1369044"/>
          </a:xfrm>
          <a:prstGeom prst="rect">
            <a:avLst/>
          </a:prstGeom>
          <a:noFill/>
          <a:ln>
            <a:solidFill>
              <a:srgbClr val="CA44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dirty="0"/>
          </a:p>
        </p:txBody>
      </p:sp>
      <p:sp>
        <p:nvSpPr>
          <p:cNvPr id="62" name="TextBox 61">
            <a:extLst>
              <a:ext uri="{FF2B5EF4-FFF2-40B4-BE49-F238E27FC236}">
                <a16:creationId xmlns:a16="http://schemas.microsoft.com/office/drawing/2014/main" id="{2CA5E06A-CB76-46AB-8366-700D87ADAFFA}"/>
              </a:ext>
            </a:extLst>
          </p:cNvPr>
          <p:cNvSpPr txBox="1"/>
          <p:nvPr/>
        </p:nvSpPr>
        <p:spPr>
          <a:xfrm>
            <a:off x="322563" y="4113684"/>
            <a:ext cx="3344627" cy="292388"/>
          </a:xfrm>
          <a:prstGeom prst="rect">
            <a:avLst/>
          </a:prstGeom>
          <a:noFill/>
        </p:spPr>
        <p:txBody>
          <a:bodyPr wrap="square" rtlCol="0">
            <a:spAutoFit/>
          </a:bodyPr>
          <a:lstStyle/>
          <a:p>
            <a:pPr algn="ctr"/>
            <a:r>
              <a:rPr lang="en-US" sz="1300" b="1" i="1" dirty="0">
                <a:solidFill>
                  <a:srgbClr val="000000"/>
                </a:solidFill>
              </a:rPr>
              <a:t>E&amp;I Low ROI</a:t>
            </a:r>
          </a:p>
        </p:txBody>
      </p:sp>
      <p:sp>
        <p:nvSpPr>
          <p:cNvPr id="64" name="TextBox 63">
            <a:extLst>
              <a:ext uri="{FF2B5EF4-FFF2-40B4-BE49-F238E27FC236}">
                <a16:creationId xmlns:a16="http://schemas.microsoft.com/office/drawing/2014/main" id="{A7A592DD-168D-4BC4-B7B8-98FDBCBAEF64}"/>
              </a:ext>
            </a:extLst>
          </p:cNvPr>
          <p:cNvSpPr txBox="1"/>
          <p:nvPr/>
        </p:nvSpPr>
        <p:spPr>
          <a:xfrm>
            <a:off x="776086" y="7911492"/>
            <a:ext cx="2419061" cy="369332"/>
          </a:xfrm>
          <a:prstGeom prst="rect">
            <a:avLst/>
          </a:prstGeom>
          <a:noFill/>
        </p:spPr>
        <p:txBody>
          <a:bodyPr wrap="square" rtlCol="0">
            <a:spAutoFit/>
          </a:bodyPr>
          <a:lstStyle/>
          <a:p>
            <a:pPr>
              <a:spcAft>
                <a:spcPts val="400"/>
              </a:spcAft>
              <a:buClr>
                <a:schemeClr val="accent3"/>
              </a:buClr>
            </a:pPr>
            <a:r>
              <a:rPr lang="en-US" sz="900" i="1" dirty="0">
                <a:solidFill>
                  <a:srgbClr val="4D4D4D"/>
                </a:solidFill>
              </a:rPr>
              <a:t>* An Outlier with net paid amount $200 K has been removed</a:t>
            </a:r>
          </a:p>
        </p:txBody>
      </p:sp>
      <p:sp>
        <p:nvSpPr>
          <p:cNvPr id="67" name="TextBox 66">
            <a:extLst>
              <a:ext uri="{FF2B5EF4-FFF2-40B4-BE49-F238E27FC236}">
                <a16:creationId xmlns:a16="http://schemas.microsoft.com/office/drawing/2014/main" id="{C418B4A1-2F9F-42B0-8799-4C6AC7504CBE}"/>
              </a:ext>
            </a:extLst>
          </p:cNvPr>
          <p:cNvSpPr txBox="1"/>
          <p:nvPr/>
        </p:nvSpPr>
        <p:spPr>
          <a:xfrm>
            <a:off x="4005190" y="4104817"/>
            <a:ext cx="3344627" cy="292388"/>
          </a:xfrm>
          <a:prstGeom prst="rect">
            <a:avLst/>
          </a:prstGeom>
          <a:noFill/>
        </p:spPr>
        <p:txBody>
          <a:bodyPr wrap="square" rtlCol="0">
            <a:spAutoFit/>
          </a:bodyPr>
          <a:lstStyle/>
          <a:p>
            <a:pPr algn="ctr"/>
            <a:r>
              <a:rPr lang="en-US" sz="1300" b="1" i="1" dirty="0">
                <a:solidFill>
                  <a:srgbClr val="000000"/>
                </a:solidFill>
              </a:rPr>
              <a:t>E&amp;I Initial Review Trusted Provider</a:t>
            </a:r>
          </a:p>
        </p:txBody>
      </p:sp>
    </p:spTree>
    <p:extLst>
      <p:ext uri="{BB962C8B-B14F-4D97-AF65-F5344CB8AC3E}">
        <p14:creationId xmlns:p14="http://schemas.microsoft.com/office/powerpoint/2010/main" val="10928845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EDA5ED-1EB7-4F4E-BB5F-D4EEA01E9380}"/>
              </a:ext>
            </a:extLst>
          </p:cNvPr>
          <p:cNvSpPr/>
          <p:nvPr/>
        </p:nvSpPr>
        <p:spPr>
          <a:xfrm>
            <a:off x="301330" y="9936589"/>
            <a:ext cx="1588897" cy="230832"/>
          </a:xfrm>
          <a:prstGeom prst="rect">
            <a:avLst/>
          </a:prstGeom>
          <a:solidFill>
            <a:schemeClr val="bg1"/>
          </a:solidFill>
        </p:spPr>
        <p:txBody>
          <a:bodyPr wrap="none">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900" b="0" i="0" u="none" strike="noStrike" kern="1200" cap="none" spc="0" normalizeH="0" baseline="0" noProof="0" dirty="0">
                <a:ln>
                  <a:noFill/>
                </a:ln>
                <a:solidFill>
                  <a:srgbClr val="4D4D4D"/>
                </a:solidFill>
                <a:effectLst/>
                <a:uLnTx/>
                <a:uFillTx/>
                <a:latin typeface="Arial" pitchFamily="34" charset="0"/>
                <a:ea typeface="ＭＳ Ｐゴシック" pitchFamily="34" charset="-128"/>
                <a:cs typeface="+mn-cs"/>
              </a:rPr>
              <a:t>Enterprise Data &amp; Analytics</a:t>
            </a:r>
          </a:p>
        </p:txBody>
      </p:sp>
      <p:sp>
        <p:nvSpPr>
          <p:cNvPr id="6" name="Slide Number Placeholder 3">
            <a:extLst>
              <a:ext uri="{FF2B5EF4-FFF2-40B4-BE49-F238E27FC236}">
                <a16:creationId xmlns:a16="http://schemas.microsoft.com/office/drawing/2014/main" id="{FB3BD073-C4C7-4E70-8E9B-B095BF09DF0A}"/>
              </a:ext>
            </a:extLst>
          </p:cNvPr>
          <p:cNvSpPr txBox="1">
            <a:spLocks/>
          </p:cNvSpPr>
          <p:nvPr/>
        </p:nvSpPr>
        <p:spPr>
          <a:xfrm>
            <a:off x="7036429" y="10097792"/>
            <a:ext cx="284268" cy="1798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b"/>
          <a:lstStyle>
            <a:defPPr>
              <a:defRPr lang="en-US"/>
            </a:defPPr>
            <a:lvl1pPr algn="r"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1pPr>
            <a:lvl2pPr marL="827608" indent="-318312"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2pPr>
            <a:lvl3pPr marL="1273245"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3pPr>
            <a:lvl4pPr marL="1782542"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4pPr>
            <a:lvl5pPr marL="2291840"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5pPr>
            <a:lvl6pPr marL="2801139"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6pPr>
            <a:lvl7pPr marL="3310437"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7pPr>
            <a:lvl8pPr marL="3819734"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8pPr>
            <a:lvl9pPr marL="4329032"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8C108AC4-FE19-4401-8E1D-66F7C418A7E2}" type="slidenum">
              <a:rPr kumimoji="0" lang="en-US" altLang="en-US" sz="900" b="0" i="0" u="none" strike="noStrike" kern="1200" cap="none" spc="0" normalizeH="0" baseline="0" noProof="0" smtClean="0">
                <a:ln>
                  <a:noFill/>
                </a:ln>
                <a:solidFill>
                  <a:srgbClr val="8C9599">
                    <a:lumMod val="75000"/>
                  </a:srgbClr>
                </a:solidFill>
                <a:effectLst/>
                <a:uLnTx/>
                <a:uFillTx/>
                <a:latin typeface="Arial" pitchFamily="34" charset="0"/>
                <a:ea typeface="Arial Unicode MS"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2</a:t>
            </a:fld>
            <a:endParaRPr kumimoji="0" lang="en-US" altLang="en-US" sz="900" b="0" i="0" u="none" strike="noStrike" kern="1200" cap="none" spc="0" normalizeH="0" baseline="0" noProof="0" dirty="0">
              <a:ln>
                <a:noFill/>
              </a:ln>
              <a:solidFill>
                <a:srgbClr val="8C9599">
                  <a:lumMod val="75000"/>
                </a:srgbClr>
              </a:solidFill>
              <a:effectLst/>
              <a:uLnTx/>
              <a:uFillTx/>
              <a:latin typeface="Arial" pitchFamily="34" charset="0"/>
              <a:ea typeface="Arial Unicode MS" pitchFamily="34" charset="-128"/>
              <a:cs typeface="+mn-cs"/>
            </a:endParaRPr>
          </a:p>
        </p:txBody>
      </p:sp>
      <p:sp>
        <p:nvSpPr>
          <p:cNvPr id="8" name="Title 5">
            <a:extLst>
              <a:ext uri="{FF2B5EF4-FFF2-40B4-BE49-F238E27FC236}">
                <a16:creationId xmlns:a16="http://schemas.microsoft.com/office/drawing/2014/main" id="{BB017724-460B-404C-BEE5-9BC8868FAA72}"/>
              </a:ext>
            </a:extLst>
          </p:cNvPr>
          <p:cNvSpPr>
            <a:spLocks noGrp="1"/>
          </p:cNvSpPr>
          <p:nvPr>
            <p:ph type="title"/>
          </p:nvPr>
        </p:nvSpPr>
        <p:spPr>
          <a:xfrm>
            <a:off x="364588" y="705039"/>
            <a:ext cx="4940608" cy="380755"/>
          </a:xfrm>
        </p:spPr>
        <p:txBody>
          <a:bodyPr>
            <a:normAutofit fontScale="90000"/>
          </a:bodyPr>
          <a:lstStyle/>
          <a:p>
            <a:r>
              <a:rPr lang="en-US" altLang="en-US" b="0" dirty="0">
                <a:solidFill>
                  <a:srgbClr val="D45D00"/>
                </a:solidFill>
              </a:rPr>
              <a:t>Summary </a:t>
            </a:r>
            <a:endParaRPr lang="en-US" dirty="0"/>
          </a:p>
        </p:txBody>
      </p:sp>
      <p:sp>
        <p:nvSpPr>
          <p:cNvPr id="3" name="TextBox 2">
            <a:extLst>
              <a:ext uri="{FF2B5EF4-FFF2-40B4-BE49-F238E27FC236}">
                <a16:creationId xmlns:a16="http://schemas.microsoft.com/office/drawing/2014/main" id="{CA10F26D-59B6-4128-A870-C54B7DEF0841}"/>
              </a:ext>
            </a:extLst>
          </p:cNvPr>
          <p:cNvSpPr txBox="1"/>
          <p:nvPr/>
        </p:nvSpPr>
        <p:spPr>
          <a:xfrm>
            <a:off x="445273" y="1198035"/>
            <a:ext cx="6875424"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1400" b="0" i="1"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Calibri" panose="020F0502020204030204" pitchFamily="34" charset="0"/>
              </a:rPr>
              <a:t>MCR Inventory Optimization consists of predictive &amp; rule-based analytics solutions to identify by-pass inventory for auto approval driving SG&amp;A savings through efficiency gains</a:t>
            </a:r>
            <a:endParaRPr kumimoji="0" lang="en-US" sz="1400" b="0" i="1" u="none" strike="noStrike" kern="1200" cap="none" spc="0" normalizeH="0" baseline="0" noProof="0" dirty="0">
              <a:ln>
                <a:noFill/>
              </a:ln>
              <a:solidFill>
                <a:srgbClr val="000000"/>
              </a:solidFill>
              <a:effectLst/>
              <a:uLnTx/>
              <a:uFillTx/>
              <a:latin typeface="Arial" pitchFamily="34" charset="0"/>
              <a:ea typeface="ＭＳ Ｐゴシック" pitchFamily="34" charset="-128"/>
            </a:endParaRPr>
          </a:p>
        </p:txBody>
      </p:sp>
      <p:grpSp>
        <p:nvGrpSpPr>
          <p:cNvPr id="2" name="Group 1">
            <a:extLst>
              <a:ext uri="{FF2B5EF4-FFF2-40B4-BE49-F238E27FC236}">
                <a16:creationId xmlns:a16="http://schemas.microsoft.com/office/drawing/2014/main" id="{3CEA7BDD-4787-4914-BAF5-7E7CF99F7D09}"/>
              </a:ext>
            </a:extLst>
          </p:cNvPr>
          <p:cNvGrpSpPr/>
          <p:nvPr/>
        </p:nvGrpSpPr>
        <p:grpSpPr>
          <a:xfrm>
            <a:off x="481169" y="8215308"/>
            <a:ext cx="7011782" cy="1422002"/>
            <a:chOff x="567995" y="8259026"/>
            <a:chExt cx="6803631" cy="1441801"/>
          </a:xfrm>
        </p:grpSpPr>
        <p:sp>
          <p:nvSpPr>
            <p:cNvPr id="62" name="Rectangle: Rounded Corners 61">
              <a:extLst>
                <a:ext uri="{FF2B5EF4-FFF2-40B4-BE49-F238E27FC236}">
                  <a16:creationId xmlns:a16="http://schemas.microsoft.com/office/drawing/2014/main" id="{B9ECC359-DF29-4019-936A-8C7B4216ACAA}"/>
                </a:ext>
              </a:extLst>
            </p:cNvPr>
            <p:cNvSpPr/>
            <p:nvPr/>
          </p:nvSpPr>
          <p:spPr>
            <a:xfrm>
              <a:off x="567995" y="8259026"/>
              <a:ext cx="6803631" cy="1441801"/>
            </a:xfrm>
            <a:prstGeom prst="roundRect">
              <a:avLst/>
            </a:prstGeom>
            <a:noFill/>
            <a:ln w="19050">
              <a:solidFill>
                <a:srgbClr val="D45D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8C9599">
                    <a:lumMod val="50000"/>
                  </a:srgbClr>
                </a:solidFill>
                <a:effectLst/>
                <a:uLnTx/>
                <a:uFillTx/>
                <a:latin typeface="Arial"/>
                <a:ea typeface="+mn-ea"/>
                <a:cs typeface="+mn-cs"/>
              </a:endParaRPr>
            </a:p>
          </p:txBody>
        </p:sp>
        <p:pic>
          <p:nvPicPr>
            <p:cNvPr id="63" name="Graphic 62" descr="Lightbulb and gear">
              <a:extLst>
                <a:ext uri="{FF2B5EF4-FFF2-40B4-BE49-F238E27FC236}">
                  <a16:creationId xmlns:a16="http://schemas.microsoft.com/office/drawing/2014/main" id="{7E2FEEC8-E59E-40E8-BED9-0EA89E2EB36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8707" y="8352309"/>
              <a:ext cx="271669" cy="271669"/>
            </a:xfrm>
            <a:prstGeom prst="rect">
              <a:avLst/>
            </a:prstGeom>
          </p:spPr>
        </p:pic>
        <p:sp>
          <p:nvSpPr>
            <p:cNvPr id="64" name="Text Box 2">
              <a:extLst>
                <a:ext uri="{FF2B5EF4-FFF2-40B4-BE49-F238E27FC236}">
                  <a16:creationId xmlns:a16="http://schemas.microsoft.com/office/drawing/2014/main" id="{B87B61A8-D17D-4B78-8E64-DABB701AD850}"/>
                </a:ext>
              </a:extLst>
            </p:cNvPr>
            <p:cNvSpPr txBox="1">
              <a:spLocks noChangeArrowheads="1"/>
            </p:cNvSpPr>
            <p:nvPr/>
          </p:nvSpPr>
          <p:spPr bwMode="auto">
            <a:xfrm>
              <a:off x="3378440" y="8345202"/>
              <a:ext cx="1633027" cy="336584"/>
            </a:xfrm>
            <a:prstGeom prst="rect">
              <a:avLst/>
            </a:prstGeom>
            <a:noFill/>
            <a:ln w="9525">
              <a:noFill/>
              <a:miter lim="800000"/>
              <a:headEnd/>
              <a:tailEnd/>
            </a:ln>
          </p:spPr>
          <p:txBody>
            <a:bodyPr rot="0" vert="horz" wrap="square" lIns="91440" tIns="45720" rIns="91440" bIns="45720" anchor="t" anchorCtr="0">
              <a:noAutofit/>
            </a:bodyPr>
            <a:lstStyle/>
            <a:p>
              <a:pPr marL="0" marR="0" lvl="0" indent="0" algn="l" defTabSz="914400" rtl="0" eaLnBrk="1" fontAlgn="base" latinLnBrk="0" hangingPunct="1">
                <a:lnSpc>
                  <a:spcPct val="107000"/>
                </a:lnSpc>
                <a:spcBef>
                  <a:spcPts val="0"/>
                </a:spcBef>
                <a:spcAft>
                  <a:spcPts val="800"/>
                </a:spcAft>
                <a:buClrTx/>
                <a:buSzTx/>
                <a:buFontTx/>
                <a:buNone/>
                <a:tabLst/>
                <a:defRPr/>
              </a:pPr>
              <a:r>
                <a:rPr kumimoji="0" lang="en-US" b="0" i="0" u="none" strike="noStrike" kern="1200" cap="none" spc="0" normalizeH="0" noProof="0" dirty="0">
                  <a:ln>
                    <a:noFill/>
                  </a:ln>
                  <a:solidFill>
                    <a:srgbClr val="D45D00"/>
                  </a:solidFill>
                  <a:effectLst/>
                  <a:uLnTx/>
                  <a:uFillTx/>
                  <a:latin typeface="Calibri" panose="020F0502020204030204" pitchFamily="34" charset="0"/>
                  <a:ea typeface="Calibri" panose="020F0502020204030204" pitchFamily="34" charset="0"/>
                  <a:cs typeface="Times New Roman" panose="02020603050405020304" pitchFamily="18" charset="0"/>
                </a:rPr>
                <a:t>Key Highlights</a:t>
              </a:r>
            </a:p>
          </p:txBody>
        </p:sp>
      </p:grpSp>
      <p:sp>
        <p:nvSpPr>
          <p:cNvPr id="16" name="TextBox 15">
            <a:extLst>
              <a:ext uri="{FF2B5EF4-FFF2-40B4-BE49-F238E27FC236}">
                <a16:creationId xmlns:a16="http://schemas.microsoft.com/office/drawing/2014/main" id="{7EC17CC5-1A10-40FC-9BCB-5F51B173E572}"/>
              </a:ext>
            </a:extLst>
          </p:cNvPr>
          <p:cNvSpPr txBox="1"/>
          <p:nvPr/>
        </p:nvSpPr>
        <p:spPr>
          <a:xfrm>
            <a:off x="520141" y="8694576"/>
            <a:ext cx="6972810" cy="841256"/>
          </a:xfrm>
          <a:prstGeom prst="rect">
            <a:avLst/>
          </a:prstGeom>
          <a:noFill/>
        </p:spPr>
        <p:txBody>
          <a:bodyPr wrap="square" rtlCol="0">
            <a:spAutoFit/>
          </a:bodyPr>
          <a:lstStyle/>
          <a:p>
            <a:pPr marL="285750" marR="0" lvl="0" indent="-285750" algn="l" defTabSz="914400" rtl="0" eaLnBrk="1" fontAlgn="base" latinLnBrk="0" hangingPunct="1">
              <a:lnSpc>
                <a:spcPct val="100000"/>
              </a:lnSpc>
              <a:spcBef>
                <a:spcPct val="0"/>
              </a:spcBef>
              <a:spcAft>
                <a:spcPts val="400"/>
              </a:spcAft>
              <a:buClr>
                <a:srgbClr val="000000"/>
              </a:buClr>
              <a:buSzTx/>
              <a:buFont typeface="Arial" panose="020B0604020202020204" pitchFamily="34" charset="0"/>
              <a:buChar char="•"/>
              <a:tabLst/>
              <a:defRPr/>
            </a:pPr>
            <a:r>
              <a:rPr lang="en-US" i="1" dirty="0">
                <a:solidFill>
                  <a:srgbClr val="000000"/>
                </a:solidFill>
                <a:cs typeface="Calibri" panose="020F0502020204030204" pitchFamily="34" charset="0"/>
              </a:rPr>
              <a:t>ORS One shot initiative is currently on hold</a:t>
            </a:r>
          </a:p>
          <a:p>
            <a:pPr marL="285750" marR="0" lvl="0" indent="-285750" algn="l" defTabSz="914400" rtl="0" eaLnBrk="1" fontAlgn="base" latinLnBrk="0" hangingPunct="1">
              <a:lnSpc>
                <a:spcPct val="100000"/>
              </a:lnSpc>
              <a:spcBef>
                <a:spcPct val="0"/>
              </a:spcBef>
              <a:spcAft>
                <a:spcPts val="400"/>
              </a:spcAft>
              <a:buClr>
                <a:srgbClr val="000000"/>
              </a:buClr>
              <a:buSzTx/>
              <a:buFont typeface="Arial" panose="020B0604020202020204" pitchFamily="34" charset="0"/>
              <a:buChar char="•"/>
              <a:tabLst/>
              <a:defRPr/>
            </a:pPr>
            <a:r>
              <a:rPr lang="en-US" i="1" dirty="0">
                <a:solidFill>
                  <a:srgbClr val="000000"/>
                </a:solidFill>
                <a:cs typeface="Calibri" panose="020F0502020204030204" pitchFamily="34" charset="0"/>
              </a:rPr>
              <a:t>Requirement Gathering</a:t>
            </a:r>
          </a:p>
          <a:p>
            <a:pPr marL="285750" marR="0" lvl="0" indent="-285750" algn="l" defTabSz="914400" rtl="0" eaLnBrk="1" fontAlgn="base" latinLnBrk="0" hangingPunct="1">
              <a:lnSpc>
                <a:spcPct val="100000"/>
              </a:lnSpc>
              <a:spcBef>
                <a:spcPct val="0"/>
              </a:spcBef>
              <a:spcAft>
                <a:spcPts val="400"/>
              </a:spcAft>
              <a:buClr>
                <a:srgbClr val="000000"/>
              </a:buClr>
              <a:buSzTx/>
              <a:buFont typeface="Arial" panose="020B0604020202020204" pitchFamily="34" charset="0"/>
              <a:buChar char="•"/>
              <a:tabLst/>
              <a:defRPr/>
            </a:pPr>
            <a:r>
              <a:rPr lang="en-US" i="1" dirty="0">
                <a:solidFill>
                  <a:srgbClr val="000000"/>
                </a:solidFill>
                <a:cs typeface="Calibri" panose="020F0502020204030204" pitchFamily="34" charset="0"/>
              </a:rPr>
              <a:t>Challenges if any </a:t>
            </a:r>
          </a:p>
        </p:txBody>
      </p:sp>
      <p:sp>
        <p:nvSpPr>
          <p:cNvPr id="22" name="Rectangle: Rounded Corners 21">
            <a:extLst>
              <a:ext uri="{FF2B5EF4-FFF2-40B4-BE49-F238E27FC236}">
                <a16:creationId xmlns:a16="http://schemas.microsoft.com/office/drawing/2014/main" id="{02115696-8230-48C3-9670-85E45C8B4BFF}"/>
              </a:ext>
            </a:extLst>
          </p:cNvPr>
          <p:cNvSpPr/>
          <p:nvPr/>
        </p:nvSpPr>
        <p:spPr>
          <a:xfrm>
            <a:off x="5305196" y="2966510"/>
            <a:ext cx="1686154" cy="166264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a:ea typeface="+mn-ea"/>
              <a:cs typeface="+mn-cs"/>
            </a:endParaRPr>
          </a:p>
        </p:txBody>
      </p:sp>
      <p:grpSp>
        <p:nvGrpSpPr>
          <p:cNvPr id="51" name="Group 50">
            <a:extLst>
              <a:ext uri="{FF2B5EF4-FFF2-40B4-BE49-F238E27FC236}">
                <a16:creationId xmlns:a16="http://schemas.microsoft.com/office/drawing/2014/main" id="{EA4D7F54-41F6-4F9C-86F6-6B7D3506700D}"/>
              </a:ext>
            </a:extLst>
          </p:cNvPr>
          <p:cNvGrpSpPr/>
          <p:nvPr/>
        </p:nvGrpSpPr>
        <p:grpSpPr>
          <a:xfrm>
            <a:off x="427200" y="2086338"/>
            <a:ext cx="6875424" cy="928934"/>
            <a:chOff x="510371" y="1656072"/>
            <a:chExt cx="6875424" cy="928934"/>
          </a:xfrm>
        </p:grpSpPr>
        <p:sp>
          <p:nvSpPr>
            <p:cNvPr id="52" name="Rectangle 51">
              <a:extLst>
                <a:ext uri="{FF2B5EF4-FFF2-40B4-BE49-F238E27FC236}">
                  <a16:creationId xmlns:a16="http://schemas.microsoft.com/office/drawing/2014/main" id="{56EC29D5-EAD6-4C05-8A4D-387E4F88D87D}"/>
                </a:ext>
              </a:extLst>
            </p:cNvPr>
            <p:cNvSpPr/>
            <p:nvPr/>
          </p:nvSpPr>
          <p:spPr>
            <a:xfrm>
              <a:off x="510371" y="1656072"/>
              <a:ext cx="6875424" cy="928934"/>
            </a:xfrm>
            <a:prstGeom prst="rect">
              <a:avLst/>
            </a:prstGeom>
            <a:pattFill prst="ltUpDiag">
              <a:fgClr>
                <a:schemeClr val="tx1">
                  <a:lumMod val="20000"/>
                  <a:lumOff val="8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latin typeface="Arial"/>
              </a:endParaRPr>
            </a:p>
          </p:txBody>
        </p:sp>
        <p:pic>
          <p:nvPicPr>
            <p:cNvPr id="53" name="Graphic 52" descr="Presentation with bar chart">
              <a:extLst>
                <a:ext uri="{FF2B5EF4-FFF2-40B4-BE49-F238E27FC236}">
                  <a16:creationId xmlns:a16="http://schemas.microsoft.com/office/drawing/2014/main" id="{7D643A8C-E52C-4D08-8BA0-5DF7D3201C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371" y="1711459"/>
              <a:ext cx="643495" cy="643495"/>
            </a:xfrm>
            <a:prstGeom prst="rect">
              <a:avLst/>
            </a:prstGeom>
          </p:spPr>
        </p:pic>
        <p:sp>
          <p:nvSpPr>
            <p:cNvPr id="54" name="TextBox 53">
              <a:extLst>
                <a:ext uri="{FF2B5EF4-FFF2-40B4-BE49-F238E27FC236}">
                  <a16:creationId xmlns:a16="http://schemas.microsoft.com/office/drawing/2014/main" id="{F128BFA4-CDEA-49E4-A923-C4B002CC5F88}"/>
                </a:ext>
              </a:extLst>
            </p:cNvPr>
            <p:cNvSpPr txBox="1"/>
            <p:nvPr/>
          </p:nvSpPr>
          <p:spPr>
            <a:xfrm>
              <a:off x="1153866" y="1824063"/>
              <a:ext cx="3086600" cy="574516"/>
            </a:xfrm>
            <a:prstGeom prst="rect">
              <a:avLst/>
            </a:prstGeom>
            <a:noFill/>
          </p:spPr>
          <p:txBody>
            <a:bodyPr wrap="square" rtlCol="0">
              <a:spAutoFit/>
            </a:bodyPr>
            <a:lstStyle/>
            <a:p>
              <a:pPr algn="ctr">
                <a:spcAft>
                  <a:spcPts val="400"/>
                </a:spcAft>
                <a:buClr>
                  <a:srgbClr val="00A8F7"/>
                </a:buClr>
              </a:pPr>
              <a:r>
                <a:rPr lang="en-US" b="1" i="1" dirty="0">
                  <a:solidFill>
                    <a:schemeClr val="tx1">
                      <a:lumMod val="50000"/>
                    </a:schemeClr>
                  </a:solidFill>
                </a:rPr>
                <a:t>Total Initiatives</a:t>
              </a:r>
              <a:r>
                <a:rPr lang="en-US" dirty="0">
                  <a:solidFill>
                    <a:schemeClr val="tx1">
                      <a:lumMod val="50000"/>
                    </a:schemeClr>
                  </a:solidFill>
                </a:rPr>
                <a:t> </a:t>
              </a:r>
              <a:r>
                <a:rPr lang="en-US" b="1" i="1" dirty="0">
                  <a:solidFill>
                    <a:schemeClr val="tx1">
                      <a:lumMod val="50000"/>
                    </a:schemeClr>
                  </a:solidFill>
                </a:rPr>
                <a:t>Implemented</a:t>
              </a:r>
            </a:p>
            <a:p>
              <a:pPr algn="ctr">
                <a:spcAft>
                  <a:spcPts val="400"/>
                </a:spcAft>
                <a:buClr>
                  <a:srgbClr val="00A8F7"/>
                </a:buClr>
              </a:pPr>
              <a:r>
                <a:rPr lang="en-US" b="1" i="1" dirty="0">
                  <a:solidFill>
                    <a:schemeClr val="tx1">
                      <a:lumMod val="50000"/>
                    </a:schemeClr>
                  </a:solidFill>
                </a:rPr>
                <a:t>E&amp;I - 11 ; C&amp;S - 4  ; M&amp;R - 3</a:t>
              </a:r>
            </a:p>
          </p:txBody>
        </p:sp>
      </p:grpSp>
      <p:sp>
        <p:nvSpPr>
          <p:cNvPr id="75" name="Star: 5 Points 74">
            <a:extLst>
              <a:ext uri="{FF2B5EF4-FFF2-40B4-BE49-F238E27FC236}">
                <a16:creationId xmlns:a16="http://schemas.microsoft.com/office/drawing/2014/main" id="{CAB1B501-52A5-4251-A55E-9E9A52C19941}"/>
              </a:ext>
            </a:extLst>
          </p:cNvPr>
          <p:cNvSpPr/>
          <p:nvPr/>
        </p:nvSpPr>
        <p:spPr>
          <a:xfrm rot="16200000">
            <a:off x="261883" y="5372600"/>
            <a:ext cx="523786" cy="580351"/>
          </a:xfrm>
          <a:prstGeom prst="star5">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0FD60C9C-0B2E-42EA-AF11-FF5D2571E01E}"/>
              </a:ext>
            </a:extLst>
          </p:cNvPr>
          <p:cNvSpPr txBox="1"/>
          <p:nvPr/>
        </p:nvSpPr>
        <p:spPr>
          <a:xfrm>
            <a:off x="520141" y="5556873"/>
            <a:ext cx="3097622" cy="2072362"/>
          </a:xfrm>
          <a:prstGeom prst="rect">
            <a:avLst/>
          </a:prstGeom>
          <a:noFill/>
        </p:spPr>
        <p:txBody>
          <a:bodyPr wrap="square" rtlCol="0">
            <a:spAutoFit/>
          </a:bodyPr>
          <a:lstStyle/>
          <a:p>
            <a:pPr algn="ctr">
              <a:spcAft>
                <a:spcPts val="400"/>
              </a:spcAft>
              <a:buClr>
                <a:schemeClr val="accent3"/>
              </a:buClr>
            </a:pPr>
            <a:r>
              <a:rPr lang="en-US" b="1" i="1" dirty="0">
                <a:solidFill>
                  <a:schemeClr val="accent2">
                    <a:lumMod val="75000"/>
                  </a:schemeClr>
                </a:solidFill>
              </a:rPr>
              <a:t> Recalibration : 2021</a:t>
            </a:r>
          </a:p>
          <a:p>
            <a:pPr>
              <a:spcAft>
                <a:spcPts val="400"/>
              </a:spcAft>
              <a:buClr>
                <a:schemeClr val="accent3"/>
              </a:buClr>
            </a:pPr>
            <a:endParaRPr lang="en-US" b="1" i="1" dirty="0">
              <a:solidFill>
                <a:schemeClr val="accent2">
                  <a:lumMod val="75000"/>
                </a:schemeClr>
              </a:solidFill>
            </a:endParaRPr>
          </a:p>
          <a:p>
            <a:pPr marL="285750" indent="-285750">
              <a:spcAft>
                <a:spcPts val="400"/>
              </a:spcAft>
              <a:buClr>
                <a:srgbClr val="000000"/>
              </a:buClr>
              <a:buFont typeface="Arial" panose="020B0604020202020204" pitchFamily="34" charset="0"/>
              <a:buChar char="•"/>
            </a:pPr>
            <a:r>
              <a:rPr lang="en-US" i="1" dirty="0">
                <a:solidFill>
                  <a:srgbClr val="000000"/>
                </a:solidFill>
              </a:rPr>
              <a:t>ADRS Phase 1.2 :</a:t>
            </a:r>
          </a:p>
          <a:p>
            <a:pPr>
              <a:spcAft>
                <a:spcPts val="400"/>
              </a:spcAft>
              <a:buClr>
                <a:srgbClr val="000000"/>
              </a:buClr>
            </a:pPr>
            <a:endParaRPr lang="en-US" i="1" dirty="0">
              <a:solidFill>
                <a:srgbClr val="000000"/>
              </a:solidFill>
            </a:endParaRPr>
          </a:p>
          <a:p>
            <a:pPr marL="285750" indent="-285750">
              <a:spcAft>
                <a:spcPts val="400"/>
              </a:spcAft>
              <a:buClr>
                <a:srgbClr val="000000"/>
              </a:buClr>
              <a:buFont typeface="Arial" panose="020B0604020202020204" pitchFamily="34" charset="0"/>
              <a:buChar char="•"/>
            </a:pPr>
            <a:r>
              <a:rPr lang="en-US" i="1" dirty="0">
                <a:solidFill>
                  <a:srgbClr val="000000"/>
                </a:solidFill>
              </a:rPr>
              <a:t>DME Initiative :</a:t>
            </a:r>
          </a:p>
          <a:p>
            <a:pPr>
              <a:spcAft>
                <a:spcPts val="400"/>
              </a:spcAft>
              <a:buClr>
                <a:srgbClr val="000000"/>
              </a:buClr>
            </a:pPr>
            <a:r>
              <a:rPr lang="en-US" i="1" dirty="0">
                <a:solidFill>
                  <a:srgbClr val="000000"/>
                </a:solidFill>
              </a:rPr>
              <a:t>Flap and ambulance codes added leading to an annualized release of _________ claims</a:t>
            </a:r>
          </a:p>
        </p:txBody>
      </p:sp>
      <p:sp>
        <p:nvSpPr>
          <p:cNvPr id="43" name="TextBox 42">
            <a:extLst>
              <a:ext uri="{FF2B5EF4-FFF2-40B4-BE49-F238E27FC236}">
                <a16:creationId xmlns:a16="http://schemas.microsoft.com/office/drawing/2014/main" id="{01943326-D271-450B-B709-3890D9BEEEC6}"/>
              </a:ext>
            </a:extLst>
          </p:cNvPr>
          <p:cNvSpPr txBox="1"/>
          <p:nvPr/>
        </p:nvSpPr>
        <p:spPr>
          <a:xfrm>
            <a:off x="4307995" y="2264941"/>
            <a:ext cx="2911584" cy="574516"/>
          </a:xfrm>
          <a:prstGeom prst="rect">
            <a:avLst/>
          </a:prstGeom>
          <a:noFill/>
        </p:spPr>
        <p:txBody>
          <a:bodyPr wrap="square" rtlCol="0">
            <a:spAutoFit/>
          </a:bodyPr>
          <a:lstStyle/>
          <a:p>
            <a:pPr algn="ctr">
              <a:spcAft>
                <a:spcPts val="400"/>
              </a:spcAft>
              <a:buClr>
                <a:srgbClr val="00A8F7"/>
              </a:buClr>
            </a:pPr>
            <a:r>
              <a:rPr lang="en-US" b="1" i="1" dirty="0">
                <a:solidFill>
                  <a:schemeClr val="tx1">
                    <a:lumMod val="50000"/>
                  </a:schemeClr>
                </a:solidFill>
              </a:rPr>
              <a:t>Implemented – 2021 (YTD)</a:t>
            </a:r>
          </a:p>
          <a:p>
            <a:pPr algn="ctr">
              <a:spcAft>
                <a:spcPts val="400"/>
              </a:spcAft>
              <a:buClr>
                <a:srgbClr val="00A8F7"/>
              </a:buClr>
            </a:pPr>
            <a:r>
              <a:rPr lang="en-US" b="1" i="1" dirty="0">
                <a:solidFill>
                  <a:schemeClr val="tx1">
                    <a:lumMod val="50000"/>
                  </a:schemeClr>
                </a:solidFill>
              </a:rPr>
              <a:t>E&amp;I -  ; C&amp;S -   ; M&amp;R - </a:t>
            </a:r>
          </a:p>
        </p:txBody>
      </p:sp>
      <p:sp>
        <p:nvSpPr>
          <p:cNvPr id="48" name="Rectangle 47">
            <a:extLst>
              <a:ext uri="{FF2B5EF4-FFF2-40B4-BE49-F238E27FC236}">
                <a16:creationId xmlns:a16="http://schemas.microsoft.com/office/drawing/2014/main" id="{7980A51B-742B-4754-949B-E25594653DCF}"/>
              </a:ext>
            </a:extLst>
          </p:cNvPr>
          <p:cNvSpPr/>
          <p:nvPr/>
        </p:nvSpPr>
        <p:spPr>
          <a:xfrm>
            <a:off x="453722" y="3132352"/>
            <a:ext cx="6875424" cy="1994220"/>
          </a:xfrm>
          <a:prstGeom prst="rect">
            <a:avLst/>
          </a:prstGeom>
          <a:noFill/>
          <a:ln>
            <a:gradFill>
              <a:gsLst>
                <a:gs pos="83000">
                  <a:srgbClr val="ED7D31"/>
                </a:gs>
                <a:gs pos="100000">
                  <a:schemeClr val="accent1">
                    <a:lumMod val="30000"/>
                    <a:lumOff val="70000"/>
                  </a:schemeClr>
                </a:gs>
              </a:gsLst>
              <a:lin ang="5400000" scaled="1"/>
            </a:gra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49" name="Rectangle: Rounded Corners 48">
            <a:extLst>
              <a:ext uri="{FF2B5EF4-FFF2-40B4-BE49-F238E27FC236}">
                <a16:creationId xmlns:a16="http://schemas.microsoft.com/office/drawing/2014/main" id="{1F024913-A163-4F65-B6DF-F886FF679FCF}"/>
              </a:ext>
            </a:extLst>
          </p:cNvPr>
          <p:cNvSpPr/>
          <p:nvPr/>
        </p:nvSpPr>
        <p:spPr>
          <a:xfrm>
            <a:off x="364588" y="5348538"/>
            <a:ext cx="3398800" cy="2615422"/>
          </a:xfrm>
          <a:prstGeom prst="roundRect">
            <a:avLst/>
          </a:prstGeom>
          <a:noFill/>
          <a:ln>
            <a:solidFill>
              <a:srgbClr val="D45D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solidFill>
                <a:srgbClr val="000000"/>
              </a:solidFill>
            </a:endParaRPr>
          </a:p>
        </p:txBody>
      </p:sp>
      <p:sp>
        <p:nvSpPr>
          <p:cNvPr id="50" name="Rectangle 49">
            <a:extLst>
              <a:ext uri="{FF2B5EF4-FFF2-40B4-BE49-F238E27FC236}">
                <a16:creationId xmlns:a16="http://schemas.microsoft.com/office/drawing/2014/main" id="{A5CDD482-CFB6-4DEA-B283-CC46DDB8AC27}"/>
              </a:ext>
            </a:extLst>
          </p:cNvPr>
          <p:cNvSpPr/>
          <p:nvPr/>
        </p:nvSpPr>
        <p:spPr>
          <a:xfrm>
            <a:off x="2422014" y="3230497"/>
            <a:ext cx="2979326" cy="267615"/>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b="1" i="0" u="none" baseline="0" dirty="0">
                <a:solidFill>
                  <a:srgbClr val="FFFFFF"/>
                </a:solidFill>
                <a:latin typeface="Arial"/>
              </a:rPr>
              <a:t>2021 Implementation Timeline</a:t>
            </a:r>
          </a:p>
        </p:txBody>
      </p:sp>
      <p:sp>
        <p:nvSpPr>
          <p:cNvPr id="56" name="Rectangle: Rounded Corners 55">
            <a:extLst>
              <a:ext uri="{FF2B5EF4-FFF2-40B4-BE49-F238E27FC236}">
                <a16:creationId xmlns:a16="http://schemas.microsoft.com/office/drawing/2014/main" id="{DE91BCA6-A86B-4B6A-B4DB-CD64A3202E33}"/>
              </a:ext>
            </a:extLst>
          </p:cNvPr>
          <p:cNvSpPr/>
          <p:nvPr/>
        </p:nvSpPr>
        <p:spPr>
          <a:xfrm>
            <a:off x="4289471" y="5312999"/>
            <a:ext cx="3103704" cy="2623046"/>
          </a:xfrm>
          <a:prstGeom prst="roundRect">
            <a:avLst/>
          </a:prstGeom>
          <a:noFill/>
          <a:ln>
            <a:solidFill>
              <a:srgbClr val="D45D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solidFill>
                <a:srgbClr val="000000"/>
              </a:solidFill>
            </a:endParaRPr>
          </a:p>
        </p:txBody>
      </p:sp>
      <p:sp>
        <p:nvSpPr>
          <p:cNvPr id="57" name="TextBox 56">
            <a:extLst>
              <a:ext uri="{FF2B5EF4-FFF2-40B4-BE49-F238E27FC236}">
                <a16:creationId xmlns:a16="http://schemas.microsoft.com/office/drawing/2014/main" id="{FB93A84F-0AD8-47E5-8299-778BD79CF0FB}"/>
              </a:ext>
            </a:extLst>
          </p:cNvPr>
          <p:cNvSpPr txBox="1"/>
          <p:nvPr/>
        </p:nvSpPr>
        <p:spPr>
          <a:xfrm>
            <a:off x="4529467" y="5436519"/>
            <a:ext cx="2690112" cy="2174954"/>
          </a:xfrm>
          <a:prstGeom prst="rect">
            <a:avLst/>
          </a:prstGeom>
          <a:noFill/>
        </p:spPr>
        <p:txBody>
          <a:bodyPr wrap="square" rtlCol="0">
            <a:spAutoFit/>
          </a:bodyPr>
          <a:lstStyle/>
          <a:p>
            <a:pPr algn="ctr">
              <a:spcAft>
                <a:spcPts val="400"/>
              </a:spcAft>
              <a:buClr>
                <a:schemeClr val="accent3"/>
              </a:buClr>
            </a:pPr>
            <a:r>
              <a:rPr lang="en-US" b="1" i="1" dirty="0">
                <a:solidFill>
                  <a:schemeClr val="accent2">
                    <a:lumMod val="75000"/>
                  </a:schemeClr>
                </a:solidFill>
              </a:rPr>
              <a:t> New Initiatives</a:t>
            </a:r>
          </a:p>
          <a:p>
            <a:pPr>
              <a:spcAft>
                <a:spcPts val="400"/>
              </a:spcAft>
              <a:buClr>
                <a:schemeClr val="accent3"/>
              </a:buClr>
            </a:pPr>
            <a:endParaRPr lang="en-US" b="1" i="1" dirty="0">
              <a:solidFill>
                <a:schemeClr val="accent2">
                  <a:lumMod val="75000"/>
                </a:schemeClr>
              </a:solidFill>
            </a:endParaRPr>
          </a:p>
          <a:p>
            <a:pPr marL="285750" indent="-285750">
              <a:spcAft>
                <a:spcPts val="400"/>
              </a:spcAft>
              <a:buClr>
                <a:srgbClr val="000000"/>
              </a:buClr>
              <a:buFont typeface="Arial" panose="020B0604020202020204" pitchFamily="34" charset="0"/>
              <a:buChar char="•"/>
            </a:pPr>
            <a:r>
              <a:rPr lang="en-US" i="1" dirty="0">
                <a:solidFill>
                  <a:srgbClr val="000000"/>
                </a:solidFill>
              </a:rPr>
              <a:t>E&amp;I ORS</a:t>
            </a:r>
          </a:p>
          <a:p>
            <a:pPr>
              <a:spcAft>
                <a:spcPts val="400"/>
              </a:spcAft>
              <a:buClr>
                <a:srgbClr val="000000"/>
              </a:buClr>
            </a:pPr>
            <a:endParaRPr lang="en-US" i="1" dirty="0">
              <a:solidFill>
                <a:srgbClr val="000000"/>
              </a:solidFill>
            </a:endParaRPr>
          </a:p>
          <a:p>
            <a:pPr marL="285750" indent="-285750">
              <a:spcAft>
                <a:spcPts val="400"/>
              </a:spcAft>
              <a:buClr>
                <a:srgbClr val="000000"/>
              </a:buClr>
              <a:buFont typeface="Arial" panose="020B0604020202020204" pitchFamily="34" charset="0"/>
              <a:buChar char="•"/>
            </a:pPr>
            <a:r>
              <a:rPr lang="en-US" i="1" dirty="0">
                <a:solidFill>
                  <a:srgbClr val="000000"/>
                </a:solidFill>
              </a:rPr>
              <a:t>C&amp;S Adjusted Claims</a:t>
            </a:r>
          </a:p>
          <a:p>
            <a:pPr>
              <a:spcAft>
                <a:spcPts val="400"/>
              </a:spcAft>
              <a:buClr>
                <a:srgbClr val="000000"/>
              </a:buClr>
            </a:pPr>
            <a:endParaRPr lang="en-US" i="1" dirty="0">
              <a:solidFill>
                <a:srgbClr val="000000"/>
              </a:solidFill>
            </a:endParaRPr>
          </a:p>
          <a:p>
            <a:pPr>
              <a:spcAft>
                <a:spcPts val="400"/>
              </a:spcAft>
              <a:buClr>
                <a:srgbClr val="000000"/>
              </a:buClr>
            </a:pPr>
            <a:r>
              <a:rPr lang="en-US" i="1" dirty="0">
                <a:solidFill>
                  <a:srgbClr val="000000"/>
                </a:solidFill>
              </a:rPr>
              <a:t>Projected Release and benefits</a:t>
            </a:r>
          </a:p>
          <a:p>
            <a:pPr>
              <a:spcAft>
                <a:spcPts val="400"/>
              </a:spcAft>
              <a:buClr>
                <a:srgbClr val="000000"/>
              </a:buClr>
            </a:pPr>
            <a:endParaRPr lang="en-US" i="1" dirty="0">
              <a:solidFill>
                <a:srgbClr val="000000"/>
              </a:solidFill>
            </a:endParaRPr>
          </a:p>
        </p:txBody>
      </p:sp>
      <p:pic>
        <p:nvPicPr>
          <p:cNvPr id="7" name="Picture 6">
            <a:extLst>
              <a:ext uri="{FF2B5EF4-FFF2-40B4-BE49-F238E27FC236}">
                <a16:creationId xmlns:a16="http://schemas.microsoft.com/office/drawing/2014/main" id="{36788083-8BFE-4396-9390-A97E6C06224B}"/>
              </a:ext>
            </a:extLst>
          </p:cNvPr>
          <p:cNvPicPr>
            <a:picLocks noChangeAspect="1"/>
          </p:cNvPicPr>
          <p:nvPr/>
        </p:nvPicPr>
        <p:blipFill>
          <a:blip r:embed="rId6"/>
          <a:stretch>
            <a:fillRect/>
          </a:stretch>
        </p:blipFill>
        <p:spPr>
          <a:xfrm>
            <a:off x="761505" y="3696316"/>
            <a:ext cx="6274925" cy="1212097"/>
          </a:xfrm>
          <a:prstGeom prst="rect">
            <a:avLst/>
          </a:prstGeom>
        </p:spPr>
      </p:pic>
    </p:spTree>
    <p:extLst>
      <p:ext uri="{BB962C8B-B14F-4D97-AF65-F5344CB8AC3E}">
        <p14:creationId xmlns:p14="http://schemas.microsoft.com/office/powerpoint/2010/main" val="7767269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AE8B0-04AD-46D3-90F7-3FE815E5DAAB}"/>
              </a:ext>
            </a:extLst>
          </p:cNvPr>
          <p:cNvSpPr>
            <a:spLocks noGrp="1"/>
          </p:cNvSpPr>
          <p:nvPr>
            <p:ph type="title"/>
          </p:nvPr>
        </p:nvSpPr>
        <p:spPr/>
        <p:txBody>
          <a:bodyPr/>
          <a:lstStyle/>
          <a:p>
            <a:r>
              <a:rPr lang="en-US" dirty="0"/>
              <a:t>Inventory and Initiatives</a:t>
            </a:r>
            <a:br>
              <a:rPr lang="en-US" dirty="0"/>
            </a:br>
            <a:r>
              <a:rPr lang="en-US" sz="1600" b="0" i="1" dirty="0"/>
              <a:t>Quarterly Performance and Trend</a:t>
            </a:r>
            <a:endParaRPr lang="en-US" b="0" i="1" dirty="0"/>
          </a:p>
        </p:txBody>
      </p:sp>
      <p:sp>
        <p:nvSpPr>
          <p:cNvPr id="4" name="Slide Number Placeholder 3">
            <a:extLst>
              <a:ext uri="{FF2B5EF4-FFF2-40B4-BE49-F238E27FC236}">
                <a16:creationId xmlns:a16="http://schemas.microsoft.com/office/drawing/2014/main" id="{44249861-64F0-42A0-B517-C8F7ED5A5FC4}"/>
              </a:ext>
            </a:extLst>
          </p:cNvPr>
          <p:cNvSpPr>
            <a:spLocks noGrp="1"/>
          </p:cNvSpPr>
          <p:nvPr>
            <p:ph type="sldNum" sz="quarter" idx="12"/>
          </p:nvPr>
        </p:nvSpPr>
        <p:spPr/>
        <p:txBody>
          <a:bodyPr/>
          <a:lstStyle/>
          <a:p>
            <a:fld id="{90F9BDA0-AF0E-4BA8-B742-3B9C92A3E6FE}" type="slidenum">
              <a:rPr lang="en-US" smtClean="0">
                <a:solidFill>
                  <a:srgbClr val="8C9599"/>
                </a:solidFill>
              </a:rPr>
              <a:pPr/>
              <a:t>3</a:t>
            </a:fld>
            <a:endParaRPr lang="en-US" dirty="0">
              <a:solidFill>
                <a:srgbClr val="8C9599"/>
              </a:solidFill>
            </a:endParaRPr>
          </a:p>
        </p:txBody>
      </p:sp>
      <p:sp>
        <p:nvSpPr>
          <p:cNvPr id="5" name="Rectangle 4">
            <a:extLst>
              <a:ext uri="{FF2B5EF4-FFF2-40B4-BE49-F238E27FC236}">
                <a16:creationId xmlns:a16="http://schemas.microsoft.com/office/drawing/2014/main" id="{AF4F395C-4681-456A-8396-A59C72CD7C50}"/>
              </a:ext>
            </a:extLst>
          </p:cNvPr>
          <p:cNvSpPr/>
          <p:nvPr/>
        </p:nvSpPr>
        <p:spPr>
          <a:xfrm>
            <a:off x="2992781" y="1584943"/>
            <a:ext cx="1676400" cy="552202"/>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100" b="1" i="0" u="none" baseline="0" dirty="0">
                <a:solidFill>
                  <a:srgbClr val="FFFFFF"/>
                </a:solidFill>
                <a:latin typeface="Arial"/>
              </a:rPr>
              <a:t>MCR Inventory</a:t>
            </a:r>
            <a:endParaRPr lang="en-US" sz="1050" i="0" u="none" baseline="0" dirty="0">
              <a:solidFill>
                <a:srgbClr val="FFFFFF"/>
              </a:solidFill>
              <a:latin typeface="Arial"/>
            </a:endParaRPr>
          </a:p>
        </p:txBody>
      </p:sp>
      <p:sp>
        <p:nvSpPr>
          <p:cNvPr id="6" name="Rectangle 5">
            <a:extLst>
              <a:ext uri="{FF2B5EF4-FFF2-40B4-BE49-F238E27FC236}">
                <a16:creationId xmlns:a16="http://schemas.microsoft.com/office/drawing/2014/main" id="{5E3A1530-8C3B-4CE1-9847-29AC055A7E8E}"/>
              </a:ext>
            </a:extLst>
          </p:cNvPr>
          <p:cNvSpPr/>
          <p:nvPr/>
        </p:nvSpPr>
        <p:spPr>
          <a:xfrm>
            <a:off x="654511" y="3047180"/>
            <a:ext cx="1676400" cy="530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i="0" u="none" baseline="0" dirty="0">
                <a:solidFill>
                  <a:srgbClr val="FFFFFF"/>
                </a:solidFill>
                <a:latin typeface="Arial"/>
              </a:rPr>
              <a:t>E&amp;I </a:t>
            </a:r>
          </a:p>
        </p:txBody>
      </p:sp>
      <p:sp>
        <p:nvSpPr>
          <p:cNvPr id="7" name="Rectangle 6">
            <a:extLst>
              <a:ext uri="{FF2B5EF4-FFF2-40B4-BE49-F238E27FC236}">
                <a16:creationId xmlns:a16="http://schemas.microsoft.com/office/drawing/2014/main" id="{1E671A7C-7464-4346-BAC1-EE75C1D2124C}"/>
              </a:ext>
            </a:extLst>
          </p:cNvPr>
          <p:cNvSpPr/>
          <p:nvPr/>
        </p:nvSpPr>
        <p:spPr>
          <a:xfrm>
            <a:off x="3960182" y="3040531"/>
            <a:ext cx="1449607" cy="530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i="0" u="none" baseline="0" dirty="0">
                <a:solidFill>
                  <a:srgbClr val="FFFFFF"/>
                </a:solidFill>
                <a:latin typeface="Arial"/>
              </a:rPr>
              <a:t>M&amp;R</a:t>
            </a:r>
          </a:p>
        </p:txBody>
      </p:sp>
      <p:cxnSp>
        <p:nvCxnSpPr>
          <p:cNvPr id="8" name="Connector: Elbow 7">
            <a:extLst>
              <a:ext uri="{FF2B5EF4-FFF2-40B4-BE49-F238E27FC236}">
                <a16:creationId xmlns:a16="http://schemas.microsoft.com/office/drawing/2014/main" id="{77F4AB3A-B151-4BD7-8169-0AC9D92A8CFE}"/>
              </a:ext>
            </a:extLst>
          </p:cNvPr>
          <p:cNvCxnSpPr>
            <a:cxnSpLocks/>
            <a:endCxn id="6" idx="0"/>
          </p:cNvCxnSpPr>
          <p:nvPr/>
        </p:nvCxnSpPr>
        <p:spPr>
          <a:xfrm rot="10800000" flipV="1">
            <a:off x="1492712" y="2529030"/>
            <a:ext cx="2401253" cy="518150"/>
          </a:xfrm>
          <a:prstGeom prst="bentConnector2">
            <a:avLst/>
          </a:prstGeom>
          <a:ln w="635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0EB8F82F-DF23-4633-BFB5-DBE7F0633F87}"/>
              </a:ext>
            </a:extLst>
          </p:cNvPr>
          <p:cNvCxnSpPr>
            <a:cxnSpLocks/>
          </p:cNvCxnSpPr>
          <p:nvPr/>
        </p:nvCxnSpPr>
        <p:spPr>
          <a:xfrm rot="16200000" flipH="1">
            <a:off x="3871139" y="2109249"/>
            <a:ext cx="943966" cy="898316"/>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C874869-2DF6-4820-82AE-A52CFCA6AD86}"/>
              </a:ext>
            </a:extLst>
          </p:cNvPr>
          <p:cNvSpPr txBox="1"/>
          <p:nvPr/>
        </p:nvSpPr>
        <p:spPr>
          <a:xfrm>
            <a:off x="5291356" y="1329070"/>
            <a:ext cx="1676400" cy="954107"/>
          </a:xfrm>
          <a:prstGeom prst="rect">
            <a:avLst/>
          </a:prstGeom>
          <a:noFill/>
        </p:spPr>
        <p:txBody>
          <a:bodyPr wrap="square" rtlCol="0">
            <a:spAutoFit/>
          </a:bodyPr>
          <a:lstStyle/>
          <a:p>
            <a:pPr>
              <a:spcAft>
                <a:spcPts val="400"/>
              </a:spcAft>
              <a:buClr>
                <a:schemeClr val="accent3"/>
              </a:buClr>
            </a:pPr>
            <a:r>
              <a:rPr lang="en-US" dirty="0">
                <a:solidFill>
                  <a:srgbClr val="4D4D4D"/>
                </a:solidFill>
              </a:rPr>
              <a:t>Comparison b/w Q1’20 and Q1’21 MCR inventory to check for rebound</a:t>
            </a:r>
          </a:p>
        </p:txBody>
      </p:sp>
      <p:sp>
        <p:nvSpPr>
          <p:cNvPr id="17" name="Rectangle 16">
            <a:extLst>
              <a:ext uri="{FF2B5EF4-FFF2-40B4-BE49-F238E27FC236}">
                <a16:creationId xmlns:a16="http://schemas.microsoft.com/office/drawing/2014/main" id="{20AB9345-C267-478C-9B3C-EBF708652F9E}"/>
              </a:ext>
            </a:extLst>
          </p:cNvPr>
          <p:cNvSpPr/>
          <p:nvPr/>
        </p:nvSpPr>
        <p:spPr>
          <a:xfrm>
            <a:off x="389486" y="1329070"/>
            <a:ext cx="6921724" cy="2456121"/>
          </a:xfrm>
          <a:prstGeom prst="rect">
            <a:avLst/>
          </a:prstGeom>
          <a:noFill/>
          <a:ln>
            <a:gradFill>
              <a:gsLst>
                <a:gs pos="83000">
                  <a:srgbClr val="ED7D31"/>
                </a:gs>
                <a:gs pos="100000">
                  <a:schemeClr val="accent1">
                    <a:lumMod val="30000"/>
                    <a:lumOff val="70000"/>
                  </a:schemeClr>
                </a:gs>
              </a:gsLst>
              <a:lin ang="5400000" scaled="1"/>
            </a:gra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11315E64-76C7-4F7D-B5A0-9A56291380DE}"/>
              </a:ext>
            </a:extLst>
          </p:cNvPr>
          <p:cNvSpPr/>
          <p:nvPr/>
        </p:nvSpPr>
        <p:spPr>
          <a:xfrm>
            <a:off x="542134" y="4685546"/>
            <a:ext cx="1676400" cy="530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i="0" u="none" baseline="0" dirty="0">
                <a:solidFill>
                  <a:srgbClr val="FFFFFF"/>
                </a:solidFill>
                <a:latin typeface="Arial"/>
              </a:rPr>
              <a:t>E&amp;I </a:t>
            </a:r>
          </a:p>
        </p:txBody>
      </p:sp>
      <p:sp>
        <p:nvSpPr>
          <p:cNvPr id="19" name="Left Brace 18">
            <a:extLst>
              <a:ext uri="{FF2B5EF4-FFF2-40B4-BE49-F238E27FC236}">
                <a16:creationId xmlns:a16="http://schemas.microsoft.com/office/drawing/2014/main" id="{2F390A7C-0CDC-4037-B762-3537092F7509}"/>
              </a:ext>
            </a:extLst>
          </p:cNvPr>
          <p:cNvSpPr/>
          <p:nvPr/>
        </p:nvSpPr>
        <p:spPr>
          <a:xfrm>
            <a:off x="2330911" y="4141381"/>
            <a:ext cx="202019" cy="16108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B6CF9370-D153-49EE-8ADA-874A062AD7F9}"/>
              </a:ext>
            </a:extLst>
          </p:cNvPr>
          <p:cNvSpPr/>
          <p:nvPr/>
        </p:nvSpPr>
        <p:spPr>
          <a:xfrm>
            <a:off x="2645307" y="4286672"/>
            <a:ext cx="1676400" cy="530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dirty="0">
                <a:solidFill>
                  <a:srgbClr val="FFFFFF"/>
                </a:solidFill>
                <a:latin typeface="Arial"/>
              </a:rPr>
              <a:t>10K Claims by Predictive</a:t>
            </a:r>
          </a:p>
          <a:p>
            <a:pPr algn="ctr" rtl="0" eaLnBrk="1" fontAlgn="auto" hangingPunct="1">
              <a:lnSpc>
                <a:spcPct val="100000"/>
              </a:lnSpc>
              <a:spcBef>
                <a:spcPts val="0"/>
              </a:spcBef>
              <a:spcAft>
                <a:spcPts val="0"/>
              </a:spcAft>
            </a:pPr>
            <a:r>
              <a:rPr lang="en-US" sz="1050" dirty="0">
                <a:solidFill>
                  <a:srgbClr val="FFFFFF"/>
                </a:solidFill>
                <a:latin typeface="Arial"/>
              </a:rPr>
              <a:t>Initiatives </a:t>
            </a:r>
            <a:r>
              <a:rPr lang="en-US" sz="1050" i="0" u="none" baseline="0" dirty="0">
                <a:solidFill>
                  <a:srgbClr val="FFFFFF"/>
                </a:solidFill>
                <a:latin typeface="Arial"/>
              </a:rPr>
              <a:t> </a:t>
            </a:r>
          </a:p>
        </p:txBody>
      </p:sp>
      <p:sp>
        <p:nvSpPr>
          <p:cNvPr id="21" name="Rectangle 20">
            <a:extLst>
              <a:ext uri="{FF2B5EF4-FFF2-40B4-BE49-F238E27FC236}">
                <a16:creationId xmlns:a16="http://schemas.microsoft.com/office/drawing/2014/main" id="{595ADB0B-29EE-43B0-B306-6230CAF4A096}"/>
              </a:ext>
            </a:extLst>
          </p:cNvPr>
          <p:cNvSpPr/>
          <p:nvPr/>
        </p:nvSpPr>
        <p:spPr>
          <a:xfrm>
            <a:off x="2645307" y="5052329"/>
            <a:ext cx="1676400" cy="530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dirty="0">
                <a:solidFill>
                  <a:srgbClr val="FFFFFF"/>
                </a:solidFill>
                <a:latin typeface="Arial"/>
              </a:rPr>
              <a:t>20K initiative by Optimization </a:t>
            </a:r>
            <a:r>
              <a:rPr lang="en-US" sz="1050" i="0" u="none" baseline="0" dirty="0">
                <a:solidFill>
                  <a:srgbClr val="FFFFFF"/>
                </a:solidFill>
                <a:latin typeface="Arial"/>
              </a:rPr>
              <a:t> </a:t>
            </a:r>
          </a:p>
        </p:txBody>
      </p:sp>
      <p:sp>
        <p:nvSpPr>
          <p:cNvPr id="22" name="TextBox 21">
            <a:extLst>
              <a:ext uri="{FF2B5EF4-FFF2-40B4-BE49-F238E27FC236}">
                <a16:creationId xmlns:a16="http://schemas.microsoft.com/office/drawing/2014/main" id="{7A507555-62E3-4790-B813-D388CD7569F7}"/>
              </a:ext>
            </a:extLst>
          </p:cNvPr>
          <p:cNvSpPr txBox="1"/>
          <p:nvPr/>
        </p:nvSpPr>
        <p:spPr>
          <a:xfrm>
            <a:off x="1998921" y="3859619"/>
            <a:ext cx="3016778" cy="307777"/>
          </a:xfrm>
          <a:prstGeom prst="rect">
            <a:avLst/>
          </a:prstGeom>
          <a:noFill/>
        </p:spPr>
        <p:txBody>
          <a:bodyPr wrap="square" rtlCol="0">
            <a:spAutoFit/>
          </a:bodyPr>
          <a:lstStyle/>
          <a:p>
            <a:pPr>
              <a:spcAft>
                <a:spcPts val="400"/>
              </a:spcAft>
              <a:buClr>
                <a:schemeClr val="accent3"/>
              </a:buClr>
            </a:pPr>
            <a:r>
              <a:rPr lang="en-US" dirty="0">
                <a:solidFill>
                  <a:srgbClr val="4D4D4D"/>
                </a:solidFill>
              </a:rPr>
              <a:t>Claims Released in Q1’21</a:t>
            </a:r>
          </a:p>
        </p:txBody>
      </p:sp>
      <p:sp>
        <p:nvSpPr>
          <p:cNvPr id="23" name="TextBox 22">
            <a:extLst>
              <a:ext uri="{FF2B5EF4-FFF2-40B4-BE49-F238E27FC236}">
                <a16:creationId xmlns:a16="http://schemas.microsoft.com/office/drawing/2014/main" id="{E9175972-061F-4FA0-B675-8960795C39B4}"/>
              </a:ext>
            </a:extLst>
          </p:cNvPr>
          <p:cNvSpPr txBox="1"/>
          <p:nvPr/>
        </p:nvSpPr>
        <p:spPr>
          <a:xfrm>
            <a:off x="5015699" y="4075075"/>
            <a:ext cx="2054952" cy="1169551"/>
          </a:xfrm>
          <a:prstGeom prst="rect">
            <a:avLst/>
          </a:prstGeom>
          <a:noFill/>
        </p:spPr>
        <p:txBody>
          <a:bodyPr wrap="square" rtlCol="0">
            <a:spAutoFit/>
          </a:bodyPr>
          <a:lstStyle/>
          <a:p>
            <a:pPr>
              <a:spcAft>
                <a:spcPts val="400"/>
              </a:spcAft>
              <a:buClr>
                <a:schemeClr val="accent3"/>
              </a:buClr>
            </a:pPr>
            <a:r>
              <a:rPr lang="en-US" dirty="0">
                <a:solidFill>
                  <a:srgbClr val="4D4D4D"/>
                </a:solidFill>
              </a:rPr>
              <a:t>In Q1’20 x of inventory in E&amp;I was released by automation in this Q1 y% : On track or any other trend if visible</a:t>
            </a:r>
          </a:p>
        </p:txBody>
      </p:sp>
      <p:sp>
        <p:nvSpPr>
          <p:cNvPr id="24" name="TextBox 23">
            <a:extLst>
              <a:ext uri="{FF2B5EF4-FFF2-40B4-BE49-F238E27FC236}">
                <a16:creationId xmlns:a16="http://schemas.microsoft.com/office/drawing/2014/main" id="{1BC81BB0-DCE1-4B85-83B4-1FCB7A0D5483}"/>
              </a:ext>
            </a:extLst>
          </p:cNvPr>
          <p:cNvSpPr txBox="1"/>
          <p:nvPr/>
        </p:nvSpPr>
        <p:spPr>
          <a:xfrm>
            <a:off x="419435" y="6290883"/>
            <a:ext cx="3016778" cy="307777"/>
          </a:xfrm>
          <a:prstGeom prst="rect">
            <a:avLst/>
          </a:prstGeom>
          <a:noFill/>
        </p:spPr>
        <p:txBody>
          <a:bodyPr wrap="square" rtlCol="0">
            <a:spAutoFit/>
          </a:bodyPr>
          <a:lstStyle/>
          <a:p>
            <a:pPr>
              <a:spcAft>
                <a:spcPts val="400"/>
              </a:spcAft>
              <a:buClr>
                <a:schemeClr val="accent3"/>
              </a:buClr>
            </a:pPr>
            <a:r>
              <a:rPr lang="en-US" dirty="0">
                <a:solidFill>
                  <a:srgbClr val="4D4D4D"/>
                </a:solidFill>
              </a:rPr>
              <a:t>Impact on Work Queues</a:t>
            </a:r>
          </a:p>
        </p:txBody>
      </p:sp>
      <p:sp>
        <p:nvSpPr>
          <p:cNvPr id="25" name="Rectangle 24">
            <a:extLst>
              <a:ext uri="{FF2B5EF4-FFF2-40B4-BE49-F238E27FC236}">
                <a16:creationId xmlns:a16="http://schemas.microsoft.com/office/drawing/2014/main" id="{50BE8BD1-FCD1-4108-A497-52BD5AC9A492}"/>
              </a:ext>
            </a:extLst>
          </p:cNvPr>
          <p:cNvSpPr/>
          <p:nvPr/>
        </p:nvSpPr>
        <p:spPr>
          <a:xfrm>
            <a:off x="542134" y="7074490"/>
            <a:ext cx="1676400" cy="530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dirty="0">
                <a:solidFill>
                  <a:srgbClr val="FFFFFF"/>
                </a:solidFill>
                <a:latin typeface="Arial"/>
              </a:rPr>
              <a:t>Top </a:t>
            </a:r>
            <a:r>
              <a:rPr lang="en-US" sz="1050" dirty="0" err="1">
                <a:solidFill>
                  <a:srgbClr val="FFFFFF"/>
                </a:solidFill>
                <a:latin typeface="Arial"/>
              </a:rPr>
              <a:t>Imapacted</a:t>
            </a:r>
            <a:r>
              <a:rPr lang="en-US" sz="1050" dirty="0">
                <a:solidFill>
                  <a:srgbClr val="FFFFFF"/>
                </a:solidFill>
                <a:latin typeface="Arial"/>
              </a:rPr>
              <a:t> Queues</a:t>
            </a:r>
            <a:r>
              <a:rPr lang="en-US" sz="1050" i="0" u="none" baseline="0" dirty="0">
                <a:solidFill>
                  <a:srgbClr val="FFFFFF"/>
                </a:solidFill>
                <a:latin typeface="Arial"/>
              </a:rPr>
              <a:t> </a:t>
            </a:r>
          </a:p>
        </p:txBody>
      </p:sp>
      <p:sp>
        <p:nvSpPr>
          <p:cNvPr id="27" name="Rectangle 26">
            <a:extLst>
              <a:ext uri="{FF2B5EF4-FFF2-40B4-BE49-F238E27FC236}">
                <a16:creationId xmlns:a16="http://schemas.microsoft.com/office/drawing/2014/main" id="{D076727A-A1D7-411D-8B64-F7BE519240B1}"/>
              </a:ext>
            </a:extLst>
          </p:cNvPr>
          <p:cNvSpPr/>
          <p:nvPr/>
        </p:nvSpPr>
        <p:spPr>
          <a:xfrm>
            <a:off x="2828226" y="8376034"/>
            <a:ext cx="1676400" cy="530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i="0" u="none" baseline="0" dirty="0">
                <a:solidFill>
                  <a:srgbClr val="FFFFFF"/>
                </a:solidFill>
                <a:latin typeface="Arial"/>
              </a:rPr>
              <a:t>Gatekeeper Non Clinical</a:t>
            </a:r>
          </a:p>
        </p:txBody>
      </p:sp>
      <p:sp>
        <p:nvSpPr>
          <p:cNvPr id="28" name="Rectangle 27">
            <a:extLst>
              <a:ext uri="{FF2B5EF4-FFF2-40B4-BE49-F238E27FC236}">
                <a16:creationId xmlns:a16="http://schemas.microsoft.com/office/drawing/2014/main" id="{94CCD158-6C93-4CAB-9429-E1213EC5EC07}"/>
              </a:ext>
            </a:extLst>
          </p:cNvPr>
          <p:cNvSpPr/>
          <p:nvPr/>
        </p:nvSpPr>
        <p:spPr>
          <a:xfrm>
            <a:off x="2805047" y="6581688"/>
            <a:ext cx="1676400" cy="530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i="0" u="none" baseline="0" dirty="0">
                <a:solidFill>
                  <a:srgbClr val="FFFFFF"/>
                </a:solidFill>
                <a:latin typeface="Arial"/>
              </a:rPr>
              <a:t>Nurse Queue -11</a:t>
            </a:r>
          </a:p>
        </p:txBody>
      </p:sp>
      <p:sp>
        <p:nvSpPr>
          <p:cNvPr id="29" name="Rectangle 28">
            <a:extLst>
              <a:ext uri="{FF2B5EF4-FFF2-40B4-BE49-F238E27FC236}">
                <a16:creationId xmlns:a16="http://schemas.microsoft.com/office/drawing/2014/main" id="{6AD24327-1402-4A54-BC67-B7DB35186501}"/>
              </a:ext>
            </a:extLst>
          </p:cNvPr>
          <p:cNvSpPr/>
          <p:nvPr/>
        </p:nvSpPr>
        <p:spPr>
          <a:xfrm>
            <a:off x="2795776" y="7533534"/>
            <a:ext cx="1676400" cy="530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n-US" sz="1050" dirty="0">
                <a:solidFill>
                  <a:srgbClr val="FFFFFF"/>
                </a:solidFill>
              </a:rPr>
              <a:t>Nurse Queue -10</a:t>
            </a:r>
          </a:p>
        </p:txBody>
      </p:sp>
      <p:sp>
        <p:nvSpPr>
          <p:cNvPr id="30" name="TextBox 29">
            <a:extLst>
              <a:ext uri="{FF2B5EF4-FFF2-40B4-BE49-F238E27FC236}">
                <a16:creationId xmlns:a16="http://schemas.microsoft.com/office/drawing/2014/main" id="{845EC1D8-D990-40D6-9D51-B3228E0A3E3D}"/>
              </a:ext>
            </a:extLst>
          </p:cNvPr>
          <p:cNvSpPr txBox="1"/>
          <p:nvPr/>
        </p:nvSpPr>
        <p:spPr>
          <a:xfrm>
            <a:off x="5016159" y="6847145"/>
            <a:ext cx="2054952" cy="1056700"/>
          </a:xfrm>
          <a:prstGeom prst="rect">
            <a:avLst/>
          </a:prstGeom>
          <a:noFill/>
        </p:spPr>
        <p:txBody>
          <a:bodyPr wrap="square" rtlCol="0">
            <a:spAutoFit/>
          </a:bodyPr>
          <a:lstStyle/>
          <a:p>
            <a:pPr>
              <a:spcAft>
                <a:spcPts val="400"/>
              </a:spcAft>
              <a:buClr>
                <a:schemeClr val="accent3"/>
              </a:buClr>
            </a:pPr>
            <a:r>
              <a:rPr lang="en-US" dirty="0">
                <a:solidFill>
                  <a:srgbClr val="4D4D4D"/>
                </a:solidFill>
              </a:rPr>
              <a:t> Reduction in Q1’21</a:t>
            </a:r>
          </a:p>
          <a:p>
            <a:pPr>
              <a:spcAft>
                <a:spcPts val="400"/>
              </a:spcAft>
              <a:buClr>
                <a:schemeClr val="accent3"/>
              </a:buClr>
            </a:pPr>
            <a:endParaRPr lang="en-US" dirty="0">
              <a:solidFill>
                <a:srgbClr val="4D4D4D"/>
              </a:solidFill>
            </a:endParaRPr>
          </a:p>
          <a:p>
            <a:pPr>
              <a:spcAft>
                <a:spcPts val="400"/>
              </a:spcAft>
              <a:buClr>
                <a:schemeClr val="accent3"/>
              </a:buClr>
            </a:pPr>
            <a:r>
              <a:rPr lang="en-US" dirty="0">
                <a:solidFill>
                  <a:srgbClr val="4D4D4D"/>
                </a:solidFill>
              </a:rPr>
              <a:t>Projected Reduction in Q1’21</a:t>
            </a:r>
          </a:p>
        </p:txBody>
      </p:sp>
      <p:sp>
        <p:nvSpPr>
          <p:cNvPr id="31" name="Rectangle 30">
            <a:extLst>
              <a:ext uri="{FF2B5EF4-FFF2-40B4-BE49-F238E27FC236}">
                <a16:creationId xmlns:a16="http://schemas.microsoft.com/office/drawing/2014/main" id="{C8EA08E3-5C71-49D2-BCEA-F9D39AD78C79}"/>
              </a:ext>
            </a:extLst>
          </p:cNvPr>
          <p:cNvSpPr/>
          <p:nvPr/>
        </p:nvSpPr>
        <p:spPr>
          <a:xfrm>
            <a:off x="5940224" y="3047180"/>
            <a:ext cx="1285137" cy="5309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i="0" u="none" baseline="0" dirty="0">
                <a:solidFill>
                  <a:srgbClr val="FFFFFF"/>
                </a:solidFill>
                <a:latin typeface="Arial"/>
              </a:rPr>
              <a:t>C&amp;S</a:t>
            </a:r>
          </a:p>
        </p:txBody>
      </p:sp>
    </p:spTree>
    <p:extLst>
      <p:ext uri="{BB962C8B-B14F-4D97-AF65-F5344CB8AC3E}">
        <p14:creationId xmlns:p14="http://schemas.microsoft.com/office/powerpoint/2010/main" val="5070927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7E7D-44A1-430B-AB84-C04E1A3551A0}"/>
              </a:ext>
            </a:extLst>
          </p:cNvPr>
          <p:cNvSpPr>
            <a:spLocks noGrp="1"/>
          </p:cNvSpPr>
          <p:nvPr>
            <p:ph type="title"/>
          </p:nvPr>
        </p:nvSpPr>
        <p:spPr/>
        <p:txBody>
          <a:bodyPr/>
          <a:lstStyle/>
          <a:p>
            <a:r>
              <a:rPr lang="en-US" dirty="0"/>
              <a:t>MCR Impact on Inventory Processing</a:t>
            </a:r>
            <a:br>
              <a:rPr lang="en-US" dirty="0"/>
            </a:br>
            <a:r>
              <a:rPr lang="en-US" sz="1800" b="0" i="1" dirty="0"/>
              <a:t>E&amp;I</a:t>
            </a:r>
            <a:endParaRPr lang="en-US" b="0" i="1" dirty="0"/>
          </a:p>
        </p:txBody>
      </p:sp>
      <p:sp>
        <p:nvSpPr>
          <p:cNvPr id="4" name="Slide Number Placeholder 3">
            <a:extLst>
              <a:ext uri="{FF2B5EF4-FFF2-40B4-BE49-F238E27FC236}">
                <a16:creationId xmlns:a16="http://schemas.microsoft.com/office/drawing/2014/main" id="{27EBE8A6-E9E0-46B8-897B-99638A630D01}"/>
              </a:ext>
            </a:extLst>
          </p:cNvPr>
          <p:cNvSpPr>
            <a:spLocks noGrp="1"/>
          </p:cNvSpPr>
          <p:nvPr>
            <p:ph type="sldNum" sz="quarter" idx="12"/>
          </p:nvPr>
        </p:nvSpPr>
        <p:spPr/>
        <p:txBody>
          <a:bodyPr/>
          <a:lstStyle/>
          <a:p>
            <a:fld id="{90F9BDA0-AF0E-4BA8-B742-3B9C92A3E6FE}" type="slidenum">
              <a:rPr lang="en-US" smtClean="0">
                <a:solidFill>
                  <a:srgbClr val="8C9599"/>
                </a:solidFill>
              </a:rPr>
              <a:pPr/>
              <a:t>4</a:t>
            </a:fld>
            <a:endParaRPr lang="en-US" dirty="0">
              <a:solidFill>
                <a:srgbClr val="8C9599"/>
              </a:solidFill>
            </a:endParaRPr>
          </a:p>
        </p:txBody>
      </p:sp>
      <p:sp>
        <p:nvSpPr>
          <p:cNvPr id="5" name="Rectangle 4">
            <a:extLst>
              <a:ext uri="{FF2B5EF4-FFF2-40B4-BE49-F238E27FC236}">
                <a16:creationId xmlns:a16="http://schemas.microsoft.com/office/drawing/2014/main" id="{A6413C74-FC95-428F-8282-FB7A7563EA0B}"/>
              </a:ext>
            </a:extLst>
          </p:cNvPr>
          <p:cNvSpPr/>
          <p:nvPr/>
        </p:nvSpPr>
        <p:spPr>
          <a:xfrm>
            <a:off x="461188" y="1431098"/>
            <a:ext cx="1676400" cy="552202"/>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b="1" i="0" u="none" baseline="0" dirty="0">
                <a:solidFill>
                  <a:srgbClr val="FFFFFF"/>
                </a:solidFill>
                <a:latin typeface="Arial"/>
              </a:rPr>
              <a:t>Total Inventory</a:t>
            </a:r>
          </a:p>
          <a:p>
            <a:pPr algn="ctr" rtl="0" eaLnBrk="1" fontAlgn="auto" hangingPunct="1">
              <a:lnSpc>
                <a:spcPct val="100000"/>
              </a:lnSpc>
              <a:spcBef>
                <a:spcPts val="0"/>
              </a:spcBef>
              <a:spcAft>
                <a:spcPts val="0"/>
              </a:spcAft>
            </a:pPr>
            <a:r>
              <a:rPr lang="en-US" sz="1200" b="1" dirty="0">
                <a:solidFill>
                  <a:srgbClr val="FFFFFF"/>
                </a:solidFill>
                <a:latin typeface="Arial"/>
              </a:rPr>
              <a:t>15k</a:t>
            </a:r>
            <a:endParaRPr lang="en-US" sz="1200" i="0" u="none" baseline="0" dirty="0">
              <a:solidFill>
                <a:srgbClr val="FFFFFF"/>
              </a:solidFill>
              <a:latin typeface="Arial"/>
            </a:endParaRPr>
          </a:p>
        </p:txBody>
      </p:sp>
      <p:sp>
        <p:nvSpPr>
          <p:cNvPr id="6" name="Rectangle 5">
            <a:extLst>
              <a:ext uri="{FF2B5EF4-FFF2-40B4-BE49-F238E27FC236}">
                <a16:creationId xmlns:a16="http://schemas.microsoft.com/office/drawing/2014/main" id="{6C6DC39C-40FC-4CDB-B87C-A86827CDF177}"/>
              </a:ext>
            </a:extLst>
          </p:cNvPr>
          <p:cNvSpPr/>
          <p:nvPr/>
        </p:nvSpPr>
        <p:spPr>
          <a:xfrm>
            <a:off x="2821052" y="1438860"/>
            <a:ext cx="1676400" cy="552202"/>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b="1" i="0" u="none" baseline="0" dirty="0">
                <a:solidFill>
                  <a:srgbClr val="FFFFFF"/>
                </a:solidFill>
                <a:latin typeface="Arial"/>
              </a:rPr>
              <a:t>Processed Cases</a:t>
            </a:r>
          </a:p>
          <a:p>
            <a:pPr algn="ctr" rtl="0" eaLnBrk="1" fontAlgn="auto" hangingPunct="1">
              <a:lnSpc>
                <a:spcPct val="100000"/>
              </a:lnSpc>
              <a:spcBef>
                <a:spcPts val="0"/>
              </a:spcBef>
              <a:spcAft>
                <a:spcPts val="0"/>
              </a:spcAft>
            </a:pPr>
            <a:r>
              <a:rPr lang="en-US" sz="1200" b="1" dirty="0">
                <a:solidFill>
                  <a:srgbClr val="FFFFFF"/>
                </a:solidFill>
                <a:latin typeface="Arial"/>
              </a:rPr>
              <a:t>10k</a:t>
            </a:r>
            <a:endParaRPr lang="en-US" sz="1200" i="0" u="none" baseline="0" dirty="0">
              <a:solidFill>
                <a:srgbClr val="FFFFFF"/>
              </a:solidFill>
              <a:latin typeface="Arial"/>
            </a:endParaRPr>
          </a:p>
        </p:txBody>
      </p:sp>
      <p:sp>
        <p:nvSpPr>
          <p:cNvPr id="7" name="Rectangle 6">
            <a:extLst>
              <a:ext uri="{FF2B5EF4-FFF2-40B4-BE49-F238E27FC236}">
                <a16:creationId xmlns:a16="http://schemas.microsoft.com/office/drawing/2014/main" id="{F64D9C31-31FF-4F54-8B5E-A7230AB07A9E}"/>
              </a:ext>
            </a:extLst>
          </p:cNvPr>
          <p:cNvSpPr/>
          <p:nvPr/>
        </p:nvSpPr>
        <p:spPr>
          <a:xfrm>
            <a:off x="5181420" y="1431098"/>
            <a:ext cx="1676400" cy="552202"/>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b="1" i="0" u="none" baseline="0" dirty="0">
                <a:solidFill>
                  <a:srgbClr val="FFFFFF"/>
                </a:solidFill>
                <a:latin typeface="Arial"/>
              </a:rPr>
              <a:t>Open Cases</a:t>
            </a:r>
          </a:p>
          <a:p>
            <a:pPr algn="ctr" rtl="0" eaLnBrk="1" fontAlgn="auto" hangingPunct="1">
              <a:lnSpc>
                <a:spcPct val="100000"/>
              </a:lnSpc>
              <a:spcBef>
                <a:spcPts val="0"/>
              </a:spcBef>
              <a:spcAft>
                <a:spcPts val="0"/>
              </a:spcAft>
            </a:pPr>
            <a:r>
              <a:rPr lang="en-US" sz="1200" b="1" dirty="0">
                <a:solidFill>
                  <a:srgbClr val="FFFFFF"/>
                </a:solidFill>
                <a:latin typeface="Arial"/>
              </a:rPr>
              <a:t>10k</a:t>
            </a:r>
            <a:endParaRPr lang="en-US" sz="1200" i="0" u="none" baseline="0" dirty="0">
              <a:solidFill>
                <a:srgbClr val="FFFFFF"/>
              </a:solidFill>
              <a:latin typeface="Arial"/>
            </a:endParaRPr>
          </a:p>
        </p:txBody>
      </p:sp>
      <p:pic>
        <p:nvPicPr>
          <p:cNvPr id="8" name="Picture 7">
            <a:extLst>
              <a:ext uri="{FF2B5EF4-FFF2-40B4-BE49-F238E27FC236}">
                <a16:creationId xmlns:a16="http://schemas.microsoft.com/office/drawing/2014/main" id="{FA6C6251-B6D7-486D-A57F-F6613627862F}"/>
              </a:ext>
            </a:extLst>
          </p:cNvPr>
          <p:cNvPicPr>
            <a:picLocks noChangeAspect="1"/>
          </p:cNvPicPr>
          <p:nvPr/>
        </p:nvPicPr>
        <p:blipFill>
          <a:blip r:embed="rId2"/>
          <a:stretch>
            <a:fillRect/>
          </a:stretch>
        </p:blipFill>
        <p:spPr>
          <a:xfrm>
            <a:off x="100456" y="2766828"/>
            <a:ext cx="4296878" cy="1858594"/>
          </a:xfrm>
          <a:prstGeom prst="rect">
            <a:avLst/>
          </a:prstGeom>
        </p:spPr>
      </p:pic>
      <p:pic>
        <p:nvPicPr>
          <p:cNvPr id="9" name="Picture 8">
            <a:extLst>
              <a:ext uri="{FF2B5EF4-FFF2-40B4-BE49-F238E27FC236}">
                <a16:creationId xmlns:a16="http://schemas.microsoft.com/office/drawing/2014/main" id="{81240912-6740-4B80-A018-319D91F8A5E5}"/>
              </a:ext>
            </a:extLst>
          </p:cNvPr>
          <p:cNvPicPr>
            <a:picLocks noChangeAspect="1"/>
          </p:cNvPicPr>
          <p:nvPr/>
        </p:nvPicPr>
        <p:blipFill>
          <a:blip r:embed="rId3"/>
          <a:stretch>
            <a:fillRect/>
          </a:stretch>
        </p:blipFill>
        <p:spPr>
          <a:xfrm>
            <a:off x="4101473" y="2708072"/>
            <a:ext cx="3570471" cy="1976105"/>
          </a:xfrm>
          <a:prstGeom prst="rect">
            <a:avLst/>
          </a:prstGeom>
        </p:spPr>
      </p:pic>
      <p:sp>
        <p:nvSpPr>
          <p:cNvPr id="10" name="Rectangle 9">
            <a:extLst>
              <a:ext uri="{FF2B5EF4-FFF2-40B4-BE49-F238E27FC236}">
                <a16:creationId xmlns:a16="http://schemas.microsoft.com/office/drawing/2014/main" id="{0B0E76F6-9E8E-42AD-8441-785922A9D94D}"/>
              </a:ext>
            </a:extLst>
          </p:cNvPr>
          <p:cNvSpPr/>
          <p:nvPr/>
        </p:nvSpPr>
        <p:spPr>
          <a:xfrm>
            <a:off x="350747" y="5141336"/>
            <a:ext cx="7092043" cy="257366"/>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b="1" i="0" u="none" baseline="0" dirty="0">
                <a:solidFill>
                  <a:srgbClr val="FFFFFF"/>
                </a:solidFill>
                <a:latin typeface="Arial"/>
              </a:rPr>
              <a:t>Impact on TAT</a:t>
            </a:r>
          </a:p>
        </p:txBody>
      </p:sp>
      <p:pic>
        <p:nvPicPr>
          <p:cNvPr id="11" name="Picture 10">
            <a:extLst>
              <a:ext uri="{FF2B5EF4-FFF2-40B4-BE49-F238E27FC236}">
                <a16:creationId xmlns:a16="http://schemas.microsoft.com/office/drawing/2014/main" id="{65322E1B-5887-43FE-8007-8770F9E3C77F}"/>
              </a:ext>
            </a:extLst>
          </p:cNvPr>
          <p:cNvPicPr>
            <a:picLocks noChangeAspect="1"/>
          </p:cNvPicPr>
          <p:nvPr/>
        </p:nvPicPr>
        <p:blipFill>
          <a:blip r:embed="rId4"/>
          <a:stretch>
            <a:fillRect/>
          </a:stretch>
        </p:blipFill>
        <p:spPr>
          <a:xfrm>
            <a:off x="100456" y="5590953"/>
            <a:ext cx="3869828" cy="2308779"/>
          </a:xfrm>
          <a:prstGeom prst="rect">
            <a:avLst/>
          </a:prstGeom>
        </p:spPr>
      </p:pic>
      <p:pic>
        <p:nvPicPr>
          <p:cNvPr id="12" name="Picture 11">
            <a:extLst>
              <a:ext uri="{FF2B5EF4-FFF2-40B4-BE49-F238E27FC236}">
                <a16:creationId xmlns:a16="http://schemas.microsoft.com/office/drawing/2014/main" id="{D6CB1D9F-2FA1-4EF8-8A74-1C97FBF9A9C3}"/>
              </a:ext>
            </a:extLst>
          </p:cNvPr>
          <p:cNvPicPr>
            <a:picLocks noChangeAspect="1"/>
          </p:cNvPicPr>
          <p:nvPr/>
        </p:nvPicPr>
        <p:blipFill>
          <a:blip r:embed="rId5"/>
          <a:stretch>
            <a:fillRect/>
          </a:stretch>
        </p:blipFill>
        <p:spPr>
          <a:xfrm>
            <a:off x="3789550" y="5590953"/>
            <a:ext cx="3882394" cy="2308779"/>
          </a:xfrm>
          <a:prstGeom prst="rect">
            <a:avLst/>
          </a:prstGeom>
        </p:spPr>
      </p:pic>
      <p:sp>
        <p:nvSpPr>
          <p:cNvPr id="13" name="Rectangle 12">
            <a:extLst>
              <a:ext uri="{FF2B5EF4-FFF2-40B4-BE49-F238E27FC236}">
                <a16:creationId xmlns:a16="http://schemas.microsoft.com/office/drawing/2014/main" id="{1091869E-8D9C-4837-9370-D6D69DEF58C8}"/>
              </a:ext>
            </a:extLst>
          </p:cNvPr>
          <p:cNvSpPr/>
          <p:nvPr/>
        </p:nvSpPr>
        <p:spPr>
          <a:xfrm>
            <a:off x="219167" y="8217690"/>
            <a:ext cx="7092043" cy="257366"/>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050" b="1" i="0" u="none" baseline="0" dirty="0">
                <a:solidFill>
                  <a:srgbClr val="FFFFFF"/>
                </a:solidFill>
                <a:latin typeface="Arial"/>
              </a:rPr>
              <a:t>Review Type comparison</a:t>
            </a:r>
          </a:p>
        </p:txBody>
      </p:sp>
      <p:pic>
        <p:nvPicPr>
          <p:cNvPr id="14" name="Picture 13">
            <a:extLst>
              <a:ext uri="{FF2B5EF4-FFF2-40B4-BE49-F238E27FC236}">
                <a16:creationId xmlns:a16="http://schemas.microsoft.com/office/drawing/2014/main" id="{159E3547-66B7-4CA4-A8AF-954B579FCBDE}"/>
              </a:ext>
            </a:extLst>
          </p:cNvPr>
          <p:cNvPicPr>
            <a:picLocks noChangeAspect="1"/>
          </p:cNvPicPr>
          <p:nvPr/>
        </p:nvPicPr>
        <p:blipFill>
          <a:blip r:embed="rId6"/>
          <a:stretch>
            <a:fillRect/>
          </a:stretch>
        </p:blipFill>
        <p:spPr>
          <a:xfrm>
            <a:off x="701911" y="8475056"/>
            <a:ext cx="2601884" cy="1760098"/>
          </a:xfrm>
          <a:prstGeom prst="rect">
            <a:avLst/>
          </a:prstGeom>
        </p:spPr>
      </p:pic>
      <p:pic>
        <p:nvPicPr>
          <p:cNvPr id="15" name="Picture 14">
            <a:extLst>
              <a:ext uri="{FF2B5EF4-FFF2-40B4-BE49-F238E27FC236}">
                <a16:creationId xmlns:a16="http://schemas.microsoft.com/office/drawing/2014/main" id="{5243B13B-E859-41F9-9F9D-00C9CD3B1AC8}"/>
              </a:ext>
            </a:extLst>
          </p:cNvPr>
          <p:cNvPicPr>
            <a:picLocks noChangeAspect="1"/>
          </p:cNvPicPr>
          <p:nvPr/>
        </p:nvPicPr>
        <p:blipFill>
          <a:blip r:embed="rId7"/>
          <a:stretch>
            <a:fillRect/>
          </a:stretch>
        </p:blipFill>
        <p:spPr>
          <a:xfrm>
            <a:off x="3565619" y="8569511"/>
            <a:ext cx="3483767" cy="1896778"/>
          </a:xfrm>
          <a:prstGeom prst="rect">
            <a:avLst/>
          </a:prstGeom>
        </p:spPr>
      </p:pic>
    </p:spTree>
    <p:extLst>
      <p:ext uri="{BB962C8B-B14F-4D97-AF65-F5344CB8AC3E}">
        <p14:creationId xmlns:p14="http://schemas.microsoft.com/office/powerpoint/2010/main" val="9854389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60C8-2B7F-4811-84EF-D72D28E66562}"/>
              </a:ext>
            </a:extLst>
          </p:cNvPr>
          <p:cNvSpPr>
            <a:spLocks noGrp="1"/>
          </p:cNvSpPr>
          <p:nvPr>
            <p:ph type="title"/>
          </p:nvPr>
        </p:nvSpPr>
        <p:spPr/>
        <p:txBody>
          <a:bodyPr/>
          <a:lstStyle/>
          <a:p>
            <a:r>
              <a:rPr lang="en-US" dirty="0"/>
              <a:t>MCR – Dollar Savings</a:t>
            </a:r>
          </a:p>
        </p:txBody>
      </p:sp>
      <p:sp>
        <p:nvSpPr>
          <p:cNvPr id="4" name="Slide Number Placeholder 3">
            <a:extLst>
              <a:ext uri="{FF2B5EF4-FFF2-40B4-BE49-F238E27FC236}">
                <a16:creationId xmlns:a16="http://schemas.microsoft.com/office/drawing/2014/main" id="{EC2F12B7-972A-4B60-869A-18D7B4A1200D}"/>
              </a:ext>
            </a:extLst>
          </p:cNvPr>
          <p:cNvSpPr>
            <a:spLocks noGrp="1"/>
          </p:cNvSpPr>
          <p:nvPr>
            <p:ph type="sldNum" sz="quarter" idx="12"/>
          </p:nvPr>
        </p:nvSpPr>
        <p:spPr/>
        <p:txBody>
          <a:bodyPr/>
          <a:lstStyle/>
          <a:p>
            <a:fld id="{90F9BDA0-AF0E-4BA8-B742-3B9C92A3E6FE}" type="slidenum">
              <a:rPr lang="en-US" smtClean="0">
                <a:solidFill>
                  <a:srgbClr val="8C9599"/>
                </a:solidFill>
              </a:rPr>
              <a:pPr/>
              <a:t>5</a:t>
            </a:fld>
            <a:endParaRPr lang="en-US" dirty="0">
              <a:solidFill>
                <a:srgbClr val="8C9599"/>
              </a:solidFill>
            </a:endParaRPr>
          </a:p>
        </p:txBody>
      </p:sp>
      <p:sp>
        <p:nvSpPr>
          <p:cNvPr id="7" name="Rectangle 6">
            <a:extLst>
              <a:ext uri="{FF2B5EF4-FFF2-40B4-BE49-F238E27FC236}">
                <a16:creationId xmlns:a16="http://schemas.microsoft.com/office/drawing/2014/main" id="{5730DAFE-CCCF-481B-B749-C16EC0998181}"/>
              </a:ext>
            </a:extLst>
          </p:cNvPr>
          <p:cNvSpPr/>
          <p:nvPr/>
        </p:nvSpPr>
        <p:spPr>
          <a:xfrm>
            <a:off x="471821" y="1675647"/>
            <a:ext cx="3005026" cy="552202"/>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b="1" i="0" u="none" baseline="0" dirty="0">
                <a:solidFill>
                  <a:srgbClr val="FFFFFF"/>
                </a:solidFill>
                <a:latin typeface="Arial"/>
              </a:rPr>
              <a:t>Total Inventory Received by MCR</a:t>
            </a:r>
          </a:p>
          <a:p>
            <a:pPr algn="ctr" rtl="0" eaLnBrk="1" fontAlgn="auto" hangingPunct="1">
              <a:lnSpc>
                <a:spcPct val="100000"/>
              </a:lnSpc>
              <a:spcBef>
                <a:spcPts val="0"/>
              </a:spcBef>
              <a:spcAft>
                <a:spcPts val="0"/>
              </a:spcAft>
            </a:pPr>
            <a:r>
              <a:rPr lang="en-US" sz="1200" b="1" dirty="0">
                <a:solidFill>
                  <a:srgbClr val="FFFFFF"/>
                </a:solidFill>
                <a:latin typeface="Arial"/>
              </a:rPr>
              <a:t>15k</a:t>
            </a:r>
            <a:endParaRPr lang="en-US" sz="1200" i="0" u="none" baseline="0" dirty="0">
              <a:solidFill>
                <a:srgbClr val="FFFFFF"/>
              </a:solidFill>
              <a:latin typeface="Arial"/>
            </a:endParaRPr>
          </a:p>
        </p:txBody>
      </p:sp>
      <p:sp>
        <p:nvSpPr>
          <p:cNvPr id="8" name="TextBox 7">
            <a:extLst>
              <a:ext uri="{FF2B5EF4-FFF2-40B4-BE49-F238E27FC236}">
                <a16:creationId xmlns:a16="http://schemas.microsoft.com/office/drawing/2014/main" id="{EE4EE41F-CD67-440F-9B8B-8F7829A56B26}"/>
              </a:ext>
            </a:extLst>
          </p:cNvPr>
          <p:cNvSpPr txBox="1"/>
          <p:nvPr/>
        </p:nvSpPr>
        <p:spPr>
          <a:xfrm>
            <a:off x="471821" y="1286540"/>
            <a:ext cx="1856709" cy="307777"/>
          </a:xfrm>
          <a:prstGeom prst="rect">
            <a:avLst/>
          </a:prstGeom>
          <a:noFill/>
        </p:spPr>
        <p:txBody>
          <a:bodyPr wrap="square" rtlCol="0">
            <a:spAutoFit/>
          </a:bodyPr>
          <a:lstStyle/>
          <a:p>
            <a:pPr>
              <a:spcAft>
                <a:spcPts val="400"/>
              </a:spcAft>
              <a:buClr>
                <a:schemeClr val="accent3"/>
              </a:buClr>
            </a:pPr>
            <a:r>
              <a:rPr lang="en-US" dirty="0">
                <a:solidFill>
                  <a:srgbClr val="4D4D4D"/>
                </a:solidFill>
              </a:rPr>
              <a:t>Q1’21 Inventory</a:t>
            </a:r>
          </a:p>
        </p:txBody>
      </p:sp>
      <p:sp>
        <p:nvSpPr>
          <p:cNvPr id="9" name="Rectangle 8">
            <a:extLst>
              <a:ext uri="{FF2B5EF4-FFF2-40B4-BE49-F238E27FC236}">
                <a16:creationId xmlns:a16="http://schemas.microsoft.com/office/drawing/2014/main" id="{C5AC40BF-4743-4081-851E-61C8DFDD2467}"/>
              </a:ext>
            </a:extLst>
          </p:cNvPr>
          <p:cNvSpPr/>
          <p:nvPr/>
        </p:nvSpPr>
        <p:spPr>
          <a:xfrm>
            <a:off x="3886200" y="1675647"/>
            <a:ext cx="1676400" cy="552202"/>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b="1" i="0" u="none" baseline="0" dirty="0">
                <a:solidFill>
                  <a:srgbClr val="FFFFFF"/>
                </a:solidFill>
                <a:latin typeface="Arial"/>
              </a:rPr>
              <a:t>Auto Released</a:t>
            </a:r>
          </a:p>
          <a:p>
            <a:pPr algn="ctr" rtl="0" eaLnBrk="1" fontAlgn="auto" hangingPunct="1">
              <a:lnSpc>
                <a:spcPct val="100000"/>
              </a:lnSpc>
              <a:spcBef>
                <a:spcPts val="0"/>
              </a:spcBef>
              <a:spcAft>
                <a:spcPts val="0"/>
              </a:spcAft>
            </a:pPr>
            <a:r>
              <a:rPr lang="en-US" sz="1200" b="1" dirty="0">
                <a:solidFill>
                  <a:srgbClr val="FFFFFF"/>
                </a:solidFill>
                <a:latin typeface="Arial"/>
              </a:rPr>
              <a:t>10k</a:t>
            </a:r>
            <a:endParaRPr lang="en-US" sz="1200" i="0" u="none" baseline="0" dirty="0">
              <a:solidFill>
                <a:srgbClr val="FFFFFF"/>
              </a:solidFill>
              <a:latin typeface="Arial"/>
            </a:endParaRPr>
          </a:p>
        </p:txBody>
      </p:sp>
      <p:sp>
        <p:nvSpPr>
          <p:cNvPr id="10" name="Rectangle 9">
            <a:extLst>
              <a:ext uri="{FF2B5EF4-FFF2-40B4-BE49-F238E27FC236}">
                <a16:creationId xmlns:a16="http://schemas.microsoft.com/office/drawing/2014/main" id="{BBA79E20-30DE-442B-9E98-D6054CD9F883}"/>
              </a:ext>
            </a:extLst>
          </p:cNvPr>
          <p:cNvSpPr/>
          <p:nvPr/>
        </p:nvSpPr>
        <p:spPr>
          <a:xfrm>
            <a:off x="6019620" y="1653815"/>
            <a:ext cx="1676400" cy="552202"/>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b="1" i="0" u="none" baseline="0" dirty="0">
                <a:solidFill>
                  <a:srgbClr val="FFFFFF"/>
                </a:solidFill>
                <a:latin typeface="Arial"/>
              </a:rPr>
              <a:t>Manual Released</a:t>
            </a:r>
          </a:p>
          <a:p>
            <a:pPr algn="ctr" rtl="0" eaLnBrk="1" fontAlgn="auto" hangingPunct="1">
              <a:lnSpc>
                <a:spcPct val="100000"/>
              </a:lnSpc>
              <a:spcBef>
                <a:spcPts val="0"/>
              </a:spcBef>
              <a:spcAft>
                <a:spcPts val="0"/>
              </a:spcAft>
            </a:pPr>
            <a:r>
              <a:rPr lang="en-US" sz="1200" b="1" dirty="0">
                <a:solidFill>
                  <a:srgbClr val="FFFFFF"/>
                </a:solidFill>
                <a:latin typeface="Arial"/>
              </a:rPr>
              <a:t>5k</a:t>
            </a:r>
            <a:endParaRPr lang="en-US" sz="1200" i="0" u="none" baseline="0" dirty="0">
              <a:solidFill>
                <a:srgbClr val="FFFFFF"/>
              </a:solidFill>
              <a:latin typeface="Arial"/>
            </a:endParaRPr>
          </a:p>
        </p:txBody>
      </p:sp>
      <p:sp>
        <p:nvSpPr>
          <p:cNvPr id="11" name="Isosceles Triangle 10">
            <a:extLst>
              <a:ext uri="{FF2B5EF4-FFF2-40B4-BE49-F238E27FC236}">
                <a16:creationId xmlns:a16="http://schemas.microsoft.com/office/drawing/2014/main" id="{AAB57645-9610-4D06-B899-F0C8C136AF47}"/>
              </a:ext>
            </a:extLst>
          </p:cNvPr>
          <p:cNvSpPr/>
          <p:nvPr/>
        </p:nvSpPr>
        <p:spPr>
          <a:xfrm>
            <a:off x="446387" y="2206017"/>
            <a:ext cx="6411433" cy="848759"/>
          </a:xfrm>
          <a:prstGeom prst="triangle">
            <a:avLst>
              <a:gd name="adj" fmla="val 100000"/>
            </a:avLst>
          </a:prstGeom>
          <a:pattFill prst="ltUpDiag">
            <a:fgClr>
              <a:schemeClr val="accent2">
                <a:lumMod val="20000"/>
                <a:lumOff val="8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C137576-3C5A-417C-850C-3B396A95CF7D}"/>
              </a:ext>
            </a:extLst>
          </p:cNvPr>
          <p:cNvSpPr/>
          <p:nvPr/>
        </p:nvSpPr>
        <p:spPr>
          <a:xfrm>
            <a:off x="212652" y="3319899"/>
            <a:ext cx="1687032" cy="574158"/>
          </a:xfrm>
          <a:prstGeom prst="roundRect">
            <a:avLst/>
          </a:prstGeom>
          <a:no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Inventory Distribution</a:t>
            </a:r>
          </a:p>
        </p:txBody>
      </p:sp>
      <p:sp>
        <p:nvSpPr>
          <p:cNvPr id="18" name="Rectangle: Rounded Corners 17">
            <a:extLst>
              <a:ext uri="{FF2B5EF4-FFF2-40B4-BE49-F238E27FC236}">
                <a16:creationId xmlns:a16="http://schemas.microsoft.com/office/drawing/2014/main" id="{4C69CECA-B236-4333-A9B0-C7A1E44AF128}"/>
              </a:ext>
            </a:extLst>
          </p:cNvPr>
          <p:cNvSpPr/>
          <p:nvPr/>
        </p:nvSpPr>
        <p:spPr>
          <a:xfrm>
            <a:off x="1559664" y="4469155"/>
            <a:ext cx="1687032" cy="574158"/>
          </a:xfrm>
          <a:prstGeom prst="roundRect">
            <a:avLst/>
          </a:prstGeom>
          <a:no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Remaining Inventory</a:t>
            </a:r>
          </a:p>
        </p:txBody>
      </p:sp>
      <p:sp>
        <p:nvSpPr>
          <p:cNvPr id="19" name="Rectangle: Rounded Corners 18">
            <a:extLst>
              <a:ext uri="{FF2B5EF4-FFF2-40B4-BE49-F238E27FC236}">
                <a16:creationId xmlns:a16="http://schemas.microsoft.com/office/drawing/2014/main" id="{DEE320E7-EBD3-4620-B709-C8C475A5F3F4}"/>
              </a:ext>
            </a:extLst>
          </p:cNvPr>
          <p:cNvSpPr/>
          <p:nvPr/>
        </p:nvSpPr>
        <p:spPr>
          <a:xfrm>
            <a:off x="1568302" y="5644885"/>
            <a:ext cx="1687032" cy="574158"/>
          </a:xfrm>
          <a:prstGeom prst="roundRect">
            <a:avLst/>
          </a:prstGeom>
          <a:no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Denied Inventory</a:t>
            </a:r>
          </a:p>
        </p:txBody>
      </p:sp>
      <p:sp>
        <p:nvSpPr>
          <p:cNvPr id="20" name="Rectangle: Rounded Corners 19">
            <a:extLst>
              <a:ext uri="{FF2B5EF4-FFF2-40B4-BE49-F238E27FC236}">
                <a16:creationId xmlns:a16="http://schemas.microsoft.com/office/drawing/2014/main" id="{6009B76C-ACE5-4602-878B-979EC3C9EB2A}"/>
              </a:ext>
            </a:extLst>
          </p:cNvPr>
          <p:cNvSpPr/>
          <p:nvPr/>
        </p:nvSpPr>
        <p:spPr>
          <a:xfrm>
            <a:off x="2927498" y="3319899"/>
            <a:ext cx="1687032" cy="574158"/>
          </a:xfrm>
          <a:prstGeom prst="roundRect">
            <a:avLst/>
          </a:prstGeom>
          <a:no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Fall out First Pass Logic</a:t>
            </a:r>
          </a:p>
        </p:txBody>
      </p:sp>
      <p:cxnSp>
        <p:nvCxnSpPr>
          <p:cNvPr id="22" name="Straight Connector 21">
            <a:extLst>
              <a:ext uri="{FF2B5EF4-FFF2-40B4-BE49-F238E27FC236}">
                <a16:creationId xmlns:a16="http://schemas.microsoft.com/office/drawing/2014/main" id="{F4BED42E-2E37-4F50-B972-081EFBAF7CC6}"/>
              </a:ext>
            </a:extLst>
          </p:cNvPr>
          <p:cNvCxnSpPr>
            <a:stCxn id="17" idx="3"/>
            <a:endCxn id="20" idx="1"/>
          </p:cNvCxnSpPr>
          <p:nvPr/>
        </p:nvCxnSpPr>
        <p:spPr>
          <a:xfrm>
            <a:off x="1899684" y="3606978"/>
            <a:ext cx="10278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45B1CDA-04C3-4CEE-8016-4F7EC931ACA0}"/>
              </a:ext>
            </a:extLst>
          </p:cNvPr>
          <p:cNvCxnSpPr>
            <a:cxnSpLocks/>
          </p:cNvCxnSpPr>
          <p:nvPr/>
        </p:nvCxnSpPr>
        <p:spPr>
          <a:xfrm>
            <a:off x="2488018" y="3606978"/>
            <a:ext cx="0" cy="875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FC7D59-9F5F-476F-A936-80E911493D25}"/>
              </a:ext>
            </a:extLst>
          </p:cNvPr>
          <p:cNvCxnSpPr>
            <a:cxnSpLocks/>
          </p:cNvCxnSpPr>
          <p:nvPr/>
        </p:nvCxnSpPr>
        <p:spPr>
          <a:xfrm>
            <a:off x="2488018" y="5043313"/>
            <a:ext cx="0" cy="601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2E24B401-D046-4DF2-BC39-54CA1D401C46}"/>
              </a:ext>
            </a:extLst>
          </p:cNvPr>
          <p:cNvSpPr/>
          <p:nvPr/>
        </p:nvSpPr>
        <p:spPr>
          <a:xfrm>
            <a:off x="4716518" y="3091995"/>
            <a:ext cx="2975159" cy="4504207"/>
          </a:xfrm>
          <a:prstGeom prst="roundRect">
            <a:avLst/>
          </a:prstGeom>
          <a:noFill/>
          <a:ln>
            <a:solidFill>
              <a:srgbClr val="D45D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a:solidFill>
                  <a:sysClr val="windowText" lastClr="000000"/>
                </a:solidFill>
              </a:rPr>
              <a:t>Key Highlighted</a:t>
            </a:r>
          </a:p>
          <a:p>
            <a:r>
              <a:rPr lang="en-US">
                <a:solidFill>
                  <a:sysClr val="windowText" lastClr="000000"/>
                </a:solidFill>
              </a:rPr>
              <a:t>*** Savings is calculated as (Allowed amount - Paid Amount - Member Liability), if Allowed Amount is available</a:t>
            </a:r>
          </a:p>
          <a:p>
            <a:r>
              <a:rPr lang="en-US">
                <a:solidFill>
                  <a:sysClr val="windowText" lastClr="000000"/>
                </a:solidFill>
              </a:rPr>
              <a:t>	              (Billed Amount * overall Allowed/ Billed ratio - Paid Amount - Member Liability), if Allowed Amount is not available</a:t>
            </a:r>
          </a:p>
          <a:p>
            <a:r>
              <a:rPr lang="en-US">
                <a:solidFill>
                  <a:sysClr val="windowText" lastClr="000000"/>
                </a:solidFill>
              </a:rPr>
              <a:t>	where Member Liability = Deductible + Copay</a:t>
            </a:r>
          </a:p>
          <a:p>
            <a:r>
              <a:rPr lang="en-US">
                <a:solidFill>
                  <a:sysClr val="windowText" lastClr="000000"/>
                </a:solidFill>
              </a:rPr>
              <a:t>- Coinsurance is not available in TOPS</a:t>
            </a:r>
          </a:p>
          <a:p>
            <a:endParaRPr lang="en-US">
              <a:solidFill>
                <a:sysClr val="windowText" lastClr="000000"/>
              </a:solidFill>
            </a:endParaRPr>
          </a:p>
          <a:p>
            <a:endParaRPr lang="en-US">
              <a:solidFill>
                <a:sysClr val="windowText" lastClr="000000"/>
              </a:solidFill>
            </a:endParaRPr>
          </a:p>
          <a:p>
            <a:r>
              <a:rPr lang="en-US">
                <a:solidFill>
                  <a:sysClr val="windowText" lastClr="000000"/>
                </a:solidFill>
              </a:rPr>
              <a:t>Overall Allowed Billed Ratio 42%</a:t>
            </a:r>
          </a:p>
        </p:txBody>
      </p:sp>
      <p:pic>
        <p:nvPicPr>
          <p:cNvPr id="30" name="Picture 29">
            <a:extLst>
              <a:ext uri="{FF2B5EF4-FFF2-40B4-BE49-F238E27FC236}">
                <a16:creationId xmlns:a16="http://schemas.microsoft.com/office/drawing/2014/main" id="{7387B957-02A1-49DE-955B-FACB62F1999D}"/>
              </a:ext>
            </a:extLst>
          </p:cNvPr>
          <p:cNvPicPr>
            <a:picLocks noChangeAspect="1"/>
          </p:cNvPicPr>
          <p:nvPr/>
        </p:nvPicPr>
        <p:blipFill>
          <a:blip r:embed="rId2"/>
          <a:stretch>
            <a:fillRect/>
          </a:stretch>
        </p:blipFill>
        <p:spPr>
          <a:xfrm>
            <a:off x="350748" y="7691075"/>
            <a:ext cx="6956269" cy="1867552"/>
          </a:xfrm>
          <a:prstGeom prst="rect">
            <a:avLst/>
          </a:prstGeom>
        </p:spPr>
      </p:pic>
    </p:spTree>
    <p:extLst>
      <p:ext uri="{BB962C8B-B14F-4D97-AF65-F5344CB8AC3E}">
        <p14:creationId xmlns:p14="http://schemas.microsoft.com/office/powerpoint/2010/main" val="10121424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C124-A83D-46E3-BCC9-69D6983B7107}"/>
              </a:ext>
            </a:extLst>
          </p:cNvPr>
          <p:cNvSpPr>
            <a:spLocks noGrp="1"/>
          </p:cNvSpPr>
          <p:nvPr>
            <p:ph type="title"/>
          </p:nvPr>
        </p:nvSpPr>
        <p:spPr>
          <a:xfrm>
            <a:off x="350748" y="242312"/>
            <a:ext cx="4940608" cy="631927"/>
          </a:xfrm>
        </p:spPr>
        <p:txBody>
          <a:bodyPr/>
          <a:lstStyle/>
          <a:p>
            <a:r>
              <a:rPr lang="en-US" dirty="0"/>
              <a:t>Impact Tracking</a:t>
            </a:r>
            <a:endParaRPr lang="en-US" b="0" i="1" dirty="0"/>
          </a:p>
        </p:txBody>
      </p:sp>
      <p:sp>
        <p:nvSpPr>
          <p:cNvPr id="4" name="Slide Number Placeholder 3">
            <a:extLst>
              <a:ext uri="{FF2B5EF4-FFF2-40B4-BE49-F238E27FC236}">
                <a16:creationId xmlns:a16="http://schemas.microsoft.com/office/drawing/2014/main" id="{78CC4EAE-2BC6-4EF7-B3D2-FF2106C544E3}"/>
              </a:ext>
            </a:extLst>
          </p:cNvPr>
          <p:cNvSpPr>
            <a:spLocks noGrp="1"/>
          </p:cNvSpPr>
          <p:nvPr>
            <p:ph type="sldNum" sz="quarter" idx="12"/>
          </p:nvPr>
        </p:nvSpPr>
        <p:spPr>
          <a:xfrm>
            <a:off x="6404430" y="9846362"/>
            <a:ext cx="906780" cy="191617"/>
          </a:xfrm>
        </p:spPr>
        <p:txBody>
          <a:bodyPr/>
          <a:lstStyle/>
          <a:p>
            <a:fld id="{90F9BDA0-AF0E-4BA8-B742-3B9C92A3E6FE}" type="slidenum">
              <a:rPr lang="en-US" smtClean="0">
                <a:solidFill>
                  <a:srgbClr val="8C9599"/>
                </a:solidFill>
              </a:rPr>
              <a:pPr/>
              <a:t>6</a:t>
            </a:fld>
            <a:endParaRPr lang="en-US" dirty="0">
              <a:solidFill>
                <a:srgbClr val="8C9599"/>
              </a:solidFill>
            </a:endParaRPr>
          </a:p>
        </p:txBody>
      </p:sp>
      <p:sp>
        <p:nvSpPr>
          <p:cNvPr id="7" name="Rectangle 6">
            <a:extLst>
              <a:ext uri="{FF2B5EF4-FFF2-40B4-BE49-F238E27FC236}">
                <a16:creationId xmlns:a16="http://schemas.microsoft.com/office/drawing/2014/main" id="{0F22CAF6-5D9A-400C-A3A3-6592A45BE38D}"/>
              </a:ext>
            </a:extLst>
          </p:cNvPr>
          <p:cNvSpPr/>
          <p:nvPr/>
        </p:nvSpPr>
        <p:spPr>
          <a:xfrm>
            <a:off x="405969" y="1406631"/>
            <a:ext cx="6960462" cy="227239"/>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100" b="1" i="0" u="none" baseline="0" dirty="0">
                <a:solidFill>
                  <a:srgbClr val="FFFFFF"/>
                </a:solidFill>
                <a:latin typeface="Arial"/>
              </a:rPr>
              <a:t>Already Released Claims</a:t>
            </a:r>
          </a:p>
        </p:txBody>
      </p:sp>
      <p:sp>
        <p:nvSpPr>
          <p:cNvPr id="8" name="TextBox 7">
            <a:extLst>
              <a:ext uri="{FF2B5EF4-FFF2-40B4-BE49-F238E27FC236}">
                <a16:creationId xmlns:a16="http://schemas.microsoft.com/office/drawing/2014/main" id="{9894A377-BFEB-4779-BAAE-AB4C12FA69F5}"/>
              </a:ext>
            </a:extLst>
          </p:cNvPr>
          <p:cNvSpPr txBox="1"/>
          <p:nvPr/>
        </p:nvSpPr>
        <p:spPr>
          <a:xfrm>
            <a:off x="499730" y="1956391"/>
            <a:ext cx="1722475" cy="307777"/>
          </a:xfrm>
          <a:prstGeom prst="rect">
            <a:avLst/>
          </a:prstGeom>
          <a:noFill/>
        </p:spPr>
        <p:txBody>
          <a:bodyPr wrap="square" rtlCol="0">
            <a:spAutoFit/>
          </a:bodyPr>
          <a:lstStyle/>
          <a:p>
            <a:pPr>
              <a:spcAft>
                <a:spcPts val="400"/>
              </a:spcAft>
              <a:buClr>
                <a:schemeClr val="accent3"/>
              </a:buClr>
            </a:pPr>
            <a:r>
              <a:rPr lang="en-US" dirty="0">
                <a:solidFill>
                  <a:srgbClr val="4D4D4D"/>
                </a:solidFill>
              </a:rPr>
              <a:t>Ongoing Treatment</a:t>
            </a:r>
          </a:p>
        </p:txBody>
      </p:sp>
      <p:sp>
        <p:nvSpPr>
          <p:cNvPr id="9" name="TextBox 8">
            <a:extLst>
              <a:ext uri="{FF2B5EF4-FFF2-40B4-BE49-F238E27FC236}">
                <a16:creationId xmlns:a16="http://schemas.microsoft.com/office/drawing/2014/main" id="{95867260-1803-458D-AF66-3A9F912D7C70}"/>
              </a:ext>
            </a:extLst>
          </p:cNvPr>
          <p:cNvSpPr txBox="1"/>
          <p:nvPr/>
        </p:nvSpPr>
        <p:spPr>
          <a:xfrm>
            <a:off x="2385238" y="1954902"/>
            <a:ext cx="1722475" cy="523220"/>
          </a:xfrm>
          <a:prstGeom prst="rect">
            <a:avLst/>
          </a:prstGeom>
          <a:noFill/>
        </p:spPr>
        <p:txBody>
          <a:bodyPr wrap="square" rtlCol="0">
            <a:spAutoFit/>
          </a:bodyPr>
          <a:lstStyle/>
          <a:p>
            <a:pPr>
              <a:spcAft>
                <a:spcPts val="400"/>
              </a:spcAft>
              <a:buClr>
                <a:schemeClr val="accent3"/>
              </a:buClr>
            </a:pPr>
            <a:r>
              <a:rPr lang="en-US" dirty="0">
                <a:solidFill>
                  <a:srgbClr val="4D4D4D"/>
                </a:solidFill>
              </a:rPr>
              <a:t>Projected Already Claim Release – 2</a:t>
            </a:r>
          </a:p>
        </p:txBody>
      </p:sp>
      <p:sp>
        <p:nvSpPr>
          <p:cNvPr id="10" name="TextBox 9">
            <a:extLst>
              <a:ext uri="{FF2B5EF4-FFF2-40B4-BE49-F238E27FC236}">
                <a16:creationId xmlns:a16="http://schemas.microsoft.com/office/drawing/2014/main" id="{B85892DA-F0E3-4518-B195-49165E693E59}"/>
              </a:ext>
            </a:extLst>
          </p:cNvPr>
          <p:cNvSpPr txBox="1"/>
          <p:nvPr/>
        </p:nvSpPr>
        <p:spPr>
          <a:xfrm>
            <a:off x="4525927" y="1938669"/>
            <a:ext cx="1722475" cy="523220"/>
          </a:xfrm>
          <a:prstGeom prst="rect">
            <a:avLst/>
          </a:prstGeom>
          <a:noFill/>
        </p:spPr>
        <p:txBody>
          <a:bodyPr wrap="square" rtlCol="0">
            <a:spAutoFit/>
          </a:bodyPr>
          <a:lstStyle/>
          <a:p>
            <a:pPr>
              <a:spcAft>
                <a:spcPts val="400"/>
              </a:spcAft>
              <a:buClr>
                <a:schemeClr val="accent3"/>
              </a:buClr>
            </a:pPr>
            <a:r>
              <a:rPr lang="en-US" b="1" dirty="0">
                <a:solidFill>
                  <a:srgbClr val="4D4D4D"/>
                </a:solidFill>
              </a:rPr>
              <a:t>Check if there any change – In FTE</a:t>
            </a:r>
          </a:p>
        </p:txBody>
      </p:sp>
      <p:sp>
        <p:nvSpPr>
          <p:cNvPr id="11" name="Rectangle 10">
            <a:extLst>
              <a:ext uri="{FF2B5EF4-FFF2-40B4-BE49-F238E27FC236}">
                <a16:creationId xmlns:a16="http://schemas.microsoft.com/office/drawing/2014/main" id="{4281485B-3BBE-4092-9EAB-FD5686977DAA}"/>
              </a:ext>
            </a:extLst>
          </p:cNvPr>
          <p:cNvSpPr/>
          <p:nvPr/>
        </p:nvSpPr>
        <p:spPr>
          <a:xfrm>
            <a:off x="405969" y="3249608"/>
            <a:ext cx="6960462" cy="227239"/>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100" b="1" i="0" u="none" baseline="0" dirty="0">
                <a:solidFill>
                  <a:srgbClr val="FFFFFF"/>
                </a:solidFill>
                <a:latin typeface="Arial"/>
              </a:rPr>
              <a:t>Leakage Amount</a:t>
            </a:r>
          </a:p>
        </p:txBody>
      </p:sp>
      <p:sp>
        <p:nvSpPr>
          <p:cNvPr id="12" name="TextBox 11">
            <a:extLst>
              <a:ext uri="{FF2B5EF4-FFF2-40B4-BE49-F238E27FC236}">
                <a16:creationId xmlns:a16="http://schemas.microsoft.com/office/drawing/2014/main" id="{76E28DFA-5C83-4309-A7DB-B67F10A285E5}"/>
              </a:ext>
            </a:extLst>
          </p:cNvPr>
          <p:cNvSpPr txBox="1"/>
          <p:nvPr/>
        </p:nvSpPr>
        <p:spPr>
          <a:xfrm>
            <a:off x="350748" y="3809044"/>
            <a:ext cx="6783699" cy="307777"/>
          </a:xfrm>
          <a:prstGeom prst="rect">
            <a:avLst/>
          </a:prstGeom>
          <a:noFill/>
        </p:spPr>
        <p:txBody>
          <a:bodyPr wrap="square" rtlCol="0">
            <a:spAutoFit/>
          </a:bodyPr>
          <a:lstStyle/>
          <a:p>
            <a:pPr>
              <a:spcAft>
                <a:spcPts val="400"/>
              </a:spcAft>
              <a:buClr>
                <a:schemeClr val="accent3"/>
              </a:buClr>
            </a:pPr>
            <a:r>
              <a:rPr lang="en-US" dirty="0">
                <a:solidFill>
                  <a:srgbClr val="4D4D4D"/>
                </a:solidFill>
              </a:rPr>
              <a:t>E&amp;I Low ROI – % decrease in Leakage due to threshold ( Leakage amt/ claim )</a:t>
            </a:r>
          </a:p>
        </p:txBody>
      </p:sp>
      <p:sp>
        <p:nvSpPr>
          <p:cNvPr id="15" name="Rectangle 14">
            <a:extLst>
              <a:ext uri="{FF2B5EF4-FFF2-40B4-BE49-F238E27FC236}">
                <a16:creationId xmlns:a16="http://schemas.microsoft.com/office/drawing/2014/main" id="{5A4804EE-281C-4848-B423-B82E034252C3}"/>
              </a:ext>
            </a:extLst>
          </p:cNvPr>
          <p:cNvSpPr/>
          <p:nvPr/>
        </p:nvSpPr>
        <p:spPr>
          <a:xfrm>
            <a:off x="405969" y="5030561"/>
            <a:ext cx="6960462" cy="227239"/>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100" b="1" i="0" u="none" baseline="0" dirty="0">
                <a:solidFill>
                  <a:srgbClr val="FFFFFF"/>
                </a:solidFill>
                <a:latin typeface="Arial"/>
              </a:rPr>
              <a:t>ADRS Phase 1.1 –  From Benefit saving</a:t>
            </a:r>
          </a:p>
        </p:txBody>
      </p:sp>
      <p:sp>
        <p:nvSpPr>
          <p:cNvPr id="16" name="TextBox 15">
            <a:extLst>
              <a:ext uri="{FF2B5EF4-FFF2-40B4-BE49-F238E27FC236}">
                <a16:creationId xmlns:a16="http://schemas.microsoft.com/office/drawing/2014/main" id="{78DB5606-DA35-44E0-94FE-1373403C3A5D}"/>
              </a:ext>
            </a:extLst>
          </p:cNvPr>
          <p:cNvSpPr txBox="1"/>
          <p:nvPr/>
        </p:nvSpPr>
        <p:spPr>
          <a:xfrm>
            <a:off x="361381" y="5654302"/>
            <a:ext cx="1722475" cy="307777"/>
          </a:xfrm>
          <a:prstGeom prst="rect">
            <a:avLst/>
          </a:prstGeom>
          <a:noFill/>
        </p:spPr>
        <p:txBody>
          <a:bodyPr wrap="square" rtlCol="0">
            <a:spAutoFit/>
          </a:bodyPr>
          <a:lstStyle/>
          <a:p>
            <a:pPr>
              <a:spcAft>
                <a:spcPts val="400"/>
              </a:spcAft>
              <a:buClr>
                <a:schemeClr val="accent3"/>
              </a:buClr>
            </a:pPr>
            <a:r>
              <a:rPr lang="en-US" dirty="0">
                <a:solidFill>
                  <a:srgbClr val="4D4D4D"/>
                </a:solidFill>
              </a:rPr>
              <a:t>Time Saved </a:t>
            </a:r>
          </a:p>
        </p:txBody>
      </p:sp>
      <p:sp>
        <p:nvSpPr>
          <p:cNvPr id="17" name="TextBox 16">
            <a:extLst>
              <a:ext uri="{FF2B5EF4-FFF2-40B4-BE49-F238E27FC236}">
                <a16:creationId xmlns:a16="http://schemas.microsoft.com/office/drawing/2014/main" id="{53724E52-800B-4AC0-8924-318A20A966B3}"/>
              </a:ext>
            </a:extLst>
          </p:cNvPr>
          <p:cNvSpPr txBox="1"/>
          <p:nvPr/>
        </p:nvSpPr>
        <p:spPr>
          <a:xfrm>
            <a:off x="2163725" y="5670535"/>
            <a:ext cx="1722475" cy="307777"/>
          </a:xfrm>
          <a:prstGeom prst="rect">
            <a:avLst/>
          </a:prstGeom>
          <a:noFill/>
        </p:spPr>
        <p:txBody>
          <a:bodyPr wrap="square" rtlCol="0">
            <a:spAutoFit/>
          </a:bodyPr>
          <a:lstStyle/>
          <a:p>
            <a:pPr>
              <a:spcAft>
                <a:spcPts val="400"/>
              </a:spcAft>
              <a:buClr>
                <a:schemeClr val="accent3"/>
              </a:buClr>
            </a:pPr>
            <a:r>
              <a:rPr lang="en-US" dirty="0">
                <a:solidFill>
                  <a:srgbClr val="4D4D4D"/>
                </a:solidFill>
              </a:rPr>
              <a:t>FTE Saved</a:t>
            </a:r>
          </a:p>
        </p:txBody>
      </p:sp>
      <p:sp>
        <p:nvSpPr>
          <p:cNvPr id="18" name="TextBox 17">
            <a:extLst>
              <a:ext uri="{FF2B5EF4-FFF2-40B4-BE49-F238E27FC236}">
                <a16:creationId xmlns:a16="http://schemas.microsoft.com/office/drawing/2014/main" id="{952E30B0-FA4B-464F-BEF5-C572606D1D58}"/>
              </a:ext>
            </a:extLst>
          </p:cNvPr>
          <p:cNvSpPr txBox="1"/>
          <p:nvPr/>
        </p:nvSpPr>
        <p:spPr>
          <a:xfrm>
            <a:off x="4107713" y="5670534"/>
            <a:ext cx="1722475" cy="307777"/>
          </a:xfrm>
          <a:prstGeom prst="rect">
            <a:avLst/>
          </a:prstGeom>
          <a:noFill/>
        </p:spPr>
        <p:txBody>
          <a:bodyPr wrap="square" rtlCol="0">
            <a:spAutoFit/>
          </a:bodyPr>
          <a:lstStyle/>
          <a:p>
            <a:pPr>
              <a:spcAft>
                <a:spcPts val="400"/>
              </a:spcAft>
              <a:buClr>
                <a:schemeClr val="accent3"/>
              </a:buClr>
            </a:pPr>
            <a:r>
              <a:rPr lang="en-US" dirty="0">
                <a:solidFill>
                  <a:srgbClr val="4D4D4D"/>
                </a:solidFill>
              </a:rPr>
              <a:t>Dollar Saved</a:t>
            </a:r>
          </a:p>
        </p:txBody>
      </p:sp>
      <p:sp>
        <p:nvSpPr>
          <p:cNvPr id="19" name="Rectangle 18">
            <a:extLst>
              <a:ext uri="{FF2B5EF4-FFF2-40B4-BE49-F238E27FC236}">
                <a16:creationId xmlns:a16="http://schemas.microsoft.com/office/drawing/2014/main" id="{41B42BB5-F99F-420E-8EE7-1B37FD47F8E7}"/>
              </a:ext>
            </a:extLst>
          </p:cNvPr>
          <p:cNvSpPr/>
          <p:nvPr/>
        </p:nvSpPr>
        <p:spPr>
          <a:xfrm>
            <a:off x="405969" y="6591842"/>
            <a:ext cx="3366657" cy="227239"/>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r>
              <a:rPr lang="en-US" sz="1100" b="1" i="0" u="none" baseline="0" dirty="0">
                <a:solidFill>
                  <a:srgbClr val="FFFFFF"/>
                </a:solidFill>
                <a:latin typeface="Arial"/>
              </a:rPr>
              <a:t>ADRS Phase 1.2 –  From Benefit saving</a:t>
            </a:r>
          </a:p>
        </p:txBody>
      </p:sp>
    </p:spTree>
    <p:extLst>
      <p:ext uri="{BB962C8B-B14F-4D97-AF65-F5344CB8AC3E}">
        <p14:creationId xmlns:p14="http://schemas.microsoft.com/office/powerpoint/2010/main" val="31795144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62793A0-E2C6-43A1-85B0-6E947F299C32}"/>
              </a:ext>
            </a:extLst>
          </p:cNvPr>
          <p:cNvSpPr txBox="1">
            <a:spLocks/>
          </p:cNvSpPr>
          <p:nvPr/>
        </p:nvSpPr>
        <p:spPr>
          <a:xfrm>
            <a:off x="2404942" y="4228170"/>
            <a:ext cx="2962516" cy="616359"/>
          </a:xfrm>
          <a:prstGeom prst="rect">
            <a:avLst/>
          </a:prstGeom>
        </p:spPr>
        <p:txBody>
          <a:bodyPr vert="horz" lIns="101882" tIns="50941" rIns="101882" bIns="50941" rtlCol="0" anchor="ctr">
            <a:normAutofit/>
          </a:bodyPr>
          <a:lstStyle>
            <a:lvl1pPr algn="l" defTabSz="1018834" rtl="0" eaLnBrk="1" latinLnBrk="0" hangingPunct="1">
              <a:lnSpc>
                <a:spcPct val="100000"/>
              </a:lnSpc>
              <a:spcBef>
                <a:spcPct val="0"/>
              </a:spcBef>
              <a:buNone/>
              <a:defRPr lang="en-US" sz="2000" b="1" kern="1200">
                <a:solidFill>
                  <a:schemeClr val="accent1"/>
                </a:solidFill>
                <a:latin typeface="+mj-lt"/>
                <a:ea typeface="+mj-ea"/>
                <a:cs typeface="+mj-cs"/>
              </a:defRPr>
            </a:lvl1pPr>
          </a:lstStyle>
          <a:p>
            <a:pPr marL="0" marR="0" lvl="0" indent="0" algn="ctr" defTabSz="1018834" rtl="0" eaLnBrk="1" fontAlgn="auto" latinLnBrk="0" hangingPunct="1">
              <a:lnSpc>
                <a:spcPct val="100000"/>
              </a:lnSpc>
              <a:spcBef>
                <a:spcPct val="0"/>
              </a:spcBef>
              <a:spcAft>
                <a:spcPts val="0"/>
              </a:spcAft>
              <a:buClrTx/>
              <a:buSzTx/>
              <a:buFontTx/>
              <a:buNone/>
              <a:tabLst/>
              <a:defRPr/>
            </a:pPr>
            <a:r>
              <a:rPr kumimoji="0" lang="en-US" altLang="en-US" sz="1200" b="1" i="1" u="none" strike="noStrike" kern="1200" cap="none" spc="0" normalizeH="0" baseline="0" noProof="0" dirty="0">
                <a:ln>
                  <a:noFill/>
                </a:ln>
                <a:solidFill>
                  <a:srgbClr val="8C9599">
                    <a:lumMod val="50000"/>
                  </a:srgbClr>
                </a:solidFill>
                <a:effectLst/>
                <a:uLnTx/>
                <a:uFillTx/>
                <a:latin typeface="Arial"/>
                <a:ea typeface="+mj-ea"/>
                <a:cs typeface="+mj-cs"/>
              </a:rPr>
              <a:t>END of the presentation</a:t>
            </a:r>
          </a:p>
          <a:p>
            <a:pPr marL="0" marR="0" lvl="0" indent="0" algn="ctr" defTabSz="1018834" rtl="0" eaLnBrk="1" fontAlgn="auto" latinLnBrk="0" hangingPunct="1">
              <a:lnSpc>
                <a:spcPct val="100000"/>
              </a:lnSpc>
              <a:spcBef>
                <a:spcPct val="0"/>
              </a:spcBef>
              <a:spcAft>
                <a:spcPts val="0"/>
              </a:spcAft>
              <a:buClrTx/>
              <a:buSzTx/>
              <a:buFontTx/>
              <a:buNone/>
              <a:tabLst/>
              <a:defRPr/>
            </a:pPr>
            <a:r>
              <a:rPr kumimoji="0" lang="en-US" altLang="en-US" sz="1200" b="1" i="1" u="none" strike="noStrike" kern="1200" cap="none" spc="0" normalizeH="0" baseline="0" noProof="0" dirty="0">
                <a:ln>
                  <a:noFill/>
                </a:ln>
                <a:solidFill>
                  <a:srgbClr val="8C9599">
                    <a:lumMod val="50000"/>
                  </a:srgbClr>
                </a:solidFill>
                <a:effectLst/>
                <a:uLnTx/>
                <a:uFillTx/>
                <a:latin typeface="Arial"/>
                <a:ea typeface="+mj-ea"/>
                <a:cs typeface="+mj-cs"/>
              </a:rPr>
              <a:t>Thank you</a:t>
            </a:r>
          </a:p>
        </p:txBody>
      </p:sp>
      <p:sp>
        <p:nvSpPr>
          <p:cNvPr id="5" name="Rectangle 4">
            <a:extLst>
              <a:ext uri="{FF2B5EF4-FFF2-40B4-BE49-F238E27FC236}">
                <a16:creationId xmlns:a16="http://schemas.microsoft.com/office/drawing/2014/main" id="{4BEDA5ED-1EB7-4F4E-BB5F-D4EEA01E9380}"/>
              </a:ext>
            </a:extLst>
          </p:cNvPr>
          <p:cNvSpPr/>
          <p:nvPr/>
        </p:nvSpPr>
        <p:spPr>
          <a:xfrm>
            <a:off x="301330" y="9936589"/>
            <a:ext cx="1588897" cy="230832"/>
          </a:xfrm>
          <a:prstGeom prst="rect">
            <a:avLst/>
          </a:prstGeom>
          <a:solidFill>
            <a:schemeClr val="bg1"/>
          </a:solidFill>
        </p:spPr>
        <p:txBody>
          <a:bodyPr wrap="none">
            <a:spAutoFit/>
          </a:bodyPr>
          <a:lstStyle/>
          <a:p>
            <a:pPr marL="0" marR="0" lvl="0" indent="0" algn="l" defTabSz="914400" rtl="0" eaLnBrk="1" fontAlgn="base" latinLnBrk="0" hangingPunct="1">
              <a:lnSpc>
                <a:spcPct val="100000"/>
              </a:lnSpc>
              <a:spcBef>
                <a:spcPct val="0"/>
              </a:spcBef>
              <a:spcAft>
                <a:spcPts val="400"/>
              </a:spcAft>
              <a:buClr>
                <a:srgbClr val="00A8F7"/>
              </a:buClr>
              <a:buSzTx/>
              <a:buFontTx/>
              <a:buNone/>
              <a:tabLst/>
              <a:defRPr/>
            </a:pPr>
            <a:r>
              <a:rPr kumimoji="0" lang="en-US" sz="900" b="0" i="0" u="none" strike="noStrike" kern="1200" cap="none" spc="0" normalizeH="0" baseline="0" noProof="0" dirty="0">
                <a:ln>
                  <a:noFill/>
                </a:ln>
                <a:solidFill>
                  <a:srgbClr val="4D4D4D"/>
                </a:solidFill>
                <a:effectLst/>
                <a:uLnTx/>
                <a:uFillTx/>
                <a:latin typeface="Arial" pitchFamily="34" charset="0"/>
                <a:ea typeface="ＭＳ Ｐゴシック" pitchFamily="34" charset="-128"/>
                <a:cs typeface="+mn-cs"/>
              </a:rPr>
              <a:t>Enterprise Data &amp; Analytics</a:t>
            </a:r>
          </a:p>
        </p:txBody>
      </p:sp>
      <p:sp>
        <p:nvSpPr>
          <p:cNvPr id="6" name="Slide Number Placeholder 3">
            <a:extLst>
              <a:ext uri="{FF2B5EF4-FFF2-40B4-BE49-F238E27FC236}">
                <a16:creationId xmlns:a16="http://schemas.microsoft.com/office/drawing/2014/main" id="{FB3BD073-C4C7-4E70-8E9B-B095BF09DF0A}"/>
              </a:ext>
            </a:extLst>
          </p:cNvPr>
          <p:cNvSpPr txBox="1">
            <a:spLocks/>
          </p:cNvSpPr>
          <p:nvPr/>
        </p:nvSpPr>
        <p:spPr>
          <a:xfrm>
            <a:off x="7036429" y="10097792"/>
            <a:ext cx="284268" cy="1798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b"/>
          <a:lstStyle>
            <a:defPPr>
              <a:defRPr lang="en-US"/>
            </a:defPPr>
            <a:lvl1pPr algn="r"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1pPr>
            <a:lvl2pPr marL="827608" indent="-318312"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2pPr>
            <a:lvl3pPr marL="1273245"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3pPr>
            <a:lvl4pPr marL="1782542"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4pPr>
            <a:lvl5pPr marL="2291840" indent="-254648" algn="l" rtl="0" eaLnBrk="0" fontAlgn="base" hangingPunct="0">
              <a:spcBef>
                <a:spcPct val="0"/>
              </a:spcBef>
              <a:spcAft>
                <a:spcPct val="0"/>
              </a:spcAft>
              <a:defRPr sz="1400" kern="1200">
                <a:solidFill>
                  <a:schemeClr val="tx1"/>
                </a:solidFill>
                <a:latin typeface="Arial" pitchFamily="34" charset="0"/>
                <a:ea typeface="ＭＳ Ｐゴシック" pitchFamily="34" charset="-128"/>
                <a:cs typeface="+mn-cs"/>
              </a:defRPr>
            </a:lvl5pPr>
            <a:lvl6pPr marL="2801139"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6pPr>
            <a:lvl7pPr marL="3310437"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7pPr>
            <a:lvl8pPr marL="3819734"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8pPr>
            <a:lvl9pPr marL="4329032" indent="-254648" algn="l" defTabSz="1018586" rtl="0" eaLnBrk="0" fontAlgn="base" latinLnBrk="0" hangingPunct="0">
              <a:spcBef>
                <a:spcPct val="0"/>
              </a:spcBef>
              <a:spcAft>
                <a:spcPct val="0"/>
              </a:spcAft>
              <a:defRPr sz="1400" kern="1200">
                <a:solidFill>
                  <a:schemeClr val="tx1"/>
                </a:solidFill>
                <a:latin typeface="Arial" pitchFamily="34" charset="0"/>
                <a:ea typeface="ＭＳ Ｐゴシック" pitchFamily="34" charset="-128"/>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8C108AC4-FE19-4401-8E1D-66F7C418A7E2}" type="slidenum">
              <a:rPr kumimoji="0" lang="en-US" altLang="en-US" sz="900" b="0" i="0" u="none" strike="noStrike" kern="1200" cap="none" spc="0" normalizeH="0" baseline="0" noProof="0" smtClean="0">
                <a:ln>
                  <a:noFill/>
                </a:ln>
                <a:solidFill>
                  <a:srgbClr val="8C9599">
                    <a:lumMod val="75000"/>
                  </a:srgbClr>
                </a:solidFill>
                <a:effectLst/>
                <a:uLnTx/>
                <a:uFillTx/>
                <a:latin typeface="Arial" pitchFamily="34" charset="0"/>
                <a:ea typeface="Arial Unicode MS"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7</a:t>
            </a:fld>
            <a:endParaRPr kumimoji="0" lang="en-US" altLang="en-US" sz="900" b="0" i="0" u="none" strike="noStrike" kern="1200" cap="none" spc="0" normalizeH="0" baseline="0" noProof="0" dirty="0">
              <a:ln>
                <a:noFill/>
              </a:ln>
              <a:solidFill>
                <a:srgbClr val="8C9599">
                  <a:lumMod val="75000"/>
                </a:srgbClr>
              </a:solidFill>
              <a:effectLst/>
              <a:uLnTx/>
              <a:uFillTx/>
              <a:latin typeface="Arial" pitchFamily="34" charset="0"/>
              <a:ea typeface="Arial Unicode MS" pitchFamily="34" charset="-128"/>
              <a:cs typeface="+mn-cs"/>
            </a:endParaRPr>
          </a:p>
        </p:txBody>
      </p:sp>
    </p:spTree>
    <p:extLst>
      <p:ext uri="{BB962C8B-B14F-4D97-AF65-F5344CB8AC3E}">
        <p14:creationId xmlns:p14="http://schemas.microsoft.com/office/powerpoint/2010/main" val="35495840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E8E7-B086-411C-9263-42763F6748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69D12A-7937-4C61-B9E0-B1B1DDF3314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00A8FE6-92C2-43F0-A7F4-4243CA057825}"/>
              </a:ext>
            </a:extLst>
          </p:cNvPr>
          <p:cNvSpPr>
            <a:spLocks noGrp="1"/>
          </p:cNvSpPr>
          <p:nvPr>
            <p:ph type="sldNum" sz="quarter" idx="12"/>
          </p:nvPr>
        </p:nvSpPr>
        <p:spPr/>
        <p:txBody>
          <a:bodyPr/>
          <a:lstStyle/>
          <a:p>
            <a:fld id="{90F9BDA0-AF0E-4BA8-B742-3B9C92A3E6FE}" type="slidenum">
              <a:rPr lang="en-US" smtClean="0">
                <a:solidFill>
                  <a:srgbClr val="8C9599"/>
                </a:solidFill>
              </a:rPr>
              <a:pPr/>
              <a:t>8</a:t>
            </a:fld>
            <a:endParaRPr lang="en-US" dirty="0">
              <a:solidFill>
                <a:srgbClr val="8C9599"/>
              </a:solidFill>
            </a:endParaRPr>
          </a:p>
        </p:txBody>
      </p:sp>
    </p:spTree>
    <p:extLst>
      <p:ext uri="{BB962C8B-B14F-4D97-AF65-F5344CB8AC3E}">
        <p14:creationId xmlns:p14="http://schemas.microsoft.com/office/powerpoint/2010/main" val="4289598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E8E7-B086-411C-9263-42763F6748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69D12A-7937-4C61-B9E0-B1B1DDF3314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00A8FE6-92C2-43F0-A7F4-4243CA057825}"/>
              </a:ext>
            </a:extLst>
          </p:cNvPr>
          <p:cNvSpPr>
            <a:spLocks noGrp="1"/>
          </p:cNvSpPr>
          <p:nvPr>
            <p:ph type="sldNum" sz="quarter" idx="12"/>
          </p:nvPr>
        </p:nvSpPr>
        <p:spPr/>
        <p:txBody>
          <a:bodyPr/>
          <a:lstStyle/>
          <a:p>
            <a:fld id="{90F9BDA0-AF0E-4BA8-B742-3B9C92A3E6FE}" type="slidenum">
              <a:rPr lang="en-US" smtClean="0">
                <a:solidFill>
                  <a:srgbClr val="8C9599"/>
                </a:solidFill>
              </a:rPr>
              <a:pPr/>
              <a:t>9</a:t>
            </a:fld>
            <a:endParaRPr lang="en-US" dirty="0">
              <a:solidFill>
                <a:srgbClr val="8C9599"/>
              </a:solidFill>
            </a:endParaRPr>
          </a:p>
        </p:txBody>
      </p:sp>
    </p:spTree>
    <p:extLst>
      <p:ext uri="{BB962C8B-B14F-4D97-AF65-F5344CB8AC3E}">
        <p14:creationId xmlns:p14="http://schemas.microsoft.com/office/powerpoint/2010/main" val="40845680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theme/theme1.xml><?xml version="1.0" encoding="utf-8"?>
<a:theme xmlns:a="http://schemas.openxmlformats.org/drawingml/2006/main" name="2_UnitedHealthcar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UnitedHealthcar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theme>
</file>

<file path=ppt/theme/theme3.xml><?xml version="1.0" encoding="utf-8"?>
<a:theme xmlns:a="http://schemas.openxmlformats.org/drawingml/2006/main" name="4_UnitedHealthcar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theme>
</file>

<file path=ppt/theme/theme4.xml><?xml version="1.0" encoding="utf-8"?>
<a:theme xmlns:a="http://schemas.openxmlformats.org/drawingml/2006/main" name="7_UnitedHealthcar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theme>
</file>

<file path=ppt/theme/theme5.xml><?xml version="1.0" encoding="utf-8"?>
<a:theme xmlns:a="http://schemas.openxmlformats.org/drawingml/2006/main" name="15_UnitedHealthcar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theme>
</file>

<file path=ppt/theme/theme6.xml><?xml version="1.0" encoding="utf-8"?>
<a:theme xmlns:a="http://schemas.openxmlformats.org/drawingml/2006/main" name="22_UnitedHealthcar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theme>
</file>

<file path=ppt/theme/theme7.xml><?xml version="1.0" encoding="utf-8"?>
<a:theme xmlns:a="http://schemas.openxmlformats.org/drawingml/2006/main" name="Optum-Portrait-Template">
  <a:themeElements>
    <a:clrScheme name="Optum Color Palette">
      <a:dk1>
        <a:srgbClr val="55565A"/>
      </a:dk1>
      <a:lt1>
        <a:srgbClr val="FFFFFF"/>
      </a:lt1>
      <a:dk2>
        <a:srgbClr val="55565A"/>
      </a:dk2>
      <a:lt2>
        <a:srgbClr val="FFFFFF"/>
      </a:lt2>
      <a:accent1>
        <a:srgbClr val="E87722"/>
      </a:accent1>
      <a:accent2>
        <a:srgbClr val="F2AA00"/>
      </a:accent2>
      <a:accent3>
        <a:srgbClr val="63666A"/>
      </a:accent3>
      <a:accent4>
        <a:srgbClr val="888B8D"/>
      </a:accent4>
      <a:accent5>
        <a:srgbClr val="B1B3B3"/>
      </a:accent5>
      <a:accent6>
        <a:srgbClr val="D0D0CE"/>
      </a:accent6>
      <a:hlink>
        <a:srgbClr val="E87722"/>
      </a:hlink>
      <a:folHlink>
        <a:srgbClr val="63666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solidFill>
            <a:schemeClr val="accent3"/>
          </a:solidFill>
          <a:miter lim="800000"/>
        </a:ln>
      </a:spPr>
      <a:bodyPr rot="0" spcFirstLastPara="0" vert="horz" wrap="square" lIns="91440" tIns="45720" rIns="91440" bIns="45720" numCol="1" spcCol="0" rtlCol="0" fromWordArt="0" anchor="t" anchorCtr="0" forceAA="0" compatLnSpc="1">
        <a:prstTxWarp prst="textNoShape">
          <a:avLst/>
        </a:prstTxWarp>
        <a:noAutofit/>
      </a:bodyPr>
      <a:lstStyle>
        <a:defPPr algn="ctr">
          <a:spcBef>
            <a:spcPts val="500"/>
          </a:spcBef>
          <a:defRPr sz="1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accent3"/>
          </a:solidFill>
          <a:miter lim="800000"/>
          <a:headEnd type="none"/>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spcBef>
            <a:spcPts val="500"/>
          </a:spcBef>
          <a:defRPr sz="1000" dirty="0" smtClean="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Portrait-Template.potx" id="{27EFDBC8-D653-4088-BF5D-AB07D94CC782}" vid="{9450D5AE-6EB3-476B-A3B2-51BE4CC56071}"/>
    </a:ext>
  </a:extLst>
</a:theme>
</file>

<file path=ppt/theme/theme8.xml><?xml version="1.0" encoding="utf-8"?>
<a:theme xmlns:a="http://schemas.openxmlformats.org/drawingml/2006/main" name="1_Optum-Portrait-Template">
  <a:themeElements>
    <a:clrScheme name="Optum Color Palette">
      <a:dk1>
        <a:srgbClr val="55565A"/>
      </a:dk1>
      <a:lt1>
        <a:srgbClr val="FFFFFF"/>
      </a:lt1>
      <a:dk2>
        <a:srgbClr val="55565A"/>
      </a:dk2>
      <a:lt2>
        <a:srgbClr val="FFFFFF"/>
      </a:lt2>
      <a:accent1>
        <a:srgbClr val="E87722"/>
      </a:accent1>
      <a:accent2>
        <a:srgbClr val="F2AA00"/>
      </a:accent2>
      <a:accent3>
        <a:srgbClr val="63666A"/>
      </a:accent3>
      <a:accent4>
        <a:srgbClr val="888B8D"/>
      </a:accent4>
      <a:accent5>
        <a:srgbClr val="B1B3B3"/>
      </a:accent5>
      <a:accent6>
        <a:srgbClr val="D0D0CE"/>
      </a:accent6>
      <a:hlink>
        <a:srgbClr val="E87722"/>
      </a:hlink>
      <a:folHlink>
        <a:srgbClr val="63666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solidFill>
            <a:schemeClr val="accent3"/>
          </a:solidFill>
          <a:miter lim="800000"/>
        </a:ln>
      </a:spPr>
      <a:bodyPr rot="0" spcFirstLastPara="0" vert="horz" wrap="square" lIns="91440" tIns="45720" rIns="91440" bIns="45720" numCol="1" spcCol="0" rtlCol="0" fromWordArt="0" anchor="t" anchorCtr="0" forceAA="0" compatLnSpc="1">
        <a:prstTxWarp prst="textNoShape">
          <a:avLst/>
        </a:prstTxWarp>
        <a:noAutofit/>
      </a:bodyPr>
      <a:lstStyle>
        <a:defPPr algn="ctr">
          <a:spcBef>
            <a:spcPts val="500"/>
          </a:spcBef>
          <a:defRPr sz="1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accent3"/>
          </a:solidFill>
          <a:miter lim="800000"/>
          <a:headEnd type="none"/>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spcBef>
            <a:spcPts val="500"/>
          </a:spcBef>
          <a:defRPr sz="1000" dirty="0" smtClean="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Portrait-Template.potx" id="{27EFDBC8-D653-4088-BF5D-AB07D94CC782}" vid="{9450D5AE-6EB3-476B-A3B2-51BE4CC56071}"/>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ptum - Empower">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00549F"/>
    </a:hlink>
    <a:folHlink>
      <a:srgbClr val="00549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ptum - Empower">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00549F"/>
    </a:hlink>
    <a:folHlink>
      <a:srgbClr val="00549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63205A749095442B6392F92CBF10934" ma:contentTypeVersion="0" ma:contentTypeDescription="Create a new document." ma:contentTypeScope="" ma:versionID="5b3c15f66702ba70e2390e95ed666a9c">
  <xsd:schema xmlns:xsd="http://www.w3.org/2001/XMLSchema" xmlns:xs="http://www.w3.org/2001/XMLSchema" xmlns:p="http://schemas.microsoft.com/office/2006/metadata/properties" xmlns:ns2="c5b5009f-843b-44ad-8459-261282077631" xmlns:ns3="ffb91bc5-454c-4f62-a232-5449d08bc0d0" targetNamespace="http://schemas.microsoft.com/office/2006/metadata/properties" ma:root="true" ma:fieldsID="6d9636cb4f72d8a6cc0b3081f996208a" ns2:_="" ns3:_="">
    <xsd:import namespace="c5b5009f-843b-44ad-8459-261282077631"/>
    <xsd:import namespace="ffb91bc5-454c-4f62-a232-5449d08bc0d0"/>
    <xsd:element name="properties">
      <xsd:complexType>
        <xsd:sequence>
          <xsd:element name="documentManagement">
            <xsd:complexType>
              <xsd:all>
                <xsd:element ref="ns2:_dlc_DocId" minOccurs="0"/>
                <xsd:element ref="ns2:_dlc_DocIdUrl" minOccurs="0"/>
                <xsd:element ref="ns2:_dlc_DocIdPersistId" minOccurs="0"/>
                <xsd:element ref="ns2:TaxCatchAll" minOccurs="0"/>
                <xsd:element ref="ns2:TaxCatchAllLabel" minOccurs="0"/>
                <xsd:element ref="ns3:CWRMItemUniqueId" minOccurs="0"/>
                <xsd:element ref="ns3:CWRMItemRecordState" minOccurs="0"/>
                <xsd:element ref="ns3:CWRMItemRecordCategory" minOccurs="0"/>
                <xsd:element ref="ns3:CWRMItemRecordClassificationTaxHTField0" minOccurs="0"/>
                <xsd:element ref="ns3:CWRMItemRecordStatus" minOccurs="0"/>
                <xsd:element ref="ns3:CWRMItemRecordDeclaredDate" minOccurs="0"/>
                <xsd:element ref="ns3:CWRMItemRecordVital" minOccurs="0"/>
                <xsd:element ref="ns3:CWRMItemRecord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b5009f-843b-44ad-8459-26128207763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1" nillable="true" ma:displayName="Taxonomy Catch All Column" ma:hidden="true" ma:list="{5e61131b-483d-4a73-a489-d50743f48d9b}" ma:internalName="TaxCatchAll" ma:showField="CatchAllData" ma:web="ffb91bc5-454c-4f62-a232-5449d08bc0d0">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5e61131b-483d-4a73-a489-d50743f48d9b}" ma:internalName="TaxCatchAllLabel" ma:readOnly="true" ma:showField="CatchAllDataLabel" ma:web="ffb91bc5-454c-4f62-a232-5449d08bc0d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fb91bc5-454c-4f62-a232-5449d08bc0d0" elementFormDefault="qualified">
    <xsd:import namespace="http://schemas.microsoft.com/office/2006/documentManagement/types"/>
    <xsd:import namespace="http://schemas.microsoft.com/office/infopath/2007/PartnerControls"/>
    <xsd:element name="CWRMItemUniqueId" ma:index="13" nillable="true" ma:displayName="Content ID" ma:description="A universally unique identifier assigned to the item." ma:hidden="true" ma:internalName="CWRMItemUniqueId" ma:readOnly="true">
      <xsd:simpleType>
        <xsd:restriction base="dms:Text"/>
      </xsd:simpleType>
    </xsd:element>
    <xsd:element name="CWRMItemRecordState" ma:index="14" nillable="true" ma:displayName="Record State" ma:description="The current state of this item as it pertains to records management." ma:hidden="true" ma:internalName="CWRMItemRecordState" ma:readOnly="true">
      <xsd:simpleType>
        <xsd:restriction base="dms:Text"/>
      </xsd:simpleType>
    </xsd:element>
    <xsd:element name="CWRMItemRecordCategory" ma:index="15" nillable="true" ma:displayName="Record Category" ma:description="Identifies the current record category for the item." ma:hidden="true" ma:internalName="CWRMItemRecordCategory" ma:readOnly="true">
      <xsd:simpleType>
        <xsd:restriction base="dms:Text"/>
      </xsd:simpleType>
    </xsd:element>
    <xsd:element name="CWRMItemRecordClassificationTaxHTField0" ma:index="16" nillable="true" ma:taxonomy="true" ma:internalName="CWRMItemRecordClassificationTaxHTField0" ma:taxonomyFieldName="CWRMItemRecordClassification" ma:displayName="Record Classification" ma:readOnly="false" ma:default="" ma:fieldId="{e94be97f-fb02-4deb-9c3d-6d978a059d35}" ma:sspId="fdf5619e-40eb-4dc4-9ea8-6d642bef26e9" ma:termSetId="4645d3fb-447f-4f30-adac-525cf60eaf77" ma:anchorId="00000000-0000-0000-0000-000000000000" ma:open="false" ma:isKeyword="false">
      <xsd:complexType>
        <xsd:sequence>
          <xsd:element ref="pc:Terms" minOccurs="0" maxOccurs="1"/>
        </xsd:sequence>
      </xsd:complexType>
    </xsd:element>
    <xsd:element name="CWRMItemRecordStatus" ma:index="18" nillable="true" ma:displayName="Record Status" ma:description="The current status of this item as it pertains to records management." ma:hidden="true" ma:internalName="CWRMItemRecordStatus" ma:readOnly="true">
      <xsd:simpleType>
        <xsd:restriction base="dms:Text"/>
      </xsd:simpleType>
    </xsd:element>
    <xsd:element name="CWRMItemRecordDeclaredDate" ma:index="19" nillable="true" ma:displayName="Record Declared Date" ma:description="The date and time that the item was declared a record." ma:hidden="true" ma:internalName="CWRMItemRecordDeclaredDate" ma:readOnly="true">
      <xsd:simpleType>
        <xsd:restriction base="dms:DateTime"/>
      </xsd:simpleType>
    </xsd:element>
    <xsd:element name="CWRMItemRecordVital" ma:index="20" nillable="true" ma:displayName="Record Vital" ma:description="Indicates if this item is considered vital to the organization." ma:hidden="true" ma:internalName="CWRMItemRecordVital" ma:readOnly="true">
      <xsd:simpleType>
        <xsd:restriction base="dms:Boolean"/>
      </xsd:simpleType>
    </xsd:element>
    <xsd:element name="CWRMItemRecordData" ma:index="21" nillable="true" ma:displayName="Record Data" ma:description="Contains system specific record data for the item." ma:hidden="true" ma:internalName="CWRMItemRecordData">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Collabware CLM Item Unique ID</Name>
    <Synchronization>Synchronous</Synchronization>
    <Type>1</Type>
    <SequenceNumber>1</SequenceNumber>
    <Url/>
    <Assembly>Collabware.SharePoint.RecordsManagement, Version=1.0.0.0, Culture=neutral, PublicKeyToken=801662d3f2b71412</Assembly>
    <Class>Collabware.SharePoint.RecordsManagement.ItemUniqueIdContentTypeReceiver</Class>
    <Data/>
    <Filter/>
  </Receiver>
  <Receiver>
    <Name>Collabware CLM Item Unique ID</Name>
    <Synchronization>Synchronous</Synchronization>
    <Type>10002</Type>
    <SequenceNumber>10500</SequenceNumber>
    <Url/>
    <Assembly>Collabware.SharePoint.RecordsManagement, Version=1.0.0.0, Culture=neutral, PublicKeyToken=801662d3f2b71412</Assembly>
    <Class>Collabware.SharePoint.RecordsManagement.ItemUniqueIdContentTypeReceiver</Class>
    <Data/>
    <Filter/>
  </Receiver>
  <Receiver>
    <Name>Collabware CLM Item Unique ID</Name>
    <Synchronization>Synchronous</Synchronization>
    <Type>10004</Type>
    <SequenceNumber>10501</SequenceNumber>
    <Url/>
    <Assembly>Collabware.SharePoint.RecordsManagement, Version=1.0.0.0, Culture=neutral, PublicKeyToken=801662d3f2b71412</Assembly>
    <Class>Collabware.SharePoint.RecordsManagement.ItemUniqueIdContentTypeReceiver</Class>
    <Data/>
    <Filter/>
  </Receiver>
  <Receiver>
    <Name>Collabware CLM Item Unique ID</Name>
    <Synchronization>Synchronous</Synchronization>
    <Type>10006</Type>
    <SequenceNumber>10502</SequenceNumber>
    <Url/>
    <Assembly>Collabware.SharePoint.RecordsManagement, Version=1.0.0.0, Culture=neutral, PublicKeyToken=801662d3f2b71412</Assembly>
    <Class>Collabware.SharePoint.RecordsManagement.ItemUniqueIdContentTypeReceiver</Class>
    <Data/>
    <Filter/>
  </Receiver>
  <Receiver>
    <Name>Collabware CLM Item Processing</Name>
    <Synchronization>Synchronous</Synchronization>
    <Type>10001</Type>
    <SequenceNumber>12000</SequenceNumber>
    <Url/>
    <Assembly>Collabware.SharePoint.RecordsManagement, Version=1.0.0.0, Culture=neutral, PublicKeyToken=801662d3f2b71412</Assembly>
    <Class>Collabware.SharePoint.RecordsManagement.ItemProcessingContentTypeReceiver</Class>
    <Data/>
    <Filter/>
  </Receiver>
  <Receiver>
    <Name>Collabware CLM Item Processing</Name>
    <Synchronization>Asynchronous</Synchronization>
    <Type>10002</Type>
    <SequenceNumber>12001</SequenceNumber>
    <Url/>
    <Assembly>Collabware.SharePoint.RecordsManagement, Version=1.0.0.0, Culture=neutral, PublicKeyToken=801662d3f2b71412</Assembly>
    <Class>Collabware.SharePoint.RecordsManagement.ItemProcessingContentTypeReceiver</Class>
    <Data/>
    <Filter/>
  </Receiver>
  <Receiver>
    <Name>Collabware CLM Item Processing</Name>
    <Synchronization>Asynchronous</Synchronization>
    <Type>10004</Type>
    <SequenceNumber>12002</SequenceNumber>
    <Url/>
    <Assembly>Collabware.SharePoint.RecordsManagement, Version=1.0.0.0, Culture=neutral, PublicKeyToken=801662d3f2b71412</Assembly>
    <Class>Collabware.SharePoint.RecordsManagement.ItemProcessingContentTypeReceiver</Class>
    <Data/>
    <Filter/>
  </Receiver>
  <Receiver>
    <Name>Collabware CLM Item Audit</Name>
    <Synchronization>Asynchronous</Synchronization>
    <Type>10001</Type>
    <SequenceNumber>11000</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10002</Type>
    <SequenceNumber>11001</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10005</Type>
    <SequenceNumber>11002</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10006</Type>
    <SequenceNumber>11003</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10004</Type>
    <SequenceNumber>11004</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Synchronous</Synchronization>
    <Type>3</Type>
    <SequenceNumber>11005</SequenceNumber>
    <Url/>
    <Assembly>Collabware.SharePoint.RecordsManagement, Version=1.0.0.0, Culture=neutral, PublicKeyToken=801662d3f2b71412</Assembly>
    <Class>Collabware.SharePoint.RecordsManagement.ItemAuditContentTypeReceiver</Class>
    <Data/>
    <Filter/>
  </Receiver>
  <Receiver>
    <Name>Collabware CLM Item Security</Name>
    <Synchronization>Asynchronous</Synchronization>
    <Type>10002</Type>
    <SequenceNumber>13000</SequenceNumber>
    <Url/>
    <Assembly>Collabware.SharePoint.RecordsManagement, Version=1.0.0.0, Culture=neutral, PublicKeyToken=801662d3f2b71412</Assembly>
    <Class>Collabware.SharePoint.RecordsManagement.ItemSecurityContentTypeReceiver</Class>
    <Data/>
    <Filter/>
  </Receiver>
</spe:Receivers>
</file>

<file path=customXml/item4.xml><?xml version="1.0" encoding="utf-8"?>
<?mso-contentType ?>
<SharedContentType xmlns="Microsoft.SharePoint.Taxonomy.ContentTypeSync" SourceId="fdf5619e-40eb-4dc4-9ea8-6d642bef26e9" ContentTypeId="0x0101" PreviousValue="false"/>
</file>

<file path=customXml/item5.xml><?xml version="1.0" encoding="utf-8"?>
<p:properties xmlns:p="http://schemas.microsoft.com/office/2006/metadata/properties" xmlns:xsi="http://www.w3.org/2001/XMLSchema-instance" xmlns:pc="http://schemas.microsoft.com/office/infopath/2007/PartnerControls">
  <documentManagement>
    <CWRMItemRecordClassificationTaxHTField0 xmlns="ffb91bc5-454c-4f62-a232-5449d08bc0d0">
      <Terms xmlns="http://schemas.microsoft.com/office/infopath/2007/PartnerControls"/>
    </CWRMItemRecordClassificationTaxHTField0>
    <CWRMItemRecordData xmlns="ffb91bc5-454c-4f62-a232-5449d08bc0d0" xsi:nil="true"/>
    <TaxCatchAll xmlns="c5b5009f-843b-44ad-8459-261282077631"/>
  </documentManagement>
</p:properties>
</file>

<file path=customXml/itemProps1.xml><?xml version="1.0" encoding="utf-8"?>
<ds:datastoreItem xmlns:ds="http://schemas.openxmlformats.org/officeDocument/2006/customXml" ds:itemID="{5D86A67B-D751-4E1E-AF85-C8A8A2FC1F99}">
  <ds:schemaRefs>
    <ds:schemaRef ds:uri="http://schemas.microsoft.com/sharepoint/v3/contenttype/forms"/>
  </ds:schemaRefs>
</ds:datastoreItem>
</file>

<file path=customXml/itemProps2.xml><?xml version="1.0" encoding="utf-8"?>
<ds:datastoreItem xmlns:ds="http://schemas.openxmlformats.org/officeDocument/2006/customXml" ds:itemID="{1F8DC3A6-6596-4501-9BB7-13B7BF665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b5009f-843b-44ad-8459-261282077631"/>
    <ds:schemaRef ds:uri="ffb91bc5-454c-4f62-a232-5449d08bc0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0ADA43-3287-4C00-9762-7FA4B37BCF29}">
  <ds:schemaRefs>
    <ds:schemaRef ds:uri="http://schemas.microsoft.com/sharepoint/events"/>
  </ds:schemaRefs>
</ds:datastoreItem>
</file>

<file path=customXml/itemProps4.xml><?xml version="1.0" encoding="utf-8"?>
<ds:datastoreItem xmlns:ds="http://schemas.openxmlformats.org/officeDocument/2006/customXml" ds:itemID="{BBF26DC7-79F4-4321-8551-6727B8A3994E}">
  <ds:schemaRefs>
    <ds:schemaRef ds:uri="Microsoft.SharePoint.Taxonomy.ContentTypeSync"/>
  </ds:schemaRefs>
</ds:datastoreItem>
</file>

<file path=customXml/itemProps5.xml><?xml version="1.0" encoding="utf-8"?>
<ds:datastoreItem xmlns:ds="http://schemas.openxmlformats.org/officeDocument/2006/customXml" ds:itemID="{63C64255-1E72-4751-B08E-AE6A81B42141}">
  <ds:schemaRefs>
    <ds:schemaRef ds:uri="http://purl.org/dc/elements/1.1/"/>
    <ds:schemaRef ds:uri="http://schemas.microsoft.com/office/2006/metadata/properties"/>
    <ds:schemaRef ds:uri="http://purl.org/dc/terms/"/>
    <ds:schemaRef ds:uri="http://schemas.openxmlformats.org/package/2006/metadata/core-properties"/>
    <ds:schemaRef ds:uri="c5b5009f-843b-44ad-8459-261282077631"/>
    <ds:schemaRef ds:uri="http://schemas.microsoft.com/office/2006/documentManagement/types"/>
    <ds:schemaRef ds:uri="http://schemas.microsoft.com/office/infopath/2007/PartnerControls"/>
    <ds:schemaRef ds:uri="ffb91bc5-454c-4f62-a232-5449d08bc0d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115563</TotalTime>
  <Words>1381</Words>
  <Application>Microsoft Office PowerPoint</Application>
  <PresentationFormat>Custom</PresentationFormat>
  <Paragraphs>290</Paragraphs>
  <Slides>15</Slides>
  <Notes>0</Notes>
  <HiddenSlides>0</HiddenSlides>
  <MMClips>0</MMClips>
  <ScaleCrop>false</ScaleCrop>
  <HeadingPairs>
    <vt:vector size="6" baseType="variant">
      <vt:variant>
        <vt:lpstr>Fonts Used</vt:lpstr>
      </vt:variant>
      <vt:variant>
        <vt:i4>3</vt:i4>
      </vt:variant>
      <vt:variant>
        <vt:lpstr>Theme</vt:lpstr>
      </vt:variant>
      <vt:variant>
        <vt:i4>8</vt:i4>
      </vt:variant>
      <vt:variant>
        <vt:lpstr>Slide Titles</vt:lpstr>
      </vt:variant>
      <vt:variant>
        <vt:i4>15</vt:i4>
      </vt:variant>
    </vt:vector>
  </HeadingPairs>
  <TitlesOfParts>
    <vt:vector size="26" baseType="lpstr">
      <vt:lpstr>Arial</vt:lpstr>
      <vt:lpstr>Calibri</vt:lpstr>
      <vt:lpstr>Times</vt:lpstr>
      <vt:lpstr>2_UnitedHealthcare</vt:lpstr>
      <vt:lpstr>3_UnitedHealthcare</vt:lpstr>
      <vt:lpstr>4_UnitedHealthcare</vt:lpstr>
      <vt:lpstr>7_UnitedHealthcare</vt:lpstr>
      <vt:lpstr>15_UnitedHealthcare</vt:lpstr>
      <vt:lpstr>22_UnitedHealthcare</vt:lpstr>
      <vt:lpstr>Optum-Portrait-Template</vt:lpstr>
      <vt:lpstr>1_Optum-Portrait-Template</vt:lpstr>
      <vt:lpstr>PowerPoint Presentation</vt:lpstr>
      <vt:lpstr>Summary </vt:lpstr>
      <vt:lpstr>Inventory and Initiatives Quarterly Performance and Trend</vt:lpstr>
      <vt:lpstr>MCR Impact on Inventory Processing E&amp;I</vt:lpstr>
      <vt:lpstr>MCR – Dollar Savings</vt:lpstr>
      <vt:lpstr>Impact Tracking</vt:lpstr>
      <vt:lpstr>PowerPoint Presentation</vt:lpstr>
      <vt:lpstr>PowerPoint Presentation</vt:lpstr>
      <vt:lpstr>PowerPoint Presentation</vt:lpstr>
      <vt:lpstr>*Continued</vt:lpstr>
      <vt:lpstr>Executive Summary </vt:lpstr>
      <vt:lpstr>E&amp;I Initial Review – EDA Solutions</vt:lpstr>
      <vt:lpstr>E&amp;I Initial Review Predictive Model Deep Dive</vt:lpstr>
      <vt:lpstr>Opportunity : Already Released Claims</vt:lpstr>
      <vt:lpstr>Leakage Analysis</vt:lpstr>
    </vt:vector>
  </TitlesOfParts>
  <Company>nancy paterson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harshit_arora@optum.com</dc:creator>
  <cp:lastModifiedBy>Jain, Pulkit</cp:lastModifiedBy>
  <cp:revision>8038</cp:revision>
  <cp:lastPrinted>2018-01-23T13:19:33Z</cp:lastPrinted>
  <dcterms:created xsi:type="dcterms:W3CDTF">2012-04-03T19:26:21Z</dcterms:created>
  <dcterms:modified xsi:type="dcterms:W3CDTF">2021-06-01T10:57:18Z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0x010100463205A749095442B6392F92CBF10934</vt:lpwstr>
  </property>
  <property fmtid="{D5CDD505-2E9C-101B-9397-08002B2CF9AE}" pid="3" name="CWRMItemRecordClassification">
    <vt:lpwstr/>
  </property>
</Properties>
</file>