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trictFirstAndLastChars="0" saveSubsetFonts="1">
  <p:sldMasterIdLst>
    <p:sldMasterId id="2147483773" r:id="rId1"/>
    <p:sldMasterId id="2147483784" r:id="rId2"/>
  </p:sldMasterIdLst>
  <p:notesMasterIdLst>
    <p:notesMasterId r:id="rId31"/>
  </p:notesMasterIdLst>
  <p:handoutMasterIdLst>
    <p:handoutMasterId r:id="rId32"/>
  </p:handoutMasterIdLst>
  <p:sldIdLst>
    <p:sldId id="310" r:id="rId3"/>
    <p:sldId id="353" r:id="rId4"/>
    <p:sldId id="351" r:id="rId5"/>
    <p:sldId id="352" r:id="rId6"/>
    <p:sldId id="311" r:id="rId7"/>
    <p:sldId id="354" r:id="rId8"/>
    <p:sldId id="355" r:id="rId9"/>
    <p:sldId id="357" r:id="rId10"/>
    <p:sldId id="359" r:id="rId11"/>
    <p:sldId id="360" r:id="rId12"/>
    <p:sldId id="361" r:id="rId13"/>
    <p:sldId id="404" r:id="rId14"/>
    <p:sldId id="362" r:id="rId15"/>
    <p:sldId id="367" r:id="rId16"/>
    <p:sldId id="390" r:id="rId17"/>
    <p:sldId id="369" r:id="rId18"/>
    <p:sldId id="372" r:id="rId19"/>
    <p:sldId id="373" r:id="rId20"/>
    <p:sldId id="375" r:id="rId21"/>
    <p:sldId id="393" r:id="rId22"/>
    <p:sldId id="394" r:id="rId23"/>
    <p:sldId id="397" r:id="rId24"/>
    <p:sldId id="398" r:id="rId25"/>
    <p:sldId id="399" r:id="rId26"/>
    <p:sldId id="406" r:id="rId27"/>
    <p:sldId id="403" r:id="rId28"/>
    <p:sldId id="407" r:id="rId29"/>
    <p:sldId id="405" r:id="rId30"/>
  </p:sldIdLst>
  <p:sldSz cx="9902825" cy="6858000"/>
  <p:notesSz cx="7315200" cy="9601200"/>
  <p:custDataLst>
    <p:tags r:id="rId33"/>
  </p:custDataLst>
  <p:kinsoku lang="ja-JP" invalStChars="、。，．・：；？！゛゜ヽヾゝゞ々ー’”）〕］｝〉》」』】°‰′″℃￠％ぁぃぅぇぉっゃゅょゎァィゥェォッャュョヮヵヶ!%),.:;?]}｡｣､･ｧｨｩｪｫｬｭｮｯｰﾞﾟ" invalEndChars="‘“（〔［｛〈《「『【￥＄$([\{｢￡"/>
  <p:defaultTextStyle>
    <a:defPPr>
      <a:defRPr lang="en-US"/>
    </a:defPPr>
    <a:lvl1pPr algn="ctr" rtl="0" eaLnBrk="0" fontAlgn="base" hangingPunct="0">
      <a:spcBef>
        <a:spcPct val="10000"/>
      </a:spcBef>
      <a:spcAft>
        <a:spcPct val="0"/>
      </a:spcAft>
      <a:buClr>
        <a:srgbClr val="0B1F65"/>
      </a:buClr>
      <a:buFont typeface="Webdings" pitchFamily="18" charset="2"/>
      <a:defRPr sz="1100" kern="1200">
        <a:solidFill>
          <a:schemeClr val="tx1"/>
        </a:solidFill>
        <a:latin typeface="Arial" charset="0"/>
        <a:ea typeface="+mn-ea"/>
        <a:cs typeface="Times New Roman" pitchFamily="18" charset="0"/>
      </a:defRPr>
    </a:lvl1pPr>
    <a:lvl2pPr marL="457200" algn="ctr" rtl="0" eaLnBrk="0" fontAlgn="base" hangingPunct="0">
      <a:spcBef>
        <a:spcPct val="10000"/>
      </a:spcBef>
      <a:spcAft>
        <a:spcPct val="0"/>
      </a:spcAft>
      <a:buClr>
        <a:srgbClr val="0B1F65"/>
      </a:buClr>
      <a:buFont typeface="Webdings" pitchFamily="18" charset="2"/>
      <a:defRPr sz="1100" kern="1200">
        <a:solidFill>
          <a:schemeClr val="tx1"/>
        </a:solidFill>
        <a:latin typeface="Arial" charset="0"/>
        <a:ea typeface="+mn-ea"/>
        <a:cs typeface="Times New Roman" pitchFamily="18" charset="0"/>
      </a:defRPr>
    </a:lvl2pPr>
    <a:lvl3pPr marL="914400" algn="ctr" rtl="0" eaLnBrk="0" fontAlgn="base" hangingPunct="0">
      <a:spcBef>
        <a:spcPct val="10000"/>
      </a:spcBef>
      <a:spcAft>
        <a:spcPct val="0"/>
      </a:spcAft>
      <a:buClr>
        <a:srgbClr val="0B1F65"/>
      </a:buClr>
      <a:buFont typeface="Webdings" pitchFamily="18" charset="2"/>
      <a:defRPr sz="1100" kern="1200">
        <a:solidFill>
          <a:schemeClr val="tx1"/>
        </a:solidFill>
        <a:latin typeface="Arial" charset="0"/>
        <a:ea typeface="+mn-ea"/>
        <a:cs typeface="Times New Roman" pitchFamily="18" charset="0"/>
      </a:defRPr>
    </a:lvl3pPr>
    <a:lvl4pPr marL="1371600" algn="ctr" rtl="0" eaLnBrk="0" fontAlgn="base" hangingPunct="0">
      <a:spcBef>
        <a:spcPct val="10000"/>
      </a:spcBef>
      <a:spcAft>
        <a:spcPct val="0"/>
      </a:spcAft>
      <a:buClr>
        <a:srgbClr val="0B1F65"/>
      </a:buClr>
      <a:buFont typeface="Webdings" pitchFamily="18" charset="2"/>
      <a:defRPr sz="1100" kern="1200">
        <a:solidFill>
          <a:schemeClr val="tx1"/>
        </a:solidFill>
        <a:latin typeface="Arial" charset="0"/>
        <a:ea typeface="+mn-ea"/>
        <a:cs typeface="Times New Roman" pitchFamily="18" charset="0"/>
      </a:defRPr>
    </a:lvl4pPr>
    <a:lvl5pPr marL="1828800" algn="ctr" rtl="0" eaLnBrk="0" fontAlgn="base" hangingPunct="0">
      <a:spcBef>
        <a:spcPct val="10000"/>
      </a:spcBef>
      <a:spcAft>
        <a:spcPct val="0"/>
      </a:spcAft>
      <a:buClr>
        <a:srgbClr val="0B1F65"/>
      </a:buClr>
      <a:buFont typeface="Webdings" pitchFamily="18" charset="2"/>
      <a:defRPr sz="1100" kern="1200">
        <a:solidFill>
          <a:schemeClr val="tx1"/>
        </a:solidFill>
        <a:latin typeface="Arial" charset="0"/>
        <a:ea typeface="+mn-ea"/>
        <a:cs typeface="Times New Roman" pitchFamily="18" charset="0"/>
      </a:defRPr>
    </a:lvl5pPr>
    <a:lvl6pPr marL="2286000" algn="l" defTabSz="914400" rtl="0" eaLnBrk="1" latinLnBrk="0" hangingPunct="1">
      <a:defRPr sz="1100" kern="1200">
        <a:solidFill>
          <a:schemeClr val="tx1"/>
        </a:solidFill>
        <a:latin typeface="Arial" charset="0"/>
        <a:ea typeface="+mn-ea"/>
        <a:cs typeface="Times New Roman" pitchFamily="18" charset="0"/>
      </a:defRPr>
    </a:lvl6pPr>
    <a:lvl7pPr marL="2743200" algn="l" defTabSz="914400" rtl="0" eaLnBrk="1" latinLnBrk="0" hangingPunct="1">
      <a:defRPr sz="1100" kern="1200">
        <a:solidFill>
          <a:schemeClr val="tx1"/>
        </a:solidFill>
        <a:latin typeface="Arial" charset="0"/>
        <a:ea typeface="+mn-ea"/>
        <a:cs typeface="Times New Roman" pitchFamily="18" charset="0"/>
      </a:defRPr>
    </a:lvl7pPr>
    <a:lvl8pPr marL="3200400" algn="l" defTabSz="914400" rtl="0" eaLnBrk="1" latinLnBrk="0" hangingPunct="1">
      <a:defRPr sz="1100" kern="1200">
        <a:solidFill>
          <a:schemeClr val="tx1"/>
        </a:solidFill>
        <a:latin typeface="Arial" charset="0"/>
        <a:ea typeface="+mn-ea"/>
        <a:cs typeface="Times New Roman" pitchFamily="18" charset="0"/>
      </a:defRPr>
    </a:lvl8pPr>
    <a:lvl9pPr marL="3657600" algn="l" defTabSz="914400" rtl="0" eaLnBrk="1" latinLnBrk="0" hangingPunct="1">
      <a:defRPr sz="1100" kern="1200">
        <a:solidFill>
          <a:schemeClr val="tx1"/>
        </a:solidFill>
        <a:latin typeface="Arial" charset="0"/>
        <a:ea typeface="+mn-ea"/>
        <a:cs typeface="Times New Roman" pitchFamily="18" charset="0"/>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riram Thiagarajan" initials="" lastIdx="3" clrIdx="0"/>
  <p:cmAuthor id="1" name="user" initials="u" lastIdx="15" clrIdx="1"/>
  <p:cmAuthor id="2" name="Vaibhav Gupta" initials="VG" lastIdx="6" clrIdx="2"/>
  <p:cmAuthor id="3" name="Ankit.sharma" initials="A" lastIdx="15" clrIdx="3"/>
  <p:cmAuthor id="4" name="Kshitij Bansal" initials="KB" lastIdx="14"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0000"/>
    <a:srgbClr val="360157"/>
    <a:srgbClr val="0B1F65"/>
    <a:srgbClr val="006666"/>
    <a:srgbClr val="960000"/>
    <a:srgbClr val="0000FF"/>
    <a:srgbClr val="016666"/>
    <a:srgbClr val="CC0000"/>
    <a:srgbClr val="AF0000"/>
    <a:srgbClr val="D8CBC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15" autoAdjust="0"/>
    <p:restoredTop sz="98946" autoAdjust="0"/>
  </p:normalViewPr>
  <p:slideViewPr>
    <p:cSldViewPr snapToGrid="0">
      <p:cViewPr>
        <p:scale>
          <a:sx n="70" d="100"/>
          <a:sy n="70" d="100"/>
        </p:scale>
        <p:origin x="-1116" y="-162"/>
      </p:cViewPr>
      <p:guideLst>
        <p:guide orient="horz"/>
        <p:guide pos="6237"/>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commentAuthors" Target="commentAuthor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gs" Target="tags/tag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handoutMaster" Target="handoutMasters/handoutMaster1.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802A569-B5FA-48E0-A693-798D5BC0A578}"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EDBA5F98-E8D1-4DEF-8B6E-1CF734EF8E8C}">
      <dgm:prSet phldrT="[Text]" custT="1"/>
      <dgm:spPr>
        <a:ln>
          <a:solidFill>
            <a:schemeClr val="tx1"/>
          </a:solidFill>
        </a:ln>
      </dgm:spPr>
      <dgm:t>
        <a:bodyPr/>
        <a:lstStyle/>
        <a:p>
          <a:r>
            <a:rPr lang="en-US" sz="1600" dirty="0" smtClean="0">
              <a:solidFill>
                <a:schemeClr val="tx1"/>
              </a:solidFill>
            </a:rPr>
            <a:t>Types of SQL</a:t>
          </a:r>
          <a:endParaRPr lang="en-US" sz="1600" dirty="0"/>
        </a:p>
      </dgm:t>
    </dgm:pt>
    <dgm:pt modelId="{AEF1AFBA-BDBD-41D1-AD2B-F0CD4D7727BD}" type="parTrans" cxnId="{130689CA-9D81-4D07-95FE-15B3AD74ED2D}">
      <dgm:prSet/>
      <dgm:spPr/>
      <dgm:t>
        <a:bodyPr/>
        <a:lstStyle/>
        <a:p>
          <a:endParaRPr lang="en-US"/>
        </a:p>
      </dgm:t>
    </dgm:pt>
    <dgm:pt modelId="{F8C7B2DB-95D3-4F65-9B79-8FFBE9AB2A3F}" type="sibTrans" cxnId="{130689CA-9D81-4D07-95FE-15B3AD74ED2D}">
      <dgm:prSet/>
      <dgm:spPr/>
      <dgm:t>
        <a:bodyPr/>
        <a:lstStyle/>
        <a:p>
          <a:endParaRPr lang="en-US"/>
        </a:p>
      </dgm:t>
    </dgm:pt>
    <dgm:pt modelId="{845F8FDA-93D2-44C4-AFC1-2FE2BCF24E28}">
      <dgm:prSet phldrT="[Text]" custT="1"/>
      <dgm:spPr>
        <a:ln>
          <a:solidFill>
            <a:schemeClr val="tx1"/>
          </a:solidFill>
        </a:ln>
      </dgm:spPr>
      <dgm:t>
        <a:bodyPr/>
        <a:lstStyle/>
        <a:p>
          <a:pPr>
            <a:lnSpc>
              <a:spcPct val="100000"/>
            </a:lnSpc>
          </a:pPr>
          <a:r>
            <a:rPr lang="en-GB" sz="1400" b="1" dirty="0" smtClean="0">
              <a:solidFill>
                <a:schemeClr val="tx1"/>
              </a:solidFill>
            </a:rPr>
            <a:t>Data manipulation language (DML)</a:t>
          </a:r>
          <a:r>
            <a:rPr lang="en-GB" sz="1400" dirty="0" smtClean="0">
              <a:solidFill>
                <a:schemeClr val="tx1"/>
              </a:solidFill>
            </a:rPr>
            <a:t> </a:t>
          </a:r>
        </a:p>
        <a:p>
          <a:pPr>
            <a:lnSpc>
              <a:spcPct val="100000"/>
            </a:lnSpc>
          </a:pPr>
          <a:r>
            <a:rPr lang="en-GB" sz="1200" dirty="0" smtClean="0">
              <a:solidFill>
                <a:schemeClr val="tx1"/>
              </a:solidFill>
            </a:rPr>
            <a:t>statements that manipulate database content</a:t>
          </a:r>
          <a:endParaRPr lang="en-US" sz="1200" dirty="0"/>
        </a:p>
      </dgm:t>
    </dgm:pt>
    <dgm:pt modelId="{18EF9FB4-9B5D-45E2-A32D-1B9AC3B26432}" type="parTrans" cxnId="{63C46BAB-A0A0-4D4B-BA2C-16B03B1DC43E}">
      <dgm:prSet/>
      <dgm:spPr>
        <a:ln>
          <a:solidFill>
            <a:schemeClr val="tx1"/>
          </a:solidFill>
        </a:ln>
      </dgm:spPr>
      <dgm:t>
        <a:bodyPr/>
        <a:lstStyle/>
        <a:p>
          <a:endParaRPr lang="en-US"/>
        </a:p>
      </dgm:t>
    </dgm:pt>
    <dgm:pt modelId="{DEDC141B-54BC-453E-9ADA-3A86E807C9C9}" type="sibTrans" cxnId="{63C46BAB-A0A0-4D4B-BA2C-16B03B1DC43E}">
      <dgm:prSet/>
      <dgm:spPr/>
      <dgm:t>
        <a:bodyPr/>
        <a:lstStyle/>
        <a:p>
          <a:endParaRPr lang="en-US"/>
        </a:p>
      </dgm:t>
    </dgm:pt>
    <dgm:pt modelId="{D68FBFB1-03FC-4719-A871-4BB2A0D23FA1}">
      <dgm:prSet phldrT="[Text]" custT="1"/>
      <dgm:spPr>
        <a:ln>
          <a:solidFill>
            <a:schemeClr val="tx1"/>
          </a:solidFill>
        </a:ln>
      </dgm:spPr>
      <dgm:t>
        <a:bodyPr/>
        <a:lstStyle/>
        <a:p>
          <a:pPr>
            <a:lnSpc>
              <a:spcPct val="100000"/>
            </a:lnSpc>
          </a:pPr>
          <a:r>
            <a:rPr lang="en-GB" sz="1400" b="1" dirty="0" smtClean="0">
              <a:solidFill>
                <a:schemeClr val="tx1"/>
              </a:solidFill>
            </a:rPr>
            <a:t>Data definition language (DDL) </a:t>
          </a:r>
        </a:p>
        <a:p>
          <a:pPr>
            <a:lnSpc>
              <a:spcPct val="100000"/>
            </a:lnSpc>
          </a:pPr>
          <a:r>
            <a:rPr lang="en-GB" sz="1200" dirty="0" smtClean="0">
              <a:solidFill>
                <a:schemeClr val="tx1"/>
              </a:solidFill>
            </a:rPr>
            <a:t>statements that specify and modify database schemas</a:t>
          </a:r>
          <a:endParaRPr lang="en-US" sz="1200" dirty="0"/>
        </a:p>
      </dgm:t>
    </dgm:pt>
    <dgm:pt modelId="{B8DA227A-ABF9-4131-92B5-E4772ECF8483}" type="parTrans" cxnId="{E2582177-DC16-41F4-959C-CB79F6B2009F}">
      <dgm:prSet/>
      <dgm:spPr>
        <a:ln>
          <a:solidFill>
            <a:schemeClr val="tx1"/>
          </a:solidFill>
        </a:ln>
      </dgm:spPr>
      <dgm:t>
        <a:bodyPr/>
        <a:lstStyle/>
        <a:p>
          <a:endParaRPr lang="en-US"/>
        </a:p>
      </dgm:t>
    </dgm:pt>
    <dgm:pt modelId="{481DD4F5-C4CB-4909-A2EB-F42E9D8F9F74}" type="sibTrans" cxnId="{E2582177-DC16-41F4-959C-CB79F6B2009F}">
      <dgm:prSet/>
      <dgm:spPr/>
      <dgm:t>
        <a:bodyPr/>
        <a:lstStyle/>
        <a:p>
          <a:endParaRPr lang="en-US"/>
        </a:p>
      </dgm:t>
    </dgm:pt>
    <dgm:pt modelId="{263FCB7F-16FE-4B72-A889-BAD7307D68B4}" type="pres">
      <dgm:prSet presAssocID="{5802A569-B5FA-48E0-A693-798D5BC0A578}" presName="hierChild1" presStyleCnt="0">
        <dgm:presLayoutVars>
          <dgm:chPref val="1"/>
          <dgm:dir/>
          <dgm:animOne val="branch"/>
          <dgm:animLvl val="lvl"/>
          <dgm:resizeHandles/>
        </dgm:presLayoutVars>
      </dgm:prSet>
      <dgm:spPr/>
      <dgm:t>
        <a:bodyPr/>
        <a:lstStyle/>
        <a:p>
          <a:endParaRPr lang="en-US"/>
        </a:p>
      </dgm:t>
    </dgm:pt>
    <dgm:pt modelId="{C9DB54A6-2E9C-44EC-8168-D823600ABF88}" type="pres">
      <dgm:prSet presAssocID="{EDBA5F98-E8D1-4DEF-8B6E-1CF734EF8E8C}" presName="hierRoot1" presStyleCnt="0"/>
      <dgm:spPr/>
    </dgm:pt>
    <dgm:pt modelId="{232069F1-BE4E-415B-8EFA-18077697D9B9}" type="pres">
      <dgm:prSet presAssocID="{EDBA5F98-E8D1-4DEF-8B6E-1CF734EF8E8C}" presName="composite" presStyleCnt="0"/>
      <dgm:spPr/>
    </dgm:pt>
    <dgm:pt modelId="{3B521414-AF76-4CFC-A1AB-712FA50F477D}" type="pres">
      <dgm:prSet presAssocID="{EDBA5F98-E8D1-4DEF-8B6E-1CF734EF8E8C}" presName="background" presStyleLbl="node0" presStyleIdx="0" presStyleCnt="1"/>
      <dgm:spPr>
        <a:solidFill>
          <a:schemeClr val="tx1"/>
        </a:solidFill>
      </dgm:spPr>
    </dgm:pt>
    <dgm:pt modelId="{F899A89A-8890-4256-A09C-9903B6481B99}" type="pres">
      <dgm:prSet presAssocID="{EDBA5F98-E8D1-4DEF-8B6E-1CF734EF8E8C}" presName="text" presStyleLbl="fgAcc0" presStyleIdx="0" presStyleCnt="1">
        <dgm:presLayoutVars>
          <dgm:chPref val="3"/>
        </dgm:presLayoutVars>
      </dgm:prSet>
      <dgm:spPr/>
      <dgm:t>
        <a:bodyPr/>
        <a:lstStyle/>
        <a:p>
          <a:endParaRPr lang="en-US"/>
        </a:p>
      </dgm:t>
    </dgm:pt>
    <dgm:pt modelId="{AC198F61-CF53-44E7-9A1A-C3B827A323AF}" type="pres">
      <dgm:prSet presAssocID="{EDBA5F98-E8D1-4DEF-8B6E-1CF734EF8E8C}" presName="hierChild2" presStyleCnt="0"/>
      <dgm:spPr/>
    </dgm:pt>
    <dgm:pt modelId="{8F1B93AF-0617-4389-973E-51C5E44EEA88}" type="pres">
      <dgm:prSet presAssocID="{18EF9FB4-9B5D-45E2-A32D-1B9AC3B26432}" presName="Name10" presStyleLbl="parChTrans1D2" presStyleIdx="0" presStyleCnt="2"/>
      <dgm:spPr/>
      <dgm:t>
        <a:bodyPr/>
        <a:lstStyle/>
        <a:p>
          <a:endParaRPr lang="en-US"/>
        </a:p>
      </dgm:t>
    </dgm:pt>
    <dgm:pt modelId="{EBBAF3AE-E630-42AF-9005-1017C98E1A46}" type="pres">
      <dgm:prSet presAssocID="{845F8FDA-93D2-44C4-AFC1-2FE2BCF24E28}" presName="hierRoot2" presStyleCnt="0"/>
      <dgm:spPr/>
    </dgm:pt>
    <dgm:pt modelId="{ACE38A81-000A-4772-B63A-2EB818313682}" type="pres">
      <dgm:prSet presAssocID="{845F8FDA-93D2-44C4-AFC1-2FE2BCF24E28}" presName="composite2" presStyleCnt="0"/>
      <dgm:spPr/>
    </dgm:pt>
    <dgm:pt modelId="{F2307C3C-745D-44D5-8A7A-CDF4E82C868B}" type="pres">
      <dgm:prSet presAssocID="{845F8FDA-93D2-44C4-AFC1-2FE2BCF24E28}" presName="background2" presStyleLbl="node2" presStyleIdx="0" presStyleCnt="2"/>
      <dgm:spPr>
        <a:solidFill>
          <a:schemeClr val="tx1"/>
        </a:solidFill>
      </dgm:spPr>
    </dgm:pt>
    <dgm:pt modelId="{A75EBD86-067D-400C-B1FD-477C4A61A360}" type="pres">
      <dgm:prSet presAssocID="{845F8FDA-93D2-44C4-AFC1-2FE2BCF24E28}" presName="text2" presStyleLbl="fgAcc2" presStyleIdx="0" presStyleCnt="2" custScaleX="280246">
        <dgm:presLayoutVars>
          <dgm:chPref val="3"/>
        </dgm:presLayoutVars>
      </dgm:prSet>
      <dgm:spPr/>
      <dgm:t>
        <a:bodyPr/>
        <a:lstStyle/>
        <a:p>
          <a:endParaRPr lang="en-US"/>
        </a:p>
      </dgm:t>
    </dgm:pt>
    <dgm:pt modelId="{2ED14ABF-0B40-46ED-93D8-0A900818389D}" type="pres">
      <dgm:prSet presAssocID="{845F8FDA-93D2-44C4-AFC1-2FE2BCF24E28}" presName="hierChild3" presStyleCnt="0"/>
      <dgm:spPr/>
    </dgm:pt>
    <dgm:pt modelId="{299688B4-7DFB-4107-9607-A43C649755D4}" type="pres">
      <dgm:prSet presAssocID="{B8DA227A-ABF9-4131-92B5-E4772ECF8483}" presName="Name10" presStyleLbl="parChTrans1D2" presStyleIdx="1" presStyleCnt="2"/>
      <dgm:spPr/>
      <dgm:t>
        <a:bodyPr/>
        <a:lstStyle/>
        <a:p>
          <a:endParaRPr lang="en-US"/>
        </a:p>
      </dgm:t>
    </dgm:pt>
    <dgm:pt modelId="{2A924E9F-BB59-4B94-87EC-38D0D758EB15}" type="pres">
      <dgm:prSet presAssocID="{D68FBFB1-03FC-4719-A871-4BB2A0D23FA1}" presName="hierRoot2" presStyleCnt="0"/>
      <dgm:spPr/>
    </dgm:pt>
    <dgm:pt modelId="{A1754A80-6166-458D-85AB-B02F4856AE37}" type="pres">
      <dgm:prSet presAssocID="{D68FBFB1-03FC-4719-A871-4BB2A0D23FA1}" presName="composite2" presStyleCnt="0"/>
      <dgm:spPr/>
    </dgm:pt>
    <dgm:pt modelId="{3DE34EBD-F6CE-4E4E-91F5-5CCC8E3D5C21}" type="pres">
      <dgm:prSet presAssocID="{D68FBFB1-03FC-4719-A871-4BB2A0D23FA1}" presName="background2" presStyleLbl="node2" presStyleIdx="1" presStyleCnt="2"/>
      <dgm:spPr>
        <a:solidFill>
          <a:schemeClr val="tx1"/>
        </a:solidFill>
      </dgm:spPr>
    </dgm:pt>
    <dgm:pt modelId="{8E5DB4B4-9E0A-4602-A4D8-C197937FAE8D}" type="pres">
      <dgm:prSet presAssocID="{D68FBFB1-03FC-4719-A871-4BB2A0D23FA1}" presName="text2" presStyleLbl="fgAcc2" presStyleIdx="1" presStyleCnt="2" custScaleX="280171">
        <dgm:presLayoutVars>
          <dgm:chPref val="3"/>
        </dgm:presLayoutVars>
      </dgm:prSet>
      <dgm:spPr/>
      <dgm:t>
        <a:bodyPr/>
        <a:lstStyle/>
        <a:p>
          <a:endParaRPr lang="en-US"/>
        </a:p>
      </dgm:t>
    </dgm:pt>
    <dgm:pt modelId="{BE767A03-AFDC-45CF-86F2-31D47ABDB063}" type="pres">
      <dgm:prSet presAssocID="{D68FBFB1-03FC-4719-A871-4BB2A0D23FA1}" presName="hierChild3" presStyleCnt="0"/>
      <dgm:spPr/>
    </dgm:pt>
  </dgm:ptLst>
  <dgm:cxnLst>
    <dgm:cxn modelId="{B27D56F4-F42B-4CEF-A57E-22EBC78A87A6}" type="presOf" srcId="{D68FBFB1-03FC-4719-A871-4BB2A0D23FA1}" destId="{8E5DB4B4-9E0A-4602-A4D8-C197937FAE8D}" srcOrd="0" destOrd="0" presId="urn:microsoft.com/office/officeart/2005/8/layout/hierarchy1"/>
    <dgm:cxn modelId="{130689CA-9D81-4D07-95FE-15B3AD74ED2D}" srcId="{5802A569-B5FA-48E0-A693-798D5BC0A578}" destId="{EDBA5F98-E8D1-4DEF-8B6E-1CF734EF8E8C}" srcOrd="0" destOrd="0" parTransId="{AEF1AFBA-BDBD-41D1-AD2B-F0CD4D7727BD}" sibTransId="{F8C7B2DB-95D3-4F65-9B79-8FFBE9AB2A3F}"/>
    <dgm:cxn modelId="{E2582177-DC16-41F4-959C-CB79F6B2009F}" srcId="{EDBA5F98-E8D1-4DEF-8B6E-1CF734EF8E8C}" destId="{D68FBFB1-03FC-4719-A871-4BB2A0D23FA1}" srcOrd="1" destOrd="0" parTransId="{B8DA227A-ABF9-4131-92B5-E4772ECF8483}" sibTransId="{481DD4F5-C4CB-4909-A2EB-F42E9D8F9F74}"/>
    <dgm:cxn modelId="{DA0A6C57-FB25-458E-9D3C-5476C5FBBF7A}" type="presOf" srcId="{B8DA227A-ABF9-4131-92B5-E4772ECF8483}" destId="{299688B4-7DFB-4107-9607-A43C649755D4}" srcOrd="0" destOrd="0" presId="urn:microsoft.com/office/officeart/2005/8/layout/hierarchy1"/>
    <dgm:cxn modelId="{FE7CE5CD-1319-4ACF-8C3E-E85C8F6165AD}" type="presOf" srcId="{845F8FDA-93D2-44C4-AFC1-2FE2BCF24E28}" destId="{A75EBD86-067D-400C-B1FD-477C4A61A360}" srcOrd="0" destOrd="0" presId="urn:microsoft.com/office/officeart/2005/8/layout/hierarchy1"/>
    <dgm:cxn modelId="{F8AB5C80-FABF-487E-A0FE-018C0C96DAEB}" type="presOf" srcId="{5802A569-B5FA-48E0-A693-798D5BC0A578}" destId="{263FCB7F-16FE-4B72-A889-BAD7307D68B4}" srcOrd="0" destOrd="0" presId="urn:microsoft.com/office/officeart/2005/8/layout/hierarchy1"/>
    <dgm:cxn modelId="{B7F349E6-E4BC-43E0-AB06-CD5B8AC6B765}" type="presOf" srcId="{18EF9FB4-9B5D-45E2-A32D-1B9AC3B26432}" destId="{8F1B93AF-0617-4389-973E-51C5E44EEA88}" srcOrd="0" destOrd="0" presId="urn:microsoft.com/office/officeart/2005/8/layout/hierarchy1"/>
    <dgm:cxn modelId="{5583028D-8EB0-47DA-BA52-B95B6CB4115E}" type="presOf" srcId="{EDBA5F98-E8D1-4DEF-8B6E-1CF734EF8E8C}" destId="{F899A89A-8890-4256-A09C-9903B6481B99}" srcOrd="0" destOrd="0" presId="urn:microsoft.com/office/officeart/2005/8/layout/hierarchy1"/>
    <dgm:cxn modelId="{63C46BAB-A0A0-4D4B-BA2C-16B03B1DC43E}" srcId="{EDBA5F98-E8D1-4DEF-8B6E-1CF734EF8E8C}" destId="{845F8FDA-93D2-44C4-AFC1-2FE2BCF24E28}" srcOrd="0" destOrd="0" parTransId="{18EF9FB4-9B5D-45E2-A32D-1B9AC3B26432}" sibTransId="{DEDC141B-54BC-453E-9ADA-3A86E807C9C9}"/>
    <dgm:cxn modelId="{5C3F58A8-3A30-44A7-B3AE-84F9927C8EEC}" type="presParOf" srcId="{263FCB7F-16FE-4B72-A889-BAD7307D68B4}" destId="{C9DB54A6-2E9C-44EC-8168-D823600ABF88}" srcOrd="0" destOrd="0" presId="urn:microsoft.com/office/officeart/2005/8/layout/hierarchy1"/>
    <dgm:cxn modelId="{2DF678CF-5157-4847-959E-9A57D24B0179}" type="presParOf" srcId="{C9DB54A6-2E9C-44EC-8168-D823600ABF88}" destId="{232069F1-BE4E-415B-8EFA-18077697D9B9}" srcOrd="0" destOrd="0" presId="urn:microsoft.com/office/officeart/2005/8/layout/hierarchy1"/>
    <dgm:cxn modelId="{5EC61A61-A872-417C-8B3A-5E13CF4D7822}" type="presParOf" srcId="{232069F1-BE4E-415B-8EFA-18077697D9B9}" destId="{3B521414-AF76-4CFC-A1AB-712FA50F477D}" srcOrd="0" destOrd="0" presId="urn:microsoft.com/office/officeart/2005/8/layout/hierarchy1"/>
    <dgm:cxn modelId="{B8F615B6-E269-4EA0-BD8B-2CE6A9F62CDC}" type="presParOf" srcId="{232069F1-BE4E-415B-8EFA-18077697D9B9}" destId="{F899A89A-8890-4256-A09C-9903B6481B99}" srcOrd="1" destOrd="0" presId="urn:microsoft.com/office/officeart/2005/8/layout/hierarchy1"/>
    <dgm:cxn modelId="{7037631F-9B20-442E-80FF-1E8263881408}" type="presParOf" srcId="{C9DB54A6-2E9C-44EC-8168-D823600ABF88}" destId="{AC198F61-CF53-44E7-9A1A-C3B827A323AF}" srcOrd="1" destOrd="0" presId="urn:microsoft.com/office/officeart/2005/8/layout/hierarchy1"/>
    <dgm:cxn modelId="{1E8853A7-D473-4096-BEBF-F94B2B8E711D}" type="presParOf" srcId="{AC198F61-CF53-44E7-9A1A-C3B827A323AF}" destId="{8F1B93AF-0617-4389-973E-51C5E44EEA88}" srcOrd="0" destOrd="0" presId="urn:microsoft.com/office/officeart/2005/8/layout/hierarchy1"/>
    <dgm:cxn modelId="{AFDF6303-3527-408E-81E0-AB24BCE37FBC}" type="presParOf" srcId="{AC198F61-CF53-44E7-9A1A-C3B827A323AF}" destId="{EBBAF3AE-E630-42AF-9005-1017C98E1A46}" srcOrd="1" destOrd="0" presId="urn:microsoft.com/office/officeart/2005/8/layout/hierarchy1"/>
    <dgm:cxn modelId="{ECC14872-B9C9-4217-B54E-85203E497AD9}" type="presParOf" srcId="{EBBAF3AE-E630-42AF-9005-1017C98E1A46}" destId="{ACE38A81-000A-4772-B63A-2EB818313682}" srcOrd="0" destOrd="0" presId="urn:microsoft.com/office/officeart/2005/8/layout/hierarchy1"/>
    <dgm:cxn modelId="{772AB649-B707-4414-B79A-C0761236537E}" type="presParOf" srcId="{ACE38A81-000A-4772-B63A-2EB818313682}" destId="{F2307C3C-745D-44D5-8A7A-CDF4E82C868B}" srcOrd="0" destOrd="0" presId="urn:microsoft.com/office/officeart/2005/8/layout/hierarchy1"/>
    <dgm:cxn modelId="{D31C18AA-034E-48FE-9435-C23E9875051D}" type="presParOf" srcId="{ACE38A81-000A-4772-B63A-2EB818313682}" destId="{A75EBD86-067D-400C-B1FD-477C4A61A360}" srcOrd="1" destOrd="0" presId="urn:microsoft.com/office/officeart/2005/8/layout/hierarchy1"/>
    <dgm:cxn modelId="{EFAD5186-53BB-4286-A75B-B7700B38E9AF}" type="presParOf" srcId="{EBBAF3AE-E630-42AF-9005-1017C98E1A46}" destId="{2ED14ABF-0B40-46ED-93D8-0A900818389D}" srcOrd="1" destOrd="0" presId="urn:microsoft.com/office/officeart/2005/8/layout/hierarchy1"/>
    <dgm:cxn modelId="{2B0CFE78-44FE-4629-8342-474BC3377795}" type="presParOf" srcId="{AC198F61-CF53-44E7-9A1A-C3B827A323AF}" destId="{299688B4-7DFB-4107-9607-A43C649755D4}" srcOrd="2" destOrd="0" presId="urn:microsoft.com/office/officeart/2005/8/layout/hierarchy1"/>
    <dgm:cxn modelId="{85617B28-424E-4646-BDAA-6DBAE41624ED}" type="presParOf" srcId="{AC198F61-CF53-44E7-9A1A-C3B827A323AF}" destId="{2A924E9F-BB59-4B94-87EC-38D0D758EB15}" srcOrd="3" destOrd="0" presId="urn:microsoft.com/office/officeart/2005/8/layout/hierarchy1"/>
    <dgm:cxn modelId="{97E6247C-78D5-48DE-826E-BD7ECF161350}" type="presParOf" srcId="{2A924E9F-BB59-4B94-87EC-38D0D758EB15}" destId="{A1754A80-6166-458D-85AB-B02F4856AE37}" srcOrd="0" destOrd="0" presId="urn:microsoft.com/office/officeart/2005/8/layout/hierarchy1"/>
    <dgm:cxn modelId="{E5F74FEA-74E1-471A-9BCA-41CD7F0D577C}" type="presParOf" srcId="{A1754A80-6166-458D-85AB-B02F4856AE37}" destId="{3DE34EBD-F6CE-4E4E-91F5-5CCC8E3D5C21}" srcOrd="0" destOrd="0" presId="urn:microsoft.com/office/officeart/2005/8/layout/hierarchy1"/>
    <dgm:cxn modelId="{4F52D514-DF31-43E2-9CF2-7ED471DB5940}" type="presParOf" srcId="{A1754A80-6166-458D-85AB-B02F4856AE37}" destId="{8E5DB4B4-9E0A-4602-A4D8-C197937FAE8D}" srcOrd="1" destOrd="0" presId="urn:microsoft.com/office/officeart/2005/8/layout/hierarchy1"/>
    <dgm:cxn modelId="{68431A74-6503-4DAB-8141-E856B9B1C5AB}" type="presParOf" srcId="{2A924E9F-BB59-4B94-87EC-38D0D758EB15}" destId="{BE767A03-AFDC-45CF-86F2-31D47ABDB063}"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5200F5C-9D6E-44C5-9A13-C5EFA1AE32B8}" type="doc">
      <dgm:prSet loTypeId="urn:microsoft.com/office/officeart/2005/8/layout/venn1" loCatId="relationship" qsTypeId="urn:microsoft.com/office/officeart/2005/8/quickstyle/simple1" qsCatId="simple" csTypeId="urn:microsoft.com/office/officeart/2005/8/colors/accent1_2" csCatId="accent1" phldr="1"/>
      <dgm:spPr/>
    </dgm:pt>
    <dgm:pt modelId="{5F9ACEC8-E14E-45F9-8279-8D9062D0AB49}">
      <dgm:prSet phldrT="[Text]" custT="1"/>
      <dgm:spPr>
        <a:noFill/>
        <a:ln>
          <a:solidFill>
            <a:schemeClr val="tx1"/>
          </a:solidFill>
        </a:ln>
      </dgm:spPr>
      <dgm:t>
        <a:bodyPr/>
        <a:lstStyle/>
        <a:p>
          <a:r>
            <a:rPr lang="en-US" sz="1800" b="0" dirty="0" smtClean="0"/>
            <a:t>Table A</a:t>
          </a:r>
          <a:endParaRPr lang="en-US" sz="1800" b="0" dirty="0"/>
        </a:p>
      </dgm:t>
    </dgm:pt>
    <dgm:pt modelId="{1FBB45CA-A3B9-4646-8ABC-83DC5F204DEB}" type="parTrans" cxnId="{F3C3480E-84BC-4828-ABFF-E933C71BC3DF}">
      <dgm:prSet/>
      <dgm:spPr/>
      <dgm:t>
        <a:bodyPr/>
        <a:lstStyle/>
        <a:p>
          <a:endParaRPr lang="en-US"/>
        </a:p>
      </dgm:t>
    </dgm:pt>
    <dgm:pt modelId="{DD3C112D-F9DF-4AB5-966E-8F2CAE8087E8}" type="sibTrans" cxnId="{F3C3480E-84BC-4828-ABFF-E933C71BC3DF}">
      <dgm:prSet/>
      <dgm:spPr/>
      <dgm:t>
        <a:bodyPr/>
        <a:lstStyle/>
        <a:p>
          <a:endParaRPr lang="en-US"/>
        </a:p>
      </dgm:t>
    </dgm:pt>
    <dgm:pt modelId="{9EAD6FB3-68C7-4524-8CDF-77C59C8D855A}">
      <dgm:prSet phldrT="[Text]" custT="1"/>
      <dgm:spPr>
        <a:noFill/>
        <a:ln>
          <a:solidFill>
            <a:schemeClr val="tx1"/>
          </a:solidFill>
        </a:ln>
      </dgm:spPr>
      <dgm:t>
        <a:bodyPr/>
        <a:lstStyle/>
        <a:p>
          <a:r>
            <a:rPr lang="en-US" sz="1800" dirty="0" smtClean="0"/>
            <a:t>Table B</a:t>
          </a:r>
          <a:endParaRPr lang="en-US" sz="1800" dirty="0"/>
        </a:p>
      </dgm:t>
    </dgm:pt>
    <dgm:pt modelId="{DF95DF6E-8898-4FEF-B6FE-DFD135488EEB}" type="parTrans" cxnId="{7275CEEF-7BD3-436D-A646-D5A49FAA9285}">
      <dgm:prSet/>
      <dgm:spPr/>
      <dgm:t>
        <a:bodyPr/>
        <a:lstStyle/>
        <a:p>
          <a:endParaRPr lang="en-US"/>
        </a:p>
      </dgm:t>
    </dgm:pt>
    <dgm:pt modelId="{79CF12D6-5A21-47F9-9190-2485EBD97401}" type="sibTrans" cxnId="{7275CEEF-7BD3-436D-A646-D5A49FAA9285}">
      <dgm:prSet/>
      <dgm:spPr/>
      <dgm:t>
        <a:bodyPr/>
        <a:lstStyle/>
        <a:p>
          <a:endParaRPr lang="en-US"/>
        </a:p>
      </dgm:t>
    </dgm:pt>
    <dgm:pt modelId="{B8757B0B-609C-4EF6-959B-8F572AEF7954}" type="pres">
      <dgm:prSet presAssocID="{D5200F5C-9D6E-44C5-9A13-C5EFA1AE32B8}" presName="compositeShape" presStyleCnt="0">
        <dgm:presLayoutVars>
          <dgm:chMax val="7"/>
          <dgm:dir/>
          <dgm:resizeHandles val="exact"/>
        </dgm:presLayoutVars>
      </dgm:prSet>
      <dgm:spPr/>
    </dgm:pt>
    <dgm:pt modelId="{CCD49D93-2477-4E55-BA5E-1776DAD835B7}" type="pres">
      <dgm:prSet presAssocID="{5F9ACEC8-E14E-45F9-8279-8D9062D0AB49}" presName="circ1" presStyleLbl="vennNode1" presStyleIdx="0" presStyleCnt="2" custScaleX="86624" custScaleY="81261"/>
      <dgm:spPr/>
      <dgm:t>
        <a:bodyPr/>
        <a:lstStyle/>
        <a:p>
          <a:endParaRPr lang="en-US"/>
        </a:p>
      </dgm:t>
    </dgm:pt>
    <dgm:pt modelId="{32588F92-3533-4FDD-BE92-C465C75D35B6}" type="pres">
      <dgm:prSet presAssocID="{5F9ACEC8-E14E-45F9-8279-8D9062D0AB49}" presName="circ1Tx" presStyleLbl="revTx" presStyleIdx="0" presStyleCnt="0">
        <dgm:presLayoutVars>
          <dgm:chMax val="0"/>
          <dgm:chPref val="0"/>
          <dgm:bulletEnabled val="1"/>
        </dgm:presLayoutVars>
      </dgm:prSet>
      <dgm:spPr/>
      <dgm:t>
        <a:bodyPr/>
        <a:lstStyle/>
        <a:p>
          <a:endParaRPr lang="en-US"/>
        </a:p>
      </dgm:t>
    </dgm:pt>
    <dgm:pt modelId="{115D8393-4CA2-4A7F-9FB4-03B504288822}" type="pres">
      <dgm:prSet presAssocID="{9EAD6FB3-68C7-4524-8CDF-77C59C8D855A}" presName="circ2" presStyleLbl="vennNode1" presStyleIdx="1" presStyleCnt="2" custScaleX="86624" custScaleY="81261"/>
      <dgm:spPr/>
      <dgm:t>
        <a:bodyPr/>
        <a:lstStyle/>
        <a:p>
          <a:endParaRPr lang="en-US"/>
        </a:p>
      </dgm:t>
    </dgm:pt>
    <dgm:pt modelId="{172FC4F9-C177-455B-8E55-33A9C7CAB9FB}" type="pres">
      <dgm:prSet presAssocID="{9EAD6FB3-68C7-4524-8CDF-77C59C8D855A}" presName="circ2Tx" presStyleLbl="revTx" presStyleIdx="0" presStyleCnt="0">
        <dgm:presLayoutVars>
          <dgm:chMax val="0"/>
          <dgm:chPref val="0"/>
          <dgm:bulletEnabled val="1"/>
        </dgm:presLayoutVars>
      </dgm:prSet>
      <dgm:spPr/>
      <dgm:t>
        <a:bodyPr/>
        <a:lstStyle/>
        <a:p>
          <a:endParaRPr lang="en-US"/>
        </a:p>
      </dgm:t>
    </dgm:pt>
  </dgm:ptLst>
  <dgm:cxnLst>
    <dgm:cxn modelId="{7275CEEF-7BD3-436D-A646-D5A49FAA9285}" srcId="{D5200F5C-9D6E-44C5-9A13-C5EFA1AE32B8}" destId="{9EAD6FB3-68C7-4524-8CDF-77C59C8D855A}" srcOrd="1" destOrd="0" parTransId="{DF95DF6E-8898-4FEF-B6FE-DFD135488EEB}" sibTransId="{79CF12D6-5A21-47F9-9190-2485EBD97401}"/>
    <dgm:cxn modelId="{EDB8E23F-1C1B-4A3F-86A9-55ABFF99157E}" type="presOf" srcId="{5F9ACEC8-E14E-45F9-8279-8D9062D0AB49}" destId="{CCD49D93-2477-4E55-BA5E-1776DAD835B7}" srcOrd="0" destOrd="0" presId="urn:microsoft.com/office/officeart/2005/8/layout/venn1"/>
    <dgm:cxn modelId="{49254079-4483-4299-AE75-33331BB7FCFF}" type="presOf" srcId="{9EAD6FB3-68C7-4524-8CDF-77C59C8D855A}" destId="{172FC4F9-C177-455B-8E55-33A9C7CAB9FB}" srcOrd="1" destOrd="0" presId="urn:microsoft.com/office/officeart/2005/8/layout/venn1"/>
    <dgm:cxn modelId="{525A2E44-9F11-4E4D-92FD-AFA7D500F843}" type="presOf" srcId="{D5200F5C-9D6E-44C5-9A13-C5EFA1AE32B8}" destId="{B8757B0B-609C-4EF6-959B-8F572AEF7954}" srcOrd="0" destOrd="0" presId="urn:microsoft.com/office/officeart/2005/8/layout/venn1"/>
    <dgm:cxn modelId="{618CD8F1-47A7-4895-A91D-8DE81179DA05}" type="presOf" srcId="{5F9ACEC8-E14E-45F9-8279-8D9062D0AB49}" destId="{32588F92-3533-4FDD-BE92-C465C75D35B6}" srcOrd="1" destOrd="0" presId="urn:microsoft.com/office/officeart/2005/8/layout/venn1"/>
    <dgm:cxn modelId="{F3C3480E-84BC-4828-ABFF-E933C71BC3DF}" srcId="{D5200F5C-9D6E-44C5-9A13-C5EFA1AE32B8}" destId="{5F9ACEC8-E14E-45F9-8279-8D9062D0AB49}" srcOrd="0" destOrd="0" parTransId="{1FBB45CA-A3B9-4646-8ABC-83DC5F204DEB}" sibTransId="{DD3C112D-F9DF-4AB5-966E-8F2CAE8087E8}"/>
    <dgm:cxn modelId="{D664F2E2-F2B8-4F46-8FEA-98AD88648B4E}" type="presOf" srcId="{9EAD6FB3-68C7-4524-8CDF-77C59C8D855A}" destId="{115D8393-4CA2-4A7F-9FB4-03B504288822}" srcOrd="0" destOrd="0" presId="urn:microsoft.com/office/officeart/2005/8/layout/venn1"/>
    <dgm:cxn modelId="{8E60CE7B-3419-43D2-91DB-674DD82464F6}" type="presParOf" srcId="{B8757B0B-609C-4EF6-959B-8F572AEF7954}" destId="{CCD49D93-2477-4E55-BA5E-1776DAD835B7}" srcOrd="0" destOrd="0" presId="urn:microsoft.com/office/officeart/2005/8/layout/venn1"/>
    <dgm:cxn modelId="{4A8096DF-FC72-4900-9A20-C05CB8020C7B}" type="presParOf" srcId="{B8757B0B-609C-4EF6-959B-8F572AEF7954}" destId="{32588F92-3533-4FDD-BE92-C465C75D35B6}" srcOrd="1" destOrd="0" presId="urn:microsoft.com/office/officeart/2005/8/layout/venn1"/>
    <dgm:cxn modelId="{0D1EC596-B300-427C-A621-A603343439E8}" type="presParOf" srcId="{B8757B0B-609C-4EF6-959B-8F572AEF7954}" destId="{115D8393-4CA2-4A7F-9FB4-03B504288822}" srcOrd="2" destOrd="0" presId="urn:microsoft.com/office/officeart/2005/8/layout/venn1"/>
    <dgm:cxn modelId="{AEF9D158-D2E4-4668-A239-E9F46C081644}" type="presParOf" srcId="{B8757B0B-609C-4EF6-959B-8F572AEF7954}" destId="{172FC4F9-C177-455B-8E55-33A9C7CAB9FB}" srcOrd="3"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5200F5C-9D6E-44C5-9A13-C5EFA1AE32B8}" type="doc">
      <dgm:prSet loTypeId="urn:microsoft.com/office/officeart/2005/8/layout/venn1" loCatId="relationship" qsTypeId="urn:microsoft.com/office/officeart/2005/8/quickstyle/simple1" qsCatId="simple" csTypeId="urn:microsoft.com/office/officeart/2005/8/colors/accent1_2" csCatId="accent1" phldr="1"/>
      <dgm:spPr/>
    </dgm:pt>
    <dgm:pt modelId="{5F9ACEC8-E14E-45F9-8279-8D9062D0AB49}">
      <dgm:prSet phldrT="[Text]" custT="1"/>
      <dgm:spPr>
        <a:solidFill>
          <a:schemeClr val="bg2">
            <a:lumMod val="75000"/>
            <a:alpha val="50000"/>
          </a:schemeClr>
        </a:solidFill>
        <a:ln>
          <a:solidFill>
            <a:schemeClr val="tx1"/>
          </a:solidFill>
        </a:ln>
      </dgm:spPr>
      <dgm:t>
        <a:bodyPr/>
        <a:lstStyle/>
        <a:p>
          <a:r>
            <a:rPr lang="en-US" sz="1800" b="0" dirty="0" smtClean="0"/>
            <a:t>Table A</a:t>
          </a:r>
          <a:endParaRPr lang="en-US" sz="1800" b="0" dirty="0"/>
        </a:p>
      </dgm:t>
    </dgm:pt>
    <dgm:pt modelId="{1FBB45CA-A3B9-4646-8ABC-83DC5F204DEB}" type="parTrans" cxnId="{F3C3480E-84BC-4828-ABFF-E933C71BC3DF}">
      <dgm:prSet/>
      <dgm:spPr/>
      <dgm:t>
        <a:bodyPr/>
        <a:lstStyle/>
        <a:p>
          <a:endParaRPr lang="en-US"/>
        </a:p>
      </dgm:t>
    </dgm:pt>
    <dgm:pt modelId="{DD3C112D-F9DF-4AB5-966E-8F2CAE8087E8}" type="sibTrans" cxnId="{F3C3480E-84BC-4828-ABFF-E933C71BC3DF}">
      <dgm:prSet/>
      <dgm:spPr/>
      <dgm:t>
        <a:bodyPr/>
        <a:lstStyle/>
        <a:p>
          <a:endParaRPr lang="en-US"/>
        </a:p>
      </dgm:t>
    </dgm:pt>
    <dgm:pt modelId="{9EAD6FB3-68C7-4524-8CDF-77C59C8D855A}">
      <dgm:prSet phldrT="[Text]" custT="1"/>
      <dgm:spPr>
        <a:noFill/>
        <a:ln>
          <a:solidFill>
            <a:schemeClr val="tx1"/>
          </a:solidFill>
        </a:ln>
      </dgm:spPr>
      <dgm:t>
        <a:bodyPr/>
        <a:lstStyle/>
        <a:p>
          <a:r>
            <a:rPr lang="en-US" sz="1800" dirty="0" smtClean="0"/>
            <a:t>Table B</a:t>
          </a:r>
          <a:endParaRPr lang="en-US" sz="1800" dirty="0"/>
        </a:p>
      </dgm:t>
    </dgm:pt>
    <dgm:pt modelId="{DF95DF6E-8898-4FEF-B6FE-DFD135488EEB}" type="parTrans" cxnId="{7275CEEF-7BD3-436D-A646-D5A49FAA9285}">
      <dgm:prSet/>
      <dgm:spPr/>
      <dgm:t>
        <a:bodyPr/>
        <a:lstStyle/>
        <a:p>
          <a:endParaRPr lang="en-US"/>
        </a:p>
      </dgm:t>
    </dgm:pt>
    <dgm:pt modelId="{79CF12D6-5A21-47F9-9190-2485EBD97401}" type="sibTrans" cxnId="{7275CEEF-7BD3-436D-A646-D5A49FAA9285}">
      <dgm:prSet/>
      <dgm:spPr/>
      <dgm:t>
        <a:bodyPr/>
        <a:lstStyle/>
        <a:p>
          <a:endParaRPr lang="en-US"/>
        </a:p>
      </dgm:t>
    </dgm:pt>
    <dgm:pt modelId="{B8757B0B-609C-4EF6-959B-8F572AEF7954}" type="pres">
      <dgm:prSet presAssocID="{D5200F5C-9D6E-44C5-9A13-C5EFA1AE32B8}" presName="compositeShape" presStyleCnt="0">
        <dgm:presLayoutVars>
          <dgm:chMax val="7"/>
          <dgm:dir/>
          <dgm:resizeHandles val="exact"/>
        </dgm:presLayoutVars>
      </dgm:prSet>
      <dgm:spPr/>
    </dgm:pt>
    <dgm:pt modelId="{CCD49D93-2477-4E55-BA5E-1776DAD835B7}" type="pres">
      <dgm:prSet presAssocID="{5F9ACEC8-E14E-45F9-8279-8D9062D0AB49}" presName="circ1" presStyleLbl="vennNode1" presStyleIdx="0" presStyleCnt="2" custScaleX="86624" custScaleY="81261"/>
      <dgm:spPr/>
      <dgm:t>
        <a:bodyPr/>
        <a:lstStyle/>
        <a:p>
          <a:endParaRPr lang="en-US"/>
        </a:p>
      </dgm:t>
    </dgm:pt>
    <dgm:pt modelId="{32588F92-3533-4FDD-BE92-C465C75D35B6}" type="pres">
      <dgm:prSet presAssocID="{5F9ACEC8-E14E-45F9-8279-8D9062D0AB49}" presName="circ1Tx" presStyleLbl="revTx" presStyleIdx="0" presStyleCnt="0">
        <dgm:presLayoutVars>
          <dgm:chMax val="0"/>
          <dgm:chPref val="0"/>
          <dgm:bulletEnabled val="1"/>
        </dgm:presLayoutVars>
      </dgm:prSet>
      <dgm:spPr/>
      <dgm:t>
        <a:bodyPr/>
        <a:lstStyle/>
        <a:p>
          <a:endParaRPr lang="en-US"/>
        </a:p>
      </dgm:t>
    </dgm:pt>
    <dgm:pt modelId="{115D8393-4CA2-4A7F-9FB4-03B504288822}" type="pres">
      <dgm:prSet presAssocID="{9EAD6FB3-68C7-4524-8CDF-77C59C8D855A}" presName="circ2" presStyleLbl="vennNode1" presStyleIdx="1" presStyleCnt="2" custScaleX="86624" custScaleY="81261"/>
      <dgm:spPr/>
      <dgm:t>
        <a:bodyPr/>
        <a:lstStyle/>
        <a:p>
          <a:endParaRPr lang="en-US"/>
        </a:p>
      </dgm:t>
    </dgm:pt>
    <dgm:pt modelId="{172FC4F9-C177-455B-8E55-33A9C7CAB9FB}" type="pres">
      <dgm:prSet presAssocID="{9EAD6FB3-68C7-4524-8CDF-77C59C8D855A}" presName="circ2Tx" presStyleLbl="revTx" presStyleIdx="0" presStyleCnt="0">
        <dgm:presLayoutVars>
          <dgm:chMax val="0"/>
          <dgm:chPref val="0"/>
          <dgm:bulletEnabled val="1"/>
        </dgm:presLayoutVars>
      </dgm:prSet>
      <dgm:spPr/>
      <dgm:t>
        <a:bodyPr/>
        <a:lstStyle/>
        <a:p>
          <a:endParaRPr lang="en-US"/>
        </a:p>
      </dgm:t>
    </dgm:pt>
  </dgm:ptLst>
  <dgm:cxnLst>
    <dgm:cxn modelId="{7604DEBE-EB65-4178-B8C6-BF35F71E4782}" type="presOf" srcId="{D5200F5C-9D6E-44C5-9A13-C5EFA1AE32B8}" destId="{B8757B0B-609C-4EF6-959B-8F572AEF7954}" srcOrd="0" destOrd="0" presId="urn:microsoft.com/office/officeart/2005/8/layout/venn1"/>
    <dgm:cxn modelId="{7275CEEF-7BD3-436D-A646-D5A49FAA9285}" srcId="{D5200F5C-9D6E-44C5-9A13-C5EFA1AE32B8}" destId="{9EAD6FB3-68C7-4524-8CDF-77C59C8D855A}" srcOrd="1" destOrd="0" parTransId="{DF95DF6E-8898-4FEF-B6FE-DFD135488EEB}" sibTransId="{79CF12D6-5A21-47F9-9190-2485EBD97401}"/>
    <dgm:cxn modelId="{4E24EF86-5FCC-434D-B711-A869CB95D201}" type="presOf" srcId="{5F9ACEC8-E14E-45F9-8279-8D9062D0AB49}" destId="{32588F92-3533-4FDD-BE92-C465C75D35B6}" srcOrd="1" destOrd="0" presId="urn:microsoft.com/office/officeart/2005/8/layout/venn1"/>
    <dgm:cxn modelId="{3044F75E-EBFD-4B4F-A85D-7E64450F74EF}" type="presOf" srcId="{9EAD6FB3-68C7-4524-8CDF-77C59C8D855A}" destId="{115D8393-4CA2-4A7F-9FB4-03B504288822}" srcOrd="0" destOrd="0" presId="urn:microsoft.com/office/officeart/2005/8/layout/venn1"/>
    <dgm:cxn modelId="{5D58D1F5-BAF8-434D-81F0-A73C5E375363}" type="presOf" srcId="{5F9ACEC8-E14E-45F9-8279-8D9062D0AB49}" destId="{CCD49D93-2477-4E55-BA5E-1776DAD835B7}" srcOrd="0" destOrd="0" presId="urn:microsoft.com/office/officeart/2005/8/layout/venn1"/>
    <dgm:cxn modelId="{FA9378AF-5DB8-49EA-8B6A-2CB4966924A7}" type="presOf" srcId="{9EAD6FB3-68C7-4524-8CDF-77C59C8D855A}" destId="{172FC4F9-C177-455B-8E55-33A9C7CAB9FB}" srcOrd="1" destOrd="0" presId="urn:microsoft.com/office/officeart/2005/8/layout/venn1"/>
    <dgm:cxn modelId="{F3C3480E-84BC-4828-ABFF-E933C71BC3DF}" srcId="{D5200F5C-9D6E-44C5-9A13-C5EFA1AE32B8}" destId="{5F9ACEC8-E14E-45F9-8279-8D9062D0AB49}" srcOrd="0" destOrd="0" parTransId="{1FBB45CA-A3B9-4646-8ABC-83DC5F204DEB}" sibTransId="{DD3C112D-F9DF-4AB5-966E-8F2CAE8087E8}"/>
    <dgm:cxn modelId="{BC8DF908-6DD7-4ED2-99ED-231F9C91BB15}" type="presParOf" srcId="{B8757B0B-609C-4EF6-959B-8F572AEF7954}" destId="{CCD49D93-2477-4E55-BA5E-1776DAD835B7}" srcOrd="0" destOrd="0" presId="urn:microsoft.com/office/officeart/2005/8/layout/venn1"/>
    <dgm:cxn modelId="{067588B8-4BAC-47BC-BBCF-91D84BBAFA82}" type="presParOf" srcId="{B8757B0B-609C-4EF6-959B-8F572AEF7954}" destId="{32588F92-3533-4FDD-BE92-C465C75D35B6}" srcOrd="1" destOrd="0" presId="urn:microsoft.com/office/officeart/2005/8/layout/venn1"/>
    <dgm:cxn modelId="{27E26B4D-EA64-419D-B1A6-1F4CFD237301}" type="presParOf" srcId="{B8757B0B-609C-4EF6-959B-8F572AEF7954}" destId="{115D8393-4CA2-4A7F-9FB4-03B504288822}" srcOrd="2" destOrd="0" presId="urn:microsoft.com/office/officeart/2005/8/layout/venn1"/>
    <dgm:cxn modelId="{148D91DF-21ED-47BE-AAD3-C29C984943F6}" type="presParOf" srcId="{B8757B0B-609C-4EF6-959B-8F572AEF7954}" destId="{172FC4F9-C177-455B-8E55-33A9C7CAB9FB}" srcOrd="3" destOrd="0" presId="urn:microsoft.com/office/officeart/2005/8/layout/venn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5200F5C-9D6E-44C5-9A13-C5EFA1AE32B8}" type="doc">
      <dgm:prSet loTypeId="urn:microsoft.com/office/officeart/2005/8/layout/venn1" loCatId="relationship" qsTypeId="urn:microsoft.com/office/officeart/2005/8/quickstyle/simple1" qsCatId="simple" csTypeId="urn:microsoft.com/office/officeart/2005/8/colors/accent1_2" csCatId="accent1" phldr="1"/>
      <dgm:spPr/>
    </dgm:pt>
    <dgm:pt modelId="{5F9ACEC8-E14E-45F9-8279-8D9062D0AB49}">
      <dgm:prSet phldrT="[Text]" custT="1"/>
      <dgm:spPr>
        <a:solidFill>
          <a:schemeClr val="bg2">
            <a:lumMod val="75000"/>
            <a:alpha val="50000"/>
          </a:schemeClr>
        </a:solidFill>
        <a:ln>
          <a:solidFill>
            <a:schemeClr val="tx1"/>
          </a:solidFill>
        </a:ln>
      </dgm:spPr>
      <dgm:t>
        <a:bodyPr/>
        <a:lstStyle/>
        <a:p>
          <a:r>
            <a:rPr lang="en-US" sz="1800" b="0" dirty="0" smtClean="0"/>
            <a:t>Table A</a:t>
          </a:r>
          <a:endParaRPr lang="en-US" sz="1800" b="0" dirty="0"/>
        </a:p>
      </dgm:t>
    </dgm:pt>
    <dgm:pt modelId="{1FBB45CA-A3B9-4646-8ABC-83DC5F204DEB}" type="parTrans" cxnId="{F3C3480E-84BC-4828-ABFF-E933C71BC3DF}">
      <dgm:prSet/>
      <dgm:spPr/>
      <dgm:t>
        <a:bodyPr/>
        <a:lstStyle/>
        <a:p>
          <a:endParaRPr lang="en-US"/>
        </a:p>
      </dgm:t>
    </dgm:pt>
    <dgm:pt modelId="{DD3C112D-F9DF-4AB5-966E-8F2CAE8087E8}" type="sibTrans" cxnId="{F3C3480E-84BC-4828-ABFF-E933C71BC3DF}">
      <dgm:prSet/>
      <dgm:spPr/>
      <dgm:t>
        <a:bodyPr/>
        <a:lstStyle/>
        <a:p>
          <a:endParaRPr lang="en-US"/>
        </a:p>
      </dgm:t>
    </dgm:pt>
    <dgm:pt modelId="{9EAD6FB3-68C7-4524-8CDF-77C59C8D855A}">
      <dgm:prSet phldrT="[Text]" custT="1"/>
      <dgm:spPr>
        <a:solidFill>
          <a:schemeClr val="bg2">
            <a:lumMod val="75000"/>
            <a:alpha val="50000"/>
          </a:schemeClr>
        </a:solidFill>
        <a:ln>
          <a:solidFill>
            <a:schemeClr val="tx1"/>
          </a:solidFill>
        </a:ln>
      </dgm:spPr>
      <dgm:t>
        <a:bodyPr/>
        <a:lstStyle/>
        <a:p>
          <a:r>
            <a:rPr lang="en-US" sz="1800" dirty="0" smtClean="0"/>
            <a:t>Table B</a:t>
          </a:r>
          <a:endParaRPr lang="en-US" sz="1800" dirty="0"/>
        </a:p>
      </dgm:t>
    </dgm:pt>
    <dgm:pt modelId="{DF95DF6E-8898-4FEF-B6FE-DFD135488EEB}" type="parTrans" cxnId="{7275CEEF-7BD3-436D-A646-D5A49FAA9285}">
      <dgm:prSet/>
      <dgm:spPr/>
      <dgm:t>
        <a:bodyPr/>
        <a:lstStyle/>
        <a:p>
          <a:endParaRPr lang="en-US"/>
        </a:p>
      </dgm:t>
    </dgm:pt>
    <dgm:pt modelId="{79CF12D6-5A21-47F9-9190-2485EBD97401}" type="sibTrans" cxnId="{7275CEEF-7BD3-436D-A646-D5A49FAA9285}">
      <dgm:prSet/>
      <dgm:spPr/>
      <dgm:t>
        <a:bodyPr/>
        <a:lstStyle/>
        <a:p>
          <a:endParaRPr lang="en-US"/>
        </a:p>
      </dgm:t>
    </dgm:pt>
    <dgm:pt modelId="{B8757B0B-609C-4EF6-959B-8F572AEF7954}" type="pres">
      <dgm:prSet presAssocID="{D5200F5C-9D6E-44C5-9A13-C5EFA1AE32B8}" presName="compositeShape" presStyleCnt="0">
        <dgm:presLayoutVars>
          <dgm:chMax val="7"/>
          <dgm:dir/>
          <dgm:resizeHandles val="exact"/>
        </dgm:presLayoutVars>
      </dgm:prSet>
      <dgm:spPr/>
    </dgm:pt>
    <dgm:pt modelId="{CCD49D93-2477-4E55-BA5E-1776DAD835B7}" type="pres">
      <dgm:prSet presAssocID="{5F9ACEC8-E14E-45F9-8279-8D9062D0AB49}" presName="circ1" presStyleLbl="vennNode1" presStyleIdx="0" presStyleCnt="2" custScaleX="86624" custScaleY="81261"/>
      <dgm:spPr/>
      <dgm:t>
        <a:bodyPr/>
        <a:lstStyle/>
        <a:p>
          <a:endParaRPr lang="en-US"/>
        </a:p>
      </dgm:t>
    </dgm:pt>
    <dgm:pt modelId="{32588F92-3533-4FDD-BE92-C465C75D35B6}" type="pres">
      <dgm:prSet presAssocID="{5F9ACEC8-E14E-45F9-8279-8D9062D0AB49}" presName="circ1Tx" presStyleLbl="revTx" presStyleIdx="0" presStyleCnt="0">
        <dgm:presLayoutVars>
          <dgm:chMax val="0"/>
          <dgm:chPref val="0"/>
          <dgm:bulletEnabled val="1"/>
        </dgm:presLayoutVars>
      </dgm:prSet>
      <dgm:spPr/>
      <dgm:t>
        <a:bodyPr/>
        <a:lstStyle/>
        <a:p>
          <a:endParaRPr lang="en-US"/>
        </a:p>
      </dgm:t>
    </dgm:pt>
    <dgm:pt modelId="{115D8393-4CA2-4A7F-9FB4-03B504288822}" type="pres">
      <dgm:prSet presAssocID="{9EAD6FB3-68C7-4524-8CDF-77C59C8D855A}" presName="circ2" presStyleLbl="vennNode1" presStyleIdx="1" presStyleCnt="2" custScaleX="86624" custScaleY="81261"/>
      <dgm:spPr/>
      <dgm:t>
        <a:bodyPr/>
        <a:lstStyle/>
        <a:p>
          <a:endParaRPr lang="en-US"/>
        </a:p>
      </dgm:t>
    </dgm:pt>
    <dgm:pt modelId="{172FC4F9-C177-455B-8E55-33A9C7CAB9FB}" type="pres">
      <dgm:prSet presAssocID="{9EAD6FB3-68C7-4524-8CDF-77C59C8D855A}" presName="circ2Tx" presStyleLbl="revTx" presStyleIdx="0" presStyleCnt="0">
        <dgm:presLayoutVars>
          <dgm:chMax val="0"/>
          <dgm:chPref val="0"/>
          <dgm:bulletEnabled val="1"/>
        </dgm:presLayoutVars>
      </dgm:prSet>
      <dgm:spPr/>
      <dgm:t>
        <a:bodyPr/>
        <a:lstStyle/>
        <a:p>
          <a:endParaRPr lang="en-US"/>
        </a:p>
      </dgm:t>
    </dgm:pt>
  </dgm:ptLst>
  <dgm:cxnLst>
    <dgm:cxn modelId="{7275CEEF-7BD3-436D-A646-D5A49FAA9285}" srcId="{D5200F5C-9D6E-44C5-9A13-C5EFA1AE32B8}" destId="{9EAD6FB3-68C7-4524-8CDF-77C59C8D855A}" srcOrd="1" destOrd="0" parTransId="{DF95DF6E-8898-4FEF-B6FE-DFD135488EEB}" sibTransId="{79CF12D6-5A21-47F9-9190-2485EBD97401}"/>
    <dgm:cxn modelId="{2EC24970-705E-4216-9A89-B0624B3C3B9D}" type="presOf" srcId="{5F9ACEC8-E14E-45F9-8279-8D9062D0AB49}" destId="{32588F92-3533-4FDD-BE92-C465C75D35B6}" srcOrd="1" destOrd="0" presId="urn:microsoft.com/office/officeart/2005/8/layout/venn1"/>
    <dgm:cxn modelId="{0387D0E3-C33E-419F-8579-5240DF1603F7}" type="presOf" srcId="{9EAD6FB3-68C7-4524-8CDF-77C59C8D855A}" destId="{172FC4F9-C177-455B-8E55-33A9C7CAB9FB}" srcOrd="1" destOrd="0" presId="urn:microsoft.com/office/officeart/2005/8/layout/venn1"/>
    <dgm:cxn modelId="{D3A763CB-0CD6-47BE-9DBD-413B3D00519A}" type="presOf" srcId="{9EAD6FB3-68C7-4524-8CDF-77C59C8D855A}" destId="{115D8393-4CA2-4A7F-9FB4-03B504288822}" srcOrd="0" destOrd="0" presId="urn:microsoft.com/office/officeart/2005/8/layout/venn1"/>
    <dgm:cxn modelId="{55AF2C11-FA68-4AF2-B264-CF8C08184D11}" type="presOf" srcId="{5F9ACEC8-E14E-45F9-8279-8D9062D0AB49}" destId="{CCD49D93-2477-4E55-BA5E-1776DAD835B7}" srcOrd="0" destOrd="0" presId="urn:microsoft.com/office/officeart/2005/8/layout/venn1"/>
    <dgm:cxn modelId="{F3C3480E-84BC-4828-ABFF-E933C71BC3DF}" srcId="{D5200F5C-9D6E-44C5-9A13-C5EFA1AE32B8}" destId="{5F9ACEC8-E14E-45F9-8279-8D9062D0AB49}" srcOrd="0" destOrd="0" parTransId="{1FBB45CA-A3B9-4646-8ABC-83DC5F204DEB}" sibTransId="{DD3C112D-F9DF-4AB5-966E-8F2CAE8087E8}"/>
    <dgm:cxn modelId="{5E758FE0-986D-402A-8E99-E534476226F8}" type="presOf" srcId="{D5200F5C-9D6E-44C5-9A13-C5EFA1AE32B8}" destId="{B8757B0B-609C-4EF6-959B-8F572AEF7954}" srcOrd="0" destOrd="0" presId="urn:microsoft.com/office/officeart/2005/8/layout/venn1"/>
    <dgm:cxn modelId="{FEC27C31-DC29-4CDC-8CD2-0E8202C6A3AB}" type="presParOf" srcId="{B8757B0B-609C-4EF6-959B-8F572AEF7954}" destId="{CCD49D93-2477-4E55-BA5E-1776DAD835B7}" srcOrd="0" destOrd="0" presId="urn:microsoft.com/office/officeart/2005/8/layout/venn1"/>
    <dgm:cxn modelId="{F2262B41-683E-467A-BD55-E6BC994F965C}" type="presParOf" srcId="{B8757B0B-609C-4EF6-959B-8F572AEF7954}" destId="{32588F92-3533-4FDD-BE92-C465C75D35B6}" srcOrd="1" destOrd="0" presId="urn:microsoft.com/office/officeart/2005/8/layout/venn1"/>
    <dgm:cxn modelId="{BF388611-A550-4C5E-911F-5E2C4AEFD76B}" type="presParOf" srcId="{B8757B0B-609C-4EF6-959B-8F572AEF7954}" destId="{115D8393-4CA2-4A7F-9FB4-03B504288822}" srcOrd="2" destOrd="0" presId="urn:microsoft.com/office/officeart/2005/8/layout/venn1"/>
    <dgm:cxn modelId="{30769779-44E8-40F2-8C0D-54353894F999}" type="presParOf" srcId="{B8757B0B-609C-4EF6-959B-8F572AEF7954}" destId="{172FC4F9-C177-455B-8E55-33A9C7CAB9FB}" srcOrd="3" destOrd="0" presId="urn:microsoft.com/office/officeart/2005/8/layout/venn1"/>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9688B4-7DFB-4107-9607-A43C649755D4}">
      <dsp:nvSpPr>
        <dsp:cNvPr id="0" name=""/>
        <dsp:cNvSpPr/>
      </dsp:nvSpPr>
      <dsp:spPr>
        <a:xfrm>
          <a:off x="4238735" y="981058"/>
          <a:ext cx="2199004" cy="422883"/>
        </a:xfrm>
        <a:custGeom>
          <a:avLst/>
          <a:gdLst/>
          <a:ahLst/>
          <a:cxnLst/>
          <a:rect l="0" t="0" r="0" b="0"/>
          <a:pathLst>
            <a:path>
              <a:moveTo>
                <a:pt x="0" y="0"/>
              </a:moveTo>
              <a:lnTo>
                <a:pt x="0" y="288182"/>
              </a:lnTo>
              <a:lnTo>
                <a:pt x="2199004" y="288182"/>
              </a:lnTo>
              <a:lnTo>
                <a:pt x="2199004" y="422883"/>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8F1B93AF-0617-4389-973E-51C5E44EEA88}">
      <dsp:nvSpPr>
        <dsp:cNvPr id="0" name=""/>
        <dsp:cNvSpPr/>
      </dsp:nvSpPr>
      <dsp:spPr>
        <a:xfrm>
          <a:off x="2040276" y="981058"/>
          <a:ext cx="2198459" cy="422883"/>
        </a:xfrm>
        <a:custGeom>
          <a:avLst/>
          <a:gdLst/>
          <a:ahLst/>
          <a:cxnLst/>
          <a:rect l="0" t="0" r="0" b="0"/>
          <a:pathLst>
            <a:path>
              <a:moveTo>
                <a:pt x="2198459" y="0"/>
              </a:moveTo>
              <a:lnTo>
                <a:pt x="2198459" y="288182"/>
              </a:lnTo>
              <a:lnTo>
                <a:pt x="0" y="288182"/>
              </a:lnTo>
              <a:lnTo>
                <a:pt x="0" y="422883"/>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3B521414-AF76-4CFC-A1AB-712FA50F477D}">
      <dsp:nvSpPr>
        <dsp:cNvPr id="0" name=""/>
        <dsp:cNvSpPr/>
      </dsp:nvSpPr>
      <dsp:spPr>
        <a:xfrm>
          <a:off x="3511715" y="57742"/>
          <a:ext cx="1454040" cy="923315"/>
        </a:xfrm>
        <a:prstGeom prst="roundRect">
          <a:avLst>
            <a:gd name="adj" fmla="val 10000"/>
          </a:avLst>
        </a:prstGeom>
        <a:solidFill>
          <a:schemeClr val="tx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899A89A-8890-4256-A09C-9903B6481B99}">
      <dsp:nvSpPr>
        <dsp:cNvPr id="0" name=""/>
        <dsp:cNvSpPr/>
      </dsp:nvSpPr>
      <dsp:spPr>
        <a:xfrm>
          <a:off x="3673275" y="211224"/>
          <a:ext cx="1454040" cy="923315"/>
        </a:xfrm>
        <a:prstGeom prst="roundRect">
          <a:avLst>
            <a:gd name="adj" fmla="val 10000"/>
          </a:avLst>
        </a:prstGeom>
        <a:solidFill>
          <a:schemeClr val="lt1">
            <a:alpha val="90000"/>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solidFill>
                <a:schemeClr val="tx1"/>
              </a:solidFill>
            </a:rPr>
            <a:t>Types of SQL</a:t>
          </a:r>
          <a:endParaRPr lang="en-US" sz="1600" kern="1200" dirty="0"/>
        </a:p>
      </dsp:txBody>
      <dsp:txXfrm>
        <a:off x="3700318" y="238267"/>
        <a:ext cx="1399954" cy="869229"/>
      </dsp:txXfrm>
    </dsp:sp>
    <dsp:sp modelId="{F2307C3C-745D-44D5-8A7A-CDF4E82C868B}">
      <dsp:nvSpPr>
        <dsp:cNvPr id="0" name=""/>
        <dsp:cNvSpPr/>
      </dsp:nvSpPr>
      <dsp:spPr>
        <a:xfrm>
          <a:off x="2831" y="1403941"/>
          <a:ext cx="4074889" cy="923315"/>
        </a:xfrm>
        <a:prstGeom prst="roundRect">
          <a:avLst>
            <a:gd name="adj" fmla="val 10000"/>
          </a:avLst>
        </a:prstGeom>
        <a:solidFill>
          <a:schemeClr val="tx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75EBD86-067D-400C-B1FD-477C4A61A360}">
      <dsp:nvSpPr>
        <dsp:cNvPr id="0" name=""/>
        <dsp:cNvSpPr/>
      </dsp:nvSpPr>
      <dsp:spPr>
        <a:xfrm>
          <a:off x="164391" y="1557423"/>
          <a:ext cx="4074889" cy="923315"/>
        </a:xfrm>
        <a:prstGeom prst="roundRect">
          <a:avLst>
            <a:gd name="adj" fmla="val 10000"/>
          </a:avLst>
        </a:prstGeom>
        <a:solidFill>
          <a:schemeClr val="lt1">
            <a:alpha val="90000"/>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100000"/>
            </a:lnSpc>
            <a:spcBef>
              <a:spcPct val="0"/>
            </a:spcBef>
            <a:spcAft>
              <a:spcPct val="35000"/>
            </a:spcAft>
          </a:pPr>
          <a:r>
            <a:rPr lang="en-GB" sz="1400" b="1" kern="1200" dirty="0" smtClean="0">
              <a:solidFill>
                <a:schemeClr val="tx1"/>
              </a:solidFill>
            </a:rPr>
            <a:t>Data manipulation language (DML)</a:t>
          </a:r>
          <a:r>
            <a:rPr lang="en-GB" sz="1400" kern="1200" dirty="0" smtClean="0">
              <a:solidFill>
                <a:schemeClr val="tx1"/>
              </a:solidFill>
            </a:rPr>
            <a:t> </a:t>
          </a:r>
        </a:p>
        <a:p>
          <a:pPr lvl="0" algn="ctr" defTabSz="622300">
            <a:lnSpc>
              <a:spcPct val="100000"/>
            </a:lnSpc>
            <a:spcBef>
              <a:spcPct val="0"/>
            </a:spcBef>
            <a:spcAft>
              <a:spcPct val="35000"/>
            </a:spcAft>
          </a:pPr>
          <a:r>
            <a:rPr lang="en-GB" sz="1200" kern="1200" dirty="0" smtClean="0">
              <a:solidFill>
                <a:schemeClr val="tx1"/>
              </a:solidFill>
            </a:rPr>
            <a:t>statements that manipulate database content</a:t>
          </a:r>
          <a:endParaRPr lang="en-US" sz="1200" kern="1200" dirty="0"/>
        </a:p>
      </dsp:txBody>
      <dsp:txXfrm>
        <a:off x="191434" y="1584466"/>
        <a:ext cx="4020803" cy="869229"/>
      </dsp:txXfrm>
    </dsp:sp>
    <dsp:sp modelId="{3DE34EBD-F6CE-4E4E-91F5-5CCC8E3D5C21}">
      <dsp:nvSpPr>
        <dsp:cNvPr id="0" name=""/>
        <dsp:cNvSpPr/>
      </dsp:nvSpPr>
      <dsp:spPr>
        <a:xfrm>
          <a:off x="4400841" y="1403941"/>
          <a:ext cx="4073798" cy="923315"/>
        </a:xfrm>
        <a:prstGeom prst="roundRect">
          <a:avLst>
            <a:gd name="adj" fmla="val 10000"/>
          </a:avLst>
        </a:prstGeom>
        <a:solidFill>
          <a:schemeClr val="tx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E5DB4B4-9E0A-4602-A4D8-C197937FAE8D}">
      <dsp:nvSpPr>
        <dsp:cNvPr id="0" name=""/>
        <dsp:cNvSpPr/>
      </dsp:nvSpPr>
      <dsp:spPr>
        <a:xfrm>
          <a:off x="4562401" y="1557423"/>
          <a:ext cx="4073798" cy="923315"/>
        </a:xfrm>
        <a:prstGeom prst="roundRect">
          <a:avLst>
            <a:gd name="adj" fmla="val 10000"/>
          </a:avLst>
        </a:prstGeom>
        <a:solidFill>
          <a:schemeClr val="lt1">
            <a:alpha val="90000"/>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100000"/>
            </a:lnSpc>
            <a:spcBef>
              <a:spcPct val="0"/>
            </a:spcBef>
            <a:spcAft>
              <a:spcPct val="35000"/>
            </a:spcAft>
          </a:pPr>
          <a:r>
            <a:rPr lang="en-GB" sz="1400" b="1" kern="1200" dirty="0" smtClean="0">
              <a:solidFill>
                <a:schemeClr val="tx1"/>
              </a:solidFill>
            </a:rPr>
            <a:t>Data definition language (DDL) </a:t>
          </a:r>
        </a:p>
        <a:p>
          <a:pPr lvl="0" algn="ctr" defTabSz="622300">
            <a:lnSpc>
              <a:spcPct val="100000"/>
            </a:lnSpc>
            <a:spcBef>
              <a:spcPct val="0"/>
            </a:spcBef>
            <a:spcAft>
              <a:spcPct val="35000"/>
            </a:spcAft>
          </a:pPr>
          <a:r>
            <a:rPr lang="en-GB" sz="1200" kern="1200" dirty="0" smtClean="0">
              <a:solidFill>
                <a:schemeClr val="tx1"/>
              </a:solidFill>
            </a:rPr>
            <a:t>statements that specify and modify database schemas</a:t>
          </a:r>
          <a:endParaRPr lang="en-US" sz="1200" kern="1200" dirty="0"/>
        </a:p>
      </dsp:txBody>
      <dsp:txXfrm>
        <a:off x="4589444" y="1584466"/>
        <a:ext cx="4019712" cy="86922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D49D93-2477-4E55-BA5E-1776DAD835B7}">
      <dsp:nvSpPr>
        <dsp:cNvPr id="0" name=""/>
        <dsp:cNvSpPr/>
      </dsp:nvSpPr>
      <dsp:spPr>
        <a:xfrm>
          <a:off x="168438" y="204537"/>
          <a:ext cx="1358288" cy="1274194"/>
        </a:xfrm>
        <a:prstGeom prst="ellipse">
          <a:avLst/>
        </a:prstGeom>
        <a:no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r>
            <a:rPr lang="en-US" sz="1800" b="0" kern="1200" dirty="0" smtClean="0"/>
            <a:t>Table A</a:t>
          </a:r>
          <a:endParaRPr lang="en-US" sz="1800" b="0" kern="1200" dirty="0"/>
        </a:p>
      </dsp:txBody>
      <dsp:txXfrm>
        <a:off x="358109" y="354792"/>
        <a:ext cx="783157" cy="973684"/>
      </dsp:txXfrm>
    </dsp:sp>
    <dsp:sp modelId="{115D8393-4CA2-4A7F-9FB4-03B504288822}">
      <dsp:nvSpPr>
        <dsp:cNvPr id="0" name=""/>
        <dsp:cNvSpPr/>
      </dsp:nvSpPr>
      <dsp:spPr>
        <a:xfrm>
          <a:off x="1298548" y="204537"/>
          <a:ext cx="1358288" cy="1274194"/>
        </a:xfrm>
        <a:prstGeom prst="ellipse">
          <a:avLst/>
        </a:prstGeom>
        <a:no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r>
            <a:rPr lang="en-US" sz="1800" kern="1200" dirty="0" smtClean="0"/>
            <a:t>Table B</a:t>
          </a:r>
          <a:endParaRPr lang="en-US" sz="1800" kern="1200" dirty="0"/>
        </a:p>
      </dsp:txBody>
      <dsp:txXfrm>
        <a:off x="1684008" y="354792"/>
        <a:ext cx="783157" cy="97368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D49D93-2477-4E55-BA5E-1776DAD835B7}">
      <dsp:nvSpPr>
        <dsp:cNvPr id="0" name=""/>
        <dsp:cNvSpPr/>
      </dsp:nvSpPr>
      <dsp:spPr>
        <a:xfrm>
          <a:off x="168438" y="204537"/>
          <a:ext cx="1358288" cy="1274194"/>
        </a:xfrm>
        <a:prstGeom prst="ellipse">
          <a:avLst/>
        </a:prstGeom>
        <a:solidFill>
          <a:schemeClr val="bg2">
            <a:lumMod val="75000"/>
            <a:alpha val="5000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r>
            <a:rPr lang="en-US" sz="1800" b="0" kern="1200" dirty="0" smtClean="0"/>
            <a:t>Table A</a:t>
          </a:r>
          <a:endParaRPr lang="en-US" sz="1800" b="0" kern="1200" dirty="0"/>
        </a:p>
      </dsp:txBody>
      <dsp:txXfrm>
        <a:off x="358109" y="354792"/>
        <a:ext cx="783157" cy="973684"/>
      </dsp:txXfrm>
    </dsp:sp>
    <dsp:sp modelId="{115D8393-4CA2-4A7F-9FB4-03B504288822}">
      <dsp:nvSpPr>
        <dsp:cNvPr id="0" name=""/>
        <dsp:cNvSpPr/>
      </dsp:nvSpPr>
      <dsp:spPr>
        <a:xfrm>
          <a:off x="1298548" y="204537"/>
          <a:ext cx="1358288" cy="1274194"/>
        </a:xfrm>
        <a:prstGeom prst="ellipse">
          <a:avLst/>
        </a:prstGeom>
        <a:no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r>
            <a:rPr lang="en-US" sz="1800" kern="1200" dirty="0" smtClean="0"/>
            <a:t>Table B</a:t>
          </a:r>
          <a:endParaRPr lang="en-US" sz="1800" kern="1200" dirty="0"/>
        </a:p>
      </dsp:txBody>
      <dsp:txXfrm>
        <a:off x="1684008" y="354792"/>
        <a:ext cx="783157" cy="97368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D49D93-2477-4E55-BA5E-1776DAD835B7}">
      <dsp:nvSpPr>
        <dsp:cNvPr id="0" name=""/>
        <dsp:cNvSpPr/>
      </dsp:nvSpPr>
      <dsp:spPr>
        <a:xfrm>
          <a:off x="168438" y="204537"/>
          <a:ext cx="1358288" cy="1274194"/>
        </a:xfrm>
        <a:prstGeom prst="ellipse">
          <a:avLst/>
        </a:prstGeom>
        <a:solidFill>
          <a:schemeClr val="bg2">
            <a:lumMod val="75000"/>
            <a:alpha val="5000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r>
            <a:rPr lang="en-US" sz="1800" b="0" kern="1200" dirty="0" smtClean="0"/>
            <a:t>Table A</a:t>
          </a:r>
          <a:endParaRPr lang="en-US" sz="1800" b="0" kern="1200" dirty="0"/>
        </a:p>
      </dsp:txBody>
      <dsp:txXfrm>
        <a:off x="358109" y="354792"/>
        <a:ext cx="783157" cy="973684"/>
      </dsp:txXfrm>
    </dsp:sp>
    <dsp:sp modelId="{115D8393-4CA2-4A7F-9FB4-03B504288822}">
      <dsp:nvSpPr>
        <dsp:cNvPr id="0" name=""/>
        <dsp:cNvSpPr/>
      </dsp:nvSpPr>
      <dsp:spPr>
        <a:xfrm>
          <a:off x="1298548" y="204537"/>
          <a:ext cx="1358288" cy="1274194"/>
        </a:xfrm>
        <a:prstGeom prst="ellipse">
          <a:avLst/>
        </a:prstGeom>
        <a:solidFill>
          <a:schemeClr val="bg2">
            <a:lumMod val="75000"/>
            <a:alpha val="5000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r>
            <a:rPr lang="en-US" sz="1800" kern="1200" dirty="0" smtClean="0"/>
            <a:t>Table B</a:t>
          </a:r>
          <a:endParaRPr lang="en-US" sz="1800" kern="1200" dirty="0"/>
        </a:p>
      </dsp:txBody>
      <dsp:txXfrm>
        <a:off x="1684008" y="354792"/>
        <a:ext cx="783157" cy="973684"/>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sldNum" sz="quarter" idx="3"/>
          </p:nvPr>
        </p:nvSpPr>
        <p:spPr bwMode="auto">
          <a:xfrm>
            <a:off x="6872288" y="9398000"/>
            <a:ext cx="395287" cy="163513"/>
          </a:xfrm>
          <a:prstGeom prst="rect">
            <a:avLst/>
          </a:prstGeom>
          <a:noFill/>
          <a:ln w="12700">
            <a:noFill/>
            <a:miter lim="800000"/>
            <a:headEnd/>
            <a:tailEnd/>
          </a:ln>
          <a:effectLst/>
        </p:spPr>
        <p:txBody>
          <a:bodyPr vert="horz" wrap="none" lIns="0" tIns="0" rIns="0" bIns="0" numCol="1" anchor="b" anchorCtr="0" compatLnSpc="1">
            <a:prstTxWarp prst="textNoShape">
              <a:avLst/>
            </a:prstTxWarp>
          </a:bodyPr>
          <a:lstStyle>
            <a:lvl1pPr algn="r" defTabSz="962025">
              <a:spcBef>
                <a:spcPct val="0"/>
              </a:spcBef>
              <a:buClrTx/>
              <a:buFontTx/>
              <a:buNone/>
              <a:defRPr sz="800"/>
            </a:lvl1pPr>
          </a:lstStyle>
          <a:p>
            <a:fld id="{0930B7C4-A07F-45E8-A56F-A23132B9C823}" type="slidenum">
              <a:rPr lang="en-US"/>
              <a:pPr/>
              <a:t>‹#›</a:t>
            </a:fld>
            <a:endParaRPr lang="en-US" dirty="0"/>
          </a:p>
        </p:txBody>
      </p:sp>
    </p:spTree>
    <p:extLst>
      <p:ext uri="{BB962C8B-B14F-4D97-AF65-F5344CB8AC3E}">
        <p14:creationId xmlns:p14="http://schemas.microsoft.com/office/powerpoint/2010/main" val="6385467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638175" y="4562475"/>
            <a:ext cx="5986463" cy="4737100"/>
          </a:xfrm>
          <a:prstGeom prst="rect">
            <a:avLst/>
          </a:prstGeom>
          <a:noFill/>
          <a:ln w="12700">
            <a:noFill/>
            <a:miter lim="800000"/>
            <a:headEnd/>
            <a:tailEnd/>
          </a:ln>
          <a:effectLst/>
        </p:spPr>
        <p:txBody>
          <a:bodyPr vert="horz" wrap="square" lIns="96618" tIns="47461" rIns="96618" bIns="47461" numCol="1" anchor="t" anchorCtr="0" compatLnSpc="1">
            <a:prstTxWarp prst="textNoShape">
              <a:avLst/>
            </a:prstTxWarp>
          </a:bodyPr>
          <a:lstStyle/>
          <a:p>
            <a:pPr lvl="0"/>
            <a:r>
              <a:rPr lang="en-US" smtClean="0"/>
              <a:t>Click to edit Master text styles</a:t>
            </a:r>
          </a:p>
          <a:p>
            <a:pPr lvl="1"/>
            <a:r>
              <a:rPr lang="en-US" smtClean="0"/>
              <a:t>Second level</a:t>
            </a:r>
          </a:p>
        </p:txBody>
      </p:sp>
      <p:sp>
        <p:nvSpPr>
          <p:cNvPr id="2051" name="Rectangle 3"/>
          <p:cNvSpPr>
            <a:spLocks noGrp="1" noRot="1" noChangeAspect="1" noChangeArrowheads="1" noTextEdit="1"/>
          </p:cNvSpPr>
          <p:nvPr>
            <p:ph type="sldImg" idx="2"/>
          </p:nvPr>
        </p:nvSpPr>
        <p:spPr bwMode="auto">
          <a:xfrm>
            <a:off x="676275" y="220663"/>
            <a:ext cx="5911850" cy="4092575"/>
          </a:xfrm>
          <a:prstGeom prst="rect">
            <a:avLst/>
          </a:prstGeom>
          <a:noFill/>
          <a:ln w="12700">
            <a:solidFill>
              <a:schemeClr val="tx1"/>
            </a:solidFill>
            <a:miter lim="800000"/>
            <a:headEnd/>
            <a:tailEnd/>
          </a:ln>
          <a:effectLst/>
        </p:spPr>
      </p:sp>
      <p:sp>
        <p:nvSpPr>
          <p:cNvPr id="2052" name="Rectangle 4"/>
          <p:cNvSpPr>
            <a:spLocks noGrp="1" noChangeArrowheads="1"/>
          </p:cNvSpPr>
          <p:nvPr>
            <p:ph type="sldNum" sz="quarter" idx="5"/>
          </p:nvPr>
        </p:nvSpPr>
        <p:spPr bwMode="auto">
          <a:xfrm>
            <a:off x="7027863" y="9417050"/>
            <a:ext cx="239712" cy="144463"/>
          </a:xfrm>
          <a:prstGeom prst="rect">
            <a:avLst/>
          </a:prstGeom>
          <a:noFill/>
          <a:ln w="12700">
            <a:noFill/>
            <a:miter lim="800000"/>
            <a:headEnd/>
            <a:tailEnd/>
          </a:ln>
          <a:effectLst/>
        </p:spPr>
        <p:txBody>
          <a:bodyPr vert="horz" wrap="none" lIns="0" tIns="0" rIns="0" bIns="0" numCol="1" anchor="b" anchorCtr="0" compatLnSpc="1">
            <a:prstTxWarp prst="textNoShape">
              <a:avLst/>
            </a:prstTxWarp>
          </a:bodyPr>
          <a:lstStyle>
            <a:lvl1pPr algn="r" defTabSz="962025">
              <a:spcBef>
                <a:spcPct val="0"/>
              </a:spcBef>
              <a:buClrTx/>
              <a:buFontTx/>
              <a:buNone/>
              <a:defRPr sz="800"/>
            </a:lvl1pPr>
          </a:lstStyle>
          <a:p>
            <a:fld id="{62DCC290-FBB5-460F-B5AA-0FCBA6852F29}" type="slidenum">
              <a:rPr lang="en-US"/>
              <a:pPr/>
              <a:t>‹#›</a:t>
            </a:fld>
            <a:endParaRPr lang="en-US" dirty="0"/>
          </a:p>
        </p:txBody>
      </p:sp>
    </p:spTree>
    <p:extLst>
      <p:ext uri="{BB962C8B-B14F-4D97-AF65-F5344CB8AC3E}">
        <p14:creationId xmlns:p14="http://schemas.microsoft.com/office/powerpoint/2010/main" val="1811554887"/>
      </p:ext>
    </p:extLst>
  </p:cSld>
  <p:clrMap bg1="lt1" tx1="dk1" bg2="lt2" tx2="dk2" accent1="accent1" accent2="accent2" accent3="accent3" accent4="accent4" accent5="accent5" accent6="accent6" hlink="hlink" folHlink="folHlink"/>
  <p:notesStyle>
    <a:lvl1pPr marL="177800" indent="-177800" algn="l" rtl="0" eaLnBrk="0" fontAlgn="base" hangingPunct="0">
      <a:spcBef>
        <a:spcPct val="100000"/>
      </a:spcBef>
      <a:spcAft>
        <a:spcPct val="0"/>
      </a:spcAft>
      <a:buFont typeface="Webdings" pitchFamily="18" charset="2"/>
      <a:buChar char="4"/>
      <a:defRPr sz="1000" kern="1200">
        <a:solidFill>
          <a:schemeClr val="tx1"/>
        </a:solidFill>
        <a:latin typeface="Arial" charset="0"/>
        <a:ea typeface="+mn-ea"/>
        <a:cs typeface="+mn-cs"/>
      </a:defRPr>
    </a:lvl1pPr>
    <a:lvl2pPr marL="342900" indent="-163513" algn="l" rtl="0" eaLnBrk="0" fontAlgn="base" hangingPunct="0">
      <a:lnSpc>
        <a:spcPct val="85000"/>
      </a:lnSpc>
      <a:spcBef>
        <a:spcPct val="45000"/>
      </a:spcBef>
      <a:spcAft>
        <a:spcPct val="0"/>
      </a:spcAft>
      <a:buChar char="–"/>
      <a:defRPr sz="1000" kern="1200">
        <a:solidFill>
          <a:schemeClr val="tx1"/>
        </a:solidFill>
        <a:latin typeface="Arial" charset="0"/>
        <a:ea typeface="+mn-ea"/>
        <a:cs typeface="+mn-cs"/>
      </a:defRPr>
    </a:lvl2pPr>
    <a:lvl3pPr marL="520700" indent="-176213" algn="l" rtl="0" eaLnBrk="0" fontAlgn="base" hangingPunct="0">
      <a:lnSpc>
        <a:spcPct val="85000"/>
      </a:lnSpc>
      <a:spcBef>
        <a:spcPct val="45000"/>
      </a:spcBef>
      <a:spcAft>
        <a:spcPct val="0"/>
      </a:spcAft>
      <a:buFont typeface="Webdings" pitchFamily="18" charset="2"/>
      <a:defRPr sz="1000" kern="1200">
        <a:solidFill>
          <a:schemeClr val="tx1"/>
        </a:solidFill>
        <a:latin typeface="Arial" charset="0"/>
        <a:ea typeface="+mn-ea"/>
        <a:cs typeface="+mn-cs"/>
      </a:defRPr>
    </a:lvl3pPr>
    <a:lvl4pPr marL="685800" indent="-163513" algn="l" rtl="0" eaLnBrk="0" fontAlgn="base" hangingPunct="0">
      <a:lnSpc>
        <a:spcPct val="85000"/>
      </a:lnSpc>
      <a:spcBef>
        <a:spcPct val="45000"/>
      </a:spcBef>
      <a:spcAft>
        <a:spcPct val="0"/>
      </a:spcAft>
      <a:defRPr sz="10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Book Antiqua"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 Target="../slides/slide16.xml"/><Relationship Id="rId1" Type="http://schemas.openxmlformats.org/officeDocument/2006/relationships/notesMaster" Target="../notesMasters/notesMaster1.xml"/><Relationship Id="rId4" Type="http://schemas.openxmlformats.org/officeDocument/2006/relationships/image" Target="../media/image20.png"/></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slide" Target="../slides/slide21.xml"/><Relationship Id="rId1" Type="http://schemas.openxmlformats.org/officeDocument/2006/relationships/notesMaster" Target="../notesMasters/notesMaster1.xml"/><Relationship Id="rId4" Type="http://schemas.openxmlformats.org/officeDocument/2006/relationships/image" Target="../media/image32.png"/></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ChangeArrowheads="1"/>
          </p:cNvSpPr>
          <p:nvPr/>
        </p:nvSpPr>
        <p:spPr bwMode="auto">
          <a:xfrm>
            <a:off x="4141894" y="-1668"/>
            <a:ext cx="3173307" cy="483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6661" tIns="48331" rIns="96661" bIns="48331" anchor="ctr"/>
          <a:lstStyle/>
          <a:p>
            <a:endParaRPr lang="en-US"/>
          </a:p>
        </p:txBody>
      </p:sp>
      <p:sp>
        <p:nvSpPr>
          <p:cNvPr id="32771" name="Rectangle 3"/>
          <p:cNvSpPr>
            <a:spLocks noChangeArrowheads="1"/>
          </p:cNvSpPr>
          <p:nvPr/>
        </p:nvSpPr>
        <p:spPr bwMode="auto">
          <a:xfrm>
            <a:off x="-1693" y="-1668"/>
            <a:ext cx="3168227" cy="483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6661" tIns="48331" rIns="96661" bIns="48331" anchor="ctr"/>
          <a:lstStyle/>
          <a:p>
            <a:endParaRPr lang="en-US"/>
          </a:p>
        </p:txBody>
      </p:sp>
      <p:sp>
        <p:nvSpPr>
          <p:cNvPr id="32772" name="Rectangle 4"/>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Data from Multiple Tables</a:t>
            </a:r>
          </a:p>
          <a:p>
            <a:pPr lvl="1"/>
            <a:r>
              <a:rPr lang="en-US" smtClean="0"/>
              <a:t>Sometimes you need to use </a:t>
            </a:r>
            <a:r>
              <a:rPr lang="en-US" smtClean="0">
                <a:solidFill>
                  <a:srgbClr val="FC0128"/>
                </a:solidFill>
              </a:rPr>
              <a:t>data from more than one table</a:t>
            </a:r>
            <a:r>
              <a:rPr lang="en-US" smtClean="0"/>
              <a:t>. In the slide example, the report displays data from two separate tables.</a:t>
            </a:r>
          </a:p>
          <a:p>
            <a:pPr lvl="2"/>
            <a:r>
              <a:rPr lang="en-US" smtClean="0"/>
              <a:t>Employee IDs exist in the </a:t>
            </a:r>
            <a:r>
              <a:rPr lang="en-US" smtClean="0">
                <a:latin typeface="Courier New" pitchFamily="49" charset="0"/>
              </a:rPr>
              <a:t>EMPLOYEES</a:t>
            </a:r>
            <a:r>
              <a:rPr lang="en-US" smtClean="0"/>
              <a:t>  table.</a:t>
            </a:r>
          </a:p>
          <a:p>
            <a:pPr lvl="2"/>
            <a:r>
              <a:rPr lang="en-US" smtClean="0"/>
              <a:t>Department IDs exist in both the </a:t>
            </a:r>
            <a:r>
              <a:rPr lang="en-US" smtClean="0">
                <a:latin typeface="Courier New" pitchFamily="49" charset="0"/>
              </a:rPr>
              <a:t>EMPLOYEES</a:t>
            </a:r>
            <a:r>
              <a:rPr lang="en-US" smtClean="0"/>
              <a:t> and </a:t>
            </a:r>
            <a:r>
              <a:rPr lang="en-US" smtClean="0">
                <a:latin typeface="Courier New" pitchFamily="49" charset="0"/>
              </a:rPr>
              <a:t>DEPARTMENTS</a:t>
            </a:r>
            <a:r>
              <a:rPr lang="en-US" smtClean="0"/>
              <a:t> tables.</a:t>
            </a:r>
          </a:p>
          <a:p>
            <a:pPr lvl="2"/>
            <a:r>
              <a:rPr lang="en-US" smtClean="0"/>
              <a:t>Location IDs exist in the </a:t>
            </a:r>
            <a:r>
              <a:rPr lang="en-US" smtClean="0">
                <a:latin typeface="Courier New" pitchFamily="49" charset="0"/>
              </a:rPr>
              <a:t>DEPARTMENTS</a:t>
            </a:r>
            <a:r>
              <a:rPr lang="en-US" smtClean="0"/>
              <a:t> table.</a:t>
            </a:r>
          </a:p>
          <a:p>
            <a:pPr lvl="1"/>
            <a:r>
              <a:rPr lang="en-US" smtClean="0"/>
              <a:t>To produce the report, you need to link the </a:t>
            </a:r>
            <a:r>
              <a:rPr lang="en-US" smtClean="0">
                <a:latin typeface="Courier New" pitchFamily="49" charset="0"/>
              </a:rPr>
              <a:t>EMPLOYEES</a:t>
            </a:r>
            <a:r>
              <a:rPr lang="en-US" smtClean="0"/>
              <a:t> and </a:t>
            </a:r>
            <a:r>
              <a:rPr lang="en-US" smtClean="0">
                <a:latin typeface="Courier New" pitchFamily="49" charset="0"/>
              </a:rPr>
              <a:t>DEPARTMENTS</a:t>
            </a:r>
            <a:r>
              <a:rPr lang="en-US" smtClean="0"/>
              <a:t> tables and access data from both of them.</a:t>
            </a:r>
          </a:p>
        </p:txBody>
      </p:sp>
      <p:sp>
        <p:nvSpPr>
          <p:cNvPr id="32773" name="Rectangle 5"/>
          <p:cNvSpPr>
            <a:spLocks noGrp="1" noRot="1" noChangeAspect="1" noChangeArrowheads="1" noTextEdit="1"/>
          </p:cNvSpPr>
          <p:nvPr>
            <p:ph type="sldImg"/>
          </p:nvPr>
        </p:nvSpPr>
        <p:spPr>
          <a:xfrm>
            <a:off x="677863" y="220663"/>
            <a:ext cx="5908675" cy="4092575"/>
          </a:xfrm>
          <a:ln cap="flat"/>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xfrm>
            <a:off x="677863" y="220663"/>
            <a:ext cx="5908675" cy="4092575"/>
          </a:xfrm>
          <a:ln cap="flat"/>
        </p:spPr>
      </p:sp>
      <p:sp>
        <p:nvSpPr>
          <p:cNvPr id="522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Example of </a:t>
            </a:r>
            <a:r>
              <a:rPr lang="en-US" smtClean="0">
                <a:latin typeface="Courier New" pitchFamily="49" charset="0"/>
              </a:rPr>
              <a:t>RIGHT</a:t>
            </a:r>
            <a:r>
              <a:rPr lang="en-US" smtClean="0">
                <a:latin typeface="Times New Roman" charset="0"/>
              </a:rPr>
              <a:t> </a:t>
            </a:r>
            <a:r>
              <a:rPr lang="en-US" smtClean="0">
                <a:latin typeface="Courier New" pitchFamily="49" charset="0"/>
              </a:rPr>
              <a:t>OUTER</a:t>
            </a:r>
            <a:r>
              <a:rPr lang="en-US" smtClean="0">
                <a:latin typeface="Times New Roman" charset="0"/>
              </a:rPr>
              <a:t> </a:t>
            </a:r>
            <a:r>
              <a:rPr lang="en-US" smtClean="0">
                <a:latin typeface="Courier New" pitchFamily="49" charset="0"/>
              </a:rPr>
              <a:t>JOIN</a:t>
            </a:r>
            <a:endParaRPr lang="en-US" smtClean="0"/>
          </a:p>
          <a:p>
            <a:pPr lvl="1"/>
            <a:r>
              <a:rPr lang="en-US" smtClean="0"/>
              <a:t>This query retrieves all rows in the </a:t>
            </a:r>
            <a:r>
              <a:rPr lang="en-US" smtClean="0">
                <a:latin typeface="Courier New" pitchFamily="49" charset="0"/>
              </a:rPr>
              <a:t>DEPARTMENTS</a:t>
            </a:r>
            <a:r>
              <a:rPr lang="en-US" smtClean="0"/>
              <a:t> table, which is the </a:t>
            </a:r>
            <a:r>
              <a:rPr lang="en-US" smtClean="0">
                <a:solidFill>
                  <a:srgbClr val="FC0128"/>
                </a:solidFill>
              </a:rPr>
              <a:t>right table</a:t>
            </a:r>
            <a:r>
              <a:rPr lang="en-US" smtClean="0"/>
              <a:t> even if there is no match in the </a:t>
            </a:r>
            <a:r>
              <a:rPr lang="en-US" smtClean="0">
                <a:latin typeface="Courier New" pitchFamily="49" charset="0"/>
              </a:rPr>
              <a:t>EMPLOYEES</a:t>
            </a:r>
            <a:r>
              <a:rPr lang="en-US" smtClean="0"/>
              <a:t> table.</a:t>
            </a:r>
          </a:p>
          <a:p>
            <a:pPr lvl="1"/>
            <a:r>
              <a:rPr lang="en-US" smtClean="0"/>
              <a:t>This query was completed in earlier releases as follows:</a:t>
            </a:r>
          </a:p>
          <a:p>
            <a:pPr lvl="1">
              <a:spcBef>
                <a:spcPct val="0"/>
              </a:spcBef>
            </a:pPr>
            <a:r>
              <a:rPr lang="en-US" smtClean="0">
                <a:latin typeface="Courier New" pitchFamily="49" charset="0"/>
              </a:rPr>
              <a:t> </a:t>
            </a:r>
          </a:p>
          <a:p>
            <a:pPr lvl="1">
              <a:spcBef>
                <a:spcPct val="0"/>
              </a:spcBef>
            </a:pPr>
            <a:r>
              <a:rPr lang="en-US" smtClean="0">
                <a:latin typeface="Courier New" pitchFamily="49" charset="0"/>
              </a:rPr>
              <a:t>   SELECT e.last_name, e.department_id, d.department_name</a:t>
            </a:r>
          </a:p>
          <a:p>
            <a:pPr lvl="1">
              <a:spcBef>
                <a:spcPct val="0"/>
              </a:spcBef>
            </a:pPr>
            <a:r>
              <a:rPr lang="en-US" smtClean="0">
                <a:latin typeface="Courier New" pitchFamily="49" charset="0"/>
              </a:rPr>
              <a:t>   FROM   employees e, departments d</a:t>
            </a:r>
          </a:p>
          <a:p>
            <a:pPr lvl="1">
              <a:spcBef>
                <a:spcPct val="0"/>
              </a:spcBef>
            </a:pPr>
            <a:r>
              <a:rPr lang="en-US" smtClean="0">
                <a:latin typeface="Courier New" pitchFamily="49" charset="0"/>
              </a:rPr>
              <a:t>   WHERE  d.department_id = e.department_id  (+);</a:t>
            </a:r>
          </a:p>
          <a:p>
            <a:pPr>
              <a:spcBef>
                <a:spcPct val="0"/>
              </a:spcBef>
            </a:pPr>
            <a:endParaRPr lang="en-US" b="0" smtClean="0">
              <a:latin typeface="Courier New" pitchFamily="49"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xfrm>
            <a:off x="677863" y="220663"/>
            <a:ext cx="5908675" cy="4092575"/>
          </a:xfrm>
          <a:ln cap="flat"/>
        </p:spPr>
      </p:sp>
      <p:sp>
        <p:nvSpPr>
          <p:cNvPr id="532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Example of </a:t>
            </a:r>
            <a:r>
              <a:rPr lang="en-US" smtClean="0">
                <a:latin typeface="Courier New" pitchFamily="49" charset="0"/>
              </a:rPr>
              <a:t>FULL</a:t>
            </a:r>
            <a:r>
              <a:rPr lang="en-US" smtClean="0">
                <a:latin typeface="Times New Roman" charset="0"/>
              </a:rPr>
              <a:t> </a:t>
            </a:r>
            <a:r>
              <a:rPr lang="en-US" smtClean="0">
                <a:latin typeface="Courier New" pitchFamily="49" charset="0"/>
              </a:rPr>
              <a:t>OUTER</a:t>
            </a:r>
            <a:r>
              <a:rPr lang="en-US" smtClean="0">
                <a:latin typeface="Times New Roman" charset="0"/>
              </a:rPr>
              <a:t> </a:t>
            </a:r>
            <a:r>
              <a:rPr lang="en-US" smtClean="0">
                <a:latin typeface="Courier New" pitchFamily="49" charset="0"/>
              </a:rPr>
              <a:t>JOIN</a:t>
            </a:r>
            <a:endParaRPr lang="en-US" smtClean="0"/>
          </a:p>
          <a:p>
            <a:pPr lvl="1"/>
            <a:r>
              <a:rPr lang="en-US" smtClean="0"/>
              <a:t>This query retrieves all rows in the </a:t>
            </a:r>
            <a:r>
              <a:rPr lang="en-US" smtClean="0">
                <a:latin typeface="Courier New" pitchFamily="49" charset="0"/>
              </a:rPr>
              <a:t>EMPLOYEES</a:t>
            </a:r>
            <a:r>
              <a:rPr lang="en-US" smtClean="0"/>
              <a:t> table, </a:t>
            </a:r>
            <a:r>
              <a:rPr lang="en-US" smtClean="0">
                <a:solidFill>
                  <a:srgbClr val="FC0128"/>
                </a:solidFill>
              </a:rPr>
              <a:t>even if there is no match</a:t>
            </a:r>
            <a:r>
              <a:rPr lang="en-US" smtClean="0"/>
              <a:t> in the </a:t>
            </a:r>
            <a:r>
              <a:rPr lang="en-US" smtClean="0">
                <a:latin typeface="Courier New" pitchFamily="49" charset="0"/>
              </a:rPr>
              <a:t>DEPARTMENTS</a:t>
            </a:r>
            <a:r>
              <a:rPr lang="en-US" smtClean="0"/>
              <a:t> table. It also retrieves all rows in the </a:t>
            </a:r>
            <a:r>
              <a:rPr lang="en-US" smtClean="0">
                <a:latin typeface="Courier New" pitchFamily="49" charset="0"/>
              </a:rPr>
              <a:t>DEPARTMENTS</a:t>
            </a:r>
            <a:r>
              <a:rPr lang="en-US" smtClean="0"/>
              <a:t> table, </a:t>
            </a:r>
            <a:r>
              <a:rPr lang="en-US" smtClean="0">
                <a:solidFill>
                  <a:srgbClr val="FC0128"/>
                </a:solidFill>
              </a:rPr>
              <a:t>even if there is no match</a:t>
            </a:r>
            <a:r>
              <a:rPr lang="en-US" smtClean="0"/>
              <a:t> in the </a:t>
            </a:r>
            <a:r>
              <a:rPr lang="en-US" smtClean="0">
                <a:latin typeface="Courier New" pitchFamily="49" charset="0"/>
              </a:rPr>
              <a:t>EMPLOYEES</a:t>
            </a:r>
            <a:r>
              <a:rPr lang="en-US" smtClean="0"/>
              <a:t> table.</a:t>
            </a:r>
          </a:p>
          <a:p>
            <a:pPr lvl="1"/>
            <a:endParaRPr lang="en-US" smtClean="0"/>
          </a:p>
          <a:p>
            <a:pPr lvl="1"/>
            <a:endParaRPr lang="en-US" smtClean="0"/>
          </a:p>
          <a:p>
            <a:pPr lvl="1"/>
            <a:endParaRPr lang="en-US" smtClean="0"/>
          </a:p>
          <a:p>
            <a:pPr lvl="1"/>
            <a:endParaRPr lang="en-US" smtClean="0"/>
          </a:p>
          <a:p>
            <a:pPr lvl="1"/>
            <a:endParaRPr lang="en-US" smtClean="0"/>
          </a:p>
          <a:p>
            <a:r>
              <a:rPr lang="en-US" smtClean="0">
                <a:solidFill>
                  <a:srgbClr val="0000FF"/>
                </a:solidFill>
              </a:rPr>
              <a:t>Instructor Note</a:t>
            </a:r>
          </a:p>
          <a:p>
            <a:pPr lvl="1"/>
            <a:r>
              <a:rPr lang="en-US" smtClean="0">
                <a:solidFill>
                  <a:srgbClr val="0000FF"/>
                </a:solidFill>
              </a:rPr>
              <a:t>It was not possible to complete this in earlier releases using outer joins. However, you could accomplish the same results using the </a:t>
            </a:r>
            <a:r>
              <a:rPr lang="en-US" smtClean="0">
                <a:solidFill>
                  <a:srgbClr val="0000FF"/>
                </a:solidFill>
                <a:latin typeface="Courier New" pitchFamily="49" charset="0"/>
              </a:rPr>
              <a:t>UNION</a:t>
            </a:r>
            <a:r>
              <a:rPr lang="en-US" smtClean="0">
                <a:solidFill>
                  <a:srgbClr val="0000FF"/>
                </a:solidFill>
              </a:rPr>
              <a:t> operator.</a:t>
            </a:r>
          </a:p>
          <a:p>
            <a:pPr lvl="1">
              <a:spcBef>
                <a:spcPct val="0"/>
              </a:spcBef>
            </a:pPr>
            <a:r>
              <a:rPr lang="en-US" smtClean="0">
                <a:solidFill>
                  <a:srgbClr val="0000FF"/>
                </a:solidFill>
                <a:latin typeface="Courier New" pitchFamily="49" charset="0"/>
              </a:rPr>
              <a:t>   SELECT e.last_name, e.department_id, d.department_name</a:t>
            </a:r>
          </a:p>
          <a:p>
            <a:pPr lvl="1">
              <a:spcBef>
                <a:spcPct val="0"/>
              </a:spcBef>
            </a:pPr>
            <a:r>
              <a:rPr lang="en-US" smtClean="0">
                <a:solidFill>
                  <a:srgbClr val="0000FF"/>
                </a:solidFill>
                <a:latin typeface="Courier New" pitchFamily="49" charset="0"/>
              </a:rPr>
              <a:t>   FROM   employees e, departments d</a:t>
            </a:r>
          </a:p>
          <a:p>
            <a:pPr lvl="1">
              <a:spcBef>
                <a:spcPct val="0"/>
              </a:spcBef>
            </a:pPr>
            <a:r>
              <a:rPr lang="en-US" smtClean="0">
                <a:solidFill>
                  <a:srgbClr val="0000FF"/>
                </a:solidFill>
                <a:latin typeface="Courier New" pitchFamily="49" charset="0"/>
              </a:rPr>
              <a:t>   WHERE  e.department_id (+) = d.department_id</a:t>
            </a:r>
          </a:p>
          <a:p>
            <a:pPr lvl="1">
              <a:spcBef>
                <a:spcPct val="0"/>
              </a:spcBef>
            </a:pPr>
            <a:r>
              <a:rPr lang="en-US" smtClean="0">
                <a:solidFill>
                  <a:srgbClr val="0000FF"/>
                </a:solidFill>
                <a:latin typeface="Courier New" pitchFamily="49" charset="0"/>
              </a:rPr>
              <a:t>   UNION</a:t>
            </a:r>
          </a:p>
          <a:p>
            <a:pPr lvl="1">
              <a:spcBef>
                <a:spcPct val="0"/>
              </a:spcBef>
            </a:pPr>
            <a:r>
              <a:rPr lang="en-US" smtClean="0">
                <a:solidFill>
                  <a:srgbClr val="0000FF"/>
                </a:solidFill>
                <a:latin typeface="Courier New" pitchFamily="49" charset="0"/>
              </a:rPr>
              <a:t>   SELECT e.last_name, e.department_id, d.department_name</a:t>
            </a:r>
          </a:p>
          <a:p>
            <a:pPr lvl="1">
              <a:spcBef>
                <a:spcPct val="0"/>
              </a:spcBef>
            </a:pPr>
            <a:r>
              <a:rPr lang="en-US" smtClean="0">
                <a:solidFill>
                  <a:srgbClr val="0000FF"/>
                </a:solidFill>
                <a:latin typeface="Courier New" pitchFamily="49" charset="0"/>
              </a:rPr>
              <a:t>   FROM   employees e, departments d</a:t>
            </a:r>
          </a:p>
          <a:p>
            <a:pPr lvl="1">
              <a:spcBef>
                <a:spcPct val="0"/>
              </a:spcBef>
            </a:pPr>
            <a:r>
              <a:rPr lang="en-US" smtClean="0">
                <a:solidFill>
                  <a:srgbClr val="0000FF"/>
                </a:solidFill>
                <a:latin typeface="Courier New" pitchFamily="49" charset="0"/>
              </a:rPr>
              <a:t>   WHERE  e.department_id = d.department_id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xfrm>
            <a:off x="677863" y="220663"/>
            <a:ext cx="5908675" cy="4092575"/>
          </a:xfrm>
          <a:ln cap="flat"/>
        </p:spPr>
      </p:sp>
      <p:sp>
        <p:nvSpPr>
          <p:cNvPr id="532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Example of </a:t>
            </a:r>
            <a:r>
              <a:rPr lang="en-US" smtClean="0">
                <a:latin typeface="Courier New" pitchFamily="49" charset="0"/>
              </a:rPr>
              <a:t>FULL</a:t>
            </a:r>
            <a:r>
              <a:rPr lang="en-US" smtClean="0">
                <a:latin typeface="Times New Roman" charset="0"/>
              </a:rPr>
              <a:t> </a:t>
            </a:r>
            <a:r>
              <a:rPr lang="en-US" smtClean="0">
                <a:latin typeface="Courier New" pitchFamily="49" charset="0"/>
              </a:rPr>
              <a:t>OUTER</a:t>
            </a:r>
            <a:r>
              <a:rPr lang="en-US" smtClean="0">
                <a:latin typeface="Times New Roman" charset="0"/>
              </a:rPr>
              <a:t> </a:t>
            </a:r>
            <a:r>
              <a:rPr lang="en-US" smtClean="0">
                <a:latin typeface="Courier New" pitchFamily="49" charset="0"/>
              </a:rPr>
              <a:t>JOIN</a:t>
            </a:r>
            <a:endParaRPr lang="en-US" smtClean="0"/>
          </a:p>
          <a:p>
            <a:pPr lvl="1"/>
            <a:r>
              <a:rPr lang="en-US" smtClean="0"/>
              <a:t>This query retrieves all rows in the </a:t>
            </a:r>
            <a:r>
              <a:rPr lang="en-US" smtClean="0">
                <a:latin typeface="Courier New" pitchFamily="49" charset="0"/>
              </a:rPr>
              <a:t>EMPLOYEES</a:t>
            </a:r>
            <a:r>
              <a:rPr lang="en-US" smtClean="0"/>
              <a:t> table, </a:t>
            </a:r>
            <a:r>
              <a:rPr lang="en-US" smtClean="0">
                <a:solidFill>
                  <a:srgbClr val="FC0128"/>
                </a:solidFill>
              </a:rPr>
              <a:t>even if there is no match</a:t>
            </a:r>
            <a:r>
              <a:rPr lang="en-US" smtClean="0"/>
              <a:t> in the </a:t>
            </a:r>
            <a:r>
              <a:rPr lang="en-US" smtClean="0">
                <a:latin typeface="Courier New" pitchFamily="49" charset="0"/>
              </a:rPr>
              <a:t>DEPARTMENTS</a:t>
            </a:r>
            <a:r>
              <a:rPr lang="en-US" smtClean="0"/>
              <a:t> table. It also retrieves all rows in the </a:t>
            </a:r>
            <a:r>
              <a:rPr lang="en-US" smtClean="0">
                <a:latin typeface="Courier New" pitchFamily="49" charset="0"/>
              </a:rPr>
              <a:t>DEPARTMENTS</a:t>
            </a:r>
            <a:r>
              <a:rPr lang="en-US" smtClean="0"/>
              <a:t> table, </a:t>
            </a:r>
            <a:r>
              <a:rPr lang="en-US" smtClean="0">
                <a:solidFill>
                  <a:srgbClr val="FC0128"/>
                </a:solidFill>
              </a:rPr>
              <a:t>even if there is no match</a:t>
            </a:r>
            <a:r>
              <a:rPr lang="en-US" smtClean="0"/>
              <a:t> in the </a:t>
            </a:r>
            <a:r>
              <a:rPr lang="en-US" smtClean="0">
                <a:latin typeface="Courier New" pitchFamily="49" charset="0"/>
              </a:rPr>
              <a:t>EMPLOYEES</a:t>
            </a:r>
            <a:r>
              <a:rPr lang="en-US" smtClean="0"/>
              <a:t> table.</a:t>
            </a:r>
          </a:p>
          <a:p>
            <a:pPr lvl="1"/>
            <a:endParaRPr lang="en-US" smtClean="0"/>
          </a:p>
          <a:p>
            <a:pPr lvl="1"/>
            <a:endParaRPr lang="en-US" smtClean="0"/>
          </a:p>
          <a:p>
            <a:pPr lvl="1"/>
            <a:endParaRPr lang="en-US" smtClean="0"/>
          </a:p>
          <a:p>
            <a:pPr lvl="1"/>
            <a:endParaRPr lang="en-US" smtClean="0"/>
          </a:p>
          <a:p>
            <a:pPr lvl="1"/>
            <a:endParaRPr lang="en-US" smtClean="0"/>
          </a:p>
          <a:p>
            <a:r>
              <a:rPr lang="en-US" smtClean="0">
                <a:solidFill>
                  <a:srgbClr val="0000FF"/>
                </a:solidFill>
              </a:rPr>
              <a:t>Instructor Note</a:t>
            </a:r>
          </a:p>
          <a:p>
            <a:pPr lvl="1"/>
            <a:r>
              <a:rPr lang="en-US" smtClean="0">
                <a:solidFill>
                  <a:srgbClr val="0000FF"/>
                </a:solidFill>
              </a:rPr>
              <a:t>It was not possible to complete this in earlier releases using outer joins. However, you could accomplish the same results using the </a:t>
            </a:r>
            <a:r>
              <a:rPr lang="en-US" smtClean="0">
                <a:solidFill>
                  <a:srgbClr val="0000FF"/>
                </a:solidFill>
                <a:latin typeface="Courier New" pitchFamily="49" charset="0"/>
              </a:rPr>
              <a:t>UNION</a:t>
            </a:r>
            <a:r>
              <a:rPr lang="en-US" smtClean="0">
                <a:solidFill>
                  <a:srgbClr val="0000FF"/>
                </a:solidFill>
              </a:rPr>
              <a:t> operator.</a:t>
            </a:r>
          </a:p>
          <a:p>
            <a:pPr lvl="1">
              <a:spcBef>
                <a:spcPct val="0"/>
              </a:spcBef>
            </a:pPr>
            <a:r>
              <a:rPr lang="en-US" smtClean="0">
                <a:solidFill>
                  <a:srgbClr val="0000FF"/>
                </a:solidFill>
                <a:latin typeface="Courier New" pitchFamily="49" charset="0"/>
              </a:rPr>
              <a:t>   SELECT e.last_name, e.department_id, d.department_name</a:t>
            </a:r>
          </a:p>
          <a:p>
            <a:pPr lvl="1">
              <a:spcBef>
                <a:spcPct val="0"/>
              </a:spcBef>
            </a:pPr>
            <a:r>
              <a:rPr lang="en-US" smtClean="0">
                <a:solidFill>
                  <a:srgbClr val="0000FF"/>
                </a:solidFill>
                <a:latin typeface="Courier New" pitchFamily="49" charset="0"/>
              </a:rPr>
              <a:t>   FROM   employees e, departments d</a:t>
            </a:r>
          </a:p>
          <a:p>
            <a:pPr lvl="1">
              <a:spcBef>
                <a:spcPct val="0"/>
              </a:spcBef>
            </a:pPr>
            <a:r>
              <a:rPr lang="en-US" smtClean="0">
                <a:solidFill>
                  <a:srgbClr val="0000FF"/>
                </a:solidFill>
                <a:latin typeface="Courier New" pitchFamily="49" charset="0"/>
              </a:rPr>
              <a:t>   WHERE  e.department_id (+) = d.department_id</a:t>
            </a:r>
          </a:p>
          <a:p>
            <a:pPr lvl="1">
              <a:spcBef>
                <a:spcPct val="0"/>
              </a:spcBef>
            </a:pPr>
            <a:r>
              <a:rPr lang="en-US" smtClean="0">
                <a:solidFill>
                  <a:srgbClr val="0000FF"/>
                </a:solidFill>
                <a:latin typeface="Courier New" pitchFamily="49" charset="0"/>
              </a:rPr>
              <a:t>   UNION</a:t>
            </a:r>
          </a:p>
          <a:p>
            <a:pPr lvl="1">
              <a:spcBef>
                <a:spcPct val="0"/>
              </a:spcBef>
            </a:pPr>
            <a:r>
              <a:rPr lang="en-US" smtClean="0">
                <a:solidFill>
                  <a:srgbClr val="0000FF"/>
                </a:solidFill>
                <a:latin typeface="Courier New" pitchFamily="49" charset="0"/>
              </a:rPr>
              <a:t>   SELECT e.last_name, e.department_id, d.department_name</a:t>
            </a:r>
          </a:p>
          <a:p>
            <a:pPr lvl="1">
              <a:spcBef>
                <a:spcPct val="0"/>
              </a:spcBef>
            </a:pPr>
            <a:r>
              <a:rPr lang="en-US" smtClean="0">
                <a:solidFill>
                  <a:srgbClr val="0000FF"/>
                </a:solidFill>
                <a:latin typeface="Courier New" pitchFamily="49" charset="0"/>
              </a:rPr>
              <a:t>   FROM   employees e, departments d</a:t>
            </a:r>
          </a:p>
          <a:p>
            <a:pPr lvl="1">
              <a:spcBef>
                <a:spcPct val="0"/>
              </a:spcBef>
            </a:pPr>
            <a:r>
              <a:rPr lang="en-US" smtClean="0">
                <a:solidFill>
                  <a:srgbClr val="0000FF"/>
                </a:solidFill>
                <a:latin typeface="Courier New" pitchFamily="49" charset="0"/>
              </a:rPr>
              <a:t>   WHERE  e.department_id = d.department_id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ChangeArrowheads="1"/>
          </p:cNvSpPr>
          <p:nvPr/>
        </p:nvSpPr>
        <p:spPr bwMode="auto">
          <a:xfrm>
            <a:off x="4140201" y="-1668"/>
            <a:ext cx="3174999" cy="483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6661" tIns="48331" rIns="96661" bIns="48331" anchor="ctr"/>
          <a:lstStyle/>
          <a:p>
            <a:endParaRPr lang="en-US"/>
          </a:p>
        </p:txBody>
      </p:sp>
      <p:sp>
        <p:nvSpPr>
          <p:cNvPr id="35843" name="Rectangle 3"/>
          <p:cNvSpPr>
            <a:spLocks noChangeArrowheads="1"/>
          </p:cNvSpPr>
          <p:nvPr/>
        </p:nvSpPr>
        <p:spPr bwMode="auto">
          <a:xfrm>
            <a:off x="-1694" y="-1668"/>
            <a:ext cx="3171614" cy="483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6661" tIns="48331" rIns="96661" bIns="48331" anchor="ctr"/>
          <a:lstStyle/>
          <a:p>
            <a:endParaRPr lang="en-US"/>
          </a:p>
        </p:txBody>
      </p:sp>
      <p:sp>
        <p:nvSpPr>
          <p:cNvPr id="35844" name="Rectangle 4"/>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Types of Joins</a:t>
            </a:r>
          </a:p>
          <a:p>
            <a:pPr lvl="1"/>
            <a:r>
              <a:rPr lang="en-US" smtClean="0"/>
              <a:t>The Oracle9</a:t>
            </a:r>
            <a:r>
              <a:rPr lang="en-US" i="1" smtClean="0"/>
              <a:t>i</a:t>
            </a:r>
            <a:r>
              <a:rPr lang="en-US" smtClean="0"/>
              <a:t> database offers join syntax that is </a:t>
            </a:r>
            <a:r>
              <a:rPr lang="en-US" smtClean="0">
                <a:solidFill>
                  <a:srgbClr val="FC0128"/>
                </a:solidFill>
              </a:rPr>
              <a:t>SQL: 1999 compliant</a:t>
            </a:r>
            <a:r>
              <a:rPr lang="en-US" smtClean="0"/>
              <a:t>. Prior to the 9</a:t>
            </a:r>
            <a:r>
              <a:rPr lang="en-US" i="1" smtClean="0"/>
              <a:t>i </a:t>
            </a:r>
            <a:r>
              <a:rPr lang="en-US" smtClean="0"/>
              <a:t>release, the join syntax was different from the ANSI standards. The new SQL: 1999 compliant join syntax does not offer any performance benefits over the Oracle proprietary join syntax that existed in prior releases.</a:t>
            </a:r>
            <a:endParaRPr lang="en-US" b="1" smtClean="0"/>
          </a:p>
          <a:p>
            <a:pPr lvl="1"/>
            <a:endParaRPr lang="en-US" b="1" smtClean="0"/>
          </a:p>
          <a:p>
            <a:pPr lvl="1"/>
            <a:endParaRPr lang="en-US" b="1" smtClean="0"/>
          </a:p>
          <a:p>
            <a:pPr lvl="1"/>
            <a:endParaRPr lang="en-US" b="1" smtClean="0"/>
          </a:p>
          <a:p>
            <a:pPr lvl="1"/>
            <a:endParaRPr lang="en-US" b="1" smtClean="0"/>
          </a:p>
          <a:p>
            <a:pPr lvl="1"/>
            <a:endParaRPr lang="en-US" b="1" smtClean="0"/>
          </a:p>
          <a:p>
            <a:pPr lvl="1"/>
            <a:endParaRPr lang="en-US" b="1" smtClean="0"/>
          </a:p>
          <a:p>
            <a:pPr lvl="1"/>
            <a:endParaRPr lang="en-US" b="1" smtClean="0"/>
          </a:p>
          <a:p>
            <a:pPr lvl="1"/>
            <a:endParaRPr lang="en-US" b="1" smtClean="0"/>
          </a:p>
          <a:p>
            <a:pPr lvl="1"/>
            <a:endParaRPr lang="en-US" b="1" smtClean="0"/>
          </a:p>
          <a:p>
            <a:pPr lvl="1"/>
            <a:endParaRPr lang="en-US" b="1" smtClean="0"/>
          </a:p>
          <a:p>
            <a:r>
              <a:rPr lang="en-US" smtClean="0">
                <a:solidFill>
                  <a:srgbClr val="0000FF"/>
                </a:solidFill>
              </a:rPr>
              <a:t>Instructor Note</a:t>
            </a:r>
          </a:p>
          <a:p>
            <a:pPr lvl="1"/>
            <a:r>
              <a:rPr lang="en-US" smtClean="0">
                <a:solidFill>
                  <a:srgbClr val="0000FF"/>
                </a:solidFill>
              </a:rPr>
              <a:t>Do not get into details of all the types of joins now. Explain each join one by one, as is done in the following slides.</a:t>
            </a:r>
          </a:p>
        </p:txBody>
      </p:sp>
      <p:sp>
        <p:nvSpPr>
          <p:cNvPr id="35845" name="Rectangle 5"/>
          <p:cNvSpPr>
            <a:spLocks noGrp="1" noRot="1" noChangeAspect="1" noChangeArrowheads="1" noTextEdit="1"/>
          </p:cNvSpPr>
          <p:nvPr>
            <p:ph type="sldImg"/>
          </p:nvPr>
        </p:nvSpPr>
        <p:spPr>
          <a:xfrm>
            <a:off x="677863" y="220663"/>
            <a:ext cx="5908675" cy="4092575"/>
          </a:xfrm>
          <a:ln cap="flat"/>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ChangeArrowheads="1"/>
          </p:cNvSpPr>
          <p:nvPr/>
        </p:nvSpPr>
        <p:spPr bwMode="auto">
          <a:xfrm>
            <a:off x="4141894" y="-1668"/>
            <a:ext cx="3173307" cy="483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6661" tIns="48331" rIns="96661" bIns="48331" anchor="ctr"/>
          <a:lstStyle/>
          <a:p>
            <a:endParaRPr lang="en-US"/>
          </a:p>
        </p:txBody>
      </p:sp>
      <p:sp>
        <p:nvSpPr>
          <p:cNvPr id="34819" name="Rectangle 3"/>
          <p:cNvSpPr>
            <a:spLocks noChangeArrowheads="1"/>
          </p:cNvSpPr>
          <p:nvPr/>
        </p:nvSpPr>
        <p:spPr bwMode="auto">
          <a:xfrm>
            <a:off x="-1693" y="-1668"/>
            <a:ext cx="3168227" cy="483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6661" tIns="48331" rIns="96661" bIns="48331" anchor="ctr"/>
          <a:lstStyle/>
          <a:p>
            <a:endParaRPr lang="en-US"/>
          </a:p>
        </p:txBody>
      </p:sp>
      <p:sp>
        <p:nvSpPr>
          <p:cNvPr id="34820" name="Rectangle 4"/>
          <p:cNvSpPr>
            <a:spLocks noGrp="1" noChangeArrowheads="1"/>
          </p:cNvSpPr>
          <p:nvPr>
            <p:ph type="body" idx="1"/>
          </p:nvPr>
        </p:nvSpPr>
        <p:spPr>
          <a:xfrm>
            <a:off x="484294" y="5008960"/>
            <a:ext cx="6417733" cy="399383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422893">
              <a:tabLst>
                <a:tab pos="478272" algn="l"/>
              </a:tabLst>
            </a:pPr>
            <a:r>
              <a:rPr lang="en-US" smtClean="0"/>
              <a:t>Cartesian Products (continued)</a:t>
            </a:r>
          </a:p>
          <a:p>
            <a:pPr lvl="1" defTabSz="422893">
              <a:tabLst>
                <a:tab pos="478272" algn="l"/>
              </a:tabLst>
            </a:pPr>
            <a:r>
              <a:rPr lang="en-US" smtClean="0"/>
              <a:t>A </a:t>
            </a:r>
            <a:r>
              <a:rPr lang="en-US" smtClean="0">
                <a:solidFill>
                  <a:srgbClr val="FC0128"/>
                </a:solidFill>
              </a:rPr>
              <a:t>Cartesian product</a:t>
            </a:r>
            <a:r>
              <a:rPr lang="en-US" smtClean="0"/>
              <a:t> is generated if a join condition is omitted. The example on the slide displays employee last name and department name from the </a:t>
            </a:r>
            <a:r>
              <a:rPr lang="en-US" smtClean="0">
                <a:latin typeface="Courier New" pitchFamily="49" charset="0"/>
              </a:rPr>
              <a:t>EMPLOYEES</a:t>
            </a:r>
            <a:r>
              <a:rPr lang="en-US" smtClean="0"/>
              <a:t> and </a:t>
            </a:r>
            <a:r>
              <a:rPr lang="en-US" smtClean="0">
                <a:latin typeface="Courier New" pitchFamily="49" charset="0"/>
              </a:rPr>
              <a:t>DEPARTMENTS</a:t>
            </a:r>
            <a:r>
              <a:rPr lang="en-US" smtClean="0"/>
              <a:t> tables. Because no </a:t>
            </a:r>
            <a:r>
              <a:rPr lang="en-US" smtClean="0">
                <a:latin typeface="Courier New" pitchFamily="49" charset="0"/>
              </a:rPr>
              <a:t>WHERE</a:t>
            </a:r>
            <a:r>
              <a:rPr lang="en-US" smtClean="0"/>
              <a:t> clause has been specified, all rows (20 rows) from the </a:t>
            </a:r>
            <a:r>
              <a:rPr lang="en-US" smtClean="0">
                <a:latin typeface="Courier New" pitchFamily="49" charset="0"/>
              </a:rPr>
              <a:t>EMPLOYEES</a:t>
            </a:r>
            <a:r>
              <a:rPr lang="en-US" smtClean="0"/>
              <a:t> table are joined with all rows (8 rows) in the </a:t>
            </a:r>
            <a:r>
              <a:rPr lang="en-US" smtClean="0">
                <a:latin typeface="Courier New" pitchFamily="49" charset="0"/>
              </a:rPr>
              <a:t>DEPARTMENTS</a:t>
            </a:r>
            <a:r>
              <a:rPr lang="en-US" smtClean="0"/>
              <a:t> table, thereby generating 160 rows in the output.</a:t>
            </a:r>
          </a:p>
          <a:p>
            <a:pPr lvl="1" defTabSz="422893">
              <a:tabLst>
                <a:tab pos="478272" algn="l"/>
              </a:tabLst>
            </a:pPr>
            <a:endParaRPr lang="en-US" sz="500"/>
          </a:p>
          <a:p>
            <a:pPr lvl="1" defTabSz="422893">
              <a:spcBef>
                <a:spcPct val="0"/>
              </a:spcBef>
              <a:tabLst>
                <a:tab pos="478272" algn="l"/>
              </a:tabLst>
            </a:pPr>
            <a:r>
              <a:rPr lang="en-US" smtClean="0">
                <a:latin typeface="Courier New" pitchFamily="49" charset="0"/>
              </a:rPr>
              <a:t>   SELECT last_name, department_name dept_name</a:t>
            </a:r>
          </a:p>
          <a:p>
            <a:pPr lvl="1" defTabSz="422893">
              <a:spcBef>
                <a:spcPct val="0"/>
              </a:spcBef>
              <a:tabLst>
                <a:tab pos="478272" algn="l"/>
              </a:tabLst>
            </a:pPr>
            <a:r>
              <a:rPr lang="en-US" smtClean="0">
                <a:latin typeface="Courier New" pitchFamily="49" charset="0"/>
              </a:rPr>
              <a:t>   FROM   employees, departments;</a:t>
            </a:r>
          </a:p>
          <a:p>
            <a:pPr defTabSz="422893">
              <a:tabLst>
                <a:tab pos="478272" algn="l"/>
              </a:tabLst>
            </a:pPr>
            <a:endParaRPr lang="en-US" sz="500"/>
          </a:p>
          <a:p>
            <a:pPr defTabSz="422893">
              <a:spcBef>
                <a:spcPct val="0"/>
              </a:spcBef>
              <a:tabLst>
                <a:tab pos="478272" algn="l"/>
              </a:tabLst>
            </a:pPr>
            <a:r>
              <a:rPr lang="en-US" b="0" smtClean="0">
                <a:latin typeface="Courier New" pitchFamily="49" charset="0"/>
              </a:rPr>
              <a:t>    </a:t>
            </a:r>
          </a:p>
          <a:p>
            <a:pPr defTabSz="422893">
              <a:spcBef>
                <a:spcPct val="65000"/>
              </a:spcBef>
              <a:tabLst>
                <a:tab pos="478272" algn="l"/>
              </a:tabLst>
            </a:pPr>
            <a:endParaRPr lang="en-US" smtClean="0">
              <a:solidFill>
                <a:schemeClr val="accent2"/>
              </a:solidFill>
            </a:endParaRPr>
          </a:p>
          <a:p>
            <a:pPr defTabSz="422893">
              <a:spcBef>
                <a:spcPct val="65000"/>
              </a:spcBef>
              <a:tabLst>
                <a:tab pos="478272" algn="l"/>
              </a:tabLst>
            </a:pPr>
            <a:endParaRPr lang="en-US" smtClean="0">
              <a:solidFill>
                <a:schemeClr val="accent2"/>
              </a:solidFill>
            </a:endParaRPr>
          </a:p>
          <a:p>
            <a:pPr defTabSz="422893">
              <a:spcBef>
                <a:spcPct val="65000"/>
              </a:spcBef>
              <a:tabLst>
                <a:tab pos="478272" algn="l"/>
              </a:tabLst>
            </a:pPr>
            <a:endParaRPr lang="en-US" smtClean="0">
              <a:solidFill>
                <a:schemeClr val="accent2"/>
              </a:solidFill>
            </a:endParaRPr>
          </a:p>
          <a:p>
            <a:pPr defTabSz="422893">
              <a:spcBef>
                <a:spcPct val="65000"/>
              </a:spcBef>
              <a:tabLst>
                <a:tab pos="478272" algn="l"/>
              </a:tabLst>
            </a:pPr>
            <a:endParaRPr lang="en-US" smtClean="0">
              <a:solidFill>
                <a:schemeClr val="accent2"/>
              </a:solidFill>
            </a:endParaRPr>
          </a:p>
          <a:p>
            <a:pPr defTabSz="422893">
              <a:spcBef>
                <a:spcPct val="65000"/>
              </a:spcBef>
              <a:tabLst>
                <a:tab pos="478272" algn="l"/>
              </a:tabLst>
            </a:pPr>
            <a:endParaRPr lang="en-US" smtClean="0">
              <a:solidFill>
                <a:schemeClr val="accent2"/>
              </a:solidFill>
            </a:endParaRPr>
          </a:p>
          <a:p>
            <a:pPr defTabSz="422893">
              <a:spcBef>
                <a:spcPct val="65000"/>
              </a:spcBef>
              <a:tabLst>
                <a:tab pos="478272" algn="l"/>
              </a:tabLst>
            </a:pPr>
            <a:r>
              <a:rPr lang="en-US" smtClean="0">
                <a:solidFill>
                  <a:srgbClr val="0000FF"/>
                </a:solidFill>
              </a:rPr>
              <a:t>Instructor Note</a:t>
            </a:r>
          </a:p>
          <a:p>
            <a:pPr lvl="1" defTabSz="422893">
              <a:lnSpc>
                <a:spcPct val="95000"/>
              </a:lnSpc>
              <a:tabLst>
                <a:tab pos="478272" algn="l"/>
              </a:tabLst>
            </a:pPr>
            <a:r>
              <a:rPr lang="en-US" smtClean="0">
                <a:solidFill>
                  <a:srgbClr val="0000FF"/>
                </a:solidFill>
              </a:rPr>
              <a:t>Demo: </a:t>
            </a:r>
            <a:r>
              <a:rPr lang="en-US" smtClean="0">
                <a:solidFill>
                  <a:srgbClr val="0000FF"/>
                </a:solidFill>
                <a:latin typeface="Courier New" pitchFamily="49" charset="0"/>
              </a:rPr>
              <a:t>4_cart.sql</a:t>
            </a:r>
          </a:p>
          <a:p>
            <a:pPr lvl="1" defTabSz="422893">
              <a:lnSpc>
                <a:spcPct val="95000"/>
              </a:lnSpc>
              <a:tabLst>
                <a:tab pos="478272" algn="l"/>
              </a:tabLst>
            </a:pPr>
            <a:r>
              <a:rPr lang="en-US" smtClean="0">
                <a:solidFill>
                  <a:srgbClr val="0000FF"/>
                </a:solidFill>
              </a:rPr>
              <a:t>Purpose: To illustrate executing a Cartesian product</a:t>
            </a:r>
            <a:r>
              <a:rPr lang="en-US" i="1" smtClean="0">
                <a:solidFill>
                  <a:schemeClr val="accent2"/>
                </a:solidFill>
              </a:rPr>
              <a:t> </a:t>
            </a:r>
          </a:p>
        </p:txBody>
      </p:sp>
      <p:sp>
        <p:nvSpPr>
          <p:cNvPr id="34821" name="Rectangle 5"/>
          <p:cNvSpPr>
            <a:spLocks noGrp="1" noRot="1" noChangeAspect="1" noChangeArrowheads="1" noTextEdit="1"/>
          </p:cNvSpPr>
          <p:nvPr>
            <p:ph type="sldImg"/>
          </p:nvPr>
        </p:nvSpPr>
        <p:spPr>
          <a:xfrm>
            <a:off x="280988" y="180975"/>
            <a:ext cx="6746875" cy="4673600"/>
          </a:xfrm>
          <a:ln cap="flat"/>
        </p:spPr>
      </p:sp>
      <p:pic>
        <p:nvPicPr>
          <p:cNvPr id="34822"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747" y="6475811"/>
            <a:ext cx="5669280" cy="935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pic>
        <p:nvPicPr>
          <p:cNvPr id="34823"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1748" y="7555945"/>
            <a:ext cx="5638800" cy="251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
        <p:nvSpPr>
          <p:cNvPr id="34824" name="Text Box 13"/>
          <p:cNvSpPr txBox="1">
            <a:spLocks noChangeArrowheads="1"/>
          </p:cNvSpPr>
          <p:nvPr/>
        </p:nvSpPr>
        <p:spPr bwMode="auto">
          <a:xfrm>
            <a:off x="851747" y="7247573"/>
            <a:ext cx="372533" cy="3967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med" len="lg"/>
              </a14:hiddenLine>
            </a:ext>
          </a:extLst>
        </p:spPr>
        <p:txBody>
          <a:bodyPr lIns="12849" tIns="12849" rIns="12849" bIns="12849">
            <a:spAutoFit/>
          </a:bodyPr>
          <a:lstStyle>
            <a:lvl1pPr defTabSz="787400">
              <a:defRPr sz="2400">
                <a:solidFill>
                  <a:schemeClr val="accent2"/>
                </a:solidFill>
                <a:latin typeface="Times New Roman" charset="0"/>
              </a:defRPr>
            </a:lvl1pPr>
            <a:lvl2pPr marL="742950" indent="-285750" defTabSz="787400">
              <a:defRPr sz="2400">
                <a:solidFill>
                  <a:schemeClr val="accent2"/>
                </a:solidFill>
                <a:latin typeface="Times New Roman" charset="0"/>
              </a:defRPr>
            </a:lvl2pPr>
            <a:lvl3pPr marL="1143000" indent="-228600" defTabSz="787400">
              <a:defRPr sz="2400">
                <a:solidFill>
                  <a:schemeClr val="accent2"/>
                </a:solidFill>
                <a:latin typeface="Times New Roman" charset="0"/>
              </a:defRPr>
            </a:lvl3pPr>
            <a:lvl4pPr marL="1600200" indent="-228600" defTabSz="787400">
              <a:defRPr sz="2400">
                <a:solidFill>
                  <a:schemeClr val="accent2"/>
                </a:solidFill>
                <a:latin typeface="Times New Roman" charset="0"/>
              </a:defRPr>
            </a:lvl4pPr>
            <a:lvl5pPr marL="2057400" indent="-228600" defTabSz="787400">
              <a:defRPr sz="2400">
                <a:solidFill>
                  <a:schemeClr val="accent2"/>
                </a:solidFill>
                <a:latin typeface="Times New Roman" charset="0"/>
              </a:defRPr>
            </a:lvl5pPr>
            <a:lvl6pPr marL="2514600" indent="-228600" defTabSz="787400" eaLnBrk="0" fontAlgn="base" hangingPunct="0">
              <a:spcBef>
                <a:spcPct val="0"/>
              </a:spcBef>
              <a:spcAft>
                <a:spcPct val="0"/>
              </a:spcAft>
              <a:defRPr sz="2400">
                <a:solidFill>
                  <a:schemeClr val="accent2"/>
                </a:solidFill>
                <a:latin typeface="Times New Roman" charset="0"/>
              </a:defRPr>
            </a:lvl6pPr>
            <a:lvl7pPr marL="2971800" indent="-228600" defTabSz="787400" eaLnBrk="0" fontAlgn="base" hangingPunct="0">
              <a:spcBef>
                <a:spcPct val="0"/>
              </a:spcBef>
              <a:spcAft>
                <a:spcPct val="0"/>
              </a:spcAft>
              <a:defRPr sz="2400">
                <a:solidFill>
                  <a:schemeClr val="accent2"/>
                </a:solidFill>
                <a:latin typeface="Times New Roman" charset="0"/>
              </a:defRPr>
            </a:lvl7pPr>
            <a:lvl8pPr marL="3429000" indent="-228600" defTabSz="787400" eaLnBrk="0" fontAlgn="base" hangingPunct="0">
              <a:spcBef>
                <a:spcPct val="0"/>
              </a:spcBef>
              <a:spcAft>
                <a:spcPct val="0"/>
              </a:spcAft>
              <a:defRPr sz="2400">
                <a:solidFill>
                  <a:schemeClr val="accent2"/>
                </a:solidFill>
                <a:latin typeface="Times New Roman" charset="0"/>
              </a:defRPr>
            </a:lvl8pPr>
            <a:lvl9pPr marL="3886200" indent="-228600" defTabSz="787400" eaLnBrk="0" fontAlgn="base" hangingPunct="0">
              <a:spcBef>
                <a:spcPct val="0"/>
              </a:spcBef>
              <a:spcAft>
                <a:spcPct val="0"/>
              </a:spcAft>
              <a:defRPr sz="2400">
                <a:solidFill>
                  <a:schemeClr val="accent2"/>
                </a:solidFill>
                <a:latin typeface="Times New Roman" charset="0"/>
              </a:defRPr>
            </a:lvl9pPr>
          </a:lstStyle>
          <a:p>
            <a:pPr algn="ctr" eaLnBrk="1" hangingPunct="1">
              <a:buClr>
                <a:srgbClr val="000000"/>
              </a:buClr>
              <a:buFont typeface="Arial" charset="0"/>
              <a:buNone/>
            </a:pPr>
            <a:r>
              <a:rPr lang="en-US" b="1">
                <a:solidFill>
                  <a:schemeClr val="tx1"/>
                </a:solidFill>
                <a:latin typeface="Arial" charset="0"/>
              </a:rPr>
              <a: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tabLst/>
            </a:pPr>
            <a:r>
              <a:rPr lang="en-US" smtClean="0"/>
              <a:t>Equijoins</a:t>
            </a:r>
          </a:p>
          <a:p>
            <a:pPr lvl="1">
              <a:tabLst/>
            </a:pPr>
            <a:r>
              <a:rPr lang="en-US" smtClean="0"/>
              <a:t>To determine an employee’s department name, you compare the value in the </a:t>
            </a:r>
            <a:r>
              <a:rPr lang="en-US" smtClean="0">
                <a:latin typeface="Courier New" pitchFamily="49" charset="0"/>
              </a:rPr>
              <a:t>DEPARTMENT_ID</a:t>
            </a:r>
            <a:r>
              <a:rPr lang="en-US" smtClean="0"/>
              <a:t> column in the </a:t>
            </a:r>
            <a:r>
              <a:rPr lang="en-US" smtClean="0">
                <a:latin typeface="Courier New" pitchFamily="49" charset="0"/>
              </a:rPr>
              <a:t>EMPLOYEES</a:t>
            </a:r>
            <a:r>
              <a:rPr lang="en-US" smtClean="0"/>
              <a:t> table with the </a:t>
            </a:r>
            <a:r>
              <a:rPr lang="en-US" smtClean="0">
                <a:latin typeface="Courier New" pitchFamily="49" charset="0"/>
              </a:rPr>
              <a:t>DEPARTMENT_ID</a:t>
            </a:r>
            <a:r>
              <a:rPr lang="en-US" smtClean="0"/>
              <a:t> values in the </a:t>
            </a:r>
            <a:r>
              <a:rPr lang="en-US" smtClean="0">
                <a:latin typeface="Courier New" pitchFamily="49" charset="0"/>
              </a:rPr>
              <a:t>DEPARTMENTS</a:t>
            </a:r>
            <a:r>
              <a:rPr lang="en-US" smtClean="0"/>
              <a:t> table. The relationship between the </a:t>
            </a:r>
            <a:r>
              <a:rPr lang="en-US" smtClean="0">
                <a:latin typeface="Courier New" pitchFamily="49" charset="0"/>
              </a:rPr>
              <a:t>EMPLOYEES</a:t>
            </a:r>
            <a:r>
              <a:rPr lang="en-US" smtClean="0"/>
              <a:t> and </a:t>
            </a:r>
            <a:r>
              <a:rPr lang="en-US" smtClean="0">
                <a:latin typeface="Courier New" pitchFamily="49" charset="0"/>
              </a:rPr>
              <a:t>DEPARTMENTS</a:t>
            </a:r>
            <a:r>
              <a:rPr lang="en-US" smtClean="0"/>
              <a:t> tables is an </a:t>
            </a:r>
            <a:r>
              <a:rPr lang="en-US" i="1" smtClean="0"/>
              <a:t>equijoin</a:t>
            </a:r>
            <a:r>
              <a:rPr lang="en-US" smtClean="0"/>
              <a:t>—that is, values in the </a:t>
            </a:r>
            <a:r>
              <a:rPr lang="en-US" smtClean="0">
                <a:latin typeface="Courier New" pitchFamily="49" charset="0"/>
              </a:rPr>
              <a:t>DEPARTMENT_ID</a:t>
            </a:r>
            <a:r>
              <a:rPr lang="en-US" smtClean="0"/>
              <a:t> column on both tables must be equal. Frequently, this type of join involves primary and foreign key complements.</a:t>
            </a:r>
          </a:p>
          <a:p>
            <a:pPr lvl="1">
              <a:tabLst/>
            </a:pPr>
            <a:r>
              <a:rPr lang="en-US" b="1" smtClean="0"/>
              <a:t>Note:</a:t>
            </a:r>
            <a:r>
              <a:rPr lang="en-US" smtClean="0"/>
              <a:t> </a:t>
            </a:r>
            <a:r>
              <a:rPr lang="en-US" smtClean="0">
                <a:solidFill>
                  <a:srgbClr val="FC0128"/>
                </a:solidFill>
              </a:rPr>
              <a:t>Equijoins </a:t>
            </a:r>
            <a:r>
              <a:rPr lang="en-US" smtClean="0"/>
              <a:t>are also called </a:t>
            </a:r>
            <a:r>
              <a:rPr lang="en-US" i="1" smtClean="0"/>
              <a:t>simple joins</a:t>
            </a:r>
            <a:r>
              <a:rPr lang="en-US" smtClean="0"/>
              <a:t> or </a:t>
            </a:r>
            <a:r>
              <a:rPr lang="en-US" i="1" smtClean="0"/>
              <a:t>inner joins</a:t>
            </a:r>
            <a:r>
              <a:rPr lang="en-US" smtClean="0"/>
              <a:t>.</a:t>
            </a:r>
          </a:p>
          <a:p>
            <a:pPr>
              <a:tabLst/>
            </a:pPr>
            <a:endParaRPr lang="en-US" smtClean="0"/>
          </a:p>
          <a:p>
            <a:pPr>
              <a:tabLst/>
            </a:pPr>
            <a:r>
              <a:rPr lang="en-US" smtClean="0">
                <a:solidFill>
                  <a:srgbClr val="0000FF"/>
                </a:solidFill>
              </a:rPr>
              <a:t>Instructor Note</a:t>
            </a:r>
          </a:p>
          <a:p>
            <a:pPr lvl="1">
              <a:tabLst/>
            </a:pPr>
            <a:r>
              <a:rPr lang="en-US" smtClean="0">
                <a:solidFill>
                  <a:srgbClr val="0000FF"/>
                </a:solidFill>
              </a:rPr>
              <a:t>Explain the use of a decision matrix for simplifying writing joins. For example, if you want to display the name and department number of all the employees who are in the same department as Goyal, you can start by making the following decision tree:</a:t>
            </a:r>
          </a:p>
          <a:p>
            <a:pPr>
              <a:spcAft>
                <a:spcPct val="2000"/>
              </a:spcAft>
              <a:tabLst/>
            </a:pPr>
            <a:r>
              <a:rPr lang="en-US" i="1" smtClean="0">
                <a:solidFill>
                  <a:srgbClr val="0000FF"/>
                </a:solidFill>
                <a:latin typeface="Times New Roman" charset="0"/>
              </a:rPr>
              <a:t>	Columns to Display		Originating Table		Condition	</a:t>
            </a:r>
          </a:p>
          <a:p>
            <a:pPr>
              <a:spcBef>
                <a:spcPct val="10000"/>
              </a:spcBef>
              <a:spcAft>
                <a:spcPct val="2000"/>
              </a:spcAft>
              <a:tabLst/>
            </a:pPr>
            <a:r>
              <a:rPr lang="en-US" b="0" smtClean="0">
                <a:solidFill>
                  <a:srgbClr val="0000FF"/>
                </a:solidFill>
                <a:latin typeface="Times New Roman" charset="0"/>
              </a:rPr>
              <a:t>	</a:t>
            </a:r>
            <a:r>
              <a:rPr lang="en-US" b="0" smtClean="0">
                <a:solidFill>
                  <a:srgbClr val="0000FF"/>
                </a:solidFill>
                <a:latin typeface="Courier New" pitchFamily="49" charset="0"/>
              </a:rPr>
              <a:t>last_name			employees			last_name='Goyal'</a:t>
            </a:r>
          </a:p>
          <a:p>
            <a:pPr>
              <a:spcBef>
                <a:spcPct val="10000"/>
              </a:spcBef>
              <a:spcAft>
                <a:spcPct val="2000"/>
              </a:spcAft>
              <a:tabLst/>
            </a:pPr>
            <a:r>
              <a:rPr lang="en-US" b="0" smtClean="0">
                <a:solidFill>
                  <a:srgbClr val="0000FF"/>
                </a:solidFill>
                <a:latin typeface="Courier New" pitchFamily="49" charset="0"/>
              </a:rPr>
              <a:t>	department_name	departments		employees.department_id =</a:t>
            </a:r>
          </a:p>
          <a:p>
            <a:pPr>
              <a:spcBef>
                <a:spcPct val="10000"/>
              </a:spcBef>
              <a:spcAft>
                <a:spcPct val="2000"/>
              </a:spcAft>
              <a:tabLst/>
            </a:pPr>
            <a:r>
              <a:rPr lang="en-US" b="0" smtClean="0">
                <a:solidFill>
                  <a:srgbClr val="0000FF"/>
                </a:solidFill>
                <a:latin typeface="Courier New" pitchFamily="49" charset="0"/>
              </a:rPr>
              <a:t>									departments.department_id</a:t>
            </a:r>
          </a:p>
          <a:p>
            <a:pPr lvl="1">
              <a:tabLst/>
            </a:pPr>
            <a:r>
              <a:rPr lang="en-US" smtClean="0">
                <a:solidFill>
                  <a:srgbClr val="0000FF"/>
                </a:solidFill>
              </a:rPr>
              <a:t>Now the SQL statement can be easily formulated by looking at the decision matrix. The first column gives the column list in the </a:t>
            </a:r>
            <a:r>
              <a:rPr lang="en-US" smtClean="0">
                <a:solidFill>
                  <a:srgbClr val="0000FF"/>
                </a:solidFill>
                <a:latin typeface="Courier New" pitchFamily="49" charset="0"/>
              </a:rPr>
              <a:t>SELECT</a:t>
            </a:r>
            <a:r>
              <a:rPr lang="en-US" smtClean="0">
                <a:solidFill>
                  <a:srgbClr val="0000FF"/>
                </a:solidFill>
              </a:rPr>
              <a:t> statement, the second column gives the tables for the </a:t>
            </a:r>
            <a:r>
              <a:rPr lang="en-US" smtClean="0">
                <a:solidFill>
                  <a:srgbClr val="0000FF"/>
                </a:solidFill>
                <a:latin typeface="Courier New" pitchFamily="49" charset="0"/>
              </a:rPr>
              <a:t>FROM</a:t>
            </a:r>
            <a:r>
              <a:rPr lang="en-US" smtClean="0">
                <a:solidFill>
                  <a:srgbClr val="0000FF"/>
                </a:solidFill>
              </a:rPr>
              <a:t> clause, and the third column gives the condition for the </a:t>
            </a:r>
            <a:r>
              <a:rPr lang="en-US" smtClean="0">
                <a:solidFill>
                  <a:srgbClr val="0000FF"/>
                </a:solidFill>
                <a:latin typeface="Courier New" pitchFamily="49" charset="0"/>
              </a:rPr>
              <a:t>WHERE</a:t>
            </a:r>
            <a:r>
              <a:rPr lang="en-US" smtClean="0">
                <a:solidFill>
                  <a:srgbClr val="0000FF"/>
                </a:solidFill>
              </a:rPr>
              <a:t> clause.</a:t>
            </a:r>
          </a:p>
        </p:txBody>
      </p:sp>
      <p:sp>
        <p:nvSpPr>
          <p:cNvPr id="37891" name="Rectangle 3"/>
          <p:cNvSpPr>
            <a:spLocks noGrp="1" noRot="1" noChangeAspect="1" noChangeArrowheads="1" noTextEdit="1"/>
          </p:cNvSpPr>
          <p:nvPr>
            <p:ph type="sldImg"/>
          </p:nvPr>
        </p:nvSpPr>
        <p:spPr>
          <a:xfrm>
            <a:off x="677863" y="220663"/>
            <a:ext cx="5908675" cy="4092575"/>
          </a:xfrm>
          <a:ln cap="flat"/>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ChangeArrowheads="1"/>
          </p:cNvSpPr>
          <p:nvPr/>
        </p:nvSpPr>
        <p:spPr bwMode="auto">
          <a:xfrm>
            <a:off x="4141894" y="-1668"/>
            <a:ext cx="3173307" cy="483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6661" tIns="48331" rIns="96661" bIns="48331" anchor="ctr"/>
          <a:lstStyle/>
          <a:p>
            <a:endParaRPr lang="en-US"/>
          </a:p>
        </p:txBody>
      </p:sp>
      <p:sp>
        <p:nvSpPr>
          <p:cNvPr id="38915" name="Rectangle 3"/>
          <p:cNvSpPr>
            <a:spLocks noChangeArrowheads="1"/>
          </p:cNvSpPr>
          <p:nvPr/>
        </p:nvSpPr>
        <p:spPr bwMode="auto">
          <a:xfrm>
            <a:off x="-1693" y="-1668"/>
            <a:ext cx="3168227" cy="483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6661" tIns="48331" rIns="96661" bIns="48331" anchor="ctr"/>
          <a:lstStyle/>
          <a:p>
            <a:endParaRPr lang="en-US"/>
          </a:p>
        </p:txBody>
      </p:sp>
      <p:sp>
        <p:nvSpPr>
          <p:cNvPr id="38916" name="Rectangle 4"/>
          <p:cNvSpPr>
            <a:spLocks noGrp="1" noChangeArrowheads="1"/>
          </p:cNvSpPr>
          <p:nvPr>
            <p:ph type="body" idx="1"/>
          </p:nvPr>
        </p:nvSpPr>
        <p:spPr>
          <a:xfrm>
            <a:off x="484294" y="5008960"/>
            <a:ext cx="5701454" cy="399383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422893">
              <a:tabLst>
                <a:tab pos="478272" algn="l"/>
              </a:tabLst>
            </a:pPr>
            <a:r>
              <a:rPr lang="en-US" smtClean="0"/>
              <a:t>Retrieving Records with Equijoins</a:t>
            </a:r>
          </a:p>
          <a:p>
            <a:pPr lvl="1" defTabSz="422893">
              <a:tabLst>
                <a:tab pos="478272" algn="l"/>
              </a:tabLst>
            </a:pPr>
            <a:r>
              <a:rPr lang="en-US" smtClean="0"/>
              <a:t>In the slide example:</a:t>
            </a:r>
          </a:p>
          <a:p>
            <a:pPr marL="473237" lvl="2" indent="-223194" defTabSz="422893">
              <a:tabLst>
                <a:tab pos="478272" algn="l"/>
              </a:tabLst>
            </a:pPr>
            <a:r>
              <a:rPr lang="en-US" smtClean="0"/>
              <a:t>The </a:t>
            </a:r>
            <a:r>
              <a:rPr lang="en-US" smtClean="0">
                <a:latin typeface="Courier New" pitchFamily="49" charset="0"/>
              </a:rPr>
              <a:t>SELECT</a:t>
            </a:r>
            <a:r>
              <a:rPr lang="en-US" smtClean="0"/>
              <a:t> clause specifies the column names to retrieve:</a:t>
            </a:r>
          </a:p>
          <a:p>
            <a:pPr marL="894452" lvl="3" indent="-224872" defTabSz="422893">
              <a:tabLst>
                <a:tab pos="478272" algn="l"/>
              </a:tabLst>
            </a:pPr>
            <a:r>
              <a:rPr lang="en-US" smtClean="0"/>
              <a:t>employee last name, employee number, and department number, which are columns in the </a:t>
            </a:r>
            <a:r>
              <a:rPr lang="en-US" smtClean="0">
                <a:latin typeface="Courier New" pitchFamily="49" charset="0"/>
              </a:rPr>
              <a:t>EMPLOYEES</a:t>
            </a:r>
            <a:r>
              <a:rPr lang="en-US" smtClean="0"/>
              <a:t> table</a:t>
            </a:r>
          </a:p>
          <a:p>
            <a:pPr marL="894452" lvl="3" indent="-224872" defTabSz="422893">
              <a:tabLst>
                <a:tab pos="478272" algn="l"/>
              </a:tabLst>
            </a:pPr>
            <a:r>
              <a:rPr lang="en-US" smtClean="0"/>
              <a:t>department number, department name, and location ID, which are columns in the </a:t>
            </a:r>
            <a:r>
              <a:rPr lang="en-US" smtClean="0">
                <a:latin typeface="Courier New" pitchFamily="49" charset="0"/>
              </a:rPr>
              <a:t>DEPARTMENTS</a:t>
            </a:r>
            <a:r>
              <a:rPr lang="en-US" smtClean="0"/>
              <a:t> table</a:t>
            </a:r>
          </a:p>
          <a:p>
            <a:pPr marL="473237" lvl="2" indent="-223194" defTabSz="422893">
              <a:tabLst>
                <a:tab pos="478272" algn="l"/>
              </a:tabLst>
            </a:pPr>
            <a:r>
              <a:rPr lang="en-US" smtClean="0"/>
              <a:t>The </a:t>
            </a:r>
            <a:r>
              <a:rPr lang="en-US" smtClean="0">
                <a:latin typeface="Courier New" pitchFamily="49" charset="0"/>
              </a:rPr>
              <a:t>FROM</a:t>
            </a:r>
            <a:r>
              <a:rPr lang="en-US" smtClean="0"/>
              <a:t> clause specifies the two tables that the database must access:</a:t>
            </a:r>
          </a:p>
          <a:p>
            <a:pPr marL="894452" lvl="3" indent="-224872" defTabSz="422893">
              <a:tabLst>
                <a:tab pos="478272" algn="l"/>
              </a:tabLst>
            </a:pPr>
            <a:r>
              <a:rPr lang="en-US" smtClean="0">
                <a:latin typeface="Courier New" pitchFamily="49" charset="0"/>
              </a:rPr>
              <a:t>EMPLOYEES</a:t>
            </a:r>
            <a:r>
              <a:rPr lang="en-US" smtClean="0"/>
              <a:t> table</a:t>
            </a:r>
          </a:p>
          <a:p>
            <a:pPr marL="894452" lvl="3" indent="-224872" defTabSz="422893">
              <a:tabLst>
                <a:tab pos="478272" algn="l"/>
              </a:tabLst>
            </a:pPr>
            <a:r>
              <a:rPr lang="en-US" smtClean="0">
                <a:latin typeface="Courier New" pitchFamily="49" charset="0"/>
              </a:rPr>
              <a:t>DEPARTMENTS</a:t>
            </a:r>
            <a:r>
              <a:rPr lang="en-US" smtClean="0"/>
              <a:t> table</a:t>
            </a:r>
          </a:p>
          <a:p>
            <a:pPr marL="473237" lvl="2" indent="-223194" defTabSz="422893">
              <a:tabLst>
                <a:tab pos="478272" algn="l"/>
              </a:tabLst>
            </a:pPr>
            <a:r>
              <a:rPr lang="en-US" smtClean="0"/>
              <a:t>The </a:t>
            </a:r>
            <a:r>
              <a:rPr lang="en-US" smtClean="0">
                <a:latin typeface="Courier New" pitchFamily="49" charset="0"/>
              </a:rPr>
              <a:t>WHERE </a:t>
            </a:r>
            <a:r>
              <a:rPr lang="en-US" smtClean="0"/>
              <a:t>clause specifies how the tables are to be joined:</a:t>
            </a:r>
          </a:p>
          <a:p>
            <a:pPr marL="894452" lvl="3" indent="-224872" defTabSz="422893">
              <a:tabLst>
                <a:tab pos="478272" algn="l"/>
              </a:tabLst>
            </a:pPr>
            <a:r>
              <a:rPr lang="en-US" smtClean="0">
                <a:latin typeface="Courier New" pitchFamily="49" charset="0"/>
              </a:rPr>
              <a:t>EMPLOYEES.DEPARTMENT_ID = DEPARTMENTS.DEPARTMENT_ID</a:t>
            </a:r>
            <a:endParaRPr lang="en-US" smtClean="0"/>
          </a:p>
          <a:p>
            <a:pPr lvl="1" defTabSz="422893">
              <a:tabLst>
                <a:tab pos="478272" algn="l"/>
              </a:tabLst>
            </a:pPr>
            <a:r>
              <a:rPr lang="en-US" smtClean="0"/>
              <a:t>Because the </a:t>
            </a:r>
            <a:r>
              <a:rPr lang="en-US" smtClean="0">
                <a:latin typeface="Courier New" pitchFamily="49" charset="0"/>
              </a:rPr>
              <a:t>DEPARTMENT_ID</a:t>
            </a:r>
            <a:r>
              <a:rPr lang="en-US" smtClean="0"/>
              <a:t> column is common to both tables, it must be prefixed by the table name to avoid ambiguity. </a:t>
            </a:r>
          </a:p>
        </p:txBody>
      </p:sp>
      <p:sp>
        <p:nvSpPr>
          <p:cNvPr id="38917" name="Rectangle 5"/>
          <p:cNvSpPr>
            <a:spLocks noGrp="1" noRot="1" noChangeAspect="1" noChangeArrowheads="1" noTextEdit="1"/>
          </p:cNvSpPr>
          <p:nvPr>
            <p:ph type="sldImg"/>
          </p:nvPr>
        </p:nvSpPr>
        <p:spPr>
          <a:xfrm>
            <a:off x="280988" y="180975"/>
            <a:ext cx="6746875" cy="4673600"/>
          </a:xfrm>
          <a:ln cap="flat"/>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xfrm>
            <a:off x="280988" y="180975"/>
            <a:ext cx="6746875" cy="4673600"/>
          </a:xfrm>
          <a:ln cap="flat"/>
        </p:spPr>
      </p:sp>
      <p:sp>
        <p:nvSpPr>
          <p:cNvPr id="40963" name="Rectangle 3"/>
          <p:cNvSpPr>
            <a:spLocks noGrp="1" noChangeArrowheads="1"/>
          </p:cNvSpPr>
          <p:nvPr>
            <p:ph type="body" idx="1"/>
          </p:nvPr>
        </p:nvSpPr>
        <p:spPr>
          <a:xfrm>
            <a:off x="484293" y="5008960"/>
            <a:ext cx="6360160" cy="399383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422893">
              <a:tabLst>
                <a:tab pos="478272" algn="l"/>
              </a:tabLst>
            </a:pPr>
            <a:r>
              <a:rPr lang="en-US" smtClean="0"/>
              <a:t>Table Aliases</a:t>
            </a:r>
          </a:p>
          <a:p>
            <a:pPr lvl="1" defTabSz="422893">
              <a:tabLst>
                <a:tab pos="478272" algn="l"/>
              </a:tabLst>
            </a:pPr>
            <a:r>
              <a:rPr lang="en-US" smtClean="0"/>
              <a:t>Qualifying column names with table names can be very time consuming, particularly if table names are lengthy. You can use </a:t>
            </a:r>
            <a:r>
              <a:rPr lang="en-US" i="1" smtClean="0"/>
              <a:t>table aliases</a:t>
            </a:r>
            <a:r>
              <a:rPr lang="en-US" smtClean="0"/>
              <a:t> instead of table names. Just as a column alias gives a column another name, a table alias gives a table another name. Table aliases help to keep SQL code smaller, therefore using less memory.</a:t>
            </a:r>
          </a:p>
          <a:p>
            <a:pPr lvl="1" defTabSz="422893">
              <a:tabLst>
                <a:tab pos="478272" algn="l"/>
              </a:tabLst>
            </a:pPr>
            <a:r>
              <a:rPr lang="en-US" smtClean="0"/>
              <a:t>Notice how </a:t>
            </a:r>
            <a:r>
              <a:rPr lang="en-US" smtClean="0">
                <a:solidFill>
                  <a:srgbClr val="FC0128"/>
                </a:solidFill>
              </a:rPr>
              <a:t>table aliases</a:t>
            </a:r>
            <a:r>
              <a:rPr lang="en-US" smtClean="0"/>
              <a:t> are identified in the </a:t>
            </a:r>
            <a:r>
              <a:rPr lang="en-US" smtClean="0">
                <a:latin typeface="Courier New" pitchFamily="49" charset="0"/>
              </a:rPr>
              <a:t>FROM</a:t>
            </a:r>
            <a:r>
              <a:rPr lang="en-US" smtClean="0"/>
              <a:t> clause in the example. The table name is specified in full, followed by a space and then the table alias. The </a:t>
            </a:r>
            <a:r>
              <a:rPr lang="en-US" smtClean="0">
                <a:latin typeface="Courier New" pitchFamily="49" charset="0"/>
              </a:rPr>
              <a:t>EMPLOYEES</a:t>
            </a:r>
            <a:r>
              <a:rPr lang="en-US" smtClean="0"/>
              <a:t> table has been given an alias of </a:t>
            </a:r>
            <a:r>
              <a:rPr lang="en-US" smtClean="0">
                <a:latin typeface="Courier New" pitchFamily="49" charset="0"/>
              </a:rPr>
              <a:t>e</a:t>
            </a:r>
            <a:r>
              <a:rPr lang="en-US" smtClean="0"/>
              <a:t>, and the </a:t>
            </a:r>
            <a:r>
              <a:rPr lang="en-US" smtClean="0">
                <a:latin typeface="Courier New" pitchFamily="49" charset="0"/>
              </a:rPr>
              <a:t>DEPARTMENTS</a:t>
            </a:r>
            <a:r>
              <a:rPr lang="en-US" smtClean="0"/>
              <a:t> table has an alias of </a:t>
            </a:r>
            <a:r>
              <a:rPr lang="en-US" smtClean="0">
                <a:latin typeface="Courier New" pitchFamily="49" charset="0"/>
              </a:rPr>
              <a:t>d</a:t>
            </a:r>
            <a:r>
              <a:rPr lang="en-US" smtClean="0"/>
              <a:t>.</a:t>
            </a:r>
          </a:p>
          <a:p>
            <a:pPr defTabSz="422893">
              <a:tabLst>
                <a:tab pos="478272" algn="l"/>
              </a:tabLst>
            </a:pPr>
            <a:r>
              <a:rPr lang="en-US" smtClean="0"/>
              <a:t>Guidelines</a:t>
            </a:r>
          </a:p>
          <a:p>
            <a:pPr marL="473237" lvl="2" indent="-223194" defTabSz="422893">
              <a:tabLst>
                <a:tab pos="478272" algn="l"/>
              </a:tabLst>
            </a:pPr>
            <a:r>
              <a:rPr lang="en-US" smtClean="0"/>
              <a:t>	Table aliases can be up to 30 characters in length, but shorter is better. </a:t>
            </a:r>
          </a:p>
          <a:p>
            <a:pPr marL="473237" lvl="2" indent="-223194" defTabSz="422893">
              <a:tabLst>
                <a:tab pos="478272" algn="l"/>
              </a:tabLst>
            </a:pPr>
            <a:r>
              <a:rPr lang="en-US" smtClean="0"/>
              <a:t>	If a table alias is used for a particular table name in the </a:t>
            </a:r>
            <a:r>
              <a:rPr lang="en-US" smtClean="0">
                <a:latin typeface="Courier New" pitchFamily="49" charset="0"/>
              </a:rPr>
              <a:t>FROM</a:t>
            </a:r>
            <a:r>
              <a:rPr lang="en-US" smtClean="0"/>
              <a:t> clause, then that table alias must be substituted for the table name throughout the </a:t>
            </a:r>
            <a:r>
              <a:rPr lang="en-US" smtClean="0">
                <a:latin typeface="Courier New" pitchFamily="49" charset="0"/>
              </a:rPr>
              <a:t>SELECT</a:t>
            </a:r>
            <a:r>
              <a:rPr lang="en-US" smtClean="0"/>
              <a:t> statement.</a:t>
            </a:r>
          </a:p>
          <a:p>
            <a:pPr marL="473237" lvl="2" indent="-223194" defTabSz="422893">
              <a:tabLst>
                <a:tab pos="478272" algn="l"/>
              </a:tabLst>
            </a:pPr>
            <a:r>
              <a:rPr lang="en-US" smtClean="0"/>
              <a:t>	Table aliases should be meaningful.</a:t>
            </a:r>
          </a:p>
          <a:p>
            <a:pPr marL="473237" lvl="2" indent="-223194" defTabSz="422893">
              <a:tabLst>
                <a:tab pos="478272" algn="l"/>
              </a:tabLst>
            </a:pPr>
            <a:r>
              <a:rPr lang="en-US" smtClean="0"/>
              <a:t>	The table alias is valid only for the current </a:t>
            </a:r>
            <a:r>
              <a:rPr lang="en-US" smtClean="0">
                <a:latin typeface="Courier New" pitchFamily="49" charset="0"/>
              </a:rPr>
              <a:t>SELECT</a:t>
            </a:r>
            <a:r>
              <a:rPr lang="en-US" smtClean="0"/>
              <a:t> statement.</a:t>
            </a:r>
          </a:p>
          <a:p>
            <a:pPr marL="473237" lvl="2" indent="-223194" defTabSz="422893">
              <a:tabLst>
                <a:tab pos="478272" algn="l"/>
              </a:tabLst>
            </a:pPr>
            <a:endParaRPr lang="en-US" smtClean="0"/>
          </a:p>
          <a:p>
            <a:pPr defTabSz="422893">
              <a:tabLst>
                <a:tab pos="478272" algn="l"/>
              </a:tabLst>
            </a:pPr>
            <a:endParaRPr lang="en-US" b="0" smtClean="0">
              <a:latin typeface="Times New Roman"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tabLst/>
            </a:pPr>
            <a:r>
              <a:rPr lang="en-US" smtClean="0"/>
              <a:t>Using Outer Joins to Return Records with No Direct Match</a:t>
            </a:r>
          </a:p>
          <a:p>
            <a:pPr lvl="1">
              <a:tabLst/>
            </a:pPr>
            <a:r>
              <a:rPr lang="en-US" smtClean="0"/>
              <a:t>The missing rows can be returned if an </a:t>
            </a:r>
            <a:r>
              <a:rPr lang="en-US" i="1" smtClean="0">
                <a:solidFill>
                  <a:srgbClr val="FC0128"/>
                </a:solidFill>
              </a:rPr>
              <a:t>outer join</a:t>
            </a:r>
            <a:r>
              <a:rPr lang="en-US" smtClean="0"/>
              <a:t> operator is used in the join condition. The operator is a plus sign enclosed in parentheses (+), and it is </a:t>
            </a:r>
            <a:r>
              <a:rPr lang="en-US" i="1" smtClean="0"/>
              <a:t>placed on the </a:t>
            </a:r>
            <a:r>
              <a:rPr lang="en-US" smtClean="0"/>
              <a:t>“</a:t>
            </a:r>
            <a:r>
              <a:rPr lang="en-US" i="1" smtClean="0"/>
              <a:t>side</a:t>
            </a:r>
            <a:r>
              <a:rPr lang="en-US" smtClean="0"/>
              <a:t>” </a:t>
            </a:r>
            <a:r>
              <a:rPr lang="en-US" i="1" smtClean="0"/>
              <a:t>of the join that is deficient in information</a:t>
            </a:r>
            <a:r>
              <a:rPr lang="en-US" smtClean="0"/>
              <a:t>. This operator has the effect of creating one or more null rows, to which one or more rows from the nondeficient table can be joined.</a:t>
            </a:r>
          </a:p>
          <a:p>
            <a:pPr lvl="1">
              <a:tabLst/>
            </a:pPr>
            <a:r>
              <a:rPr lang="en-US" smtClean="0"/>
              <a:t>In the syntax:</a:t>
            </a:r>
          </a:p>
          <a:p>
            <a:pPr lvl="1">
              <a:spcBef>
                <a:spcPct val="20000"/>
              </a:spcBef>
              <a:tabLst/>
            </a:pPr>
            <a:r>
              <a:rPr lang="en-US" smtClean="0">
                <a:latin typeface="Times" pitchFamily="18" charset="0"/>
              </a:rPr>
              <a:t>	</a:t>
            </a:r>
            <a:r>
              <a:rPr lang="en-US" i="1" smtClean="0">
                <a:latin typeface="Courier New" pitchFamily="49" charset="0"/>
              </a:rPr>
              <a:t>table1.column =</a:t>
            </a:r>
            <a:r>
              <a:rPr lang="en-US" smtClean="0">
                <a:latin typeface="Times" pitchFamily="18" charset="0"/>
              </a:rPr>
              <a:t>	is the condition that joins (or relates) the tables together. 		</a:t>
            </a:r>
          </a:p>
          <a:p>
            <a:pPr lvl="1">
              <a:spcBef>
                <a:spcPct val="20000"/>
              </a:spcBef>
              <a:tabLst/>
            </a:pPr>
            <a:r>
              <a:rPr lang="en-US" smtClean="0">
                <a:latin typeface="Times" pitchFamily="18" charset="0"/>
              </a:rPr>
              <a:t>	</a:t>
            </a:r>
            <a:r>
              <a:rPr lang="en-US" i="1" smtClean="0">
                <a:latin typeface="Courier New" pitchFamily="49" charset="0"/>
              </a:rPr>
              <a:t>table2.column</a:t>
            </a:r>
            <a:r>
              <a:rPr lang="en-US" smtClean="0">
                <a:latin typeface="Courier New" pitchFamily="49" charset="0"/>
              </a:rPr>
              <a:t> (+)</a:t>
            </a:r>
            <a:r>
              <a:rPr lang="en-US" smtClean="0">
                <a:latin typeface="Times" pitchFamily="18" charset="0"/>
              </a:rPr>
              <a:t>	is the outer join symbol, which can be placed on either side of the</a:t>
            </a:r>
            <a:br>
              <a:rPr lang="en-US" smtClean="0">
                <a:latin typeface="Times" pitchFamily="18" charset="0"/>
              </a:rPr>
            </a:br>
            <a:r>
              <a:rPr lang="en-US" smtClean="0">
                <a:latin typeface="Times" pitchFamily="18" charset="0"/>
              </a:rPr>
              <a:t>					</a:t>
            </a:r>
            <a:r>
              <a:rPr lang="en-US" smtClean="0">
                <a:latin typeface="Courier New" pitchFamily="49" charset="0"/>
              </a:rPr>
              <a:t>WHERE</a:t>
            </a:r>
            <a:r>
              <a:rPr lang="en-US" smtClean="0">
                <a:latin typeface="Times" pitchFamily="18" charset="0"/>
              </a:rPr>
              <a:t> clause condition, but not on both sides. (Place the outer</a:t>
            </a:r>
            <a:br>
              <a:rPr lang="en-US" smtClean="0">
                <a:latin typeface="Times" pitchFamily="18" charset="0"/>
              </a:rPr>
            </a:br>
            <a:r>
              <a:rPr lang="en-US" smtClean="0">
                <a:latin typeface="Times" pitchFamily="18" charset="0"/>
              </a:rPr>
              <a:t>					join symbol following the name of the column in the table without 					the matching rows.)</a:t>
            </a:r>
          </a:p>
          <a:p>
            <a:pPr lvl="1">
              <a:tabLst/>
            </a:pPr>
            <a:endParaRPr lang="en-US" smtClean="0"/>
          </a:p>
          <a:p>
            <a:pPr lvl="1">
              <a:tabLst/>
            </a:pPr>
            <a:endParaRPr lang="en-US" smtClean="0"/>
          </a:p>
          <a:p>
            <a:pPr lvl="1">
              <a:tabLst/>
            </a:pPr>
            <a:endParaRPr lang="en-US" smtClean="0"/>
          </a:p>
          <a:p>
            <a:pPr lvl="1">
              <a:tabLst/>
            </a:pPr>
            <a:endParaRPr lang="en-US" smtClean="0"/>
          </a:p>
          <a:p>
            <a:pPr>
              <a:tabLst/>
            </a:pPr>
            <a:r>
              <a:rPr lang="en-US" smtClean="0">
                <a:solidFill>
                  <a:srgbClr val="0000FF"/>
                </a:solidFill>
              </a:rPr>
              <a:t>Instructor Note</a:t>
            </a:r>
          </a:p>
          <a:p>
            <a:pPr lvl="1">
              <a:tabLst/>
            </a:pPr>
            <a:r>
              <a:rPr lang="en-US" smtClean="0">
                <a:solidFill>
                  <a:srgbClr val="0000FF"/>
                </a:solidFill>
              </a:rPr>
              <a:t>Demo: </a:t>
            </a:r>
            <a:r>
              <a:rPr lang="en-US" smtClean="0">
                <a:solidFill>
                  <a:srgbClr val="0000FF"/>
                </a:solidFill>
                <a:latin typeface="Courier New" pitchFamily="49" charset="0"/>
              </a:rPr>
              <a:t>4_ejoin.sql</a:t>
            </a:r>
          </a:p>
          <a:p>
            <a:pPr lvl="1">
              <a:tabLst/>
            </a:pPr>
            <a:r>
              <a:rPr lang="en-US" smtClean="0">
                <a:solidFill>
                  <a:srgbClr val="0000FF"/>
                </a:solidFill>
              </a:rPr>
              <a:t>Purpose: To illustrate an equijoin leading to an outer join.</a:t>
            </a:r>
          </a:p>
        </p:txBody>
      </p:sp>
      <p:sp>
        <p:nvSpPr>
          <p:cNvPr id="46083" name="Rectangle 3"/>
          <p:cNvSpPr>
            <a:spLocks noGrp="1" noRot="1" noChangeAspect="1" noChangeArrowheads="1" noTextEdit="1"/>
          </p:cNvSpPr>
          <p:nvPr>
            <p:ph type="sldImg"/>
          </p:nvPr>
        </p:nvSpPr>
        <p:spPr>
          <a:xfrm>
            <a:off x="677863" y="220663"/>
            <a:ext cx="5908675" cy="4092575"/>
          </a:xfrm>
          <a:ln cap="flat"/>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tabLst/>
            </a:pPr>
            <a:r>
              <a:rPr lang="en-US" smtClean="0"/>
              <a:t>Returning Records with No Direct Match with Outer Joins</a:t>
            </a:r>
            <a:endParaRPr lang="en-US" smtClean="0">
              <a:latin typeface="Times" pitchFamily="18" charset="0"/>
            </a:endParaRPr>
          </a:p>
          <a:p>
            <a:pPr lvl="1">
              <a:tabLst/>
            </a:pPr>
            <a:r>
              <a:rPr lang="en-US" smtClean="0"/>
              <a:t>If a row does not satisfy a join condition, the row will not appear in the query result. For example, in the equijoin condition of </a:t>
            </a:r>
            <a:r>
              <a:rPr lang="en-US" smtClean="0">
                <a:latin typeface="Courier New" pitchFamily="49" charset="0"/>
              </a:rPr>
              <a:t>EMPLOYEES</a:t>
            </a:r>
            <a:r>
              <a:rPr lang="en-US" smtClean="0"/>
              <a:t> and </a:t>
            </a:r>
            <a:r>
              <a:rPr lang="en-US" smtClean="0">
                <a:latin typeface="Courier New" pitchFamily="49" charset="0"/>
              </a:rPr>
              <a:t>DEPARTMENTS</a:t>
            </a:r>
            <a:r>
              <a:rPr lang="en-US" smtClean="0"/>
              <a:t> tables, employee Grant does not appear because there is no department ID recorded for her in the </a:t>
            </a:r>
            <a:r>
              <a:rPr lang="en-US" smtClean="0">
                <a:latin typeface="Courier New" pitchFamily="49" charset="0"/>
              </a:rPr>
              <a:t>EMPLOYEES</a:t>
            </a:r>
            <a:r>
              <a:rPr lang="en-US" smtClean="0"/>
              <a:t> table. Instead of seeing 20 employees in the result set, you see 19 records.</a:t>
            </a:r>
          </a:p>
          <a:p>
            <a:pPr lvl="1">
              <a:tabLst/>
            </a:pPr>
            <a:endParaRPr lang="en-US" sz="500"/>
          </a:p>
          <a:p>
            <a:pPr lvl="1">
              <a:spcBef>
                <a:spcPct val="0"/>
              </a:spcBef>
              <a:tabLst/>
            </a:pPr>
            <a:r>
              <a:rPr lang="en-US" smtClean="0">
                <a:latin typeface="Courier New" pitchFamily="49" charset="0"/>
              </a:rPr>
              <a:t>   SELECT e.last_name, e.department_id, d.department_name</a:t>
            </a:r>
          </a:p>
          <a:p>
            <a:pPr lvl="1">
              <a:spcBef>
                <a:spcPct val="0"/>
              </a:spcBef>
              <a:tabLst/>
            </a:pPr>
            <a:r>
              <a:rPr lang="en-US" smtClean="0">
                <a:latin typeface="Courier New" pitchFamily="49" charset="0"/>
              </a:rPr>
              <a:t>   FROM   employees e, departments d</a:t>
            </a:r>
          </a:p>
          <a:p>
            <a:pPr lvl="1">
              <a:spcBef>
                <a:spcPct val="0"/>
              </a:spcBef>
              <a:tabLst/>
            </a:pPr>
            <a:r>
              <a:rPr lang="en-US" smtClean="0">
                <a:latin typeface="Courier New" pitchFamily="49" charset="0"/>
              </a:rPr>
              <a:t>   WHERE  e.department_id = d.department_id;</a:t>
            </a:r>
          </a:p>
          <a:p>
            <a:pPr lvl="1">
              <a:spcBef>
                <a:spcPct val="0"/>
              </a:spcBef>
              <a:tabLst/>
            </a:pPr>
            <a:endParaRPr lang="en-US" smtClean="0">
              <a:latin typeface="Courier New" pitchFamily="49" charset="0"/>
            </a:endParaRPr>
          </a:p>
          <a:p>
            <a:pPr lvl="1">
              <a:spcBef>
                <a:spcPct val="0"/>
              </a:spcBef>
              <a:tabLst/>
            </a:pPr>
            <a:r>
              <a:rPr lang="en-US" smtClean="0">
                <a:latin typeface="Courier New" pitchFamily="49" charset="0"/>
              </a:rPr>
              <a:t>   </a:t>
            </a:r>
          </a:p>
        </p:txBody>
      </p:sp>
      <p:sp>
        <p:nvSpPr>
          <p:cNvPr id="45059" name="Rectangle 3"/>
          <p:cNvSpPr>
            <a:spLocks noGrp="1" noRot="1" noChangeAspect="1" noChangeArrowheads="1" noTextEdit="1"/>
          </p:cNvSpPr>
          <p:nvPr>
            <p:ph type="sldImg"/>
          </p:nvPr>
        </p:nvSpPr>
        <p:spPr>
          <a:xfrm>
            <a:off x="677863" y="220663"/>
            <a:ext cx="5908675" cy="4092575"/>
          </a:xfrm>
          <a:ln cap="flat"/>
        </p:spPr>
      </p:sp>
      <p:pic>
        <p:nvPicPr>
          <p:cNvPr id="45060"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7561" y="6667500"/>
            <a:ext cx="5669280" cy="1146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pic>
        <p:nvPicPr>
          <p:cNvPr id="45061"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4494" y="7904322"/>
            <a:ext cx="5640493" cy="2100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
        <p:nvSpPr>
          <p:cNvPr id="45062" name="Text Box 9"/>
          <p:cNvSpPr txBox="1">
            <a:spLocks noChangeArrowheads="1"/>
          </p:cNvSpPr>
          <p:nvPr/>
        </p:nvSpPr>
        <p:spPr bwMode="auto">
          <a:xfrm>
            <a:off x="794174" y="7600950"/>
            <a:ext cx="372533" cy="39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med" len="lg"/>
              </a14:hiddenLine>
            </a:ext>
          </a:extLst>
        </p:spPr>
        <p:txBody>
          <a:bodyPr lIns="12849" tIns="12849" rIns="12849" bIns="12849">
            <a:spAutoFit/>
          </a:bodyPr>
          <a:lstStyle>
            <a:lvl1pPr defTabSz="787400">
              <a:defRPr sz="2400">
                <a:solidFill>
                  <a:schemeClr val="accent2"/>
                </a:solidFill>
                <a:latin typeface="Times New Roman" charset="0"/>
              </a:defRPr>
            </a:lvl1pPr>
            <a:lvl2pPr marL="742950" indent="-285750" defTabSz="787400">
              <a:defRPr sz="2400">
                <a:solidFill>
                  <a:schemeClr val="accent2"/>
                </a:solidFill>
                <a:latin typeface="Times New Roman" charset="0"/>
              </a:defRPr>
            </a:lvl2pPr>
            <a:lvl3pPr marL="1143000" indent="-228600" defTabSz="787400">
              <a:defRPr sz="2400">
                <a:solidFill>
                  <a:schemeClr val="accent2"/>
                </a:solidFill>
                <a:latin typeface="Times New Roman" charset="0"/>
              </a:defRPr>
            </a:lvl3pPr>
            <a:lvl4pPr marL="1600200" indent="-228600" defTabSz="787400">
              <a:defRPr sz="2400">
                <a:solidFill>
                  <a:schemeClr val="accent2"/>
                </a:solidFill>
                <a:latin typeface="Times New Roman" charset="0"/>
              </a:defRPr>
            </a:lvl4pPr>
            <a:lvl5pPr marL="2057400" indent="-228600" defTabSz="787400">
              <a:defRPr sz="2400">
                <a:solidFill>
                  <a:schemeClr val="accent2"/>
                </a:solidFill>
                <a:latin typeface="Times New Roman" charset="0"/>
              </a:defRPr>
            </a:lvl5pPr>
            <a:lvl6pPr marL="2514600" indent="-228600" defTabSz="787400" eaLnBrk="0" fontAlgn="base" hangingPunct="0">
              <a:spcBef>
                <a:spcPct val="0"/>
              </a:spcBef>
              <a:spcAft>
                <a:spcPct val="0"/>
              </a:spcAft>
              <a:defRPr sz="2400">
                <a:solidFill>
                  <a:schemeClr val="accent2"/>
                </a:solidFill>
                <a:latin typeface="Times New Roman" charset="0"/>
              </a:defRPr>
            </a:lvl6pPr>
            <a:lvl7pPr marL="2971800" indent="-228600" defTabSz="787400" eaLnBrk="0" fontAlgn="base" hangingPunct="0">
              <a:spcBef>
                <a:spcPct val="0"/>
              </a:spcBef>
              <a:spcAft>
                <a:spcPct val="0"/>
              </a:spcAft>
              <a:defRPr sz="2400">
                <a:solidFill>
                  <a:schemeClr val="accent2"/>
                </a:solidFill>
                <a:latin typeface="Times New Roman" charset="0"/>
              </a:defRPr>
            </a:lvl7pPr>
            <a:lvl8pPr marL="3429000" indent="-228600" defTabSz="787400" eaLnBrk="0" fontAlgn="base" hangingPunct="0">
              <a:spcBef>
                <a:spcPct val="0"/>
              </a:spcBef>
              <a:spcAft>
                <a:spcPct val="0"/>
              </a:spcAft>
              <a:defRPr sz="2400">
                <a:solidFill>
                  <a:schemeClr val="accent2"/>
                </a:solidFill>
                <a:latin typeface="Times New Roman" charset="0"/>
              </a:defRPr>
            </a:lvl8pPr>
            <a:lvl9pPr marL="3886200" indent="-228600" defTabSz="787400" eaLnBrk="0" fontAlgn="base" hangingPunct="0">
              <a:spcBef>
                <a:spcPct val="0"/>
              </a:spcBef>
              <a:spcAft>
                <a:spcPct val="0"/>
              </a:spcAft>
              <a:defRPr sz="2400">
                <a:solidFill>
                  <a:schemeClr val="accent2"/>
                </a:solidFill>
                <a:latin typeface="Times New Roman" charset="0"/>
              </a:defRPr>
            </a:lvl9pPr>
          </a:lstStyle>
          <a:p>
            <a:pPr algn="ctr" eaLnBrk="1" hangingPunct="1">
              <a:buClr>
                <a:srgbClr val="000000"/>
              </a:buClr>
              <a:buFont typeface="Arial" charset="0"/>
              <a:buNone/>
            </a:pPr>
            <a:r>
              <a:rPr lang="en-US" b="1">
                <a:solidFill>
                  <a:schemeClr val="tx1"/>
                </a:solidFill>
                <a:latin typeface="Arial" charset="0"/>
              </a:rPr>
              <a: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xfrm>
            <a:off x="677863" y="220663"/>
            <a:ext cx="5908675" cy="4092575"/>
          </a:xfrm>
          <a:ln cap="flat"/>
        </p:spPr>
      </p:sp>
      <p:sp>
        <p:nvSpPr>
          <p:cNvPr id="512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Example of </a:t>
            </a:r>
            <a:r>
              <a:rPr lang="en-US" smtClean="0">
                <a:latin typeface="Courier New" pitchFamily="49" charset="0"/>
              </a:rPr>
              <a:t>LEFT</a:t>
            </a:r>
            <a:r>
              <a:rPr lang="en-US" smtClean="0">
                <a:latin typeface="Times New Roman" charset="0"/>
              </a:rPr>
              <a:t> </a:t>
            </a:r>
            <a:r>
              <a:rPr lang="en-US" smtClean="0">
                <a:latin typeface="Courier New" pitchFamily="49" charset="0"/>
              </a:rPr>
              <a:t>OUTER</a:t>
            </a:r>
            <a:r>
              <a:rPr lang="en-US" smtClean="0">
                <a:latin typeface="Times New Roman" charset="0"/>
              </a:rPr>
              <a:t> </a:t>
            </a:r>
            <a:r>
              <a:rPr lang="en-US" smtClean="0">
                <a:latin typeface="Courier New" pitchFamily="49" charset="0"/>
              </a:rPr>
              <a:t>JOIN</a:t>
            </a:r>
            <a:endParaRPr lang="en-US" smtClean="0"/>
          </a:p>
          <a:p>
            <a:pPr lvl="1"/>
            <a:r>
              <a:rPr lang="en-US" smtClean="0"/>
              <a:t>This query retrieves all rows in the </a:t>
            </a:r>
            <a:r>
              <a:rPr lang="en-US" smtClean="0">
                <a:latin typeface="Courier New" pitchFamily="49" charset="0"/>
              </a:rPr>
              <a:t>EMPLOYEES </a:t>
            </a:r>
            <a:r>
              <a:rPr lang="en-US" smtClean="0"/>
              <a:t>table, which is the </a:t>
            </a:r>
            <a:r>
              <a:rPr lang="en-US" smtClean="0">
                <a:solidFill>
                  <a:srgbClr val="FC0128"/>
                </a:solidFill>
              </a:rPr>
              <a:t>left table</a:t>
            </a:r>
            <a:r>
              <a:rPr lang="en-US" smtClean="0"/>
              <a:t> even if there is no match in the </a:t>
            </a:r>
            <a:r>
              <a:rPr lang="en-US" smtClean="0">
                <a:latin typeface="Courier New" pitchFamily="49" charset="0"/>
              </a:rPr>
              <a:t>DEPARTMENTS</a:t>
            </a:r>
            <a:r>
              <a:rPr lang="en-US" smtClean="0"/>
              <a:t> table.</a:t>
            </a:r>
          </a:p>
          <a:p>
            <a:pPr lvl="1"/>
            <a:r>
              <a:rPr lang="en-US" smtClean="0"/>
              <a:t>This query was completed in earlier releases as follows:</a:t>
            </a:r>
          </a:p>
          <a:p>
            <a:pPr lvl="1">
              <a:spcBef>
                <a:spcPct val="0"/>
              </a:spcBef>
            </a:pPr>
            <a:r>
              <a:rPr lang="en-US" smtClean="0">
                <a:latin typeface="Courier New" pitchFamily="49" charset="0"/>
              </a:rPr>
              <a:t> </a:t>
            </a:r>
          </a:p>
          <a:p>
            <a:pPr lvl="1">
              <a:spcBef>
                <a:spcPct val="0"/>
              </a:spcBef>
            </a:pPr>
            <a:r>
              <a:rPr lang="en-US" smtClean="0">
                <a:latin typeface="Courier New" pitchFamily="49" charset="0"/>
              </a:rPr>
              <a:t>   SELECT e.last_name, e.department_id, d.department_name</a:t>
            </a:r>
          </a:p>
          <a:p>
            <a:pPr lvl="1">
              <a:spcBef>
                <a:spcPct val="0"/>
              </a:spcBef>
            </a:pPr>
            <a:r>
              <a:rPr lang="en-US" smtClean="0">
                <a:latin typeface="Courier New" pitchFamily="49" charset="0"/>
              </a:rPr>
              <a:t>   FROM   employees e, departments d</a:t>
            </a:r>
          </a:p>
          <a:p>
            <a:pPr lvl="1">
              <a:spcBef>
                <a:spcPct val="0"/>
              </a:spcBef>
            </a:pPr>
            <a:r>
              <a:rPr lang="en-US" smtClean="0">
                <a:latin typeface="Courier New" pitchFamily="49" charset="0"/>
              </a:rPr>
              <a:t>   WHERE  d.department_id (+) = e.department_id;</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slideMaster" Target="../slideMasters/slideMaster1.xml"/><Relationship Id="rId1" Type="http://schemas.openxmlformats.org/officeDocument/2006/relationships/vmlDrawing" Target="../drawings/vmlDrawing3.vml"/><Relationship Id="rId5" Type="http://schemas.openxmlformats.org/officeDocument/2006/relationships/image" Target="../media/image2.png"/><Relationship Id="rId4" Type="http://schemas.openxmlformats.org/officeDocument/2006/relationships/oleObject" Target="../embeddings/oleObject3.bin"/></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vmlDrawing" Target="../drawings/vmlDrawing4.vml"/><Relationship Id="rId4"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vmlDrawing" Target="../drawings/vmlDrawing5.vml"/><Relationship Id="rId4"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1.xml"/><Relationship Id="rId1" Type="http://schemas.openxmlformats.org/officeDocument/2006/relationships/vmlDrawing" Target="../drawings/vmlDrawing6.vml"/><Relationship Id="rId4"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1.xml"/><Relationship Id="rId1" Type="http://schemas.openxmlformats.org/officeDocument/2006/relationships/vmlDrawing" Target="../drawings/vmlDrawing1.vml"/><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vmlDrawing" Target="../drawings/vmlDrawing2.vml"/><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95141" y="1143000"/>
            <a:ext cx="8912543" cy="4495800"/>
          </a:xfrm>
          <a:prstGeom prst="rect">
            <a:avLst/>
          </a:prstGeom>
        </p:spPr>
        <p:txBody>
          <a:bodyPr/>
          <a:lstStyle>
            <a:lvl1pPr>
              <a:defRPr sz="1800">
                <a:latin typeface="Arial" pitchFamily="34" charset="0"/>
                <a:cs typeface="Arial" pitchFamily="34" charset="0"/>
              </a:defRPr>
            </a:lvl1pPr>
            <a:lvl2pPr>
              <a:defRPr>
                <a:latin typeface="Arial" pitchFamily="34" charset="0"/>
                <a:cs typeface="Arial" pitchFamily="34" charset="0"/>
              </a:defRPr>
            </a:lvl2pPr>
            <a:lvl3pPr>
              <a:buSzPct val="100000"/>
              <a:buFont typeface="Arial" pitchFamily="34" charset="0"/>
              <a:buChar char="–"/>
              <a:defRPr>
                <a:latin typeface="Arial" pitchFamily="34" charset="0"/>
                <a:cs typeface="Arial" pitchFamily="34" charset="0"/>
              </a:defRPr>
            </a:lvl3pPr>
            <a:lvl4pPr>
              <a:buFont typeface="Arial" pitchFamily="34" charset="0"/>
              <a:buChar char="–"/>
              <a:defRPr sz="1400">
                <a:latin typeface="Arial" pitchFamily="34" charset="0"/>
                <a:cs typeface="Arial" pitchFamily="34" charset="0"/>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9" name="Text Placeholder 8"/>
          <p:cNvSpPr>
            <a:spLocks noGrp="1"/>
          </p:cNvSpPr>
          <p:nvPr>
            <p:ph type="body" sz="quarter" idx="10"/>
          </p:nvPr>
        </p:nvSpPr>
        <p:spPr>
          <a:xfrm>
            <a:off x="495141" y="228600"/>
            <a:ext cx="8912543" cy="685800"/>
          </a:xfrm>
          <a:prstGeom prst="rect">
            <a:avLst/>
          </a:prstGeom>
        </p:spPr>
        <p:txBody>
          <a:bodyPr anchor="b">
            <a:normAutofit/>
          </a:bodyPr>
          <a:lstStyle>
            <a:lvl1pPr>
              <a:buNone/>
              <a:defRPr sz="2400" baseline="0">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CQ Future State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381000"/>
            <a:ext cx="8985250" cy="838200"/>
          </a:xfrm>
          <a:prstGeom prst="rect">
            <a:avLst/>
          </a:prstGeom>
        </p:spPr>
        <p:txBody>
          <a:bodyPr/>
          <a:lstStyle/>
          <a:p>
            <a:r>
              <a:rPr lang="en-US" dirty="0" smtClean="0"/>
              <a:t>What is the Key Takeaway from the Slide?</a:t>
            </a:r>
            <a:endParaRPr lang="en-US" dirty="0"/>
          </a:p>
        </p:txBody>
      </p:sp>
      <p:pic>
        <p:nvPicPr>
          <p:cNvPr id="3" name="Picture 4" descr="j0188453[1]"/>
          <p:cNvPicPr>
            <a:picLocks noChangeAspect="1" noChangeArrowheads="1"/>
          </p:cNvPicPr>
          <p:nvPr userDrawn="1"/>
        </p:nvPicPr>
        <p:blipFill>
          <a:blip r:embed="rId3" cstate="print"/>
          <a:srcRect/>
          <a:stretch>
            <a:fillRect/>
          </a:stretch>
        </p:blipFill>
        <p:spPr bwMode="auto">
          <a:xfrm>
            <a:off x="3606800" y="3721101"/>
            <a:ext cx="2679700" cy="573392"/>
          </a:xfrm>
          <a:prstGeom prst="rect">
            <a:avLst/>
          </a:prstGeom>
          <a:noFill/>
          <a:ln w="9525">
            <a:noFill/>
            <a:miter lim="800000"/>
            <a:headEnd/>
            <a:tailEnd/>
          </a:ln>
        </p:spPr>
      </p:pic>
      <p:graphicFrame>
        <p:nvGraphicFramePr>
          <p:cNvPr id="4" name="Table 3"/>
          <p:cNvGraphicFramePr>
            <a:graphicFrameLocks noGrp="1"/>
          </p:cNvGraphicFramePr>
          <p:nvPr userDrawn="1"/>
        </p:nvGraphicFramePr>
        <p:xfrm>
          <a:off x="443971" y="2333272"/>
          <a:ext cx="2794529" cy="3330928"/>
        </p:xfrm>
        <a:graphic>
          <a:graphicData uri="http://schemas.openxmlformats.org/drawingml/2006/table">
            <a:tbl>
              <a:tblPr firstRow="1" bandRow="1">
                <a:tableStyleId>{21E4AEA4-8DFA-4A89-87EB-49C32662AFE0}</a:tableStyleId>
              </a:tblPr>
              <a:tblGrid>
                <a:gridCol w="2794529"/>
              </a:tblGrid>
              <a:tr h="366801">
                <a:tc>
                  <a:txBody>
                    <a:bodyPr/>
                    <a:lstStyle/>
                    <a:p>
                      <a:pPr algn="ctr"/>
                      <a:r>
                        <a:rPr lang="en-US" sz="1400" dirty="0" smtClean="0"/>
                        <a:t>Situation – Current</a:t>
                      </a:r>
                      <a:r>
                        <a:rPr lang="en-US" sz="1400" baseline="0" dirty="0" smtClean="0"/>
                        <a:t> State</a:t>
                      </a:r>
                      <a:endParaRPr lang="en-US" sz="1400" dirty="0"/>
                    </a:p>
                  </a:txBody>
                  <a:tcPr anchor="ctr"/>
                </a:tc>
              </a:tr>
              <a:tr h="2964127">
                <a:tc>
                  <a:txBody>
                    <a:bodyPr/>
                    <a:lstStyle/>
                    <a:p>
                      <a:pPr marL="228600" indent="-228600">
                        <a:spcAft>
                          <a:spcPts val="600"/>
                        </a:spcAft>
                        <a:buFont typeface="Webdings" pitchFamily="18" charset="2"/>
                        <a:buChar char="4"/>
                      </a:pPr>
                      <a:endParaRPr lang="en-US" sz="1200" u="none" dirty="0" smtClean="0"/>
                    </a:p>
                  </a:txBody>
                  <a:tcPr/>
                </a:tc>
              </a:tr>
            </a:tbl>
          </a:graphicData>
        </a:graphic>
      </p:graphicFrame>
      <p:sp>
        <p:nvSpPr>
          <p:cNvPr id="7" name="Text Placeholder 6"/>
          <p:cNvSpPr>
            <a:spLocks noGrp="1"/>
          </p:cNvSpPr>
          <p:nvPr>
            <p:ph type="body" sz="quarter" idx="10" hasCustomPrompt="1"/>
          </p:nvPr>
        </p:nvSpPr>
        <p:spPr>
          <a:xfrm>
            <a:off x="444500" y="2717800"/>
            <a:ext cx="2781300" cy="2933700"/>
          </a:xfrm>
          <a:prstGeom prst="rect">
            <a:avLst/>
          </a:prstGeom>
        </p:spPr>
        <p:txBody>
          <a:bodyPr/>
          <a:lstStyle>
            <a:lvl1pPr>
              <a:spcBef>
                <a:spcPts val="600"/>
              </a:spcBef>
              <a:defRPr sz="1400" baseline="0"/>
            </a:lvl1pPr>
            <a:lvl2pPr>
              <a:lnSpc>
                <a:spcPct val="100000"/>
              </a:lnSpc>
              <a:spcBef>
                <a:spcPts val="300"/>
              </a:spcBef>
              <a:defRPr sz="1200"/>
            </a:lvl2pPr>
          </a:lstStyle>
          <a:p>
            <a:pPr lvl="0"/>
            <a:r>
              <a:rPr lang="en-US" dirty="0" smtClean="0"/>
              <a:t>What are the undisputed facts about the client and project?</a:t>
            </a:r>
          </a:p>
          <a:p>
            <a:pPr lvl="1"/>
            <a:r>
              <a:rPr lang="en-US" dirty="0" smtClean="0"/>
              <a:t>Second level</a:t>
            </a:r>
          </a:p>
        </p:txBody>
      </p:sp>
      <p:graphicFrame>
        <p:nvGraphicFramePr>
          <p:cNvPr id="8" name="Table 7"/>
          <p:cNvGraphicFramePr>
            <a:graphicFrameLocks noGrp="1"/>
          </p:cNvGraphicFramePr>
          <p:nvPr userDrawn="1"/>
        </p:nvGraphicFramePr>
        <p:xfrm>
          <a:off x="6666971" y="2333272"/>
          <a:ext cx="2794529" cy="3330928"/>
        </p:xfrm>
        <a:graphic>
          <a:graphicData uri="http://schemas.openxmlformats.org/drawingml/2006/table">
            <a:tbl>
              <a:tblPr firstRow="1" bandRow="1">
                <a:tableStyleId>{21E4AEA4-8DFA-4A89-87EB-49C32662AFE0}</a:tableStyleId>
              </a:tblPr>
              <a:tblGrid>
                <a:gridCol w="2794529"/>
              </a:tblGrid>
              <a:tr h="366801">
                <a:tc>
                  <a:txBody>
                    <a:bodyPr/>
                    <a:lstStyle/>
                    <a:p>
                      <a:pPr algn="ctr"/>
                      <a:r>
                        <a:rPr lang="en-US" sz="1400" dirty="0" smtClean="0"/>
                        <a:t>Desired Future State</a:t>
                      </a:r>
                      <a:endParaRPr lang="en-US" sz="1400" dirty="0"/>
                    </a:p>
                  </a:txBody>
                  <a:tcPr anchor="ctr"/>
                </a:tc>
              </a:tr>
              <a:tr h="2964127">
                <a:tc>
                  <a:txBody>
                    <a:bodyPr/>
                    <a:lstStyle/>
                    <a:p>
                      <a:pPr marL="228600" indent="-228600">
                        <a:spcAft>
                          <a:spcPts val="600"/>
                        </a:spcAft>
                        <a:buFont typeface="Webdings" pitchFamily="18" charset="2"/>
                        <a:buChar char="4"/>
                      </a:pPr>
                      <a:endParaRPr lang="en-US" sz="1200" u="none" dirty="0" smtClean="0"/>
                    </a:p>
                  </a:txBody>
                  <a:tcPr/>
                </a:tc>
              </a:tr>
            </a:tbl>
          </a:graphicData>
        </a:graphic>
      </p:graphicFrame>
      <p:sp>
        <p:nvSpPr>
          <p:cNvPr id="9" name="Text Placeholder 6"/>
          <p:cNvSpPr>
            <a:spLocks noGrp="1"/>
          </p:cNvSpPr>
          <p:nvPr>
            <p:ph type="body" sz="quarter" idx="11" hasCustomPrompt="1"/>
          </p:nvPr>
        </p:nvSpPr>
        <p:spPr>
          <a:xfrm>
            <a:off x="6667500" y="2717800"/>
            <a:ext cx="2781300" cy="2933700"/>
          </a:xfrm>
          <a:prstGeom prst="rect">
            <a:avLst/>
          </a:prstGeom>
        </p:spPr>
        <p:txBody>
          <a:bodyPr/>
          <a:lstStyle>
            <a:lvl1pPr>
              <a:spcBef>
                <a:spcPts val="600"/>
              </a:spcBef>
              <a:defRPr sz="1400"/>
            </a:lvl1pPr>
            <a:lvl2pPr>
              <a:lnSpc>
                <a:spcPct val="100000"/>
              </a:lnSpc>
              <a:spcBef>
                <a:spcPts val="300"/>
              </a:spcBef>
              <a:defRPr sz="1200"/>
            </a:lvl2pPr>
          </a:lstStyle>
          <a:p>
            <a:pPr lvl="0"/>
            <a:r>
              <a:rPr lang="en-US" dirty="0" smtClean="0"/>
              <a:t>Where would the client like to be?</a:t>
            </a:r>
          </a:p>
          <a:p>
            <a:pPr lvl="1"/>
            <a:r>
              <a:rPr lang="en-US" dirty="0" smtClean="0"/>
              <a:t>Second level</a:t>
            </a:r>
          </a:p>
        </p:txBody>
      </p:sp>
      <p:sp>
        <p:nvSpPr>
          <p:cNvPr id="10" name="Right Arrow 9"/>
          <p:cNvSpPr/>
          <p:nvPr userDrawn="1"/>
        </p:nvSpPr>
        <p:spPr bwMode="auto">
          <a:xfrm>
            <a:off x="3291840" y="3416300"/>
            <a:ext cx="274320" cy="1188720"/>
          </a:xfrm>
          <a:prstGeom prst="rightArrow">
            <a:avLst>
              <a:gd name="adj1" fmla="val 50000"/>
              <a:gd name="adj2" fmla="val 100000"/>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smtClean="0">
              <a:solidFill>
                <a:schemeClr val="tx1"/>
              </a:solidFill>
              <a:latin typeface="+mn-lt"/>
              <a:ea typeface="+mn-ea"/>
              <a:cs typeface="+mn-cs"/>
            </a:endParaRPr>
          </a:p>
        </p:txBody>
      </p:sp>
      <p:sp>
        <p:nvSpPr>
          <p:cNvPr id="12" name="Right Arrow 11"/>
          <p:cNvSpPr/>
          <p:nvPr userDrawn="1"/>
        </p:nvSpPr>
        <p:spPr bwMode="auto">
          <a:xfrm>
            <a:off x="6339840" y="3416300"/>
            <a:ext cx="274320" cy="1188720"/>
          </a:xfrm>
          <a:prstGeom prst="rightArrow">
            <a:avLst>
              <a:gd name="adj1" fmla="val 50000"/>
              <a:gd name="adj2" fmla="val 100000"/>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smtClean="0">
              <a:solidFill>
                <a:schemeClr val="tx1"/>
              </a:solidFill>
              <a:latin typeface="+mn-lt"/>
              <a:ea typeface="+mn-ea"/>
              <a:cs typeface="+mn-cs"/>
            </a:endParaRPr>
          </a:p>
        </p:txBody>
      </p:sp>
      <p:graphicFrame>
        <p:nvGraphicFramePr>
          <p:cNvPr id="13" name="Table 12"/>
          <p:cNvGraphicFramePr>
            <a:graphicFrameLocks noGrp="1"/>
          </p:cNvGraphicFramePr>
          <p:nvPr userDrawn="1"/>
        </p:nvGraphicFramePr>
        <p:xfrm>
          <a:off x="3378200" y="1304572"/>
          <a:ext cx="3149599" cy="1959848"/>
        </p:xfrm>
        <a:graphic>
          <a:graphicData uri="http://schemas.openxmlformats.org/drawingml/2006/table">
            <a:tbl>
              <a:tblPr firstRow="1" bandRow="1">
                <a:tableStyleId>{5C22544A-7EE6-4342-B048-85BDC9FD1C3A}</a:tableStyleId>
              </a:tblPr>
              <a:tblGrid>
                <a:gridCol w="3149599"/>
              </a:tblGrid>
              <a:tr h="365760">
                <a:tc>
                  <a:txBody>
                    <a:bodyPr/>
                    <a:lstStyle/>
                    <a:p>
                      <a:pPr algn="ctr"/>
                      <a:r>
                        <a:rPr lang="en-US" sz="1400" dirty="0" smtClean="0"/>
                        <a:t>Complications – The Gap / Trigger</a:t>
                      </a:r>
                      <a:endParaRPr lang="en-US" sz="1400" dirty="0"/>
                    </a:p>
                  </a:txBody>
                  <a:tcPr anchor="ctr"/>
                </a:tc>
              </a:tr>
              <a:tr h="1594088">
                <a:tc>
                  <a:txBody>
                    <a:bodyPr/>
                    <a:lstStyle/>
                    <a:p>
                      <a:pPr marL="228600" indent="-228600">
                        <a:spcAft>
                          <a:spcPts val="600"/>
                        </a:spcAft>
                        <a:buFont typeface="Webdings" pitchFamily="18" charset="2"/>
                        <a:buChar char="4"/>
                      </a:pPr>
                      <a:endParaRPr lang="en-US" sz="1200" u="none" dirty="0" smtClean="0"/>
                    </a:p>
                  </a:txBody>
                  <a:tcPr/>
                </a:tc>
              </a:tr>
            </a:tbl>
          </a:graphicData>
        </a:graphic>
      </p:graphicFrame>
      <p:sp>
        <p:nvSpPr>
          <p:cNvPr id="14" name="Text Placeholder 6"/>
          <p:cNvSpPr>
            <a:spLocks noGrp="1"/>
          </p:cNvSpPr>
          <p:nvPr>
            <p:ph type="body" sz="quarter" idx="12" hasCustomPrompt="1"/>
          </p:nvPr>
        </p:nvSpPr>
        <p:spPr>
          <a:xfrm>
            <a:off x="3390900" y="1689100"/>
            <a:ext cx="3124200" cy="1562100"/>
          </a:xfrm>
          <a:prstGeom prst="rect">
            <a:avLst/>
          </a:prstGeom>
        </p:spPr>
        <p:txBody>
          <a:bodyPr/>
          <a:lstStyle>
            <a:lvl1pPr>
              <a:spcBef>
                <a:spcPts val="600"/>
              </a:spcBef>
              <a:defRPr sz="1400" baseline="0"/>
            </a:lvl1pPr>
            <a:lvl2pPr>
              <a:lnSpc>
                <a:spcPct val="100000"/>
              </a:lnSpc>
              <a:spcBef>
                <a:spcPts val="300"/>
              </a:spcBef>
              <a:defRPr sz="1200"/>
            </a:lvl2pPr>
          </a:lstStyle>
          <a:p>
            <a:pPr lvl="0"/>
            <a:r>
              <a:rPr lang="en-US" dirty="0" smtClean="0"/>
              <a:t>Explain the cause of the gap between the current state and desired future state</a:t>
            </a:r>
          </a:p>
          <a:p>
            <a:pPr lvl="1"/>
            <a:r>
              <a:rPr lang="en-US" dirty="0" smtClean="0"/>
              <a:t>Second level</a:t>
            </a:r>
          </a:p>
        </p:txBody>
      </p:sp>
      <p:sp>
        <p:nvSpPr>
          <p:cNvPr id="15" name="Right Arrow 14"/>
          <p:cNvSpPr/>
          <p:nvPr userDrawn="1"/>
        </p:nvSpPr>
        <p:spPr bwMode="auto">
          <a:xfrm rot="5400000">
            <a:off x="4815840" y="2895600"/>
            <a:ext cx="274320" cy="1188720"/>
          </a:xfrm>
          <a:prstGeom prst="rightArrow">
            <a:avLst>
              <a:gd name="adj1" fmla="val 50000"/>
              <a:gd name="adj2" fmla="val 100000"/>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smtClean="0">
              <a:solidFill>
                <a:schemeClr val="tx1"/>
              </a:solidFill>
              <a:latin typeface="+mn-lt"/>
              <a:ea typeface="+mn-ea"/>
              <a:cs typeface="+mn-cs"/>
            </a:endParaRPr>
          </a:p>
        </p:txBody>
      </p:sp>
      <p:sp>
        <p:nvSpPr>
          <p:cNvPr id="16" name="Right Arrow 15"/>
          <p:cNvSpPr/>
          <p:nvPr userDrawn="1"/>
        </p:nvSpPr>
        <p:spPr bwMode="auto">
          <a:xfrm rot="5400000">
            <a:off x="4815840" y="3911600"/>
            <a:ext cx="274320" cy="1188720"/>
          </a:xfrm>
          <a:prstGeom prst="rightArrow">
            <a:avLst>
              <a:gd name="adj1" fmla="val 50000"/>
              <a:gd name="adj2" fmla="val 100000"/>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smtClean="0">
              <a:solidFill>
                <a:schemeClr val="tx1"/>
              </a:solidFill>
              <a:latin typeface="+mn-lt"/>
              <a:ea typeface="+mn-ea"/>
              <a:cs typeface="+mn-cs"/>
            </a:endParaRPr>
          </a:p>
        </p:txBody>
      </p:sp>
      <p:graphicFrame>
        <p:nvGraphicFramePr>
          <p:cNvPr id="18" name="Table 17"/>
          <p:cNvGraphicFramePr>
            <a:graphicFrameLocks noGrp="1"/>
          </p:cNvGraphicFramePr>
          <p:nvPr userDrawn="1"/>
        </p:nvGraphicFramePr>
        <p:xfrm>
          <a:off x="3378200" y="4708172"/>
          <a:ext cx="3149599" cy="1959848"/>
        </p:xfrm>
        <a:graphic>
          <a:graphicData uri="http://schemas.openxmlformats.org/drawingml/2006/table">
            <a:tbl>
              <a:tblPr firstRow="1" bandRow="1">
                <a:tableStyleId>{5C22544A-7EE6-4342-B048-85BDC9FD1C3A}</a:tableStyleId>
              </a:tblPr>
              <a:tblGrid>
                <a:gridCol w="3149599"/>
              </a:tblGrid>
              <a:tr h="365760">
                <a:tc>
                  <a:txBody>
                    <a:bodyPr/>
                    <a:lstStyle/>
                    <a:p>
                      <a:pPr algn="ctr"/>
                      <a:r>
                        <a:rPr lang="en-US" sz="1400" dirty="0" smtClean="0"/>
                        <a:t>Questions – which</a:t>
                      </a:r>
                      <a:r>
                        <a:rPr lang="en-US" sz="1400" baseline="0" dirty="0" smtClean="0"/>
                        <a:t> need answers</a:t>
                      </a:r>
                      <a:endParaRPr lang="en-US" sz="1400" dirty="0"/>
                    </a:p>
                  </a:txBody>
                  <a:tcPr anchor="ctr"/>
                </a:tc>
              </a:tr>
              <a:tr h="1594088">
                <a:tc>
                  <a:txBody>
                    <a:bodyPr/>
                    <a:lstStyle/>
                    <a:p>
                      <a:pPr marL="228600" indent="-228600">
                        <a:spcAft>
                          <a:spcPts val="600"/>
                        </a:spcAft>
                        <a:buFont typeface="Webdings" pitchFamily="18" charset="2"/>
                        <a:buChar char="4"/>
                      </a:pPr>
                      <a:endParaRPr lang="en-US" sz="1200" u="none" dirty="0" smtClean="0"/>
                    </a:p>
                  </a:txBody>
                  <a:tcPr/>
                </a:tc>
              </a:tr>
            </a:tbl>
          </a:graphicData>
        </a:graphic>
      </p:graphicFrame>
      <p:sp>
        <p:nvSpPr>
          <p:cNvPr id="19" name="Text Placeholder 6"/>
          <p:cNvSpPr>
            <a:spLocks noGrp="1"/>
          </p:cNvSpPr>
          <p:nvPr>
            <p:ph type="body" sz="quarter" idx="13" hasCustomPrompt="1"/>
          </p:nvPr>
        </p:nvSpPr>
        <p:spPr>
          <a:xfrm>
            <a:off x="3390900" y="5092700"/>
            <a:ext cx="3124200" cy="1562100"/>
          </a:xfrm>
          <a:prstGeom prst="rect">
            <a:avLst/>
          </a:prstGeom>
        </p:spPr>
        <p:txBody>
          <a:bodyPr/>
          <a:lstStyle>
            <a:lvl1pPr>
              <a:spcBef>
                <a:spcPts val="600"/>
              </a:spcBef>
              <a:defRPr sz="1400"/>
            </a:lvl1pPr>
            <a:lvl2pPr>
              <a:lnSpc>
                <a:spcPct val="100000"/>
              </a:lnSpc>
              <a:spcBef>
                <a:spcPts val="300"/>
              </a:spcBef>
              <a:defRPr sz="1200"/>
            </a:lvl2pPr>
          </a:lstStyle>
          <a:p>
            <a:pPr lvl="0"/>
            <a:r>
              <a:rPr lang="en-US" dirty="0" smtClean="0"/>
              <a:t>What is the one key question that we should answer to get from current to desired future state?</a:t>
            </a:r>
          </a:p>
          <a:p>
            <a:pPr lvl="1"/>
            <a:r>
              <a:rPr lang="en-US" dirty="0" smtClean="0"/>
              <a:t>What questions will help me answer the one key question?</a:t>
            </a:r>
          </a:p>
        </p:txBody>
      </p:sp>
      <p:graphicFrame>
        <p:nvGraphicFramePr>
          <p:cNvPr id="1128450" name="Object 113"/>
          <p:cNvGraphicFramePr>
            <a:graphicFrameLocks noChangeAspect="1"/>
          </p:cNvGraphicFramePr>
          <p:nvPr/>
        </p:nvGraphicFramePr>
        <p:xfrm>
          <a:off x="9247188" y="76200"/>
          <a:ext cx="593725" cy="547688"/>
        </p:xfrm>
        <a:graphic>
          <a:graphicData uri="http://schemas.openxmlformats.org/presentationml/2006/ole">
            <mc:AlternateContent xmlns:mc="http://schemas.openxmlformats.org/markup-compatibility/2006">
              <mc:Choice xmlns:v="urn:schemas-microsoft-com:vml" Requires="v">
                <p:oleObj spid="_x0000_s1128897" r:id="rId4" imgW="971686" imgH="895238" progId="PBrush">
                  <p:embed/>
                </p:oleObj>
              </mc:Choice>
              <mc:Fallback>
                <p:oleObj r:id="rId4" imgW="971686" imgH="895238" progId="PBrush">
                  <p:embed/>
                  <p:pic>
                    <p:nvPicPr>
                      <p:cNvPr id="0" name="Picture 30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47188" y="76200"/>
                        <a:ext cx="593725"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ree vertical chevrons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381000"/>
            <a:ext cx="8985250" cy="838200"/>
          </a:xfrm>
          <a:prstGeom prst="rect">
            <a:avLst/>
          </a:prstGeom>
        </p:spPr>
        <p:txBody>
          <a:bodyPr/>
          <a:lstStyle/>
          <a:p>
            <a:r>
              <a:rPr lang="en-US" dirty="0" smtClean="0"/>
              <a:t>What is the Key Takeaway from the Slide?</a:t>
            </a:r>
            <a:endParaRPr lang="en-US" dirty="0"/>
          </a:p>
        </p:txBody>
      </p:sp>
      <p:sp>
        <p:nvSpPr>
          <p:cNvPr id="4" name="Rounded Rectangle 3"/>
          <p:cNvSpPr/>
          <p:nvPr userDrawn="1"/>
        </p:nvSpPr>
        <p:spPr bwMode="auto">
          <a:xfrm>
            <a:off x="3149600" y="4594436"/>
            <a:ext cx="6070600" cy="1435608"/>
          </a:xfrm>
          <a:prstGeom prst="roundRect">
            <a:avLst>
              <a:gd name="adj" fmla="val 5556"/>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smtClean="0">
              <a:solidFill>
                <a:schemeClr val="tx1"/>
              </a:solidFill>
              <a:latin typeface="+mn-lt"/>
              <a:ea typeface="+mn-ea"/>
              <a:cs typeface="+mn-cs"/>
            </a:endParaRPr>
          </a:p>
        </p:txBody>
      </p:sp>
      <p:sp>
        <p:nvSpPr>
          <p:cNvPr id="5" name="Rounded Rectangle 4"/>
          <p:cNvSpPr/>
          <p:nvPr userDrawn="1"/>
        </p:nvSpPr>
        <p:spPr bwMode="auto">
          <a:xfrm>
            <a:off x="3149600" y="2935393"/>
            <a:ext cx="6070600" cy="1435608"/>
          </a:xfrm>
          <a:prstGeom prst="roundRect">
            <a:avLst>
              <a:gd name="adj" fmla="val 5556"/>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smtClean="0">
              <a:solidFill>
                <a:schemeClr val="tx1"/>
              </a:solidFill>
              <a:latin typeface="+mn-lt"/>
              <a:ea typeface="+mn-ea"/>
              <a:cs typeface="+mn-cs"/>
            </a:endParaRPr>
          </a:p>
        </p:txBody>
      </p:sp>
      <p:sp>
        <p:nvSpPr>
          <p:cNvPr id="6" name="Pentagon 5"/>
          <p:cNvSpPr/>
          <p:nvPr userDrawn="1"/>
        </p:nvSpPr>
        <p:spPr bwMode="auto">
          <a:xfrm rot="5400000">
            <a:off x="994410" y="974089"/>
            <a:ext cx="1554480" cy="2286000"/>
          </a:xfrm>
          <a:prstGeom prst="homePlate">
            <a:avLst>
              <a:gd name="adj" fmla="val 30357"/>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smtClean="0">
              <a:solidFill>
                <a:schemeClr val="tx1"/>
              </a:solidFill>
              <a:latin typeface="+mn-lt"/>
              <a:ea typeface="+mn-ea"/>
              <a:cs typeface="+mn-cs"/>
            </a:endParaRPr>
          </a:p>
        </p:txBody>
      </p:sp>
      <p:sp>
        <p:nvSpPr>
          <p:cNvPr id="7" name="Chevron 6"/>
          <p:cNvSpPr/>
          <p:nvPr userDrawn="1"/>
        </p:nvSpPr>
        <p:spPr bwMode="auto">
          <a:xfrm rot="5400000">
            <a:off x="994410" y="2569633"/>
            <a:ext cx="1554480" cy="2286000"/>
          </a:xfrm>
          <a:prstGeom prst="chevron">
            <a:avLst>
              <a:gd name="adj" fmla="val 30390"/>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smtClean="0">
              <a:solidFill>
                <a:schemeClr val="tx1"/>
              </a:solidFill>
              <a:latin typeface="+mn-lt"/>
              <a:ea typeface="+mn-ea"/>
              <a:cs typeface="+mn-cs"/>
            </a:endParaRPr>
          </a:p>
        </p:txBody>
      </p:sp>
      <p:sp>
        <p:nvSpPr>
          <p:cNvPr id="8" name="Chevron 7"/>
          <p:cNvSpPr/>
          <p:nvPr userDrawn="1"/>
        </p:nvSpPr>
        <p:spPr bwMode="auto">
          <a:xfrm rot="5400000">
            <a:off x="994410" y="4228676"/>
            <a:ext cx="1554480" cy="2286000"/>
          </a:xfrm>
          <a:prstGeom prst="chevron">
            <a:avLst>
              <a:gd name="adj" fmla="val 30390"/>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smtClean="0">
              <a:solidFill>
                <a:schemeClr val="tx1"/>
              </a:solidFill>
              <a:latin typeface="+mn-lt"/>
              <a:ea typeface="+mn-ea"/>
              <a:cs typeface="+mn-cs"/>
            </a:endParaRPr>
          </a:p>
        </p:txBody>
      </p:sp>
      <p:sp>
        <p:nvSpPr>
          <p:cNvPr id="10" name="Text Placeholder 8"/>
          <p:cNvSpPr>
            <a:spLocks noGrp="1"/>
          </p:cNvSpPr>
          <p:nvPr>
            <p:ph type="body" sz="quarter" idx="10" hasCustomPrompt="1"/>
          </p:nvPr>
        </p:nvSpPr>
        <p:spPr>
          <a:xfrm>
            <a:off x="622300" y="1778000"/>
            <a:ext cx="2286000" cy="640080"/>
          </a:xfrm>
          <a:prstGeom prst="rect">
            <a:avLst/>
          </a:prstGeom>
        </p:spPr>
        <p:txBody>
          <a:bodyPr anchor="ctr"/>
          <a:lstStyle>
            <a:lvl1pPr algn="ctr">
              <a:buNone/>
              <a:defRPr sz="1400" b="1">
                <a:solidFill>
                  <a:schemeClr val="bg1"/>
                </a:solidFill>
              </a:defRPr>
            </a:lvl1pPr>
          </a:lstStyle>
          <a:p>
            <a:pPr lvl="0"/>
            <a:r>
              <a:rPr lang="en-US" dirty="0" smtClean="0"/>
              <a:t>Add step 1</a:t>
            </a:r>
          </a:p>
        </p:txBody>
      </p:sp>
      <p:sp>
        <p:nvSpPr>
          <p:cNvPr id="11" name="Text Placeholder 8"/>
          <p:cNvSpPr>
            <a:spLocks noGrp="1"/>
          </p:cNvSpPr>
          <p:nvPr>
            <p:ph type="body" sz="quarter" idx="11" hasCustomPrompt="1"/>
          </p:nvPr>
        </p:nvSpPr>
        <p:spPr>
          <a:xfrm>
            <a:off x="622300" y="3378199"/>
            <a:ext cx="2286000" cy="640080"/>
          </a:xfrm>
          <a:prstGeom prst="rect">
            <a:avLst/>
          </a:prstGeom>
        </p:spPr>
        <p:txBody>
          <a:bodyPr anchor="ctr"/>
          <a:lstStyle>
            <a:lvl1pPr algn="ctr">
              <a:buNone/>
              <a:defRPr sz="1400" b="1">
                <a:solidFill>
                  <a:schemeClr val="bg1"/>
                </a:solidFill>
              </a:defRPr>
            </a:lvl1pPr>
          </a:lstStyle>
          <a:p>
            <a:pPr lvl="0"/>
            <a:r>
              <a:rPr lang="en-US" dirty="0" smtClean="0"/>
              <a:t>Add step 2</a:t>
            </a:r>
          </a:p>
        </p:txBody>
      </p:sp>
      <p:sp>
        <p:nvSpPr>
          <p:cNvPr id="12" name="Text Placeholder 8"/>
          <p:cNvSpPr>
            <a:spLocks noGrp="1"/>
          </p:cNvSpPr>
          <p:nvPr>
            <p:ph type="body" sz="quarter" idx="12" hasCustomPrompt="1"/>
          </p:nvPr>
        </p:nvSpPr>
        <p:spPr>
          <a:xfrm>
            <a:off x="622300" y="5033434"/>
            <a:ext cx="2286000" cy="640080"/>
          </a:xfrm>
          <a:prstGeom prst="rect">
            <a:avLst/>
          </a:prstGeom>
        </p:spPr>
        <p:txBody>
          <a:bodyPr anchor="ctr"/>
          <a:lstStyle>
            <a:lvl1pPr algn="ctr">
              <a:buNone/>
              <a:defRPr sz="1400" b="1">
                <a:solidFill>
                  <a:schemeClr val="bg1"/>
                </a:solidFill>
              </a:defRPr>
            </a:lvl1pPr>
          </a:lstStyle>
          <a:p>
            <a:pPr lvl="0"/>
            <a:r>
              <a:rPr lang="en-US" dirty="0" smtClean="0"/>
              <a:t>Add step 3</a:t>
            </a:r>
          </a:p>
        </p:txBody>
      </p:sp>
      <p:sp>
        <p:nvSpPr>
          <p:cNvPr id="14" name="Rounded Rectangle 13"/>
          <p:cNvSpPr/>
          <p:nvPr userDrawn="1"/>
        </p:nvSpPr>
        <p:spPr bwMode="auto">
          <a:xfrm>
            <a:off x="3149600" y="1339849"/>
            <a:ext cx="6070600" cy="1435608"/>
          </a:xfrm>
          <a:prstGeom prst="roundRect">
            <a:avLst>
              <a:gd name="adj" fmla="val 5556"/>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smtClean="0">
              <a:solidFill>
                <a:schemeClr val="tx1"/>
              </a:solidFill>
              <a:latin typeface="+mn-lt"/>
              <a:ea typeface="+mn-ea"/>
              <a:cs typeface="+mn-cs"/>
            </a:endParaRPr>
          </a:p>
        </p:txBody>
      </p:sp>
      <p:sp>
        <p:nvSpPr>
          <p:cNvPr id="15" name="Text Placeholder 14"/>
          <p:cNvSpPr>
            <a:spLocks noGrp="1"/>
          </p:cNvSpPr>
          <p:nvPr>
            <p:ph type="body" sz="quarter" idx="14" hasCustomPrompt="1"/>
          </p:nvPr>
        </p:nvSpPr>
        <p:spPr>
          <a:xfrm>
            <a:off x="3225800" y="1339849"/>
            <a:ext cx="5905500" cy="1371600"/>
          </a:xfrm>
          <a:prstGeom prst="rect">
            <a:avLst/>
          </a:prstGeom>
        </p:spPr>
        <p:txBody>
          <a:bodyPr/>
          <a:lstStyle>
            <a:lvl1pPr>
              <a:spcBef>
                <a:spcPts val="600"/>
              </a:spcBef>
              <a:defRPr sz="1400" baseline="0"/>
            </a:lvl1pPr>
            <a:lvl2pPr>
              <a:lnSpc>
                <a:spcPct val="100000"/>
              </a:lnSpc>
              <a:spcBef>
                <a:spcPts val="300"/>
              </a:spcBef>
              <a:defRPr sz="1200"/>
            </a:lvl2pPr>
          </a:lstStyle>
          <a:p>
            <a:pPr lvl="0"/>
            <a:r>
              <a:rPr lang="en-US" dirty="0" smtClean="0"/>
              <a:t>Describe step 1 and its sub-steps</a:t>
            </a:r>
          </a:p>
          <a:p>
            <a:pPr lvl="1"/>
            <a:r>
              <a:rPr lang="en-US" dirty="0" smtClean="0"/>
              <a:t>Second level</a:t>
            </a:r>
          </a:p>
        </p:txBody>
      </p:sp>
      <p:sp>
        <p:nvSpPr>
          <p:cNvPr id="16" name="Text Placeholder 14"/>
          <p:cNvSpPr>
            <a:spLocks noGrp="1"/>
          </p:cNvSpPr>
          <p:nvPr>
            <p:ph type="body" sz="quarter" idx="15" hasCustomPrompt="1"/>
          </p:nvPr>
        </p:nvSpPr>
        <p:spPr>
          <a:xfrm>
            <a:off x="3225800" y="2942167"/>
            <a:ext cx="5905500" cy="1371600"/>
          </a:xfrm>
          <a:prstGeom prst="rect">
            <a:avLst/>
          </a:prstGeom>
        </p:spPr>
        <p:txBody>
          <a:bodyPr/>
          <a:lstStyle>
            <a:lvl1pPr>
              <a:spcBef>
                <a:spcPts val="600"/>
              </a:spcBef>
              <a:defRPr sz="1400"/>
            </a:lvl1pPr>
            <a:lvl2pPr>
              <a:lnSpc>
                <a:spcPct val="100000"/>
              </a:lnSpc>
              <a:spcBef>
                <a:spcPts val="300"/>
              </a:spcBef>
              <a:defRPr sz="1200"/>
            </a:lvl2pPr>
          </a:lstStyle>
          <a:p>
            <a:pPr lvl="0"/>
            <a:r>
              <a:rPr lang="en-US" dirty="0" smtClean="0"/>
              <a:t>Describe step 2 and its sub-steps</a:t>
            </a:r>
          </a:p>
          <a:p>
            <a:pPr lvl="1"/>
            <a:r>
              <a:rPr lang="en-US" dirty="0" smtClean="0"/>
              <a:t>Second level</a:t>
            </a:r>
          </a:p>
        </p:txBody>
      </p:sp>
      <p:sp>
        <p:nvSpPr>
          <p:cNvPr id="17" name="Text Placeholder 14"/>
          <p:cNvSpPr>
            <a:spLocks noGrp="1"/>
          </p:cNvSpPr>
          <p:nvPr>
            <p:ph type="body" sz="quarter" idx="16" hasCustomPrompt="1"/>
          </p:nvPr>
        </p:nvSpPr>
        <p:spPr>
          <a:xfrm>
            <a:off x="3225800" y="4601634"/>
            <a:ext cx="5905500" cy="1371600"/>
          </a:xfrm>
          <a:prstGeom prst="rect">
            <a:avLst/>
          </a:prstGeom>
        </p:spPr>
        <p:txBody>
          <a:bodyPr/>
          <a:lstStyle>
            <a:lvl1pPr>
              <a:spcBef>
                <a:spcPts val="600"/>
              </a:spcBef>
              <a:defRPr sz="1400"/>
            </a:lvl1pPr>
            <a:lvl2pPr>
              <a:lnSpc>
                <a:spcPct val="100000"/>
              </a:lnSpc>
              <a:spcBef>
                <a:spcPts val="300"/>
              </a:spcBef>
              <a:defRPr sz="1200"/>
            </a:lvl2pPr>
          </a:lstStyle>
          <a:p>
            <a:pPr lvl="0"/>
            <a:r>
              <a:rPr lang="en-US" dirty="0" smtClean="0"/>
              <a:t>Describe step 3 and its sub-steps</a:t>
            </a:r>
          </a:p>
          <a:p>
            <a:pPr lvl="1"/>
            <a:r>
              <a:rPr lang="en-US" dirty="0" smtClean="0"/>
              <a:t>Second level</a:t>
            </a:r>
          </a:p>
        </p:txBody>
      </p:sp>
      <p:graphicFrame>
        <p:nvGraphicFramePr>
          <p:cNvPr id="1129474" name="Object 113"/>
          <p:cNvGraphicFramePr>
            <a:graphicFrameLocks noChangeAspect="1"/>
          </p:cNvGraphicFramePr>
          <p:nvPr/>
        </p:nvGraphicFramePr>
        <p:xfrm>
          <a:off x="9247188" y="76200"/>
          <a:ext cx="593725" cy="547688"/>
        </p:xfrm>
        <a:graphic>
          <a:graphicData uri="http://schemas.openxmlformats.org/presentationml/2006/ole">
            <mc:AlternateContent xmlns:mc="http://schemas.openxmlformats.org/markup-compatibility/2006">
              <mc:Choice xmlns:v="urn:schemas-microsoft-com:vml" Requires="v">
                <p:oleObj spid="_x0000_s1129921" r:id="rId3" imgW="971686" imgH="895238" progId="PBrush">
                  <p:embed/>
                </p:oleObj>
              </mc:Choice>
              <mc:Fallback>
                <p:oleObj r:id="rId3" imgW="971686" imgH="895238" progId="PBrush">
                  <p:embed/>
                  <p:pic>
                    <p:nvPicPr>
                      <p:cNvPr id="0" name="Picture 30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7188" y="76200"/>
                        <a:ext cx="593725"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our vertical chevrons slide">
    <p:spTree>
      <p:nvGrpSpPr>
        <p:cNvPr id="1" name=""/>
        <p:cNvGrpSpPr/>
        <p:nvPr/>
      </p:nvGrpSpPr>
      <p:grpSpPr>
        <a:xfrm>
          <a:off x="0" y="0"/>
          <a:ext cx="0" cy="0"/>
          <a:chOff x="0" y="0"/>
          <a:chExt cx="0" cy="0"/>
        </a:xfrm>
      </p:grpSpPr>
      <p:sp>
        <p:nvSpPr>
          <p:cNvPr id="24" name="Rounded Rectangle 23"/>
          <p:cNvSpPr/>
          <p:nvPr userDrawn="1"/>
        </p:nvSpPr>
        <p:spPr bwMode="auto">
          <a:xfrm>
            <a:off x="3149600" y="5173980"/>
            <a:ext cx="6070600" cy="1188720"/>
          </a:xfrm>
          <a:prstGeom prst="roundRect">
            <a:avLst>
              <a:gd name="adj" fmla="val 5556"/>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smtClean="0">
              <a:solidFill>
                <a:schemeClr val="tx1"/>
              </a:solidFill>
              <a:latin typeface="+mn-lt"/>
              <a:ea typeface="+mn-ea"/>
              <a:cs typeface="+mn-cs"/>
            </a:endParaRPr>
          </a:p>
        </p:txBody>
      </p:sp>
      <p:sp>
        <p:nvSpPr>
          <p:cNvPr id="23" name="Rounded Rectangle 22"/>
          <p:cNvSpPr/>
          <p:nvPr userDrawn="1"/>
        </p:nvSpPr>
        <p:spPr bwMode="auto">
          <a:xfrm>
            <a:off x="3149600" y="3895936"/>
            <a:ext cx="6070600" cy="1188720"/>
          </a:xfrm>
          <a:prstGeom prst="roundRect">
            <a:avLst>
              <a:gd name="adj" fmla="val 5556"/>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smtClean="0">
              <a:solidFill>
                <a:schemeClr val="tx1"/>
              </a:solidFill>
              <a:latin typeface="+mn-lt"/>
              <a:ea typeface="+mn-ea"/>
              <a:cs typeface="+mn-cs"/>
            </a:endParaRPr>
          </a:p>
        </p:txBody>
      </p:sp>
      <p:sp>
        <p:nvSpPr>
          <p:cNvPr id="22" name="Rounded Rectangle 21"/>
          <p:cNvSpPr/>
          <p:nvPr userDrawn="1"/>
        </p:nvSpPr>
        <p:spPr bwMode="auto">
          <a:xfrm>
            <a:off x="3149600" y="2617893"/>
            <a:ext cx="6070600" cy="1188720"/>
          </a:xfrm>
          <a:prstGeom prst="roundRect">
            <a:avLst>
              <a:gd name="adj" fmla="val 5556"/>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smtClean="0">
              <a:solidFill>
                <a:schemeClr val="tx1"/>
              </a:solidFill>
              <a:latin typeface="+mn-lt"/>
              <a:ea typeface="+mn-ea"/>
              <a:cs typeface="+mn-cs"/>
            </a:endParaRPr>
          </a:p>
        </p:txBody>
      </p:sp>
      <p:sp>
        <p:nvSpPr>
          <p:cNvPr id="2" name="Title 1"/>
          <p:cNvSpPr>
            <a:spLocks noGrp="1"/>
          </p:cNvSpPr>
          <p:nvPr>
            <p:ph type="title" hasCustomPrompt="1"/>
          </p:nvPr>
        </p:nvSpPr>
        <p:spPr>
          <a:xfrm>
            <a:off x="457200" y="381000"/>
            <a:ext cx="8985250" cy="838200"/>
          </a:xfrm>
          <a:prstGeom prst="rect">
            <a:avLst/>
          </a:prstGeom>
        </p:spPr>
        <p:txBody>
          <a:bodyPr/>
          <a:lstStyle/>
          <a:p>
            <a:r>
              <a:rPr lang="en-US" dirty="0" smtClean="0"/>
              <a:t>What is the Key Takeaway from the Slide?</a:t>
            </a:r>
            <a:endParaRPr lang="en-US" dirty="0"/>
          </a:p>
        </p:txBody>
      </p:sp>
      <p:sp>
        <p:nvSpPr>
          <p:cNvPr id="3" name="Pentagon 2"/>
          <p:cNvSpPr/>
          <p:nvPr userDrawn="1"/>
        </p:nvSpPr>
        <p:spPr bwMode="auto">
          <a:xfrm rot="5400000">
            <a:off x="1186815" y="800735"/>
            <a:ext cx="1188720" cy="2266950"/>
          </a:xfrm>
          <a:prstGeom prst="homePlate">
            <a:avLst>
              <a:gd name="adj" fmla="val 30357"/>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smtClean="0">
              <a:solidFill>
                <a:schemeClr val="tx1"/>
              </a:solidFill>
              <a:latin typeface="+mn-lt"/>
              <a:ea typeface="+mn-ea"/>
              <a:cs typeface="+mn-cs"/>
            </a:endParaRPr>
          </a:p>
        </p:txBody>
      </p:sp>
      <p:sp>
        <p:nvSpPr>
          <p:cNvPr id="4" name="Chevron 3"/>
          <p:cNvSpPr/>
          <p:nvPr userDrawn="1"/>
        </p:nvSpPr>
        <p:spPr bwMode="auto">
          <a:xfrm rot="5400000">
            <a:off x="1186815" y="2078778"/>
            <a:ext cx="1188720" cy="2266950"/>
          </a:xfrm>
          <a:prstGeom prst="chevron">
            <a:avLst>
              <a:gd name="adj" fmla="val 30390"/>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smtClean="0">
              <a:solidFill>
                <a:schemeClr val="tx1"/>
              </a:solidFill>
              <a:latin typeface="+mn-lt"/>
              <a:ea typeface="+mn-ea"/>
              <a:cs typeface="+mn-cs"/>
            </a:endParaRPr>
          </a:p>
        </p:txBody>
      </p:sp>
      <p:sp>
        <p:nvSpPr>
          <p:cNvPr id="6" name="Chevron 5"/>
          <p:cNvSpPr/>
          <p:nvPr userDrawn="1"/>
        </p:nvSpPr>
        <p:spPr bwMode="auto">
          <a:xfrm rot="5400000">
            <a:off x="1186815" y="3356821"/>
            <a:ext cx="1188720" cy="2266950"/>
          </a:xfrm>
          <a:prstGeom prst="chevron">
            <a:avLst>
              <a:gd name="adj" fmla="val 30390"/>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smtClean="0">
              <a:solidFill>
                <a:schemeClr val="tx1"/>
              </a:solidFill>
              <a:latin typeface="+mn-lt"/>
              <a:ea typeface="+mn-ea"/>
              <a:cs typeface="+mn-cs"/>
            </a:endParaRPr>
          </a:p>
        </p:txBody>
      </p:sp>
      <p:sp>
        <p:nvSpPr>
          <p:cNvPr id="7" name="Chevron 6"/>
          <p:cNvSpPr/>
          <p:nvPr userDrawn="1"/>
        </p:nvSpPr>
        <p:spPr bwMode="auto">
          <a:xfrm rot="5400000">
            <a:off x="1186815" y="4634865"/>
            <a:ext cx="1188720" cy="2266950"/>
          </a:xfrm>
          <a:prstGeom prst="chevron">
            <a:avLst>
              <a:gd name="adj" fmla="val 30390"/>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smtClean="0">
              <a:solidFill>
                <a:schemeClr val="tx1"/>
              </a:solidFill>
              <a:latin typeface="+mn-lt"/>
              <a:ea typeface="+mn-ea"/>
              <a:cs typeface="+mn-cs"/>
            </a:endParaRPr>
          </a:p>
        </p:txBody>
      </p:sp>
      <p:sp>
        <p:nvSpPr>
          <p:cNvPr id="9" name="Text Placeholder 8"/>
          <p:cNvSpPr>
            <a:spLocks noGrp="1"/>
          </p:cNvSpPr>
          <p:nvPr>
            <p:ph type="body" sz="quarter" idx="10" hasCustomPrompt="1"/>
          </p:nvPr>
        </p:nvSpPr>
        <p:spPr>
          <a:xfrm>
            <a:off x="622300" y="1689100"/>
            <a:ext cx="2286000" cy="520700"/>
          </a:xfrm>
          <a:prstGeom prst="rect">
            <a:avLst/>
          </a:prstGeom>
        </p:spPr>
        <p:txBody>
          <a:bodyPr anchor="ctr"/>
          <a:lstStyle>
            <a:lvl1pPr algn="ctr">
              <a:buNone/>
              <a:defRPr sz="1400" b="1">
                <a:solidFill>
                  <a:schemeClr val="bg1"/>
                </a:solidFill>
              </a:defRPr>
            </a:lvl1pPr>
          </a:lstStyle>
          <a:p>
            <a:pPr lvl="0"/>
            <a:r>
              <a:rPr lang="en-US" dirty="0" smtClean="0"/>
              <a:t>Add step 1</a:t>
            </a:r>
          </a:p>
        </p:txBody>
      </p:sp>
      <p:sp>
        <p:nvSpPr>
          <p:cNvPr id="10" name="Text Placeholder 8"/>
          <p:cNvSpPr>
            <a:spLocks noGrp="1"/>
          </p:cNvSpPr>
          <p:nvPr>
            <p:ph type="body" sz="quarter" idx="11" hasCustomPrompt="1"/>
          </p:nvPr>
        </p:nvSpPr>
        <p:spPr>
          <a:xfrm>
            <a:off x="622300" y="2967567"/>
            <a:ext cx="2286000" cy="520700"/>
          </a:xfrm>
          <a:prstGeom prst="rect">
            <a:avLst/>
          </a:prstGeom>
        </p:spPr>
        <p:txBody>
          <a:bodyPr anchor="ctr"/>
          <a:lstStyle>
            <a:lvl1pPr algn="ctr">
              <a:buNone/>
              <a:defRPr sz="1400" b="1">
                <a:solidFill>
                  <a:schemeClr val="bg1"/>
                </a:solidFill>
              </a:defRPr>
            </a:lvl1pPr>
          </a:lstStyle>
          <a:p>
            <a:pPr lvl="0"/>
            <a:r>
              <a:rPr lang="en-US" dirty="0" smtClean="0"/>
              <a:t>Add step 2</a:t>
            </a:r>
          </a:p>
        </p:txBody>
      </p:sp>
      <p:sp>
        <p:nvSpPr>
          <p:cNvPr id="11" name="Text Placeholder 8"/>
          <p:cNvSpPr>
            <a:spLocks noGrp="1"/>
          </p:cNvSpPr>
          <p:nvPr>
            <p:ph type="body" sz="quarter" idx="12" hasCustomPrompt="1"/>
          </p:nvPr>
        </p:nvSpPr>
        <p:spPr>
          <a:xfrm>
            <a:off x="622300" y="4258734"/>
            <a:ext cx="2286000" cy="520700"/>
          </a:xfrm>
          <a:prstGeom prst="rect">
            <a:avLst/>
          </a:prstGeom>
        </p:spPr>
        <p:txBody>
          <a:bodyPr anchor="ctr"/>
          <a:lstStyle>
            <a:lvl1pPr algn="ctr">
              <a:buNone/>
              <a:defRPr sz="1400" b="1">
                <a:solidFill>
                  <a:schemeClr val="bg1"/>
                </a:solidFill>
              </a:defRPr>
            </a:lvl1pPr>
          </a:lstStyle>
          <a:p>
            <a:pPr lvl="0"/>
            <a:r>
              <a:rPr lang="en-US" dirty="0" smtClean="0"/>
              <a:t>Add step 3</a:t>
            </a:r>
          </a:p>
        </p:txBody>
      </p:sp>
      <p:sp>
        <p:nvSpPr>
          <p:cNvPr id="12" name="Text Placeholder 8"/>
          <p:cNvSpPr>
            <a:spLocks noGrp="1"/>
          </p:cNvSpPr>
          <p:nvPr>
            <p:ph type="body" sz="quarter" idx="13" hasCustomPrompt="1"/>
          </p:nvPr>
        </p:nvSpPr>
        <p:spPr>
          <a:xfrm>
            <a:off x="622300" y="5524500"/>
            <a:ext cx="2286000" cy="520700"/>
          </a:xfrm>
          <a:prstGeom prst="rect">
            <a:avLst/>
          </a:prstGeom>
        </p:spPr>
        <p:txBody>
          <a:bodyPr anchor="ctr"/>
          <a:lstStyle>
            <a:lvl1pPr algn="ctr">
              <a:buNone/>
              <a:defRPr sz="1400" b="1">
                <a:solidFill>
                  <a:schemeClr val="bg1"/>
                </a:solidFill>
              </a:defRPr>
            </a:lvl1pPr>
          </a:lstStyle>
          <a:p>
            <a:pPr lvl="0"/>
            <a:r>
              <a:rPr lang="en-US" dirty="0" smtClean="0"/>
              <a:t>Add step 4</a:t>
            </a:r>
          </a:p>
        </p:txBody>
      </p:sp>
      <p:sp>
        <p:nvSpPr>
          <p:cNvPr id="13" name="Rounded Rectangle 12"/>
          <p:cNvSpPr/>
          <p:nvPr userDrawn="1"/>
        </p:nvSpPr>
        <p:spPr bwMode="auto">
          <a:xfrm>
            <a:off x="3149600" y="1339849"/>
            <a:ext cx="6070600" cy="1188720"/>
          </a:xfrm>
          <a:prstGeom prst="roundRect">
            <a:avLst>
              <a:gd name="adj" fmla="val 5556"/>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smtClean="0">
              <a:solidFill>
                <a:schemeClr val="tx1"/>
              </a:solidFill>
              <a:latin typeface="+mn-lt"/>
              <a:ea typeface="+mn-ea"/>
              <a:cs typeface="+mn-cs"/>
            </a:endParaRPr>
          </a:p>
        </p:txBody>
      </p:sp>
      <p:sp>
        <p:nvSpPr>
          <p:cNvPr id="15" name="Text Placeholder 14"/>
          <p:cNvSpPr>
            <a:spLocks noGrp="1"/>
          </p:cNvSpPr>
          <p:nvPr>
            <p:ph type="body" sz="quarter" idx="14" hasCustomPrompt="1"/>
          </p:nvPr>
        </p:nvSpPr>
        <p:spPr>
          <a:xfrm>
            <a:off x="3225800" y="1346200"/>
            <a:ext cx="5905500" cy="1097280"/>
          </a:xfrm>
          <a:prstGeom prst="rect">
            <a:avLst/>
          </a:prstGeom>
        </p:spPr>
        <p:txBody>
          <a:bodyPr/>
          <a:lstStyle>
            <a:lvl1pPr>
              <a:spcBef>
                <a:spcPts val="600"/>
              </a:spcBef>
              <a:defRPr sz="1400" baseline="0"/>
            </a:lvl1pPr>
            <a:lvl2pPr>
              <a:lnSpc>
                <a:spcPct val="100000"/>
              </a:lnSpc>
              <a:spcBef>
                <a:spcPts val="300"/>
              </a:spcBef>
              <a:defRPr sz="1200"/>
            </a:lvl2pPr>
          </a:lstStyle>
          <a:p>
            <a:pPr lvl="0"/>
            <a:r>
              <a:rPr lang="en-US" dirty="0" smtClean="0"/>
              <a:t>Describe step 1 and its sub-steps</a:t>
            </a:r>
          </a:p>
          <a:p>
            <a:pPr lvl="1"/>
            <a:r>
              <a:rPr lang="en-US" dirty="0" smtClean="0"/>
              <a:t>Second level</a:t>
            </a:r>
          </a:p>
        </p:txBody>
      </p:sp>
      <p:sp>
        <p:nvSpPr>
          <p:cNvPr id="17" name="Text Placeholder 14"/>
          <p:cNvSpPr>
            <a:spLocks noGrp="1"/>
          </p:cNvSpPr>
          <p:nvPr>
            <p:ph type="body" sz="quarter" idx="15" hasCustomPrompt="1"/>
          </p:nvPr>
        </p:nvSpPr>
        <p:spPr>
          <a:xfrm>
            <a:off x="3225800" y="2617893"/>
            <a:ext cx="5905500" cy="1097280"/>
          </a:xfrm>
          <a:prstGeom prst="rect">
            <a:avLst/>
          </a:prstGeom>
        </p:spPr>
        <p:txBody>
          <a:bodyPr/>
          <a:lstStyle>
            <a:lvl1pPr>
              <a:spcBef>
                <a:spcPts val="600"/>
              </a:spcBef>
              <a:defRPr sz="1400"/>
            </a:lvl1pPr>
            <a:lvl2pPr>
              <a:lnSpc>
                <a:spcPct val="100000"/>
              </a:lnSpc>
              <a:spcBef>
                <a:spcPts val="300"/>
              </a:spcBef>
              <a:defRPr sz="1200"/>
            </a:lvl2pPr>
          </a:lstStyle>
          <a:p>
            <a:pPr lvl="0"/>
            <a:r>
              <a:rPr lang="en-US" dirty="0" smtClean="0"/>
              <a:t>Describe step 2 and its sub-steps</a:t>
            </a:r>
          </a:p>
          <a:p>
            <a:pPr lvl="1"/>
            <a:r>
              <a:rPr lang="en-US" dirty="0" smtClean="0"/>
              <a:t>Second level</a:t>
            </a:r>
          </a:p>
        </p:txBody>
      </p:sp>
      <p:sp>
        <p:nvSpPr>
          <p:cNvPr id="19" name="Text Placeholder 14"/>
          <p:cNvSpPr>
            <a:spLocks noGrp="1"/>
          </p:cNvSpPr>
          <p:nvPr>
            <p:ph type="body" sz="quarter" idx="16" hasCustomPrompt="1"/>
          </p:nvPr>
        </p:nvSpPr>
        <p:spPr>
          <a:xfrm>
            <a:off x="3225800" y="3903134"/>
            <a:ext cx="5905500" cy="1097280"/>
          </a:xfrm>
          <a:prstGeom prst="rect">
            <a:avLst/>
          </a:prstGeom>
        </p:spPr>
        <p:txBody>
          <a:bodyPr/>
          <a:lstStyle>
            <a:lvl1pPr>
              <a:spcBef>
                <a:spcPts val="600"/>
              </a:spcBef>
              <a:defRPr sz="1400"/>
            </a:lvl1pPr>
            <a:lvl2pPr>
              <a:lnSpc>
                <a:spcPct val="100000"/>
              </a:lnSpc>
              <a:spcBef>
                <a:spcPts val="300"/>
              </a:spcBef>
              <a:defRPr sz="1200"/>
            </a:lvl2pPr>
          </a:lstStyle>
          <a:p>
            <a:pPr lvl="0"/>
            <a:r>
              <a:rPr lang="en-US" dirty="0" smtClean="0"/>
              <a:t>Describe step 3 and its sub-steps</a:t>
            </a:r>
          </a:p>
          <a:p>
            <a:pPr lvl="1"/>
            <a:r>
              <a:rPr lang="en-US" dirty="0" smtClean="0"/>
              <a:t>Second level</a:t>
            </a:r>
          </a:p>
        </p:txBody>
      </p:sp>
      <p:sp>
        <p:nvSpPr>
          <p:cNvPr id="21" name="Text Placeholder 14"/>
          <p:cNvSpPr>
            <a:spLocks noGrp="1"/>
          </p:cNvSpPr>
          <p:nvPr>
            <p:ph type="body" sz="quarter" idx="17" hasCustomPrompt="1"/>
          </p:nvPr>
        </p:nvSpPr>
        <p:spPr>
          <a:xfrm>
            <a:off x="3225800" y="5181600"/>
            <a:ext cx="5905500" cy="1097280"/>
          </a:xfrm>
          <a:prstGeom prst="rect">
            <a:avLst/>
          </a:prstGeom>
        </p:spPr>
        <p:txBody>
          <a:bodyPr/>
          <a:lstStyle>
            <a:lvl1pPr>
              <a:spcBef>
                <a:spcPts val="600"/>
              </a:spcBef>
              <a:defRPr sz="1400"/>
            </a:lvl1pPr>
            <a:lvl2pPr>
              <a:lnSpc>
                <a:spcPct val="100000"/>
              </a:lnSpc>
              <a:spcBef>
                <a:spcPts val="300"/>
              </a:spcBef>
              <a:defRPr sz="1200"/>
            </a:lvl2pPr>
          </a:lstStyle>
          <a:p>
            <a:pPr lvl="0"/>
            <a:r>
              <a:rPr lang="en-US" dirty="0" smtClean="0"/>
              <a:t>Describe step 4 and its sub-steps</a:t>
            </a:r>
          </a:p>
          <a:p>
            <a:pPr lvl="1"/>
            <a:r>
              <a:rPr lang="en-US" dirty="0" smtClean="0"/>
              <a:t>Second level</a:t>
            </a:r>
          </a:p>
        </p:txBody>
      </p:sp>
      <p:graphicFrame>
        <p:nvGraphicFramePr>
          <p:cNvPr id="1130498" name="Object 113"/>
          <p:cNvGraphicFramePr>
            <a:graphicFrameLocks noChangeAspect="1"/>
          </p:cNvGraphicFramePr>
          <p:nvPr/>
        </p:nvGraphicFramePr>
        <p:xfrm>
          <a:off x="9247188" y="76200"/>
          <a:ext cx="593725" cy="547688"/>
        </p:xfrm>
        <a:graphic>
          <a:graphicData uri="http://schemas.openxmlformats.org/presentationml/2006/ole">
            <mc:AlternateContent xmlns:mc="http://schemas.openxmlformats.org/markup-compatibility/2006">
              <mc:Choice xmlns:v="urn:schemas-microsoft-com:vml" Requires="v">
                <p:oleObj spid="_x0000_s1130945" r:id="rId3" imgW="971686" imgH="895238" progId="PBrush">
                  <p:embed/>
                </p:oleObj>
              </mc:Choice>
              <mc:Fallback>
                <p:oleObj r:id="rId3" imgW="971686" imgH="895238" progId="PBrush">
                  <p:embed/>
                  <p:pic>
                    <p:nvPicPr>
                      <p:cNvPr id="0" name="Picture 30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7188" y="76200"/>
                        <a:ext cx="593725"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our horizontal chevrons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381000"/>
            <a:ext cx="8985250" cy="838200"/>
          </a:xfrm>
          <a:prstGeom prst="rect">
            <a:avLst/>
          </a:prstGeom>
        </p:spPr>
        <p:txBody>
          <a:bodyPr/>
          <a:lstStyle/>
          <a:p>
            <a:r>
              <a:rPr lang="en-US" dirty="0" smtClean="0"/>
              <a:t>What is the Key Takeaway from the Slide?</a:t>
            </a:r>
            <a:endParaRPr lang="en-US" dirty="0"/>
          </a:p>
        </p:txBody>
      </p:sp>
      <p:sp>
        <p:nvSpPr>
          <p:cNvPr id="3" name="Pentagon 2"/>
          <p:cNvSpPr/>
          <p:nvPr userDrawn="1"/>
        </p:nvSpPr>
        <p:spPr bwMode="auto">
          <a:xfrm>
            <a:off x="457200" y="1485900"/>
            <a:ext cx="2209800" cy="889000"/>
          </a:xfrm>
          <a:prstGeom prst="homePlate">
            <a:avLst>
              <a:gd name="adj" fmla="val 30189"/>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smtClean="0">
              <a:solidFill>
                <a:schemeClr val="tx1"/>
              </a:solidFill>
              <a:latin typeface="+mn-lt"/>
              <a:ea typeface="+mn-ea"/>
              <a:cs typeface="+mn-cs"/>
            </a:endParaRPr>
          </a:p>
        </p:txBody>
      </p:sp>
      <p:sp>
        <p:nvSpPr>
          <p:cNvPr id="4" name="Chevron 3"/>
          <p:cNvSpPr/>
          <p:nvPr userDrawn="1"/>
        </p:nvSpPr>
        <p:spPr bwMode="auto">
          <a:xfrm>
            <a:off x="2696633" y="1485900"/>
            <a:ext cx="2209800" cy="889000"/>
          </a:xfrm>
          <a:prstGeom prst="chevron">
            <a:avLst>
              <a:gd name="adj" fmla="val 30555"/>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smtClean="0">
              <a:solidFill>
                <a:schemeClr val="tx1"/>
              </a:solidFill>
              <a:latin typeface="+mn-lt"/>
              <a:ea typeface="+mn-ea"/>
              <a:cs typeface="+mn-cs"/>
            </a:endParaRPr>
          </a:p>
        </p:txBody>
      </p:sp>
      <p:sp>
        <p:nvSpPr>
          <p:cNvPr id="5" name="Chevron 4"/>
          <p:cNvSpPr/>
          <p:nvPr userDrawn="1"/>
        </p:nvSpPr>
        <p:spPr bwMode="auto">
          <a:xfrm>
            <a:off x="4936066" y="1485900"/>
            <a:ext cx="2209800" cy="889000"/>
          </a:xfrm>
          <a:prstGeom prst="chevron">
            <a:avLst>
              <a:gd name="adj" fmla="val 30555"/>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smtClean="0">
              <a:solidFill>
                <a:schemeClr val="tx1"/>
              </a:solidFill>
              <a:latin typeface="+mn-lt"/>
              <a:ea typeface="+mn-ea"/>
              <a:cs typeface="+mn-cs"/>
            </a:endParaRPr>
          </a:p>
        </p:txBody>
      </p:sp>
      <p:sp>
        <p:nvSpPr>
          <p:cNvPr id="6" name="Chevron 5"/>
          <p:cNvSpPr/>
          <p:nvPr userDrawn="1"/>
        </p:nvSpPr>
        <p:spPr bwMode="auto">
          <a:xfrm>
            <a:off x="7175500" y="1485900"/>
            <a:ext cx="2209800" cy="889000"/>
          </a:xfrm>
          <a:prstGeom prst="chevron">
            <a:avLst>
              <a:gd name="adj" fmla="val 30555"/>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smtClean="0">
              <a:solidFill>
                <a:schemeClr val="tx1"/>
              </a:solidFill>
              <a:latin typeface="+mn-lt"/>
              <a:ea typeface="+mn-ea"/>
              <a:cs typeface="+mn-cs"/>
            </a:endParaRPr>
          </a:p>
        </p:txBody>
      </p:sp>
      <p:sp>
        <p:nvSpPr>
          <p:cNvPr id="7" name="Rounded Rectangle 6"/>
          <p:cNvSpPr/>
          <p:nvPr userDrawn="1"/>
        </p:nvSpPr>
        <p:spPr bwMode="auto">
          <a:xfrm>
            <a:off x="431800" y="2476500"/>
            <a:ext cx="2171700" cy="3962400"/>
          </a:xfrm>
          <a:prstGeom prst="roundRect">
            <a:avLst>
              <a:gd name="adj" fmla="val 3950"/>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smtClean="0">
              <a:solidFill>
                <a:schemeClr val="tx1"/>
              </a:solidFill>
              <a:latin typeface="+mn-lt"/>
              <a:ea typeface="+mn-ea"/>
              <a:cs typeface="+mn-cs"/>
            </a:endParaRPr>
          </a:p>
        </p:txBody>
      </p:sp>
      <p:sp>
        <p:nvSpPr>
          <p:cNvPr id="10" name="Text Placeholder 9"/>
          <p:cNvSpPr>
            <a:spLocks noGrp="1"/>
          </p:cNvSpPr>
          <p:nvPr>
            <p:ph type="body" sz="quarter" idx="10" hasCustomPrompt="1"/>
          </p:nvPr>
        </p:nvSpPr>
        <p:spPr>
          <a:xfrm>
            <a:off x="444500" y="2565399"/>
            <a:ext cx="2159000" cy="3771901"/>
          </a:xfrm>
          <a:prstGeom prst="rect">
            <a:avLst/>
          </a:prstGeom>
        </p:spPr>
        <p:txBody>
          <a:bodyPr/>
          <a:lstStyle>
            <a:lvl1pPr>
              <a:spcBef>
                <a:spcPts val="600"/>
              </a:spcBef>
              <a:defRPr sz="1400"/>
            </a:lvl1pPr>
            <a:lvl2pPr>
              <a:lnSpc>
                <a:spcPct val="100000"/>
              </a:lnSpc>
              <a:spcBef>
                <a:spcPts val="300"/>
              </a:spcBef>
              <a:defRPr sz="1200"/>
            </a:lvl2pPr>
          </a:lstStyle>
          <a:p>
            <a:pPr lvl="0"/>
            <a:r>
              <a:rPr lang="en-US" dirty="0" smtClean="0"/>
              <a:t>Describe step 1 and its sub-steps</a:t>
            </a:r>
          </a:p>
          <a:p>
            <a:pPr lvl="1"/>
            <a:r>
              <a:rPr lang="en-US" dirty="0" smtClean="0"/>
              <a:t>Second level</a:t>
            </a:r>
          </a:p>
        </p:txBody>
      </p:sp>
      <p:sp>
        <p:nvSpPr>
          <p:cNvPr id="11" name="Rounded Rectangle 10"/>
          <p:cNvSpPr/>
          <p:nvPr userDrawn="1"/>
        </p:nvSpPr>
        <p:spPr bwMode="auto">
          <a:xfrm>
            <a:off x="2683933" y="2476500"/>
            <a:ext cx="2171700" cy="3962400"/>
          </a:xfrm>
          <a:prstGeom prst="roundRect">
            <a:avLst>
              <a:gd name="adj" fmla="val 3950"/>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smtClean="0">
              <a:solidFill>
                <a:schemeClr val="tx1"/>
              </a:solidFill>
              <a:latin typeface="+mn-lt"/>
              <a:ea typeface="+mn-ea"/>
              <a:cs typeface="+mn-cs"/>
            </a:endParaRPr>
          </a:p>
        </p:txBody>
      </p:sp>
      <p:sp>
        <p:nvSpPr>
          <p:cNvPr id="12" name="Text Placeholder 9"/>
          <p:cNvSpPr>
            <a:spLocks noGrp="1"/>
          </p:cNvSpPr>
          <p:nvPr>
            <p:ph type="body" sz="quarter" idx="11" hasCustomPrompt="1"/>
          </p:nvPr>
        </p:nvSpPr>
        <p:spPr>
          <a:xfrm>
            <a:off x="2696633" y="2565399"/>
            <a:ext cx="2159000" cy="3771901"/>
          </a:xfrm>
          <a:prstGeom prst="rect">
            <a:avLst/>
          </a:prstGeom>
        </p:spPr>
        <p:txBody>
          <a:bodyPr/>
          <a:lstStyle>
            <a:lvl1pPr>
              <a:spcBef>
                <a:spcPts val="600"/>
              </a:spcBef>
              <a:defRPr sz="1400"/>
            </a:lvl1pPr>
            <a:lvl2pPr>
              <a:lnSpc>
                <a:spcPct val="100000"/>
              </a:lnSpc>
              <a:spcBef>
                <a:spcPts val="300"/>
              </a:spcBef>
              <a:defRPr sz="1200"/>
            </a:lvl2pPr>
          </a:lstStyle>
          <a:p>
            <a:pPr lvl="0"/>
            <a:r>
              <a:rPr lang="en-US" dirty="0" smtClean="0"/>
              <a:t>Describe step 2 and its sub-steps</a:t>
            </a:r>
          </a:p>
          <a:p>
            <a:pPr lvl="1"/>
            <a:r>
              <a:rPr lang="en-US" dirty="0" smtClean="0"/>
              <a:t>Second level</a:t>
            </a:r>
          </a:p>
        </p:txBody>
      </p:sp>
      <p:sp>
        <p:nvSpPr>
          <p:cNvPr id="13" name="Rounded Rectangle 12"/>
          <p:cNvSpPr/>
          <p:nvPr userDrawn="1"/>
        </p:nvSpPr>
        <p:spPr bwMode="auto">
          <a:xfrm>
            <a:off x="4936066" y="2476500"/>
            <a:ext cx="2171700" cy="3962400"/>
          </a:xfrm>
          <a:prstGeom prst="roundRect">
            <a:avLst>
              <a:gd name="adj" fmla="val 3950"/>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smtClean="0">
              <a:solidFill>
                <a:schemeClr val="tx1"/>
              </a:solidFill>
              <a:latin typeface="+mn-lt"/>
              <a:ea typeface="+mn-ea"/>
              <a:cs typeface="+mn-cs"/>
            </a:endParaRPr>
          </a:p>
        </p:txBody>
      </p:sp>
      <p:sp>
        <p:nvSpPr>
          <p:cNvPr id="14" name="Text Placeholder 9"/>
          <p:cNvSpPr>
            <a:spLocks noGrp="1"/>
          </p:cNvSpPr>
          <p:nvPr>
            <p:ph type="body" sz="quarter" idx="12" hasCustomPrompt="1"/>
          </p:nvPr>
        </p:nvSpPr>
        <p:spPr>
          <a:xfrm>
            <a:off x="4948766" y="2565399"/>
            <a:ext cx="2159000" cy="3771901"/>
          </a:xfrm>
          <a:prstGeom prst="rect">
            <a:avLst/>
          </a:prstGeom>
        </p:spPr>
        <p:txBody>
          <a:bodyPr/>
          <a:lstStyle>
            <a:lvl1pPr>
              <a:spcBef>
                <a:spcPts val="600"/>
              </a:spcBef>
              <a:defRPr sz="1400"/>
            </a:lvl1pPr>
            <a:lvl2pPr>
              <a:lnSpc>
                <a:spcPct val="100000"/>
              </a:lnSpc>
              <a:spcBef>
                <a:spcPts val="300"/>
              </a:spcBef>
              <a:defRPr sz="1200"/>
            </a:lvl2pPr>
          </a:lstStyle>
          <a:p>
            <a:pPr lvl="0"/>
            <a:r>
              <a:rPr lang="en-US" dirty="0" smtClean="0"/>
              <a:t>Describe step 3 and its sub-steps</a:t>
            </a:r>
          </a:p>
          <a:p>
            <a:pPr lvl="1"/>
            <a:r>
              <a:rPr lang="en-US" dirty="0" smtClean="0"/>
              <a:t>Second level</a:t>
            </a:r>
          </a:p>
        </p:txBody>
      </p:sp>
      <p:sp>
        <p:nvSpPr>
          <p:cNvPr id="15" name="Rounded Rectangle 14"/>
          <p:cNvSpPr/>
          <p:nvPr userDrawn="1"/>
        </p:nvSpPr>
        <p:spPr bwMode="auto">
          <a:xfrm>
            <a:off x="7188200" y="2476500"/>
            <a:ext cx="2171700" cy="3962400"/>
          </a:xfrm>
          <a:prstGeom prst="roundRect">
            <a:avLst>
              <a:gd name="adj" fmla="val 3950"/>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dirty="0" smtClean="0">
              <a:solidFill>
                <a:schemeClr val="tx1"/>
              </a:solidFill>
              <a:latin typeface="+mn-lt"/>
              <a:ea typeface="+mn-ea"/>
              <a:cs typeface="+mn-cs"/>
            </a:endParaRPr>
          </a:p>
        </p:txBody>
      </p:sp>
      <p:sp>
        <p:nvSpPr>
          <p:cNvPr id="16" name="Text Placeholder 9"/>
          <p:cNvSpPr>
            <a:spLocks noGrp="1"/>
          </p:cNvSpPr>
          <p:nvPr>
            <p:ph type="body" sz="quarter" idx="13" hasCustomPrompt="1"/>
          </p:nvPr>
        </p:nvSpPr>
        <p:spPr>
          <a:xfrm>
            <a:off x="7200900" y="2565399"/>
            <a:ext cx="2159000" cy="3771901"/>
          </a:xfrm>
          <a:prstGeom prst="rect">
            <a:avLst/>
          </a:prstGeom>
        </p:spPr>
        <p:txBody>
          <a:bodyPr/>
          <a:lstStyle>
            <a:lvl1pPr>
              <a:spcBef>
                <a:spcPts val="600"/>
              </a:spcBef>
              <a:defRPr sz="1400"/>
            </a:lvl1pPr>
            <a:lvl2pPr>
              <a:lnSpc>
                <a:spcPct val="100000"/>
              </a:lnSpc>
              <a:spcBef>
                <a:spcPts val="300"/>
              </a:spcBef>
              <a:defRPr sz="1200"/>
            </a:lvl2pPr>
          </a:lstStyle>
          <a:p>
            <a:pPr lvl="0"/>
            <a:r>
              <a:rPr lang="en-US" dirty="0" smtClean="0"/>
              <a:t>Describe step 4 and its sub-steps</a:t>
            </a:r>
          </a:p>
          <a:p>
            <a:pPr lvl="1"/>
            <a:r>
              <a:rPr lang="en-US" dirty="0" smtClean="0"/>
              <a:t>Second level</a:t>
            </a:r>
          </a:p>
        </p:txBody>
      </p:sp>
      <p:sp>
        <p:nvSpPr>
          <p:cNvPr id="17" name="Text Placeholder 8"/>
          <p:cNvSpPr>
            <a:spLocks noGrp="1"/>
          </p:cNvSpPr>
          <p:nvPr>
            <p:ph type="body" sz="quarter" idx="14" hasCustomPrompt="1"/>
          </p:nvPr>
        </p:nvSpPr>
        <p:spPr>
          <a:xfrm>
            <a:off x="3043767" y="1524000"/>
            <a:ext cx="1549400" cy="800100"/>
          </a:xfrm>
          <a:prstGeom prst="rect">
            <a:avLst/>
          </a:prstGeom>
        </p:spPr>
        <p:txBody>
          <a:bodyPr anchor="ctr"/>
          <a:lstStyle>
            <a:lvl1pPr algn="ctr">
              <a:buNone/>
              <a:defRPr sz="1400" b="1">
                <a:solidFill>
                  <a:schemeClr val="bg1"/>
                </a:solidFill>
              </a:defRPr>
            </a:lvl1pPr>
          </a:lstStyle>
          <a:p>
            <a:pPr lvl="0"/>
            <a:r>
              <a:rPr lang="en-US" dirty="0" smtClean="0"/>
              <a:t>Add step 2</a:t>
            </a:r>
          </a:p>
        </p:txBody>
      </p:sp>
      <p:sp>
        <p:nvSpPr>
          <p:cNvPr id="18" name="Text Placeholder 8"/>
          <p:cNvSpPr>
            <a:spLocks noGrp="1"/>
          </p:cNvSpPr>
          <p:nvPr>
            <p:ph type="body" sz="quarter" idx="15" hasCustomPrompt="1"/>
          </p:nvPr>
        </p:nvSpPr>
        <p:spPr>
          <a:xfrm>
            <a:off x="800100" y="1524000"/>
            <a:ext cx="1549400" cy="800100"/>
          </a:xfrm>
          <a:prstGeom prst="rect">
            <a:avLst/>
          </a:prstGeom>
        </p:spPr>
        <p:txBody>
          <a:bodyPr anchor="ctr"/>
          <a:lstStyle>
            <a:lvl1pPr algn="ctr">
              <a:buNone/>
              <a:defRPr sz="1400" b="1">
                <a:solidFill>
                  <a:schemeClr val="bg1"/>
                </a:solidFill>
              </a:defRPr>
            </a:lvl1pPr>
          </a:lstStyle>
          <a:p>
            <a:pPr lvl="0"/>
            <a:r>
              <a:rPr lang="en-US" dirty="0" smtClean="0"/>
              <a:t>Add step 1</a:t>
            </a:r>
          </a:p>
        </p:txBody>
      </p:sp>
      <p:sp>
        <p:nvSpPr>
          <p:cNvPr id="19" name="Text Placeholder 8"/>
          <p:cNvSpPr>
            <a:spLocks noGrp="1"/>
          </p:cNvSpPr>
          <p:nvPr>
            <p:ph type="body" sz="quarter" idx="16" hasCustomPrompt="1"/>
          </p:nvPr>
        </p:nvSpPr>
        <p:spPr>
          <a:xfrm>
            <a:off x="7531100" y="1524000"/>
            <a:ext cx="1549400" cy="800100"/>
          </a:xfrm>
          <a:prstGeom prst="rect">
            <a:avLst/>
          </a:prstGeom>
        </p:spPr>
        <p:txBody>
          <a:bodyPr anchor="ctr"/>
          <a:lstStyle>
            <a:lvl1pPr algn="ctr">
              <a:buNone/>
              <a:defRPr sz="1400" b="1">
                <a:solidFill>
                  <a:schemeClr val="bg1"/>
                </a:solidFill>
              </a:defRPr>
            </a:lvl1pPr>
          </a:lstStyle>
          <a:p>
            <a:pPr lvl="0"/>
            <a:r>
              <a:rPr lang="en-US" dirty="0" smtClean="0"/>
              <a:t>Add step 4</a:t>
            </a:r>
          </a:p>
        </p:txBody>
      </p:sp>
      <p:sp>
        <p:nvSpPr>
          <p:cNvPr id="20" name="Text Placeholder 8"/>
          <p:cNvSpPr>
            <a:spLocks noGrp="1"/>
          </p:cNvSpPr>
          <p:nvPr>
            <p:ph type="body" sz="quarter" idx="17" hasCustomPrompt="1"/>
          </p:nvPr>
        </p:nvSpPr>
        <p:spPr>
          <a:xfrm>
            <a:off x="5287434" y="1524000"/>
            <a:ext cx="1549400" cy="800100"/>
          </a:xfrm>
          <a:prstGeom prst="rect">
            <a:avLst/>
          </a:prstGeom>
        </p:spPr>
        <p:txBody>
          <a:bodyPr anchor="ctr"/>
          <a:lstStyle>
            <a:lvl1pPr algn="ctr">
              <a:buNone/>
              <a:defRPr sz="1400" b="1">
                <a:solidFill>
                  <a:schemeClr val="bg1"/>
                </a:solidFill>
              </a:defRPr>
            </a:lvl1pPr>
          </a:lstStyle>
          <a:p>
            <a:pPr lvl="0"/>
            <a:r>
              <a:rPr lang="en-US" dirty="0" smtClean="0"/>
              <a:t>Add step 3</a:t>
            </a:r>
          </a:p>
        </p:txBody>
      </p:sp>
      <p:graphicFrame>
        <p:nvGraphicFramePr>
          <p:cNvPr id="1131522" name="Object 113"/>
          <p:cNvGraphicFramePr>
            <a:graphicFrameLocks noChangeAspect="1"/>
          </p:cNvGraphicFramePr>
          <p:nvPr/>
        </p:nvGraphicFramePr>
        <p:xfrm>
          <a:off x="9247188" y="76200"/>
          <a:ext cx="593725" cy="547688"/>
        </p:xfrm>
        <a:graphic>
          <a:graphicData uri="http://schemas.openxmlformats.org/presentationml/2006/ole">
            <mc:AlternateContent xmlns:mc="http://schemas.openxmlformats.org/markup-compatibility/2006">
              <mc:Choice xmlns:v="urn:schemas-microsoft-com:vml" Requires="v">
                <p:oleObj spid="_x0000_s1131969" r:id="rId3" imgW="971686" imgH="895238" progId="PBrush">
                  <p:embed/>
                </p:oleObj>
              </mc:Choice>
              <mc:Fallback>
                <p:oleObj r:id="rId3" imgW="971686" imgH="895238" progId="PBrush">
                  <p:embed/>
                  <p:pic>
                    <p:nvPicPr>
                      <p:cNvPr id="0" name="Picture 30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7188" y="76200"/>
                        <a:ext cx="593725"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35267" y="530226"/>
            <a:ext cx="8023696" cy="881063"/>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29920002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35267" y="530226"/>
            <a:ext cx="8023696" cy="881063"/>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947302" y="1814513"/>
            <a:ext cx="3916430" cy="19304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28779" y="1814513"/>
            <a:ext cx="3916430" cy="19304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989362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UHC Optum">
    <p:spTree>
      <p:nvGrpSpPr>
        <p:cNvPr id="1" name=""/>
        <p:cNvGrpSpPr/>
        <p:nvPr/>
      </p:nvGrpSpPr>
      <p:grpSpPr>
        <a:xfrm>
          <a:off x="0" y="0"/>
          <a:ext cx="0" cy="0"/>
          <a:chOff x="0" y="0"/>
          <a:chExt cx="0" cy="0"/>
        </a:xfrm>
      </p:grpSpPr>
      <p:sp>
        <p:nvSpPr>
          <p:cNvPr id="8" name="Rounded Rectangle 7"/>
          <p:cNvSpPr/>
          <p:nvPr userDrawn="1"/>
        </p:nvSpPr>
        <p:spPr bwMode="auto">
          <a:xfrm>
            <a:off x="495144" y="1144592"/>
            <a:ext cx="4358275" cy="3457575"/>
          </a:xfrm>
          <a:prstGeom prst="roundRect">
            <a:avLst>
              <a:gd name="adj" fmla="val 2112"/>
            </a:avLst>
          </a:prstGeom>
          <a:noFill/>
          <a:ln w="12700" cap="flat" cmpd="sng" algn="ctr">
            <a:solidFill>
              <a:srgbClr val="005293"/>
            </a:solidFill>
            <a:prstDash val="solid"/>
            <a:round/>
            <a:headEnd type="none" w="med" len="med"/>
            <a:tailEnd type="none" w="med" len="med"/>
          </a:ln>
          <a:effectLst/>
        </p:spPr>
        <p:txBody>
          <a:bodyPr wrap="none" anchor="ctr"/>
          <a:lstStyle/>
          <a:p>
            <a:pPr algn="ctr">
              <a:defRPr/>
            </a:pPr>
            <a:endParaRPr lang="en-US">
              <a:solidFill>
                <a:srgbClr val="4B3048"/>
              </a:solidFill>
              <a:effectLst>
                <a:outerShdw blurRad="38100" dist="38100" dir="2700000" algn="tl">
                  <a:srgbClr val="000000">
                    <a:alpha val="43137"/>
                  </a:srgbClr>
                </a:outerShdw>
              </a:effectLst>
              <a:ea typeface="ＭＳ Ｐゴシック"/>
              <a:cs typeface="Arial" pitchFamily="34" charset="0"/>
            </a:endParaRPr>
          </a:p>
        </p:txBody>
      </p:sp>
      <p:sp>
        <p:nvSpPr>
          <p:cNvPr id="10" name="Rounded Rectangle 9"/>
          <p:cNvSpPr/>
          <p:nvPr userDrawn="1"/>
        </p:nvSpPr>
        <p:spPr bwMode="auto">
          <a:xfrm>
            <a:off x="5037377" y="1144592"/>
            <a:ext cx="4358275" cy="3457575"/>
          </a:xfrm>
          <a:prstGeom prst="roundRect">
            <a:avLst>
              <a:gd name="adj" fmla="val 2112"/>
            </a:avLst>
          </a:prstGeom>
          <a:noFill/>
          <a:ln w="12700" cap="flat" cmpd="sng" algn="ctr">
            <a:solidFill>
              <a:srgbClr val="EA7600"/>
            </a:solidFill>
            <a:prstDash val="solid"/>
            <a:round/>
            <a:headEnd type="none" w="med" len="med"/>
            <a:tailEnd type="none" w="med" len="med"/>
          </a:ln>
          <a:effectLst/>
        </p:spPr>
        <p:txBody>
          <a:bodyPr wrap="none" anchor="ctr"/>
          <a:lstStyle/>
          <a:p>
            <a:pPr algn="ctr">
              <a:defRPr/>
            </a:pPr>
            <a:endParaRPr lang="en-US">
              <a:solidFill>
                <a:srgbClr val="4B3048"/>
              </a:solidFill>
              <a:effectLst>
                <a:outerShdw blurRad="38100" dist="38100" dir="2700000" algn="tl">
                  <a:srgbClr val="000000">
                    <a:alpha val="43137"/>
                  </a:srgbClr>
                </a:outerShdw>
              </a:effectLst>
              <a:ea typeface="ＭＳ Ｐゴシック"/>
              <a:cs typeface="Arial" pitchFamily="34" charset="0"/>
            </a:endParaRPr>
          </a:p>
        </p:txBody>
      </p:sp>
      <p:sp>
        <p:nvSpPr>
          <p:cNvPr id="11" name="Rounded Rectangle 10"/>
          <p:cNvSpPr/>
          <p:nvPr userDrawn="1"/>
        </p:nvSpPr>
        <p:spPr bwMode="auto">
          <a:xfrm>
            <a:off x="498582" y="1138238"/>
            <a:ext cx="4358275" cy="461962"/>
          </a:xfrm>
          <a:prstGeom prst="roundRect">
            <a:avLst>
              <a:gd name="adj" fmla="val 19591"/>
            </a:avLst>
          </a:prstGeom>
          <a:gradFill flip="none" rotWithShape="1">
            <a:gsLst>
              <a:gs pos="0">
                <a:srgbClr val="005293"/>
              </a:gs>
              <a:gs pos="100000">
                <a:srgbClr val="222C80"/>
              </a:gs>
            </a:gsLst>
            <a:lin ang="5400000" scaled="0"/>
            <a:tileRect/>
          </a:gradFill>
          <a:ln w="9525" cap="flat" cmpd="sng" algn="ctr">
            <a:noFill/>
            <a:prstDash val="solid"/>
            <a:round/>
            <a:headEnd type="none" w="med" len="med"/>
            <a:tailEnd type="none" w="med" len="med"/>
          </a:ln>
          <a:effectLst/>
        </p:spPr>
        <p:txBody>
          <a:bodyPr wrap="none" anchor="ctr"/>
          <a:lstStyle/>
          <a:p>
            <a:pPr algn="ctr">
              <a:defRPr/>
            </a:pPr>
            <a:endParaRPr lang="en-US">
              <a:solidFill>
                <a:srgbClr val="4B3048"/>
              </a:solidFill>
              <a:effectLst>
                <a:outerShdw blurRad="38100" dist="38100" dir="2700000" algn="tl">
                  <a:srgbClr val="000000">
                    <a:alpha val="43137"/>
                  </a:srgbClr>
                </a:outerShdw>
              </a:effectLst>
              <a:ea typeface="ＭＳ Ｐゴシック"/>
              <a:cs typeface="Arial" pitchFamily="34" charset="0"/>
            </a:endParaRPr>
          </a:p>
        </p:txBody>
      </p:sp>
      <p:sp>
        <p:nvSpPr>
          <p:cNvPr id="12" name="Rounded Rectangle 11"/>
          <p:cNvSpPr/>
          <p:nvPr userDrawn="1"/>
        </p:nvSpPr>
        <p:spPr bwMode="auto">
          <a:xfrm>
            <a:off x="5040816" y="1138238"/>
            <a:ext cx="4358275" cy="461962"/>
          </a:xfrm>
          <a:prstGeom prst="roundRect">
            <a:avLst>
              <a:gd name="adj" fmla="val 19591"/>
            </a:avLst>
          </a:prstGeom>
          <a:gradFill flip="none" rotWithShape="1">
            <a:gsLst>
              <a:gs pos="0">
                <a:srgbClr val="ED8B00"/>
              </a:gs>
              <a:gs pos="100000">
                <a:srgbClr val="CF4520"/>
              </a:gs>
            </a:gsLst>
            <a:lin ang="5400000" scaled="0"/>
            <a:tileRect/>
          </a:gradFill>
          <a:ln w="9525" cap="flat" cmpd="sng" algn="ctr">
            <a:noFill/>
            <a:prstDash val="solid"/>
            <a:round/>
            <a:headEnd type="none" w="med" len="med"/>
            <a:tailEnd type="none" w="med" len="med"/>
          </a:ln>
          <a:effectLst/>
        </p:spPr>
        <p:txBody>
          <a:bodyPr wrap="none" anchor="ctr"/>
          <a:lstStyle/>
          <a:p>
            <a:pPr algn="ctr">
              <a:defRPr/>
            </a:pPr>
            <a:endParaRPr lang="en-US">
              <a:solidFill>
                <a:srgbClr val="4B3048"/>
              </a:solidFill>
              <a:effectLst>
                <a:outerShdw blurRad="38100" dist="38100" dir="2700000" algn="tl">
                  <a:srgbClr val="000000">
                    <a:alpha val="43137"/>
                  </a:srgbClr>
                </a:outerShdw>
              </a:effectLst>
              <a:ea typeface="ＭＳ Ｐゴシック"/>
              <a:cs typeface="Arial" pitchFamily="34" charset="0"/>
            </a:endParaRPr>
          </a:p>
        </p:txBody>
      </p:sp>
      <p:sp>
        <p:nvSpPr>
          <p:cNvPr id="13" name="AutoShape 18"/>
          <p:cNvSpPr>
            <a:spLocks noChangeArrowheads="1"/>
          </p:cNvSpPr>
          <p:nvPr userDrawn="1"/>
        </p:nvSpPr>
        <p:spPr bwMode="auto">
          <a:xfrm>
            <a:off x="489987" y="5105400"/>
            <a:ext cx="8909104" cy="806450"/>
          </a:xfrm>
          <a:prstGeom prst="roundRect">
            <a:avLst>
              <a:gd name="adj" fmla="val 10249"/>
            </a:avLst>
          </a:prstGeom>
          <a:noFill/>
          <a:ln w="15875" cmpd="sng" algn="ctr">
            <a:solidFill>
              <a:srgbClr val="003C71"/>
            </a:solidFill>
            <a:round/>
            <a:headEnd/>
            <a:tailEnd/>
          </a:ln>
        </p:spPr>
        <p:txBody>
          <a:bodyPr lIns="2377440" tIns="36576" rIns="76758" bIns="38380"/>
          <a:lstStyle/>
          <a:p>
            <a:pPr marL="0" lvl="1" defTabSz="767586">
              <a:lnSpc>
                <a:spcPts val="1400"/>
              </a:lnSpc>
              <a:defRPr/>
            </a:pPr>
            <a:endParaRPr lang="en-US" sz="1050" dirty="0">
              <a:solidFill>
                <a:srgbClr val="000000"/>
              </a:solidFill>
              <a:ea typeface="ＭＳ Ｐゴシック"/>
              <a:cs typeface="Arial" pitchFamily="34" charset="0"/>
            </a:endParaRPr>
          </a:p>
        </p:txBody>
      </p:sp>
      <p:sp>
        <p:nvSpPr>
          <p:cNvPr id="9" name="Title 1"/>
          <p:cNvSpPr>
            <a:spLocks noGrp="1"/>
          </p:cNvSpPr>
          <p:nvPr>
            <p:ph type="title"/>
          </p:nvPr>
        </p:nvSpPr>
        <p:spPr>
          <a:xfrm>
            <a:off x="495141" y="5105400"/>
            <a:ext cx="8912543" cy="762000"/>
          </a:xfrm>
          <a:prstGeom prst="rect">
            <a:avLst/>
          </a:prstGeom>
        </p:spPr>
        <p:txBody>
          <a:bodyPr anchor="t"/>
          <a:lstStyle>
            <a:lvl1pPr algn="l">
              <a:defRPr sz="1600" b="0" cap="none">
                <a:solidFill>
                  <a:srgbClr val="003C71"/>
                </a:solidFill>
                <a:latin typeface="Arial" pitchFamily="34" charset="0"/>
                <a:cs typeface="Arial" pitchFamily="34" charset="0"/>
              </a:defRPr>
            </a:lvl1pPr>
          </a:lstStyle>
          <a:p>
            <a:r>
              <a:rPr lang="en-US" smtClean="0"/>
              <a:t>Click to edit Master title style</a:t>
            </a:r>
            <a:endParaRPr lang="en-US" dirty="0"/>
          </a:p>
        </p:txBody>
      </p:sp>
      <p:sp>
        <p:nvSpPr>
          <p:cNvPr id="15" name="Content Placeholder 2"/>
          <p:cNvSpPr>
            <a:spLocks noGrp="1"/>
          </p:cNvSpPr>
          <p:nvPr>
            <p:ph sz="half" idx="15"/>
          </p:nvPr>
        </p:nvSpPr>
        <p:spPr>
          <a:xfrm>
            <a:off x="5033936" y="1600202"/>
            <a:ext cx="4373748" cy="2971801"/>
          </a:xfrm>
          <a:prstGeom prst="rect">
            <a:avLst/>
          </a:prstGeom>
        </p:spPr>
        <p:txBody>
          <a:bodyPr/>
          <a:lstStyle>
            <a:lvl1pPr marL="0" indent="0">
              <a:buNone/>
              <a:defRPr sz="1600">
                <a:solidFill>
                  <a:srgbClr val="ED8B00"/>
                </a:solidFill>
                <a:latin typeface="Arial" pitchFamily="34" charset="0"/>
                <a:cs typeface="Arial" pitchFamily="34" charset="0"/>
              </a:defRPr>
            </a:lvl1pPr>
            <a:lvl2pPr>
              <a:defRPr sz="1400">
                <a:latin typeface="Arial" pitchFamily="34" charset="0"/>
                <a:cs typeface="Arial" pitchFamily="34" charset="0"/>
              </a:defRPr>
            </a:lvl2pPr>
            <a:lvl3pPr marL="1143000" indent="-228600">
              <a:buFont typeface="Arial"/>
              <a:buChar char="•"/>
              <a:defRPr sz="1400">
                <a:latin typeface="Arial" pitchFamily="34" charset="0"/>
                <a:cs typeface="Arial" pitchFamily="34" charset="0"/>
              </a:defRPr>
            </a:lvl3pPr>
            <a:lvl4pPr>
              <a:defRPr sz="1400">
                <a:latin typeface="Arial" pitchFamily="34" charset="0"/>
                <a:cs typeface="Arial" pitchFamily="34" charset="0"/>
              </a:defRPr>
            </a:lvl4pPr>
            <a:lvl5pPr>
              <a:defRPr sz="1600">
                <a:latin typeface="Arial" pitchFamily="34" charset="0"/>
                <a:cs typeface="Arial" pitchFamily="34" charset="0"/>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6" name="Content Placeholder 2"/>
          <p:cNvSpPr>
            <a:spLocks noGrp="1"/>
          </p:cNvSpPr>
          <p:nvPr>
            <p:ph sz="half" idx="16"/>
          </p:nvPr>
        </p:nvSpPr>
        <p:spPr>
          <a:xfrm>
            <a:off x="495141" y="1600202"/>
            <a:ext cx="4373748" cy="2971801"/>
          </a:xfrm>
          <a:prstGeom prst="rect">
            <a:avLst/>
          </a:prstGeom>
        </p:spPr>
        <p:txBody>
          <a:bodyPr/>
          <a:lstStyle>
            <a:lvl1pPr marL="0" indent="0">
              <a:buNone/>
              <a:defRPr sz="1600">
                <a:latin typeface="Arial" pitchFamily="34" charset="0"/>
                <a:cs typeface="Arial" pitchFamily="34" charset="0"/>
              </a:defRPr>
            </a:lvl1pPr>
            <a:lvl2pPr>
              <a:defRPr sz="1400">
                <a:latin typeface="Arial" pitchFamily="34" charset="0"/>
                <a:cs typeface="Arial" pitchFamily="34" charset="0"/>
              </a:defRPr>
            </a:lvl2pPr>
            <a:lvl3pPr marL="1143000" indent="-228600">
              <a:buFont typeface="Arial"/>
              <a:buChar char="•"/>
              <a:defRPr sz="1400">
                <a:latin typeface="Arial" pitchFamily="34" charset="0"/>
                <a:cs typeface="Arial" pitchFamily="34" charset="0"/>
              </a:defRPr>
            </a:lvl3pPr>
            <a:lvl4pPr>
              <a:defRPr sz="1400">
                <a:latin typeface="Arial" pitchFamily="34" charset="0"/>
                <a:cs typeface="Arial" pitchFamily="34" charset="0"/>
              </a:defRPr>
            </a:lvl4pPr>
            <a:lvl5pPr>
              <a:defRPr sz="1600">
                <a:latin typeface="Arial" pitchFamily="34" charset="0"/>
                <a:cs typeface="Arial" pitchFamily="34" charset="0"/>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7" name="Text Placeholder 16"/>
          <p:cNvSpPr>
            <a:spLocks noGrp="1"/>
          </p:cNvSpPr>
          <p:nvPr>
            <p:ph type="body" sz="quarter" idx="17"/>
          </p:nvPr>
        </p:nvSpPr>
        <p:spPr>
          <a:xfrm>
            <a:off x="577667" y="1143000"/>
            <a:ext cx="4126177" cy="457200"/>
          </a:xfrm>
          <a:prstGeom prst="rect">
            <a:avLst/>
          </a:prstGeom>
        </p:spPr>
        <p:txBody>
          <a:bodyPr/>
          <a:lstStyle>
            <a:lvl1pPr>
              <a:buNone/>
              <a:defRPr sz="1400" b="1">
                <a:solidFill>
                  <a:schemeClr val="bg1"/>
                </a:solidFill>
                <a:latin typeface="Arial" pitchFamily="34" charset="0"/>
                <a:cs typeface="Arial" pitchFamily="34" charset="0"/>
              </a:defRPr>
            </a:lvl1pPr>
            <a:lvl2pPr>
              <a:buNone/>
              <a:defRPr>
                <a:solidFill>
                  <a:schemeClr val="bg1"/>
                </a:solidFill>
              </a:defRPr>
            </a:lvl2pPr>
            <a:lvl3pPr>
              <a:buNone/>
              <a:defRPr>
                <a:solidFill>
                  <a:schemeClr val="bg1"/>
                </a:solidFill>
              </a:defRPr>
            </a:lvl3pPr>
            <a:lvl4pPr>
              <a:buNone/>
              <a:defRPr>
                <a:solidFill>
                  <a:schemeClr val="bg1"/>
                </a:solidFill>
              </a:defRPr>
            </a:lvl4pPr>
            <a:lvl5pPr>
              <a:buNone/>
              <a:defRPr>
                <a:solidFill>
                  <a:schemeClr val="bg1"/>
                </a:solidFill>
              </a:defRPr>
            </a:lvl5pPr>
          </a:lstStyle>
          <a:p>
            <a:pPr lvl="0"/>
            <a:r>
              <a:rPr lang="en-US" smtClean="0"/>
              <a:t>Click to edit Master text styles</a:t>
            </a:r>
          </a:p>
        </p:txBody>
      </p:sp>
      <p:sp>
        <p:nvSpPr>
          <p:cNvPr id="18" name="Text Placeholder 16"/>
          <p:cNvSpPr>
            <a:spLocks noGrp="1"/>
          </p:cNvSpPr>
          <p:nvPr>
            <p:ph type="body" sz="quarter" idx="18"/>
          </p:nvPr>
        </p:nvSpPr>
        <p:spPr>
          <a:xfrm>
            <a:off x="5116462" y="1143000"/>
            <a:ext cx="4126177" cy="457200"/>
          </a:xfrm>
          <a:prstGeom prst="rect">
            <a:avLst/>
          </a:prstGeom>
        </p:spPr>
        <p:txBody>
          <a:bodyPr/>
          <a:lstStyle>
            <a:lvl1pPr>
              <a:buNone/>
              <a:defRPr sz="1400" b="1">
                <a:solidFill>
                  <a:schemeClr val="bg1"/>
                </a:solidFill>
                <a:latin typeface="Arial" pitchFamily="34" charset="0"/>
                <a:cs typeface="Arial" pitchFamily="34" charset="0"/>
              </a:defRPr>
            </a:lvl1pPr>
            <a:lvl2pPr>
              <a:buNone/>
              <a:defRPr>
                <a:solidFill>
                  <a:schemeClr val="bg1"/>
                </a:solidFill>
              </a:defRPr>
            </a:lvl2pPr>
            <a:lvl3pPr>
              <a:buNone/>
              <a:defRPr>
                <a:solidFill>
                  <a:schemeClr val="bg1"/>
                </a:solidFill>
              </a:defRPr>
            </a:lvl3pPr>
            <a:lvl4pPr>
              <a:buNone/>
              <a:defRPr>
                <a:solidFill>
                  <a:schemeClr val="bg1"/>
                </a:solidFill>
              </a:defRPr>
            </a:lvl4pPr>
            <a:lvl5pPr>
              <a:buNone/>
              <a:defRPr>
                <a:solidFill>
                  <a:schemeClr val="bg1"/>
                </a:solidFill>
              </a:defRPr>
            </a:lvl5pPr>
          </a:lstStyle>
          <a:p>
            <a:pPr lvl="0"/>
            <a:r>
              <a:rPr lang="en-US" smtClean="0"/>
              <a:t>Click to edit Master text styles</a:t>
            </a:r>
          </a:p>
        </p:txBody>
      </p:sp>
      <p:sp>
        <p:nvSpPr>
          <p:cNvPr id="19" name="Text Placeholder 8"/>
          <p:cNvSpPr>
            <a:spLocks noGrp="1"/>
          </p:cNvSpPr>
          <p:nvPr>
            <p:ph type="body" sz="quarter" idx="10"/>
          </p:nvPr>
        </p:nvSpPr>
        <p:spPr>
          <a:xfrm>
            <a:off x="495141" y="228600"/>
            <a:ext cx="8912543" cy="685800"/>
          </a:xfrm>
          <a:prstGeom prst="rect">
            <a:avLst/>
          </a:prstGeom>
        </p:spPr>
        <p:txBody>
          <a:bodyPr anchor="b">
            <a:normAutofit/>
          </a:bodyPr>
          <a:lstStyle>
            <a:lvl1pPr>
              <a:buNone/>
              <a:defRPr sz="2400" baseline="0">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mages with content">
    <p:spTree>
      <p:nvGrpSpPr>
        <p:cNvPr id="1" name=""/>
        <p:cNvGrpSpPr/>
        <p:nvPr/>
      </p:nvGrpSpPr>
      <p:grpSpPr>
        <a:xfrm>
          <a:off x="0" y="0"/>
          <a:ext cx="0" cy="0"/>
          <a:chOff x="0" y="0"/>
          <a:chExt cx="0" cy="0"/>
        </a:xfrm>
      </p:grpSpPr>
      <p:sp>
        <p:nvSpPr>
          <p:cNvPr id="12" name="Rectangle 11"/>
          <p:cNvSpPr/>
          <p:nvPr userDrawn="1"/>
        </p:nvSpPr>
        <p:spPr>
          <a:xfrm>
            <a:off x="2365675" y="4445005"/>
            <a:ext cx="2585738" cy="1389063"/>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atin typeface="Arial" pitchFamily="34" charset="0"/>
              <a:cs typeface="Arial" pitchFamily="34" charset="0"/>
            </a:endParaRPr>
          </a:p>
        </p:txBody>
      </p:sp>
      <p:sp>
        <p:nvSpPr>
          <p:cNvPr id="13" name="Rectangle 12"/>
          <p:cNvSpPr/>
          <p:nvPr userDrawn="1"/>
        </p:nvSpPr>
        <p:spPr>
          <a:xfrm>
            <a:off x="2461952" y="2768605"/>
            <a:ext cx="2489460" cy="1381125"/>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atin typeface="Arial" pitchFamily="34" charset="0"/>
              <a:cs typeface="Arial" pitchFamily="34" charset="0"/>
            </a:endParaRPr>
          </a:p>
        </p:txBody>
      </p:sp>
      <p:sp>
        <p:nvSpPr>
          <p:cNvPr id="14" name="Rectangle 13"/>
          <p:cNvSpPr/>
          <p:nvPr userDrawn="1"/>
        </p:nvSpPr>
        <p:spPr>
          <a:xfrm>
            <a:off x="2420691" y="1168402"/>
            <a:ext cx="2530722" cy="1362075"/>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atin typeface="Arial" pitchFamily="34" charset="0"/>
              <a:cs typeface="Arial" pitchFamily="34" charset="0"/>
            </a:endParaRPr>
          </a:p>
        </p:txBody>
      </p:sp>
      <p:sp>
        <p:nvSpPr>
          <p:cNvPr id="15" name="Rounded Rectangle 14"/>
          <p:cNvSpPr/>
          <p:nvPr userDrawn="1"/>
        </p:nvSpPr>
        <p:spPr>
          <a:xfrm>
            <a:off x="495141" y="2736850"/>
            <a:ext cx="1980565" cy="1447800"/>
          </a:xfrm>
          <a:prstGeom prst="roundRect">
            <a:avLst>
              <a:gd name="adj" fmla="val 4458"/>
            </a:avLst>
          </a:prstGeom>
          <a:gradFill>
            <a:gsLst>
              <a:gs pos="0">
                <a:srgbClr val="008CD7"/>
              </a:gs>
              <a:gs pos="100000">
                <a:srgbClr val="00709B"/>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Arial" pitchFamily="34" charset="0"/>
              <a:cs typeface="Arial" pitchFamily="34" charset="0"/>
            </a:endParaRPr>
          </a:p>
        </p:txBody>
      </p:sp>
      <p:sp>
        <p:nvSpPr>
          <p:cNvPr id="16" name="Rounded Rectangle 15"/>
          <p:cNvSpPr/>
          <p:nvPr userDrawn="1"/>
        </p:nvSpPr>
        <p:spPr>
          <a:xfrm>
            <a:off x="495141" y="4403725"/>
            <a:ext cx="1980565" cy="1447800"/>
          </a:xfrm>
          <a:prstGeom prst="roundRect">
            <a:avLst>
              <a:gd name="adj" fmla="val 4458"/>
            </a:avLst>
          </a:prstGeom>
          <a:gradFill>
            <a:gsLst>
              <a:gs pos="0">
                <a:srgbClr val="008CD7"/>
              </a:gs>
              <a:gs pos="100000">
                <a:srgbClr val="00709B"/>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Arial" pitchFamily="34" charset="0"/>
              <a:cs typeface="Arial" pitchFamily="34" charset="0"/>
            </a:endParaRPr>
          </a:p>
        </p:txBody>
      </p:sp>
      <p:sp>
        <p:nvSpPr>
          <p:cNvPr id="17" name="Rounded Rectangle 16"/>
          <p:cNvSpPr/>
          <p:nvPr userDrawn="1"/>
        </p:nvSpPr>
        <p:spPr>
          <a:xfrm>
            <a:off x="495141" y="1141413"/>
            <a:ext cx="1980565" cy="1447800"/>
          </a:xfrm>
          <a:prstGeom prst="roundRect">
            <a:avLst>
              <a:gd name="adj" fmla="val 4458"/>
            </a:avLst>
          </a:prstGeom>
          <a:gradFill>
            <a:gsLst>
              <a:gs pos="0">
                <a:srgbClr val="008CD7"/>
              </a:gs>
              <a:gs pos="100000">
                <a:srgbClr val="00709B"/>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latin typeface="Arial" pitchFamily="34" charset="0"/>
              <a:cs typeface="Arial" pitchFamily="34" charset="0"/>
            </a:endParaRPr>
          </a:p>
        </p:txBody>
      </p:sp>
      <p:sp>
        <p:nvSpPr>
          <p:cNvPr id="18" name="TextBox 17"/>
          <p:cNvSpPr txBox="1"/>
          <p:nvPr userDrawn="1"/>
        </p:nvSpPr>
        <p:spPr>
          <a:xfrm>
            <a:off x="2723277" y="1173164"/>
            <a:ext cx="2145612" cy="1421928"/>
          </a:xfrm>
          <a:prstGeom prst="rect">
            <a:avLst/>
          </a:prstGeom>
          <a:noFill/>
        </p:spPr>
        <p:txBody>
          <a:bodyPr>
            <a:spAutoFit/>
          </a:bodyPr>
          <a:lstStyle/>
          <a:p>
            <a:pPr algn="ctr">
              <a:buFont typeface="Arial" pitchFamily="34" charset="0"/>
              <a:buNone/>
              <a:defRPr/>
            </a:pPr>
            <a:r>
              <a:rPr lang="en-US" sz="1200" dirty="0">
                <a:solidFill>
                  <a:srgbClr val="003C71"/>
                </a:solidFill>
                <a:cs typeface="Arial" pitchFamily="34" charset="0"/>
              </a:rPr>
              <a:t>Place image over</a:t>
            </a:r>
            <a:br>
              <a:rPr lang="en-US" sz="1200" dirty="0">
                <a:solidFill>
                  <a:srgbClr val="003C71"/>
                </a:solidFill>
                <a:cs typeface="Arial" pitchFamily="34" charset="0"/>
              </a:rPr>
            </a:br>
            <a:r>
              <a:rPr lang="en-US" sz="1200" dirty="0">
                <a:solidFill>
                  <a:srgbClr val="003C71"/>
                </a:solidFill>
                <a:cs typeface="Arial" pitchFamily="34" charset="0"/>
              </a:rPr>
              <a:t>grey area. Make sure blue design feature is formatted </a:t>
            </a:r>
            <a:r>
              <a:rPr lang="ja-JP" altLang="en-US" sz="1200">
                <a:solidFill>
                  <a:srgbClr val="003C71"/>
                </a:solidFill>
                <a:cs typeface="Arial" pitchFamily="34" charset="0"/>
              </a:rPr>
              <a:t>“</a:t>
            </a:r>
            <a:r>
              <a:rPr lang="en-US" altLang="ja-JP" sz="1200" dirty="0">
                <a:solidFill>
                  <a:srgbClr val="003C71"/>
                </a:solidFill>
                <a:cs typeface="Arial" pitchFamily="34" charset="0"/>
              </a:rPr>
              <a:t>bring to front</a:t>
            </a:r>
            <a:r>
              <a:rPr lang="ja-JP" altLang="en-US" sz="1200">
                <a:solidFill>
                  <a:srgbClr val="003C71"/>
                </a:solidFill>
                <a:cs typeface="Arial" pitchFamily="34" charset="0"/>
              </a:rPr>
              <a:t>”</a:t>
            </a:r>
            <a:r>
              <a:rPr lang="en-US" altLang="ja-JP" sz="1200" dirty="0">
                <a:solidFill>
                  <a:srgbClr val="003C71"/>
                </a:solidFill>
                <a:cs typeface="Arial" pitchFamily="34" charset="0"/>
              </a:rPr>
              <a:t/>
            </a:r>
            <a:br>
              <a:rPr lang="en-US" altLang="ja-JP" sz="1200" dirty="0">
                <a:solidFill>
                  <a:srgbClr val="003C71"/>
                </a:solidFill>
                <a:cs typeface="Arial" pitchFamily="34" charset="0"/>
              </a:rPr>
            </a:br>
            <a:endParaRPr lang="en-US" altLang="ja-JP" sz="1200" dirty="0">
              <a:solidFill>
                <a:srgbClr val="003C71"/>
              </a:solidFill>
              <a:cs typeface="Arial" pitchFamily="34" charset="0"/>
            </a:endParaRPr>
          </a:p>
          <a:p>
            <a:pPr>
              <a:buFont typeface="Arial" pitchFamily="34" charset="0"/>
              <a:buChar char="•"/>
              <a:defRPr/>
            </a:pPr>
            <a:r>
              <a:rPr lang="en-US" sz="1200" dirty="0">
                <a:solidFill>
                  <a:srgbClr val="003C71"/>
                </a:solidFill>
                <a:cs typeface="Arial" pitchFamily="34" charset="0"/>
              </a:rPr>
              <a:t>Right click on box</a:t>
            </a:r>
          </a:p>
          <a:p>
            <a:pPr>
              <a:buFont typeface="Arial" pitchFamily="34" charset="0"/>
              <a:buChar char="•"/>
              <a:defRPr/>
            </a:pPr>
            <a:r>
              <a:rPr lang="en-US" sz="1200" dirty="0">
                <a:solidFill>
                  <a:srgbClr val="003C71"/>
                </a:solidFill>
                <a:cs typeface="Arial" pitchFamily="34" charset="0"/>
              </a:rPr>
              <a:t>Select </a:t>
            </a:r>
            <a:r>
              <a:rPr lang="ja-JP" altLang="en-US" sz="1200">
                <a:solidFill>
                  <a:srgbClr val="003C71"/>
                </a:solidFill>
                <a:cs typeface="Arial" pitchFamily="34" charset="0"/>
              </a:rPr>
              <a:t>“</a:t>
            </a:r>
            <a:r>
              <a:rPr lang="en-US" altLang="ja-JP" sz="1200" dirty="0">
                <a:solidFill>
                  <a:srgbClr val="003C71"/>
                </a:solidFill>
                <a:cs typeface="Arial" pitchFamily="34" charset="0"/>
              </a:rPr>
              <a:t>bring to front</a:t>
            </a:r>
            <a:r>
              <a:rPr lang="ja-JP" altLang="en-US" sz="1200">
                <a:solidFill>
                  <a:srgbClr val="003C71"/>
                </a:solidFill>
                <a:cs typeface="Arial" pitchFamily="34" charset="0"/>
              </a:rPr>
              <a:t>”</a:t>
            </a:r>
            <a:endParaRPr lang="en-US" sz="1200" dirty="0">
              <a:solidFill>
                <a:srgbClr val="003C71"/>
              </a:solidFill>
              <a:cs typeface="Arial" pitchFamily="34" charset="0"/>
            </a:endParaRPr>
          </a:p>
        </p:txBody>
      </p:sp>
      <p:sp>
        <p:nvSpPr>
          <p:cNvPr id="19" name="TextBox 18"/>
          <p:cNvSpPr txBox="1"/>
          <p:nvPr userDrawn="1"/>
        </p:nvSpPr>
        <p:spPr>
          <a:xfrm>
            <a:off x="2723277" y="2743200"/>
            <a:ext cx="2145612" cy="1421928"/>
          </a:xfrm>
          <a:prstGeom prst="rect">
            <a:avLst/>
          </a:prstGeom>
          <a:noFill/>
        </p:spPr>
        <p:txBody>
          <a:bodyPr>
            <a:spAutoFit/>
          </a:bodyPr>
          <a:lstStyle/>
          <a:p>
            <a:pPr algn="ctr">
              <a:buFont typeface="Arial" pitchFamily="34" charset="0"/>
              <a:buNone/>
              <a:defRPr/>
            </a:pPr>
            <a:r>
              <a:rPr lang="en-US" sz="1200">
                <a:solidFill>
                  <a:srgbClr val="003C71"/>
                </a:solidFill>
                <a:cs typeface="Arial" pitchFamily="34" charset="0"/>
              </a:rPr>
              <a:t>Place image over</a:t>
            </a:r>
            <a:br>
              <a:rPr lang="en-US" sz="1200">
                <a:solidFill>
                  <a:srgbClr val="003C71"/>
                </a:solidFill>
                <a:cs typeface="Arial" pitchFamily="34" charset="0"/>
              </a:rPr>
            </a:br>
            <a:r>
              <a:rPr lang="en-US" sz="1200">
                <a:solidFill>
                  <a:srgbClr val="003C71"/>
                </a:solidFill>
                <a:cs typeface="Arial" pitchFamily="34" charset="0"/>
              </a:rPr>
              <a:t>grey area. Make sure blue design feature is formatted </a:t>
            </a:r>
            <a:r>
              <a:rPr lang="ja-JP" altLang="en-US" sz="1200">
                <a:solidFill>
                  <a:srgbClr val="003C71"/>
                </a:solidFill>
                <a:cs typeface="Arial" pitchFamily="34" charset="0"/>
              </a:rPr>
              <a:t>“</a:t>
            </a:r>
            <a:r>
              <a:rPr lang="en-US" altLang="ja-JP" sz="1200">
                <a:solidFill>
                  <a:srgbClr val="003C71"/>
                </a:solidFill>
                <a:cs typeface="Arial" pitchFamily="34" charset="0"/>
              </a:rPr>
              <a:t>bring to front</a:t>
            </a:r>
            <a:r>
              <a:rPr lang="ja-JP" altLang="en-US" sz="1200">
                <a:solidFill>
                  <a:srgbClr val="003C71"/>
                </a:solidFill>
                <a:cs typeface="Arial" pitchFamily="34" charset="0"/>
              </a:rPr>
              <a:t>”</a:t>
            </a:r>
            <a:r>
              <a:rPr lang="en-US" altLang="ja-JP" sz="1200">
                <a:solidFill>
                  <a:srgbClr val="003C71"/>
                </a:solidFill>
                <a:cs typeface="Arial" pitchFamily="34" charset="0"/>
              </a:rPr>
              <a:t/>
            </a:r>
            <a:br>
              <a:rPr lang="en-US" altLang="ja-JP" sz="1200">
                <a:solidFill>
                  <a:srgbClr val="003C71"/>
                </a:solidFill>
                <a:cs typeface="Arial" pitchFamily="34" charset="0"/>
              </a:rPr>
            </a:br>
            <a:endParaRPr lang="en-US" altLang="ja-JP" sz="1200">
              <a:solidFill>
                <a:srgbClr val="003C71"/>
              </a:solidFill>
              <a:cs typeface="Arial" pitchFamily="34" charset="0"/>
            </a:endParaRPr>
          </a:p>
          <a:p>
            <a:pPr>
              <a:buFont typeface="Arial" pitchFamily="34" charset="0"/>
              <a:buChar char="•"/>
              <a:defRPr/>
            </a:pPr>
            <a:r>
              <a:rPr lang="en-US" sz="1200">
                <a:solidFill>
                  <a:srgbClr val="003C71"/>
                </a:solidFill>
                <a:cs typeface="Arial" pitchFamily="34" charset="0"/>
              </a:rPr>
              <a:t>Right click on box</a:t>
            </a:r>
          </a:p>
          <a:p>
            <a:pPr>
              <a:buFont typeface="Arial" pitchFamily="34" charset="0"/>
              <a:buChar char="•"/>
              <a:defRPr/>
            </a:pPr>
            <a:r>
              <a:rPr lang="en-US" sz="1200">
                <a:solidFill>
                  <a:srgbClr val="003C71"/>
                </a:solidFill>
                <a:cs typeface="Arial" pitchFamily="34" charset="0"/>
              </a:rPr>
              <a:t>Select </a:t>
            </a:r>
            <a:r>
              <a:rPr lang="ja-JP" altLang="en-US" sz="1200">
                <a:solidFill>
                  <a:srgbClr val="003C71"/>
                </a:solidFill>
                <a:cs typeface="Arial" pitchFamily="34" charset="0"/>
              </a:rPr>
              <a:t>“</a:t>
            </a:r>
            <a:r>
              <a:rPr lang="en-US" altLang="ja-JP" sz="1200">
                <a:solidFill>
                  <a:srgbClr val="003C71"/>
                </a:solidFill>
                <a:cs typeface="Arial" pitchFamily="34" charset="0"/>
              </a:rPr>
              <a:t>bring to front</a:t>
            </a:r>
            <a:r>
              <a:rPr lang="ja-JP" altLang="en-US" sz="1200">
                <a:solidFill>
                  <a:srgbClr val="003C71"/>
                </a:solidFill>
                <a:cs typeface="Arial" pitchFamily="34" charset="0"/>
              </a:rPr>
              <a:t>”</a:t>
            </a:r>
            <a:endParaRPr lang="en-US" sz="1200">
              <a:solidFill>
                <a:srgbClr val="003C71"/>
              </a:solidFill>
              <a:cs typeface="Arial" pitchFamily="34" charset="0"/>
            </a:endParaRPr>
          </a:p>
        </p:txBody>
      </p:sp>
      <p:sp>
        <p:nvSpPr>
          <p:cNvPr id="20" name="TextBox 19"/>
          <p:cNvSpPr txBox="1"/>
          <p:nvPr userDrawn="1"/>
        </p:nvSpPr>
        <p:spPr>
          <a:xfrm>
            <a:off x="2723277" y="4419600"/>
            <a:ext cx="2145612" cy="1421928"/>
          </a:xfrm>
          <a:prstGeom prst="rect">
            <a:avLst/>
          </a:prstGeom>
          <a:noFill/>
        </p:spPr>
        <p:txBody>
          <a:bodyPr>
            <a:spAutoFit/>
          </a:bodyPr>
          <a:lstStyle/>
          <a:p>
            <a:pPr algn="ctr">
              <a:buFont typeface="Arial" pitchFamily="34" charset="0"/>
              <a:buNone/>
              <a:defRPr/>
            </a:pPr>
            <a:r>
              <a:rPr lang="en-US" sz="1200">
                <a:solidFill>
                  <a:srgbClr val="003C71"/>
                </a:solidFill>
                <a:cs typeface="Arial" pitchFamily="34" charset="0"/>
              </a:rPr>
              <a:t>Place image over</a:t>
            </a:r>
            <a:br>
              <a:rPr lang="en-US" sz="1200">
                <a:solidFill>
                  <a:srgbClr val="003C71"/>
                </a:solidFill>
                <a:cs typeface="Arial" pitchFamily="34" charset="0"/>
              </a:rPr>
            </a:br>
            <a:r>
              <a:rPr lang="en-US" sz="1200">
                <a:solidFill>
                  <a:srgbClr val="003C71"/>
                </a:solidFill>
                <a:cs typeface="Arial" pitchFamily="34" charset="0"/>
              </a:rPr>
              <a:t>grey area. Make sure blue design feature is formatted </a:t>
            </a:r>
            <a:r>
              <a:rPr lang="ja-JP" altLang="en-US" sz="1200">
                <a:solidFill>
                  <a:srgbClr val="003C71"/>
                </a:solidFill>
                <a:cs typeface="Arial" pitchFamily="34" charset="0"/>
              </a:rPr>
              <a:t>“</a:t>
            </a:r>
            <a:r>
              <a:rPr lang="en-US" altLang="ja-JP" sz="1200">
                <a:solidFill>
                  <a:srgbClr val="003C71"/>
                </a:solidFill>
                <a:cs typeface="Arial" pitchFamily="34" charset="0"/>
              </a:rPr>
              <a:t>bring to front</a:t>
            </a:r>
            <a:r>
              <a:rPr lang="ja-JP" altLang="en-US" sz="1200">
                <a:solidFill>
                  <a:srgbClr val="003C71"/>
                </a:solidFill>
                <a:cs typeface="Arial" pitchFamily="34" charset="0"/>
              </a:rPr>
              <a:t>”</a:t>
            </a:r>
            <a:r>
              <a:rPr lang="en-US" altLang="ja-JP" sz="1200">
                <a:solidFill>
                  <a:srgbClr val="003C71"/>
                </a:solidFill>
                <a:cs typeface="Arial" pitchFamily="34" charset="0"/>
              </a:rPr>
              <a:t/>
            </a:r>
            <a:br>
              <a:rPr lang="en-US" altLang="ja-JP" sz="1200">
                <a:solidFill>
                  <a:srgbClr val="003C71"/>
                </a:solidFill>
                <a:cs typeface="Arial" pitchFamily="34" charset="0"/>
              </a:rPr>
            </a:br>
            <a:endParaRPr lang="en-US" altLang="ja-JP" sz="1200">
              <a:solidFill>
                <a:srgbClr val="003C71"/>
              </a:solidFill>
              <a:cs typeface="Arial" pitchFamily="34" charset="0"/>
            </a:endParaRPr>
          </a:p>
          <a:p>
            <a:pPr>
              <a:buFont typeface="Arial" pitchFamily="34" charset="0"/>
              <a:buChar char="•"/>
              <a:defRPr/>
            </a:pPr>
            <a:r>
              <a:rPr lang="en-US" sz="1200">
                <a:solidFill>
                  <a:srgbClr val="003C71"/>
                </a:solidFill>
                <a:cs typeface="Arial" pitchFamily="34" charset="0"/>
              </a:rPr>
              <a:t>Right click on box</a:t>
            </a:r>
          </a:p>
          <a:p>
            <a:pPr>
              <a:buFont typeface="Arial" pitchFamily="34" charset="0"/>
              <a:buChar char="•"/>
              <a:defRPr/>
            </a:pPr>
            <a:r>
              <a:rPr lang="en-US" sz="1200">
                <a:solidFill>
                  <a:srgbClr val="003C71"/>
                </a:solidFill>
                <a:cs typeface="Arial" pitchFamily="34" charset="0"/>
              </a:rPr>
              <a:t>Select </a:t>
            </a:r>
            <a:r>
              <a:rPr lang="ja-JP" altLang="en-US" sz="1200">
                <a:solidFill>
                  <a:srgbClr val="003C71"/>
                </a:solidFill>
                <a:cs typeface="Arial" pitchFamily="34" charset="0"/>
              </a:rPr>
              <a:t>“</a:t>
            </a:r>
            <a:r>
              <a:rPr lang="en-US" altLang="ja-JP" sz="1200">
                <a:solidFill>
                  <a:srgbClr val="003C71"/>
                </a:solidFill>
                <a:cs typeface="Arial" pitchFamily="34" charset="0"/>
              </a:rPr>
              <a:t>bring to front</a:t>
            </a:r>
            <a:r>
              <a:rPr lang="ja-JP" altLang="en-US" sz="1200">
                <a:solidFill>
                  <a:srgbClr val="003C71"/>
                </a:solidFill>
                <a:cs typeface="Arial" pitchFamily="34" charset="0"/>
              </a:rPr>
              <a:t>”</a:t>
            </a:r>
            <a:endParaRPr lang="en-US" sz="1200">
              <a:solidFill>
                <a:srgbClr val="003C71"/>
              </a:solidFill>
              <a:cs typeface="Arial" pitchFamily="34" charset="0"/>
            </a:endParaRPr>
          </a:p>
        </p:txBody>
      </p:sp>
      <p:sp>
        <p:nvSpPr>
          <p:cNvPr id="39" name="Text Placeholder 34"/>
          <p:cNvSpPr>
            <a:spLocks noGrp="1"/>
          </p:cNvSpPr>
          <p:nvPr>
            <p:ph type="body" sz="quarter" idx="22"/>
          </p:nvPr>
        </p:nvSpPr>
        <p:spPr>
          <a:xfrm>
            <a:off x="6931978" y="2753422"/>
            <a:ext cx="2475706" cy="1447800"/>
          </a:xfrm>
          <a:prstGeom prst="rect">
            <a:avLst/>
          </a:prstGeom>
        </p:spPr>
        <p:txBody>
          <a:bodyPr/>
          <a:lstStyle>
            <a:lvl1pPr>
              <a:buNone/>
              <a:defRPr sz="1800">
                <a:latin typeface="Arial" pitchFamily="34" charset="0"/>
                <a:cs typeface="Arial" pitchFamily="34" charset="0"/>
              </a:defRPr>
            </a:lvl1pPr>
            <a:lvl2pPr>
              <a:defRPr sz="1600">
                <a:latin typeface="Arial" pitchFamily="34" charset="0"/>
                <a:cs typeface="Arial" pitchFamily="34" charset="0"/>
              </a:defRPr>
            </a:lvl2pPr>
            <a:lvl3pPr>
              <a:defRPr sz="1400" baseline="0">
                <a:latin typeface="Arial" pitchFamily="34" charset="0"/>
                <a:cs typeface="Arial" pitchFamily="34" charset="0"/>
              </a:defRPr>
            </a:lvl3pPr>
          </a:lstStyle>
          <a:p>
            <a:pPr lvl="0"/>
            <a:r>
              <a:rPr lang="en-US" smtClean="0"/>
              <a:t>Click to edit Master text styles</a:t>
            </a:r>
          </a:p>
          <a:p>
            <a:pPr lvl="1"/>
            <a:r>
              <a:rPr lang="en-US" smtClean="0"/>
              <a:t>Second level</a:t>
            </a:r>
          </a:p>
          <a:p>
            <a:pPr lvl="2"/>
            <a:r>
              <a:rPr lang="en-US" smtClean="0"/>
              <a:t>Third level</a:t>
            </a:r>
          </a:p>
        </p:txBody>
      </p:sp>
      <p:sp>
        <p:nvSpPr>
          <p:cNvPr id="40" name="Text Placeholder 34"/>
          <p:cNvSpPr>
            <a:spLocks noGrp="1"/>
          </p:cNvSpPr>
          <p:nvPr>
            <p:ph type="body" sz="quarter" idx="23"/>
          </p:nvPr>
        </p:nvSpPr>
        <p:spPr>
          <a:xfrm>
            <a:off x="5116462" y="2753422"/>
            <a:ext cx="1650471" cy="1447800"/>
          </a:xfrm>
          <a:prstGeom prst="rect">
            <a:avLst/>
          </a:prstGeom>
        </p:spPr>
        <p:txBody>
          <a:bodyPr/>
          <a:lstStyle>
            <a:lvl1pPr marL="0" indent="0">
              <a:buNone/>
              <a:tabLst>
                <a:tab pos="0" algn="l"/>
              </a:tabLst>
              <a:defRPr>
                <a:latin typeface="Arial" pitchFamily="34" charset="0"/>
                <a:cs typeface="Arial" pitchFamily="34" charset="0"/>
              </a:defRPr>
            </a:lvl1pPr>
            <a:lvl2pPr>
              <a:defRPr/>
            </a:lvl2pPr>
            <a:lvl3pPr>
              <a:defRPr baseline="0"/>
            </a:lvl3pPr>
          </a:lstStyle>
          <a:p>
            <a:pPr lvl="0"/>
            <a:r>
              <a:rPr lang="en-US" smtClean="0"/>
              <a:t>Click to edit Master text styles</a:t>
            </a:r>
          </a:p>
        </p:txBody>
      </p:sp>
      <p:sp>
        <p:nvSpPr>
          <p:cNvPr id="27" name="Text Placeholder 44"/>
          <p:cNvSpPr>
            <a:spLocks noGrp="1"/>
          </p:cNvSpPr>
          <p:nvPr>
            <p:ph type="body" sz="quarter" idx="28"/>
          </p:nvPr>
        </p:nvSpPr>
        <p:spPr>
          <a:xfrm>
            <a:off x="694735" y="2945365"/>
            <a:ext cx="1402900" cy="1010097"/>
          </a:xfrm>
          <a:prstGeom prst="rect">
            <a:avLst/>
          </a:prstGeom>
        </p:spPr>
        <p:txBody>
          <a:bodyPr>
            <a:noAutofit/>
          </a:bodyPr>
          <a:lstStyle>
            <a:lvl1pPr marL="0" indent="0">
              <a:buNone/>
              <a:defRPr sz="1600">
                <a:solidFill>
                  <a:schemeClr val="bg1"/>
                </a:solidFill>
                <a:latin typeface="Arial" pitchFamily="34" charset="0"/>
                <a:cs typeface="Arial" pitchFamily="34" charset="0"/>
              </a:defRPr>
            </a:lvl1pPr>
          </a:lstStyle>
          <a:p>
            <a:pPr lvl="0"/>
            <a:r>
              <a:rPr lang="en-US" smtClean="0"/>
              <a:t>Click to edit Master text styles</a:t>
            </a:r>
          </a:p>
        </p:txBody>
      </p:sp>
      <p:sp>
        <p:nvSpPr>
          <p:cNvPr id="24" name="Text Placeholder 34"/>
          <p:cNvSpPr>
            <a:spLocks noGrp="1"/>
          </p:cNvSpPr>
          <p:nvPr>
            <p:ph type="body" sz="quarter" idx="29"/>
          </p:nvPr>
        </p:nvSpPr>
        <p:spPr>
          <a:xfrm>
            <a:off x="6931978" y="4419600"/>
            <a:ext cx="2475706" cy="1447800"/>
          </a:xfrm>
          <a:prstGeom prst="rect">
            <a:avLst/>
          </a:prstGeom>
        </p:spPr>
        <p:txBody>
          <a:bodyPr/>
          <a:lstStyle>
            <a:lvl1pPr>
              <a:buNone/>
              <a:defRPr sz="1800">
                <a:latin typeface="Arial" pitchFamily="34" charset="0"/>
                <a:cs typeface="Arial" pitchFamily="34" charset="0"/>
              </a:defRPr>
            </a:lvl1pPr>
            <a:lvl2pPr>
              <a:defRPr sz="1600">
                <a:latin typeface="Arial" pitchFamily="34" charset="0"/>
                <a:cs typeface="Arial" pitchFamily="34" charset="0"/>
              </a:defRPr>
            </a:lvl2pPr>
            <a:lvl3pPr>
              <a:defRPr sz="1400" baseline="0">
                <a:latin typeface="Arial" pitchFamily="34" charset="0"/>
                <a:cs typeface="Arial" pitchFamily="34" charset="0"/>
              </a:defRPr>
            </a:lvl3pPr>
          </a:lstStyle>
          <a:p>
            <a:pPr lvl="0"/>
            <a:r>
              <a:rPr lang="en-US" smtClean="0"/>
              <a:t>Click to edit Master text styles</a:t>
            </a:r>
          </a:p>
          <a:p>
            <a:pPr lvl="1"/>
            <a:r>
              <a:rPr lang="en-US" smtClean="0"/>
              <a:t>Second level</a:t>
            </a:r>
          </a:p>
          <a:p>
            <a:pPr lvl="2"/>
            <a:r>
              <a:rPr lang="en-US" smtClean="0"/>
              <a:t>Third level</a:t>
            </a:r>
          </a:p>
        </p:txBody>
      </p:sp>
      <p:sp>
        <p:nvSpPr>
          <p:cNvPr id="25" name="Text Placeholder 34"/>
          <p:cNvSpPr>
            <a:spLocks noGrp="1"/>
          </p:cNvSpPr>
          <p:nvPr>
            <p:ph type="body" sz="quarter" idx="30"/>
          </p:nvPr>
        </p:nvSpPr>
        <p:spPr>
          <a:xfrm>
            <a:off x="5116462" y="4419600"/>
            <a:ext cx="1650471" cy="1447800"/>
          </a:xfrm>
          <a:prstGeom prst="rect">
            <a:avLst/>
          </a:prstGeom>
        </p:spPr>
        <p:txBody>
          <a:bodyPr/>
          <a:lstStyle>
            <a:lvl1pPr marL="0" indent="0">
              <a:buNone/>
              <a:defRPr>
                <a:latin typeface="Arial" pitchFamily="34" charset="0"/>
                <a:cs typeface="Arial" pitchFamily="34" charset="0"/>
              </a:defRPr>
            </a:lvl1pPr>
            <a:lvl2pPr>
              <a:defRPr/>
            </a:lvl2pPr>
            <a:lvl3pPr>
              <a:defRPr baseline="0"/>
            </a:lvl3pPr>
          </a:lstStyle>
          <a:p>
            <a:pPr lvl="0"/>
            <a:r>
              <a:rPr lang="en-US" smtClean="0"/>
              <a:t>Click to edit Master text styles</a:t>
            </a:r>
          </a:p>
        </p:txBody>
      </p:sp>
      <p:sp>
        <p:nvSpPr>
          <p:cNvPr id="26" name="Text Placeholder 44"/>
          <p:cNvSpPr>
            <a:spLocks noGrp="1"/>
          </p:cNvSpPr>
          <p:nvPr>
            <p:ph type="body" sz="quarter" idx="31"/>
          </p:nvPr>
        </p:nvSpPr>
        <p:spPr>
          <a:xfrm>
            <a:off x="694735" y="4611545"/>
            <a:ext cx="1402900" cy="1010097"/>
          </a:xfrm>
          <a:prstGeom prst="rect">
            <a:avLst/>
          </a:prstGeom>
        </p:spPr>
        <p:txBody>
          <a:bodyPr>
            <a:noAutofit/>
          </a:bodyPr>
          <a:lstStyle>
            <a:lvl1pPr marL="0" indent="0">
              <a:buNone/>
              <a:defRPr sz="1600">
                <a:solidFill>
                  <a:schemeClr val="bg1"/>
                </a:solidFill>
                <a:latin typeface="Arial" pitchFamily="34" charset="0"/>
                <a:cs typeface="Arial" pitchFamily="34" charset="0"/>
              </a:defRPr>
            </a:lvl1pPr>
          </a:lstStyle>
          <a:p>
            <a:pPr lvl="0"/>
            <a:r>
              <a:rPr lang="en-US" smtClean="0"/>
              <a:t>Click to edit Master text styles</a:t>
            </a:r>
          </a:p>
        </p:txBody>
      </p:sp>
      <p:sp>
        <p:nvSpPr>
          <p:cNvPr id="33" name="Text Placeholder 34"/>
          <p:cNvSpPr>
            <a:spLocks noGrp="1"/>
          </p:cNvSpPr>
          <p:nvPr>
            <p:ph type="body" sz="quarter" idx="32"/>
          </p:nvPr>
        </p:nvSpPr>
        <p:spPr>
          <a:xfrm>
            <a:off x="6931978" y="1157413"/>
            <a:ext cx="2475706" cy="1447800"/>
          </a:xfrm>
          <a:prstGeom prst="rect">
            <a:avLst/>
          </a:prstGeom>
        </p:spPr>
        <p:txBody>
          <a:bodyPr/>
          <a:lstStyle>
            <a:lvl1pPr>
              <a:buNone/>
              <a:defRPr sz="1800">
                <a:latin typeface="Arial" pitchFamily="34" charset="0"/>
                <a:cs typeface="Arial" pitchFamily="34" charset="0"/>
              </a:defRPr>
            </a:lvl1pPr>
            <a:lvl2pPr>
              <a:defRPr sz="1600">
                <a:latin typeface="Arial" pitchFamily="34" charset="0"/>
                <a:cs typeface="Arial" pitchFamily="34" charset="0"/>
              </a:defRPr>
            </a:lvl2pPr>
            <a:lvl3pPr>
              <a:defRPr sz="1400" baseline="0">
                <a:latin typeface="Arial" pitchFamily="34" charset="0"/>
                <a:cs typeface="Arial" pitchFamily="34" charset="0"/>
              </a:defRPr>
            </a:lvl3pPr>
          </a:lstStyle>
          <a:p>
            <a:pPr lvl="0"/>
            <a:r>
              <a:rPr lang="en-US" smtClean="0"/>
              <a:t>Click to edit Master text styles</a:t>
            </a:r>
          </a:p>
          <a:p>
            <a:pPr lvl="1"/>
            <a:r>
              <a:rPr lang="en-US" smtClean="0"/>
              <a:t>Second level</a:t>
            </a:r>
          </a:p>
          <a:p>
            <a:pPr lvl="2"/>
            <a:r>
              <a:rPr lang="en-US" smtClean="0"/>
              <a:t>Third level</a:t>
            </a:r>
          </a:p>
        </p:txBody>
      </p:sp>
      <p:sp>
        <p:nvSpPr>
          <p:cNvPr id="34" name="Text Placeholder 34"/>
          <p:cNvSpPr>
            <a:spLocks noGrp="1"/>
          </p:cNvSpPr>
          <p:nvPr>
            <p:ph type="body" sz="quarter" idx="33"/>
          </p:nvPr>
        </p:nvSpPr>
        <p:spPr>
          <a:xfrm>
            <a:off x="5116462" y="1157413"/>
            <a:ext cx="1650471" cy="1447800"/>
          </a:xfrm>
          <a:prstGeom prst="rect">
            <a:avLst/>
          </a:prstGeom>
        </p:spPr>
        <p:txBody>
          <a:bodyPr/>
          <a:lstStyle>
            <a:lvl1pPr marL="0" indent="0">
              <a:buNone/>
              <a:defRPr>
                <a:latin typeface="Arial" pitchFamily="34" charset="0"/>
                <a:cs typeface="Arial" pitchFamily="34" charset="0"/>
              </a:defRPr>
            </a:lvl1pPr>
            <a:lvl2pPr>
              <a:defRPr/>
            </a:lvl2pPr>
            <a:lvl3pPr>
              <a:defRPr baseline="0"/>
            </a:lvl3pPr>
          </a:lstStyle>
          <a:p>
            <a:pPr lvl="0"/>
            <a:r>
              <a:rPr lang="en-US" smtClean="0"/>
              <a:t>Click to edit Master text styles</a:t>
            </a:r>
          </a:p>
        </p:txBody>
      </p:sp>
      <p:sp>
        <p:nvSpPr>
          <p:cNvPr id="37" name="Text Placeholder 44"/>
          <p:cNvSpPr>
            <a:spLocks noGrp="1"/>
          </p:cNvSpPr>
          <p:nvPr>
            <p:ph type="body" sz="quarter" idx="34"/>
          </p:nvPr>
        </p:nvSpPr>
        <p:spPr>
          <a:xfrm>
            <a:off x="694735" y="1349355"/>
            <a:ext cx="1402900" cy="1010097"/>
          </a:xfrm>
          <a:prstGeom prst="rect">
            <a:avLst/>
          </a:prstGeom>
        </p:spPr>
        <p:txBody>
          <a:bodyPr>
            <a:noAutofit/>
          </a:bodyPr>
          <a:lstStyle>
            <a:lvl1pPr marL="0" indent="0">
              <a:buNone/>
              <a:defRPr sz="1600">
                <a:solidFill>
                  <a:schemeClr val="bg1"/>
                </a:solidFill>
                <a:latin typeface="Arial" pitchFamily="34" charset="0"/>
                <a:cs typeface="Arial" pitchFamily="34" charset="0"/>
              </a:defRPr>
            </a:lvl1pPr>
          </a:lstStyle>
          <a:p>
            <a:pPr lvl="0"/>
            <a:r>
              <a:rPr lang="en-US" smtClean="0"/>
              <a:t>Click to edit Master text styles</a:t>
            </a:r>
          </a:p>
        </p:txBody>
      </p:sp>
      <p:sp>
        <p:nvSpPr>
          <p:cNvPr id="21" name="Text Placeholder 8"/>
          <p:cNvSpPr>
            <a:spLocks noGrp="1"/>
          </p:cNvSpPr>
          <p:nvPr>
            <p:ph type="body" sz="quarter" idx="10"/>
          </p:nvPr>
        </p:nvSpPr>
        <p:spPr>
          <a:xfrm>
            <a:off x="495141" y="228600"/>
            <a:ext cx="8912543" cy="685800"/>
          </a:xfrm>
          <a:prstGeom prst="rect">
            <a:avLst/>
          </a:prstGeom>
        </p:spPr>
        <p:txBody>
          <a:bodyPr anchor="b">
            <a:normAutofit/>
          </a:bodyPr>
          <a:lstStyle>
            <a:lvl1pPr>
              <a:buNone/>
              <a:defRPr sz="2400" baseline="0">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ustom Layout- four">
    <p:spTree>
      <p:nvGrpSpPr>
        <p:cNvPr id="1" name=""/>
        <p:cNvGrpSpPr/>
        <p:nvPr/>
      </p:nvGrpSpPr>
      <p:grpSpPr>
        <a:xfrm>
          <a:off x="0" y="0"/>
          <a:ext cx="0" cy="0"/>
          <a:chOff x="0" y="0"/>
          <a:chExt cx="0" cy="0"/>
        </a:xfrm>
      </p:grpSpPr>
      <p:sp>
        <p:nvSpPr>
          <p:cNvPr id="11" name="Rounded Rectangle 10"/>
          <p:cNvSpPr/>
          <p:nvPr userDrawn="1"/>
        </p:nvSpPr>
        <p:spPr>
          <a:xfrm>
            <a:off x="5033936" y="1143005"/>
            <a:ext cx="4291224" cy="614363"/>
          </a:xfrm>
          <a:prstGeom prst="roundRect">
            <a:avLst>
              <a:gd name="adj" fmla="val 17016"/>
            </a:avLst>
          </a:prstGeom>
          <a:gradFill>
            <a:gsLst>
              <a:gs pos="0">
                <a:srgbClr val="48A23F"/>
              </a:gs>
              <a:gs pos="50000">
                <a:srgbClr val="44943F"/>
              </a:gs>
              <a:gs pos="50000">
                <a:srgbClr val="007041"/>
              </a:gs>
              <a:gs pos="100000">
                <a:srgbClr val="007041">
                  <a:alpha val="8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ounded Rectangle 11"/>
          <p:cNvSpPr/>
          <p:nvPr userDrawn="1"/>
        </p:nvSpPr>
        <p:spPr>
          <a:xfrm>
            <a:off x="5033936" y="1143000"/>
            <a:ext cx="4291224" cy="2438400"/>
          </a:xfrm>
          <a:prstGeom prst="roundRect">
            <a:avLst>
              <a:gd name="adj" fmla="val 4458"/>
            </a:avLst>
          </a:prstGeom>
          <a:noFill/>
          <a:ln w="15875">
            <a:solidFill>
              <a:srgbClr val="48A23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ounded Rectangle 12"/>
          <p:cNvSpPr/>
          <p:nvPr userDrawn="1"/>
        </p:nvSpPr>
        <p:spPr>
          <a:xfrm>
            <a:off x="495141" y="1143005"/>
            <a:ext cx="4291224" cy="614363"/>
          </a:xfrm>
          <a:prstGeom prst="roundRect">
            <a:avLst>
              <a:gd name="adj" fmla="val 17016"/>
            </a:avLst>
          </a:prstGeom>
          <a:gradFill>
            <a:gsLst>
              <a:gs pos="0">
                <a:srgbClr val="008CD7">
                  <a:alpha val="85000"/>
                </a:srgbClr>
              </a:gs>
              <a:gs pos="100000">
                <a:srgbClr val="00709B"/>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 name="Rounded Rectangle 13"/>
          <p:cNvSpPr/>
          <p:nvPr userDrawn="1"/>
        </p:nvSpPr>
        <p:spPr>
          <a:xfrm>
            <a:off x="495141" y="1143000"/>
            <a:ext cx="4291224" cy="2438400"/>
          </a:xfrm>
          <a:prstGeom prst="roundRect">
            <a:avLst>
              <a:gd name="adj" fmla="val 4458"/>
            </a:avLst>
          </a:prstGeom>
          <a:noFill/>
          <a:ln w="15875">
            <a:solidFill>
              <a:srgbClr val="008CD7"/>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 name="Rounded Rectangle 14"/>
          <p:cNvSpPr/>
          <p:nvPr userDrawn="1"/>
        </p:nvSpPr>
        <p:spPr>
          <a:xfrm>
            <a:off x="5033936" y="3733804"/>
            <a:ext cx="4291224" cy="614363"/>
          </a:xfrm>
          <a:prstGeom prst="roundRect">
            <a:avLst>
              <a:gd name="adj" fmla="val 17016"/>
            </a:avLst>
          </a:prstGeom>
          <a:gradFill>
            <a:gsLst>
              <a:gs pos="0">
                <a:srgbClr val="ED8B00"/>
              </a:gs>
              <a:gs pos="100000">
                <a:srgbClr val="CF4520">
                  <a:alpha val="85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0" name="Rounded Rectangle 19"/>
          <p:cNvSpPr/>
          <p:nvPr userDrawn="1"/>
        </p:nvSpPr>
        <p:spPr>
          <a:xfrm>
            <a:off x="5033936" y="3733800"/>
            <a:ext cx="4291224" cy="2438400"/>
          </a:xfrm>
          <a:prstGeom prst="roundRect">
            <a:avLst>
              <a:gd name="adj" fmla="val 4458"/>
            </a:avLst>
          </a:prstGeom>
          <a:noFill/>
          <a:ln w="15875">
            <a:solidFill>
              <a:srgbClr val="ED8B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5" name="Rounded Rectangle 24"/>
          <p:cNvSpPr/>
          <p:nvPr userDrawn="1"/>
        </p:nvSpPr>
        <p:spPr>
          <a:xfrm>
            <a:off x="495141" y="3733804"/>
            <a:ext cx="4291224" cy="614363"/>
          </a:xfrm>
          <a:prstGeom prst="roundRect">
            <a:avLst>
              <a:gd name="adj" fmla="val 17016"/>
            </a:avLst>
          </a:prstGeom>
          <a:gradFill>
            <a:gsLst>
              <a:gs pos="0">
                <a:schemeClr val="accent3"/>
              </a:gs>
              <a:gs pos="100000">
                <a:srgbClr val="861F55">
                  <a:alpha val="85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6" name="Rounded Rectangle 25"/>
          <p:cNvSpPr/>
          <p:nvPr userDrawn="1"/>
        </p:nvSpPr>
        <p:spPr>
          <a:xfrm>
            <a:off x="495141" y="3733800"/>
            <a:ext cx="4291224" cy="2438400"/>
          </a:xfrm>
          <a:prstGeom prst="roundRect">
            <a:avLst>
              <a:gd name="adj" fmla="val 4458"/>
            </a:avLst>
          </a:prstGeom>
          <a:noFill/>
          <a:ln w="15875">
            <a:solidFill>
              <a:srgbClr val="B90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 name="Content Placeholder 2"/>
          <p:cNvSpPr>
            <a:spLocks noGrp="1"/>
          </p:cNvSpPr>
          <p:nvPr>
            <p:ph idx="1"/>
          </p:nvPr>
        </p:nvSpPr>
        <p:spPr>
          <a:xfrm>
            <a:off x="577667" y="1828800"/>
            <a:ext cx="4126177" cy="1676400"/>
          </a:xfrm>
          <a:prstGeom prst="rect">
            <a:avLst/>
          </a:prstGeom>
        </p:spPr>
        <p:txBody>
          <a:bodyPr/>
          <a:lstStyle>
            <a:lvl1pPr marL="233363" indent="-233363">
              <a:spcBef>
                <a:spcPts val="200"/>
              </a:spcBef>
              <a:spcAft>
                <a:spcPts val="200"/>
              </a:spcAft>
              <a:buFont typeface="Arial" pitchFamily="34" charset="0"/>
              <a:buChar char="•"/>
              <a:defRPr sz="1400">
                <a:latin typeface="Arial" pitchFamily="34" charset="0"/>
                <a:cs typeface="Arial" pitchFamily="34" charset="0"/>
              </a:defRPr>
            </a:lvl1pPr>
            <a:lvl2pPr marL="574675" indent="-117475">
              <a:spcBef>
                <a:spcPts val="300"/>
              </a:spcBef>
              <a:spcAft>
                <a:spcPts val="0"/>
              </a:spcAft>
              <a:defRPr sz="1200" baseline="0">
                <a:latin typeface="Arial" pitchFamily="34" charset="0"/>
                <a:cs typeface="Arial" pitchFamily="34" charset="0"/>
              </a:defRPr>
            </a:lvl2pPr>
            <a:lvl3pPr marL="1031875" indent="-117475">
              <a:spcBef>
                <a:spcPts val="300"/>
              </a:spcBef>
              <a:spcAft>
                <a:spcPts val="0"/>
              </a:spcAft>
              <a:defRPr sz="1200" baseline="0">
                <a:latin typeface="Arial" pitchFamily="34" charset="0"/>
                <a:cs typeface="Arial" pitchFamily="34" charset="0"/>
              </a:defRPr>
            </a:lvl3pPr>
            <a:lvl4pPr marL="1541463" indent="-169863">
              <a:spcBef>
                <a:spcPts val="300"/>
              </a:spcBef>
              <a:spcAft>
                <a:spcPts val="0"/>
              </a:spcAft>
              <a:defRPr sz="1200" baseline="0">
                <a:latin typeface="Arial" pitchFamily="34" charset="0"/>
                <a:cs typeface="Arial" pitchFamily="34" charset="0"/>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7" name="Content Placeholder 2"/>
          <p:cNvSpPr>
            <a:spLocks noGrp="1"/>
          </p:cNvSpPr>
          <p:nvPr>
            <p:ph idx="11"/>
          </p:nvPr>
        </p:nvSpPr>
        <p:spPr>
          <a:xfrm>
            <a:off x="577667" y="4419600"/>
            <a:ext cx="4126177" cy="1676400"/>
          </a:xfrm>
          <a:prstGeom prst="rect">
            <a:avLst/>
          </a:prstGeom>
        </p:spPr>
        <p:txBody>
          <a:bodyPr/>
          <a:lstStyle>
            <a:lvl1pPr marL="233363" indent="-233363">
              <a:spcBef>
                <a:spcPts val="200"/>
              </a:spcBef>
              <a:spcAft>
                <a:spcPts val="200"/>
              </a:spcAft>
              <a:buFont typeface="Arial" pitchFamily="34" charset="0"/>
              <a:buChar char="•"/>
              <a:defRPr sz="1400">
                <a:latin typeface="Arial" pitchFamily="34" charset="0"/>
                <a:cs typeface="Arial" pitchFamily="34" charset="0"/>
              </a:defRPr>
            </a:lvl1pPr>
            <a:lvl2pPr marL="574675" indent="-117475">
              <a:spcBef>
                <a:spcPts val="300"/>
              </a:spcBef>
              <a:spcAft>
                <a:spcPts val="0"/>
              </a:spcAft>
              <a:defRPr sz="1200" baseline="0">
                <a:latin typeface="Arial" pitchFamily="34" charset="0"/>
                <a:cs typeface="Arial" pitchFamily="34" charset="0"/>
              </a:defRPr>
            </a:lvl2pPr>
            <a:lvl3pPr marL="1031875" indent="-117475">
              <a:spcBef>
                <a:spcPts val="300"/>
              </a:spcBef>
              <a:spcAft>
                <a:spcPts val="0"/>
              </a:spcAft>
              <a:defRPr sz="1200" baseline="0">
                <a:latin typeface="Arial" pitchFamily="34" charset="0"/>
                <a:cs typeface="Arial" pitchFamily="34" charset="0"/>
              </a:defRPr>
            </a:lvl3pPr>
            <a:lvl4pPr marL="1541463" indent="-169863">
              <a:spcBef>
                <a:spcPts val="300"/>
              </a:spcBef>
              <a:spcAft>
                <a:spcPts val="0"/>
              </a:spcAft>
              <a:defRPr sz="1200" baseline="0">
                <a:latin typeface="Arial" pitchFamily="34" charset="0"/>
                <a:cs typeface="Arial" pitchFamily="34" charset="0"/>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8" name="Content Placeholder 2"/>
          <p:cNvSpPr>
            <a:spLocks noGrp="1"/>
          </p:cNvSpPr>
          <p:nvPr>
            <p:ph idx="12"/>
          </p:nvPr>
        </p:nvSpPr>
        <p:spPr>
          <a:xfrm>
            <a:off x="5116462" y="1828800"/>
            <a:ext cx="4126177" cy="1676400"/>
          </a:xfrm>
          <a:prstGeom prst="rect">
            <a:avLst/>
          </a:prstGeom>
        </p:spPr>
        <p:txBody>
          <a:bodyPr/>
          <a:lstStyle>
            <a:lvl1pPr marL="233363" indent="-233363">
              <a:spcBef>
                <a:spcPts val="200"/>
              </a:spcBef>
              <a:spcAft>
                <a:spcPts val="200"/>
              </a:spcAft>
              <a:buFont typeface="Arial" pitchFamily="34" charset="0"/>
              <a:buChar char="•"/>
              <a:defRPr sz="1400">
                <a:latin typeface="Arial" pitchFamily="34" charset="0"/>
                <a:cs typeface="Arial" pitchFamily="34" charset="0"/>
              </a:defRPr>
            </a:lvl1pPr>
            <a:lvl2pPr marL="574675" indent="-117475">
              <a:spcBef>
                <a:spcPts val="300"/>
              </a:spcBef>
              <a:spcAft>
                <a:spcPts val="0"/>
              </a:spcAft>
              <a:defRPr sz="1200" baseline="0">
                <a:latin typeface="Arial" pitchFamily="34" charset="0"/>
                <a:cs typeface="Arial" pitchFamily="34" charset="0"/>
              </a:defRPr>
            </a:lvl2pPr>
            <a:lvl3pPr marL="1031875" indent="-117475">
              <a:spcBef>
                <a:spcPts val="300"/>
              </a:spcBef>
              <a:spcAft>
                <a:spcPts val="0"/>
              </a:spcAft>
              <a:defRPr sz="1200" baseline="0">
                <a:latin typeface="Arial" pitchFamily="34" charset="0"/>
                <a:cs typeface="Arial" pitchFamily="34" charset="0"/>
              </a:defRPr>
            </a:lvl3pPr>
            <a:lvl4pPr marL="1541463" indent="-169863">
              <a:spcBef>
                <a:spcPts val="300"/>
              </a:spcBef>
              <a:spcAft>
                <a:spcPts val="0"/>
              </a:spcAft>
              <a:defRPr sz="1200" baseline="0">
                <a:latin typeface="Arial" pitchFamily="34" charset="0"/>
                <a:cs typeface="Arial" pitchFamily="34" charset="0"/>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9" name="Content Placeholder 2"/>
          <p:cNvSpPr>
            <a:spLocks noGrp="1"/>
          </p:cNvSpPr>
          <p:nvPr>
            <p:ph idx="13"/>
          </p:nvPr>
        </p:nvSpPr>
        <p:spPr>
          <a:xfrm>
            <a:off x="5116462" y="4419600"/>
            <a:ext cx="4126177" cy="1676400"/>
          </a:xfrm>
          <a:prstGeom prst="rect">
            <a:avLst/>
          </a:prstGeom>
        </p:spPr>
        <p:txBody>
          <a:bodyPr/>
          <a:lstStyle>
            <a:lvl1pPr marL="233363" indent="-233363">
              <a:spcBef>
                <a:spcPts val="200"/>
              </a:spcBef>
              <a:spcAft>
                <a:spcPts val="200"/>
              </a:spcAft>
              <a:buFont typeface="Arial" pitchFamily="34" charset="0"/>
              <a:buChar char="•"/>
              <a:defRPr sz="1400">
                <a:latin typeface="Arial" pitchFamily="34" charset="0"/>
                <a:cs typeface="Arial" pitchFamily="34" charset="0"/>
              </a:defRPr>
            </a:lvl1pPr>
            <a:lvl2pPr marL="574675" indent="-117475">
              <a:spcBef>
                <a:spcPts val="300"/>
              </a:spcBef>
              <a:spcAft>
                <a:spcPts val="0"/>
              </a:spcAft>
              <a:defRPr sz="1200" baseline="0">
                <a:latin typeface="Arial" pitchFamily="34" charset="0"/>
                <a:cs typeface="Arial" pitchFamily="34" charset="0"/>
              </a:defRPr>
            </a:lvl2pPr>
            <a:lvl3pPr marL="1031875" indent="-117475">
              <a:spcBef>
                <a:spcPts val="300"/>
              </a:spcBef>
              <a:spcAft>
                <a:spcPts val="0"/>
              </a:spcAft>
              <a:defRPr sz="1200" baseline="0">
                <a:latin typeface="Arial" pitchFamily="34" charset="0"/>
                <a:cs typeface="Arial" pitchFamily="34" charset="0"/>
              </a:defRPr>
            </a:lvl3pPr>
            <a:lvl4pPr marL="1541463" indent="-169863">
              <a:spcBef>
                <a:spcPts val="300"/>
              </a:spcBef>
              <a:spcAft>
                <a:spcPts val="0"/>
              </a:spcAft>
              <a:defRPr sz="1200" baseline="0">
                <a:latin typeface="Arial" pitchFamily="34" charset="0"/>
                <a:cs typeface="Arial" pitchFamily="34" charset="0"/>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21" name="Text Placeholder 20"/>
          <p:cNvSpPr>
            <a:spLocks noGrp="1"/>
          </p:cNvSpPr>
          <p:nvPr>
            <p:ph type="body" sz="quarter" idx="14"/>
          </p:nvPr>
        </p:nvSpPr>
        <p:spPr>
          <a:xfrm>
            <a:off x="577667" y="1219200"/>
            <a:ext cx="4126177" cy="457200"/>
          </a:xfrm>
          <a:prstGeom prst="rect">
            <a:avLst/>
          </a:prstGeom>
        </p:spPr>
        <p:txBody>
          <a:bodyPr>
            <a:normAutofit/>
          </a:bodyPr>
          <a:lstStyle>
            <a:lvl1pPr>
              <a:buNone/>
              <a:defRPr sz="1400">
                <a:solidFill>
                  <a:schemeClr val="bg1"/>
                </a:solidFill>
                <a:latin typeface="Arial" pitchFamily="34" charset="0"/>
                <a:cs typeface="Arial" pitchFamily="34" charset="0"/>
              </a:defRPr>
            </a:lvl1pPr>
            <a:lvl2pPr>
              <a:buNone/>
              <a:defRPr>
                <a:solidFill>
                  <a:schemeClr val="bg1"/>
                </a:solidFill>
              </a:defRPr>
            </a:lvl2pPr>
            <a:lvl3pPr>
              <a:buNone/>
              <a:defRPr>
                <a:solidFill>
                  <a:schemeClr val="bg1"/>
                </a:solidFill>
              </a:defRPr>
            </a:lvl3pPr>
            <a:lvl4pPr>
              <a:buNone/>
              <a:defRPr>
                <a:solidFill>
                  <a:schemeClr val="bg1"/>
                </a:solidFill>
              </a:defRPr>
            </a:lvl4pPr>
            <a:lvl5pPr>
              <a:buNone/>
              <a:defRPr>
                <a:solidFill>
                  <a:schemeClr val="bg1"/>
                </a:solidFill>
              </a:defRPr>
            </a:lvl5pPr>
          </a:lstStyle>
          <a:p>
            <a:pPr lvl="0"/>
            <a:r>
              <a:rPr lang="en-US" smtClean="0"/>
              <a:t>Click to edit Master text styles</a:t>
            </a:r>
          </a:p>
        </p:txBody>
      </p:sp>
      <p:sp>
        <p:nvSpPr>
          <p:cNvPr id="22" name="Text Placeholder 20"/>
          <p:cNvSpPr>
            <a:spLocks noGrp="1"/>
          </p:cNvSpPr>
          <p:nvPr>
            <p:ph type="body" sz="quarter" idx="15"/>
          </p:nvPr>
        </p:nvSpPr>
        <p:spPr>
          <a:xfrm>
            <a:off x="5116462" y="1219200"/>
            <a:ext cx="4126177" cy="457200"/>
          </a:xfrm>
          <a:prstGeom prst="rect">
            <a:avLst/>
          </a:prstGeom>
        </p:spPr>
        <p:txBody>
          <a:bodyPr>
            <a:normAutofit/>
          </a:bodyPr>
          <a:lstStyle>
            <a:lvl1pPr>
              <a:buNone/>
              <a:defRPr sz="1400">
                <a:solidFill>
                  <a:schemeClr val="bg1"/>
                </a:solidFill>
                <a:latin typeface="Arial" pitchFamily="34" charset="0"/>
                <a:cs typeface="Arial" pitchFamily="34" charset="0"/>
              </a:defRPr>
            </a:lvl1pPr>
            <a:lvl2pPr>
              <a:buNone/>
              <a:defRPr>
                <a:solidFill>
                  <a:schemeClr val="bg1"/>
                </a:solidFill>
              </a:defRPr>
            </a:lvl2pPr>
            <a:lvl3pPr>
              <a:buNone/>
              <a:defRPr>
                <a:solidFill>
                  <a:schemeClr val="bg1"/>
                </a:solidFill>
              </a:defRPr>
            </a:lvl3pPr>
            <a:lvl4pPr>
              <a:buNone/>
              <a:defRPr>
                <a:solidFill>
                  <a:schemeClr val="bg1"/>
                </a:solidFill>
              </a:defRPr>
            </a:lvl4pPr>
            <a:lvl5pPr>
              <a:buNone/>
              <a:defRPr>
                <a:solidFill>
                  <a:schemeClr val="bg1"/>
                </a:solidFill>
              </a:defRPr>
            </a:lvl5pPr>
          </a:lstStyle>
          <a:p>
            <a:pPr lvl="0"/>
            <a:r>
              <a:rPr lang="en-US" smtClean="0"/>
              <a:t>Click to edit Master text styles</a:t>
            </a:r>
          </a:p>
        </p:txBody>
      </p:sp>
      <p:sp>
        <p:nvSpPr>
          <p:cNvPr id="23" name="Text Placeholder 20"/>
          <p:cNvSpPr>
            <a:spLocks noGrp="1"/>
          </p:cNvSpPr>
          <p:nvPr>
            <p:ph type="body" sz="quarter" idx="16"/>
          </p:nvPr>
        </p:nvSpPr>
        <p:spPr>
          <a:xfrm>
            <a:off x="577667" y="3810000"/>
            <a:ext cx="4126177" cy="457200"/>
          </a:xfrm>
          <a:prstGeom prst="rect">
            <a:avLst/>
          </a:prstGeom>
        </p:spPr>
        <p:txBody>
          <a:bodyPr>
            <a:normAutofit/>
          </a:bodyPr>
          <a:lstStyle>
            <a:lvl1pPr>
              <a:buNone/>
              <a:defRPr sz="1400">
                <a:solidFill>
                  <a:schemeClr val="bg1"/>
                </a:solidFill>
                <a:latin typeface="Arial" pitchFamily="34" charset="0"/>
                <a:cs typeface="Arial" pitchFamily="34" charset="0"/>
              </a:defRPr>
            </a:lvl1pPr>
            <a:lvl2pPr>
              <a:buNone/>
              <a:defRPr>
                <a:solidFill>
                  <a:schemeClr val="bg1"/>
                </a:solidFill>
              </a:defRPr>
            </a:lvl2pPr>
            <a:lvl3pPr>
              <a:buNone/>
              <a:defRPr>
                <a:solidFill>
                  <a:schemeClr val="bg1"/>
                </a:solidFill>
              </a:defRPr>
            </a:lvl3pPr>
            <a:lvl4pPr>
              <a:buNone/>
              <a:defRPr>
                <a:solidFill>
                  <a:schemeClr val="bg1"/>
                </a:solidFill>
              </a:defRPr>
            </a:lvl4pPr>
            <a:lvl5pPr>
              <a:buNone/>
              <a:defRPr>
                <a:solidFill>
                  <a:schemeClr val="bg1"/>
                </a:solidFill>
              </a:defRPr>
            </a:lvl5pPr>
          </a:lstStyle>
          <a:p>
            <a:pPr lvl="0"/>
            <a:r>
              <a:rPr lang="en-US" smtClean="0"/>
              <a:t>Click to edit Master text styles</a:t>
            </a:r>
          </a:p>
        </p:txBody>
      </p:sp>
      <p:sp>
        <p:nvSpPr>
          <p:cNvPr id="24" name="Text Placeholder 20"/>
          <p:cNvSpPr>
            <a:spLocks noGrp="1"/>
          </p:cNvSpPr>
          <p:nvPr>
            <p:ph type="body" sz="quarter" idx="17"/>
          </p:nvPr>
        </p:nvSpPr>
        <p:spPr>
          <a:xfrm>
            <a:off x="5116462" y="3810000"/>
            <a:ext cx="4126177" cy="457200"/>
          </a:xfrm>
          <a:prstGeom prst="rect">
            <a:avLst/>
          </a:prstGeom>
        </p:spPr>
        <p:txBody>
          <a:bodyPr>
            <a:normAutofit/>
          </a:bodyPr>
          <a:lstStyle>
            <a:lvl1pPr>
              <a:buNone/>
              <a:defRPr sz="1400">
                <a:solidFill>
                  <a:schemeClr val="bg1"/>
                </a:solidFill>
                <a:latin typeface="Arial" pitchFamily="34" charset="0"/>
                <a:cs typeface="Arial" pitchFamily="34" charset="0"/>
              </a:defRPr>
            </a:lvl1pPr>
            <a:lvl2pPr>
              <a:buNone/>
              <a:defRPr>
                <a:solidFill>
                  <a:schemeClr val="bg1"/>
                </a:solidFill>
              </a:defRPr>
            </a:lvl2pPr>
            <a:lvl3pPr>
              <a:buNone/>
              <a:defRPr>
                <a:solidFill>
                  <a:schemeClr val="bg1"/>
                </a:solidFill>
              </a:defRPr>
            </a:lvl3pPr>
            <a:lvl4pPr>
              <a:buNone/>
              <a:defRPr>
                <a:solidFill>
                  <a:schemeClr val="bg1"/>
                </a:solidFill>
              </a:defRPr>
            </a:lvl4pPr>
            <a:lvl5pPr>
              <a:buNone/>
              <a:defRPr>
                <a:solidFill>
                  <a:schemeClr val="bg1"/>
                </a:solidFill>
              </a:defRPr>
            </a:lvl5pPr>
          </a:lstStyle>
          <a:p>
            <a:pPr lvl="0"/>
            <a:r>
              <a:rPr lang="en-US" smtClean="0"/>
              <a:t>Click to edit Master text styles</a:t>
            </a:r>
          </a:p>
        </p:txBody>
      </p:sp>
      <p:sp>
        <p:nvSpPr>
          <p:cNvPr id="27" name="Text Placeholder 8"/>
          <p:cNvSpPr>
            <a:spLocks noGrp="1"/>
          </p:cNvSpPr>
          <p:nvPr>
            <p:ph type="body" sz="quarter" idx="10"/>
          </p:nvPr>
        </p:nvSpPr>
        <p:spPr>
          <a:xfrm>
            <a:off x="495141" y="228600"/>
            <a:ext cx="8912543" cy="685800"/>
          </a:xfrm>
          <a:prstGeom prst="rect">
            <a:avLst/>
          </a:prstGeom>
        </p:spPr>
        <p:txBody>
          <a:bodyPr anchor="b">
            <a:normAutofit/>
          </a:bodyPr>
          <a:lstStyle>
            <a:lvl1pPr>
              <a:buNone/>
              <a:defRPr sz="2400" baseline="0">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ustom Layout - three">
    <p:spTree>
      <p:nvGrpSpPr>
        <p:cNvPr id="1" name=""/>
        <p:cNvGrpSpPr/>
        <p:nvPr/>
      </p:nvGrpSpPr>
      <p:grpSpPr>
        <a:xfrm>
          <a:off x="0" y="0"/>
          <a:ext cx="0" cy="0"/>
          <a:chOff x="0" y="0"/>
          <a:chExt cx="0" cy="0"/>
        </a:xfrm>
      </p:grpSpPr>
      <p:sp>
        <p:nvSpPr>
          <p:cNvPr id="9" name="Rounded Rectangle 8"/>
          <p:cNvSpPr/>
          <p:nvPr userDrawn="1"/>
        </p:nvSpPr>
        <p:spPr>
          <a:xfrm>
            <a:off x="507176" y="3073400"/>
            <a:ext cx="1980565" cy="1270000"/>
          </a:xfrm>
          <a:prstGeom prst="roundRect">
            <a:avLst>
              <a:gd name="adj" fmla="val 4458"/>
            </a:avLst>
          </a:prstGeom>
          <a:gradFill flip="none" rotWithShape="1">
            <a:gsLst>
              <a:gs pos="0">
                <a:srgbClr val="A50050">
                  <a:alpha val="85000"/>
                </a:srgbClr>
              </a:gs>
              <a:gs pos="100000">
                <a:srgbClr val="861F55"/>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Rounded Rectangle 9"/>
          <p:cNvSpPr/>
          <p:nvPr userDrawn="1"/>
        </p:nvSpPr>
        <p:spPr>
          <a:xfrm>
            <a:off x="495141" y="4495800"/>
            <a:ext cx="1980565" cy="1219200"/>
          </a:xfrm>
          <a:prstGeom prst="roundRect">
            <a:avLst>
              <a:gd name="adj" fmla="val 4458"/>
            </a:avLst>
          </a:prstGeom>
          <a:gradFill>
            <a:gsLst>
              <a:gs pos="0">
                <a:srgbClr val="ED8B00">
                  <a:alpha val="85000"/>
                </a:srgbClr>
              </a:gs>
              <a:gs pos="100000">
                <a:srgbClr val="CF452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 name="Rounded Rectangle 13"/>
          <p:cNvSpPr/>
          <p:nvPr userDrawn="1"/>
        </p:nvSpPr>
        <p:spPr>
          <a:xfrm>
            <a:off x="495141" y="1143000"/>
            <a:ext cx="1980565" cy="1828800"/>
          </a:xfrm>
          <a:prstGeom prst="roundRect">
            <a:avLst>
              <a:gd name="adj" fmla="val 4458"/>
            </a:avLst>
          </a:prstGeom>
          <a:gradFill>
            <a:gsLst>
              <a:gs pos="0">
                <a:schemeClr val="tx2"/>
              </a:gs>
              <a:gs pos="100000">
                <a:srgbClr val="00709B">
                  <a:alpha val="86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 name="Rounded Rectangle 14"/>
          <p:cNvSpPr/>
          <p:nvPr userDrawn="1"/>
        </p:nvSpPr>
        <p:spPr>
          <a:xfrm>
            <a:off x="495141" y="1143000"/>
            <a:ext cx="8912543" cy="1828800"/>
          </a:xfrm>
          <a:prstGeom prst="roundRect">
            <a:avLst>
              <a:gd name="adj" fmla="val 4458"/>
            </a:avLst>
          </a:prstGeom>
          <a:noFill/>
          <a:ln w="15875">
            <a:solidFill>
              <a:srgbClr val="008CD7"/>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 name="Rounded Rectangle 15"/>
          <p:cNvSpPr/>
          <p:nvPr userDrawn="1"/>
        </p:nvSpPr>
        <p:spPr>
          <a:xfrm>
            <a:off x="495141" y="3090866"/>
            <a:ext cx="8912543" cy="1239837"/>
          </a:xfrm>
          <a:prstGeom prst="roundRect">
            <a:avLst>
              <a:gd name="adj" fmla="val 4458"/>
            </a:avLst>
          </a:prstGeom>
          <a:noFill/>
          <a:ln w="15875">
            <a:solidFill>
              <a:srgbClr val="A50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 name="Rounded Rectangle 16"/>
          <p:cNvSpPr/>
          <p:nvPr userDrawn="1"/>
        </p:nvSpPr>
        <p:spPr>
          <a:xfrm>
            <a:off x="495141" y="4495800"/>
            <a:ext cx="8912543" cy="1219200"/>
          </a:xfrm>
          <a:prstGeom prst="roundRect">
            <a:avLst>
              <a:gd name="adj" fmla="val 4458"/>
            </a:avLst>
          </a:prstGeom>
          <a:noFill/>
          <a:ln w="15875">
            <a:solidFill>
              <a:srgbClr val="ED8B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0" name="Content Placeholder 2"/>
          <p:cNvSpPr>
            <a:spLocks noGrp="1"/>
          </p:cNvSpPr>
          <p:nvPr>
            <p:ph idx="1"/>
          </p:nvPr>
        </p:nvSpPr>
        <p:spPr>
          <a:xfrm>
            <a:off x="2558232" y="1219200"/>
            <a:ext cx="6684407" cy="1676400"/>
          </a:xfrm>
          <a:prstGeom prst="rect">
            <a:avLst/>
          </a:prstGeom>
        </p:spPr>
        <p:txBody>
          <a:bodyPr/>
          <a:lstStyle>
            <a:lvl1pPr marL="233363" indent="-233363">
              <a:spcBef>
                <a:spcPts val="200"/>
              </a:spcBef>
              <a:spcAft>
                <a:spcPts val="200"/>
              </a:spcAft>
              <a:buNone/>
              <a:defRPr sz="1800">
                <a:latin typeface="Arial" pitchFamily="34" charset="0"/>
                <a:cs typeface="Arial" pitchFamily="34" charset="0"/>
              </a:defRPr>
            </a:lvl1pPr>
            <a:lvl2pPr marL="574675" indent="-117475">
              <a:spcBef>
                <a:spcPts val="300"/>
              </a:spcBef>
              <a:spcAft>
                <a:spcPts val="0"/>
              </a:spcAft>
              <a:defRPr sz="1200" baseline="0">
                <a:latin typeface="Arial" pitchFamily="34" charset="0"/>
                <a:cs typeface="Arial" pitchFamily="34" charset="0"/>
              </a:defRPr>
            </a:lvl2pPr>
            <a:lvl3pPr marL="1031875" indent="-117475">
              <a:spcBef>
                <a:spcPts val="300"/>
              </a:spcBef>
              <a:spcAft>
                <a:spcPts val="0"/>
              </a:spcAft>
              <a:defRPr sz="1200" baseline="0">
                <a:latin typeface="Arial" pitchFamily="34" charset="0"/>
                <a:cs typeface="Arial" pitchFamily="34" charset="0"/>
              </a:defRPr>
            </a:lvl3pPr>
            <a:lvl4pPr marL="1541463" indent="-169863">
              <a:spcBef>
                <a:spcPts val="300"/>
              </a:spcBef>
              <a:spcAft>
                <a:spcPts val="0"/>
              </a:spcAft>
              <a:defRPr sz="1200" baseline="0">
                <a:latin typeface="Arial" pitchFamily="34" charset="0"/>
                <a:cs typeface="Arial" pitchFamily="34" charset="0"/>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23" name="Content Placeholder 2"/>
          <p:cNvSpPr>
            <a:spLocks noGrp="1"/>
          </p:cNvSpPr>
          <p:nvPr>
            <p:ph idx="10"/>
          </p:nvPr>
        </p:nvSpPr>
        <p:spPr>
          <a:xfrm>
            <a:off x="2558232" y="3124200"/>
            <a:ext cx="6684407" cy="1143000"/>
          </a:xfrm>
          <a:prstGeom prst="rect">
            <a:avLst/>
          </a:prstGeom>
        </p:spPr>
        <p:txBody>
          <a:bodyPr/>
          <a:lstStyle>
            <a:lvl1pPr marL="233363" indent="-233363">
              <a:spcBef>
                <a:spcPts val="200"/>
              </a:spcBef>
              <a:spcAft>
                <a:spcPts val="200"/>
              </a:spcAft>
              <a:buNone/>
              <a:defRPr sz="1800">
                <a:latin typeface="Arial" pitchFamily="34" charset="0"/>
                <a:cs typeface="Arial" pitchFamily="34" charset="0"/>
              </a:defRPr>
            </a:lvl1pPr>
            <a:lvl2pPr marL="574675" indent="-117475">
              <a:spcBef>
                <a:spcPts val="300"/>
              </a:spcBef>
              <a:spcAft>
                <a:spcPts val="0"/>
              </a:spcAft>
              <a:defRPr sz="1200" baseline="0">
                <a:latin typeface="Arial" pitchFamily="34" charset="0"/>
                <a:cs typeface="Arial" pitchFamily="34" charset="0"/>
              </a:defRPr>
            </a:lvl2pPr>
            <a:lvl3pPr marL="1031875" indent="-117475">
              <a:spcBef>
                <a:spcPts val="300"/>
              </a:spcBef>
              <a:spcAft>
                <a:spcPts val="0"/>
              </a:spcAft>
              <a:defRPr sz="1200" baseline="0">
                <a:latin typeface="Arial" pitchFamily="34" charset="0"/>
                <a:cs typeface="Arial" pitchFamily="34" charset="0"/>
              </a:defRPr>
            </a:lvl3pPr>
            <a:lvl4pPr marL="1541463" indent="-169863">
              <a:spcBef>
                <a:spcPts val="300"/>
              </a:spcBef>
              <a:spcAft>
                <a:spcPts val="0"/>
              </a:spcAft>
              <a:defRPr sz="1200" baseline="0">
                <a:latin typeface="Arial" pitchFamily="34" charset="0"/>
                <a:cs typeface="Arial" pitchFamily="34" charset="0"/>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24" name="Content Placeholder 2"/>
          <p:cNvSpPr>
            <a:spLocks noGrp="1"/>
          </p:cNvSpPr>
          <p:nvPr>
            <p:ph idx="11"/>
          </p:nvPr>
        </p:nvSpPr>
        <p:spPr>
          <a:xfrm>
            <a:off x="2558232" y="4572000"/>
            <a:ext cx="6684407" cy="1066800"/>
          </a:xfrm>
          <a:prstGeom prst="rect">
            <a:avLst/>
          </a:prstGeom>
        </p:spPr>
        <p:txBody>
          <a:bodyPr/>
          <a:lstStyle>
            <a:lvl1pPr marL="233363" indent="-233363">
              <a:spcBef>
                <a:spcPts val="200"/>
              </a:spcBef>
              <a:spcAft>
                <a:spcPts val="200"/>
              </a:spcAft>
              <a:buNone/>
              <a:defRPr sz="1800">
                <a:latin typeface="Arial" pitchFamily="34" charset="0"/>
                <a:cs typeface="Arial" pitchFamily="34" charset="0"/>
              </a:defRPr>
            </a:lvl1pPr>
            <a:lvl2pPr marL="574675" indent="-117475">
              <a:spcBef>
                <a:spcPts val="300"/>
              </a:spcBef>
              <a:spcAft>
                <a:spcPts val="0"/>
              </a:spcAft>
              <a:defRPr sz="1200" baseline="0">
                <a:latin typeface="Arial" pitchFamily="34" charset="0"/>
                <a:cs typeface="Arial" pitchFamily="34" charset="0"/>
              </a:defRPr>
            </a:lvl2pPr>
            <a:lvl3pPr marL="1031875" indent="-117475">
              <a:spcBef>
                <a:spcPts val="300"/>
              </a:spcBef>
              <a:spcAft>
                <a:spcPts val="0"/>
              </a:spcAft>
              <a:defRPr sz="1200" baseline="0">
                <a:latin typeface="Arial" pitchFamily="34" charset="0"/>
                <a:cs typeface="Arial" pitchFamily="34" charset="0"/>
              </a:defRPr>
            </a:lvl3pPr>
            <a:lvl4pPr marL="1541463" indent="-169863">
              <a:spcBef>
                <a:spcPts val="300"/>
              </a:spcBef>
              <a:spcAft>
                <a:spcPts val="0"/>
              </a:spcAft>
              <a:defRPr sz="1200" baseline="0">
                <a:latin typeface="Arial" pitchFamily="34" charset="0"/>
                <a:cs typeface="Arial" pitchFamily="34" charset="0"/>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1" name="Text Placeholder 44"/>
          <p:cNvSpPr>
            <a:spLocks noGrp="1"/>
          </p:cNvSpPr>
          <p:nvPr>
            <p:ph type="body" sz="quarter" idx="26"/>
          </p:nvPr>
        </p:nvSpPr>
        <p:spPr>
          <a:xfrm>
            <a:off x="694737" y="1352102"/>
            <a:ext cx="1615925" cy="1391098"/>
          </a:xfrm>
          <a:prstGeom prst="rect">
            <a:avLst/>
          </a:prstGeom>
        </p:spPr>
        <p:txBody>
          <a:bodyPr>
            <a:noAutofit/>
          </a:bodyPr>
          <a:lstStyle>
            <a:lvl1pPr marL="0" indent="0">
              <a:buNone/>
              <a:defRPr sz="1400">
                <a:solidFill>
                  <a:schemeClr val="bg1"/>
                </a:solidFill>
                <a:latin typeface="Arial" pitchFamily="34" charset="0"/>
                <a:cs typeface="Arial" pitchFamily="34" charset="0"/>
              </a:defRPr>
            </a:lvl1pPr>
          </a:lstStyle>
          <a:p>
            <a:pPr lvl="0"/>
            <a:r>
              <a:rPr lang="en-US" smtClean="0"/>
              <a:t>Click to edit Master text styles</a:t>
            </a:r>
          </a:p>
        </p:txBody>
      </p:sp>
      <p:sp>
        <p:nvSpPr>
          <p:cNvPr id="12" name="Text Placeholder 44"/>
          <p:cNvSpPr>
            <a:spLocks noGrp="1"/>
          </p:cNvSpPr>
          <p:nvPr>
            <p:ph type="body" sz="quarter" idx="27"/>
          </p:nvPr>
        </p:nvSpPr>
        <p:spPr>
          <a:xfrm>
            <a:off x="660188" y="4572005"/>
            <a:ext cx="1650471" cy="1010097"/>
          </a:xfrm>
          <a:prstGeom prst="rect">
            <a:avLst/>
          </a:prstGeom>
        </p:spPr>
        <p:txBody>
          <a:bodyPr>
            <a:noAutofit/>
          </a:bodyPr>
          <a:lstStyle>
            <a:lvl1pPr marL="0" indent="0">
              <a:buNone/>
              <a:defRPr lang="en-US" sz="1400" kern="1200" dirty="0" smtClean="0">
                <a:solidFill>
                  <a:schemeClr val="bg1"/>
                </a:solidFill>
                <a:latin typeface="Arial" pitchFamily="34" charset="0"/>
                <a:ea typeface="ＭＳ Ｐゴシック" charset="-128"/>
                <a:cs typeface="Arial" pitchFamily="34" charset="0"/>
              </a:defRPr>
            </a:lvl1pPr>
          </a:lstStyle>
          <a:p>
            <a:pPr lvl="0"/>
            <a:r>
              <a:rPr lang="en-US" smtClean="0"/>
              <a:t>Click to edit Master text styles</a:t>
            </a:r>
          </a:p>
        </p:txBody>
      </p:sp>
      <p:sp>
        <p:nvSpPr>
          <p:cNvPr id="13" name="Text Placeholder 44"/>
          <p:cNvSpPr>
            <a:spLocks noGrp="1"/>
          </p:cNvSpPr>
          <p:nvPr>
            <p:ph type="body" sz="quarter" idx="28"/>
          </p:nvPr>
        </p:nvSpPr>
        <p:spPr>
          <a:xfrm>
            <a:off x="660188" y="3200403"/>
            <a:ext cx="1650471" cy="1010097"/>
          </a:xfrm>
          <a:prstGeom prst="rect">
            <a:avLst/>
          </a:prstGeom>
        </p:spPr>
        <p:txBody>
          <a:bodyPr>
            <a:noAutofit/>
          </a:bodyPr>
          <a:lstStyle>
            <a:lvl1pPr marL="0" indent="0">
              <a:buNone/>
              <a:defRPr lang="en-US" sz="1400" kern="1200" dirty="0" smtClean="0">
                <a:solidFill>
                  <a:schemeClr val="bg1"/>
                </a:solidFill>
                <a:latin typeface="Arial" pitchFamily="34" charset="0"/>
                <a:ea typeface="ＭＳ Ｐゴシック" charset="-128"/>
                <a:cs typeface="Arial" pitchFamily="34" charset="0"/>
              </a:defRPr>
            </a:lvl1pPr>
          </a:lstStyle>
          <a:p>
            <a:pPr lvl="0"/>
            <a:r>
              <a:rPr lang="en-US" smtClean="0"/>
              <a:t>Click to edit Master text styles</a:t>
            </a:r>
          </a:p>
        </p:txBody>
      </p:sp>
      <p:sp>
        <p:nvSpPr>
          <p:cNvPr id="19" name="Text Placeholder 8"/>
          <p:cNvSpPr>
            <a:spLocks noGrp="1"/>
          </p:cNvSpPr>
          <p:nvPr>
            <p:ph type="body" sz="quarter" idx="29"/>
          </p:nvPr>
        </p:nvSpPr>
        <p:spPr>
          <a:xfrm>
            <a:off x="495141" y="228600"/>
            <a:ext cx="8912543" cy="685800"/>
          </a:xfrm>
          <a:prstGeom prst="rect">
            <a:avLst/>
          </a:prstGeom>
        </p:spPr>
        <p:txBody>
          <a:bodyPr anchor="b">
            <a:normAutofit/>
          </a:bodyPr>
          <a:lstStyle>
            <a:lvl1pPr>
              <a:buNone/>
              <a:defRPr sz="2400" baseline="0">
                <a:latin typeface="Arial" pitchFamily="34" charset="0"/>
                <a:cs typeface="Arial" pitchFamily="34" charset="0"/>
              </a:defRPr>
            </a:lvl1pPr>
          </a:lstStyle>
          <a:p>
            <a:pPr lvl="0"/>
            <a:r>
              <a:rPr lang="en-US" smtClean="0"/>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95141" y="1752601"/>
            <a:ext cx="8912543" cy="3916363"/>
          </a:xfrm>
          <a:prstGeom prst="rect">
            <a:avLst/>
          </a:prstGeom>
        </p:spPr>
        <p:txBody>
          <a:bodyPr/>
          <a:lstStyle>
            <a:lvl1pPr algn="l">
              <a:buNone/>
              <a:defRPr sz="1800">
                <a:latin typeface="Arial" pitchFamily="34" charset="0"/>
                <a:cs typeface="Arial" pitchFamily="34" charset="0"/>
              </a:defRPr>
            </a:lvl1pPr>
            <a:lvl2pPr marL="0" indent="0" algn="l">
              <a:buNone/>
              <a:defRPr>
                <a:latin typeface="Arial" pitchFamily="34" charset="0"/>
                <a:cs typeface="Arial" pitchFamily="34" charset="0"/>
              </a:defRPr>
            </a:lvl2pPr>
            <a:lvl3pPr algn="l">
              <a:buSzPct val="100000"/>
              <a:buFont typeface="Arial" pitchFamily="34" charset="0"/>
              <a:buNone/>
              <a:defRPr>
                <a:latin typeface="Arial" pitchFamily="34" charset="0"/>
                <a:cs typeface="Arial" pitchFamily="34" charset="0"/>
              </a:defRPr>
            </a:lvl3pPr>
            <a:lvl4pPr algn="l">
              <a:buFont typeface="Arial" pitchFamily="34" charset="0"/>
              <a:buNone/>
              <a:defRPr sz="1400">
                <a:latin typeface="Arial" pitchFamily="34" charset="0"/>
                <a:cs typeface="Arial" pitchFamily="34" charset="0"/>
              </a:defRPr>
            </a:lvl4pPr>
          </a:lstStyle>
          <a:p>
            <a:pPr lvl="0"/>
            <a:r>
              <a:rPr lang="en-US" smtClean="0"/>
              <a:t>Click to edit Master text styles</a:t>
            </a:r>
          </a:p>
          <a:p>
            <a:pPr lvl="1"/>
            <a:r>
              <a:rPr lang="en-US" smtClean="0"/>
              <a:t>Second level</a:t>
            </a:r>
          </a:p>
        </p:txBody>
      </p:sp>
      <p:sp>
        <p:nvSpPr>
          <p:cNvPr id="9" name="Text Placeholder 8"/>
          <p:cNvSpPr>
            <a:spLocks noGrp="1"/>
          </p:cNvSpPr>
          <p:nvPr>
            <p:ph type="body" sz="quarter" idx="10"/>
          </p:nvPr>
        </p:nvSpPr>
        <p:spPr>
          <a:xfrm>
            <a:off x="495141" y="228600"/>
            <a:ext cx="8912543" cy="685800"/>
          </a:xfrm>
          <a:prstGeom prst="rect">
            <a:avLst/>
          </a:prstGeom>
        </p:spPr>
        <p:txBody>
          <a:bodyPr anchor="b">
            <a:normAutofit/>
          </a:bodyPr>
          <a:lstStyle>
            <a:lvl1pPr>
              <a:buNone/>
              <a:defRPr sz="2400" baseline="0">
                <a:latin typeface="Arial" pitchFamily="34" charset="0"/>
                <a:cs typeface="Arial" pitchFamily="34" charset="0"/>
              </a:defRPr>
            </a:lvl1pPr>
          </a:lstStyle>
          <a:p>
            <a:pPr lvl="0"/>
            <a:r>
              <a:rPr lang="en-US" smtClean="0"/>
              <a:t>Click to edit Master text styles</a:t>
            </a:r>
          </a:p>
        </p:txBody>
      </p:sp>
      <p:sp>
        <p:nvSpPr>
          <p:cNvPr id="4" name="Title 1"/>
          <p:cNvSpPr>
            <a:spLocks noGrp="1"/>
          </p:cNvSpPr>
          <p:nvPr>
            <p:ph type="title"/>
          </p:nvPr>
        </p:nvSpPr>
        <p:spPr>
          <a:xfrm>
            <a:off x="495141" y="1143000"/>
            <a:ext cx="8912543" cy="533400"/>
          </a:xfrm>
          <a:prstGeom prst="rect">
            <a:avLst/>
          </a:prstGeom>
        </p:spPr>
        <p:txBody>
          <a:bodyPr anchor="t"/>
          <a:lstStyle>
            <a:lvl1pPr algn="l">
              <a:defRPr sz="2200" b="1" cap="all">
                <a:solidFill>
                  <a:srgbClr val="003C71"/>
                </a:solidFill>
                <a:latin typeface="Arial" pitchFamily="34" charset="0"/>
                <a:cs typeface="Arial" pitchFamily="34" charset="0"/>
              </a:defRPr>
            </a:lvl1pPr>
          </a:lstStyle>
          <a:p>
            <a:r>
              <a:rPr lang="en-US" smtClean="0"/>
              <a:t>Click to edit Master title style</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5" name="Rectangle 4"/>
          <p:cNvSpPr/>
          <p:nvPr/>
        </p:nvSpPr>
        <p:spPr>
          <a:xfrm>
            <a:off x="5529077" y="1143000"/>
            <a:ext cx="3713559" cy="4572000"/>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6" name="TextBox 5"/>
          <p:cNvSpPr txBox="1">
            <a:spLocks noChangeArrowheads="1"/>
          </p:cNvSpPr>
          <p:nvPr/>
        </p:nvSpPr>
        <p:spPr bwMode="auto">
          <a:xfrm>
            <a:off x="5611601" y="2590801"/>
            <a:ext cx="3548512" cy="708025"/>
          </a:xfrm>
          <a:prstGeom prst="rect">
            <a:avLst/>
          </a:prstGeom>
          <a:noFill/>
          <a:ln>
            <a:noFill/>
          </a:ln>
          <a:extLst/>
        </p:spPr>
        <p:txBody>
          <a:bodyPr>
            <a:spAutoFit/>
          </a:bodyPr>
          <a:lstStyle>
            <a:lvl1pPr eaLnBrk="0" hangingPunct="0">
              <a:defRPr sz="2400">
                <a:solidFill>
                  <a:schemeClr val="tx1"/>
                </a:solidFill>
                <a:latin typeface="Arial" charset="0"/>
                <a:ea typeface="MS PGothic" charset="0"/>
                <a:cs typeface="MS PGothic" charset="0"/>
              </a:defRPr>
            </a:lvl1pPr>
            <a:lvl2pPr marL="742950" indent="-285750" eaLnBrk="0" hangingPunct="0">
              <a:defRPr sz="2400">
                <a:solidFill>
                  <a:schemeClr val="tx1"/>
                </a:solidFill>
                <a:latin typeface="Arial" charset="0"/>
                <a:ea typeface="MS PGothic" charset="0"/>
                <a:cs typeface="MS PGothic" charset="0"/>
              </a:defRPr>
            </a:lvl2pPr>
            <a:lvl3pPr marL="1143000" indent="-228600" eaLnBrk="0" hangingPunct="0">
              <a:defRPr sz="2400">
                <a:solidFill>
                  <a:schemeClr val="tx1"/>
                </a:solidFill>
                <a:latin typeface="Arial" charset="0"/>
                <a:ea typeface="MS PGothic" charset="0"/>
                <a:cs typeface="MS PGothic" charset="0"/>
              </a:defRPr>
            </a:lvl3pPr>
            <a:lvl4pPr marL="1600200" indent="-228600" eaLnBrk="0" hangingPunct="0">
              <a:defRPr sz="2400">
                <a:solidFill>
                  <a:schemeClr val="tx1"/>
                </a:solidFill>
                <a:latin typeface="Arial" charset="0"/>
                <a:ea typeface="MS PGothic" charset="0"/>
                <a:cs typeface="MS PGothic" charset="0"/>
              </a:defRPr>
            </a:lvl4pPr>
            <a:lvl5pPr marL="2057400" indent="-228600" eaLnBrk="0" hangingPunct="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pPr algn="ctr" eaLnBrk="1" hangingPunct="1">
              <a:defRPr/>
            </a:pPr>
            <a:r>
              <a:rPr lang="en-US" sz="2000" smtClean="0">
                <a:solidFill>
                  <a:srgbClr val="003C71"/>
                </a:solidFill>
              </a:rPr>
              <a:t>Place image over</a:t>
            </a:r>
            <a:br>
              <a:rPr lang="en-US" sz="2000" smtClean="0">
                <a:solidFill>
                  <a:srgbClr val="003C71"/>
                </a:solidFill>
              </a:rPr>
            </a:br>
            <a:r>
              <a:rPr lang="en-US" sz="2000" smtClean="0">
                <a:solidFill>
                  <a:srgbClr val="003C71"/>
                </a:solidFill>
              </a:rPr>
              <a:t>grey area</a:t>
            </a:r>
          </a:p>
        </p:txBody>
      </p:sp>
      <p:sp>
        <p:nvSpPr>
          <p:cNvPr id="12" name="Text Placeholder 8"/>
          <p:cNvSpPr>
            <a:spLocks noGrp="1"/>
          </p:cNvSpPr>
          <p:nvPr>
            <p:ph type="body" sz="quarter" idx="10"/>
          </p:nvPr>
        </p:nvSpPr>
        <p:spPr>
          <a:xfrm>
            <a:off x="495141" y="228600"/>
            <a:ext cx="8912543" cy="685800"/>
          </a:xfrm>
          <a:prstGeom prst="rect">
            <a:avLst/>
          </a:prstGeom>
        </p:spPr>
        <p:txBody>
          <a:bodyPr anchor="b">
            <a:normAutofit/>
          </a:bodyPr>
          <a:lstStyle>
            <a:lvl1pPr>
              <a:buNone/>
              <a:defRPr sz="2400" baseline="0">
                <a:latin typeface="Arial" pitchFamily="34" charset="0"/>
                <a:cs typeface="Arial" pitchFamily="34" charset="0"/>
              </a:defRPr>
            </a:lvl1pPr>
          </a:lstStyle>
          <a:p>
            <a:pPr lvl="0"/>
            <a:r>
              <a:rPr lang="en-US" smtClean="0"/>
              <a:t>Click to edit Master text styles</a:t>
            </a:r>
          </a:p>
        </p:txBody>
      </p:sp>
      <p:sp>
        <p:nvSpPr>
          <p:cNvPr id="7" name="Text Placeholder 6"/>
          <p:cNvSpPr>
            <a:spLocks noGrp="1"/>
          </p:cNvSpPr>
          <p:nvPr>
            <p:ph type="body" sz="quarter" idx="12"/>
          </p:nvPr>
        </p:nvSpPr>
        <p:spPr>
          <a:xfrm>
            <a:off x="495141" y="1143000"/>
            <a:ext cx="4786365" cy="457200"/>
          </a:xfrm>
          <a:prstGeom prst="rect">
            <a:avLst/>
          </a:prstGeom>
        </p:spPr>
        <p:txBody>
          <a:bodyPr/>
          <a:lstStyle>
            <a:lvl1pPr>
              <a:buNone/>
              <a:defRPr sz="2000" b="1" baseline="0">
                <a:latin typeface="Arial" pitchFamily="34" charset="0"/>
                <a:cs typeface="Arial" pitchFamily="34" charset="0"/>
              </a:defRPr>
            </a:lvl1pPr>
          </a:lstStyle>
          <a:p>
            <a:pPr lvl="0"/>
            <a:r>
              <a:rPr lang="en-US" smtClean="0"/>
              <a:t>Click to edit Master text styles</a:t>
            </a:r>
          </a:p>
        </p:txBody>
      </p:sp>
      <p:sp>
        <p:nvSpPr>
          <p:cNvPr id="8" name="Content Placeholder 2"/>
          <p:cNvSpPr>
            <a:spLocks noGrp="1"/>
          </p:cNvSpPr>
          <p:nvPr>
            <p:ph sz="half" idx="13"/>
          </p:nvPr>
        </p:nvSpPr>
        <p:spPr>
          <a:xfrm>
            <a:off x="495141" y="1828800"/>
            <a:ext cx="4703842" cy="3886200"/>
          </a:xfrm>
          <a:prstGeom prst="rect">
            <a:avLst/>
          </a:prstGeom>
        </p:spPr>
        <p:txBody>
          <a:bodyPr/>
          <a:lstStyle>
            <a:lvl1pPr>
              <a:defRPr sz="1800">
                <a:latin typeface="Arial" pitchFamily="34" charset="0"/>
                <a:cs typeface="Arial" pitchFamily="34" charset="0"/>
              </a:defRPr>
            </a:lvl1pPr>
            <a:lvl2pPr>
              <a:defRPr sz="1600">
                <a:latin typeface="Arial" pitchFamily="34" charset="0"/>
                <a:cs typeface="Arial" pitchFamily="34" charset="0"/>
              </a:defRPr>
            </a:lvl2pPr>
            <a:lvl3pPr>
              <a:buFont typeface="Arial" pitchFamily="34" charset="0"/>
              <a:buChar char="–"/>
              <a:defRPr sz="1600">
                <a:latin typeface="Arial" pitchFamily="34" charset="0"/>
                <a:cs typeface="Arial" pitchFamily="34" charset="0"/>
              </a:defRPr>
            </a:lvl3pPr>
            <a:lvl4pPr>
              <a:buFont typeface="Arial" pitchFamily="34" charset="0"/>
              <a:buChar char="–"/>
              <a:defRPr sz="1600">
                <a:latin typeface="Arial" pitchFamily="34" charset="0"/>
                <a:cs typeface="Arial" pitchFamily="34" charset="0"/>
              </a:defRPr>
            </a:lvl4pPr>
            <a:lvl5pPr>
              <a:defRPr sz="1600">
                <a:latin typeface="Arial" pitchFamily="34" charset="0"/>
                <a:cs typeface="Arial" pitchFamily="34" charset="0"/>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95141" y="1752601"/>
            <a:ext cx="4373748" cy="4038601"/>
          </a:xfrm>
          <a:prstGeom prst="rect">
            <a:avLst/>
          </a:prstGeom>
        </p:spPr>
        <p:txBody>
          <a:bodyPr/>
          <a:lstStyle>
            <a:lvl1pPr>
              <a:defRPr sz="1800">
                <a:latin typeface="Arial" pitchFamily="34" charset="0"/>
                <a:cs typeface="Arial" pitchFamily="34" charset="0"/>
              </a:defRPr>
            </a:lvl1pPr>
            <a:lvl2pPr>
              <a:defRPr sz="1600">
                <a:latin typeface="Arial" pitchFamily="34" charset="0"/>
                <a:cs typeface="Arial" pitchFamily="34" charset="0"/>
              </a:defRPr>
            </a:lvl2pPr>
            <a:lvl3pPr>
              <a:buFont typeface="Arial" pitchFamily="34" charset="0"/>
              <a:buChar char="–"/>
              <a:defRPr sz="1600">
                <a:latin typeface="Arial" pitchFamily="34" charset="0"/>
                <a:cs typeface="Arial" pitchFamily="34" charset="0"/>
              </a:defRPr>
            </a:lvl3pPr>
            <a:lvl4pPr>
              <a:buFont typeface="Arial" pitchFamily="34" charset="0"/>
              <a:buChar char="–"/>
              <a:defRPr sz="1600">
                <a:latin typeface="Arial" pitchFamily="34" charset="0"/>
                <a:cs typeface="Arial" pitchFamily="34" charset="0"/>
              </a:defRPr>
            </a:lvl4pPr>
            <a:lvl5pPr>
              <a:defRPr sz="1600">
                <a:latin typeface="Arial" pitchFamily="34" charset="0"/>
                <a:cs typeface="Arial" pitchFamily="34" charset="0"/>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1" name="Text Placeholder 8"/>
          <p:cNvSpPr>
            <a:spLocks noGrp="1"/>
          </p:cNvSpPr>
          <p:nvPr>
            <p:ph type="body" sz="quarter" idx="13"/>
          </p:nvPr>
        </p:nvSpPr>
        <p:spPr>
          <a:xfrm>
            <a:off x="495141" y="228600"/>
            <a:ext cx="8912543" cy="685800"/>
          </a:xfrm>
          <a:prstGeom prst="rect">
            <a:avLst/>
          </a:prstGeom>
        </p:spPr>
        <p:txBody>
          <a:bodyPr anchor="b">
            <a:normAutofit/>
          </a:bodyPr>
          <a:lstStyle>
            <a:lvl1pPr>
              <a:buNone/>
              <a:defRPr sz="2400" baseline="0">
                <a:latin typeface="Arial" pitchFamily="34" charset="0"/>
                <a:cs typeface="Arial" pitchFamily="34" charset="0"/>
              </a:defRPr>
            </a:lvl1pPr>
          </a:lstStyle>
          <a:p>
            <a:pPr lvl="0"/>
            <a:r>
              <a:rPr lang="en-US" smtClean="0"/>
              <a:t>Click to edit Master text styles</a:t>
            </a:r>
          </a:p>
        </p:txBody>
      </p:sp>
      <p:sp>
        <p:nvSpPr>
          <p:cNvPr id="10" name="Content Placeholder 2"/>
          <p:cNvSpPr>
            <a:spLocks noGrp="1"/>
          </p:cNvSpPr>
          <p:nvPr>
            <p:ph sz="half" idx="14"/>
          </p:nvPr>
        </p:nvSpPr>
        <p:spPr>
          <a:xfrm>
            <a:off x="5033936" y="1752603"/>
            <a:ext cx="4373748" cy="4038601"/>
          </a:xfrm>
          <a:prstGeom prst="rect">
            <a:avLst/>
          </a:prstGeom>
        </p:spPr>
        <p:txBody>
          <a:bodyPr/>
          <a:lstStyle>
            <a:lvl1pPr>
              <a:defRPr sz="1800">
                <a:latin typeface="Arial" pitchFamily="34" charset="0"/>
                <a:cs typeface="Arial" pitchFamily="34" charset="0"/>
              </a:defRPr>
            </a:lvl1pPr>
            <a:lvl2pPr>
              <a:defRPr sz="1600">
                <a:latin typeface="Arial" pitchFamily="34" charset="0"/>
                <a:cs typeface="Arial" pitchFamily="34" charset="0"/>
              </a:defRPr>
            </a:lvl2pPr>
            <a:lvl3pPr indent="-228600" algn="l" rtl="0" eaLnBrk="0" fontAlgn="base" hangingPunct="0">
              <a:spcBef>
                <a:spcPct val="20000"/>
              </a:spcBef>
              <a:spcAft>
                <a:spcPct val="0"/>
              </a:spcAft>
              <a:buClr>
                <a:srgbClr val="CF4520"/>
              </a:buClr>
              <a:buFont typeface="Arial" pitchFamily="34" charset="0"/>
              <a:buChar char="–"/>
              <a:defRPr lang="en-US" sz="1600" kern="1200" dirty="0" smtClean="0">
                <a:solidFill>
                  <a:srgbClr val="003C71"/>
                </a:solidFill>
                <a:latin typeface="Arial" pitchFamily="34" charset="0"/>
                <a:ea typeface="ＭＳ Ｐゴシック" charset="0"/>
                <a:cs typeface="Arial" pitchFamily="34" charset="0"/>
              </a:defRPr>
            </a:lvl3pPr>
            <a:lvl4pPr indent="-228600" algn="l" rtl="0" eaLnBrk="0" fontAlgn="base" hangingPunct="0">
              <a:spcBef>
                <a:spcPct val="20000"/>
              </a:spcBef>
              <a:spcAft>
                <a:spcPct val="0"/>
              </a:spcAft>
              <a:buClr>
                <a:srgbClr val="CF4520"/>
              </a:buClr>
              <a:buFont typeface="Arial" pitchFamily="34" charset="0"/>
              <a:buChar char="–"/>
              <a:defRPr lang="en-US" sz="1600" kern="1200" dirty="0" smtClean="0">
                <a:solidFill>
                  <a:srgbClr val="003C71"/>
                </a:solidFill>
                <a:latin typeface="Arial" pitchFamily="34" charset="0"/>
                <a:ea typeface="ＭＳ Ｐゴシック" charset="0"/>
                <a:cs typeface="Arial" pitchFamily="34" charset="0"/>
              </a:defRPr>
            </a:lvl4pPr>
            <a:lvl5pPr>
              <a:defRPr sz="1600">
                <a:latin typeface="Arial" pitchFamily="34" charset="0"/>
                <a:cs typeface="Arial" pitchFamily="34" charset="0"/>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2" name="Title 1"/>
          <p:cNvSpPr>
            <a:spLocks noGrp="1"/>
          </p:cNvSpPr>
          <p:nvPr>
            <p:ph type="title"/>
          </p:nvPr>
        </p:nvSpPr>
        <p:spPr>
          <a:xfrm>
            <a:off x="495141" y="1143000"/>
            <a:ext cx="8912543" cy="533400"/>
          </a:xfrm>
          <a:prstGeom prst="rect">
            <a:avLst/>
          </a:prstGeom>
        </p:spPr>
        <p:txBody>
          <a:bodyPr anchor="t"/>
          <a:lstStyle>
            <a:lvl1pPr algn="l">
              <a:defRPr sz="2000" b="1" cap="all">
                <a:solidFill>
                  <a:srgbClr val="003C71"/>
                </a:solidFill>
                <a:latin typeface="Arial" pitchFamily="34" charset="0"/>
                <a:cs typeface="Arial" pitchFamily="34" charset="0"/>
              </a:defRPr>
            </a:lvl1pPr>
          </a:lstStyle>
          <a:p>
            <a:r>
              <a:rPr lang="en-US" smtClean="0"/>
              <a:t>Click to edit Master title style</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cSld name="2_Title and Content">
    <p:spTree>
      <p:nvGrpSpPr>
        <p:cNvPr id="1" name=""/>
        <p:cNvGrpSpPr/>
        <p:nvPr/>
      </p:nvGrpSpPr>
      <p:grpSpPr>
        <a:xfrm>
          <a:off x="0" y="0"/>
          <a:ext cx="0" cy="0"/>
          <a:chOff x="0" y="0"/>
          <a:chExt cx="0" cy="0"/>
        </a:xfrm>
      </p:grpSpPr>
      <p:sp>
        <p:nvSpPr>
          <p:cNvPr id="4" name="TextBox 3"/>
          <p:cNvSpPr txBox="1"/>
          <p:nvPr/>
        </p:nvSpPr>
        <p:spPr>
          <a:xfrm>
            <a:off x="1576401" y="-1422400"/>
            <a:ext cx="155018" cy="246758"/>
          </a:xfrm>
          <a:prstGeom prst="rect">
            <a:avLst/>
          </a:prstGeom>
          <a:noFill/>
        </p:spPr>
        <p:txBody>
          <a:bodyPr wrap="none" lIns="76728" tIns="38366" rIns="76728" bIns="38366">
            <a:spAutoFit/>
          </a:bodyPr>
          <a:lstStyle/>
          <a:p>
            <a:pPr algn="ctr">
              <a:defRPr/>
            </a:pPr>
            <a:endParaRPr lang="en-US" sz="1100" dirty="0">
              <a:solidFill>
                <a:srgbClr val="000000"/>
              </a:solidFill>
              <a:effectLst>
                <a:outerShdw blurRad="38100" dist="38100" dir="2700000" algn="tl">
                  <a:srgbClr val="000000">
                    <a:alpha val="43137"/>
                  </a:srgbClr>
                </a:outerShdw>
              </a:effectLst>
              <a:latin typeface="Arial" charset="0"/>
              <a:ea typeface="ＭＳ Ｐゴシック" charset="0"/>
              <a:cs typeface="ＭＳ Ｐゴシック" charset="0"/>
            </a:endParaRPr>
          </a:p>
        </p:txBody>
      </p:sp>
      <p:cxnSp>
        <p:nvCxnSpPr>
          <p:cNvPr id="5" name="Straight Connector 7"/>
          <p:cNvCxnSpPr>
            <a:cxnSpLocks noChangeShapeType="1"/>
          </p:cNvCxnSpPr>
          <p:nvPr/>
        </p:nvCxnSpPr>
        <p:spPr bwMode="auto">
          <a:xfrm>
            <a:off x="493422" y="914400"/>
            <a:ext cx="8910823" cy="0"/>
          </a:xfrm>
          <a:prstGeom prst="line">
            <a:avLst/>
          </a:prstGeom>
          <a:noFill/>
          <a:ln w="6350">
            <a:solidFill>
              <a:schemeClr val="tx1"/>
            </a:solidFill>
            <a:round/>
            <a:headEnd/>
            <a:tailEnd/>
          </a:ln>
        </p:spPr>
      </p:cxnSp>
      <p:cxnSp>
        <p:nvCxnSpPr>
          <p:cNvPr id="6" name="Straight Connector 11"/>
          <p:cNvCxnSpPr>
            <a:cxnSpLocks noChangeShapeType="1"/>
          </p:cNvCxnSpPr>
          <p:nvPr/>
        </p:nvCxnSpPr>
        <p:spPr bwMode="auto">
          <a:xfrm>
            <a:off x="3235610" y="6435725"/>
            <a:ext cx="6168635" cy="0"/>
          </a:xfrm>
          <a:prstGeom prst="line">
            <a:avLst/>
          </a:prstGeom>
          <a:noFill/>
          <a:ln w="6350">
            <a:solidFill>
              <a:schemeClr val="tx1"/>
            </a:solidFill>
            <a:round/>
            <a:headEnd/>
            <a:tailEnd/>
          </a:ln>
        </p:spPr>
      </p:cxnSp>
      <p:pic>
        <p:nvPicPr>
          <p:cNvPr id="7" name="Picture 8"/>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500299" y="6408738"/>
            <a:ext cx="2372552" cy="163512"/>
          </a:xfrm>
          <a:prstGeom prst="rect">
            <a:avLst/>
          </a:prstGeom>
          <a:noFill/>
          <a:ln w="9525">
            <a:noFill/>
            <a:miter lim="800000"/>
            <a:headEnd/>
            <a:tailEnd/>
          </a:ln>
        </p:spPr>
      </p:pic>
      <p:sp>
        <p:nvSpPr>
          <p:cNvPr id="8" name="TextBox 14"/>
          <p:cNvSpPr txBox="1">
            <a:spLocks noChangeArrowheads="1"/>
          </p:cNvSpPr>
          <p:nvPr/>
        </p:nvSpPr>
        <p:spPr bwMode="auto">
          <a:xfrm>
            <a:off x="3192630" y="6530976"/>
            <a:ext cx="5804156" cy="93663"/>
          </a:xfrm>
          <a:prstGeom prst="rect">
            <a:avLst/>
          </a:prstGeom>
          <a:noFill/>
          <a:ln w="9525">
            <a:noFill/>
            <a:miter lim="800000"/>
            <a:headEnd/>
            <a:tailEnd/>
          </a:ln>
        </p:spPr>
        <p:txBody>
          <a:bodyPr lIns="0" tIns="0" rIns="0" bIns="0">
            <a:spAutoFit/>
          </a:bodyPr>
          <a:lstStyle/>
          <a:p>
            <a:pPr algn="r" eaLnBrk="0" hangingPunct="0">
              <a:defRPr/>
            </a:pPr>
            <a:r>
              <a:rPr lang="en-US" sz="600"/>
              <a:t>© 2012 UnitedHealth Group. </a:t>
            </a:r>
            <a:r>
              <a:rPr lang="en-US" sz="600">
                <a:solidFill>
                  <a:srgbClr val="003C71"/>
                </a:solidFill>
              </a:rPr>
              <a:t>Any use, copying or distribution without written permission from UnitedHealth Group is prohibited.</a:t>
            </a:r>
          </a:p>
        </p:txBody>
      </p:sp>
      <p:sp>
        <p:nvSpPr>
          <p:cNvPr id="2" name="Title 1"/>
          <p:cNvSpPr>
            <a:spLocks noGrp="1"/>
          </p:cNvSpPr>
          <p:nvPr>
            <p:ph type="title"/>
          </p:nvPr>
        </p:nvSpPr>
        <p:spPr>
          <a:xfrm>
            <a:off x="495141" y="261939"/>
            <a:ext cx="8912543" cy="542925"/>
          </a:xfrm>
          <a:prstGeom prst="rect">
            <a:avLst/>
          </a:prstGeom>
        </p:spPr>
        <p:txBody>
          <a:bodyPr anchor="b"/>
          <a:lstStyle>
            <a:lvl1pPr algn="l">
              <a:defRPr sz="2400"/>
            </a:lvl1pPr>
          </a:lstStyle>
          <a:p>
            <a:r>
              <a:rPr lang="en-US" smtClean="0"/>
              <a:t>Click to edit Master title style</a:t>
            </a:r>
            <a:endParaRPr lang="en-US" dirty="0"/>
          </a:p>
        </p:txBody>
      </p:sp>
      <p:sp>
        <p:nvSpPr>
          <p:cNvPr id="11" name="Rectangle 56"/>
          <p:cNvSpPr>
            <a:spLocks noGrp="1" noChangeArrowheads="1"/>
          </p:cNvSpPr>
          <p:nvPr>
            <p:ph idx="1"/>
          </p:nvPr>
        </p:nvSpPr>
        <p:spPr bwMode="auto">
          <a:xfrm>
            <a:off x="495141" y="1143000"/>
            <a:ext cx="8912543" cy="45720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defRPr sz="2000"/>
            </a:lvl1pPr>
          </a:lstStyle>
          <a:p>
            <a:pPr lvl="0"/>
            <a:r>
              <a:rPr lang="en-US" noProof="0" smtClean="0"/>
              <a:t>Click to edit Master text styles</a:t>
            </a:r>
          </a:p>
          <a:p>
            <a:pPr lvl="1"/>
            <a:r>
              <a:rPr lang="en-US" noProof="0" smtClean="0"/>
              <a:t>Second level</a:t>
            </a:r>
          </a:p>
          <a:p>
            <a:pPr lvl="2"/>
            <a:r>
              <a:rPr lang="en-US" noProof="0" smtClean="0"/>
              <a:t>Third level</a:t>
            </a:r>
          </a:p>
        </p:txBody>
      </p:sp>
      <p:sp>
        <p:nvSpPr>
          <p:cNvPr id="9" name="Rectangle 4"/>
          <p:cNvSpPr>
            <a:spLocks noGrp="1" noChangeArrowheads="1"/>
          </p:cNvSpPr>
          <p:nvPr>
            <p:ph type="sldNum" sz="quarter" idx="10"/>
          </p:nvPr>
        </p:nvSpPr>
        <p:spPr bwMode="auto">
          <a:xfrm>
            <a:off x="9048364" y="6529389"/>
            <a:ext cx="361040" cy="122237"/>
          </a:xfrm>
          <a:prstGeom prst="rect">
            <a:avLst/>
          </a:prstGeom>
          <a:extLst/>
        </p:spPr>
        <p:txBody>
          <a:bodyPr vert="horz" wrap="square" lIns="0" tIns="0" rIns="0" bIns="0" numCol="1" anchor="t" anchorCtr="0" compatLnSpc="1">
            <a:prstTxWarp prst="textNoShape">
              <a:avLst/>
            </a:prstTxWarp>
          </a:bodyPr>
          <a:lstStyle>
            <a:lvl1pPr algn="r" eaLnBrk="0" hangingPunct="0">
              <a:defRPr sz="700">
                <a:ea typeface="Arial Unicode MS" pitchFamily="34" charset="-128"/>
                <a:cs typeface="Arial Unicode MS" pitchFamily="34" charset="-128"/>
              </a:defRPr>
            </a:lvl1pPr>
          </a:lstStyle>
          <a:p>
            <a:pPr>
              <a:defRPr/>
            </a:pPr>
            <a:fld id="{AA8D7EEA-71C8-44DF-80AF-D54AB7F8DB62}"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1_OUR UNITED CULTURE Cover Slide">
    <p:spTree>
      <p:nvGrpSpPr>
        <p:cNvPr id="1" name=""/>
        <p:cNvGrpSpPr/>
        <p:nvPr/>
      </p:nvGrpSpPr>
      <p:grpSpPr>
        <a:xfrm>
          <a:off x="0" y="0"/>
          <a:ext cx="0" cy="0"/>
          <a:chOff x="0" y="0"/>
          <a:chExt cx="0" cy="0"/>
        </a:xfrm>
      </p:grpSpPr>
      <p:sp>
        <p:nvSpPr>
          <p:cNvPr id="4" name="TextBox 14"/>
          <p:cNvSpPr txBox="1">
            <a:spLocks noChangeArrowheads="1"/>
          </p:cNvSpPr>
          <p:nvPr/>
        </p:nvSpPr>
        <p:spPr bwMode="auto">
          <a:xfrm>
            <a:off x="3584617" y="6516688"/>
            <a:ext cx="5804156" cy="93662"/>
          </a:xfrm>
          <a:prstGeom prst="rect">
            <a:avLst/>
          </a:prstGeom>
          <a:noFill/>
          <a:ln w="9525">
            <a:noFill/>
            <a:miter lim="800000"/>
            <a:headEnd/>
            <a:tailEnd/>
          </a:ln>
        </p:spPr>
        <p:txBody>
          <a:bodyPr lIns="0" tIns="0" rIns="0" bIns="0">
            <a:spAutoFit/>
          </a:bodyPr>
          <a:lstStyle/>
          <a:p>
            <a:pPr algn="r" eaLnBrk="0" hangingPunct="0">
              <a:defRPr/>
            </a:pPr>
            <a:r>
              <a:rPr lang="en-US" sz="600">
                <a:solidFill>
                  <a:srgbClr val="003C71"/>
                </a:solidFill>
              </a:rPr>
              <a:t>© 2012 UnitedHealth Group. Any use, copying or distribution without written permission from UnitedHealth Group is prohibited.</a:t>
            </a:r>
          </a:p>
        </p:txBody>
      </p:sp>
      <p:pic>
        <p:nvPicPr>
          <p:cNvPr id="5" name="Picture 8"/>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6246001" y="461964"/>
            <a:ext cx="3280311" cy="225425"/>
          </a:xfrm>
          <a:prstGeom prst="rect">
            <a:avLst/>
          </a:prstGeom>
          <a:noFill/>
          <a:ln w="9525">
            <a:noFill/>
            <a:miter lim="800000"/>
            <a:headEnd/>
            <a:tailEnd/>
          </a:ln>
        </p:spPr>
      </p:pic>
      <p:sp>
        <p:nvSpPr>
          <p:cNvPr id="6" name="Rounded Rectangle 5"/>
          <p:cNvSpPr/>
          <p:nvPr/>
        </p:nvSpPr>
        <p:spPr>
          <a:xfrm>
            <a:off x="577665" y="1066800"/>
            <a:ext cx="8830019" cy="403860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ounded Rectangle 6"/>
          <p:cNvSpPr/>
          <p:nvPr/>
        </p:nvSpPr>
        <p:spPr>
          <a:xfrm>
            <a:off x="495141" y="1295400"/>
            <a:ext cx="8912543" cy="3810000"/>
          </a:xfrm>
          <a:prstGeom prst="roundRect">
            <a:avLst>
              <a:gd name="adj" fmla="val 1876"/>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 name="Text Placeholder 6"/>
          <p:cNvSpPr>
            <a:spLocks noGrp="1"/>
          </p:cNvSpPr>
          <p:nvPr>
            <p:ph type="body" sz="quarter" idx="13"/>
          </p:nvPr>
        </p:nvSpPr>
        <p:spPr>
          <a:xfrm>
            <a:off x="840237" y="5487185"/>
            <a:ext cx="2614425" cy="228600"/>
          </a:xfrm>
          <a:prstGeom prst="rect">
            <a:avLst/>
          </a:prstGeom>
        </p:spPr>
        <p:txBody>
          <a:bodyPr/>
          <a:lstStyle>
            <a:lvl1pPr algn="l">
              <a:buNone/>
              <a:defRPr lang="en-US" sz="1200" kern="1200" baseline="0" dirty="0" smtClean="0">
                <a:solidFill>
                  <a:schemeClr val="bg1"/>
                </a:solidFill>
                <a:latin typeface="Arial" pitchFamily="34" charset="0"/>
                <a:ea typeface="ＭＳ Ｐゴシック" charset="-128"/>
                <a:cs typeface="Arial" pitchFamily="34" charset="0"/>
              </a:defRPr>
            </a:lvl1pPr>
            <a:lvl2pPr>
              <a:buNone/>
              <a:defRPr sz="800">
                <a:solidFill>
                  <a:schemeClr val="bg1"/>
                </a:solidFill>
              </a:defRPr>
            </a:lvl2pPr>
            <a:lvl3pPr>
              <a:buNone/>
              <a:defRPr sz="800">
                <a:solidFill>
                  <a:schemeClr val="bg1"/>
                </a:solidFill>
              </a:defRPr>
            </a:lvl3pPr>
            <a:lvl4pPr>
              <a:buNone/>
              <a:defRPr sz="800">
                <a:solidFill>
                  <a:schemeClr val="bg1"/>
                </a:solidFill>
              </a:defRPr>
            </a:lvl4pPr>
            <a:lvl5pPr>
              <a:buNone/>
              <a:defRPr sz="800">
                <a:solidFill>
                  <a:schemeClr val="bg1"/>
                </a:solidFill>
              </a:defRPr>
            </a:lvl5pPr>
          </a:lstStyle>
          <a:p>
            <a:pPr lvl="0"/>
            <a:r>
              <a:rPr lang="en-US" smtClean="0"/>
              <a:t>Click to edit Master text styles</a:t>
            </a:r>
          </a:p>
        </p:txBody>
      </p:sp>
      <p:sp>
        <p:nvSpPr>
          <p:cNvPr id="13" name="Text Placeholder 2"/>
          <p:cNvSpPr>
            <a:spLocks noGrp="1"/>
          </p:cNvSpPr>
          <p:nvPr>
            <p:ph type="body" sz="quarter" idx="14" hasCustomPrompt="1"/>
          </p:nvPr>
        </p:nvSpPr>
        <p:spPr>
          <a:xfrm>
            <a:off x="770432" y="2499041"/>
            <a:ext cx="3974884" cy="1333500"/>
          </a:xfrm>
          <a:prstGeom prst="rect">
            <a:avLst/>
          </a:prstGeom>
        </p:spPr>
        <p:txBody>
          <a:bodyPr vert="horz"/>
          <a:lstStyle>
            <a:lvl1pPr marL="0" indent="0">
              <a:buNone/>
              <a:defRPr sz="2400">
                <a:latin typeface="+mj-lt"/>
              </a:defRPr>
            </a:lvl1pPr>
            <a:lvl2pPr marL="457200" indent="0">
              <a:buNone/>
              <a:defRPr sz="2800"/>
            </a:lvl2pPr>
            <a:lvl3pPr marL="914400" indent="0">
              <a:buNone/>
              <a:defRPr sz="2800"/>
            </a:lvl3pPr>
            <a:lvl4pPr marL="1371600" indent="0">
              <a:buNone/>
              <a:defRPr sz="2800"/>
            </a:lvl4pPr>
            <a:lvl5pPr marL="1828800" indent="0">
              <a:buNone/>
              <a:defRPr sz="2800"/>
            </a:lvl5pPr>
          </a:lstStyle>
          <a:p>
            <a:pPr lvl="0"/>
            <a:r>
              <a:rPr lang="en-US" dirty="0" smtClean="0"/>
              <a:t>CLICK TO EDIT MASTER TEXT STYLES</a:t>
            </a:r>
          </a:p>
        </p:txBody>
      </p:sp>
      <p:sp>
        <p:nvSpPr>
          <p:cNvPr id="15" name="Text Placeholder 4"/>
          <p:cNvSpPr>
            <a:spLocks noGrp="1"/>
          </p:cNvSpPr>
          <p:nvPr>
            <p:ph type="body" sz="quarter" idx="12"/>
          </p:nvPr>
        </p:nvSpPr>
        <p:spPr bwMode="auto">
          <a:xfrm>
            <a:off x="780222" y="1794164"/>
            <a:ext cx="5446554" cy="3048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a:buNone/>
              <a:defRPr sz="1200">
                <a:solidFill>
                  <a:srgbClr val="003C71"/>
                </a:solidFill>
              </a:defRPr>
            </a:lvl1pPr>
          </a:lstStyle>
          <a:p>
            <a:pPr lvl="0"/>
            <a:r>
              <a:rPr lang="en-US" smtClean="0"/>
              <a:t>Click to edit Master text styles</a:t>
            </a:r>
          </a:p>
        </p:txBody>
      </p:sp>
    </p:spTree>
    <p:extLst>
      <p:ext uri="{BB962C8B-B14F-4D97-AF65-F5344CB8AC3E}">
        <p14:creationId xmlns:p14="http://schemas.microsoft.com/office/powerpoint/2010/main" val="4040811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3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381000"/>
            <a:ext cx="8985250" cy="838200"/>
          </a:xfrm>
          <a:prstGeom prst="rect">
            <a:avLst/>
          </a:prstGeom>
        </p:spPr>
        <p:txBody>
          <a:bodyPr anchor="b"/>
          <a:lstStyle/>
          <a:p>
            <a:r>
              <a:rPr lang="en-US" dirty="0" smtClean="0"/>
              <a:t>What is the Key Takeaway from the Slide?</a:t>
            </a:r>
            <a:endParaRPr lang="en-US" dirty="0"/>
          </a:p>
        </p:txBody>
      </p:sp>
      <p:sp>
        <p:nvSpPr>
          <p:cNvPr id="3" name="Content Placeholder 2"/>
          <p:cNvSpPr>
            <a:spLocks noGrp="1"/>
          </p:cNvSpPr>
          <p:nvPr>
            <p:ph idx="1" hasCustomPrompt="1"/>
          </p:nvPr>
        </p:nvSpPr>
        <p:spPr>
          <a:xfrm>
            <a:off x="646113" y="1381125"/>
            <a:ext cx="8763000" cy="4191000"/>
          </a:xfrm>
          <a:prstGeom prst="rect">
            <a:avLst/>
          </a:prstGeom>
        </p:spPr>
        <p:txBody>
          <a:bodyPr/>
          <a:lstStyle>
            <a:lvl1pPr>
              <a:buClr>
                <a:srgbClr val="003399"/>
              </a:buClr>
              <a:defRPr/>
            </a:lvl1pPr>
            <a:lvl2pPr>
              <a:buClr>
                <a:srgbClr val="003399"/>
              </a:buClr>
              <a:defRPr/>
            </a:lvl2pPr>
            <a:lvl3pPr>
              <a:buClr>
                <a:srgbClr val="003399"/>
              </a:buClr>
              <a:defRPr/>
            </a:lvl3pPr>
            <a:lvl4pPr>
              <a:buClr>
                <a:srgbClr val="003399"/>
              </a:buClr>
              <a:defRPr/>
            </a:lvl4pPr>
          </a:lstStyle>
          <a:p>
            <a:pPr lvl="0"/>
            <a:r>
              <a:rPr lang="en-US" dirty="0" smtClean="0"/>
              <a:t>Supporting Points</a:t>
            </a:r>
          </a:p>
          <a:p>
            <a:pPr lvl="1"/>
            <a:r>
              <a:rPr lang="en-US" dirty="0" smtClean="0"/>
              <a:t>Second level</a:t>
            </a:r>
          </a:p>
          <a:p>
            <a:pPr lvl="2"/>
            <a:r>
              <a:rPr lang="en-US" dirty="0" smtClean="0"/>
              <a:t>Third level</a:t>
            </a:r>
          </a:p>
          <a:p>
            <a:pPr lvl="3"/>
            <a:r>
              <a:rPr lang="en-US" dirty="0" smtClean="0"/>
              <a:t>Fourth level</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N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381000"/>
            <a:ext cx="8985250" cy="838200"/>
          </a:xfrm>
          <a:prstGeom prst="rect">
            <a:avLst/>
          </a:prstGeom>
        </p:spPr>
        <p:txBody>
          <a:bodyPr anchor="b"/>
          <a:lstStyle/>
          <a:p>
            <a:r>
              <a:rPr lang="en-US" dirty="0" smtClean="0"/>
              <a:t>What is the Key Takeaway from the Slide?</a:t>
            </a:r>
            <a:endParaRPr lang="en-US" dirty="0"/>
          </a:p>
        </p:txBody>
      </p:sp>
      <p:graphicFrame>
        <p:nvGraphicFramePr>
          <p:cNvPr id="1120258" name="Object 113"/>
          <p:cNvGraphicFramePr>
            <a:graphicFrameLocks noChangeAspect="1"/>
          </p:cNvGraphicFramePr>
          <p:nvPr/>
        </p:nvGraphicFramePr>
        <p:xfrm>
          <a:off x="9247188" y="76200"/>
          <a:ext cx="593725" cy="547688"/>
        </p:xfrm>
        <a:graphic>
          <a:graphicData uri="http://schemas.openxmlformats.org/presentationml/2006/ole">
            <mc:AlternateContent xmlns:mc="http://schemas.openxmlformats.org/markup-compatibility/2006">
              <mc:Choice xmlns:v="urn:schemas-microsoft-com:vml" Requires="v">
                <p:oleObj spid="_x0000_s1120705" r:id="rId3" imgW="971686" imgH="895238" progId="PBrush">
                  <p:embed/>
                </p:oleObj>
              </mc:Choice>
              <mc:Fallback>
                <p:oleObj r:id="rId3" imgW="971686" imgH="895238" progId="PBrush">
                  <p:embed/>
                  <p:pic>
                    <p:nvPicPr>
                      <p:cNvPr id="0" name="Picture 30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7188" y="76200"/>
                        <a:ext cx="593725"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lient Context Slide">
    <p:spTree>
      <p:nvGrpSpPr>
        <p:cNvPr id="1" name=""/>
        <p:cNvGrpSpPr/>
        <p:nvPr/>
      </p:nvGrpSpPr>
      <p:grpSpPr>
        <a:xfrm>
          <a:off x="0" y="0"/>
          <a:ext cx="0" cy="0"/>
          <a:chOff x="0" y="0"/>
          <a:chExt cx="0" cy="0"/>
        </a:xfrm>
      </p:grpSpPr>
      <p:graphicFrame>
        <p:nvGraphicFramePr>
          <p:cNvPr id="1125378" name="Object 113"/>
          <p:cNvGraphicFramePr>
            <a:graphicFrameLocks noChangeAspect="1"/>
          </p:cNvGraphicFramePr>
          <p:nvPr/>
        </p:nvGraphicFramePr>
        <p:xfrm>
          <a:off x="9247188" y="76200"/>
          <a:ext cx="593725" cy="547688"/>
        </p:xfrm>
        <a:graphic>
          <a:graphicData uri="http://schemas.openxmlformats.org/presentationml/2006/ole">
            <mc:AlternateContent xmlns:mc="http://schemas.openxmlformats.org/markup-compatibility/2006">
              <mc:Choice xmlns:v="urn:schemas-microsoft-com:vml" Requires="v">
                <p:oleObj spid="_x0000_s1127873" r:id="rId3" imgW="971686" imgH="895238" progId="PBrush">
                  <p:embed/>
                </p:oleObj>
              </mc:Choice>
              <mc:Fallback>
                <p:oleObj r:id="rId3" imgW="971686" imgH="895238" progId="PBrush">
                  <p:embed/>
                  <p:pic>
                    <p:nvPicPr>
                      <p:cNvPr id="0" name="Picture 30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7188" y="76200"/>
                        <a:ext cx="593725"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itle 5"/>
          <p:cNvSpPr>
            <a:spLocks noGrp="1"/>
          </p:cNvSpPr>
          <p:nvPr>
            <p:ph type="title" hasCustomPrompt="1"/>
          </p:nvPr>
        </p:nvSpPr>
        <p:spPr>
          <a:xfrm>
            <a:off x="457200" y="381000"/>
            <a:ext cx="8985250" cy="838200"/>
          </a:xfrm>
          <a:prstGeom prst="rect">
            <a:avLst/>
          </a:prstGeom>
        </p:spPr>
        <p:txBody>
          <a:bodyPr/>
          <a:lstStyle/>
          <a:p>
            <a:r>
              <a:rPr lang="en-US" dirty="0" smtClean="0"/>
              <a:t>What is the Key Takeaway from the Slide?</a:t>
            </a:r>
            <a:endParaRPr lang="en-US" dirty="0"/>
          </a:p>
        </p:txBody>
      </p:sp>
      <p:graphicFrame>
        <p:nvGraphicFramePr>
          <p:cNvPr id="7" name="Table 6"/>
          <p:cNvGraphicFramePr>
            <a:graphicFrameLocks noGrp="1"/>
          </p:cNvGraphicFramePr>
          <p:nvPr userDrawn="1"/>
        </p:nvGraphicFramePr>
        <p:xfrm>
          <a:off x="443967" y="1431572"/>
          <a:ext cx="4297680" cy="2208248"/>
        </p:xfrm>
        <a:graphic>
          <a:graphicData uri="http://schemas.openxmlformats.org/drawingml/2006/table">
            <a:tbl>
              <a:tblPr firstRow="1" bandRow="1">
                <a:tableStyleId>{5C22544A-7EE6-4342-B048-85BDC9FD1C3A}</a:tableStyleId>
              </a:tblPr>
              <a:tblGrid>
                <a:gridCol w="4297680"/>
              </a:tblGrid>
              <a:tr h="365760">
                <a:tc>
                  <a:txBody>
                    <a:bodyPr/>
                    <a:lstStyle/>
                    <a:p>
                      <a:pPr algn="ctr"/>
                      <a:r>
                        <a:rPr lang="en-US" sz="1400" dirty="0" smtClean="0"/>
                        <a:t>Company Facts</a:t>
                      </a:r>
                      <a:endParaRPr lang="en-US" sz="1400" dirty="0"/>
                    </a:p>
                  </a:txBody>
                  <a:tcPr anchor="ctr"/>
                </a:tc>
              </a:tr>
              <a:tr h="1842488">
                <a:tc>
                  <a:txBody>
                    <a:bodyPr/>
                    <a:lstStyle/>
                    <a:p>
                      <a:pPr marL="228600" indent="-228600">
                        <a:spcAft>
                          <a:spcPts val="600"/>
                        </a:spcAft>
                        <a:buFont typeface="Webdings" pitchFamily="18" charset="2"/>
                        <a:buChar char="4"/>
                      </a:pPr>
                      <a:endParaRPr lang="en-US" sz="1200" u="none" dirty="0" smtClean="0"/>
                    </a:p>
                  </a:txBody>
                  <a:tcPr/>
                </a:tc>
              </a:tr>
            </a:tbl>
          </a:graphicData>
        </a:graphic>
      </p:graphicFrame>
      <p:graphicFrame>
        <p:nvGraphicFramePr>
          <p:cNvPr id="8" name="Table 7"/>
          <p:cNvGraphicFramePr>
            <a:graphicFrameLocks noGrp="1"/>
          </p:cNvGraphicFramePr>
          <p:nvPr userDrawn="1"/>
        </p:nvGraphicFramePr>
        <p:xfrm>
          <a:off x="443967" y="3933472"/>
          <a:ext cx="4297680" cy="2208248"/>
        </p:xfrm>
        <a:graphic>
          <a:graphicData uri="http://schemas.openxmlformats.org/drawingml/2006/table">
            <a:tbl>
              <a:tblPr firstRow="1" bandRow="1">
                <a:tableStyleId>{5C22544A-7EE6-4342-B048-85BDC9FD1C3A}</a:tableStyleId>
              </a:tblPr>
              <a:tblGrid>
                <a:gridCol w="4297680"/>
              </a:tblGrid>
              <a:tr h="365760">
                <a:tc>
                  <a:txBody>
                    <a:bodyPr/>
                    <a:lstStyle/>
                    <a:p>
                      <a:pPr algn="ctr"/>
                      <a:r>
                        <a:rPr lang="en-US" sz="1400" dirty="0" smtClean="0"/>
                        <a:t>Company Performance</a:t>
                      </a:r>
                      <a:endParaRPr lang="en-US" sz="1400" dirty="0"/>
                    </a:p>
                  </a:txBody>
                  <a:tcPr anchor="ctr"/>
                </a:tc>
              </a:tr>
              <a:tr h="1842488">
                <a:tc>
                  <a:txBody>
                    <a:bodyPr/>
                    <a:lstStyle/>
                    <a:p>
                      <a:pPr marL="228600" indent="-228600">
                        <a:spcAft>
                          <a:spcPts val="600"/>
                        </a:spcAft>
                        <a:buFont typeface="Webdings" pitchFamily="18" charset="2"/>
                        <a:buChar char="4"/>
                      </a:pPr>
                      <a:endParaRPr lang="en-US" sz="1200" u="none" dirty="0" smtClean="0"/>
                    </a:p>
                  </a:txBody>
                  <a:tcPr/>
                </a:tc>
              </a:tr>
            </a:tbl>
          </a:graphicData>
        </a:graphic>
      </p:graphicFrame>
      <p:sp>
        <p:nvSpPr>
          <p:cNvPr id="14" name="Text Placeholder 13"/>
          <p:cNvSpPr>
            <a:spLocks noGrp="1"/>
          </p:cNvSpPr>
          <p:nvPr>
            <p:ph type="body" sz="quarter" idx="11" hasCustomPrompt="1"/>
          </p:nvPr>
        </p:nvSpPr>
        <p:spPr>
          <a:xfrm>
            <a:off x="444500" y="1816100"/>
            <a:ext cx="4297680" cy="1816100"/>
          </a:xfrm>
          <a:prstGeom prst="rect">
            <a:avLst/>
          </a:prstGeom>
        </p:spPr>
        <p:txBody>
          <a:bodyPr>
            <a:normAutofit/>
          </a:bodyPr>
          <a:lstStyle>
            <a:lvl1pPr>
              <a:spcBef>
                <a:spcPts val="600"/>
              </a:spcBef>
              <a:defRPr sz="1400" baseline="0"/>
            </a:lvl1pPr>
            <a:lvl2pPr>
              <a:lnSpc>
                <a:spcPct val="100000"/>
              </a:lnSpc>
              <a:spcBef>
                <a:spcPts val="300"/>
              </a:spcBef>
              <a:defRPr sz="1200"/>
            </a:lvl2pPr>
          </a:lstStyle>
          <a:p>
            <a:pPr lvl="0"/>
            <a:r>
              <a:rPr lang="en-US" dirty="0" smtClean="0"/>
              <a:t>Describe the company in terms of their business presence etc.</a:t>
            </a:r>
          </a:p>
          <a:p>
            <a:pPr lvl="1"/>
            <a:r>
              <a:rPr lang="en-US" dirty="0" smtClean="0"/>
              <a:t>Second level</a:t>
            </a:r>
          </a:p>
        </p:txBody>
      </p:sp>
      <p:sp>
        <p:nvSpPr>
          <p:cNvPr id="24" name="Text Placeholder 13"/>
          <p:cNvSpPr>
            <a:spLocks noGrp="1"/>
          </p:cNvSpPr>
          <p:nvPr>
            <p:ph type="body" sz="quarter" idx="13" hasCustomPrompt="1"/>
          </p:nvPr>
        </p:nvSpPr>
        <p:spPr>
          <a:xfrm>
            <a:off x="444500" y="4318000"/>
            <a:ext cx="4297680" cy="1816100"/>
          </a:xfrm>
          <a:prstGeom prst="rect">
            <a:avLst/>
          </a:prstGeom>
        </p:spPr>
        <p:txBody>
          <a:bodyPr>
            <a:normAutofit/>
          </a:bodyPr>
          <a:lstStyle>
            <a:lvl1pPr>
              <a:spcBef>
                <a:spcPts val="600"/>
              </a:spcBef>
              <a:defRPr sz="1400"/>
            </a:lvl1pPr>
            <a:lvl2pPr>
              <a:spcBef>
                <a:spcPts val="300"/>
              </a:spcBef>
              <a:defRPr sz="1200"/>
            </a:lvl2pPr>
          </a:lstStyle>
          <a:p>
            <a:pPr lvl="0"/>
            <a:r>
              <a:rPr lang="en-US" dirty="0" smtClean="0"/>
              <a:t>How has the company been performing?</a:t>
            </a:r>
          </a:p>
          <a:p>
            <a:pPr lvl="1"/>
            <a:r>
              <a:rPr lang="en-US" dirty="0" smtClean="0"/>
              <a:t>Second level</a:t>
            </a:r>
          </a:p>
        </p:txBody>
      </p:sp>
      <p:graphicFrame>
        <p:nvGraphicFramePr>
          <p:cNvPr id="11" name="Table 10"/>
          <p:cNvGraphicFramePr>
            <a:graphicFrameLocks noGrp="1"/>
          </p:cNvGraphicFramePr>
          <p:nvPr userDrawn="1"/>
        </p:nvGraphicFramePr>
        <p:xfrm>
          <a:off x="5181067" y="1431572"/>
          <a:ext cx="4297680" cy="2208248"/>
        </p:xfrm>
        <a:graphic>
          <a:graphicData uri="http://schemas.openxmlformats.org/drawingml/2006/table">
            <a:tbl>
              <a:tblPr firstRow="1" bandRow="1">
                <a:tableStyleId>{5C22544A-7EE6-4342-B048-85BDC9FD1C3A}</a:tableStyleId>
              </a:tblPr>
              <a:tblGrid>
                <a:gridCol w="4297680"/>
              </a:tblGrid>
              <a:tr h="365760">
                <a:tc>
                  <a:txBody>
                    <a:bodyPr/>
                    <a:lstStyle/>
                    <a:p>
                      <a:pPr algn="ctr"/>
                      <a:r>
                        <a:rPr lang="en-US" sz="1400" dirty="0" smtClean="0"/>
                        <a:t>Market Situation</a:t>
                      </a:r>
                      <a:endParaRPr lang="en-US" sz="1400" dirty="0"/>
                    </a:p>
                  </a:txBody>
                  <a:tcPr anchor="ctr"/>
                </a:tc>
              </a:tr>
              <a:tr h="1842488">
                <a:tc>
                  <a:txBody>
                    <a:bodyPr/>
                    <a:lstStyle/>
                    <a:p>
                      <a:pPr marL="228600" indent="-228600">
                        <a:spcAft>
                          <a:spcPts val="600"/>
                        </a:spcAft>
                        <a:buFont typeface="Webdings" pitchFamily="18" charset="2"/>
                        <a:buChar char="4"/>
                      </a:pPr>
                      <a:endParaRPr lang="en-US" sz="1200" u="none" dirty="0" smtClean="0"/>
                    </a:p>
                  </a:txBody>
                  <a:tcPr/>
                </a:tc>
              </a:tr>
            </a:tbl>
          </a:graphicData>
        </a:graphic>
      </p:graphicFrame>
      <p:graphicFrame>
        <p:nvGraphicFramePr>
          <p:cNvPr id="12" name="Table 11"/>
          <p:cNvGraphicFramePr>
            <a:graphicFrameLocks noGrp="1"/>
          </p:cNvGraphicFramePr>
          <p:nvPr userDrawn="1"/>
        </p:nvGraphicFramePr>
        <p:xfrm>
          <a:off x="5181067" y="3933472"/>
          <a:ext cx="4297680" cy="2208248"/>
        </p:xfrm>
        <a:graphic>
          <a:graphicData uri="http://schemas.openxmlformats.org/drawingml/2006/table">
            <a:tbl>
              <a:tblPr firstRow="1" bandRow="1">
                <a:tableStyleId>{5C22544A-7EE6-4342-B048-85BDC9FD1C3A}</a:tableStyleId>
              </a:tblPr>
              <a:tblGrid>
                <a:gridCol w="4297680"/>
              </a:tblGrid>
              <a:tr h="365760">
                <a:tc>
                  <a:txBody>
                    <a:bodyPr/>
                    <a:lstStyle/>
                    <a:p>
                      <a:pPr algn="ctr"/>
                      <a:r>
                        <a:rPr lang="en-US" sz="1400" dirty="0" smtClean="0"/>
                        <a:t>Key Imperatives</a:t>
                      </a:r>
                      <a:endParaRPr lang="en-US" sz="1400" dirty="0"/>
                    </a:p>
                  </a:txBody>
                  <a:tcPr anchor="ctr"/>
                </a:tc>
              </a:tr>
              <a:tr h="1842488">
                <a:tc>
                  <a:txBody>
                    <a:bodyPr/>
                    <a:lstStyle/>
                    <a:p>
                      <a:pPr marL="228600" indent="-228600">
                        <a:spcAft>
                          <a:spcPts val="600"/>
                        </a:spcAft>
                        <a:buFont typeface="Webdings" pitchFamily="18" charset="2"/>
                        <a:buChar char="4"/>
                      </a:pPr>
                      <a:endParaRPr lang="en-US" sz="1200" u="none" dirty="0" smtClean="0"/>
                    </a:p>
                  </a:txBody>
                  <a:tcPr/>
                </a:tc>
              </a:tr>
            </a:tbl>
          </a:graphicData>
        </a:graphic>
      </p:graphicFrame>
      <p:sp>
        <p:nvSpPr>
          <p:cNvPr id="13" name="Text Placeholder 13"/>
          <p:cNvSpPr>
            <a:spLocks noGrp="1"/>
          </p:cNvSpPr>
          <p:nvPr>
            <p:ph type="body" sz="quarter" idx="14" hasCustomPrompt="1"/>
          </p:nvPr>
        </p:nvSpPr>
        <p:spPr>
          <a:xfrm>
            <a:off x="5181600" y="1816100"/>
            <a:ext cx="4297680" cy="1816100"/>
          </a:xfrm>
          <a:prstGeom prst="rect">
            <a:avLst/>
          </a:prstGeom>
        </p:spPr>
        <p:txBody>
          <a:bodyPr>
            <a:normAutofit/>
          </a:bodyPr>
          <a:lstStyle>
            <a:lvl1pPr>
              <a:spcBef>
                <a:spcPts val="600"/>
              </a:spcBef>
              <a:defRPr sz="1400"/>
            </a:lvl1pPr>
            <a:lvl2pPr>
              <a:lnSpc>
                <a:spcPct val="100000"/>
              </a:lnSpc>
              <a:spcBef>
                <a:spcPts val="300"/>
              </a:spcBef>
              <a:defRPr sz="1200"/>
            </a:lvl2pPr>
          </a:lstStyle>
          <a:p>
            <a:pPr lvl="0"/>
            <a:r>
              <a:rPr lang="en-US" dirty="0" smtClean="0"/>
              <a:t>Describe the state of the market that the company is in</a:t>
            </a:r>
          </a:p>
          <a:p>
            <a:pPr lvl="1"/>
            <a:r>
              <a:rPr lang="en-US" dirty="0" smtClean="0"/>
              <a:t>Second level</a:t>
            </a:r>
          </a:p>
        </p:txBody>
      </p:sp>
      <p:sp>
        <p:nvSpPr>
          <p:cNvPr id="15" name="Text Placeholder 13"/>
          <p:cNvSpPr>
            <a:spLocks noGrp="1"/>
          </p:cNvSpPr>
          <p:nvPr>
            <p:ph type="body" sz="quarter" idx="15" hasCustomPrompt="1"/>
          </p:nvPr>
        </p:nvSpPr>
        <p:spPr>
          <a:xfrm>
            <a:off x="5181600" y="4318000"/>
            <a:ext cx="4297680" cy="1816100"/>
          </a:xfrm>
          <a:prstGeom prst="rect">
            <a:avLst/>
          </a:prstGeom>
        </p:spPr>
        <p:txBody>
          <a:bodyPr>
            <a:normAutofit/>
          </a:bodyPr>
          <a:lstStyle>
            <a:lvl1pPr>
              <a:spcBef>
                <a:spcPts val="600"/>
              </a:spcBef>
              <a:defRPr sz="1400" baseline="0"/>
            </a:lvl1pPr>
            <a:lvl2pPr>
              <a:spcBef>
                <a:spcPts val="300"/>
              </a:spcBef>
              <a:defRPr sz="1200"/>
            </a:lvl2pPr>
          </a:lstStyle>
          <a:p>
            <a:pPr lvl="0"/>
            <a:r>
              <a:rPr lang="en-US" dirty="0" smtClean="0"/>
              <a:t>According to the company, what are the key focus areas or strategies for the near and distant future?</a:t>
            </a:r>
          </a:p>
          <a:p>
            <a:pPr lvl="1"/>
            <a:r>
              <a:rPr lang="en-US" dirty="0" smtClean="0"/>
              <a:t>Second level</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image" Target="../media/image1.png"/><Relationship Id="rId5" Type="http://schemas.openxmlformats.org/officeDocument/2006/relationships/theme" Target="../theme/theme2.xml"/><Relationship Id="rId4"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cxnSp>
        <p:nvCxnSpPr>
          <p:cNvPr id="7170" name="Straight Connector 7"/>
          <p:cNvCxnSpPr>
            <a:cxnSpLocks noChangeShapeType="1"/>
          </p:cNvCxnSpPr>
          <p:nvPr/>
        </p:nvCxnSpPr>
        <p:spPr bwMode="auto">
          <a:xfrm>
            <a:off x="493422" y="914400"/>
            <a:ext cx="8910823" cy="0"/>
          </a:xfrm>
          <a:prstGeom prst="line">
            <a:avLst/>
          </a:prstGeom>
          <a:noFill/>
          <a:ln w="6350">
            <a:solidFill>
              <a:srgbClr val="003C71"/>
            </a:solidFill>
            <a:round/>
            <a:headEnd/>
            <a:tailEnd/>
          </a:ln>
        </p:spPr>
      </p:cxnSp>
      <p:cxnSp>
        <p:nvCxnSpPr>
          <p:cNvPr id="7171" name="Straight Connector 11"/>
          <p:cNvCxnSpPr>
            <a:cxnSpLocks noChangeShapeType="1"/>
          </p:cNvCxnSpPr>
          <p:nvPr/>
        </p:nvCxnSpPr>
        <p:spPr bwMode="auto">
          <a:xfrm>
            <a:off x="3235610" y="6435725"/>
            <a:ext cx="6168635" cy="0"/>
          </a:xfrm>
          <a:prstGeom prst="line">
            <a:avLst/>
          </a:prstGeom>
          <a:noFill/>
          <a:ln w="6350">
            <a:solidFill>
              <a:srgbClr val="003C71"/>
            </a:solidFill>
            <a:round/>
            <a:headEnd/>
            <a:tailEnd/>
          </a:ln>
        </p:spPr>
      </p:cxnSp>
      <p:sp>
        <p:nvSpPr>
          <p:cNvPr id="10" name="TextBox 14"/>
          <p:cNvSpPr txBox="1">
            <a:spLocks noChangeArrowheads="1"/>
          </p:cNvSpPr>
          <p:nvPr/>
        </p:nvSpPr>
        <p:spPr bwMode="auto">
          <a:xfrm>
            <a:off x="3280311" y="6516688"/>
            <a:ext cx="5804156" cy="93662"/>
          </a:xfrm>
          <a:prstGeom prst="rect">
            <a:avLst/>
          </a:prstGeom>
          <a:noFill/>
          <a:ln w="9525">
            <a:noFill/>
            <a:miter lim="800000"/>
            <a:headEnd/>
            <a:tailEnd/>
          </a:ln>
        </p:spPr>
        <p:txBody>
          <a:bodyPr lIns="0" tIns="0" rIns="0" bIns="0">
            <a:spAutoFit/>
          </a:bodyPr>
          <a:lstStyle/>
          <a:p>
            <a:pPr algn="r" eaLnBrk="0" hangingPunct="0">
              <a:defRPr/>
            </a:pPr>
            <a:r>
              <a:rPr lang="en-US" sz="600">
                <a:solidFill>
                  <a:srgbClr val="005492"/>
                </a:solidFill>
                <a:latin typeface="Calibri" pitchFamily="34" charset="0"/>
              </a:rPr>
              <a:t>© 2012 UnitedHealth Group. Any use, copying or distribution without written permission from UnitedHealth Group is prohibited.</a:t>
            </a:r>
          </a:p>
        </p:txBody>
      </p:sp>
      <p:pic>
        <p:nvPicPr>
          <p:cNvPr id="7173" name="Picture 8"/>
          <p:cNvPicPr>
            <a:picLocks noChangeAspect="1" noChangeArrowheads="1"/>
          </p:cNvPicPr>
          <p:nvPr/>
        </p:nvPicPr>
        <p:blipFill>
          <a:blip r:embed="rId17">
            <a:extLst>
              <a:ext uri="{28A0092B-C50C-407E-A947-70E740481C1C}">
                <a14:useLocalDpi xmlns:a14="http://schemas.microsoft.com/office/drawing/2010/main"/>
              </a:ext>
            </a:extLst>
          </a:blip>
          <a:srcRect/>
          <a:stretch>
            <a:fillRect/>
          </a:stretch>
        </p:blipFill>
        <p:spPr bwMode="auto">
          <a:xfrm>
            <a:off x="500299" y="6408738"/>
            <a:ext cx="2372552" cy="163512"/>
          </a:xfrm>
          <a:prstGeom prst="rect">
            <a:avLst/>
          </a:prstGeom>
          <a:noFill/>
          <a:ln w="9525">
            <a:noFill/>
            <a:miter lim="800000"/>
            <a:headEnd/>
            <a:tailEnd/>
          </a:ln>
        </p:spPr>
      </p:pic>
      <p:sp>
        <p:nvSpPr>
          <p:cNvPr id="7" name="TextBox 6"/>
          <p:cNvSpPr txBox="1"/>
          <p:nvPr/>
        </p:nvSpPr>
        <p:spPr>
          <a:xfrm>
            <a:off x="9160114" y="6454775"/>
            <a:ext cx="404022" cy="223838"/>
          </a:xfrm>
          <a:prstGeom prst="rect">
            <a:avLst/>
          </a:prstGeom>
          <a:noFill/>
        </p:spPr>
        <p:txBody>
          <a:bodyPr>
            <a:spAutoFit/>
          </a:bodyPr>
          <a:lstStyle/>
          <a:p>
            <a:pPr>
              <a:defRPr/>
            </a:pPr>
            <a:fld id="{8C13DCF3-8F62-4C45-B9F9-C256831735E3}" type="slidenum">
              <a:rPr lang="en-US" sz="800">
                <a:solidFill>
                  <a:srgbClr val="005492"/>
                </a:solidFill>
              </a:rPr>
              <a:pPr>
                <a:defRPr/>
              </a:pPr>
              <a:t>‹#›</a:t>
            </a:fld>
            <a:endParaRPr lang="en-US" sz="800">
              <a:solidFill>
                <a:srgbClr val="005492"/>
              </a:solidFill>
            </a:endParaRPr>
          </a:p>
        </p:txBody>
      </p:sp>
    </p:spTree>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1" r:id="rId7"/>
    <p:sldLayoutId id="2147483766" r:id="rId8"/>
    <p:sldLayoutId id="2147483768" r:id="rId9"/>
    <p:sldLayoutId id="2147483769" r:id="rId10"/>
    <p:sldLayoutId id="2147483772" r:id="rId11"/>
    <p:sldLayoutId id="2147483770" r:id="rId12"/>
    <p:sldLayoutId id="2147483771" r:id="rId13"/>
    <p:sldLayoutId id="2147483790" r:id="rId14"/>
    <p:sldLayoutId id="2147483791" r:id="rId15"/>
  </p:sldLayoutIdLst>
  <p:txStyles>
    <p:titleStyle>
      <a:lvl1pPr algn="ctr" rtl="0" eaLnBrk="1" fontAlgn="base" hangingPunct="1">
        <a:spcBef>
          <a:spcPct val="0"/>
        </a:spcBef>
        <a:spcAft>
          <a:spcPct val="0"/>
        </a:spcAft>
        <a:defRPr sz="4400" kern="1200">
          <a:solidFill>
            <a:schemeClr val="tx1"/>
          </a:solidFill>
          <a:latin typeface="+mj-lt"/>
          <a:ea typeface="ＭＳ Ｐゴシック" charset="-128"/>
          <a:cs typeface="ＭＳ Ｐゴシック" charset="0"/>
        </a:defRPr>
      </a:lvl1pPr>
      <a:lvl2pPr algn="ctr" rtl="0" eaLnBrk="1" fontAlgn="base" hangingPunct="1">
        <a:spcBef>
          <a:spcPct val="0"/>
        </a:spcBef>
        <a:spcAft>
          <a:spcPct val="0"/>
        </a:spcAft>
        <a:defRPr sz="4400">
          <a:solidFill>
            <a:schemeClr val="tx1"/>
          </a:solidFill>
          <a:latin typeface="Arial" pitchFamily="34" charset="0"/>
          <a:ea typeface="ＭＳ Ｐゴシック" charset="-128"/>
          <a:cs typeface="ＭＳ Ｐゴシック" charset="0"/>
        </a:defRPr>
      </a:lvl2pPr>
      <a:lvl3pPr algn="ctr" rtl="0" eaLnBrk="1" fontAlgn="base" hangingPunct="1">
        <a:spcBef>
          <a:spcPct val="0"/>
        </a:spcBef>
        <a:spcAft>
          <a:spcPct val="0"/>
        </a:spcAft>
        <a:defRPr sz="4400">
          <a:solidFill>
            <a:schemeClr val="tx1"/>
          </a:solidFill>
          <a:latin typeface="Arial" pitchFamily="34" charset="0"/>
          <a:ea typeface="ＭＳ Ｐゴシック" charset="-128"/>
          <a:cs typeface="ＭＳ Ｐゴシック" charset="0"/>
        </a:defRPr>
      </a:lvl3pPr>
      <a:lvl4pPr algn="ctr" rtl="0" eaLnBrk="1" fontAlgn="base" hangingPunct="1">
        <a:spcBef>
          <a:spcPct val="0"/>
        </a:spcBef>
        <a:spcAft>
          <a:spcPct val="0"/>
        </a:spcAft>
        <a:defRPr sz="4400">
          <a:solidFill>
            <a:schemeClr val="tx1"/>
          </a:solidFill>
          <a:latin typeface="Arial" pitchFamily="34" charset="0"/>
          <a:ea typeface="ＭＳ Ｐゴシック" charset="-128"/>
          <a:cs typeface="ＭＳ Ｐゴシック" charset="0"/>
        </a:defRPr>
      </a:lvl4pPr>
      <a:lvl5pPr algn="ctr" rtl="0" eaLnBrk="1" fontAlgn="base" hangingPunct="1">
        <a:spcBef>
          <a:spcPct val="0"/>
        </a:spcBef>
        <a:spcAft>
          <a:spcPct val="0"/>
        </a:spcAft>
        <a:defRPr sz="4400">
          <a:solidFill>
            <a:schemeClr val="tx1"/>
          </a:solidFill>
          <a:latin typeface="Arial" pitchFamily="34" charset="0"/>
          <a:ea typeface="ＭＳ Ｐゴシック" charset="-128"/>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Clr>
          <a:srgbClr val="CF4520"/>
        </a:buClr>
        <a:buFont typeface="Arial" pitchFamily="34" charset="0"/>
        <a:buChar char="•"/>
        <a:defRPr sz="2200" kern="1200">
          <a:solidFill>
            <a:srgbClr val="003C71"/>
          </a:solidFill>
          <a:latin typeface="+mn-lt"/>
          <a:ea typeface="ＭＳ Ｐゴシック" charset="-128"/>
          <a:cs typeface="ＭＳ Ｐゴシック" charset="0"/>
        </a:defRPr>
      </a:lvl1pPr>
      <a:lvl2pPr marL="742950" indent="-285750" algn="l" rtl="0" eaLnBrk="1" fontAlgn="base" hangingPunct="1">
        <a:spcBef>
          <a:spcPct val="20000"/>
        </a:spcBef>
        <a:spcAft>
          <a:spcPct val="0"/>
        </a:spcAft>
        <a:buClr>
          <a:srgbClr val="CF4520"/>
        </a:buClr>
        <a:buFont typeface="Arial" pitchFamily="34" charset="0"/>
        <a:buChar char="•"/>
        <a:defRPr kern="1200">
          <a:solidFill>
            <a:srgbClr val="003C71"/>
          </a:solidFill>
          <a:latin typeface="+mn-lt"/>
          <a:ea typeface="ＭＳ Ｐゴシック" charset="-128"/>
          <a:cs typeface="MS PGothic" charset="0"/>
        </a:defRPr>
      </a:lvl2pPr>
      <a:lvl3pPr marL="1143000" indent="-228600" algn="l" rtl="0" eaLnBrk="1" fontAlgn="base" hangingPunct="1">
        <a:spcBef>
          <a:spcPct val="20000"/>
        </a:spcBef>
        <a:spcAft>
          <a:spcPct val="0"/>
        </a:spcAft>
        <a:buClr>
          <a:srgbClr val="CF4520"/>
        </a:buClr>
        <a:buFont typeface="Calibri" pitchFamily="34" charset="0"/>
        <a:buChar char="–"/>
        <a:defRPr sz="1600" kern="1200">
          <a:solidFill>
            <a:srgbClr val="003C71"/>
          </a:solidFill>
          <a:latin typeface="+mn-lt"/>
          <a:ea typeface="ＭＳ Ｐゴシック" charset="-128"/>
          <a:cs typeface="ＭＳ Ｐゴシック" charset="-128"/>
        </a:defRPr>
      </a:lvl3pPr>
      <a:lvl4pPr marL="1600200" indent="-228600" algn="l" rtl="0" eaLnBrk="1" fontAlgn="base" hangingPunct="1">
        <a:spcBef>
          <a:spcPct val="20000"/>
        </a:spcBef>
        <a:spcAft>
          <a:spcPct val="0"/>
        </a:spcAft>
        <a:buClr>
          <a:srgbClr val="CF4520"/>
        </a:buClr>
        <a:buFont typeface="Arial" pitchFamily="34" charset="0"/>
        <a:buChar char="–"/>
        <a:defRPr sz="2000" kern="1200">
          <a:solidFill>
            <a:srgbClr val="003C71"/>
          </a:solidFill>
          <a:latin typeface="+mn-lt"/>
          <a:ea typeface="ＭＳ Ｐゴシック" charset="-128"/>
          <a:cs typeface="ＭＳ Ｐゴシック" charset="-128"/>
        </a:defRPr>
      </a:lvl4pPr>
      <a:lvl5pPr marL="2057400" indent="-228600" algn="l" rtl="0" eaLnBrk="1" fontAlgn="base" hangingPunct="1">
        <a:spcBef>
          <a:spcPct val="20000"/>
        </a:spcBef>
        <a:spcAft>
          <a:spcPct val="0"/>
        </a:spcAft>
        <a:buClr>
          <a:srgbClr val="CF4520"/>
        </a:buClr>
        <a:buFont typeface="Arial" pitchFamily="34" charset="0"/>
        <a:buChar char="»"/>
        <a:defRPr sz="2000" kern="1200">
          <a:solidFill>
            <a:srgbClr val="003C71"/>
          </a:solidFill>
          <a:latin typeface="+mn-lt"/>
          <a:ea typeface="ＭＳ Ｐゴシック" charset="-128"/>
          <a:cs typeface="ＭＳ Ｐゴシック" charset="-128"/>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cxnSp>
        <p:nvCxnSpPr>
          <p:cNvPr id="8194" name="Straight Connector 7"/>
          <p:cNvCxnSpPr>
            <a:cxnSpLocks noChangeShapeType="1"/>
          </p:cNvCxnSpPr>
          <p:nvPr/>
        </p:nvCxnSpPr>
        <p:spPr bwMode="auto">
          <a:xfrm>
            <a:off x="493422" y="914400"/>
            <a:ext cx="8910823" cy="0"/>
          </a:xfrm>
          <a:prstGeom prst="line">
            <a:avLst/>
          </a:prstGeom>
          <a:noFill/>
          <a:ln w="6350">
            <a:solidFill>
              <a:srgbClr val="003C71"/>
            </a:solidFill>
            <a:round/>
            <a:headEnd/>
            <a:tailEnd/>
          </a:ln>
        </p:spPr>
      </p:cxnSp>
      <p:cxnSp>
        <p:nvCxnSpPr>
          <p:cNvPr id="8195" name="Straight Connector 11"/>
          <p:cNvCxnSpPr>
            <a:cxnSpLocks noChangeShapeType="1"/>
          </p:cNvCxnSpPr>
          <p:nvPr/>
        </p:nvCxnSpPr>
        <p:spPr bwMode="auto">
          <a:xfrm>
            <a:off x="3235610" y="6435725"/>
            <a:ext cx="6168635" cy="0"/>
          </a:xfrm>
          <a:prstGeom prst="line">
            <a:avLst/>
          </a:prstGeom>
          <a:noFill/>
          <a:ln w="6350">
            <a:solidFill>
              <a:srgbClr val="003C71"/>
            </a:solidFill>
            <a:round/>
            <a:headEnd/>
            <a:tailEnd/>
          </a:ln>
        </p:spPr>
      </p:cxnSp>
      <p:sp>
        <p:nvSpPr>
          <p:cNvPr id="10" name="TextBox 14"/>
          <p:cNvSpPr txBox="1">
            <a:spLocks noChangeArrowheads="1"/>
          </p:cNvSpPr>
          <p:nvPr/>
        </p:nvSpPr>
        <p:spPr bwMode="auto">
          <a:xfrm>
            <a:off x="3333608" y="6516688"/>
            <a:ext cx="5804156" cy="93662"/>
          </a:xfrm>
          <a:prstGeom prst="rect">
            <a:avLst/>
          </a:prstGeom>
          <a:noFill/>
          <a:ln w="9525">
            <a:noFill/>
            <a:miter lim="800000"/>
            <a:headEnd/>
            <a:tailEnd/>
          </a:ln>
        </p:spPr>
        <p:txBody>
          <a:bodyPr lIns="0" tIns="0" rIns="0" bIns="0">
            <a:spAutoFit/>
          </a:bodyPr>
          <a:lstStyle/>
          <a:p>
            <a:pPr algn="r" eaLnBrk="0" hangingPunct="0">
              <a:defRPr/>
            </a:pPr>
            <a:r>
              <a:rPr lang="en-US" sz="600">
                <a:solidFill>
                  <a:srgbClr val="003C71"/>
                </a:solidFill>
                <a:latin typeface="Calibri" pitchFamily="34" charset="0"/>
              </a:rPr>
              <a:t>© 2012 UnitedHealth Group. Any use, copying or distribution without written permission from UnitedHealth Group is prohibited.</a:t>
            </a:r>
          </a:p>
        </p:txBody>
      </p:sp>
      <p:pic>
        <p:nvPicPr>
          <p:cNvPr id="8197" name="Picture 8"/>
          <p:cNvPicPr>
            <a:picLocks noChangeAspect="1" noChangeArrowheads="1"/>
          </p:cNvPicPr>
          <p:nvPr/>
        </p:nvPicPr>
        <p:blipFill>
          <a:blip r:embed="rId6">
            <a:extLst>
              <a:ext uri="{28A0092B-C50C-407E-A947-70E740481C1C}">
                <a14:useLocalDpi xmlns:a14="http://schemas.microsoft.com/office/drawing/2010/main"/>
              </a:ext>
            </a:extLst>
          </a:blip>
          <a:srcRect/>
          <a:stretch>
            <a:fillRect/>
          </a:stretch>
        </p:blipFill>
        <p:spPr bwMode="auto">
          <a:xfrm>
            <a:off x="500299" y="6408738"/>
            <a:ext cx="2372552" cy="163512"/>
          </a:xfrm>
          <a:prstGeom prst="rect">
            <a:avLst/>
          </a:prstGeom>
          <a:noFill/>
          <a:ln w="9525">
            <a:noFill/>
            <a:miter lim="800000"/>
            <a:headEnd/>
            <a:tailEnd/>
          </a:ln>
        </p:spPr>
      </p:pic>
      <p:sp>
        <p:nvSpPr>
          <p:cNvPr id="6" name="TextBox 5"/>
          <p:cNvSpPr txBox="1"/>
          <p:nvPr/>
        </p:nvSpPr>
        <p:spPr>
          <a:xfrm>
            <a:off x="9160115" y="6454775"/>
            <a:ext cx="404022" cy="223838"/>
          </a:xfrm>
          <a:prstGeom prst="rect">
            <a:avLst/>
          </a:prstGeom>
          <a:noFill/>
        </p:spPr>
        <p:txBody>
          <a:bodyPr>
            <a:spAutoFit/>
          </a:bodyPr>
          <a:lstStyle/>
          <a:p>
            <a:pPr>
              <a:defRPr/>
            </a:pPr>
            <a:fld id="{FF56CA48-E925-4ADF-95BD-0B89699E2EFA}" type="slidenum">
              <a:rPr lang="en-US" sz="800">
                <a:solidFill>
                  <a:srgbClr val="003C71"/>
                </a:solidFill>
              </a:rPr>
              <a:pPr>
                <a:defRPr/>
              </a:pPr>
              <a:t>‹#›</a:t>
            </a:fld>
            <a:endParaRPr lang="en-US" sz="800">
              <a:solidFill>
                <a:srgbClr val="003C71"/>
              </a:solidFill>
            </a:endParaRPr>
          </a:p>
        </p:txBody>
      </p:sp>
    </p:spTree>
  </p:cSld>
  <p:clrMap bg1="lt1" tx1="dk1" bg2="lt2" tx2="dk2" accent1="accent1" accent2="accent2" accent3="accent3" accent4="accent4" accent5="accent5" accent6="accent6" hlink="hlink" folHlink="folHlink"/>
  <p:sldLayoutIdLst>
    <p:sldLayoutId id="2147483785" r:id="rId1"/>
    <p:sldLayoutId id="2147483786" r:id="rId2"/>
    <p:sldLayoutId id="2147483787" r:id="rId3"/>
    <p:sldLayoutId id="2147483788" r:id="rId4"/>
  </p:sldLayoutIdLst>
  <p:hf hdr="0" ftr="0" dt="0"/>
  <p:txStyles>
    <p:titleStyle>
      <a:lvl1pPr algn="ctr" rtl="0" eaLnBrk="1" fontAlgn="base" hangingPunct="1">
        <a:spcBef>
          <a:spcPct val="0"/>
        </a:spcBef>
        <a:spcAft>
          <a:spcPct val="0"/>
        </a:spcAft>
        <a:defRPr sz="4400" kern="1200">
          <a:solidFill>
            <a:schemeClr val="tx1"/>
          </a:solidFill>
          <a:latin typeface="+mj-lt"/>
          <a:ea typeface="ＭＳ Ｐゴシック" charset="-128"/>
          <a:cs typeface="ＭＳ Ｐゴシック" charset="0"/>
        </a:defRPr>
      </a:lvl1pPr>
      <a:lvl2pPr algn="ctr" rtl="0" eaLnBrk="1" fontAlgn="base" hangingPunct="1">
        <a:spcBef>
          <a:spcPct val="0"/>
        </a:spcBef>
        <a:spcAft>
          <a:spcPct val="0"/>
        </a:spcAft>
        <a:defRPr sz="4400">
          <a:solidFill>
            <a:schemeClr val="tx1"/>
          </a:solidFill>
          <a:latin typeface="Calibri" pitchFamily="34" charset="0"/>
          <a:ea typeface="ＭＳ Ｐゴシック" charset="-128"/>
          <a:cs typeface="ＭＳ Ｐゴシック" charset="0"/>
        </a:defRPr>
      </a:lvl2pPr>
      <a:lvl3pPr algn="ctr" rtl="0" eaLnBrk="1" fontAlgn="base" hangingPunct="1">
        <a:spcBef>
          <a:spcPct val="0"/>
        </a:spcBef>
        <a:spcAft>
          <a:spcPct val="0"/>
        </a:spcAft>
        <a:defRPr sz="4400">
          <a:solidFill>
            <a:schemeClr val="tx1"/>
          </a:solidFill>
          <a:latin typeface="Calibri" pitchFamily="34" charset="0"/>
          <a:ea typeface="ＭＳ Ｐゴシック" charset="-128"/>
          <a:cs typeface="ＭＳ Ｐゴシック" charset="0"/>
        </a:defRPr>
      </a:lvl3pPr>
      <a:lvl4pPr algn="ctr" rtl="0" eaLnBrk="1" fontAlgn="base" hangingPunct="1">
        <a:spcBef>
          <a:spcPct val="0"/>
        </a:spcBef>
        <a:spcAft>
          <a:spcPct val="0"/>
        </a:spcAft>
        <a:defRPr sz="4400">
          <a:solidFill>
            <a:schemeClr val="tx1"/>
          </a:solidFill>
          <a:latin typeface="Calibri" pitchFamily="34" charset="0"/>
          <a:ea typeface="ＭＳ Ｐゴシック" charset="-128"/>
          <a:cs typeface="ＭＳ Ｐゴシック" charset="0"/>
        </a:defRPr>
      </a:lvl4pPr>
      <a:lvl5pPr algn="ctr" rtl="0" eaLnBrk="1" fontAlgn="base" hangingPunct="1">
        <a:spcBef>
          <a:spcPct val="0"/>
        </a:spcBef>
        <a:spcAft>
          <a:spcPct val="0"/>
        </a:spcAft>
        <a:defRPr sz="4400">
          <a:solidFill>
            <a:schemeClr val="tx1"/>
          </a:solidFill>
          <a:latin typeface="Calibri" pitchFamily="34" charset="0"/>
          <a:ea typeface="ＭＳ Ｐゴシック" charset="-128"/>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Clr>
          <a:srgbClr val="CF4520"/>
        </a:buClr>
        <a:buFont typeface="Arial" pitchFamily="34" charset="0"/>
        <a:buChar char="•"/>
        <a:defRPr sz="2200" kern="1200">
          <a:solidFill>
            <a:srgbClr val="003C71"/>
          </a:solidFill>
          <a:latin typeface="+mn-lt"/>
          <a:ea typeface="ＭＳ Ｐゴシック" charset="-128"/>
          <a:cs typeface="ＭＳ Ｐゴシック" charset="0"/>
        </a:defRPr>
      </a:lvl1pPr>
      <a:lvl2pPr marL="742950" indent="-285750" algn="l" rtl="0" eaLnBrk="1" fontAlgn="base" hangingPunct="1">
        <a:spcBef>
          <a:spcPct val="20000"/>
        </a:spcBef>
        <a:spcAft>
          <a:spcPct val="0"/>
        </a:spcAft>
        <a:buClr>
          <a:srgbClr val="CF4520"/>
        </a:buClr>
        <a:buFont typeface="Arial" pitchFamily="34" charset="0"/>
        <a:buChar char="•"/>
        <a:defRPr kern="1200">
          <a:solidFill>
            <a:srgbClr val="003C71"/>
          </a:solidFill>
          <a:latin typeface="+mn-lt"/>
          <a:ea typeface="ＭＳ Ｐゴシック" charset="-128"/>
          <a:cs typeface="MS PGothic" charset="0"/>
        </a:defRPr>
      </a:lvl2pPr>
      <a:lvl3pPr marL="1143000" indent="-228600" algn="l" rtl="0" eaLnBrk="1" fontAlgn="base" hangingPunct="1">
        <a:spcBef>
          <a:spcPct val="20000"/>
        </a:spcBef>
        <a:spcAft>
          <a:spcPct val="0"/>
        </a:spcAft>
        <a:buClr>
          <a:srgbClr val="CF4520"/>
        </a:buClr>
        <a:buFont typeface="Calibri" pitchFamily="34" charset="0"/>
        <a:buChar char="–"/>
        <a:defRPr sz="1600" kern="1200">
          <a:solidFill>
            <a:srgbClr val="003C71"/>
          </a:solidFill>
          <a:latin typeface="+mn-lt"/>
          <a:ea typeface="ＭＳ Ｐゴシック" charset="-128"/>
          <a:cs typeface="ＭＳ Ｐゴシック" charset="-128"/>
        </a:defRPr>
      </a:lvl3pPr>
      <a:lvl4pPr marL="1600200" indent="-228600" algn="l" rtl="0" eaLnBrk="1" fontAlgn="base" hangingPunct="1">
        <a:spcBef>
          <a:spcPct val="20000"/>
        </a:spcBef>
        <a:spcAft>
          <a:spcPct val="0"/>
        </a:spcAft>
        <a:buClr>
          <a:srgbClr val="CF4520"/>
        </a:buClr>
        <a:buFont typeface="Arial" pitchFamily="34" charset="0"/>
        <a:buChar char="–"/>
        <a:defRPr sz="2000" kern="1200">
          <a:solidFill>
            <a:srgbClr val="003C71"/>
          </a:solidFill>
          <a:latin typeface="+mn-lt"/>
          <a:ea typeface="ＭＳ Ｐゴシック" charset="-128"/>
          <a:cs typeface="ＭＳ Ｐゴシック" charset="-128"/>
        </a:defRPr>
      </a:lvl4pPr>
      <a:lvl5pPr marL="2057400" indent="-228600" algn="l" rtl="0" eaLnBrk="1" fontAlgn="base" hangingPunct="1">
        <a:spcBef>
          <a:spcPct val="20000"/>
        </a:spcBef>
        <a:spcAft>
          <a:spcPct val="0"/>
        </a:spcAft>
        <a:buClr>
          <a:srgbClr val="CF4520"/>
        </a:buClr>
        <a:buFont typeface="Arial" pitchFamily="34" charset="0"/>
        <a:buChar char="»"/>
        <a:defRPr sz="2000" kern="1200">
          <a:solidFill>
            <a:srgbClr val="003C71"/>
          </a:solidFill>
          <a:latin typeface="+mn-lt"/>
          <a:ea typeface="ＭＳ Ｐゴシック" charset="-128"/>
          <a:cs typeface="ＭＳ Ｐゴシック" charset="-128"/>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14.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8" Type="http://schemas.openxmlformats.org/officeDocument/2006/relationships/diagramData" Target="../diagrams/data3.xml"/><Relationship Id="rId13" Type="http://schemas.openxmlformats.org/officeDocument/2006/relationships/diagramData" Target="../diagrams/data4.xml"/><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17" Type="http://schemas.microsoft.com/office/2007/relationships/diagramDrawing" Target="../diagrams/drawing4.xml"/><Relationship Id="rId2" Type="http://schemas.openxmlformats.org/officeDocument/2006/relationships/notesSlide" Target="../notesSlides/notesSlide2.xml"/><Relationship Id="rId16" Type="http://schemas.openxmlformats.org/officeDocument/2006/relationships/diagramColors" Target="../diagrams/colors4.xml"/><Relationship Id="rId1" Type="http://schemas.openxmlformats.org/officeDocument/2006/relationships/slideLayout" Target="../slideLayouts/slideLayout15.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5" Type="http://schemas.openxmlformats.org/officeDocument/2006/relationships/diagramQuickStyle" Target="../diagrams/quickStyle4.xml"/><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 Id="rId14" Type="http://schemas.openxmlformats.org/officeDocument/2006/relationships/diagramLayout" Target="../diagrams/layout4.xml"/></Relationships>
</file>

<file path=ppt/slides/_rels/slide16.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5.png"/><Relationship Id="rId7"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2.png"/><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9.xml"/><Relationship Id="rId1" Type="http://schemas.openxmlformats.org/officeDocument/2006/relationships/slideLayout" Target="../slideLayouts/slideLayout14.xml"/><Relationship Id="rId5" Type="http://schemas.openxmlformats.org/officeDocument/2006/relationships/image" Target="../media/image35.png"/><Relationship Id="rId4" Type="http://schemas.openxmlformats.org/officeDocument/2006/relationships/image" Target="../media/image34.png"/></Relationships>
</file>

<file path=ppt/slides/_rels/slide2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0.xml"/><Relationship Id="rId1" Type="http://schemas.openxmlformats.org/officeDocument/2006/relationships/slideLayout" Target="../slideLayouts/slideLayout14.xml"/><Relationship Id="rId5" Type="http://schemas.openxmlformats.org/officeDocument/2006/relationships/image" Target="../media/image38.png"/><Relationship Id="rId4" Type="http://schemas.openxmlformats.org/officeDocument/2006/relationships/image" Target="../media/image37.png"/></Relationships>
</file>

<file path=ppt/slides/_rels/slide2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1.xml"/><Relationship Id="rId1" Type="http://schemas.openxmlformats.org/officeDocument/2006/relationships/slideLayout" Target="../slideLayouts/slideLayout14.xml"/><Relationship Id="rId5" Type="http://schemas.openxmlformats.org/officeDocument/2006/relationships/image" Target="../media/image41.png"/><Relationship Id="rId4" Type="http://schemas.openxmlformats.org/officeDocument/2006/relationships/image" Target="../media/image40.png"/></Relationships>
</file>

<file path=ppt/slides/_rels/slide25.xml.rels><?xml version="1.0" encoding="UTF-8" standalone="yes"?>
<Relationships xmlns="http://schemas.openxmlformats.org/package/2006/relationships"><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notesSlide" Target="../notesSlides/notesSlide12.xml"/><Relationship Id="rId1" Type="http://schemas.openxmlformats.org/officeDocument/2006/relationships/slideLayout" Target="../slideLayouts/slideLayout14.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2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1791" y="208077"/>
            <a:ext cx="8985250" cy="692727"/>
          </a:xfrm>
        </p:spPr>
        <p:txBody>
          <a:bodyPr/>
          <a:lstStyle/>
          <a:p>
            <a:r>
              <a:rPr lang="en-US" sz="2800" dirty="0" smtClean="0">
                <a:latin typeface="+mn-lt"/>
              </a:rPr>
              <a:t>SQL introduction</a:t>
            </a:r>
            <a:endParaRPr lang="en-US" sz="2800" dirty="0">
              <a:latin typeface="+mn-lt"/>
            </a:endParaRPr>
          </a:p>
        </p:txBody>
      </p:sp>
      <p:sp>
        <p:nvSpPr>
          <p:cNvPr id="3" name="Content Placeholder 2"/>
          <p:cNvSpPr>
            <a:spLocks noGrp="1"/>
          </p:cNvSpPr>
          <p:nvPr>
            <p:ph idx="1"/>
          </p:nvPr>
        </p:nvSpPr>
        <p:spPr>
          <a:xfrm>
            <a:off x="646112" y="971693"/>
            <a:ext cx="8763000" cy="4191000"/>
          </a:xfrm>
        </p:spPr>
        <p:txBody>
          <a:bodyPr/>
          <a:lstStyle/>
          <a:p>
            <a:pPr>
              <a:buFont typeface="Wingdings" pitchFamily="2" charset="2"/>
              <a:buChar char="Ø"/>
            </a:pPr>
            <a:endParaRPr lang="en-US" sz="1400" dirty="0" smtClean="0">
              <a:solidFill>
                <a:schemeClr val="tx1"/>
              </a:solidFill>
            </a:endParaRPr>
          </a:p>
          <a:p>
            <a:pPr>
              <a:buFont typeface="Wingdings" pitchFamily="2" charset="2"/>
              <a:buChar char="Ø"/>
              <a:tabLst>
                <a:tab pos="0" algn="l"/>
              </a:tabLst>
            </a:pPr>
            <a:r>
              <a:rPr lang="en-US" sz="1400" dirty="0" smtClean="0">
                <a:solidFill>
                  <a:schemeClr val="tx1"/>
                </a:solidFill>
              </a:rPr>
              <a:t>SQL- </a:t>
            </a:r>
            <a:r>
              <a:rPr lang="en-US" sz="1400" b="1" dirty="0" smtClean="0">
                <a:solidFill>
                  <a:schemeClr val="tx1"/>
                </a:solidFill>
              </a:rPr>
              <a:t>Structured </a:t>
            </a:r>
            <a:r>
              <a:rPr lang="en-US" sz="1400" b="1" dirty="0">
                <a:solidFill>
                  <a:schemeClr val="tx1"/>
                </a:solidFill>
              </a:rPr>
              <a:t>Query </a:t>
            </a:r>
            <a:r>
              <a:rPr lang="en-US" sz="1400" b="1" dirty="0" smtClean="0">
                <a:solidFill>
                  <a:schemeClr val="tx1"/>
                </a:solidFill>
              </a:rPr>
              <a:t>Language</a:t>
            </a:r>
          </a:p>
          <a:p>
            <a:pPr>
              <a:buFont typeface="Wingdings" pitchFamily="2" charset="2"/>
              <a:buChar char="Ø"/>
            </a:pPr>
            <a:endParaRPr lang="en-US" sz="800" dirty="0">
              <a:solidFill>
                <a:schemeClr val="tx1"/>
              </a:solidFill>
            </a:endParaRPr>
          </a:p>
          <a:p>
            <a:pPr>
              <a:buFont typeface="Wingdings" pitchFamily="2" charset="2"/>
              <a:buChar char="Ø"/>
            </a:pPr>
            <a:r>
              <a:rPr lang="en-US" sz="1400" dirty="0" smtClean="0">
                <a:solidFill>
                  <a:schemeClr val="tx1"/>
                </a:solidFill>
              </a:rPr>
              <a:t>Common </a:t>
            </a:r>
            <a:r>
              <a:rPr lang="en-US" sz="1400" dirty="0">
                <a:solidFill>
                  <a:schemeClr val="tx1"/>
                </a:solidFill>
              </a:rPr>
              <a:t>Language For Variety of </a:t>
            </a:r>
            <a:r>
              <a:rPr lang="en-US" sz="1400" dirty="0" smtClean="0">
                <a:solidFill>
                  <a:schemeClr val="tx1"/>
                </a:solidFill>
              </a:rPr>
              <a:t>Databases</a:t>
            </a:r>
          </a:p>
          <a:p>
            <a:pPr>
              <a:buFont typeface="Wingdings" pitchFamily="2" charset="2"/>
              <a:buChar char="Ø"/>
            </a:pPr>
            <a:endParaRPr lang="en-US" sz="800" dirty="0">
              <a:solidFill>
                <a:schemeClr val="tx1"/>
              </a:solidFill>
            </a:endParaRPr>
          </a:p>
          <a:p>
            <a:pPr>
              <a:buFont typeface="Wingdings" pitchFamily="2" charset="2"/>
              <a:buChar char="Ø"/>
            </a:pPr>
            <a:r>
              <a:rPr lang="en-GB" sz="1400" dirty="0" smtClean="0">
                <a:solidFill>
                  <a:schemeClr val="tx1"/>
                </a:solidFill>
              </a:rPr>
              <a:t>The ANSI </a:t>
            </a:r>
            <a:r>
              <a:rPr lang="en-US" sz="1400" dirty="0"/>
              <a:t>(American National Standards Institute)</a:t>
            </a:r>
            <a:r>
              <a:rPr lang="en-GB" sz="1400" dirty="0" smtClean="0">
                <a:solidFill>
                  <a:schemeClr val="tx1"/>
                </a:solidFill>
              </a:rPr>
              <a:t> </a:t>
            </a:r>
            <a:r>
              <a:rPr lang="en-GB" sz="1400" dirty="0">
                <a:solidFill>
                  <a:schemeClr val="tx1"/>
                </a:solidFill>
              </a:rPr>
              <a:t>standard language for the definition and manipulation of </a:t>
            </a:r>
            <a:r>
              <a:rPr lang="en-GB" sz="1400" b="1" dirty="0">
                <a:solidFill>
                  <a:schemeClr val="tx1"/>
                </a:solidFill>
              </a:rPr>
              <a:t>relational database</a:t>
            </a:r>
            <a:r>
              <a:rPr lang="en-GB" sz="1400" dirty="0">
                <a:solidFill>
                  <a:schemeClr val="tx1"/>
                </a:solidFill>
              </a:rPr>
              <a:t>. </a:t>
            </a:r>
            <a:endParaRPr lang="en-GB" sz="1400" dirty="0" smtClean="0">
              <a:solidFill>
                <a:schemeClr val="tx1"/>
              </a:solidFill>
            </a:endParaRPr>
          </a:p>
          <a:p>
            <a:pPr marL="0" indent="0">
              <a:buNone/>
            </a:pPr>
            <a:endParaRPr lang="en-GB" sz="800" dirty="0" smtClean="0">
              <a:solidFill>
                <a:schemeClr val="tx1"/>
              </a:solidFill>
            </a:endParaRPr>
          </a:p>
          <a:p>
            <a:pPr>
              <a:buFont typeface="Wingdings" pitchFamily="2" charset="2"/>
              <a:buChar char="Ø"/>
            </a:pPr>
            <a:r>
              <a:rPr lang="en-US" sz="1400" dirty="0"/>
              <a:t>Some common relational database management systems that use SQL are: </a:t>
            </a:r>
            <a:r>
              <a:rPr lang="en-US" sz="1400" b="1" dirty="0"/>
              <a:t>Oracle, Sybase, Microsoft SQL Server, Access, Ingres</a:t>
            </a:r>
            <a:r>
              <a:rPr lang="en-US" sz="1400" dirty="0"/>
              <a:t>, etc.</a:t>
            </a:r>
            <a:endParaRPr lang="en-GB" sz="1400" dirty="0">
              <a:solidFill>
                <a:schemeClr val="tx1"/>
              </a:solidFill>
            </a:endParaRPr>
          </a:p>
        </p:txBody>
      </p:sp>
      <p:graphicFrame>
        <p:nvGraphicFramePr>
          <p:cNvPr id="6" name="Diagram 5"/>
          <p:cNvGraphicFramePr/>
          <p:nvPr>
            <p:extLst>
              <p:ext uri="{D42A27DB-BD31-4B8C-83A1-F6EECF244321}">
                <p14:modId xmlns:p14="http://schemas.microsoft.com/office/powerpoint/2010/main" val="141914530"/>
              </p:ext>
            </p:extLst>
          </p:nvPr>
        </p:nvGraphicFramePr>
        <p:xfrm>
          <a:off x="696037" y="3507475"/>
          <a:ext cx="8639032" cy="2538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017036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txBox="1">
            <a:spLocks/>
          </p:cNvSpPr>
          <p:nvPr/>
        </p:nvSpPr>
        <p:spPr>
          <a:xfrm>
            <a:off x="511791" y="208077"/>
            <a:ext cx="8985250" cy="692727"/>
          </a:xfrm>
          <a:prstGeom prst="rect">
            <a:avLst/>
          </a:prstGeom>
        </p:spPr>
        <p:txBody>
          <a:bodyPr anchor="b"/>
          <a:lstStyle>
            <a:lvl1pPr algn="ctr" rtl="0" eaLnBrk="1" fontAlgn="base" hangingPunct="1">
              <a:spcBef>
                <a:spcPct val="0"/>
              </a:spcBef>
              <a:spcAft>
                <a:spcPct val="0"/>
              </a:spcAft>
              <a:defRPr sz="4400" kern="1200">
                <a:solidFill>
                  <a:schemeClr val="tx1"/>
                </a:solidFill>
                <a:latin typeface="+mj-lt"/>
                <a:ea typeface="ＭＳ Ｐゴシック" charset="-128"/>
                <a:cs typeface="ＭＳ Ｐゴシック" charset="0"/>
              </a:defRPr>
            </a:lvl1pPr>
            <a:lvl2pPr algn="ctr" rtl="0" eaLnBrk="1" fontAlgn="base" hangingPunct="1">
              <a:spcBef>
                <a:spcPct val="0"/>
              </a:spcBef>
              <a:spcAft>
                <a:spcPct val="0"/>
              </a:spcAft>
              <a:defRPr sz="4400">
                <a:solidFill>
                  <a:schemeClr val="tx1"/>
                </a:solidFill>
                <a:latin typeface="Arial" pitchFamily="34" charset="0"/>
                <a:ea typeface="ＭＳ Ｐゴシック" charset="-128"/>
                <a:cs typeface="ＭＳ Ｐゴシック" charset="0"/>
              </a:defRPr>
            </a:lvl2pPr>
            <a:lvl3pPr algn="ctr" rtl="0" eaLnBrk="1" fontAlgn="base" hangingPunct="1">
              <a:spcBef>
                <a:spcPct val="0"/>
              </a:spcBef>
              <a:spcAft>
                <a:spcPct val="0"/>
              </a:spcAft>
              <a:defRPr sz="4400">
                <a:solidFill>
                  <a:schemeClr val="tx1"/>
                </a:solidFill>
                <a:latin typeface="Arial" pitchFamily="34" charset="0"/>
                <a:ea typeface="ＭＳ Ｐゴシック" charset="-128"/>
                <a:cs typeface="ＭＳ Ｐゴシック" charset="0"/>
              </a:defRPr>
            </a:lvl3pPr>
            <a:lvl4pPr algn="ctr" rtl="0" eaLnBrk="1" fontAlgn="base" hangingPunct="1">
              <a:spcBef>
                <a:spcPct val="0"/>
              </a:spcBef>
              <a:spcAft>
                <a:spcPct val="0"/>
              </a:spcAft>
              <a:defRPr sz="4400">
                <a:solidFill>
                  <a:schemeClr val="tx1"/>
                </a:solidFill>
                <a:latin typeface="Arial" pitchFamily="34" charset="0"/>
                <a:ea typeface="ＭＳ Ｐゴシック" charset="-128"/>
                <a:cs typeface="ＭＳ Ｐゴシック" charset="0"/>
              </a:defRPr>
            </a:lvl4pPr>
            <a:lvl5pPr algn="ctr" rtl="0" eaLnBrk="1" fontAlgn="base" hangingPunct="1">
              <a:spcBef>
                <a:spcPct val="0"/>
              </a:spcBef>
              <a:spcAft>
                <a:spcPct val="0"/>
              </a:spcAft>
              <a:defRPr sz="4400">
                <a:solidFill>
                  <a:schemeClr val="tx1"/>
                </a:solidFill>
                <a:latin typeface="Arial" pitchFamily="34" charset="0"/>
                <a:ea typeface="ＭＳ Ｐゴシック" charset="-128"/>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sz="2800" dirty="0" smtClean="0">
                <a:latin typeface="+mn-lt"/>
              </a:rPr>
              <a:t>Order by clause</a:t>
            </a:r>
            <a:endParaRPr lang="en-US" sz="2800" dirty="0">
              <a:latin typeface="+mn-lt"/>
            </a:endParaRPr>
          </a:p>
        </p:txBody>
      </p:sp>
      <p:sp>
        <p:nvSpPr>
          <p:cNvPr id="31" name="Rectangle 30"/>
          <p:cNvSpPr/>
          <p:nvPr/>
        </p:nvSpPr>
        <p:spPr>
          <a:xfrm>
            <a:off x="361663" y="1201060"/>
            <a:ext cx="4642753" cy="4210383"/>
          </a:xfrm>
          <a:prstGeom prst="rect">
            <a:avLst/>
          </a:prstGeom>
        </p:spPr>
        <p:txBody>
          <a:bodyPr wrap="square">
            <a:spAutoFit/>
          </a:bodyPr>
          <a:lstStyle/>
          <a:p>
            <a:pPr marL="285750" indent="-285750" algn="l">
              <a:buFont typeface="Wingdings" pitchFamily="2" charset="2"/>
              <a:buChar char="Ø"/>
            </a:pPr>
            <a:r>
              <a:rPr lang="en-US" sz="1400" dirty="0"/>
              <a:t>Specifies a column or expression on which to sort the query result set. A sort column can be specified as a name or column alias, or a nonnegative integer representing the position of the column in the select list</a:t>
            </a:r>
            <a:r>
              <a:rPr lang="en-US" sz="1400" dirty="0" smtClean="0"/>
              <a:t>.</a:t>
            </a:r>
          </a:p>
          <a:p>
            <a:pPr algn="l"/>
            <a:endParaRPr lang="en-US" sz="800" dirty="0" smtClean="0"/>
          </a:p>
          <a:p>
            <a:pPr marL="285750" indent="-285750" algn="l">
              <a:buFont typeface="Wingdings" pitchFamily="2" charset="2"/>
              <a:buChar char="Ø"/>
            </a:pPr>
            <a:r>
              <a:rPr lang="en-US" sz="1400" dirty="0" smtClean="0"/>
              <a:t>Specifies </a:t>
            </a:r>
            <a:r>
              <a:rPr lang="en-US" sz="1400" dirty="0"/>
              <a:t>that the values in the specified column should be sorted in ascending or descending order. ASC sorts from the lowest value to highest value</a:t>
            </a:r>
            <a:r>
              <a:rPr lang="en-US" sz="1400" dirty="0" smtClean="0"/>
              <a:t>.</a:t>
            </a:r>
          </a:p>
          <a:p>
            <a:pPr algn="l"/>
            <a:endParaRPr lang="en-US" sz="800" dirty="0" smtClean="0"/>
          </a:p>
          <a:p>
            <a:pPr marL="285750" indent="-285750" algn="l">
              <a:buFont typeface="Wingdings" pitchFamily="2" charset="2"/>
              <a:buChar char="Ø"/>
            </a:pPr>
            <a:r>
              <a:rPr lang="en-US" sz="1400" dirty="0" smtClean="0"/>
              <a:t>DESC </a:t>
            </a:r>
            <a:r>
              <a:rPr lang="en-US" sz="1400" dirty="0"/>
              <a:t>sorts from highest value to lowest value. </a:t>
            </a:r>
            <a:endParaRPr lang="en-US" sz="1400" dirty="0" smtClean="0"/>
          </a:p>
          <a:p>
            <a:pPr marL="285750" indent="-285750" algn="l">
              <a:buFont typeface="Wingdings" pitchFamily="2" charset="2"/>
              <a:buChar char="Ø"/>
            </a:pPr>
            <a:endParaRPr lang="en-US" sz="800" dirty="0"/>
          </a:p>
          <a:p>
            <a:pPr marL="285750" indent="-285750" algn="l">
              <a:buFont typeface="Wingdings" pitchFamily="2" charset="2"/>
              <a:buChar char="Ø"/>
            </a:pPr>
            <a:r>
              <a:rPr lang="en-US" sz="1400" dirty="0" smtClean="0"/>
              <a:t>ASC </a:t>
            </a:r>
            <a:r>
              <a:rPr lang="en-US" sz="1400" dirty="0"/>
              <a:t>is the default sort </a:t>
            </a:r>
            <a:r>
              <a:rPr lang="en-US" sz="1400" dirty="0" smtClean="0"/>
              <a:t>order.</a:t>
            </a:r>
          </a:p>
          <a:p>
            <a:pPr marL="285750" indent="-285750" algn="l">
              <a:buFont typeface="Wingdings" pitchFamily="2" charset="2"/>
              <a:buChar char="Ø"/>
            </a:pPr>
            <a:endParaRPr lang="en-US" sz="800" dirty="0"/>
          </a:p>
          <a:p>
            <a:pPr marL="285750" indent="-285750" algn="l">
              <a:buFont typeface="Wingdings" pitchFamily="2" charset="2"/>
              <a:buChar char="Ø"/>
            </a:pPr>
            <a:r>
              <a:rPr lang="en-US" sz="1400" dirty="0" smtClean="0"/>
              <a:t>Null </a:t>
            </a:r>
            <a:r>
              <a:rPr lang="en-US" sz="1400" dirty="0"/>
              <a:t>values are treated as the lowest possible values</a:t>
            </a:r>
            <a:r>
              <a:rPr lang="en-US" sz="1400" dirty="0" smtClean="0"/>
              <a:t>.</a:t>
            </a:r>
          </a:p>
          <a:p>
            <a:pPr marL="285750" indent="-285750" algn="l">
              <a:buFont typeface="Wingdings" pitchFamily="2" charset="2"/>
              <a:buChar char="Ø"/>
            </a:pPr>
            <a:endParaRPr lang="en-US" sz="1400" dirty="0" smtClean="0"/>
          </a:p>
          <a:p>
            <a:pPr marL="285750" indent="-285750" algn="l">
              <a:buFont typeface="Wingdings" pitchFamily="2" charset="2"/>
              <a:buChar char="Ø"/>
            </a:pPr>
            <a:r>
              <a:rPr lang="en-US" sz="1400" dirty="0"/>
              <a:t>NULLS FIRST Specifies that NULL values should be returned before non-NULL values. NULLS LAST Specifies that NULL values should be returned after non-NULL values.</a:t>
            </a:r>
            <a:endParaRPr lang="en-US" sz="1400" dirty="0" smtClean="0"/>
          </a:p>
        </p:txBody>
      </p:sp>
      <p:sp>
        <p:nvSpPr>
          <p:cNvPr id="5" name="Text Box 36"/>
          <p:cNvSpPr txBox="1">
            <a:spLocks noChangeArrowheads="1"/>
          </p:cNvSpPr>
          <p:nvPr/>
        </p:nvSpPr>
        <p:spPr bwMode="auto">
          <a:xfrm>
            <a:off x="5996403" y="2383263"/>
            <a:ext cx="171181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dirty="0" smtClean="0"/>
              <a:t>Table: </a:t>
            </a:r>
            <a:r>
              <a:rPr lang="en-US" sz="1400" b="1" dirty="0" err="1" smtClean="0"/>
              <a:t>Claim_info</a:t>
            </a:r>
            <a:r>
              <a:rPr lang="en-US" sz="1400" b="1" dirty="0" smtClean="0"/>
              <a:t> </a:t>
            </a:r>
            <a:endParaRPr lang="en-US" sz="1400" b="1" dirty="0"/>
          </a:p>
        </p:txBody>
      </p:sp>
      <p:sp>
        <p:nvSpPr>
          <p:cNvPr id="6" name="AutoShape 37"/>
          <p:cNvSpPr>
            <a:spLocks noChangeArrowheads="1"/>
          </p:cNvSpPr>
          <p:nvPr/>
        </p:nvSpPr>
        <p:spPr bwMode="auto">
          <a:xfrm>
            <a:off x="6852309" y="4299043"/>
            <a:ext cx="414047" cy="491333"/>
          </a:xfrm>
          <a:prstGeom prst="downArrow">
            <a:avLst>
              <a:gd name="adj1" fmla="val 50000"/>
              <a:gd name="adj2" fmla="val 25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7" name="Table 6"/>
          <p:cNvGraphicFramePr>
            <a:graphicFrameLocks noGrp="1"/>
          </p:cNvGraphicFramePr>
          <p:nvPr>
            <p:extLst>
              <p:ext uri="{D42A27DB-BD31-4B8C-83A1-F6EECF244321}">
                <p14:modId xmlns:p14="http://schemas.microsoft.com/office/powerpoint/2010/main" val="4212368861"/>
              </p:ext>
            </p:extLst>
          </p:nvPr>
        </p:nvGraphicFramePr>
        <p:xfrm>
          <a:off x="5236187" y="2756647"/>
          <a:ext cx="3841845" cy="1473906"/>
        </p:xfrm>
        <a:graphic>
          <a:graphicData uri="http://schemas.openxmlformats.org/drawingml/2006/table">
            <a:tbl>
              <a:tblPr firstRow="1" bandRow="1">
                <a:tableStyleId>{5C22544A-7EE6-4342-B048-85BDC9FD1C3A}</a:tableStyleId>
              </a:tblPr>
              <a:tblGrid>
                <a:gridCol w="1016758"/>
                <a:gridCol w="614150"/>
                <a:gridCol w="1091820"/>
                <a:gridCol w="1119117"/>
              </a:tblGrid>
              <a:tr h="245651">
                <a:tc>
                  <a:txBody>
                    <a:bodyPr/>
                    <a:lstStyle/>
                    <a:p>
                      <a:pPr algn="ctr" fontAlgn="b"/>
                      <a:r>
                        <a:rPr lang="en-US" sz="1400" b="1" i="0" u="none" strike="noStrike" dirty="0" err="1" smtClean="0">
                          <a:solidFill>
                            <a:schemeClr val="bg1"/>
                          </a:solidFill>
                          <a:effectLst/>
                          <a:latin typeface="Calibri"/>
                        </a:rPr>
                        <a:t>Clm_aud_nbr</a:t>
                      </a:r>
                      <a:endParaRPr lang="en-US" sz="1400" b="1" i="0" u="none" strike="noStrike" dirty="0">
                        <a:solidFill>
                          <a:schemeClr val="bg1"/>
                        </a:solidFill>
                        <a:effectLst/>
                        <a:latin typeface="Calibri"/>
                      </a:endParaRPr>
                    </a:p>
                  </a:txBody>
                  <a:tcPr marL="9525" marR="9525" marT="9525" marB="0" anchor="ctr">
                    <a:solidFill>
                      <a:schemeClr val="tx1"/>
                    </a:solidFill>
                  </a:tcPr>
                </a:tc>
                <a:tc>
                  <a:txBody>
                    <a:bodyPr/>
                    <a:lstStyle/>
                    <a:p>
                      <a:pPr algn="ctr" fontAlgn="b"/>
                      <a:r>
                        <a:rPr lang="en-US" sz="1400" b="1" i="0" u="none" strike="noStrike" dirty="0" err="1">
                          <a:solidFill>
                            <a:schemeClr val="bg1"/>
                          </a:solidFill>
                          <a:effectLst/>
                          <a:latin typeface="Calibri"/>
                        </a:rPr>
                        <a:t>Site_cd</a:t>
                      </a:r>
                      <a:endParaRPr lang="en-US" sz="1400" b="1" i="0" u="none" strike="noStrike" dirty="0">
                        <a:solidFill>
                          <a:schemeClr val="bg1"/>
                        </a:solidFill>
                        <a:effectLst/>
                        <a:latin typeface="Calibri"/>
                      </a:endParaRPr>
                    </a:p>
                  </a:txBody>
                  <a:tcPr marL="9525" marR="9525" marT="9525" marB="0" anchor="ctr">
                    <a:solidFill>
                      <a:schemeClr val="tx1"/>
                    </a:solidFill>
                  </a:tcPr>
                </a:tc>
                <a:tc>
                  <a:txBody>
                    <a:bodyPr/>
                    <a:lstStyle/>
                    <a:p>
                      <a:pPr algn="ctr" fontAlgn="b"/>
                      <a:r>
                        <a:rPr lang="en-US" sz="1400" b="1" i="0" u="none" strike="noStrike" dirty="0" err="1">
                          <a:solidFill>
                            <a:schemeClr val="bg1"/>
                          </a:solidFill>
                          <a:effectLst/>
                          <a:latin typeface="Calibri"/>
                        </a:rPr>
                        <a:t>Net_pd_amt</a:t>
                      </a:r>
                      <a:endParaRPr lang="en-US" sz="1400" b="1" i="0" u="none" strike="noStrike" dirty="0">
                        <a:solidFill>
                          <a:schemeClr val="bg1"/>
                        </a:solidFill>
                        <a:effectLst/>
                        <a:latin typeface="Calibri"/>
                      </a:endParaRPr>
                    </a:p>
                  </a:txBody>
                  <a:tcPr marL="9525" marR="9525" marT="9525" marB="0" anchor="ctr">
                    <a:solidFill>
                      <a:schemeClr val="tx1"/>
                    </a:solidFill>
                  </a:tcPr>
                </a:tc>
                <a:tc>
                  <a:txBody>
                    <a:bodyPr/>
                    <a:lstStyle/>
                    <a:p>
                      <a:pPr algn="ctr" fontAlgn="b"/>
                      <a:r>
                        <a:rPr lang="en-US" sz="1400" b="1" i="0" u="none" strike="noStrike" dirty="0" err="1">
                          <a:solidFill>
                            <a:schemeClr val="bg1"/>
                          </a:solidFill>
                          <a:effectLst/>
                          <a:latin typeface="Calibri"/>
                        </a:rPr>
                        <a:t>Prov_sys_id</a:t>
                      </a:r>
                      <a:endParaRPr lang="en-US" sz="1400" b="1" i="0" u="none" strike="noStrike" dirty="0">
                        <a:solidFill>
                          <a:schemeClr val="bg1"/>
                        </a:solidFill>
                        <a:effectLst/>
                        <a:latin typeface="Calibri"/>
                      </a:endParaRPr>
                    </a:p>
                  </a:txBody>
                  <a:tcPr marL="9525" marR="9525" marT="9525" marB="0" anchor="ctr">
                    <a:solidFill>
                      <a:schemeClr val="tx1"/>
                    </a:solidFill>
                  </a:tcPr>
                </a:tc>
              </a:tr>
              <a:tr h="245651">
                <a:tc>
                  <a:txBody>
                    <a:bodyPr/>
                    <a:lstStyle/>
                    <a:p>
                      <a:pPr algn="ctr" fontAlgn="b"/>
                      <a:r>
                        <a:rPr lang="en-US" sz="1200" b="0" i="0" u="none" strike="noStrike" dirty="0">
                          <a:solidFill>
                            <a:schemeClr val="tx1"/>
                          </a:solidFill>
                          <a:effectLst/>
                          <a:latin typeface="+mn-lt"/>
                        </a:rPr>
                        <a:t>87625205</a:t>
                      </a:r>
                    </a:p>
                  </a:txBody>
                  <a:tcPr marL="9525" marR="9525" marT="9525" marB="0" anchor="ctr"/>
                </a:tc>
                <a:tc>
                  <a:txBody>
                    <a:bodyPr/>
                    <a:lstStyle/>
                    <a:p>
                      <a:pPr algn="ctr" fontAlgn="b"/>
                      <a:r>
                        <a:rPr lang="en-US" sz="1200" b="0" i="0" u="none" strike="noStrike" dirty="0">
                          <a:solidFill>
                            <a:schemeClr val="tx1"/>
                          </a:solidFill>
                          <a:effectLst/>
                          <a:latin typeface="+mn-lt"/>
                        </a:rPr>
                        <a:t>BHM</a:t>
                      </a:r>
                    </a:p>
                  </a:txBody>
                  <a:tcPr marL="9525" marR="9525" marT="9525" marB="0" anchor="ctr"/>
                </a:tc>
                <a:tc>
                  <a:txBody>
                    <a:bodyPr/>
                    <a:lstStyle/>
                    <a:p>
                      <a:pPr algn="ctr" fontAlgn="b"/>
                      <a:r>
                        <a:rPr lang="en-US" sz="1200" b="0" i="0" u="none" strike="noStrike" dirty="0">
                          <a:solidFill>
                            <a:schemeClr val="tx1"/>
                          </a:solidFill>
                          <a:effectLst/>
                          <a:latin typeface="+mn-lt"/>
                        </a:rPr>
                        <a:t>$1,870</a:t>
                      </a:r>
                    </a:p>
                  </a:txBody>
                  <a:tcPr marL="9525" marR="9525" marT="9525" marB="0" anchor="ctr"/>
                </a:tc>
                <a:tc>
                  <a:txBody>
                    <a:bodyPr/>
                    <a:lstStyle/>
                    <a:p>
                      <a:pPr algn="ctr" fontAlgn="b"/>
                      <a:r>
                        <a:rPr lang="en-US" sz="1200" b="0" i="0" u="none" strike="noStrike" dirty="0">
                          <a:solidFill>
                            <a:schemeClr val="tx1"/>
                          </a:solidFill>
                          <a:effectLst/>
                          <a:latin typeface="+mn-lt"/>
                        </a:rPr>
                        <a:t>57912161</a:t>
                      </a:r>
                    </a:p>
                  </a:txBody>
                  <a:tcPr marL="9525" marR="9525" marT="9525" marB="0" anchor="ctr"/>
                </a:tc>
              </a:tr>
              <a:tr h="245651">
                <a:tc>
                  <a:txBody>
                    <a:bodyPr/>
                    <a:lstStyle/>
                    <a:p>
                      <a:pPr algn="ctr" fontAlgn="b"/>
                      <a:r>
                        <a:rPr lang="en-US" sz="1200" b="0" i="0" u="none" strike="noStrike" dirty="0">
                          <a:solidFill>
                            <a:schemeClr val="tx1"/>
                          </a:solidFill>
                          <a:effectLst/>
                          <a:latin typeface="+mn-lt"/>
                        </a:rPr>
                        <a:t>87625567</a:t>
                      </a:r>
                    </a:p>
                  </a:txBody>
                  <a:tcPr marL="9525" marR="9525" marT="9525" marB="0" anchor="ctr"/>
                </a:tc>
                <a:tc>
                  <a:txBody>
                    <a:bodyPr/>
                    <a:lstStyle/>
                    <a:p>
                      <a:pPr algn="ctr" fontAlgn="b"/>
                      <a:r>
                        <a:rPr lang="en-US" sz="1200" b="0" i="0" u="none" strike="noStrike">
                          <a:solidFill>
                            <a:schemeClr val="tx1"/>
                          </a:solidFill>
                          <a:effectLst/>
                          <a:latin typeface="+mn-lt"/>
                        </a:rPr>
                        <a:t>BHM</a:t>
                      </a:r>
                    </a:p>
                  </a:txBody>
                  <a:tcPr marL="9525" marR="9525" marT="9525" marB="0" anchor="ctr"/>
                </a:tc>
                <a:tc>
                  <a:txBody>
                    <a:bodyPr/>
                    <a:lstStyle/>
                    <a:p>
                      <a:pPr algn="ctr" fontAlgn="b"/>
                      <a:r>
                        <a:rPr lang="en-US" sz="1200" b="0" i="0" u="none" strike="noStrike">
                          <a:solidFill>
                            <a:schemeClr val="tx1"/>
                          </a:solidFill>
                          <a:effectLst/>
                          <a:latin typeface="+mn-lt"/>
                        </a:rPr>
                        <a:t>$9,058</a:t>
                      </a:r>
                    </a:p>
                  </a:txBody>
                  <a:tcPr marL="9525" marR="9525" marT="9525" marB="0" anchor="ctr"/>
                </a:tc>
                <a:tc>
                  <a:txBody>
                    <a:bodyPr/>
                    <a:lstStyle/>
                    <a:p>
                      <a:pPr algn="ctr" fontAlgn="b"/>
                      <a:r>
                        <a:rPr lang="en-US" sz="1200" b="0" i="0" u="none" strike="noStrike">
                          <a:solidFill>
                            <a:schemeClr val="tx1"/>
                          </a:solidFill>
                          <a:effectLst/>
                          <a:latin typeface="+mn-lt"/>
                        </a:rPr>
                        <a:t>49351514</a:t>
                      </a:r>
                    </a:p>
                  </a:txBody>
                  <a:tcPr marL="9525" marR="9525" marT="9525" marB="0" anchor="ctr"/>
                </a:tc>
              </a:tr>
              <a:tr h="245651">
                <a:tc>
                  <a:txBody>
                    <a:bodyPr/>
                    <a:lstStyle/>
                    <a:p>
                      <a:pPr algn="ctr" fontAlgn="b"/>
                      <a:r>
                        <a:rPr lang="en-US" sz="1200" b="0" i="0" u="none" strike="noStrike" dirty="0">
                          <a:solidFill>
                            <a:schemeClr val="tx1"/>
                          </a:solidFill>
                          <a:effectLst/>
                          <a:latin typeface="+mn-lt"/>
                        </a:rPr>
                        <a:t>87626576</a:t>
                      </a:r>
                    </a:p>
                  </a:txBody>
                  <a:tcPr marL="9525" marR="9525" marT="9525" marB="0" anchor="ctr"/>
                </a:tc>
                <a:tc>
                  <a:txBody>
                    <a:bodyPr/>
                    <a:lstStyle/>
                    <a:p>
                      <a:pPr algn="ctr" fontAlgn="b"/>
                      <a:r>
                        <a:rPr lang="en-US" sz="1200" b="0" i="0" u="none" strike="noStrike" dirty="0">
                          <a:solidFill>
                            <a:schemeClr val="tx1"/>
                          </a:solidFill>
                          <a:effectLst/>
                          <a:latin typeface="+mn-lt"/>
                        </a:rPr>
                        <a:t>BHM</a:t>
                      </a:r>
                    </a:p>
                  </a:txBody>
                  <a:tcPr marL="9525" marR="9525" marT="9525" marB="0" anchor="ctr"/>
                </a:tc>
                <a:tc>
                  <a:txBody>
                    <a:bodyPr/>
                    <a:lstStyle/>
                    <a:p>
                      <a:pPr algn="ctr" fontAlgn="b"/>
                      <a:r>
                        <a:rPr lang="en-US" sz="1200" b="0" i="0" u="none" strike="noStrike" dirty="0">
                          <a:solidFill>
                            <a:schemeClr val="tx1"/>
                          </a:solidFill>
                          <a:effectLst/>
                          <a:latin typeface="+mn-lt"/>
                        </a:rPr>
                        <a:t>$4,709</a:t>
                      </a:r>
                    </a:p>
                  </a:txBody>
                  <a:tcPr marL="9525" marR="9525" marT="9525" marB="0" anchor="ctr"/>
                </a:tc>
                <a:tc>
                  <a:txBody>
                    <a:bodyPr/>
                    <a:lstStyle/>
                    <a:p>
                      <a:pPr algn="ctr" fontAlgn="b"/>
                      <a:r>
                        <a:rPr lang="en-US" sz="1200" b="0" i="0" u="none" strike="noStrike">
                          <a:solidFill>
                            <a:schemeClr val="tx1"/>
                          </a:solidFill>
                          <a:effectLst/>
                          <a:latin typeface="+mn-lt"/>
                        </a:rPr>
                        <a:t>15961724</a:t>
                      </a:r>
                    </a:p>
                  </a:txBody>
                  <a:tcPr marL="9525" marR="9525" marT="9525" marB="0" anchor="ctr"/>
                </a:tc>
              </a:tr>
              <a:tr h="245651">
                <a:tc>
                  <a:txBody>
                    <a:bodyPr/>
                    <a:lstStyle/>
                    <a:p>
                      <a:pPr algn="ctr" fontAlgn="b"/>
                      <a:r>
                        <a:rPr lang="en-US" sz="1200" b="0" i="0" u="none" strike="noStrike" dirty="0" smtClean="0">
                          <a:solidFill>
                            <a:schemeClr val="tx1"/>
                          </a:solidFill>
                          <a:effectLst/>
                          <a:latin typeface="+mn-lt"/>
                        </a:rPr>
                        <a:t>87625205</a:t>
                      </a:r>
                      <a:endParaRPr lang="en-US" sz="1200" b="0" i="0" u="none" strike="noStrike" dirty="0">
                        <a:solidFill>
                          <a:schemeClr val="tx1"/>
                        </a:solidFill>
                        <a:effectLst/>
                        <a:latin typeface="+mn-lt"/>
                      </a:endParaRPr>
                    </a:p>
                  </a:txBody>
                  <a:tcPr marL="9525" marR="9525" marT="9525" marB="0" anchor="ctr"/>
                </a:tc>
                <a:tc>
                  <a:txBody>
                    <a:bodyPr/>
                    <a:lstStyle/>
                    <a:p>
                      <a:pPr algn="ctr" fontAlgn="b"/>
                      <a:r>
                        <a:rPr lang="en-US" sz="1200" b="0" i="0" u="none" strike="noStrike" dirty="0">
                          <a:solidFill>
                            <a:schemeClr val="tx1"/>
                          </a:solidFill>
                          <a:effectLst/>
                          <a:latin typeface="+mn-lt"/>
                        </a:rPr>
                        <a:t>CHS</a:t>
                      </a:r>
                    </a:p>
                  </a:txBody>
                  <a:tcPr marL="9525" marR="9525" marT="9525" marB="0" anchor="ctr"/>
                </a:tc>
                <a:tc>
                  <a:txBody>
                    <a:bodyPr/>
                    <a:lstStyle/>
                    <a:p>
                      <a:pPr algn="ctr" fontAlgn="b"/>
                      <a:r>
                        <a:rPr lang="en-US" sz="1200" b="0" i="0" u="none" strike="noStrike" dirty="0">
                          <a:solidFill>
                            <a:schemeClr val="tx1"/>
                          </a:solidFill>
                          <a:effectLst/>
                          <a:latin typeface="+mn-lt"/>
                        </a:rPr>
                        <a:t>$9,280</a:t>
                      </a:r>
                    </a:p>
                  </a:txBody>
                  <a:tcPr marL="9525" marR="9525" marT="9525" marB="0" anchor="ctr"/>
                </a:tc>
                <a:tc>
                  <a:txBody>
                    <a:bodyPr/>
                    <a:lstStyle/>
                    <a:p>
                      <a:pPr algn="ctr" fontAlgn="b"/>
                      <a:r>
                        <a:rPr lang="en-US" sz="1200" b="0" i="0" u="none" strike="noStrike" dirty="0">
                          <a:solidFill>
                            <a:schemeClr val="tx1"/>
                          </a:solidFill>
                          <a:effectLst/>
                          <a:latin typeface="+mn-lt"/>
                        </a:rPr>
                        <a:t>35672742</a:t>
                      </a:r>
                    </a:p>
                  </a:txBody>
                  <a:tcPr marL="9525" marR="9525" marT="9525" marB="0" anchor="ctr"/>
                </a:tc>
              </a:tr>
              <a:tr h="245651">
                <a:tc>
                  <a:txBody>
                    <a:bodyPr/>
                    <a:lstStyle/>
                    <a:p>
                      <a:pPr algn="ctr" fontAlgn="b"/>
                      <a:r>
                        <a:rPr lang="en-US" sz="1200" b="0" i="0" u="none" strike="noStrike" dirty="0">
                          <a:solidFill>
                            <a:schemeClr val="tx1"/>
                          </a:solidFill>
                          <a:effectLst/>
                          <a:latin typeface="+mn-lt"/>
                        </a:rPr>
                        <a:t>86417841</a:t>
                      </a:r>
                    </a:p>
                  </a:txBody>
                  <a:tcPr marL="9525" marR="9525" marT="9525" marB="0" anchor="ctr"/>
                </a:tc>
                <a:tc>
                  <a:txBody>
                    <a:bodyPr/>
                    <a:lstStyle/>
                    <a:p>
                      <a:pPr algn="ctr" fontAlgn="b"/>
                      <a:r>
                        <a:rPr lang="en-US" sz="1200" b="0" i="0" u="none" strike="noStrike" dirty="0">
                          <a:solidFill>
                            <a:schemeClr val="tx1"/>
                          </a:solidFill>
                          <a:effectLst/>
                          <a:latin typeface="+mn-lt"/>
                        </a:rPr>
                        <a:t>ETX</a:t>
                      </a:r>
                    </a:p>
                  </a:txBody>
                  <a:tcPr marL="9525" marR="9525" marT="9525" marB="0" anchor="ctr"/>
                </a:tc>
                <a:tc>
                  <a:txBody>
                    <a:bodyPr/>
                    <a:lstStyle/>
                    <a:p>
                      <a:pPr algn="ctr" fontAlgn="b"/>
                      <a:r>
                        <a:rPr lang="en-US" sz="1200" b="0" i="0" u="none" strike="noStrike" dirty="0">
                          <a:solidFill>
                            <a:schemeClr val="tx1"/>
                          </a:solidFill>
                          <a:effectLst/>
                          <a:latin typeface="+mn-lt"/>
                        </a:rPr>
                        <a:t>$3,439</a:t>
                      </a:r>
                    </a:p>
                  </a:txBody>
                  <a:tcPr marL="9525" marR="9525" marT="9525" marB="0" anchor="ctr"/>
                </a:tc>
                <a:tc>
                  <a:txBody>
                    <a:bodyPr/>
                    <a:lstStyle/>
                    <a:p>
                      <a:pPr algn="ctr" fontAlgn="b"/>
                      <a:r>
                        <a:rPr lang="en-US" sz="1200" b="0" i="0" u="none" strike="noStrike" dirty="0">
                          <a:solidFill>
                            <a:schemeClr val="tx1"/>
                          </a:solidFill>
                          <a:effectLst/>
                          <a:latin typeface="+mn-lt"/>
                        </a:rPr>
                        <a:t>66587250</a:t>
                      </a:r>
                    </a:p>
                  </a:txBody>
                  <a:tcPr marL="9525" marR="9525" marT="9525" marB="0" anchor="ctr"/>
                </a:tc>
              </a:tr>
            </a:tbl>
          </a:graphicData>
        </a:graphic>
      </p:graphicFrame>
      <p:sp>
        <p:nvSpPr>
          <p:cNvPr id="2" name="Rectangle 1"/>
          <p:cNvSpPr/>
          <p:nvPr/>
        </p:nvSpPr>
        <p:spPr>
          <a:xfrm>
            <a:off x="5317361" y="1661384"/>
            <a:ext cx="3069897" cy="684803"/>
          </a:xfrm>
          <a:prstGeom prst="rect">
            <a:avLst/>
          </a:prstGeom>
        </p:spPr>
        <p:txBody>
          <a:bodyPr wrap="square">
            <a:spAutoFit/>
          </a:bodyPr>
          <a:lstStyle/>
          <a:p>
            <a:pPr algn="l">
              <a:spcBef>
                <a:spcPct val="50000"/>
              </a:spcBef>
            </a:pPr>
            <a:r>
              <a:rPr lang="en-US" dirty="0">
                <a:solidFill>
                  <a:schemeClr val="accent2"/>
                </a:solidFill>
              </a:rPr>
              <a:t>SELECT</a:t>
            </a:r>
            <a:r>
              <a:rPr lang="en-US" dirty="0"/>
              <a:t>  </a:t>
            </a:r>
            <a:r>
              <a:rPr lang="en-US" dirty="0" smtClean="0"/>
              <a:t>*</a:t>
            </a:r>
          </a:p>
          <a:p>
            <a:pPr algn="l">
              <a:spcBef>
                <a:spcPct val="50000"/>
              </a:spcBef>
            </a:pPr>
            <a:r>
              <a:rPr lang="en-US" dirty="0" smtClean="0">
                <a:solidFill>
                  <a:schemeClr val="accent2"/>
                </a:solidFill>
              </a:rPr>
              <a:t>FROM</a:t>
            </a:r>
            <a:r>
              <a:rPr lang="en-US" dirty="0" smtClean="0"/>
              <a:t>      </a:t>
            </a:r>
            <a:r>
              <a:rPr lang="en-US" dirty="0" err="1"/>
              <a:t>Claim_info</a:t>
            </a:r>
            <a:r>
              <a:rPr lang="en-US" dirty="0"/>
              <a:t/>
            </a:r>
            <a:br>
              <a:rPr lang="en-US" dirty="0"/>
            </a:br>
            <a:r>
              <a:rPr lang="en-US" dirty="0" smtClean="0">
                <a:solidFill>
                  <a:srgbClr val="00B050"/>
                </a:solidFill>
              </a:rPr>
              <a:t>order by </a:t>
            </a:r>
            <a:r>
              <a:rPr lang="en-US" dirty="0"/>
              <a:t> </a:t>
            </a:r>
            <a:r>
              <a:rPr lang="en-US" dirty="0" err="1" smtClean="0"/>
              <a:t>Net_pd_amt</a:t>
            </a:r>
            <a:endParaRPr lang="en-US" dirty="0" smtClean="0"/>
          </a:p>
        </p:txBody>
      </p:sp>
      <p:sp>
        <p:nvSpPr>
          <p:cNvPr id="10" name="Oval 71"/>
          <p:cNvSpPr>
            <a:spLocks noChangeArrowheads="1"/>
          </p:cNvSpPr>
          <p:nvPr/>
        </p:nvSpPr>
        <p:spPr bwMode="auto">
          <a:xfrm>
            <a:off x="6255386" y="1116635"/>
            <a:ext cx="1100465" cy="389513"/>
          </a:xfrm>
          <a:prstGeom prst="ellipse">
            <a:avLst/>
          </a:prstGeom>
          <a:solidFill>
            <a:srgbClr val="C0C0C0">
              <a:alpha val="50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sz="1200" b="1" dirty="0" smtClean="0"/>
              <a:t>“Query”</a:t>
            </a:r>
            <a:endParaRPr lang="en-US" sz="1200" b="1" dirty="0"/>
          </a:p>
        </p:txBody>
      </p:sp>
      <p:graphicFrame>
        <p:nvGraphicFramePr>
          <p:cNvPr id="13" name="Table 12"/>
          <p:cNvGraphicFramePr>
            <a:graphicFrameLocks noGrp="1"/>
          </p:cNvGraphicFramePr>
          <p:nvPr>
            <p:extLst>
              <p:ext uri="{D42A27DB-BD31-4B8C-83A1-F6EECF244321}">
                <p14:modId xmlns:p14="http://schemas.microsoft.com/office/powerpoint/2010/main" val="236950602"/>
              </p:ext>
            </p:extLst>
          </p:nvPr>
        </p:nvGraphicFramePr>
        <p:xfrm>
          <a:off x="5345433" y="4844969"/>
          <a:ext cx="3841845" cy="1473906"/>
        </p:xfrm>
        <a:graphic>
          <a:graphicData uri="http://schemas.openxmlformats.org/drawingml/2006/table">
            <a:tbl>
              <a:tblPr firstRow="1" bandRow="1">
                <a:tableStyleId>{5C22544A-7EE6-4342-B048-85BDC9FD1C3A}</a:tableStyleId>
              </a:tblPr>
              <a:tblGrid>
                <a:gridCol w="1016758"/>
                <a:gridCol w="614150"/>
                <a:gridCol w="1091820"/>
                <a:gridCol w="1119117"/>
              </a:tblGrid>
              <a:tr h="245651">
                <a:tc>
                  <a:txBody>
                    <a:bodyPr/>
                    <a:lstStyle/>
                    <a:p>
                      <a:pPr algn="ctr" fontAlgn="b"/>
                      <a:r>
                        <a:rPr lang="en-US" sz="1400" b="1" i="0" u="none" strike="noStrike" dirty="0" err="1" smtClean="0">
                          <a:solidFill>
                            <a:schemeClr val="bg1"/>
                          </a:solidFill>
                          <a:effectLst/>
                          <a:latin typeface="Calibri"/>
                        </a:rPr>
                        <a:t>Clm_aud_nbr</a:t>
                      </a:r>
                      <a:endParaRPr lang="en-US" sz="1400" b="1" i="0" u="none" strike="noStrike" dirty="0">
                        <a:solidFill>
                          <a:schemeClr val="bg1"/>
                        </a:solidFill>
                        <a:effectLst/>
                        <a:latin typeface="Calibri"/>
                      </a:endParaRPr>
                    </a:p>
                  </a:txBody>
                  <a:tcPr marL="9525" marR="9525" marT="9525" marB="0" anchor="ctr">
                    <a:solidFill>
                      <a:schemeClr val="tx1"/>
                    </a:solidFill>
                  </a:tcPr>
                </a:tc>
                <a:tc>
                  <a:txBody>
                    <a:bodyPr/>
                    <a:lstStyle/>
                    <a:p>
                      <a:pPr algn="ctr" fontAlgn="b"/>
                      <a:r>
                        <a:rPr lang="en-US" sz="1400" b="1" i="0" u="none" strike="noStrike" dirty="0" err="1">
                          <a:solidFill>
                            <a:schemeClr val="bg1"/>
                          </a:solidFill>
                          <a:effectLst/>
                          <a:latin typeface="Calibri"/>
                        </a:rPr>
                        <a:t>Site_cd</a:t>
                      </a:r>
                      <a:endParaRPr lang="en-US" sz="1400" b="1" i="0" u="none" strike="noStrike" dirty="0">
                        <a:solidFill>
                          <a:schemeClr val="bg1"/>
                        </a:solidFill>
                        <a:effectLst/>
                        <a:latin typeface="Calibri"/>
                      </a:endParaRPr>
                    </a:p>
                  </a:txBody>
                  <a:tcPr marL="9525" marR="9525" marT="9525" marB="0" anchor="ctr">
                    <a:solidFill>
                      <a:schemeClr val="tx1"/>
                    </a:solidFill>
                  </a:tcPr>
                </a:tc>
                <a:tc>
                  <a:txBody>
                    <a:bodyPr/>
                    <a:lstStyle/>
                    <a:p>
                      <a:pPr algn="ctr" fontAlgn="b"/>
                      <a:r>
                        <a:rPr lang="en-US" sz="1400" b="1" i="0" u="none" strike="noStrike" dirty="0" err="1">
                          <a:solidFill>
                            <a:schemeClr val="bg1"/>
                          </a:solidFill>
                          <a:effectLst/>
                          <a:latin typeface="Calibri"/>
                        </a:rPr>
                        <a:t>Net_pd_amt</a:t>
                      </a:r>
                      <a:endParaRPr lang="en-US" sz="1400" b="1" i="0" u="none" strike="noStrike" dirty="0">
                        <a:solidFill>
                          <a:schemeClr val="bg1"/>
                        </a:solidFill>
                        <a:effectLst/>
                        <a:latin typeface="Calibri"/>
                      </a:endParaRPr>
                    </a:p>
                  </a:txBody>
                  <a:tcPr marL="9525" marR="9525" marT="9525" marB="0" anchor="ctr">
                    <a:solidFill>
                      <a:schemeClr val="tx1"/>
                    </a:solidFill>
                  </a:tcPr>
                </a:tc>
                <a:tc>
                  <a:txBody>
                    <a:bodyPr/>
                    <a:lstStyle/>
                    <a:p>
                      <a:pPr algn="ctr" fontAlgn="b"/>
                      <a:r>
                        <a:rPr lang="en-US" sz="1400" b="1" i="0" u="none" strike="noStrike" dirty="0" err="1">
                          <a:solidFill>
                            <a:schemeClr val="bg1"/>
                          </a:solidFill>
                          <a:effectLst/>
                          <a:latin typeface="Calibri"/>
                        </a:rPr>
                        <a:t>Prov_sys_id</a:t>
                      </a:r>
                      <a:endParaRPr lang="en-US" sz="1400" b="1" i="0" u="none" strike="noStrike" dirty="0">
                        <a:solidFill>
                          <a:schemeClr val="bg1"/>
                        </a:solidFill>
                        <a:effectLst/>
                        <a:latin typeface="Calibri"/>
                      </a:endParaRPr>
                    </a:p>
                  </a:txBody>
                  <a:tcPr marL="9525" marR="9525" marT="9525" marB="0" anchor="ctr">
                    <a:solidFill>
                      <a:schemeClr val="tx1"/>
                    </a:solidFill>
                  </a:tcPr>
                </a:tc>
              </a:tr>
              <a:tr h="245651">
                <a:tc>
                  <a:txBody>
                    <a:bodyPr/>
                    <a:lstStyle/>
                    <a:p>
                      <a:pPr marL="0" algn="ctr" defTabSz="914400" rtl="0" eaLnBrk="1" fontAlgn="b" latinLnBrk="0" hangingPunct="1"/>
                      <a:r>
                        <a:rPr lang="en-US" sz="1200" b="0" i="0" u="none" strike="noStrike" kern="1200" dirty="0">
                          <a:solidFill>
                            <a:schemeClr val="tx1"/>
                          </a:solidFill>
                          <a:effectLst/>
                          <a:latin typeface="+mn-lt"/>
                          <a:ea typeface="+mn-ea"/>
                          <a:cs typeface="+mn-cs"/>
                        </a:rPr>
                        <a:t>87625205</a:t>
                      </a:r>
                    </a:p>
                  </a:txBody>
                  <a:tcPr marL="9525" marR="9525" marT="9525" marB="0" anchor="b"/>
                </a:tc>
                <a:tc>
                  <a:txBody>
                    <a:bodyPr/>
                    <a:lstStyle/>
                    <a:p>
                      <a:pPr marL="0" algn="ctr" defTabSz="914400" rtl="0" eaLnBrk="1" fontAlgn="b" latinLnBrk="0" hangingPunct="1"/>
                      <a:r>
                        <a:rPr lang="en-US" sz="1200" b="0" i="0" u="none" strike="noStrike" kern="1200">
                          <a:solidFill>
                            <a:schemeClr val="tx1"/>
                          </a:solidFill>
                          <a:effectLst/>
                          <a:latin typeface="+mn-lt"/>
                          <a:ea typeface="+mn-ea"/>
                          <a:cs typeface="+mn-cs"/>
                        </a:rPr>
                        <a:t>BHM</a:t>
                      </a:r>
                    </a:p>
                  </a:txBody>
                  <a:tcPr marL="9525" marR="9525" marT="9525" marB="0" anchor="b"/>
                </a:tc>
                <a:tc>
                  <a:txBody>
                    <a:bodyPr/>
                    <a:lstStyle/>
                    <a:p>
                      <a:pPr marL="0" algn="ctr" defTabSz="914400" rtl="0" eaLnBrk="1" fontAlgn="b" latinLnBrk="0" hangingPunct="1"/>
                      <a:r>
                        <a:rPr lang="en-US" sz="1200" b="0" i="0" u="none" strike="noStrike" kern="1200">
                          <a:solidFill>
                            <a:schemeClr val="tx1"/>
                          </a:solidFill>
                          <a:effectLst/>
                          <a:latin typeface="+mn-lt"/>
                          <a:ea typeface="+mn-ea"/>
                          <a:cs typeface="+mn-cs"/>
                        </a:rPr>
                        <a:t>$1,870 </a:t>
                      </a:r>
                    </a:p>
                  </a:txBody>
                  <a:tcPr marL="9525" marR="9525" marT="9525" marB="0" anchor="b"/>
                </a:tc>
                <a:tc>
                  <a:txBody>
                    <a:bodyPr/>
                    <a:lstStyle/>
                    <a:p>
                      <a:pPr marL="0" algn="ctr" defTabSz="914400" rtl="0" eaLnBrk="1" fontAlgn="b" latinLnBrk="0" hangingPunct="1"/>
                      <a:r>
                        <a:rPr lang="en-US" sz="1200" b="0" i="0" u="none" strike="noStrike" kern="1200">
                          <a:solidFill>
                            <a:schemeClr val="tx1"/>
                          </a:solidFill>
                          <a:effectLst/>
                          <a:latin typeface="+mn-lt"/>
                          <a:ea typeface="+mn-ea"/>
                          <a:cs typeface="+mn-cs"/>
                        </a:rPr>
                        <a:t>57912161</a:t>
                      </a:r>
                    </a:p>
                  </a:txBody>
                  <a:tcPr marL="9525" marR="9525" marT="9525" marB="0" anchor="b"/>
                </a:tc>
              </a:tr>
              <a:tr h="245651">
                <a:tc>
                  <a:txBody>
                    <a:bodyPr/>
                    <a:lstStyle/>
                    <a:p>
                      <a:pPr marL="0" algn="ctr" defTabSz="914400" rtl="0" eaLnBrk="1" fontAlgn="b" latinLnBrk="0" hangingPunct="1"/>
                      <a:r>
                        <a:rPr lang="en-US" sz="1200" b="0" i="0" u="none" strike="noStrike" kern="1200" dirty="0">
                          <a:solidFill>
                            <a:schemeClr val="tx1"/>
                          </a:solidFill>
                          <a:effectLst/>
                          <a:latin typeface="+mn-lt"/>
                          <a:ea typeface="+mn-ea"/>
                          <a:cs typeface="+mn-cs"/>
                        </a:rPr>
                        <a:t>86417841</a:t>
                      </a:r>
                    </a:p>
                  </a:txBody>
                  <a:tcPr marL="9525" marR="9525" marT="9525" marB="0" anchor="b"/>
                </a:tc>
                <a:tc>
                  <a:txBody>
                    <a:bodyPr/>
                    <a:lstStyle/>
                    <a:p>
                      <a:pPr marL="0" algn="ctr" defTabSz="914400" rtl="0" eaLnBrk="1" fontAlgn="b" latinLnBrk="0" hangingPunct="1"/>
                      <a:r>
                        <a:rPr lang="en-US" sz="1200" b="0" i="0" u="none" strike="noStrike" kern="1200">
                          <a:solidFill>
                            <a:schemeClr val="tx1"/>
                          </a:solidFill>
                          <a:effectLst/>
                          <a:latin typeface="+mn-lt"/>
                          <a:ea typeface="+mn-ea"/>
                          <a:cs typeface="+mn-cs"/>
                        </a:rPr>
                        <a:t>ETX</a:t>
                      </a:r>
                    </a:p>
                  </a:txBody>
                  <a:tcPr marL="9525" marR="9525" marT="9525" marB="0" anchor="b"/>
                </a:tc>
                <a:tc>
                  <a:txBody>
                    <a:bodyPr/>
                    <a:lstStyle/>
                    <a:p>
                      <a:pPr marL="0" algn="ctr" defTabSz="914400" rtl="0" eaLnBrk="1" fontAlgn="b" latinLnBrk="0" hangingPunct="1"/>
                      <a:r>
                        <a:rPr lang="en-US" sz="1200" b="0" i="0" u="none" strike="noStrike" kern="1200">
                          <a:solidFill>
                            <a:schemeClr val="tx1"/>
                          </a:solidFill>
                          <a:effectLst/>
                          <a:latin typeface="+mn-lt"/>
                          <a:ea typeface="+mn-ea"/>
                          <a:cs typeface="+mn-cs"/>
                        </a:rPr>
                        <a:t>$3,439 </a:t>
                      </a:r>
                    </a:p>
                  </a:txBody>
                  <a:tcPr marL="9525" marR="9525" marT="9525" marB="0" anchor="b"/>
                </a:tc>
                <a:tc>
                  <a:txBody>
                    <a:bodyPr/>
                    <a:lstStyle/>
                    <a:p>
                      <a:pPr marL="0" algn="ctr" defTabSz="914400" rtl="0" eaLnBrk="1" fontAlgn="b" latinLnBrk="0" hangingPunct="1"/>
                      <a:r>
                        <a:rPr lang="en-US" sz="1200" b="0" i="0" u="none" strike="noStrike" kern="1200">
                          <a:solidFill>
                            <a:schemeClr val="tx1"/>
                          </a:solidFill>
                          <a:effectLst/>
                          <a:latin typeface="+mn-lt"/>
                          <a:ea typeface="+mn-ea"/>
                          <a:cs typeface="+mn-cs"/>
                        </a:rPr>
                        <a:t>66587250</a:t>
                      </a:r>
                    </a:p>
                  </a:txBody>
                  <a:tcPr marL="9525" marR="9525" marT="9525" marB="0" anchor="b"/>
                </a:tc>
              </a:tr>
              <a:tr h="245651">
                <a:tc>
                  <a:txBody>
                    <a:bodyPr/>
                    <a:lstStyle/>
                    <a:p>
                      <a:pPr marL="0" algn="ctr" defTabSz="914400" rtl="0" eaLnBrk="1" fontAlgn="b" latinLnBrk="0" hangingPunct="1"/>
                      <a:r>
                        <a:rPr lang="en-US" sz="1200" b="0" i="0" u="none" strike="noStrike" kern="1200" dirty="0">
                          <a:solidFill>
                            <a:schemeClr val="tx1"/>
                          </a:solidFill>
                          <a:effectLst/>
                          <a:latin typeface="+mn-lt"/>
                          <a:ea typeface="+mn-ea"/>
                          <a:cs typeface="+mn-cs"/>
                        </a:rPr>
                        <a:t>87626576</a:t>
                      </a:r>
                    </a:p>
                  </a:txBody>
                  <a:tcPr marL="9525" marR="9525" marT="9525" marB="0" anchor="b"/>
                </a:tc>
                <a:tc>
                  <a:txBody>
                    <a:bodyPr/>
                    <a:lstStyle/>
                    <a:p>
                      <a:pPr marL="0" algn="ctr" defTabSz="914400" rtl="0" eaLnBrk="1" fontAlgn="b" latinLnBrk="0" hangingPunct="1"/>
                      <a:r>
                        <a:rPr lang="en-US" sz="1200" b="0" i="0" u="none" strike="noStrike" kern="1200">
                          <a:solidFill>
                            <a:schemeClr val="tx1"/>
                          </a:solidFill>
                          <a:effectLst/>
                          <a:latin typeface="+mn-lt"/>
                          <a:ea typeface="+mn-ea"/>
                          <a:cs typeface="+mn-cs"/>
                        </a:rPr>
                        <a:t>BHM</a:t>
                      </a:r>
                    </a:p>
                  </a:txBody>
                  <a:tcPr marL="9525" marR="9525" marT="9525" marB="0" anchor="b"/>
                </a:tc>
                <a:tc>
                  <a:txBody>
                    <a:bodyPr/>
                    <a:lstStyle/>
                    <a:p>
                      <a:pPr marL="0" algn="ctr" defTabSz="914400" rtl="0" eaLnBrk="1" fontAlgn="b" latinLnBrk="0" hangingPunct="1"/>
                      <a:r>
                        <a:rPr lang="en-US" sz="1200" b="0" i="0" u="none" strike="noStrike" kern="1200">
                          <a:solidFill>
                            <a:schemeClr val="tx1"/>
                          </a:solidFill>
                          <a:effectLst/>
                          <a:latin typeface="+mn-lt"/>
                          <a:ea typeface="+mn-ea"/>
                          <a:cs typeface="+mn-cs"/>
                        </a:rPr>
                        <a:t>$4,709 </a:t>
                      </a:r>
                    </a:p>
                  </a:txBody>
                  <a:tcPr marL="9525" marR="9525" marT="9525" marB="0" anchor="b"/>
                </a:tc>
                <a:tc>
                  <a:txBody>
                    <a:bodyPr/>
                    <a:lstStyle/>
                    <a:p>
                      <a:pPr marL="0" algn="ctr" defTabSz="914400" rtl="0" eaLnBrk="1" fontAlgn="b" latinLnBrk="0" hangingPunct="1"/>
                      <a:r>
                        <a:rPr lang="en-US" sz="1200" b="0" i="0" u="none" strike="noStrike" kern="1200" dirty="0">
                          <a:solidFill>
                            <a:schemeClr val="tx1"/>
                          </a:solidFill>
                          <a:effectLst/>
                          <a:latin typeface="+mn-lt"/>
                          <a:ea typeface="+mn-ea"/>
                          <a:cs typeface="+mn-cs"/>
                        </a:rPr>
                        <a:t>15961724</a:t>
                      </a:r>
                    </a:p>
                  </a:txBody>
                  <a:tcPr marL="9525" marR="9525" marT="9525" marB="0" anchor="b"/>
                </a:tc>
              </a:tr>
              <a:tr h="245651">
                <a:tc>
                  <a:txBody>
                    <a:bodyPr/>
                    <a:lstStyle/>
                    <a:p>
                      <a:pPr marL="0" algn="ctr" defTabSz="914400" rtl="0" eaLnBrk="1" fontAlgn="b" latinLnBrk="0" hangingPunct="1"/>
                      <a:r>
                        <a:rPr lang="en-US" sz="1200" b="0" i="0" u="none" strike="noStrike" kern="1200">
                          <a:solidFill>
                            <a:schemeClr val="tx1"/>
                          </a:solidFill>
                          <a:effectLst/>
                          <a:latin typeface="+mn-lt"/>
                          <a:ea typeface="+mn-ea"/>
                          <a:cs typeface="+mn-cs"/>
                        </a:rPr>
                        <a:t>87625567</a:t>
                      </a:r>
                    </a:p>
                  </a:txBody>
                  <a:tcPr marL="9525" marR="9525" marT="9525" marB="0" anchor="b"/>
                </a:tc>
                <a:tc>
                  <a:txBody>
                    <a:bodyPr/>
                    <a:lstStyle/>
                    <a:p>
                      <a:pPr marL="0" algn="ctr" defTabSz="914400" rtl="0" eaLnBrk="1" fontAlgn="b" latinLnBrk="0" hangingPunct="1"/>
                      <a:r>
                        <a:rPr lang="en-US" sz="1200" b="0" i="0" u="none" strike="noStrike" kern="1200" dirty="0">
                          <a:solidFill>
                            <a:schemeClr val="tx1"/>
                          </a:solidFill>
                          <a:effectLst/>
                          <a:latin typeface="+mn-lt"/>
                          <a:ea typeface="+mn-ea"/>
                          <a:cs typeface="+mn-cs"/>
                        </a:rPr>
                        <a:t>BHM</a:t>
                      </a:r>
                    </a:p>
                  </a:txBody>
                  <a:tcPr marL="9525" marR="9525" marT="9525" marB="0" anchor="b"/>
                </a:tc>
                <a:tc>
                  <a:txBody>
                    <a:bodyPr/>
                    <a:lstStyle/>
                    <a:p>
                      <a:pPr marL="0" algn="ctr" defTabSz="914400" rtl="0" eaLnBrk="1" fontAlgn="b" latinLnBrk="0" hangingPunct="1"/>
                      <a:r>
                        <a:rPr lang="en-US" sz="1200" b="0" i="0" u="none" strike="noStrike" kern="1200">
                          <a:solidFill>
                            <a:schemeClr val="tx1"/>
                          </a:solidFill>
                          <a:effectLst/>
                          <a:latin typeface="+mn-lt"/>
                          <a:ea typeface="+mn-ea"/>
                          <a:cs typeface="+mn-cs"/>
                        </a:rPr>
                        <a:t>$9,058 </a:t>
                      </a:r>
                    </a:p>
                  </a:txBody>
                  <a:tcPr marL="9525" marR="9525" marT="9525" marB="0" anchor="b"/>
                </a:tc>
                <a:tc>
                  <a:txBody>
                    <a:bodyPr/>
                    <a:lstStyle/>
                    <a:p>
                      <a:pPr marL="0" algn="ctr" defTabSz="914400" rtl="0" eaLnBrk="1" fontAlgn="b" latinLnBrk="0" hangingPunct="1"/>
                      <a:r>
                        <a:rPr lang="en-US" sz="1200" b="0" i="0" u="none" strike="noStrike" kern="1200">
                          <a:solidFill>
                            <a:schemeClr val="tx1"/>
                          </a:solidFill>
                          <a:effectLst/>
                          <a:latin typeface="+mn-lt"/>
                          <a:ea typeface="+mn-ea"/>
                          <a:cs typeface="+mn-cs"/>
                        </a:rPr>
                        <a:t>49351514</a:t>
                      </a:r>
                    </a:p>
                  </a:txBody>
                  <a:tcPr marL="9525" marR="9525" marT="9525" marB="0" anchor="b"/>
                </a:tc>
              </a:tr>
              <a:tr h="245651">
                <a:tc>
                  <a:txBody>
                    <a:bodyPr/>
                    <a:lstStyle/>
                    <a:p>
                      <a:pPr marL="0" algn="ctr" defTabSz="914400" rtl="0" eaLnBrk="1" fontAlgn="b" latinLnBrk="0" hangingPunct="1"/>
                      <a:r>
                        <a:rPr lang="en-US" sz="1200" b="0" i="0" u="none" strike="noStrike" kern="1200">
                          <a:solidFill>
                            <a:schemeClr val="tx1"/>
                          </a:solidFill>
                          <a:effectLst/>
                          <a:latin typeface="+mn-lt"/>
                          <a:ea typeface="+mn-ea"/>
                          <a:cs typeface="+mn-cs"/>
                        </a:rPr>
                        <a:t>87625205</a:t>
                      </a:r>
                    </a:p>
                  </a:txBody>
                  <a:tcPr marL="9525" marR="9525" marT="9525" marB="0" anchor="b"/>
                </a:tc>
                <a:tc>
                  <a:txBody>
                    <a:bodyPr/>
                    <a:lstStyle/>
                    <a:p>
                      <a:pPr marL="0" algn="ctr" defTabSz="914400" rtl="0" eaLnBrk="1" fontAlgn="b" latinLnBrk="0" hangingPunct="1"/>
                      <a:r>
                        <a:rPr lang="en-US" sz="1200" b="0" i="0" u="none" strike="noStrike" kern="1200" dirty="0">
                          <a:solidFill>
                            <a:schemeClr val="tx1"/>
                          </a:solidFill>
                          <a:effectLst/>
                          <a:latin typeface="+mn-lt"/>
                          <a:ea typeface="+mn-ea"/>
                          <a:cs typeface="+mn-cs"/>
                        </a:rPr>
                        <a:t>CHS</a:t>
                      </a:r>
                    </a:p>
                  </a:txBody>
                  <a:tcPr marL="9525" marR="9525" marT="9525" marB="0" anchor="b"/>
                </a:tc>
                <a:tc>
                  <a:txBody>
                    <a:bodyPr/>
                    <a:lstStyle/>
                    <a:p>
                      <a:pPr marL="0" algn="ctr" defTabSz="914400" rtl="0" eaLnBrk="1" fontAlgn="b" latinLnBrk="0" hangingPunct="1"/>
                      <a:r>
                        <a:rPr lang="en-US" sz="1200" b="0" i="0" u="none" strike="noStrike" kern="1200" dirty="0">
                          <a:solidFill>
                            <a:schemeClr val="tx1"/>
                          </a:solidFill>
                          <a:effectLst/>
                          <a:latin typeface="+mn-lt"/>
                          <a:ea typeface="+mn-ea"/>
                          <a:cs typeface="+mn-cs"/>
                        </a:rPr>
                        <a:t>$9,280 </a:t>
                      </a:r>
                    </a:p>
                  </a:txBody>
                  <a:tcPr marL="9525" marR="9525" marT="9525" marB="0" anchor="b"/>
                </a:tc>
                <a:tc>
                  <a:txBody>
                    <a:bodyPr/>
                    <a:lstStyle/>
                    <a:p>
                      <a:pPr marL="0" algn="ctr" defTabSz="914400" rtl="0" eaLnBrk="1" fontAlgn="b" latinLnBrk="0" hangingPunct="1"/>
                      <a:r>
                        <a:rPr lang="en-US" sz="1200" b="0" i="0" u="none" strike="noStrike" kern="1200" dirty="0">
                          <a:solidFill>
                            <a:schemeClr val="tx1"/>
                          </a:solidFill>
                          <a:effectLst/>
                          <a:latin typeface="+mn-lt"/>
                          <a:ea typeface="+mn-ea"/>
                          <a:cs typeface="+mn-cs"/>
                        </a:rPr>
                        <a:t>35672742</a:t>
                      </a:r>
                    </a:p>
                  </a:txBody>
                  <a:tcPr marL="9525" marR="9525" marT="9525" marB="0" anchor="b"/>
                </a:tc>
              </a:tr>
            </a:tbl>
          </a:graphicData>
        </a:graphic>
      </p:graphicFrame>
    </p:spTree>
    <p:extLst>
      <p:ext uri="{BB962C8B-B14F-4D97-AF65-F5344CB8AC3E}">
        <p14:creationId xmlns:p14="http://schemas.microsoft.com/office/powerpoint/2010/main" val="31858627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txBox="1">
            <a:spLocks/>
          </p:cNvSpPr>
          <p:nvPr/>
        </p:nvSpPr>
        <p:spPr>
          <a:xfrm>
            <a:off x="511791" y="208077"/>
            <a:ext cx="8985250" cy="692727"/>
          </a:xfrm>
          <a:prstGeom prst="rect">
            <a:avLst/>
          </a:prstGeom>
        </p:spPr>
        <p:txBody>
          <a:bodyPr anchor="b"/>
          <a:lstStyle>
            <a:lvl1pPr algn="ctr" rtl="0" eaLnBrk="1" fontAlgn="base" hangingPunct="1">
              <a:spcBef>
                <a:spcPct val="0"/>
              </a:spcBef>
              <a:spcAft>
                <a:spcPct val="0"/>
              </a:spcAft>
              <a:defRPr sz="4400" kern="1200">
                <a:solidFill>
                  <a:schemeClr val="tx1"/>
                </a:solidFill>
                <a:latin typeface="+mj-lt"/>
                <a:ea typeface="ＭＳ Ｐゴシック" charset="-128"/>
                <a:cs typeface="ＭＳ Ｐゴシック" charset="0"/>
              </a:defRPr>
            </a:lvl1pPr>
            <a:lvl2pPr algn="ctr" rtl="0" eaLnBrk="1" fontAlgn="base" hangingPunct="1">
              <a:spcBef>
                <a:spcPct val="0"/>
              </a:spcBef>
              <a:spcAft>
                <a:spcPct val="0"/>
              </a:spcAft>
              <a:defRPr sz="4400">
                <a:solidFill>
                  <a:schemeClr val="tx1"/>
                </a:solidFill>
                <a:latin typeface="Arial" pitchFamily="34" charset="0"/>
                <a:ea typeface="ＭＳ Ｐゴシック" charset="-128"/>
                <a:cs typeface="ＭＳ Ｐゴシック" charset="0"/>
              </a:defRPr>
            </a:lvl2pPr>
            <a:lvl3pPr algn="ctr" rtl="0" eaLnBrk="1" fontAlgn="base" hangingPunct="1">
              <a:spcBef>
                <a:spcPct val="0"/>
              </a:spcBef>
              <a:spcAft>
                <a:spcPct val="0"/>
              </a:spcAft>
              <a:defRPr sz="4400">
                <a:solidFill>
                  <a:schemeClr val="tx1"/>
                </a:solidFill>
                <a:latin typeface="Arial" pitchFamily="34" charset="0"/>
                <a:ea typeface="ＭＳ Ｐゴシック" charset="-128"/>
                <a:cs typeface="ＭＳ Ｐゴシック" charset="0"/>
              </a:defRPr>
            </a:lvl3pPr>
            <a:lvl4pPr algn="ctr" rtl="0" eaLnBrk="1" fontAlgn="base" hangingPunct="1">
              <a:spcBef>
                <a:spcPct val="0"/>
              </a:spcBef>
              <a:spcAft>
                <a:spcPct val="0"/>
              </a:spcAft>
              <a:defRPr sz="4400">
                <a:solidFill>
                  <a:schemeClr val="tx1"/>
                </a:solidFill>
                <a:latin typeface="Arial" pitchFamily="34" charset="0"/>
                <a:ea typeface="ＭＳ Ｐゴシック" charset="-128"/>
                <a:cs typeface="ＭＳ Ｐゴシック" charset="0"/>
              </a:defRPr>
            </a:lvl4pPr>
            <a:lvl5pPr algn="ctr" rtl="0" eaLnBrk="1" fontAlgn="base" hangingPunct="1">
              <a:spcBef>
                <a:spcPct val="0"/>
              </a:spcBef>
              <a:spcAft>
                <a:spcPct val="0"/>
              </a:spcAft>
              <a:defRPr sz="4400">
                <a:solidFill>
                  <a:schemeClr val="tx1"/>
                </a:solidFill>
                <a:latin typeface="Arial" pitchFamily="34" charset="0"/>
                <a:ea typeface="ＭＳ Ｐゴシック" charset="-128"/>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sz="2800" dirty="0" smtClean="0">
                <a:latin typeface="+mn-lt"/>
              </a:rPr>
              <a:t>Case When Statement</a:t>
            </a:r>
            <a:endParaRPr lang="en-US" sz="2800" dirty="0">
              <a:latin typeface="+mn-lt"/>
            </a:endParaRPr>
          </a:p>
        </p:txBody>
      </p:sp>
      <p:grpSp>
        <p:nvGrpSpPr>
          <p:cNvPr id="32" name="Group 31"/>
          <p:cNvGrpSpPr/>
          <p:nvPr/>
        </p:nvGrpSpPr>
        <p:grpSpPr>
          <a:xfrm>
            <a:off x="392373" y="2624202"/>
            <a:ext cx="9224085" cy="1585461"/>
            <a:chOff x="272955" y="1238534"/>
            <a:chExt cx="9507277" cy="1814061"/>
          </a:xfrm>
        </p:grpSpPr>
        <p:sp>
          <p:nvSpPr>
            <p:cNvPr id="3" name="Rectangle 2"/>
            <p:cNvSpPr/>
            <p:nvPr/>
          </p:nvSpPr>
          <p:spPr>
            <a:xfrm>
              <a:off x="839337" y="1924332"/>
              <a:ext cx="1187355" cy="436729"/>
            </a:xfrm>
            <a:prstGeom prst="rect">
              <a:avLst/>
            </a:prstGeom>
            <a:solidFill>
              <a:schemeClr val="bg1"/>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solidFill>
                    <a:schemeClr val="tx2"/>
                  </a:solidFill>
                </a:rPr>
                <a:t>CASE</a:t>
              </a:r>
              <a:endParaRPr lang="en-US" b="1" dirty="0">
                <a:solidFill>
                  <a:schemeClr val="tx2"/>
                </a:solidFill>
              </a:endParaRPr>
            </a:p>
          </p:txBody>
        </p:sp>
        <p:sp>
          <p:nvSpPr>
            <p:cNvPr id="4" name="Rounded Rectangle 3"/>
            <p:cNvSpPr/>
            <p:nvPr/>
          </p:nvSpPr>
          <p:spPr>
            <a:xfrm>
              <a:off x="2777040" y="1238534"/>
              <a:ext cx="1929904" cy="457200"/>
            </a:xfrm>
            <a:prstGeom prst="roundRect">
              <a:avLst/>
            </a:prstGeom>
            <a:solidFill>
              <a:schemeClr val="bg1"/>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solidFill>
                    <a:schemeClr val="tx2"/>
                  </a:solidFill>
                </a:rPr>
                <a:t>Simple Case expression</a:t>
              </a:r>
              <a:endParaRPr lang="en-US" sz="1200" b="1" dirty="0">
                <a:solidFill>
                  <a:schemeClr val="tx2"/>
                </a:solidFill>
              </a:endParaRPr>
            </a:p>
          </p:txBody>
        </p:sp>
        <p:sp>
          <p:nvSpPr>
            <p:cNvPr id="11" name="Rounded Rectangle 10"/>
            <p:cNvSpPr/>
            <p:nvPr/>
          </p:nvSpPr>
          <p:spPr>
            <a:xfrm>
              <a:off x="2790689" y="2595395"/>
              <a:ext cx="1929904" cy="457200"/>
            </a:xfrm>
            <a:prstGeom prst="roundRect">
              <a:avLst/>
            </a:prstGeom>
            <a:solidFill>
              <a:schemeClr val="bg1"/>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solidFill>
                    <a:schemeClr val="tx2"/>
                  </a:solidFill>
                </a:rPr>
                <a:t>Searched Case expression</a:t>
              </a:r>
              <a:endParaRPr lang="en-US" sz="1200" b="1" dirty="0">
                <a:solidFill>
                  <a:schemeClr val="tx2"/>
                </a:solidFill>
              </a:endParaRPr>
            </a:p>
          </p:txBody>
        </p:sp>
        <p:sp>
          <p:nvSpPr>
            <p:cNvPr id="6" name="Flowchart: Terminator 5"/>
            <p:cNvSpPr/>
            <p:nvPr/>
          </p:nvSpPr>
          <p:spPr>
            <a:xfrm>
              <a:off x="5745707" y="1253273"/>
              <a:ext cx="1719618" cy="442461"/>
            </a:xfrm>
            <a:prstGeom prst="flowChartTerminator">
              <a:avLst/>
            </a:prstGeom>
            <a:solidFill>
              <a:schemeClr val="bg1"/>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smtClean="0">
                  <a:solidFill>
                    <a:schemeClr val="tx2"/>
                  </a:solidFill>
                </a:rPr>
                <a:t>Else Clause</a:t>
              </a:r>
              <a:endParaRPr lang="en-US" sz="1200" b="1" dirty="0">
                <a:solidFill>
                  <a:schemeClr val="tx2"/>
                </a:solidFill>
              </a:endParaRPr>
            </a:p>
          </p:txBody>
        </p:sp>
        <p:sp>
          <p:nvSpPr>
            <p:cNvPr id="13" name="Rectangle 12"/>
            <p:cNvSpPr/>
            <p:nvPr/>
          </p:nvSpPr>
          <p:spPr>
            <a:xfrm>
              <a:off x="8306944" y="1924333"/>
              <a:ext cx="1187355" cy="436729"/>
            </a:xfrm>
            <a:prstGeom prst="rect">
              <a:avLst/>
            </a:prstGeom>
            <a:solidFill>
              <a:schemeClr val="bg1"/>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2"/>
                  </a:solidFill>
                </a:rPr>
                <a:t>End</a:t>
              </a:r>
              <a:endParaRPr lang="en-US" dirty="0"/>
            </a:p>
          </p:txBody>
        </p:sp>
        <p:cxnSp>
          <p:nvCxnSpPr>
            <p:cNvPr id="9" name="Straight Arrow Connector 8"/>
            <p:cNvCxnSpPr>
              <a:endCxn id="3" idx="1"/>
            </p:cNvCxnSpPr>
            <p:nvPr/>
          </p:nvCxnSpPr>
          <p:spPr>
            <a:xfrm>
              <a:off x="272955" y="2142697"/>
              <a:ext cx="566382" cy="0"/>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3" idx="3"/>
            </p:cNvCxnSpPr>
            <p:nvPr/>
          </p:nvCxnSpPr>
          <p:spPr>
            <a:xfrm>
              <a:off x="2026692" y="2142697"/>
              <a:ext cx="457201" cy="0"/>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21" name="Right Brace 20"/>
            <p:cNvSpPr/>
            <p:nvPr/>
          </p:nvSpPr>
          <p:spPr>
            <a:xfrm>
              <a:off x="4720592" y="1467134"/>
              <a:ext cx="397317" cy="1356861"/>
            </a:xfrm>
            <a:prstGeom prst="rightBrace">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Left Brace 21"/>
            <p:cNvSpPr/>
            <p:nvPr/>
          </p:nvSpPr>
          <p:spPr>
            <a:xfrm>
              <a:off x="2483893" y="1474503"/>
              <a:ext cx="293147" cy="1349492"/>
            </a:xfrm>
            <a:prstGeom prst="leftBrace">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4" name="Straight Arrow Connector 23"/>
            <p:cNvCxnSpPr/>
            <p:nvPr/>
          </p:nvCxnSpPr>
          <p:spPr>
            <a:xfrm flipV="1">
              <a:off x="5131557" y="2142698"/>
              <a:ext cx="3161739" cy="2868"/>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26" name="Curved Connector 25"/>
            <p:cNvCxnSpPr>
              <a:stCxn id="6" idx="1"/>
            </p:cNvCxnSpPr>
            <p:nvPr/>
          </p:nvCxnSpPr>
          <p:spPr>
            <a:xfrm rot="10800000" flipV="1">
              <a:off x="5445457" y="1474503"/>
              <a:ext cx="300250" cy="674745"/>
            </a:xfrm>
            <a:prstGeom prst="curvedConnector2">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8" name="Curved Connector 27"/>
            <p:cNvCxnSpPr/>
            <p:nvPr/>
          </p:nvCxnSpPr>
          <p:spPr>
            <a:xfrm rot="10800000" flipH="1" flipV="1">
              <a:off x="7467598" y="1467134"/>
              <a:ext cx="300250" cy="674745"/>
            </a:xfrm>
            <a:prstGeom prst="curvedConnector2">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9497041" y="2141879"/>
              <a:ext cx="283191" cy="7370"/>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grpSp>
      <p:sp>
        <p:nvSpPr>
          <p:cNvPr id="33" name="Rectangle 32"/>
          <p:cNvSpPr/>
          <p:nvPr/>
        </p:nvSpPr>
        <p:spPr>
          <a:xfrm>
            <a:off x="392373" y="4394631"/>
            <a:ext cx="9074581" cy="1880515"/>
          </a:xfrm>
          <a:prstGeom prst="rect">
            <a:avLst/>
          </a:prstGeom>
        </p:spPr>
        <p:txBody>
          <a:bodyPr wrap="square">
            <a:spAutoFit/>
          </a:bodyPr>
          <a:lstStyle/>
          <a:p>
            <a:pPr marL="285750" indent="-285750" algn="l">
              <a:buFont typeface="Wingdings" pitchFamily="2" charset="2"/>
              <a:buChar char="Ø"/>
            </a:pPr>
            <a:r>
              <a:rPr lang="en-US" sz="1400" b="1" dirty="0"/>
              <a:t>Simple CASE </a:t>
            </a:r>
            <a:r>
              <a:rPr lang="en-US" sz="1400" b="1" dirty="0" smtClean="0"/>
              <a:t>expression </a:t>
            </a:r>
            <a:r>
              <a:rPr lang="en-US" sz="1400" dirty="0" smtClean="0"/>
              <a:t>: This </a:t>
            </a:r>
            <a:r>
              <a:rPr lang="en-US" sz="1400" dirty="0"/>
              <a:t>compares an expression to a set of simple expressions to find the </a:t>
            </a:r>
            <a:r>
              <a:rPr lang="en-US" sz="1400" dirty="0" smtClean="0"/>
              <a:t>result. </a:t>
            </a:r>
            <a:r>
              <a:rPr lang="en-US" sz="1400" dirty="0"/>
              <a:t>This expression compares an expression to the expression in each WHEN clause for equivalency. If the expression with in the WHEN clause is matched, the expression in the THEN clause will be returned</a:t>
            </a:r>
            <a:r>
              <a:rPr lang="en-US" sz="1400" dirty="0" smtClean="0"/>
              <a:t>.</a:t>
            </a:r>
          </a:p>
          <a:p>
            <a:pPr algn="l"/>
            <a:endParaRPr lang="en-US" sz="1400" dirty="0"/>
          </a:p>
          <a:p>
            <a:pPr marL="285750" indent="-285750" algn="l">
              <a:buFont typeface="Wingdings" pitchFamily="2" charset="2"/>
              <a:buChar char="Ø"/>
            </a:pPr>
            <a:r>
              <a:rPr lang="en-US" sz="1400" b="1" dirty="0"/>
              <a:t>Searched CASE </a:t>
            </a:r>
            <a:r>
              <a:rPr lang="en-US" sz="1400" b="1" dirty="0" smtClean="0"/>
              <a:t>expressions</a:t>
            </a:r>
            <a:r>
              <a:rPr lang="en-US" sz="1400" dirty="0" smtClean="0"/>
              <a:t>: </a:t>
            </a:r>
            <a:r>
              <a:rPr lang="en-US" sz="1400" dirty="0"/>
              <a:t>This expression evaluates a set of Boolean expressions to find the result. This expression allows comparison operators, and logical operators AND/OR with in each Boolean expression.</a:t>
            </a:r>
          </a:p>
          <a:p>
            <a:pPr marL="285750" indent="-285750" algn="l">
              <a:buFont typeface="Wingdings" pitchFamily="2" charset="2"/>
              <a:buChar char="Ø"/>
            </a:pPr>
            <a:endParaRPr lang="en-US" sz="1400" dirty="0" smtClean="0"/>
          </a:p>
        </p:txBody>
      </p:sp>
      <p:sp>
        <p:nvSpPr>
          <p:cNvPr id="36" name="Rectangle 35"/>
          <p:cNvSpPr/>
          <p:nvPr/>
        </p:nvSpPr>
        <p:spPr>
          <a:xfrm>
            <a:off x="392372" y="1235006"/>
            <a:ext cx="9074581" cy="1191095"/>
          </a:xfrm>
          <a:prstGeom prst="rect">
            <a:avLst/>
          </a:prstGeom>
        </p:spPr>
        <p:txBody>
          <a:bodyPr wrap="square">
            <a:spAutoFit/>
          </a:bodyPr>
          <a:lstStyle/>
          <a:p>
            <a:pPr marL="285750" indent="-285750" algn="l">
              <a:buFont typeface="Wingdings" pitchFamily="2" charset="2"/>
              <a:buChar char="Ø"/>
            </a:pPr>
            <a:r>
              <a:rPr lang="en-US" sz="1400" dirty="0"/>
              <a:t>CASE is the special scalar expression in SQL language. CASE expression is widely used to facilitate determining / setting a new value from user input values. CASE expression can be used for various purposes which depends on the business logic</a:t>
            </a:r>
            <a:r>
              <a:rPr lang="en-US" sz="1400" dirty="0" smtClean="0"/>
              <a:t>.</a:t>
            </a:r>
          </a:p>
          <a:p>
            <a:pPr marL="285750" indent="-285750" algn="l">
              <a:buFont typeface="Wingdings" pitchFamily="2" charset="2"/>
              <a:buChar char="Ø"/>
            </a:pPr>
            <a:r>
              <a:rPr lang="en-US" sz="1400" dirty="0" smtClean="0"/>
              <a:t>The </a:t>
            </a:r>
            <a:r>
              <a:rPr lang="en-US" sz="1400" dirty="0"/>
              <a:t>case expression can be used anywhere scalar expressions are allowed, including in WHERE and HAVING clauses of the select statement.</a:t>
            </a:r>
          </a:p>
        </p:txBody>
      </p:sp>
    </p:spTree>
    <p:extLst>
      <p:ext uri="{BB962C8B-B14F-4D97-AF65-F5344CB8AC3E}">
        <p14:creationId xmlns:p14="http://schemas.microsoft.com/office/powerpoint/2010/main" val="11535443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txBox="1">
            <a:spLocks/>
          </p:cNvSpPr>
          <p:nvPr/>
        </p:nvSpPr>
        <p:spPr>
          <a:xfrm>
            <a:off x="511791" y="208077"/>
            <a:ext cx="8985250" cy="692727"/>
          </a:xfrm>
          <a:prstGeom prst="rect">
            <a:avLst/>
          </a:prstGeom>
        </p:spPr>
        <p:txBody>
          <a:bodyPr anchor="b"/>
          <a:lstStyle>
            <a:lvl1pPr algn="ctr" rtl="0" eaLnBrk="1" fontAlgn="base" hangingPunct="1">
              <a:spcBef>
                <a:spcPct val="0"/>
              </a:spcBef>
              <a:spcAft>
                <a:spcPct val="0"/>
              </a:spcAft>
              <a:defRPr sz="4400" kern="1200">
                <a:solidFill>
                  <a:schemeClr val="tx1"/>
                </a:solidFill>
                <a:latin typeface="+mj-lt"/>
                <a:ea typeface="ＭＳ Ｐゴシック" charset="-128"/>
                <a:cs typeface="ＭＳ Ｐゴシック" charset="0"/>
              </a:defRPr>
            </a:lvl1pPr>
            <a:lvl2pPr algn="ctr" rtl="0" eaLnBrk="1" fontAlgn="base" hangingPunct="1">
              <a:spcBef>
                <a:spcPct val="0"/>
              </a:spcBef>
              <a:spcAft>
                <a:spcPct val="0"/>
              </a:spcAft>
              <a:defRPr sz="4400">
                <a:solidFill>
                  <a:schemeClr val="tx1"/>
                </a:solidFill>
                <a:latin typeface="Arial" pitchFamily="34" charset="0"/>
                <a:ea typeface="ＭＳ Ｐゴシック" charset="-128"/>
                <a:cs typeface="ＭＳ Ｐゴシック" charset="0"/>
              </a:defRPr>
            </a:lvl2pPr>
            <a:lvl3pPr algn="ctr" rtl="0" eaLnBrk="1" fontAlgn="base" hangingPunct="1">
              <a:spcBef>
                <a:spcPct val="0"/>
              </a:spcBef>
              <a:spcAft>
                <a:spcPct val="0"/>
              </a:spcAft>
              <a:defRPr sz="4400">
                <a:solidFill>
                  <a:schemeClr val="tx1"/>
                </a:solidFill>
                <a:latin typeface="Arial" pitchFamily="34" charset="0"/>
                <a:ea typeface="ＭＳ Ｐゴシック" charset="-128"/>
                <a:cs typeface="ＭＳ Ｐゴシック" charset="0"/>
              </a:defRPr>
            </a:lvl3pPr>
            <a:lvl4pPr algn="ctr" rtl="0" eaLnBrk="1" fontAlgn="base" hangingPunct="1">
              <a:spcBef>
                <a:spcPct val="0"/>
              </a:spcBef>
              <a:spcAft>
                <a:spcPct val="0"/>
              </a:spcAft>
              <a:defRPr sz="4400">
                <a:solidFill>
                  <a:schemeClr val="tx1"/>
                </a:solidFill>
                <a:latin typeface="Arial" pitchFamily="34" charset="0"/>
                <a:ea typeface="ＭＳ Ｐゴシック" charset="-128"/>
                <a:cs typeface="ＭＳ Ｐゴシック" charset="0"/>
              </a:defRPr>
            </a:lvl4pPr>
            <a:lvl5pPr algn="ctr" rtl="0" eaLnBrk="1" fontAlgn="base" hangingPunct="1">
              <a:spcBef>
                <a:spcPct val="0"/>
              </a:spcBef>
              <a:spcAft>
                <a:spcPct val="0"/>
              </a:spcAft>
              <a:defRPr sz="4400">
                <a:solidFill>
                  <a:schemeClr val="tx1"/>
                </a:solidFill>
                <a:latin typeface="Arial" pitchFamily="34" charset="0"/>
                <a:ea typeface="ＭＳ Ｐゴシック" charset="-128"/>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sz="2800" dirty="0" smtClean="0">
                <a:latin typeface="+mn-lt"/>
              </a:rPr>
              <a:t>Case When Simple &amp; Search</a:t>
            </a:r>
            <a:endParaRPr lang="en-US" sz="2800" dirty="0">
              <a:latin typeface="+mn-lt"/>
            </a:endParaRPr>
          </a:p>
        </p:txBody>
      </p:sp>
      <p:pic>
        <p:nvPicPr>
          <p:cNvPr id="113254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6383" y="2082621"/>
            <a:ext cx="2790825" cy="1819275"/>
          </a:xfrm>
          <a:prstGeom prst="rect">
            <a:avLst/>
          </a:prstGeom>
          <a:noFill/>
          <a:ln w="9525">
            <a:solidFill>
              <a:schemeClr val="tx1"/>
            </a:solidFill>
            <a:miter lim="800000"/>
            <a:headEnd/>
            <a:tailEnd/>
          </a:ln>
          <a:effectLst>
            <a:outerShdw blurRad="50800" dist="38100" dir="5400000" algn="t"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113254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1791" y="923195"/>
            <a:ext cx="3914775" cy="371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32551"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1791" y="1325377"/>
            <a:ext cx="6181725" cy="6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32552"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6383" y="4129443"/>
            <a:ext cx="4067175" cy="209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Straight Connector 4"/>
          <p:cNvCxnSpPr/>
          <p:nvPr/>
        </p:nvCxnSpPr>
        <p:spPr>
          <a:xfrm>
            <a:off x="566383" y="3970136"/>
            <a:ext cx="9232710" cy="0"/>
          </a:xfrm>
          <a:prstGeom prst="line">
            <a:avLst/>
          </a:prstGeom>
          <a:ln>
            <a:solidFill>
              <a:srgbClr val="0B1F65"/>
            </a:solidFil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1132553"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4178" y="4343898"/>
            <a:ext cx="6076950" cy="542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32554" name="Picture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47074" y="4777639"/>
            <a:ext cx="4705350" cy="1619250"/>
          </a:xfrm>
          <a:prstGeom prst="rect">
            <a:avLst/>
          </a:prstGeom>
          <a:noFill/>
          <a:ln w="9525">
            <a:solidFill>
              <a:schemeClr val="tx1"/>
            </a:solidFill>
            <a:miter lim="800000"/>
            <a:headEnd/>
            <a:tailEnd/>
          </a:ln>
          <a:effectLst>
            <a:outerShdw blurRad="50800" dist="38100" dir="5400000" algn="t"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4618744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txBox="1">
            <a:spLocks/>
          </p:cNvSpPr>
          <p:nvPr/>
        </p:nvSpPr>
        <p:spPr>
          <a:xfrm>
            <a:off x="511791" y="208077"/>
            <a:ext cx="8985250" cy="692727"/>
          </a:xfrm>
          <a:prstGeom prst="rect">
            <a:avLst/>
          </a:prstGeom>
        </p:spPr>
        <p:txBody>
          <a:bodyPr anchor="b"/>
          <a:lstStyle>
            <a:lvl1pPr algn="ctr" rtl="0" eaLnBrk="1" fontAlgn="base" hangingPunct="1">
              <a:spcBef>
                <a:spcPct val="0"/>
              </a:spcBef>
              <a:spcAft>
                <a:spcPct val="0"/>
              </a:spcAft>
              <a:defRPr sz="4400" kern="1200">
                <a:solidFill>
                  <a:schemeClr val="tx1"/>
                </a:solidFill>
                <a:latin typeface="+mj-lt"/>
                <a:ea typeface="ＭＳ Ｐゴシック" charset="-128"/>
                <a:cs typeface="ＭＳ Ｐゴシック" charset="0"/>
              </a:defRPr>
            </a:lvl1pPr>
            <a:lvl2pPr algn="ctr" rtl="0" eaLnBrk="1" fontAlgn="base" hangingPunct="1">
              <a:spcBef>
                <a:spcPct val="0"/>
              </a:spcBef>
              <a:spcAft>
                <a:spcPct val="0"/>
              </a:spcAft>
              <a:defRPr sz="4400">
                <a:solidFill>
                  <a:schemeClr val="tx1"/>
                </a:solidFill>
                <a:latin typeface="Arial" pitchFamily="34" charset="0"/>
                <a:ea typeface="ＭＳ Ｐゴシック" charset="-128"/>
                <a:cs typeface="ＭＳ Ｐゴシック" charset="0"/>
              </a:defRPr>
            </a:lvl2pPr>
            <a:lvl3pPr algn="ctr" rtl="0" eaLnBrk="1" fontAlgn="base" hangingPunct="1">
              <a:spcBef>
                <a:spcPct val="0"/>
              </a:spcBef>
              <a:spcAft>
                <a:spcPct val="0"/>
              </a:spcAft>
              <a:defRPr sz="4400">
                <a:solidFill>
                  <a:schemeClr val="tx1"/>
                </a:solidFill>
                <a:latin typeface="Arial" pitchFamily="34" charset="0"/>
                <a:ea typeface="ＭＳ Ｐゴシック" charset="-128"/>
                <a:cs typeface="ＭＳ Ｐゴシック" charset="0"/>
              </a:defRPr>
            </a:lvl3pPr>
            <a:lvl4pPr algn="ctr" rtl="0" eaLnBrk="1" fontAlgn="base" hangingPunct="1">
              <a:spcBef>
                <a:spcPct val="0"/>
              </a:spcBef>
              <a:spcAft>
                <a:spcPct val="0"/>
              </a:spcAft>
              <a:defRPr sz="4400">
                <a:solidFill>
                  <a:schemeClr val="tx1"/>
                </a:solidFill>
                <a:latin typeface="Arial" pitchFamily="34" charset="0"/>
                <a:ea typeface="ＭＳ Ｐゴシック" charset="-128"/>
                <a:cs typeface="ＭＳ Ｐゴシック" charset="0"/>
              </a:defRPr>
            </a:lvl4pPr>
            <a:lvl5pPr algn="ctr" rtl="0" eaLnBrk="1" fontAlgn="base" hangingPunct="1">
              <a:spcBef>
                <a:spcPct val="0"/>
              </a:spcBef>
              <a:spcAft>
                <a:spcPct val="0"/>
              </a:spcAft>
              <a:defRPr sz="4400">
                <a:solidFill>
                  <a:schemeClr val="tx1"/>
                </a:solidFill>
                <a:latin typeface="Arial" pitchFamily="34" charset="0"/>
                <a:ea typeface="ＭＳ Ｐゴシック" charset="-128"/>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sz="2800" dirty="0" smtClean="0">
                <a:latin typeface="+mn-lt"/>
              </a:rPr>
              <a:t>Case When Statement</a:t>
            </a:r>
            <a:endParaRPr lang="en-US" sz="2800" dirty="0">
              <a:latin typeface="+mn-lt"/>
            </a:endParaRPr>
          </a:p>
        </p:txBody>
      </p:sp>
      <p:sp>
        <p:nvSpPr>
          <p:cNvPr id="33" name="Rectangle 32"/>
          <p:cNvSpPr/>
          <p:nvPr/>
        </p:nvSpPr>
        <p:spPr>
          <a:xfrm>
            <a:off x="325894" y="2593119"/>
            <a:ext cx="4461541" cy="2160591"/>
          </a:xfrm>
          <a:prstGeom prst="rect">
            <a:avLst/>
          </a:prstGeom>
        </p:spPr>
        <p:txBody>
          <a:bodyPr wrap="square">
            <a:spAutoFit/>
          </a:bodyPr>
          <a:lstStyle/>
          <a:p>
            <a:pPr marL="285750" indent="-285750" algn="l">
              <a:buFont typeface="Wingdings" pitchFamily="2" charset="2"/>
              <a:buChar char="Ø"/>
            </a:pPr>
            <a:r>
              <a:rPr lang="en-US" sz="1400" dirty="0" smtClean="0"/>
              <a:t>Required to generate multiple rows using multiple logics</a:t>
            </a:r>
          </a:p>
          <a:p>
            <a:pPr marL="285750" indent="-285750" algn="l">
              <a:buFont typeface="Wingdings" pitchFamily="2" charset="2"/>
              <a:buChar char="Ø"/>
            </a:pPr>
            <a:r>
              <a:rPr lang="en-US" sz="1400" dirty="0" smtClean="0"/>
              <a:t>Example </a:t>
            </a:r>
          </a:p>
          <a:p>
            <a:pPr lvl="1" algn="l"/>
            <a:r>
              <a:rPr lang="en-US" sz="1200" b="1" dirty="0">
                <a:solidFill>
                  <a:srgbClr val="0000FF"/>
                </a:solidFill>
              </a:rPr>
              <a:t>SELECT</a:t>
            </a:r>
            <a:r>
              <a:rPr lang="en-US" sz="1200" dirty="0">
                <a:solidFill>
                  <a:prstClr val="black"/>
                </a:solidFill>
              </a:rPr>
              <a:t> </a:t>
            </a:r>
            <a:r>
              <a:rPr lang="en-US" sz="1200" dirty="0" err="1">
                <a:solidFill>
                  <a:prstClr val="black"/>
                </a:solidFill>
              </a:rPr>
              <a:t>dept_nbr</a:t>
            </a:r>
            <a:r>
              <a:rPr lang="en-US" sz="1200" dirty="0" smtClean="0">
                <a:solidFill>
                  <a:prstClr val="black"/>
                </a:solidFill>
              </a:rPr>
              <a:t>,</a:t>
            </a:r>
          </a:p>
          <a:p>
            <a:pPr lvl="1" algn="l"/>
            <a:r>
              <a:rPr lang="en-US" sz="1200" dirty="0" smtClean="0">
                <a:solidFill>
                  <a:prstClr val="black"/>
                </a:solidFill>
              </a:rPr>
              <a:t>(</a:t>
            </a:r>
            <a:r>
              <a:rPr lang="en-US" sz="1200" b="1" dirty="0">
                <a:solidFill>
                  <a:srgbClr val="0000FF"/>
                </a:solidFill>
              </a:rPr>
              <a:t>CASE</a:t>
            </a:r>
            <a:r>
              <a:rPr lang="en-US" sz="1200" dirty="0">
                <a:solidFill>
                  <a:prstClr val="black"/>
                </a:solidFill>
              </a:rPr>
              <a:t> </a:t>
            </a:r>
            <a:endParaRPr lang="en-US" sz="1200" dirty="0" smtClean="0">
              <a:solidFill>
                <a:prstClr val="black"/>
              </a:solidFill>
            </a:endParaRPr>
          </a:p>
          <a:p>
            <a:pPr lvl="1" algn="l"/>
            <a:r>
              <a:rPr lang="en-US" sz="1200" b="1" dirty="0">
                <a:solidFill>
                  <a:prstClr val="black"/>
                </a:solidFill>
              </a:rPr>
              <a:t>	</a:t>
            </a:r>
            <a:r>
              <a:rPr lang="en-US" sz="1200" b="1" dirty="0" smtClean="0">
                <a:solidFill>
                  <a:srgbClr val="0000FF"/>
                </a:solidFill>
              </a:rPr>
              <a:t>WHEN</a:t>
            </a:r>
            <a:r>
              <a:rPr lang="en-US" sz="1200" dirty="0" smtClean="0">
                <a:solidFill>
                  <a:prstClr val="black"/>
                </a:solidFill>
              </a:rPr>
              <a:t> </a:t>
            </a:r>
            <a:r>
              <a:rPr lang="en-US" sz="1200" dirty="0" err="1">
                <a:solidFill>
                  <a:srgbClr val="800000"/>
                </a:solidFill>
              </a:rPr>
              <a:t>dept_nbr</a:t>
            </a:r>
            <a:r>
              <a:rPr lang="en-US" sz="1200" dirty="0">
                <a:solidFill>
                  <a:prstClr val="black"/>
                </a:solidFill>
              </a:rPr>
              <a:t> </a:t>
            </a:r>
            <a:r>
              <a:rPr lang="en-US" sz="1200" b="1" dirty="0">
                <a:solidFill>
                  <a:srgbClr val="0000FF"/>
                </a:solidFill>
              </a:rPr>
              <a:t>IN</a:t>
            </a:r>
            <a:r>
              <a:rPr lang="en-US" sz="1200" dirty="0">
                <a:solidFill>
                  <a:prstClr val="black"/>
                </a:solidFill>
              </a:rPr>
              <a:t> (</a:t>
            </a:r>
            <a:r>
              <a:rPr lang="en-US" sz="1200" dirty="0">
                <a:solidFill>
                  <a:srgbClr val="FF00FF"/>
                </a:solidFill>
              </a:rPr>
              <a:t>1</a:t>
            </a:r>
            <a:r>
              <a:rPr lang="en-US" sz="1200" dirty="0">
                <a:solidFill>
                  <a:prstClr val="black"/>
                </a:solidFill>
              </a:rPr>
              <a:t>,</a:t>
            </a:r>
            <a:r>
              <a:rPr lang="en-US" sz="1200" dirty="0">
                <a:solidFill>
                  <a:srgbClr val="FF00FF"/>
                </a:solidFill>
              </a:rPr>
              <a:t>2</a:t>
            </a:r>
            <a:r>
              <a:rPr lang="en-US" sz="1200" dirty="0">
                <a:solidFill>
                  <a:prstClr val="black"/>
                </a:solidFill>
              </a:rPr>
              <a:t>,</a:t>
            </a:r>
            <a:r>
              <a:rPr lang="en-US" sz="1200" dirty="0">
                <a:solidFill>
                  <a:srgbClr val="FF00FF"/>
                </a:solidFill>
              </a:rPr>
              <a:t>3</a:t>
            </a:r>
            <a:r>
              <a:rPr lang="en-US" sz="1200" dirty="0">
                <a:solidFill>
                  <a:prstClr val="black"/>
                </a:solidFill>
              </a:rPr>
              <a:t>,</a:t>
            </a:r>
            <a:r>
              <a:rPr lang="en-US" sz="1200" dirty="0">
                <a:solidFill>
                  <a:srgbClr val="FF00FF"/>
                </a:solidFill>
              </a:rPr>
              <a:t>4</a:t>
            </a:r>
            <a:r>
              <a:rPr lang="en-US" sz="1200" dirty="0">
                <a:solidFill>
                  <a:prstClr val="black"/>
                </a:solidFill>
              </a:rPr>
              <a:t>,</a:t>
            </a:r>
            <a:r>
              <a:rPr lang="en-US" sz="1200" dirty="0">
                <a:solidFill>
                  <a:srgbClr val="FF00FF"/>
                </a:solidFill>
              </a:rPr>
              <a:t>5</a:t>
            </a:r>
            <a:r>
              <a:rPr lang="en-US" sz="1200" dirty="0">
                <a:solidFill>
                  <a:prstClr val="black"/>
                </a:solidFill>
              </a:rPr>
              <a:t>) </a:t>
            </a:r>
            <a:r>
              <a:rPr lang="en-US" sz="1200" b="1" dirty="0">
                <a:solidFill>
                  <a:srgbClr val="0000FF"/>
                </a:solidFill>
              </a:rPr>
              <a:t>THEN</a:t>
            </a:r>
            <a:r>
              <a:rPr lang="en-US" sz="1200" dirty="0">
                <a:solidFill>
                  <a:prstClr val="black"/>
                </a:solidFill>
              </a:rPr>
              <a:t> </a:t>
            </a:r>
            <a:r>
              <a:rPr lang="en-US" sz="1200" dirty="0">
                <a:solidFill>
                  <a:srgbClr val="FF00FF"/>
                </a:solidFill>
              </a:rPr>
              <a:t>'SBU1‘</a:t>
            </a:r>
            <a:br>
              <a:rPr lang="en-US" sz="1200" dirty="0">
                <a:solidFill>
                  <a:srgbClr val="FF00FF"/>
                </a:solidFill>
              </a:rPr>
            </a:br>
            <a:r>
              <a:rPr lang="en-US" sz="1200" dirty="0">
                <a:solidFill>
                  <a:srgbClr val="FF00FF"/>
                </a:solidFill>
              </a:rPr>
              <a:t>	</a:t>
            </a:r>
            <a:r>
              <a:rPr lang="en-US" sz="1200" b="1" dirty="0" smtClean="0">
                <a:solidFill>
                  <a:srgbClr val="0000FF"/>
                </a:solidFill>
              </a:rPr>
              <a:t>WHEN</a:t>
            </a:r>
            <a:r>
              <a:rPr lang="en-US" sz="1200" dirty="0" smtClean="0">
                <a:solidFill>
                  <a:prstClr val="black"/>
                </a:solidFill>
              </a:rPr>
              <a:t> </a:t>
            </a:r>
            <a:r>
              <a:rPr lang="en-US" sz="1200" dirty="0" err="1">
                <a:solidFill>
                  <a:srgbClr val="800000"/>
                </a:solidFill>
              </a:rPr>
              <a:t>dept_nbr</a:t>
            </a:r>
            <a:r>
              <a:rPr lang="en-US" sz="1200" dirty="0">
                <a:solidFill>
                  <a:prstClr val="black"/>
                </a:solidFill>
              </a:rPr>
              <a:t> </a:t>
            </a:r>
            <a:r>
              <a:rPr lang="en-US" sz="1200" b="1" dirty="0">
                <a:solidFill>
                  <a:srgbClr val="0000FF"/>
                </a:solidFill>
              </a:rPr>
              <a:t>IN</a:t>
            </a:r>
            <a:r>
              <a:rPr lang="en-US" sz="1200" dirty="0">
                <a:solidFill>
                  <a:prstClr val="black"/>
                </a:solidFill>
              </a:rPr>
              <a:t> (</a:t>
            </a:r>
            <a:r>
              <a:rPr lang="en-US" sz="1200" dirty="0">
                <a:solidFill>
                  <a:srgbClr val="FF00FF"/>
                </a:solidFill>
              </a:rPr>
              <a:t>6</a:t>
            </a:r>
            <a:r>
              <a:rPr lang="en-US" sz="1200" dirty="0">
                <a:solidFill>
                  <a:prstClr val="black"/>
                </a:solidFill>
              </a:rPr>
              <a:t>,</a:t>
            </a:r>
            <a:r>
              <a:rPr lang="en-US" sz="1200" dirty="0">
                <a:solidFill>
                  <a:srgbClr val="FF00FF"/>
                </a:solidFill>
              </a:rPr>
              <a:t>7</a:t>
            </a:r>
            <a:r>
              <a:rPr lang="en-US" sz="1200" dirty="0">
                <a:solidFill>
                  <a:prstClr val="black"/>
                </a:solidFill>
              </a:rPr>
              <a:t>,</a:t>
            </a:r>
            <a:r>
              <a:rPr lang="en-US" sz="1200" dirty="0">
                <a:solidFill>
                  <a:srgbClr val="FF00FF"/>
                </a:solidFill>
              </a:rPr>
              <a:t>8</a:t>
            </a:r>
            <a:r>
              <a:rPr lang="en-US" sz="1200" dirty="0">
                <a:solidFill>
                  <a:prstClr val="black"/>
                </a:solidFill>
              </a:rPr>
              <a:t>,</a:t>
            </a:r>
            <a:r>
              <a:rPr lang="en-US" sz="1200" dirty="0">
                <a:solidFill>
                  <a:srgbClr val="FF00FF"/>
                </a:solidFill>
              </a:rPr>
              <a:t>9</a:t>
            </a:r>
            <a:r>
              <a:rPr lang="en-US" sz="1200" dirty="0">
                <a:solidFill>
                  <a:prstClr val="black"/>
                </a:solidFill>
              </a:rPr>
              <a:t>,</a:t>
            </a:r>
            <a:r>
              <a:rPr lang="en-US" sz="1200" dirty="0">
                <a:solidFill>
                  <a:srgbClr val="FF00FF"/>
                </a:solidFill>
              </a:rPr>
              <a:t>10</a:t>
            </a:r>
            <a:r>
              <a:rPr lang="en-US" sz="1200" dirty="0">
                <a:solidFill>
                  <a:prstClr val="black"/>
                </a:solidFill>
              </a:rPr>
              <a:t>) </a:t>
            </a:r>
            <a:r>
              <a:rPr lang="en-US" sz="1200" b="1" dirty="0">
                <a:solidFill>
                  <a:srgbClr val="0000FF"/>
                </a:solidFill>
              </a:rPr>
              <a:t>THEN</a:t>
            </a:r>
            <a:r>
              <a:rPr lang="en-US" sz="1200" dirty="0">
                <a:solidFill>
                  <a:prstClr val="black"/>
                </a:solidFill>
              </a:rPr>
              <a:t> </a:t>
            </a:r>
            <a:r>
              <a:rPr lang="en-US" sz="1200" dirty="0">
                <a:solidFill>
                  <a:srgbClr val="FF00FF"/>
                </a:solidFill>
              </a:rPr>
              <a:t>'SBU2'</a:t>
            </a:r>
            <a:r>
              <a:rPr lang="en-US" sz="1200" dirty="0">
                <a:solidFill>
                  <a:prstClr val="black"/>
                </a:solidFill>
              </a:rPr>
              <a:t> </a:t>
            </a:r>
            <a:br>
              <a:rPr lang="en-US" sz="1200" dirty="0">
                <a:solidFill>
                  <a:prstClr val="black"/>
                </a:solidFill>
              </a:rPr>
            </a:br>
            <a:r>
              <a:rPr lang="en-US" sz="1200" dirty="0">
                <a:solidFill>
                  <a:prstClr val="black"/>
                </a:solidFill>
              </a:rPr>
              <a:t>	</a:t>
            </a:r>
            <a:r>
              <a:rPr lang="en-US" sz="1200" b="1" dirty="0">
                <a:solidFill>
                  <a:srgbClr val="0000FF"/>
                </a:solidFill>
              </a:rPr>
              <a:t>END</a:t>
            </a:r>
            <a:r>
              <a:rPr lang="en-US" sz="1200" dirty="0">
                <a:solidFill>
                  <a:prstClr val="black"/>
                </a:solidFill>
              </a:rPr>
              <a:t>) </a:t>
            </a:r>
            <a:r>
              <a:rPr lang="en-US" sz="1200" b="1" dirty="0">
                <a:solidFill>
                  <a:srgbClr val="0000FF"/>
                </a:solidFill>
              </a:rPr>
              <a:t>AS</a:t>
            </a:r>
            <a:r>
              <a:rPr lang="en-US" sz="1200" dirty="0">
                <a:solidFill>
                  <a:prstClr val="black"/>
                </a:solidFill>
              </a:rPr>
              <a:t> </a:t>
            </a:r>
            <a:r>
              <a:rPr lang="en-US" sz="1200" dirty="0">
                <a:solidFill>
                  <a:srgbClr val="800000"/>
                </a:solidFill>
              </a:rPr>
              <a:t>SBU</a:t>
            </a:r>
            <a:r>
              <a:rPr lang="en-US" sz="1200" dirty="0">
                <a:solidFill>
                  <a:prstClr val="black"/>
                </a:solidFill>
              </a:rPr>
              <a:t> </a:t>
            </a:r>
            <a:br>
              <a:rPr lang="en-US" sz="1200" dirty="0">
                <a:solidFill>
                  <a:prstClr val="black"/>
                </a:solidFill>
              </a:rPr>
            </a:br>
            <a:r>
              <a:rPr lang="en-US" sz="1200" b="1" dirty="0">
                <a:solidFill>
                  <a:srgbClr val="0000FF"/>
                </a:solidFill>
              </a:rPr>
              <a:t>FROM</a:t>
            </a:r>
            <a:r>
              <a:rPr lang="en-US" sz="1200" dirty="0">
                <a:solidFill>
                  <a:prstClr val="black"/>
                </a:solidFill>
              </a:rPr>
              <a:t> &lt;</a:t>
            </a:r>
            <a:r>
              <a:rPr lang="en-US" sz="1200" dirty="0" err="1">
                <a:solidFill>
                  <a:srgbClr val="800000"/>
                </a:solidFill>
              </a:rPr>
              <a:t>tablename</a:t>
            </a:r>
            <a:r>
              <a:rPr lang="en-US" sz="1200" dirty="0">
                <a:solidFill>
                  <a:prstClr val="black"/>
                </a:solidFill>
              </a:rPr>
              <a:t>&gt;</a:t>
            </a:r>
            <a:endParaRPr lang="en-US" sz="1200" dirty="0"/>
          </a:p>
          <a:p>
            <a:pPr marL="742950" lvl="1" indent="-285750" algn="l">
              <a:buFont typeface="Wingdings" pitchFamily="2" charset="2"/>
              <a:buChar char="Ø"/>
            </a:pPr>
            <a:endParaRPr lang="en-US" sz="1400" dirty="0" smtClean="0"/>
          </a:p>
        </p:txBody>
      </p:sp>
      <p:sp>
        <p:nvSpPr>
          <p:cNvPr id="2" name="Rounded Rectangle 1"/>
          <p:cNvSpPr/>
          <p:nvPr/>
        </p:nvSpPr>
        <p:spPr>
          <a:xfrm>
            <a:off x="3886887" y="996283"/>
            <a:ext cx="2129051" cy="436728"/>
          </a:xfrm>
          <a:prstGeom prst="roundRect">
            <a:avLst/>
          </a:prstGeom>
          <a:solidFill>
            <a:schemeClr val="bg1"/>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400" b="1" dirty="0" smtClean="0">
                <a:solidFill>
                  <a:schemeClr val="tx1"/>
                </a:solidFill>
              </a:rPr>
              <a:t>CASE WHEN</a:t>
            </a:r>
            <a:endParaRPr lang="en-US" sz="1400" b="1" dirty="0">
              <a:solidFill>
                <a:schemeClr val="tx1"/>
              </a:solidFill>
            </a:endParaRPr>
          </a:p>
        </p:txBody>
      </p:sp>
      <p:sp>
        <p:nvSpPr>
          <p:cNvPr id="20" name="Rounded Rectangle 19"/>
          <p:cNvSpPr/>
          <p:nvPr/>
        </p:nvSpPr>
        <p:spPr>
          <a:xfrm>
            <a:off x="6218684" y="2010765"/>
            <a:ext cx="2576152" cy="436728"/>
          </a:xfrm>
          <a:prstGeom prst="roundRect">
            <a:avLst/>
          </a:prstGeom>
          <a:solidFill>
            <a:schemeClr val="bg1"/>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smtClean="0">
                <a:solidFill>
                  <a:schemeClr val="tx1"/>
                </a:solidFill>
              </a:rPr>
              <a:t>Multiple When statements</a:t>
            </a:r>
            <a:endParaRPr lang="en-US" sz="1400" b="1" dirty="0">
              <a:solidFill>
                <a:schemeClr val="tx1"/>
              </a:solidFill>
            </a:endParaRPr>
          </a:p>
        </p:txBody>
      </p:sp>
      <p:sp>
        <p:nvSpPr>
          <p:cNvPr id="23" name="Rounded Rectangle 22"/>
          <p:cNvSpPr/>
          <p:nvPr/>
        </p:nvSpPr>
        <p:spPr>
          <a:xfrm>
            <a:off x="1254942" y="2006215"/>
            <a:ext cx="2576152" cy="436728"/>
          </a:xfrm>
          <a:prstGeom prst="roundRect">
            <a:avLst/>
          </a:prstGeom>
          <a:solidFill>
            <a:schemeClr val="bg1"/>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smtClean="0">
                <a:solidFill>
                  <a:schemeClr val="tx1"/>
                </a:solidFill>
              </a:rPr>
              <a:t>Multiple Case Statements</a:t>
            </a:r>
            <a:endParaRPr lang="en-US" sz="1400" b="1" dirty="0">
              <a:solidFill>
                <a:schemeClr val="tx1"/>
              </a:solidFill>
            </a:endParaRPr>
          </a:p>
        </p:txBody>
      </p:sp>
      <p:cxnSp>
        <p:nvCxnSpPr>
          <p:cNvPr id="7" name="Curved Connector 6"/>
          <p:cNvCxnSpPr>
            <a:stCxn id="2" idx="2"/>
            <a:endCxn id="23" idx="0"/>
          </p:cNvCxnSpPr>
          <p:nvPr/>
        </p:nvCxnSpPr>
        <p:spPr>
          <a:xfrm rot="5400000">
            <a:off x="3460614" y="515416"/>
            <a:ext cx="573204" cy="2408395"/>
          </a:xfrm>
          <a:prstGeom prst="curved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Curved Connector 9"/>
          <p:cNvCxnSpPr>
            <a:stCxn id="2" idx="2"/>
            <a:endCxn id="20" idx="0"/>
          </p:cNvCxnSpPr>
          <p:nvPr/>
        </p:nvCxnSpPr>
        <p:spPr>
          <a:xfrm rot="16200000" flipH="1">
            <a:off x="5940209" y="444214"/>
            <a:ext cx="577754" cy="2555347"/>
          </a:xfrm>
          <a:prstGeom prst="curved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5229385" y="2593119"/>
            <a:ext cx="4267655" cy="2200602"/>
          </a:xfrm>
          <a:prstGeom prst="rect">
            <a:avLst/>
          </a:prstGeom>
        </p:spPr>
        <p:txBody>
          <a:bodyPr wrap="square">
            <a:spAutoFit/>
          </a:bodyPr>
          <a:lstStyle/>
          <a:p>
            <a:pPr marL="285750" indent="-285750" algn="l">
              <a:buFont typeface="Wingdings" pitchFamily="2" charset="2"/>
              <a:buChar char="Ø"/>
            </a:pPr>
            <a:r>
              <a:rPr lang="en-US" sz="1400" dirty="0" smtClean="0"/>
              <a:t>Used to implement multiple logics to</a:t>
            </a:r>
          </a:p>
          <a:p>
            <a:pPr marL="285750" indent="-285750" algn="l">
              <a:buFont typeface="Wingdings" pitchFamily="2" charset="2"/>
              <a:buChar char="Ø"/>
            </a:pPr>
            <a:r>
              <a:rPr lang="en-US" sz="1400" dirty="0" smtClean="0"/>
              <a:t>Example </a:t>
            </a:r>
          </a:p>
          <a:p>
            <a:pPr lvl="1" algn="l"/>
            <a:r>
              <a:rPr lang="en-US" sz="1200" b="1" dirty="0">
                <a:solidFill>
                  <a:srgbClr val="0000FF"/>
                </a:solidFill>
              </a:rPr>
              <a:t>SELECT</a:t>
            </a:r>
            <a:r>
              <a:rPr lang="en-US" sz="1200" dirty="0">
                <a:solidFill>
                  <a:prstClr val="black"/>
                </a:solidFill>
              </a:rPr>
              <a:t>  </a:t>
            </a:r>
            <a:r>
              <a:rPr lang="en-US" sz="1200" dirty="0" err="1" smtClean="0">
                <a:solidFill>
                  <a:prstClr val="black"/>
                </a:solidFill>
              </a:rPr>
              <a:t>dept_nbr</a:t>
            </a:r>
            <a:r>
              <a:rPr lang="en-US" sz="1200" dirty="0" smtClean="0">
                <a:solidFill>
                  <a:prstClr val="black"/>
                </a:solidFill>
              </a:rPr>
              <a:t> </a:t>
            </a:r>
            <a:r>
              <a:rPr lang="en-US" sz="1200" dirty="0">
                <a:solidFill>
                  <a:prstClr val="black"/>
                </a:solidFill>
              </a:rPr>
              <a:t>, </a:t>
            </a:r>
            <a:endParaRPr lang="en-US" sz="1200" dirty="0" smtClean="0">
              <a:solidFill>
                <a:prstClr val="black"/>
              </a:solidFill>
            </a:endParaRPr>
          </a:p>
          <a:p>
            <a:pPr lvl="1" algn="l"/>
            <a:r>
              <a:rPr lang="en-US" sz="1200" dirty="0" smtClean="0">
                <a:solidFill>
                  <a:prstClr val="black"/>
                </a:solidFill>
              </a:rPr>
              <a:t>	(</a:t>
            </a:r>
            <a:r>
              <a:rPr lang="en-US" sz="1200" b="1" dirty="0">
                <a:solidFill>
                  <a:srgbClr val="0000FF"/>
                </a:solidFill>
              </a:rPr>
              <a:t>CASE</a:t>
            </a:r>
            <a:r>
              <a:rPr lang="en-US" sz="1200" dirty="0">
                <a:solidFill>
                  <a:prstClr val="black"/>
                </a:solidFill>
              </a:rPr>
              <a:t> </a:t>
            </a:r>
            <a:r>
              <a:rPr lang="en-US" sz="1200" b="1" dirty="0">
                <a:solidFill>
                  <a:srgbClr val="0000FF"/>
                </a:solidFill>
              </a:rPr>
              <a:t>WHEN</a:t>
            </a:r>
            <a:r>
              <a:rPr lang="en-US" sz="1200" dirty="0">
                <a:solidFill>
                  <a:prstClr val="black"/>
                </a:solidFill>
              </a:rPr>
              <a:t> </a:t>
            </a:r>
            <a:r>
              <a:rPr lang="en-US" sz="1200" dirty="0" err="1">
                <a:solidFill>
                  <a:srgbClr val="800000"/>
                </a:solidFill>
              </a:rPr>
              <a:t>dept_nbr</a:t>
            </a:r>
            <a:r>
              <a:rPr lang="en-US" sz="1200" dirty="0">
                <a:solidFill>
                  <a:prstClr val="black"/>
                </a:solidFill>
              </a:rPr>
              <a:t> </a:t>
            </a:r>
            <a:r>
              <a:rPr lang="en-US" sz="1200" b="1" dirty="0">
                <a:solidFill>
                  <a:srgbClr val="0000FF"/>
                </a:solidFill>
              </a:rPr>
              <a:t>=1</a:t>
            </a:r>
            <a:r>
              <a:rPr lang="en-US" sz="1200" dirty="0">
                <a:solidFill>
                  <a:prstClr val="black"/>
                </a:solidFill>
              </a:rPr>
              <a:t> </a:t>
            </a:r>
            <a:r>
              <a:rPr lang="en-US" sz="1200" b="1" dirty="0">
                <a:solidFill>
                  <a:srgbClr val="0000FF"/>
                </a:solidFill>
              </a:rPr>
              <a:t>THEN</a:t>
            </a:r>
            <a:r>
              <a:rPr lang="en-US" sz="1200" dirty="0">
                <a:solidFill>
                  <a:prstClr val="black"/>
                </a:solidFill>
              </a:rPr>
              <a:t> </a:t>
            </a:r>
            <a:r>
              <a:rPr lang="en-US" sz="1200" dirty="0">
                <a:solidFill>
                  <a:srgbClr val="FF00FF"/>
                </a:solidFill>
              </a:rPr>
              <a:t>'SBU1‘ </a:t>
            </a:r>
            <a:endParaRPr lang="en-US" sz="1200" dirty="0" smtClean="0">
              <a:solidFill>
                <a:srgbClr val="FF00FF"/>
              </a:solidFill>
            </a:endParaRPr>
          </a:p>
          <a:p>
            <a:pPr lvl="1" algn="l"/>
            <a:r>
              <a:rPr lang="en-US" sz="1200" b="1" dirty="0" smtClean="0">
                <a:solidFill>
                  <a:srgbClr val="0000FF"/>
                </a:solidFill>
              </a:rPr>
              <a:t>	ELSE</a:t>
            </a:r>
            <a:r>
              <a:rPr lang="en-US" sz="1200" dirty="0" smtClean="0">
                <a:solidFill>
                  <a:srgbClr val="FF00FF"/>
                </a:solidFill>
              </a:rPr>
              <a:t> </a:t>
            </a:r>
            <a:r>
              <a:rPr lang="en-US" sz="1200" dirty="0">
                <a:solidFill>
                  <a:srgbClr val="FF00FF"/>
                </a:solidFill>
              </a:rPr>
              <a:t>‘Others'</a:t>
            </a:r>
            <a:r>
              <a:rPr lang="en-US" sz="1200" dirty="0">
                <a:solidFill>
                  <a:prstClr val="black"/>
                </a:solidFill>
              </a:rPr>
              <a:t> </a:t>
            </a:r>
            <a:r>
              <a:rPr lang="en-US" sz="1200" b="1" dirty="0" smtClean="0">
                <a:solidFill>
                  <a:srgbClr val="0000FF"/>
                </a:solidFill>
              </a:rPr>
              <a:t>END</a:t>
            </a:r>
            <a:r>
              <a:rPr lang="en-US" sz="1200" dirty="0">
                <a:solidFill>
                  <a:prstClr val="black"/>
                </a:solidFill>
              </a:rPr>
              <a:t>) </a:t>
            </a:r>
            <a:r>
              <a:rPr lang="en-US" sz="1200" b="1" dirty="0">
                <a:solidFill>
                  <a:srgbClr val="0000FF"/>
                </a:solidFill>
              </a:rPr>
              <a:t>AS</a:t>
            </a:r>
            <a:r>
              <a:rPr lang="en-US" sz="1200" dirty="0">
                <a:solidFill>
                  <a:prstClr val="black"/>
                </a:solidFill>
              </a:rPr>
              <a:t> </a:t>
            </a:r>
            <a:r>
              <a:rPr lang="en-US" sz="1200" dirty="0">
                <a:solidFill>
                  <a:srgbClr val="800000"/>
                </a:solidFill>
              </a:rPr>
              <a:t>SBU, </a:t>
            </a:r>
            <a:r>
              <a:rPr lang="en-US" sz="1200" dirty="0">
                <a:solidFill>
                  <a:prstClr val="black"/>
                </a:solidFill>
              </a:rPr>
              <a:t> </a:t>
            </a:r>
            <a:r>
              <a:rPr lang="en-US" sz="1200" dirty="0" smtClean="0">
                <a:solidFill>
                  <a:prstClr val="black"/>
                </a:solidFill>
              </a:rPr>
              <a:t/>
            </a:r>
            <a:br>
              <a:rPr lang="en-US" sz="1200" dirty="0" smtClean="0">
                <a:solidFill>
                  <a:prstClr val="black"/>
                </a:solidFill>
              </a:rPr>
            </a:br>
            <a:r>
              <a:rPr lang="en-US" sz="1200" dirty="0" smtClean="0">
                <a:solidFill>
                  <a:prstClr val="black"/>
                </a:solidFill>
              </a:rPr>
              <a:t>	(</a:t>
            </a:r>
            <a:r>
              <a:rPr lang="en-US" sz="1200" b="1" dirty="0">
                <a:solidFill>
                  <a:srgbClr val="0000FF"/>
                </a:solidFill>
              </a:rPr>
              <a:t>CASE</a:t>
            </a:r>
            <a:r>
              <a:rPr lang="en-US" sz="1200" dirty="0">
                <a:solidFill>
                  <a:prstClr val="black"/>
                </a:solidFill>
              </a:rPr>
              <a:t> </a:t>
            </a:r>
            <a:r>
              <a:rPr lang="en-US" sz="1200" b="1" dirty="0">
                <a:solidFill>
                  <a:srgbClr val="0000FF"/>
                </a:solidFill>
              </a:rPr>
              <a:t>WHEN</a:t>
            </a:r>
            <a:r>
              <a:rPr lang="en-US" sz="1200" dirty="0">
                <a:solidFill>
                  <a:prstClr val="black"/>
                </a:solidFill>
              </a:rPr>
              <a:t> </a:t>
            </a:r>
            <a:r>
              <a:rPr lang="en-US" sz="1200" dirty="0" err="1">
                <a:solidFill>
                  <a:srgbClr val="800000"/>
                </a:solidFill>
              </a:rPr>
              <a:t>store_nbr</a:t>
            </a:r>
            <a:r>
              <a:rPr lang="en-US" sz="1200" dirty="0">
                <a:solidFill>
                  <a:prstClr val="black"/>
                </a:solidFill>
              </a:rPr>
              <a:t> </a:t>
            </a:r>
            <a:r>
              <a:rPr lang="en-US" sz="1200" b="1" dirty="0">
                <a:solidFill>
                  <a:srgbClr val="0000FF"/>
                </a:solidFill>
              </a:rPr>
              <a:t>=1</a:t>
            </a:r>
            <a:r>
              <a:rPr lang="en-US" sz="1200" dirty="0">
                <a:solidFill>
                  <a:prstClr val="black"/>
                </a:solidFill>
              </a:rPr>
              <a:t> </a:t>
            </a:r>
            <a:r>
              <a:rPr lang="en-US" sz="1200" b="1" dirty="0">
                <a:solidFill>
                  <a:srgbClr val="0000FF"/>
                </a:solidFill>
              </a:rPr>
              <a:t>THEN</a:t>
            </a:r>
            <a:r>
              <a:rPr lang="en-US" sz="1200" dirty="0">
                <a:solidFill>
                  <a:prstClr val="black"/>
                </a:solidFill>
              </a:rPr>
              <a:t> </a:t>
            </a:r>
            <a:r>
              <a:rPr lang="en-US" sz="1200" dirty="0">
                <a:solidFill>
                  <a:srgbClr val="FF00FF"/>
                </a:solidFill>
              </a:rPr>
              <a:t>‘STORE1‘ </a:t>
            </a:r>
            <a:endParaRPr lang="en-US" sz="1200" dirty="0" smtClean="0">
              <a:solidFill>
                <a:srgbClr val="FF00FF"/>
              </a:solidFill>
            </a:endParaRPr>
          </a:p>
          <a:p>
            <a:pPr lvl="1" algn="l"/>
            <a:r>
              <a:rPr lang="en-US" sz="1200" b="1" dirty="0" smtClean="0">
                <a:solidFill>
                  <a:srgbClr val="0000FF"/>
                </a:solidFill>
              </a:rPr>
              <a:t>	ELSE</a:t>
            </a:r>
            <a:r>
              <a:rPr lang="en-US" sz="1200" dirty="0" smtClean="0">
                <a:solidFill>
                  <a:srgbClr val="FF00FF"/>
                </a:solidFill>
              </a:rPr>
              <a:t> </a:t>
            </a:r>
            <a:r>
              <a:rPr lang="en-US" sz="1200" dirty="0">
                <a:solidFill>
                  <a:srgbClr val="FF00FF"/>
                </a:solidFill>
              </a:rPr>
              <a:t>‘Others'</a:t>
            </a:r>
            <a:r>
              <a:rPr lang="en-US" sz="1200" dirty="0">
                <a:solidFill>
                  <a:prstClr val="black"/>
                </a:solidFill>
              </a:rPr>
              <a:t> </a:t>
            </a:r>
            <a:r>
              <a:rPr lang="en-US" sz="1200" b="1" dirty="0" smtClean="0">
                <a:solidFill>
                  <a:srgbClr val="0000FF"/>
                </a:solidFill>
              </a:rPr>
              <a:t>END</a:t>
            </a:r>
            <a:r>
              <a:rPr lang="en-US" sz="1200" dirty="0">
                <a:solidFill>
                  <a:prstClr val="black"/>
                </a:solidFill>
              </a:rPr>
              <a:t>) </a:t>
            </a:r>
            <a:r>
              <a:rPr lang="en-US" sz="1200" b="1" dirty="0">
                <a:solidFill>
                  <a:srgbClr val="0000FF"/>
                </a:solidFill>
              </a:rPr>
              <a:t>AS</a:t>
            </a:r>
            <a:r>
              <a:rPr lang="en-US" sz="1200" dirty="0">
                <a:solidFill>
                  <a:prstClr val="black"/>
                </a:solidFill>
              </a:rPr>
              <a:t> </a:t>
            </a:r>
            <a:r>
              <a:rPr lang="en-US" sz="1200" dirty="0">
                <a:solidFill>
                  <a:srgbClr val="800000"/>
                </a:solidFill>
              </a:rPr>
              <a:t>Store</a:t>
            </a:r>
            <a:r>
              <a:rPr lang="en-US" sz="1200" dirty="0">
                <a:solidFill>
                  <a:prstClr val="black"/>
                </a:solidFill>
              </a:rPr>
              <a:t/>
            </a:r>
            <a:br>
              <a:rPr lang="en-US" sz="1200" dirty="0">
                <a:solidFill>
                  <a:prstClr val="black"/>
                </a:solidFill>
              </a:rPr>
            </a:br>
            <a:r>
              <a:rPr lang="en-US" sz="1200" b="1" dirty="0">
                <a:solidFill>
                  <a:srgbClr val="0000FF"/>
                </a:solidFill>
              </a:rPr>
              <a:t>FROM</a:t>
            </a:r>
            <a:r>
              <a:rPr lang="en-US" sz="1200" dirty="0">
                <a:solidFill>
                  <a:prstClr val="black"/>
                </a:solidFill>
              </a:rPr>
              <a:t> &lt;</a:t>
            </a:r>
            <a:r>
              <a:rPr lang="en-US" sz="1200" dirty="0" err="1" smtClean="0">
                <a:solidFill>
                  <a:srgbClr val="800000"/>
                </a:solidFill>
              </a:rPr>
              <a:t>tablename</a:t>
            </a:r>
            <a:r>
              <a:rPr lang="en-US" sz="1200" dirty="0" smtClean="0">
                <a:solidFill>
                  <a:srgbClr val="800000"/>
                </a:solidFill>
              </a:rPr>
              <a:t>&gt;</a:t>
            </a:r>
            <a:endParaRPr lang="en-US" sz="1200" dirty="0" smtClean="0"/>
          </a:p>
          <a:p>
            <a:pPr lvl="1" algn="l"/>
            <a:endParaRPr lang="en-US" sz="1400" dirty="0" smtClean="0"/>
          </a:p>
          <a:p>
            <a:pPr marL="285750" indent="-285750" algn="l">
              <a:buFont typeface="Wingdings" pitchFamily="2" charset="2"/>
              <a:buChar char="Ø"/>
            </a:pPr>
            <a:endParaRPr lang="en-US" sz="1400" dirty="0" smtClean="0"/>
          </a:p>
        </p:txBody>
      </p:sp>
      <p:cxnSp>
        <p:nvCxnSpPr>
          <p:cNvPr id="6" name="Straight Connector 5"/>
          <p:cNvCxnSpPr/>
          <p:nvPr/>
        </p:nvCxnSpPr>
        <p:spPr>
          <a:xfrm>
            <a:off x="4937764" y="2119952"/>
            <a:ext cx="0" cy="2356514"/>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3" name="Rounded Rectangle 12"/>
          <p:cNvSpPr/>
          <p:nvPr/>
        </p:nvSpPr>
        <p:spPr>
          <a:xfrm>
            <a:off x="507924" y="4819917"/>
            <a:ext cx="8989115" cy="1212393"/>
          </a:xfrm>
          <a:prstGeom prst="roundRect">
            <a:avLst/>
          </a:prstGeom>
          <a:no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t"/>
          <a:lstStyle/>
          <a:p>
            <a:pPr lvl="0"/>
            <a:r>
              <a:rPr lang="en-US" sz="1200" b="1" u="sng" dirty="0">
                <a:solidFill>
                  <a:srgbClr val="003C71"/>
                </a:solidFill>
                <a:latin typeface="Arial" charset="0"/>
                <a:cs typeface="Times New Roman" pitchFamily="18" charset="0"/>
              </a:rPr>
              <a:t>Aggregation using Case </a:t>
            </a:r>
            <a:r>
              <a:rPr lang="en-US" sz="1200" b="1" u="sng" dirty="0" smtClean="0">
                <a:solidFill>
                  <a:srgbClr val="003C71"/>
                </a:solidFill>
                <a:latin typeface="Arial" charset="0"/>
                <a:cs typeface="Times New Roman" pitchFamily="18" charset="0"/>
              </a:rPr>
              <a:t>when</a:t>
            </a:r>
            <a:endParaRPr lang="en-US" sz="1400" b="1" u="sng" kern="0" dirty="0" smtClean="0">
              <a:solidFill>
                <a:srgbClr val="003C71"/>
              </a:solidFill>
              <a:cs typeface="Times New Roman" pitchFamily="18" charset="0"/>
            </a:endParaRPr>
          </a:p>
          <a:p>
            <a:pPr lvl="0" algn="l" eaLnBrk="1" hangingPunct="1">
              <a:spcBef>
                <a:spcPct val="100000"/>
              </a:spcBef>
              <a:buClr>
                <a:srgbClr val="003399"/>
              </a:buClr>
            </a:pPr>
            <a:r>
              <a:rPr lang="en-US" sz="1200" kern="0" dirty="0" smtClean="0">
                <a:solidFill>
                  <a:srgbClr val="003C71"/>
                </a:solidFill>
                <a:cs typeface="Times New Roman" pitchFamily="18" charset="0"/>
              </a:rPr>
              <a:t>Sum has to be given outside of case when, else it won't be an aggregated function. If SUM is not given outside of case, SQL does not recognize it as an aggregated function</a:t>
            </a:r>
            <a:r>
              <a:rPr lang="en-US" sz="1400" dirty="0" smtClean="0">
                <a:solidFill>
                  <a:srgbClr val="003C71"/>
                </a:solidFill>
                <a:latin typeface="Arial" charset="0"/>
                <a:cs typeface="Times New Roman" pitchFamily="18" charset="0"/>
              </a:rPr>
              <a:t>.</a:t>
            </a:r>
          </a:p>
          <a:p>
            <a:pPr lvl="1" algn="l"/>
            <a:r>
              <a:rPr lang="en-US" sz="1200" b="1" dirty="0" smtClean="0">
                <a:solidFill>
                  <a:srgbClr val="0000FF"/>
                </a:solidFill>
              </a:rPr>
              <a:t>SELECT</a:t>
            </a:r>
            <a:r>
              <a:rPr lang="en-US" sz="1200" dirty="0" smtClean="0">
                <a:solidFill>
                  <a:prstClr val="black"/>
                </a:solidFill>
              </a:rPr>
              <a:t> </a:t>
            </a:r>
            <a:r>
              <a:rPr lang="en-US" sz="1200" dirty="0" err="1" smtClean="0">
                <a:solidFill>
                  <a:prstClr val="black"/>
                </a:solidFill>
              </a:rPr>
              <a:t>dept_nbr</a:t>
            </a:r>
            <a:r>
              <a:rPr lang="en-US" sz="1200" dirty="0" smtClean="0">
                <a:solidFill>
                  <a:prstClr val="black"/>
                </a:solidFill>
              </a:rPr>
              <a:t>, Count (</a:t>
            </a:r>
            <a:r>
              <a:rPr lang="en-US" sz="1200" b="1" dirty="0" smtClean="0">
                <a:solidFill>
                  <a:srgbClr val="0000FF"/>
                </a:solidFill>
              </a:rPr>
              <a:t>CASE</a:t>
            </a:r>
            <a:r>
              <a:rPr lang="en-US" sz="1200" dirty="0" smtClean="0">
                <a:solidFill>
                  <a:prstClr val="black"/>
                </a:solidFill>
              </a:rPr>
              <a:t> </a:t>
            </a:r>
            <a:r>
              <a:rPr lang="en-US" sz="1200" b="1" dirty="0" smtClean="0">
                <a:solidFill>
                  <a:srgbClr val="0000FF"/>
                </a:solidFill>
              </a:rPr>
              <a:t>WHEN</a:t>
            </a:r>
            <a:r>
              <a:rPr lang="en-US" sz="1200" dirty="0" smtClean="0">
                <a:solidFill>
                  <a:prstClr val="black"/>
                </a:solidFill>
              </a:rPr>
              <a:t> </a:t>
            </a:r>
            <a:r>
              <a:rPr lang="en-US" sz="1200" dirty="0" err="1">
                <a:solidFill>
                  <a:srgbClr val="800000"/>
                </a:solidFill>
              </a:rPr>
              <a:t>dept_nbr</a:t>
            </a:r>
            <a:r>
              <a:rPr lang="en-US" sz="1200" dirty="0">
                <a:solidFill>
                  <a:prstClr val="black"/>
                </a:solidFill>
              </a:rPr>
              <a:t> </a:t>
            </a:r>
            <a:r>
              <a:rPr lang="en-US" sz="1200" b="1" dirty="0">
                <a:solidFill>
                  <a:srgbClr val="0000FF"/>
                </a:solidFill>
              </a:rPr>
              <a:t>IN</a:t>
            </a:r>
            <a:r>
              <a:rPr lang="en-US" sz="1200" dirty="0">
                <a:solidFill>
                  <a:prstClr val="black"/>
                </a:solidFill>
              </a:rPr>
              <a:t> (</a:t>
            </a:r>
            <a:r>
              <a:rPr lang="en-US" sz="1200" dirty="0">
                <a:solidFill>
                  <a:srgbClr val="FF00FF"/>
                </a:solidFill>
              </a:rPr>
              <a:t>1</a:t>
            </a:r>
            <a:r>
              <a:rPr lang="en-US" sz="1200" dirty="0">
                <a:solidFill>
                  <a:prstClr val="black"/>
                </a:solidFill>
              </a:rPr>
              <a:t>,</a:t>
            </a:r>
            <a:r>
              <a:rPr lang="en-US" sz="1200" dirty="0">
                <a:solidFill>
                  <a:srgbClr val="FF00FF"/>
                </a:solidFill>
              </a:rPr>
              <a:t>2</a:t>
            </a:r>
            <a:r>
              <a:rPr lang="en-US" sz="1200" dirty="0">
                <a:solidFill>
                  <a:prstClr val="black"/>
                </a:solidFill>
              </a:rPr>
              <a:t>,</a:t>
            </a:r>
            <a:r>
              <a:rPr lang="en-US" sz="1200" dirty="0">
                <a:solidFill>
                  <a:srgbClr val="FF00FF"/>
                </a:solidFill>
              </a:rPr>
              <a:t>3</a:t>
            </a:r>
            <a:r>
              <a:rPr lang="en-US" sz="1200" dirty="0">
                <a:solidFill>
                  <a:prstClr val="black"/>
                </a:solidFill>
              </a:rPr>
              <a:t>,</a:t>
            </a:r>
            <a:r>
              <a:rPr lang="en-US" sz="1200" dirty="0">
                <a:solidFill>
                  <a:srgbClr val="FF00FF"/>
                </a:solidFill>
              </a:rPr>
              <a:t>4</a:t>
            </a:r>
            <a:r>
              <a:rPr lang="en-US" sz="1200" dirty="0">
                <a:solidFill>
                  <a:prstClr val="black"/>
                </a:solidFill>
              </a:rPr>
              <a:t>,</a:t>
            </a:r>
            <a:r>
              <a:rPr lang="en-US" sz="1200" dirty="0">
                <a:solidFill>
                  <a:srgbClr val="FF00FF"/>
                </a:solidFill>
              </a:rPr>
              <a:t>5</a:t>
            </a:r>
            <a:r>
              <a:rPr lang="en-US" sz="1200" dirty="0">
                <a:solidFill>
                  <a:prstClr val="black"/>
                </a:solidFill>
              </a:rPr>
              <a:t>) </a:t>
            </a:r>
            <a:r>
              <a:rPr lang="en-US" sz="1200" b="1" dirty="0">
                <a:solidFill>
                  <a:srgbClr val="0000FF"/>
                </a:solidFill>
              </a:rPr>
              <a:t>THEN</a:t>
            </a:r>
            <a:r>
              <a:rPr lang="en-US" sz="1200" dirty="0">
                <a:solidFill>
                  <a:prstClr val="black"/>
                </a:solidFill>
              </a:rPr>
              <a:t> </a:t>
            </a:r>
            <a:r>
              <a:rPr lang="en-US" sz="1200" dirty="0" err="1" smtClean="0">
                <a:solidFill>
                  <a:srgbClr val="FF00FF"/>
                </a:solidFill>
              </a:rPr>
              <a:t>Store_no</a:t>
            </a:r>
            <a:r>
              <a:rPr lang="en-US" sz="1200" dirty="0" smtClean="0">
                <a:solidFill>
                  <a:srgbClr val="FF00FF"/>
                </a:solidFill>
              </a:rPr>
              <a:t> </a:t>
            </a:r>
            <a:r>
              <a:rPr lang="en-US" sz="1200" b="1" dirty="0" smtClean="0">
                <a:solidFill>
                  <a:srgbClr val="0000FF"/>
                </a:solidFill>
              </a:rPr>
              <a:t>END</a:t>
            </a:r>
            <a:r>
              <a:rPr lang="en-US" sz="1200" dirty="0">
                <a:solidFill>
                  <a:prstClr val="black"/>
                </a:solidFill>
              </a:rPr>
              <a:t>) </a:t>
            </a:r>
            <a:r>
              <a:rPr lang="en-US" sz="1200" b="1" dirty="0">
                <a:solidFill>
                  <a:srgbClr val="0000FF"/>
                </a:solidFill>
              </a:rPr>
              <a:t>AS</a:t>
            </a:r>
            <a:r>
              <a:rPr lang="en-US" sz="1200" dirty="0">
                <a:solidFill>
                  <a:prstClr val="black"/>
                </a:solidFill>
              </a:rPr>
              <a:t> </a:t>
            </a:r>
            <a:r>
              <a:rPr lang="en-US" sz="1200" dirty="0" err="1" smtClean="0">
                <a:solidFill>
                  <a:srgbClr val="800000"/>
                </a:solidFill>
              </a:rPr>
              <a:t>Store_cnt</a:t>
            </a:r>
            <a:r>
              <a:rPr lang="en-US" sz="1200" dirty="0" smtClean="0">
                <a:solidFill>
                  <a:srgbClr val="800000"/>
                </a:solidFill>
              </a:rPr>
              <a:t> </a:t>
            </a:r>
            <a:r>
              <a:rPr lang="en-US" sz="1200" b="1" dirty="0" smtClean="0">
                <a:solidFill>
                  <a:srgbClr val="0000FF"/>
                </a:solidFill>
              </a:rPr>
              <a:t>FROM</a:t>
            </a:r>
            <a:r>
              <a:rPr lang="en-US" sz="1200" dirty="0" smtClean="0">
                <a:solidFill>
                  <a:prstClr val="black"/>
                </a:solidFill>
              </a:rPr>
              <a:t> </a:t>
            </a:r>
            <a:r>
              <a:rPr lang="en-US" sz="1200" dirty="0">
                <a:solidFill>
                  <a:prstClr val="black"/>
                </a:solidFill>
              </a:rPr>
              <a:t>&lt;</a:t>
            </a:r>
            <a:r>
              <a:rPr lang="en-US" sz="1200" dirty="0" err="1">
                <a:solidFill>
                  <a:srgbClr val="800000"/>
                </a:solidFill>
              </a:rPr>
              <a:t>tablename</a:t>
            </a:r>
            <a:r>
              <a:rPr lang="en-US" sz="1200" dirty="0" smtClean="0">
                <a:solidFill>
                  <a:prstClr val="black"/>
                </a:solidFill>
              </a:rPr>
              <a:t>&gt;</a:t>
            </a:r>
            <a:endParaRPr lang="en-US" sz="1400" dirty="0" smtClean="0">
              <a:solidFill>
                <a:srgbClr val="003C71"/>
              </a:solidFill>
              <a:latin typeface="Arial" charset="0"/>
              <a:cs typeface="Times New Roman" pitchFamily="18" charset="0"/>
            </a:endParaRPr>
          </a:p>
          <a:p>
            <a:pPr marL="171450" lvl="0" indent="-171450" algn="l" eaLnBrk="1" hangingPunct="1">
              <a:spcBef>
                <a:spcPct val="100000"/>
              </a:spcBef>
              <a:buClr>
                <a:srgbClr val="003399"/>
              </a:buClr>
              <a:buFont typeface="Wingdings" pitchFamily="2" charset="2"/>
              <a:buChar char="Ø"/>
            </a:pPr>
            <a:endParaRPr lang="en-US" sz="1400" dirty="0" smtClean="0">
              <a:solidFill>
                <a:srgbClr val="003C71"/>
              </a:solidFill>
              <a:latin typeface="Arial" charset="0"/>
              <a:cs typeface="Times New Roman" pitchFamily="18" charset="0"/>
            </a:endParaRPr>
          </a:p>
          <a:p>
            <a:pPr marL="285750" indent="-285750" algn="l">
              <a:buFont typeface="Wingdings" pitchFamily="2" charset="2"/>
              <a:buChar char="§"/>
            </a:pPr>
            <a:endParaRPr lang="en-US" sz="1200" dirty="0" smtClean="0">
              <a:solidFill>
                <a:schemeClr val="tx1"/>
              </a:solidFill>
            </a:endParaRPr>
          </a:p>
          <a:p>
            <a:pPr algn="l"/>
            <a:endParaRPr lang="en-US" sz="1200" dirty="0" smtClean="0">
              <a:solidFill>
                <a:schemeClr val="tx1"/>
              </a:solidFill>
            </a:endParaRPr>
          </a:p>
        </p:txBody>
      </p:sp>
    </p:spTree>
    <p:extLst>
      <p:ext uri="{BB962C8B-B14F-4D97-AF65-F5344CB8AC3E}">
        <p14:creationId xmlns:p14="http://schemas.microsoft.com/office/powerpoint/2010/main" val="2584131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3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3290" y="1430338"/>
            <a:ext cx="3661982" cy="200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pic>
        <p:nvPicPr>
          <p:cNvPr id="6147" name="Picture 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6071" y="1775352"/>
            <a:ext cx="3331888"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pic>
        <p:nvPicPr>
          <p:cNvPr id="6148" name="Picture 2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6071" y="2650065"/>
            <a:ext cx="3331888"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
        <p:nvSpPr>
          <p:cNvPr id="6150" name="Rectangle 3"/>
          <p:cNvSpPr>
            <a:spLocks noChangeArrowheads="1"/>
          </p:cNvSpPr>
          <p:nvPr/>
        </p:nvSpPr>
        <p:spPr bwMode="auto">
          <a:xfrm>
            <a:off x="427382" y="1414991"/>
            <a:ext cx="1641475" cy="400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sz="2000" b="1">
                <a:solidFill>
                  <a:schemeClr val="tx1"/>
                </a:solidFill>
                <a:latin typeface="Courier New" pitchFamily="49" charset="0"/>
              </a:rPr>
              <a:t>EMPLOYEES</a:t>
            </a:r>
            <a:r>
              <a:rPr lang="en-US" sz="2000" b="1">
                <a:solidFill>
                  <a:schemeClr val="tx1"/>
                </a:solidFill>
                <a:latin typeface="Arial" charset="0"/>
              </a:rPr>
              <a:t> </a:t>
            </a:r>
          </a:p>
        </p:txBody>
      </p:sp>
      <p:sp>
        <p:nvSpPr>
          <p:cNvPr id="6151" name="Rectangle 4"/>
          <p:cNvSpPr>
            <a:spLocks noChangeArrowheads="1"/>
          </p:cNvSpPr>
          <p:nvPr/>
        </p:nvSpPr>
        <p:spPr bwMode="auto">
          <a:xfrm>
            <a:off x="5406778" y="1087439"/>
            <a:ext cx="2032608" cy="400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sz="2000" b="1">
                <a:solidFill>
                  <a:schemeClr val="tx1"/>
                </a:solidFill>
                <a:latin typeface="Courier New" pitchFamily="49" charset="0"/>
              </a:rPr>
              <a:t>DEPARTMENTS </a:t>
            </a:r>
          </a:p>
        </p:txBody>
      </p:sp>
      <p:grpSp>
        <p:nvGrpSpPr>
          <p:cNvPr id="6152" name="Group 14"/>
          <p:cNvGrpSpPr>
            <a:grpSpLocks/>
          </p:cNvGrpSpPr>
          <p:nvPr/>
        </p:nvGrpSpPr>
        <p:grpSpPr bwMode="auto">
          <a:xfrm>
            <a:off x="4263716" y="3313114"/>
            <a:ext cx="1047018" cy="473075"/>
            <a:chOff x="2480" y="2024"/>
            <a:chExt cx="609" cy="298"/>
          </a:xfrm>
        </p:grpSpPr>
        <p:sp>
          <p:nvSpPr>
            <p:cNvPr id="6160" name="Line 12"/>
            <p:cNvSpPr>
              <a:spLocks noChangeShapeType="1"/>
            </p:cNvSpPr>
            <p:nvPr/>
          </p:nvSpPr>
          <p:spPr bwMode="auto">
            <a:xfrm flipV="1">
              <a:off x="2480" y="2024"/>
              <a:ext cx="0" cy="298"/>
            </a:xfrm>
            <a:prstGeom prst="line">
              <a:avLst/>
            </a:prstGeom>
            <a:noFill/>
            <a:ln w="508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a:lstStyle/>
            <a:p>
              <a:endParaRPr lang="en-US"/>
            </a:p>
          </p:txBody>
        </p:sp>
        <p:sp>
          <p:nvSpPr>
            <p:cNvPr id="6161" name="Line 13"/>
            <p:cNvSpPr>
              <a:spLocks noChangeShapeType="1"/>
            </p:cNvSpPr>
            <p:nvPr/>
          </p:nvSpPr>
          <p:spPr bwMode="auto">
            <a:xfrm flipV="1">
              <a:off x="3089" y="2024"/>
              <a:ext cx="0" cy="298"/>
            </a:xfrm>
            <a:prstGeom prst="line">
              <a:avLst/>
            </a:prstGeom>
            <a:noFill/>
            <a:ln w="508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a:lstStyle/>
            <a:p>
              <a:endParaRPr lang="en-US"/>
            </a:p>
          </p:txBody>
        </p:sp>
      </p:grpSp>
      <p:sp>
        <p:nvSpPr>
          <p:cNvPr id="6153" name="Rectangle 24"/>
          <p:cNvSpPr>
            <a:spLocks noChangeArrowheads="1"/>
          </p:cNvSpPr>
          <p:nvPr/>
        </p:nvSpPr>
        <p:spPr bwMode="auto">
          <a:xfrm>
            <a:off x="679052" y="1843616"/>
            <a:ext cx="1034983" cy="145097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154" name="Rectangle 25"/>
          <p:cNvSpPr>
            <a:spLocks noChangeArrowheads="1"/>
          </p:cNvSpPr>
          <p:nvPr/>
        </p:nvSpPr>
        <p:spPr bwMode="auto">
          <a:xfrm>
            <a:off x="2680247" y="1819803"/>
            <a:ext cx="1265361" cy="1452563"/>
          </a:xfrm>
          <a:prstGeom prst="rect">
            <a:avLst/>
          </a:prstGeom>
          <a:noFill/>
          <a:ln w="254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155" name="Rectangle 26"/>
          <p:cNvSpPr>
            <a:spLocks noChangeArrowheads="1"/>
          </p:cNvSpPr>
          <p:nvPr/>
        </p:nvSpPr>
        <p:spPr bwMode="auto">
          <a:xfrm>
            <a:off x="6723950" y="1468439"/>
            <a:ext cx="1396023" cy="1893887"/>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pic>
        <p:nvPicPr>
          <p:cNvPr id="6156" name="Picture 3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98640" y="3895725"/>
            <a:ext cx="3641351"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pic>
        <p:nvPicPr>
          <p:cNvPr id="6157" name="Picture 3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98639" y="4949825"/>
            <a:ext cx="3672298"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
        <p:nvSpPr>
          <p:cNvPr id="6158" name="Text Box 34"/>
          <p:cNvSpPr txBox="1">
            <a:spLocks noChangeArrowheads="1"/>
          </p:cNvSpPr>
          <p:nvPr/>
        </p:nvSpPr>
        <p:spPr bwMode="auto">
          <a:xfrm>
            <a:off x="653263" y="2294466"/>
            <a:ext cx="397145" cy="394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med" len="lg"/>
              </a14:hiddenLine>
            </a:ext>
          </a:extLst>
        </p:spPr>
        <p:txBody>
          <a:bodyPr lIns="12700" tIns="12700" rIns="12700" bIns="12700">
            <a:spAutoFit/>
          </a:bodyPr>
          <a:lstStyle>
            <a:lvl1pPr defTabSz="822325">
              <a:defRPr sz="2400">
                <a:solidFill>
                  <a:schemeClr val="accent2"/>
                </a:solidFill>
                <a:latin typeface="Times New Roman" charset="0"/>
              </a:defRPr>
            </a:lvl1pPr>
            <a:lvl2pPr marL="742950" indent="-285750" defTabSz="822325">
              <a:defRPr sz="2400">
                <a:solidFill>
                  <a:schemeClr val="accent2"/>
                </a:solidFill>
                <a:latin typeface="Times New Roman" charset="0"/>
              </a:defRPr>
            </a:lvl2pPr>
            <a:lvl3pPr marL="1143000" indent="-228600" defTabSz="822325">
              <a:defRPr sz="2400">
                <a:solidFill>
                  <a:schemeClr val="accent2"/>
                </a:solidFill>
                <a:latin typeface="Times New Roman" charset="0"/>
              </a:defRPr>
            </a:lvl3pPr>
            <a:lvl4pPr marL="1600200" indent="-228600" defTabSz="822325">
              <a:defRPr sz="2400">
                <a:solidFill>
                  <a:schemeClr val="accent2"/>
                </a:solidFill>
                <a:latin typeface="Times New Roman" charset="0"/>
              </a:defRPr>
            </a:lvl4pPr>
            <a:lvl5pPr marL="2057400" indent="-228600" defTabSz="822325">
              <a:defRPr sz="2400">
                <a:solidFill>
                  <a:schemeClr val="accent2"/>
                </a:solidFill>
                <a:latin typeface="Times New Roman" charset="0"/>
              </a:defRPr>
            </a:lvl5pPr>
            <a:lvl6pPr marL="2514600" indent="-228600" defTabSz="822325" eaLnBrk="0" fontAlgn="base" hangingPunct="0">
              <a:spcBef>
                <a:spcPct val="0"/>
              </a:spcBef>
              <a:spcAft>
                <a:spcPct val="0"/>
              </a:spcAft>
              <a:defRPr sz="2400">
                <a:solidFill>
                  <a:schemeClr val="accent2"/>
                </a:solidFill>
                <a:latin typeface="Times New Roman" charset="0"/>
              </a:defRPr>
            </a:lvl6pPr>
            <a:lvl7pPr marL="2971800" indent="-228600" defTabSz="822325" eaLnBrk="0" fontAlgn="base" hangingPunct="0">
              <a:spcBef>
                <a:spcPct val="0"/>
              </a:spcBef>
              <a:spcAft>
                <a:spcPct val="0"/>
              </a:spcAft>
              <a:defRPr sz="2400">
                <a:solidFill>
                  <a:schemeClr val="accent2"/>
                </a:solidFill>
                <a:latin typeface="Times New Roman" charset="0"/>
              </a:defRPr>
            </a:lvl7pPr>
            <a:lvl8pPr marL="3429000" indent="-228600" defTabSz="822325" eaLnBrk="0" fontAlgn="base" hangingPunct="0">
              <a:spcBef>
                <a:spcPct val="0"/>
              </a:spcBef>
              <a:spcAft>
                <a:spcPct val="0"/>
              </a:spcAft>
              <a:defRPr sz="2400">
                <a:solidFill>
                  <a:schemeClr val="accent2"/>
                </a:solidFill>
                <a:latin typeface="Times New Roman" charset="0"/>
              </a:defRPr>
            </a:lvl8pPr>
            <a:lvl9pPr marL="3886200" indent="-228600" defTabSz="822325" eaLnBrk="0" fontAlgn="base" hangingPunct="0">
              <a:spcBef>
                <a:spcPct val="0"/>
              </a:spcBef>
              <a:spcAft>
                <a:spcPct val="0"/>
              </a:spcAft>
              <a:defRPr sz="2400">
                <a:solidFill>
                  <a:schemeClr val="accent2"/>
                </a:solidFill>
                <a:latin typeface="Times New Roman" charset="0"/>
              </a:defRPr>
            </a:lvl9pPr>
          </a:lstStyle>
          <a:p>
            <a:pPr algn="ctr" eaLnBrk="1" hangingPunct="1">
              <a:buClr>
                <a:srgbClr val="000000"/>
              </a:buClr>
              <a:buFont typeface="Arial" charset="0"/>
              <a:buNone/>
            </a:pPr>
            <a:r>
              <a:rPr lang="en-US" b="1">
                <a:solidFill>
                  <a:schemeClr val="tx1"/>
                </a:solidFill>
                <a:latin typeface="Arial" charset="0"/>
              </a:rPr>
              <a:t>…</a:t>
            </a:r>
          </a:p>
        </p:txBody>
      </p:sp>
      <p:sp>
        <p:nvSpPr>
          <p:cNvPr id="6159" name="Text Box 35"/>
          <p:cNvSpPr txBox="1">
            <a:spLocks noChangeArrowheads="1"/>
          </p:cNvSpPr>
          <p:nvPr/>
        </p:nvSpPr>
        <p:spPr bwMode="auto">
          <a:xfrm>
            <a:off x="2865974" y="4603751"/>
            <a:ext cx="397144" cy="394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med" len="lg"/>
              </a14:hiddenLine>
            </a:ext>
          </a:extLst>
        </p:spPr>
        <p:txBody>
          <a:bodyPr lIns="12700" tIns="12700" rIns="12700" bIns="12700">
            <a:spAutoFit/>
          </a:bodyPr>
          <a:lstStyle>
            <a:lvl1pPr defTabSz="822325">
              <a:defRPr sz="2400">
                <a:solidFill>
                  <a:schemeClr val="accent2"/>
                </a:solidFill>
                <a:latin typeface="Times New Roman" charset="0"/>
              </a:defRPr>
            </a:lvl1pPr>
            <a:lvl2pPr marL="742950" indent="-285750" defTabSz="822325">
              <a:defRPr sz="2400">
                <a:solidFill>
                  <a:schemeClr val="accent2"/>
                </a:solidFill>
                <a:latin typeface="Times New Roman" charset="0"/>
              </a:defRPr>
            </a:lvl2pPr>
            <a:lvl3pPr marL="1143000" indent="-228600" defTabSz="822325">
              <a:defRPr sz="2400">
                <a:solidFill>
                  <a:schemeClr val="accent2"/>
                </a:solidFill>
                <a:latin typeface="Times New Roman" charset="0"/>
              </a:defRPr>
            </a:lvl3pPr>
            <a:lvl4pPr marL="1600200" indent="-228600" defTabSz="822325">
              <a:defRPr sz="2400">
                <a:solidFill>
                  <a:schemeClr val="accent2"/>
                </a:solidFill>
                <a:latin typeface="Times New Roman" charset="0"/>
              </a:defRPr>
            </a:lvl4pPr>
            <a:lvl5pPr marL="2057400" indent="-228600" defTabSz="822325">
              <a:defRPr sz="2400">
                <a:solidFill>
                  <a:schemeClr val="accent2"/>
                </a:solidFill>
                <a:latin typeface="Times New Roman" charset="0"/>
              </a:defRPr>
            </a:lvl5pPr>
            <a:lvl6pPr marL="2514600" indent="-228600" defTabSz="822325" eaLnBrk="0" fontAlgn="base" hangingPunct="0">
              <a:spcBef>
                <a:spcPct val="0"/>
              </a:spcBef>
              <a:spcAft>
                <a:spcPct val="0"/>
              </a:spcAft>
              <a:defRPr sz="2400">
                <a:solidFill>
                  <a:schemeClr val="accent2"/>
                </a:solidFill>
                <a:latin typeface="Times New Roman" charset="0"/>
              </a:defRPr>
            </a:lvl6pPr>
            <a:lvl7pPr marL="2971800" indent="-228600" defTabSz="822325" eaLnBrk="0" fontAlgn="base" hangingPunct="0">
              <a:spcBef>
                <a:spcPct val="0"/>
              </a:spcBef>
              <a:spcAft>
                <a:spcPct val="0"/>
              </a:spcAft>
              <a:defRPr sz="2400">
                <a:solidFill>
                  <a:schemeClr val="accent2"/>
                </a:solidFill>
                <a:latin typeface="Times New Roman" charset="0"/>
              </a:defRPr>
            </a:lvl7pPr>
            <a:lvl8pPr marL="3429000" indent="-228600" defTabSz="822325" eaLnBrk="0" fontAlgn="base" hangingPunct="0">
              <a:spcBef>
                <a:spcPct val="0"/>
              </a:spcBef>
              <a:spcAft>
                <a:spcPct val="0"/>
              </a:spcAft>
              <a:defRPr sz="2400">
                <a:solidFill>
                  <a:schemeClr val="accent2"/>
                </a:solidFill>
                <a:latin typeface="Times New Roman" charset="0"/>
              </a:defRPr>
            </a:lvl8pPr>
            <a:lvl9pPr marL="3886200" indent="-228600" defTabSz="822325" eaLnBrk="0" fontAlgn="base" hangingPunct="0">
              <a:spcBef>
                <a:spcPct val="0"/>
              </a:spcBef>
              <a:spcAft>
                <a:spcPct val="0"/>
              </a:spcAft>
              <a:defRPr sz="2400">
                <a:solidFill>
                  <a:schemeClr val="accent2"/>
                </a:solidFill>
                <a:latin typeface="Times New Roman" charset="0"/>
              </a:defRPr>
            </a:lvl9pPr>
          </a:lstStyle>
          <a:p>
            <a:pPr algn="ctr" eaLnBrk="1" hangingPunct="1">
              <a:buClr>
                <a:srgbClr val="000000"/>
              </a:buClr>
              <a:buFont typeface="Arial" charset="0"/>
              <a:buNone/>
            </a:pPr>
            <a:r>
              <a:rPr lang="en-US" b="1">
                <a:solidFill>
                  <a:schemeClr val="tx1"/>
                </a:solidFill>
                <a:latin typeface="Arial" charset="0"/>
              </a:rPr>
              <a:t>…</a:t>
            </a:r>
          </a:p>
        </p:txBody>
      </p:sp>
      <p:sp>
        <p:nvSpPr>
          <p:cNvPr id="18" name="Title 1"/>
          <p:cNvSpPr txBox="1">
            <a:spLocks/>
          </p:cNvSpPr>
          <p:nvPr/>
        </p:nvSpPr>
        <p:spPr>
          <a:xfrm>
            <a:off x="511791" y="208077"/>
            <a:ext cx="8985250" cy="692727"/>
          </a:xfrm>
          <a:prstGeom prst="rect">
            <a:avLst/>
          </a:prstGeom>
        </p:spPr>
        <p:txBody>
          <a:bodyPr anchor="b"/>
          <a:lstStyle>
            <a:lvl1pPr algn="ctr" rtl="0" eaLnBrk="1" fontAlgn="base" hangingPunct="1">
              <a:spcBef>
                <a:spcPct val="0"/>
              </a:spcBef>
              <a:spcAft>
                <a:spcPct val="0"/>
              </a:spcAft>
              <a:defRPr sz="4400" kern="1200">
                <a:solidFill>
                  <a:schemeClr val="tx1"/>
                </a:solidFill>
                <a:latin typeface="+mj-lt"/>
                <a:ea typeface="ＭＳ Ｐゴシック" charset="-128"/>
                <a:cs typeface="ＭＳ Ｐゴシック" charset="0"/>
              </a:defRPr>
            </a:lvl1pPr>
            <a:lvl2pPr algn="ctr" rtl="0" eaLnBrk="1" fontAlgn="base" hangingPunct="1">
              <a:spcBef>
                <a:spcPct val="0"/>
              </a:spcBef>
              <a:spcAft>
                <a:spcPct val="0"/>
              </a:spcAft>
              <a:defRPr sz="4400">
                <a:solidFill>
                  <a:schemeClr val="tx1"/>
                </a:solidFill>
                <a:latin typeface="Arial" pitchFamily="34" charset="0"/>
                <a:ea typeface="ＭＳ Ｐゴシック" charset="-128"/>
                <a:cs typeface="ＭＳ Ｐゴシック" charset="0"/>
              </a:defRPr>
            </a:lvl2pPr>
            <a:lvl3pPr algn="ctr" rtl="0" eaLnBrk="1" fontAlgn="base" hangingPunct="1">
              <a:spcBef>
                <a:spcPct val="0"/>
              </a:spcBef>
              <a:spcAft>
                <a:spcPct val="0"/>
              </a:spcAft>
              <a:defRPr sz="4400">
                <a:solidFill>
                  <a:schemeClr val="tx1"/>
                </a:solidFill>
                <a:latin typeface="Arial" pitchFamily="34" charset="0"/>
                <a:ea typeface="ＭＳ Ｐゴシック" charset="-128"/>
                <a:cs typeface="ＭＳ Ｐゴシック" charset="0"/>
              </a:defRPr>
            </a:lvl3pPr>
            <a:lvl4pPr algn="ctr" rtl="0" eaLnBrk="1" fontAlgn="base" hangingPunct="1">
              <a:spcBef>
                <a:spcPct val="0"/>
              </a:spcBef>
              <a:spcAft>
                <a:spcPct val="0"/>
              </a:spcAft>
              <a:defRPr sz="4400">
                <a:solidFill>
                  <a:schemeClr val="tx1"/>
                </a:solidFill>
                <a:latin typeface="Arial" pitchFamily="34" charset="0"/>
                <a:ea typeface="ＭＳ Ｐゴシック" charset="-128"/>
                <a:cs typeface="ＭＳ Ｐゴシック" charset="0"/>
              </a:defRPr>
            </a:lvl4pPr>
            <a:lvl5pPr algn="ctr" rtl="0" eaLnBrk="1" fontAlgn="base" hangingPunct="1">
              <a:spcBef>
                <a:spcPct val="0"/>
              </a:spcBef>
              <a:spcAft>
                <a:spcPct val="0"/>
              </a:spcAft>
              <a:defRPr sz="4400">
                <a:solidFill>
                  <a:schemeClr val="tx1"/>
                </a:solidFill>
                <a:latin typeface="Arial" pitchFamily="34" charset="0"/>
                <a:ea typeface="ＭＳ Ｐゴシック" charset="-128"/>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sz="2800" dirty="0" smtClean="0"/>
              <a:t>SQL Joins: Obtaining Data from Multiple Tables</a:t>
            </a:r>
            <a:endParaRPr lang="en-US" sz="2800" dirty="0"/>
          </a:p>
        </p:txBody>
      </p:sp>
    </p:spTree>
    <p:extLst>
      <p:ext uri="{BB962C8B-B14F-4D97-AF65-F5344CB8AC3E}">
        <p14:creationId xmlns:p14="http://schemas.microsoft.com/office/powerpoint/2010/main" val="3080772262"/>
      </p:ext>
    </p:extLst>
  </p:cSld>
  <p:clrMapOvr>
    <a:masterClrMapping/>
  </p:clrMapOvr>
  <p:transition spd="slow">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4"/>
          <p:cNvSpPr>
            <a:spLocks noGrp="1" noChangeArrowheads="1"/>
          </p:cNvSpPr>
          <p:nvPr>
            <p:ph type="body" sz="half" idx="1"/>
          </p:nvPr>
        </p:nvSpPr>
        <p:spPr>
          <a:xfrm>
            <a:off x="654405" y="1122577"/>
            <a:ext cx="8680663" cy="1770063"/>
          </a:xfrm>
          <a:noFill/>
        </p:spPr>
        <p:txBody>
          <a:bodyPr/>
          <a:lstStyle/>
          <a:p>
            <a:pPr marL="0" indent="0">
              <a:buClr>
                <a:schemeClr val="tx1"/>
              </a:buClr>
              <a:buNone/>
            </a:pPr>
            <a:r>
              <a:rPr lang="en-US" sz="1400" dirty="0">
                <a:solidFill>
                  <a:schemeClr val="tx1"/>
                </a:solidFill>
              </a:rPr>
              <a:t>There are different types of joins available in SQL: </a:t>
            </a:r>
          </a:p>
          <a:p>
            <a:pPr marL="0" indent="0">
              <a:buClr>
                <a:schemeClr val="tx1"/>
              </a:buClr>
              <a:buNone/>
            </a:pPr>
            <a:endParaRPr lang="en-US" sz="800" dirty="0" smtClean="0">
              <a:solidFill>
                <a:schemeClr val="tx1"/>
              </a:solidFill>
            </a:endParaRPr>
          </a:p>
          <a:p>
            <a:pPr>
              <a:buClr>
                <a:schemeClr val="tx1"/>
              </a:buClr>
              <a:buFont typeface="Wingdings" pitchFamily="2" charset="2"/>
              <a:buChar char="Ø"/>
            </a:pPr>
            <a:r>
              <a:rPr lang="en-US" sz="1400" b="1" dirty="0" smtClean="0">
                <a:solidFill>
                  <a:schemeClr val="tx1"/>
                </a:solidFill>
              </a:rPr>
              <a:t> INNER JOIN</a:t>
            </a:r>
            <a:r>
              <a:rPr lang="en-US" sz="1400" dirty="0" smtClean="0">
                <a:solidFill>
                  <a:schemeClr val="tx1"/>
                </a:solidFill>
              </a:rPr>
              <a:t>: returns rows when there is a match in both tables. </a:t>
            </a:r>
          </a:p>
          <a:p>
            <a:pPr>
              <a:buClr>
                <a:schemeClr val="tx1"/>
              </a:buClr>
              <a:buFont typeface="Wingdings" pitchFamily="2" charset="2"/>
              <a:buChar char="Ø"/>
            </a:pPr>
            <a:endParaRPr lang="en-US" sz="800" dirty="0" smtClean="0">
              <a:solidFill>
                <a:schemeClr val="tx1"/>
              </a:solidFill>
            </a:endParaRPr>
          </a:p>
          <a:p>
            <a:pPr>
              <a:buClr>
                <a:schemeClr val="tx1"/>
              </a:buClr>
              <a:buFont typeface="Wingdings" pitchFamily="2" charset="2"/>
              <a:buChar char="Ø"/>
            </a:pPr>
            <a:r>
              <a:rPr lang="en-US" sz="1400" b="1" dirty="0" smtClean="0">
                <a:solidFill>
                  <a:schemeClr val="tx1"/>
                </a:solidFill>
              </a:rPr>
              <a:t> </a:t>
            </a:r>
            <a:r>
              <a:rPr lang="en-US" sz="1400" b="1" dirty="0">
                <a:solidFill>
                  <a:schemeClr val="tx1"/>
                </a:solidFill>
              </a:rPr>
              <a:t>LEFT JOIN</a:t>
            </a:r>
            <a:r>
              <a:rPr lang="en-US" sz="1400" dirty="0">
                <a:solidFill>
                  <a:schemeClr val="tx1"/>
                </a:solidFill>
              </a:rPr>
              <a:t>: returns all rows from the left table, even if there are no matches in the right table. </a:t>
            </a:r>
            <a:endParaRPr lang="en-US" sz="1400" dirty="0" smtClean="0">
              <a:solidFill>
                <a:schemeClr val="tx1"/>
              </a:solidFill>
            </a:endParaRPr>
          </a:p>
          <a:p>
            <a:pPr>
              <a:buClr>
                <a:schemeClr val="tx1"/>
              </a:buClr>
              <a:buFont typeface="Wingdings" pitchFamily="2" charset="2"/>
              <a:buChar char="Ø"/>
            </a:pPr>
            <a:endParaRPr lang="en-US" sz="800" dirty="0">
              <a:solidFill>
                <a:schemeClr val="tx1"/>
              </a:solidFill>
            </a:endParaRPr>
          </a:p>
          <a:p>
            <a:pPr>
              <a:buClr>
                <a:schemeClr val="tx1"/>
              </a:buClr>
              <a:buFont typeface="Wingdings" pitchFamily="2" charset="2"/>
              <a:buChar char="Ø"/>
            </a:pPr>
            <a:r>
              <a:rPr lang="en-US" sz="1400" b="1" dirty="0" smtClean="0">
                <a:solidFill>
                  <a:schemeClr val="tx1"/>
                </a:solidFill>
              </a:rPr>
              <a:t> </a:t>
            </a:r>
            <a:r>
              <a:rPr lang="en-US" sz="1400" b="1" dirty="0">
                <a:solidFill>
                  <a:schemeClr val="tx1"/>
                </a:solidFill>
              </a:rPr>
              <a:t>RIGHT JOIN</a:t>
            </a:r>
            <a:r>
              <a:rPr lang="en-US" sz="1400" dirty="0">
                <a:solidFill>
                  <a:schemeClr val="tx1"/>
                </a:solidFill>
              </a:rPr>
              <a:t>: returns all rows from the right table, even if there are no matches in the left table. </a:t>
            </a:r>
            <a:endParaRPr lang="en-US" sz="1400" dirty="0" smtClean="0">
              <a:solidFill>
                <a:schemeClr val="tx1"/>
              </a:solidFill>
            </a:endParaRPr>
          </a:p>
          <a:p>
            <a:pPr>
              <a:buClr>
                <a:schemeClr val="tx1"/>
              </a:buClr>
              <a:buFont typeface="Wingdings" pitchFamily="2" charset="2"/>
              <a:buChar char="Ø"/>
            </a:pPr>
            <a:endParaRPr lang="en-US" sz="800" dirty="0">
              <a:solidFill>
                <a:schemeClr val="tx1"/>
              </a:solidFill>
            </a:endParaRPr>
          </a:p>
          <a:p>
            <a:pPr>
              <a:buClr>
                <a:schemeClr val="tx1"/>
              </a:buClr>
              <a:buFont typeface="Wingdings" pitchFamily="2" charset="2"/>
              <a:buChar char="Ø"/>
            </a:pPr>
            <a:r>
              <a:rPr lang="en-US" sz="1400" b="1" dirty="0" smtClean="0">
                <a:solidFill>
                  <a:schemeClr val="tx1"/>
                </a:solidFill>
              </a:rPr>
              <a:t> </a:t>
            </a:r>
            <a:r>
              <a:rPr lang="en-US" sz="1400" b="1" dirty="0">
                <a:solidFill>
                  <a:schemeClr val="tx1"/>
                </a:solidFill>
              </a:rPr>
              <a:t>FULL JOIN</a:t>
            </a:r>
            <a:r>
              <a:rPr lang="en-US" sz="1400" dirty="0">
                <a:solidFill>
                  <a:schemeClr val="tx1"/>
                </a:solidFill>
              </a:rPr>
              <a:t>: returns rows when there is a match in one of the tables. </a:t>
            </a:r>
            <a:endParaRPr lang="en-US" sz="1400" dirty="0" smtClean="0">
              <a:solidFill>
                <a:schemeClr val="tx1"/>
              </a:solidFill>
            </a:endParaRPr>
          </a:p>
          <a:p>
            <a:pPr>
              <a:buClr>
                <a:schemeClr val="tx1"/>
              </a:buClr>
              <a:buFont typeface="Wingdings" pitchFamily="2" charset="2"/>
              <a:buChar char="Ø"/>
            </a:pPr>
            <a:endParaRPr lang="en-US" sz="800" dirty="0">
              <a:solidFill>
                <a:schemeClr val="tx1"/>
              </a:solidFill>
            </a:endParaRPr>
          </a:p>
          <a:p>
            <a:pPr>
              <a:buClr>
                <a:schemeClr val="tx1"/>
              </a:buClr>
              <a:buFont typeface="Wingdings" pitchFamily="2" charset="2"/>
              <a:buChar char="Ø"/>
            </a:pPr>
            <a:r>
              <a:rPr lang="en-US" sz="1400" b="1" dirty="0" smtClean="0">
                <a:solidFill>
                  <a:schemeClr val="tx1"/>
                </a:solidFill>
              </a:rPr>
              <a:t> </a:t>
            </a:r>
            <a:r>
              <a:rPr lang="en-US" sz="1400" b="1" dirty="0">
                <a:solidFill>
                  <a:schemeClr val="tx1"/>
                </a:solidFill>
              </a:rPr>
              <a:t>SELF JOIN</a:t>
            </a:r>
            <a:r>
              <a:rPr lang="en-US" sz="1400" dirty="0">
                <a:solidFill>
                  <a:schemeClr val="tx1"/>
                </a:solidFill>
              </a:rPr>
              <a:t>: is used to join a table to itself as if the table were two tables, temporarily renaming at least one </a:t>
            </a:r>
            <a:r>
              <a:rPr lang="en-US" sz="1400" dirty="0" smtClean="0">
                <a:solidFill>
                  <a:schemeClr val="tx1"/>
                </a:solidFill>
              </a:rPr>
              <a:t>table </a:t>
            </a:r>
            <a:r>
              <a:rPr lang="en-US" sz="1400" dirty="0">
                <a:solidFill>
                  <a:schemeClr val="tx1"/>
                </a:solidFill>
              </a:rPr>
              <a:t>in the SQL statement. </a:t>
            </a:r>
            <a:endParaRPr lang="en-US" sz="1400" dirty="0" smtClean="0">
              <a:solidFill>
                <a:schemeClr val="tx1"/>
              </a:solidFill>
            </a:endParaRPr>
          </a:p>
          <a:p>
            <a:pPr>
              <a:buClr>
                <a:schemeClr val="tx1"/>
              </a:buClr>
              <a:buFont typeface="Wingdings" pitchFamily="2" charset="2"/>
              <a:buChar char="Ø"/>
            </a:pPr>
            <a:endParaRPr lang="en-US" sz="800" dirty="0">
              <a:solidFill>
                <a:schemeClr val="tx1"/>
              </a:solidFill>
            </a:endParaRPr>
          </a:p>
          <a:p>
            <a:pPr>
              <a:buClr>
                <a:schemeClr val="tx1"/>
              </a:buClr>
              <a:buFont typeface="Wingdings" pitchFamily="2" charset="2"/>
              <a:buChar char="Ø"/>
            </a:pPr>
            <a:r>
              <a:rPr lang="en-US" sz="1400" b="1" dirty="0" smtClean="0">
                <a:solidFill>
                  <a:schemeClr val="tx1"/>
                </a:solidFill>
              </a:rPr>
              <a:t>CARTESIAN </a:t>
            </a:r>
            <a:r>
              <a:rPr lang="en-US" sz="1400" b="1" dirty="0">
                <a:solidFill>
                  <a:schemeClr val="tx1"/>
                </a:solidFill>
              </a:rPr>
              <a:t>JOIN</a:t>
            </a:r>
            <a:r>
              <a:rPr lang="en-US" sz="1400" dirty="0">
                <a:solidFill>
                  <a:schemeClr val="tx1"/>
                </a:solidFill>
              </a:rPr>
              <a:t>: returns the Cartesian product of the sets of records from the two or more joined tab</a:t>
            </a:r>
            <a:endParaRPr lang="en-US" sz="1400" dirty="0" smtClean="0">
              <a:solidFill>
                <a:schemeClr val="tx1"/>
              </a:solidFill>
            </a:endParaRPr>
          </a:p>
        </p:txBody>
      </p:sp>
      <p:sp>
        <p:nvSpPr>
          <p:cNvPr id="7" name="Title 1"/>
          <p:cNvSpPr txBox="1">
            <a:spLocks/>
          </p:cNvSpPr>
          <p:nvPr/>
        </p:nvSpPr>
        <p:spPr>
          <a:xfrm>
            <a:off x="511791" y="208077"/>
            <a:ext cx="8985250" cy="692727"/>
          </a:xfrm>
          <a:prstGeom prst="rect">
            <a:avLst/>
          </a:prstGeom>
        </p:spPr>
        <p:txBody>
          <a:bodyPr anchor="b"/>
          <a:lstStyle>
            <a:lvl1pPr algn="ctr" rtl="0" eaLnBrk="1" fontAlgn="base" hangingPunct="1">
              <a:spcBef>
                <a:spcPct val="0"/>
              </a:spcBef>
              <a:spcAft>
                <a:spcPct val="0"/>
              </a:spcAft>
              <a:defRPr sz="4400" kern="1200">
                <a:solidFill>
                  <a:schemeClr val="tx1"/>
                </a:solidFill>
                <a:latin typeface="+mj-lt"/>
                <a:ea typeface="ＭＳ Ｐゴシック" charset="-128"/>
                <a:cs typeface="ＭＳ Ｐゴシック" charset="0"/>
              </a:defRPr>
            </a:lvl1pPr>
            <a:lvl2pPr algn="ctr" rtl="0" eaLnBrk="1" fontAlgn="base" hangingPunct="1">
              <a:spcBef>
                <a:spcPct val="0"/>
              </a:spcBef>
              <a:spcAft>
                <a:spcPct val="0"/>
              </a:spcAft>
              <a:defRPr sz="4400">
                <a:solidFill>
                  <a:schemeClr val="tx1"/>
                </a:solidFill>
                <a:latin typeface="Arial" pitchFamily="34" charset="0"/>
                <a:ea typeface="ＭＳ Ｐゴシック" charset="-128"/>
                <a:cs typeface="ＭＳ Ｐゴシック" charset="0"/>
              </a:defRPr>
            </a:lvl2pPr>
            <a:lvl3pPr algn="ctr" rtl="0" eaLnBrk="1" fontAlgn="base" hangingPunct="1">
              <a:spcBef>
                <a:spcPct val="0"/>
              </a:spcBef>
              <a:spcAft>
                <a:spcPct val="0"/>
              </a:spcAft>
              <a:defRPr sz="4400">
                <a:solidFill>
                  <a:schemeClr val="tx1"/>
                </a:solidFill>
                <a:latin typeface="Arial" pitchFamily="34" charset="0"/>
                <a:ea typeface="ＭＳ Ｐゴシック" charset="-128"/>
                <a:cs typeface="ＭＳ Ｐゴシック" charset="0"/>
              </a:defRPr>
            </a:lvl3pPr>
            <a:lvl4pPr algn="ctr" rtl="0" eaLnBrk="1" fontAlgn="base" hangingPunct="1">
              <a:spcBef>
                <a:spcPct val="0"/>
              </a:spcBef>
              <a:spcAft>
                <a:spcPct val="0"/>
              </a:spcAft>
              <a:defRPr sz="4400">
                <a:solidFill>
                  <a:schemeClr val="tx1"/>
                </a:solidFill>
                <a:latin typeface="Arial" pitchFamily="34" charset="0"/>
                <a:ea typeface="ＭＳ Ｐゴシック" charset="-128"/>
                <a:cs typeface="ＭＳ Ｐゴシック" charset="0"/>
              </a:defRPr>
            </a:lvl4pPr>
            <a:lvl5pPr algn="ctr" rtl="0" eaLnBrk="1" fontAlgn="base" hangingPunct="1">
              <a:spcBef>
                <a:spcPct val="0"/>
              </a:spcBef>
              <a:spcAft>
                <a:spcPct val="0"/>
              </a:spcAft>
              <a:defRPr sz="4400">
                <a:solidFill>
                  <a:schemeClr val="tx1"/>
                </a:solidFill>
                <a:latin typeface="Arial" pitchFamily="34" charset="0"/>
                <a:ea typeface="ＭＳ Ｐゴシック" charset="-128"/>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sz="2800" dirty="0"/>
              <a:t>Types of Joins</a:t>
            </a:r>
          </a:p>
        </p:txBody>
      </p:sp>
      <p:graphicFrame>
        <p:nvGraphicFramePr>
          <p:cNvPr id="9" name="Diagram 8"/>
          <p:cNvGraphicFramePr/>
          <p:nvPr>
            <p:extLst>
              <p:ext uri="{D42A27DB-BD31-4B8C-83A1-F6EECF244321}">
                <p14:modId xmlns:p14="http://schemas.microsoft.com/office/powerpoint/2010/main" val="3429327619"/>
              </p:ext>
            </p:extLst>
          </p:nvPr>
        </p:nvGraphicFramePr>
        <p:xfrm>
          <a:off x="723323" y="4602606"/>
          <a:ext cx="2825275" cy="168327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0" name="Diagram 9"/>
          <p:cNvGraphicFramePr/>
          <p:nvPr>
            <p:extLst>
              <p:ext uri="{D42A27DB-BD31-4B8C-83A1-F6EECF244321}">
                <p14:modId xmlns:p14="http://schemas.microsoft.com/office/powerpoint/2010/main" val="1839495453"/>
              </p:ext>
            </p:extLst>
          </p:nvPr>
        </p:nvGraphicFramePr>
        <p:xfrm>
          <a:off x="3714464" y="4604882"/>
          <a:ext cx="2825275" cy="168327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11" name="Diagram 10"/>
          <p:cNvGraphicFramePr/>
          <p:nvPr>
            <p:extLst>
              <p:ext uri="{D42A27DB-BD31-4B8C-83A1-F6EECF244321}">
                <p14:modId xmlns:p14="http://schemas.microsoft.com/office/powerpoint/2010/main" val="87210822"/>
              </p:ext>
            </p:extLst>
          </p:nvPr>
        </p:nvGraphicFramePr>
        <p:xfrm>
          <a:off x="6671766" y="4593508"/>
          <a:ext cx="2825275" cy="1683270"/>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
        <p:nvSpPr>
          <p:cNvPr id="2" name="TextBox 1"/>
          <p:cNvSpPr txBox="1"/>
          <p:nvPr/>
        </p:nvSpPr>
        <p:spPr>
          <a:xfrm>
            <a:off x="1050878" y="4367284"/>
            <a:ext cx="1801504" cy="276999"/>
          </a:xfrm>
          <a:prstGeom prst="rect">
            <a:avLst/>
          </a:prstGeom>
          <a:noFill/>
        </p:spPr>
        <p:txBody>
          <a:bodyPr wrap="square" rtlCol="0">
            <a:spAutoFit/>
          </a:bodyPr>
          <a:lstStyle/>
          <a:p>
            <a:r>
              <a:rPr lang="en-US" sz="1200" b="1" dirty="0" smtClean="0"/>
              <a:t>Inner Join </a:t>
            </a:r>
            <a:endParaRPr lang="en-US" sz="1200" b="1" dirty="0"/>
          </a:p>
        </p:txBody>
      </p:sp>
      <p:sp>
        <p:nvSpPr>
          <p:cNvPr id="8" name="TextBox 7"/>
          <p:cNvSpPr txBox="1"/>
          <p:nvPr/>
        </p:nvSpPr>
        <p:spPr>
          <a:xfrm>
            <a:off x="4103664" y="4367284"/>
            <a:ext cx="1801504" cy="276999"/>
          </a:xfrm>
          <a:prstGeom prst="rect">
            <a:avLst/>
          </a:prstGeom>
          <a:noFill/>
        </p:spPr>
        <p:txBody>
          <a:bodyPr wrap="square" rtlCol="0">
            <a:spAutoFit/>
          </a:bodyPr>
          <a:lstStyle/>
          <a:p>
            <a:r>
              <a:rPr lang="en-US" sz="1200" b="1" dirty="0" smtClean="0"/>
              <a:t>Left Join </a:t>
            </a:r>
            <a:endParaRPr lang="en-US" sz="1200" b="1" dirty="0"/>
          </a:p>
        </p:txBody>
      </p:sp>
      <p:sp>
        <p:nvSpPr>
          <p:cNvPr id="12" name="TextBox 11"/>
          <p:cNvSpPr txBox="1"/>
          <p:nvPr/>
        </p:nvSpPr>
        <p:spPr>
          <a:xfrm>
            <a:off x="7108446" y="4385481"/>
            <a:ext cx="1801504" cy="276999"/>
          </a:xfrm>
          <a:prstGeom prst="rect">
            <a:avLst/>
          </a:prstGeom>
          <a:noFill/>
        </p:spPr>
        <p:txBody>
          <a:bodyPr wrap="square" rtlCol="0">
            <a:spAutoFit/>
          </a:bodyPr>
          <a:lstStyle/>
          <a:p>
            <a:r>
              <a:rPr lang="en-US" sz="1200" b="1" dirty="0" smtClean="0"/>
              <a:t>Full Join </a:t>
            </a:r>
            <a:endParaRPr lang="en-US" sz="1200" b="1" dirty="0"/>
          </a:p>
        </p:txBody>
      </p:sp>
      <p:cxnSp>
        <p:nvCxnSpPr>
          <p:cNvPr id="4" name="Straight Arrow Connector 3"/>
          <p:cNvCxnSpPr/>
          <p:nvPr/>
        </p:nvCxnSpPr>
        <p:spPr>
          <a:xfrm>
            <a:off x="1951630" y="4662480"/>
            <a:ext cx="191069" cy="755681"/>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6950947"/>
      </p:ext>
    </p:extLst>
  </p:cSld>
  <p:clrMapOvr>
    <a:masterClrMapping/>
  </p:clrMapOvr>
  <p:transition spd="slow">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95" name="Group 5"/>
          <p:cNvGrpSpPr>
            <a:grpSpLocks/>
          </p:cNvGrpSpPr>
          <p:nvPr/>
        </p:nvGrpSpPr>
        <p:grpSpPr bwMode="auto">
          <a:xfrm>
            <a:off x="4303260" y="3929546"/>
            <a:ext cx="1047017" cy="473075"/>
            <a:chOff x="2594" y="2078"/>
            <a:chExt cx="609" cy="298"/>
          </a:xfrm>
        </p:grpSpPr>
        <p:sp>
          <p:nvSpPr>
            <p:cNvPr id="8209" name="Line 3"/>
            <p:cNvSpPr>
              <a:spLocks noChangeShapeType="1"/>
            </p:cNvSpPr>
            <p:nvPr/>
          </p:nvSpPr>
          <p:spPr bwMode="auto">
            <a:xfrm flipV="1">
              <a:off x="2594" y="2078"/>
              <a:ext cx="0" cy="298"/>
            </a:xfrm>
            <a:prstGeom prst="line">
              <a:avLst/>
            </a:prstGeom>
            <a:noFill/>
            <a:ln w="508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a:lstStyle/>
            <a:p>
              <a:endParaRPr lang="en-US"/>
            </a:p>
          </p:txBody>
        </p:sp>
        <p:sp>
          <p:nvSpPr>
            <p:cNvPr id="8210" name="Line 4"/>
            <p:cNvSpPr>
              <a:spLocks noChangeShapeType="1"/>
            </p:cNvSpPr>
            <p:nvPr/>
          </p:nvSpPr>
          <p:spPr bwMode="auto">
            <a:xfrm flipV="1">
              <a:off x="3203" y="2078"/>
              <a:ext cx="0" cy="298"/>
            </a:xfrm>
            <a:prstGeom prst="line">
              <a:avLst/>
            </a:prstGeom>
            <a:noFill/>
            <a:ln w="508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a:lstStyle/>
            <a:p>
              <a:endParaRPr lang="en-US"/>
            </a:p>
          </p:txBody>
        </p:sp>
      </p:grpSp>
      <p:grpSp>
        <p:nvGrpSpPr>
          <p:cNvPr id="8196" name="Group 8"/>
          <p:cNvGrpSpPr>
            <a:grpSpLocks/>
          </p:cNvGrpSpPr>
          <p:nvPr/>
        </p:nvGrpSpPr>
        <p:grpSpPr bwMode="auto">
          <a:xfrm>
            <a:off x="450441" y="4870934"/>
            <a:ext cx="2828151" cy="687388"/>
            <a:chOff x="262" y="2776"/>
            <a:chExt cx="1645" cy="433"/>
          </a:xfrm>
        </p:grpSpPr>
        <p:sp>
          <p:nvSpPr>
            <p:cNvPr id="8207" name="Rectangle 6"/>
            <p:cNvSpPr>
              <a:spLocks noChangeArrowheads="1"/>
            </p:cNvSpPr>
            <p:nvPr/>
          </p:nvSpPr>
          <p:spPr bwMode="auto">
            <a:xfrm>
              <a:off x="262" y="2776"/>
              <a:ext cx="1350" cy="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lgn="r">
                <a:lnSpc>
                  <a:spcPct val="110000"/>
                </a:lnSpc>
              </a:pPr>
              <a:r>
                <a:rPr lang="en-US" sz="1200" b="1" dirty="0">
                  <a:latin typeface="Arial" charset="0"/>
                </a:rPr>
                <a:t>Cartesian</a:t>
              </a:r>
              <a:br>
                <a:rPr lang="en-US" sz="1200" b="1" dirty="0">
                  <a:latin typeface="Arial" charset="0"/>
                </a:rPr>
              </a:br>
              <a:r>
                <a:rPr lang="en-US" sz="1200" b="1" dirty="0">
                  <a:latin typeface="Arial" charset="0"/>
                </a:rPr>
                <a:t>product: </a:t>
              </a:r>
              <a:br>
                <a:rPr lang="en-US" sz="1200" b="1" dirty="0">
                  <a:latin typeface="Arial" charset="0"/>
                </a:rPr>
              </a:br>
              <a:r>
                <a:rPr lang="en-US" sz="1200" b="1" dirty="0">
                  <a:latin typeface="Arial" charset="0"/>
                </a:rPr>
                <a:t>20x8=160 rows</a:t>
              </a:r>
            </a:p>
          </p:txBody>
        </p:sp>
        <p:sp>
          <p:nvSpPr>
            <p:cNvPr id="8208" name="Line 7"/>
            <p:cNvSpPr>
              <a:spLocks noChangeShapeType="1"/>
            </p:cNvSpPr>
            <p:nvPr/>
          </p:nvSpPr>
          <p:spPr bwMode="auto">
            <a:xfrm flipH="1">
              <a:off x="1609" y="3133"/>
              <a:ext cx="298" cy="0"/>
            </a:xfrm>
            <a:prstGeom prst="line">
              <a:avLst/>
            </a:prstGeom>
            <a:noFill/>
            <a:ln w="508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a:lstStyle/>
            <a:p>
              <a:endParaRPr lang="en-US"/>
            </a:p>
          </p:txBody>
        </p:sp>
      </p:grpSp>
      <p:sp>
        <p:nvSpPr>
          <p:cNvPr id="8197" name="Rectangle 16"/>
          <p:cNvSpPr>
            <a:spLocks noChangeArrowheads="1"/>
          </p:cNvSpPr>
          <p:nvPr/>
        </p:nvSpPr>
        <p:spPr bwMode="auto">
          <a:xfrm>
            <a:off x="1434921" y="2015503"/>
            <a:ext cx="1784143" cy="277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sz="1200" b="1" dirty="0">
                <a:solidFill>
                  <a:schemeClr val="tx1"/>
                </a:solidFill>
                <a:latin typeface="Courier New" pitchFamily="49" charset="0"/>
              </a:rPr>
              <a:t>EMPLOYEES</a:t>
            </a:r>
            <a:r>
              <a:rPr lang="en-US" sz="1200" b="1" dirty="0">
                <a:solidFill>
                  <a:schemeClr val="tx1"/>
                </a:solidFill>
              </a:rPr>
              <a:t>  (20 rows)</a:t>
            </a:r>
          </a:p>
        </p:txBody>
      </p:sp>
      <p:sp>
        <p:nvSpPr>
          <p:cNvPr id="8198" name="Rectangle 17"/>
          <p:cNvSpPr>
            <a:spLocks noChangeArrowheads="1"/>
          </p:cNvSpPr>
          <p:nvPr/>
        </p:nvSpPr>
        <p:spPr bwMode="auto">
          <a:xfrm>
            <a:off x="6022078" y="2015503"/>
            <a:ext cx="1885131" cy="277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sz="1200" b="1" dirty="0">
                <a:solidFill>
                  <a:schemeClr val="tx1"/>
                </a:solidFill>
                <a:latin typeface="Courier New" pitchFamily="49" charset="0"/>
              </a:rPr>
              <a:t>DEPARTMENTS</a:t>
            </a:r>
            <a:r>
              <a:rPr lang="en-US" sz="1200" b="1" dirty="0">
                <a:solidFill>
                  <a:schemeClr val="tx1"/>
                </a:solidFill>
              </a:rPr>
              <a:t>  (8 rows)</a:t>
            </a:r>
          </a:p>
        </p:txBody>
      </p:sp>
      <p:pic>
        <p:nvPicPr>
          <p:cNvPr id="8199" name="Picture 2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5183" y="2263506"/>
            <a:ext cx="3661982" cy="225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pic>
        <p:nvPicPr>
          <p:cNvPr id="8200" name="Picture 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9936" y="2280968"/>
            <a:ext cx="3331888"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pic>
        <p:nvPicPr>
          <p:cNvPr id="8201" name="Picture 2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9936" y="3154093"/>
            <a:ext cx="3331888"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pic>
        <p:nvPicPr>
          <p:cNvPr id="8202" name="Picture 3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69936" y="3825606"/>
            <a:ext cx="3335326"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pic>
        <p:nvPicPr>
          <p:cNvPr id="8203" name="Picture 3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31888" y="4510570"/>
            <a:ext cx="3342203" cy="154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pic>
        <p:nvPicPr>
          <p:cNvPr id="8204" name="Picture 3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31889" y="6215546"/>
            <a:ext cx="3331888"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
        <p:nvSpPr>
          <p:cNvPr id="8205" name="Text Box 33"/>
          <p:cNvSpPr txBox="1">
            <a:spLocks noChangeArrowheads="1"/>
          </p:cNvSpPr>
          <p:nvPr/>
        </p:nvSpPr>
        <p:spPr bwMode="auto">
          <a:xfrm>
            <a:off x="849305" y="2788969"/>
            <a:ext cx="397145" cy="394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med" len="lg"/>
              </a14:hiddenLine>
            </a:ext>
          </a:extLst>
        </p:spPr>
        <p:txBody>
          <a:bodyPr lIns="12700" tIns="12700" rIns="12700" bIns="12700">
            <a:spAutoFit/>
          </a:bodyPr>
          <a:lstStyle>
            <a:lvl1pPr defTabSz="822325">
              <a:defRPr sz="2400">
                <a:solidFill>
                  <a:schemeClr val="accent2"/>
                </a:solidFill>
                <a:latin typeface="Times New Roman" charset="0"/>
              </a:defRPr>
            </a:lvl1pPr>
            <a:lvl2pPr marL="742950" indent="-285750" defTabSz="822325">
              <a:defRPr sz="2400">
                <a:solidFill>
                  <a:schemeClr val="accent2"/>
                </a:solidFill>
                <a:latin typeface="Times New Roman" charset="0"/>
              </a:defRPr>
            </a:lvl2pPr>
            <a:lvl3pPr marL="1143000" indent="-228600" defTabSz="822325">
              <a:defRPr sz="2400">
                <a:solidFill>
                  <a:schemeClr val="accent2"/>
                </a:solidFill>
                <a:latin typeface="Times New Roman" charset="0"/>
              </a:defRPr>
            </a:lvl3pPr>
            <a:lvl4pPr marL="1600200" indent="-228600" defTabSz="822325">
              <a:defRPr sz="2400">
                <a:solidFill>
                  <a:schemeClr val="accent2"/>
                </a:solidFill>
                <a:latin typeface="Times New Roman" charset="0"/>
              </a:defRPr>
            </a:lvl4pPr>
            <a:lvl5pPr marL="2057400" indent="-228600" defTabSz="822325">
              <a:defRPr sz="2400">
                <a:solidFill>
                  <a:schemeClr val="accent2"/>
                </a:solidFill>
                <a:latin typeface="Times New Roman" charset="0"/>
              </a:defRPr>
            </a:lvl5pPr>
            <a:lvl6pPr marL="2514600" indent="-228600" defTabSz="822325" eaLnBrk="0" fontAlgn="base" hangingPunct="0">
              <a:spcBef>
                <a:spcPct val="0"/>
              </a:spcBef>
              <a:spcAft>
                <a:spcPct val="0"/>
              </a:spcAft>
              <a:defRPr sz="2400">
                <a:solidFill>
                  <a:schemeClr val="accent2"/>
                </a:solidFill>
                <a:latin typeface="Times New Roman" charset="0"/>
              </a:defRPr>
            </a:lvl6pPr>
            <a:lvl7pPr marL="2971800" indent="-228600" defTabSz="822325" eaLnBrk="0" fontAlgn="base" hangingPunct="0">
              <a:spcBef>
                <a:spcPct val="0"/>
              </a:spcBef>
              <a:spcAft>
                <a:spcPct val="0"/>
              </a:spcAft>
              <a:defRPr sz="2400">
                <a:solidFill>
                  <a:schemeClr val="accent2"/>
                </a:solidFill>
                <a:latin typeface="Times New Roman" charset="0"/>
              </a:defRPr>
            </a:lvl7pPr>
            <a:lvl8pPr marL="3429000" indent="-228600" defTabSz="822325" eaLnBrk="0" fontAlgn="base" hangingPunct="0">
              <a:spcBef>
                <a:spcPct val="0"/>
              </a:spcBef>
              <a:spcAft>
                <a:spcPct val="0"/>
              </a:spcAft>
              <a:defRPr sz="2400">
                <a:solidFill>
                  <a:schemeClr val="accent2"/>
                </a:solidFill>
                <a:latin typeface="Times New Roman" charset="0"/>
              </a:defRPr>
            </a:lvl8pPr>
            <a:lvl9pPr marL="3886200" indent="-228600" defTabSz="822325" eaLnBrk="0" fontAlgn="base" hangingPunct="0">
              <a:spcBef>
                <a:spcPct val="0"/>
              </a:spcBef>
              <a:spcAft>
                <a:spcPct val="0"/>
              </a:spcAft>
              <a:defRPr sz="2400">
                <a:solidFill>
                  <a:schemeClr val="accent2"/>
                </a:solidFill>
                <a:latin typeface="Times New Roman" charset="0"/>
              </a:defRPr>
            </a:lvl9pPr>
          </a:lstStyle>
          <a:p>
            <a:pPr algn="ctr" eaLnBrk="1" hangingPunct="1">
              <a:buClr>
                <a:srgbClr val="000000"/>
              </a:buClr>
              <a:buFont typeface="Arial" charset="0"/>
              <a:buNone/>
            </a:pPr>
            <a:r>
              <a:rPr lang="en-US" b="1">
                <a:solidFill>
                  <a:schemeClr val="tx1"/>
                </a:solidFill>
                <a:latin typeface="Arial" charset="0"/>
              </a:rPr>
              <a:t>…</a:t>
            </a:r>
          </a:p>
        </p:txBody>
      </p:sp>
      <p:sp>
        <p:nvSpPr>
          <p:cNvPr id="8206" name="Text Box 34"/>
          <p:cNvSpPr txBox="1">
            <a:spLocks noChangeArrowheads="1"/>
          </p:cNvSpPr>
          <p:nvPr/>
        </p:nvSpPr>
        <p:spPr bwMode="auto">
          <a:xfrm>
            <a:off x="3294065" y="5858358"/>
            <a:ext cx="397145" cy="394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med" len="lg"/>
              </a14:hiddenLine>
            </a:ext>
          </a:extLst>
        </p:spPr>
        <p:txBody>
          <a:bodyPr lIns="12700" tIns="12700" rIns="12700" bIns="12700">
            <a:spAutoFit/>
          </a:bodyPr>
          <a:lstStyle>
            <a:lvl1pPr defTabSz="822325">
              <a:defRPr sz="2400">
                <a:solidFill>
                  <a:schemeClr val="accent2"/>
                </a:solidFill>
                <a:latin typeface="Times New Roman" charset="0"/>
              </a:defRPr>
            </a:lvl1pPr>
            <a:lvl2pPr marL="742950" indent="-285750" defTabSz="822325">
              <a:defRPr sz="2400">
                <a:solidFill>
                  <a:schemeClr val="accent2"/>
                </a:solidFill>
                <a:latin typeface="Times New Roman" charset="0"/>
              </a:defRPr>
            </a:lvl2pPr>
            <a:lvl3pPr marL="1143000" indent="-228600" defTabSz="822325">
              <a:defRPr sz="2400">
                <a:solidFill>
                  <a:schemeClr val="accent2"/>
                </a:solidFill>
                <a:latin typeface="Times New Roman" charset="0"/>
              </a:defRPr>
            </a:lvl3pPr>
            <a:lvl4pPr marL="1600200" indent="-228600" defTabSz="822325">
              <a:defRPr sz="2400">
                <a:solidFill>
                  <a:schemeClr val="accent2"/>
                </a:solidFill>
                <a:latin typeface="Times New Roman" charset="0"/>
              </a:defRPr>
            </a:lvl4pPr>
            <a:lvl5pPr marL="2057400" indent="-228600" defTabSz="822325">
              <a:defRPr sz="2400">
                <a:solidFill>
                  <a:schemeClr val="accent2"/>
                </a:solidFill>
                <a:latin typeface="Times New Roman" charset="0"/>
              </a:defRPr>
            </a:lvl5pPr>
            <a:lvl6pPr marL="2514600" indent="-228600" defTabSz="822325" eaLnBrk="0" fontAlgn="base" hangingPunct="0">
              <a:spcBef>
                <a:spcPct val="0"/>
              </a:spcBef>
              <a:spcAft>
                <a:spcPct val="0"/>
              </a:spcAft>
              <a:defRPr sz="2400">
                <a:solidFill>
                  <a:schemeClr val="accent2"/>
                </a:solidFill>
                <a:latin typeface="Times New Roman" charset="0"/>
              </a:defRPr>
            </a:lvl6pPr>
            <a:lvl7pPr marL="2971800" indent="-228600" defTabSz="822325" eaLnBrk="0" fontAlgn="base" hangingPunct="0">
              <a:spcBef>
                <a:spcPct val="0"/>
              </a:spcBef>
              <a:spcAft>
                <a:spcPct val="0"/>
              </a:spcAft>
              <a:defRPr sz="2400">
                <a:solidFill>
                  <a:schemeClr val="accent2"/>
                </a:solidFill>
                <a:latin typeface="Times New Roman" charset="0"/>
              </a:defRPr>
            </a:lvl7pPr>
            <a:lvl8pPr marL="3429000" indent="-228600" defTabSz="822325" eaLnBrk="0" fontAlgn="base" hangingPunct="0">
              <a:spcBef>
                <a:spcPct val="0"/>
              </a:spcBef>
              <a:spcAft>
                <a:spcPct val="0"/>
              </a:spcAft>
              <a:defRPr sz="2400">
                <a:solidFill>
                  <a:schemeClr val="accent2"/>
                </a:solidFill>
                <a:latin typeface="Times New Roman" charset="0"/>
              </a:defRPr>
            </a:lvl8pPr>
            <a:lvl9pPr marL="3886200" indent="-228600" defTabSz="822325" eaLnBrk="0" fontAlgn="base" hangingPunct="0">
              <a:spcBef>
                <a:spcPct val="0"/>
              </a:spcBef>
              <a:spcAft>
                <a:spcPct val="0"/>
              </a:spcAft>
              <a:defRPr sz="2400">
                <a:solidFill>
                  <a:schemeClr val="accent2"/>
                </a:solidFill>
                <a:latin typeface="Times New Roman" charset="0"/>
              </a:defRPr>
            </a:lvl9pPr>
          </a:lstStyle>
          <a:p>
            <a:pPr algn="ctr" eaLnBrk="1" hangingPunct="1">
              <a:buClr>
                <a:srgbClr val="000000"/>
              </a:buClr>
              <a:buFont typeface="Arial" charset="0"/>
              <a:buNone/>
            </a:pPr>
            <a:r>
              <a:rPr lang="en-US" b="1">
                <a:solidFill>
                  <a:schemeClr val="tx1"/>
                </a:solidFill>
                <a:latin typeface="Arial" charset="0"/>
              </a:rPr>
              <a:t>…</a:t>
            </a:r>
          </a:p>
        </p:txBody>
      </p:sp>
      <p:sp>
        <p:nvSpPr>
          <p:cNvPr id="19" name="Title 1"/>
          <p:cNvSpPr txBox="1">
            <a:spLocks/>
          </p:cNvSpPr>
          <p:nvPr/>
        </p:nvSpPr>
        <p:spPr>
          <a:xfrm>
            <a:off x="511791" y="208077"/>
            <a:ext cx="8985250" cy="692727"/>
          </a:xfrm>
          <a:prstGeom prst="rect">
            <a:avLst/>
          </a:prstGeom>
        </p:spPr>
        <p:txBody>
          <a:bodyPr anchor="b"/>
          <a:lstStyle>
            <a:lvl1pPr algn="ctr" rtl="0" eaLnBrk="1" fontAlgn="base" hangingPunct="1">
              <a:spcBef>
                <a:spcPct val="0"/>
              </a:spcBef>
              <a:spcAft>
                <a:spcPct val="0"/>
              </a:spcAft>
              <a:defRPr sz="4400" kern="1200">
                <a:solidFill>
                  <a:schemeClr val="tx1"/>
                </a:solidFill>
                <a:latin typeface="+mj-lt"/>
                <a:ea typeface="ＭＳ Ｐゴシック" charset="-128"/>
                <a:cs typeface="ＭＳ Ｐゴシック" charset="0"/>
              </a:defRPr>
            </a:lvl1pPr>
            <a:lvl2pPr algn="ctr" rtl="0" eaLnBrk="1" fontAlgn="base" hangingPunct="1">
              <a:spcBef>
                <a:spcPct val="0"/>
              </a:spcBef>
              <a:spcAft>
                <a:spcPct val="0"/>
              </a:spcAft>
              <a:defRPr sz="4400">
                <a:solidFill>
                  <a:schemeClr val="tx1"/>
                </a:solidFill>
                <a:latin typeface="Arial" pitchFamily="34" charset="0"/>
                <a:ea typeface="ＭＳ Ｐゴシック" charset="-128"/>
                <a:cs typeface="ＭＳ Ｐゴシック" charset="0"/>
              </a:defRPr>
            </a:lvl2pPr>
            <a:lvl3pPr algn="ctr" rtl="0" eaLnBrk="1" fontAlgn="base" hangingPunct="1">
              <a:spcBef>
                <a:spcPct val="0"/>
              </a:spcBef>
              <a:spcAft>
                <a:spcPct val="0"/>
              </a:spcAft>
              <a:defRPr sz="4400">
                <a:solidFill>
                  <a:schemeClr val="tx1"/>
                </a:solidFill>
                <a:latin typeface="Arial" pitchFamily="34" charset="0"/>
                <a:ea typeface="ＭＳ Ｐゴシック" charset="-128"/>
                <a:cs typeface="ＭＳ Ｐゴシック" charset="0"/>
              </a:defRPr>
            </a:lvl3pPr>
            <a:lvl4pPr algn="ctr" rtl="0" eaLnBrk="1" fontAlgn="base" hangingPunct="1">
              <a:spcBef>
                <a:spcPct val="0"/>
              </a:spcBef>
              <a:spcAft>
                <a:spcPct val="0"/>
              </a:spcAft>
              <a:defRPr sz="4400">
                <a:solidFill>
                  <a:schemeClr val="tx1"/>
                </a:solidFill>
                <a:latin typeface="Arial" pitchFamily="34" charset="0"/>
                <a:ea typeface="ＭＳ Ｐゴシック" charset="-128"/>
                <a:cs typeface="ＭＳ Ｐゴシック" charset="0"/>
              </a:defRPr>
            </a:lvl4pPr>
            <a:lvl5pPr algn="ctr" rtl="0" eaLnBrk="1" fontAlgn="base" hangingPunct="1">
              <a:spcBef>
                <a:spcPct val="0"/>
              </a:spcBef>
              <a:spcAft>
                <a:spcPct val="0"/>
              </a:spcAft>
              <a:defRPr sz="4400">
                <a:solidFill>
                  <a:schemeClr val="tx1"/>
                </a:solidFill>
                <a:latin typeface="Arial" pitchFamily="34" charset="0"/>
                <a:ea typeface="ＭＳ Ｐゴシック" charset="-128"/>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sz="2800" dirty="0"/>
              <a:t>Generating a Cartesian Product</a:t>
            </a:r>
          </a:p>
        </p:txBody>
      </p:sp>
      <p:sp>
        <p:nvSpPr>
          <p:cNvPr id="20" name="Rectangle 3"/>
          <p:cNvSpPr txBox="1">
            <a:spLocks noChangeArrowheads="1"/>
          </p:cNvSpPr>
          <p:nvPr/>
        </p:nvSpPr>
        <p:spPr>
          <a:xfrm>
            <a:off x="619756" y="900804"/>
            <a:ext cx="7997907" cy="1171304"/>
          </a:xfrm>
          <a:prstGeom prst="rect">
            <a:avLst/>
          </a:prstGeom>
          <a:noFill/>
        </p:spPr>
        <p:txBody>
          <a:bodyPr/>
          <a:lstStyle>
            <a:lvl1pPr marL="342900" indent="-342900" algn="l" rtl="0" eaLnBrk="1" fontAlgn="base" hangingPunct="1">
              <a:spcBef>
                <a:spcPct val="20000"/>
              </a:spcBef>
              <a:spcAft>
                <a:spcPct val="0"/>
              </a:spcAft>
              <a:buClr>
                <a:srgbClr val="003399"/>
              </a:buClr>
              <a:buFont typeface="Arial" pitchFamily="34" charset="0"/>
              <a:buChar char="•"/>
              <a:defRPr sz="2200" kern="1200">
                <a:solidFill>
                  <a:srgbClr val="003C71"/>
                </a:solidFill>
                <a:latin typeface="+mn-lt"/>
                <a:ea typeface="ＭＳ Ｐゴシック" charset="-128"/>
                <a:cs typeface="ＭＳ Ｐゴシック" charset="0"/>
              </a:defRPr>
            </a:lvl1pPr>
            <a:lvl2pPr marL="742950" indent="-285750" algn="l" rtl="0" eaLnBrk="1" fontAlgn="base" hangingPunct="1">
              <a:spcBef>
                <a:spcPct val="20000"/>
              </a:spcBef>
              <a:spcAft>
                <a:spcPct val="0"/>
              </a:spcAft>
              <a:buClr>
                <a:srgbClr val="003399"/>
              </a:buClr>
              <a:buFont typeface="Arial" pitchFamily="34" charset="0"/>
              <a:buChar char="•"/>
              <a:defRPr kern="1200">
                <a:solidFill>
                  <a:srgbClr val="003C71"/>
                </a:solidFill>
                <a:latin typeface="+mn-lt"/>
                <a:ea typeface="ＭＳ Ｐゴシック" charset="-128"/>
                <a:cs typeface="MS PGothic" charset="0"/>
              </a:defRPr>
            </a:lvl2pPr>
            <a:lvl3pPr marL="1143000" indent="-228600" algn="l" rtl="0" eaLnBrk="1" fontAlgn="base" hangingPunct="1">
              <a:spcBef>
                <a:spcPct val="20000"/>
              </a:spcBef>
              <a:spcAft>
                <a:spcPct val="0"/>
              </a:spcAft>
              <a:buClr>
                <a:srgbClr val="003399"/>
              </a:buClr>
              <a:buFont typeface="Calibri" pitchFamily="34" charset="0"/>
              <a:buChar char="–"/>
              <a:defRPr sz="1600" kern="1200">
                <a:solidFill>
                  <a:srgbClr val="003C71"/>
                </a:solidFill>
                <a:latin typeface="+mn-lt"/>
                <a:ea typeface="ＭＳ Ｐゴシック" charset="-128"/>
                <a:cs typeface="ＭＳ Ｐゴシック" charset="-128"/>
              </a:defRPr>
            </a:lvl3pPr>
            <a:lvl4pPr marL="1600200" indent="-228600" algn="l" rtl="0" eaLnBrk="1" fontAlgn="base" hangingPunct="1">
              <a:spcBef>
                <a:spcPct val="20000"/>
              </a:spcBef>
              <a:spcAft>
                <a:spcPct val="0"/>
              </a:spcAft>
              <a:buClr>
                <a:srgbClr val="003399"/>
              </a:buClr>
              <a:buFont typeface="Arial" pitchFamily="34" charset="0"/>
              <a:buChar char="–"/>
              <a:defRPr sz="2000" kern="1200">
                <a:solidFill>
                  <a:srgbClr val="003C71"/>
                </a:solidFill>
                <a:latin typeface="+mn-lt"/>
                <a:ea typeface="ＭＳ Ｐゴシック" charset="-128"/>
                <a:cs typeface="ＭＳ Ｐゴシック" charset="-128"/>
              </a:defRPr>
            </a:lvl4pPr>
            <a:lvl5pPr marL="2057400" indent="-228600" algn="l" rtl="0" eaLnBrk="1" fontAlgn="base" hangingPunct="1">
              <a:spcBef>
                <a:spcPct val="20000"/>
              </a:spcBef>
              <a:spcAft>
                <a:spcPct val="0"/>
              </a:spcAft>
              <a:buClr>
                <a:srgbClr val="CF4520"/>
              </a:buClr>
              <a:buFont typeface="Arial" pitchFamily="34" charset="0"/>
              <a:buChar char="»"/>
              <a:defRPr sz="2000" kern="1200">
                <a:solidFill>
                  <a:srgbClr val="003C71"/>
                </a:solidFill>
                <a:latin typeface="+mn-lt"/>
                <a:ea typeface="ＭＳ Ｐゴシック" charset="-128"/>
                <a:cs typeface="ＭＳ Ｐゴシック" charset="-128"/>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itchFamily="2" charset="2"/>
              <a:buChar char="Ø"/>
            </a:pPr>
            <a:r>
              <a:rPr lang="en-US" sz="1200" dirty="0" smtClean="0"/>
              <a:t>A Cartesian product is formed when:</a:t>
            </a:r>
          </a:p>
          <a:p>
            <a:pPr lvl="1">
              <a:buFont typeface="Wingdings" pitchFamily="2" charset="2"/>
              <a:buChar char="§"/>
            </a:pPr>
            <a:r>
              <a:rPr lang="en-US" sz="1200" dirty="0" smtClean="0"/>
              <a:t>A join condition is omitted</a:t>
            </a:r>
          </a:p>
          <a:p>
            <a:pPr lvl="1">
              <a:buFont typeface="Wingdings" pitchFamily="2" charset="2"/>
              <a:buChar char="§"/>
            </a:pPr>
            <a:r>
              <a:rPr lang="en-US" sz="1200" dirty="0" smtClean="0"/>
              <a:t>A join condition is invalid</a:t>
            </a:r>
          </a:p>
          <a:p>
            <a:pPr lvl="1">
              <a:buFont typeface="Wingdings" pitchFamily="2" charset="2"/>
              <a:buChar char="§"/>
            </a:pPr>
            <a:r>
              <a:rPr lang="en-US" sz="1200" dirty="0" smtClean="0"/>
              <a:t>All rows in the first table are joined to all rows in the second table</a:t>
            </a:r>
          </a:p>
          <a:p>
            <a:pPr>
              <a:buFont typeface="Wingdings" pitchFamily="2" charset="2"/>
              <a:buChar char="Ø"/>
            </a:pPr>
            <a:r>
              <a:rPr lang="en-US" sz="1200" dirty="0" smtClean="0"/>
              <a:t>To avoid a Cartesian product, always include a valid join condition in a </a:t>
            </a:r>
            <a:r>
              <a:rPr lang="en-US" sz="1200" dirty="0" smtClean="0">
                <a:latin typeface="Courier New" pitchFamily="49" charset="0"/>
              </a:rPr>
              <a:t>WHERE</a:t>
            </a:r>
            <a:r>
              <a:rPr lang="en-US" sz="1200" dirty="0" smtClean="0"/>
              <a:t> clause.</a:t>
            </a:r>
          </a:p>
        </p:txBody>
      </p:sp>
    </p:spTree>
    <p:extLst>
      <p:ext uri="{BB962C8B-B14F-4D97-AF65-F5344CB8AC3E}">
        <p14:creationId xmlns:p14="http://schemas.microsoft.com/office/powerpoint/2010/main" val="3011694943"/>
      </p:ext>
    </p:extLst>
  </p:cSld>
  <p:clrMapOvr>
    <a:masterClrMapping/>
  </p:clrMapOvr>
  <p:transition spd="slow">
    <p:cu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ChangeArrowheads="1"/>
          </p:cNvSpPr>
          <p:nvPr/>
        </p:nvSpPr>
        <p:spPr bwMode="auto">
          <a:xfrm>
            <a:off x="858960" y="1230314"/>
            <a:ext cx="1641475" cy="400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sz="2000" b="1" dirty="0">
                <a:solidFill>
                  <a:schemeClr val="tx1"/>
                </a:solidFill>
                <a:latin typeface="Courier New" pitchFamily="49" charset="0"/>
              </a:rPr>
              <a:t>EMPLOYEES</a:t>
            </a:r>
            <a:r>
              <a:rPr lang="en-US" sz="2000" b="1" dirty="0">
                <a:solidFill>
                  <a:schemeClr val="tx1"/>
                </a:solidFill>
                <a:latin typeface="Arial" charset="0"/>
              </a:rPr>
              <a:t> </a:t>
            </a:r>
          </a:p>
        </p:txBody>
      </p:sp>
      <p:sp>
        <p:nvSpPr>
          <p:cNvPr id="11268" name="Rectangle 4"/>
          <p:cNvSpPr>
            <a:spLocks noChangeArrowheads="1"/>
          </p:cNvSpPr>
          <p:nvPr/>
        </p:nvSpPr>
        <p:spPr bwMode="auto">
          <a:xfrm>
            <a:off x="4823956" y="1254126"/>
            <a:ext cx="2032608" cy="400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sz="2000" b="1">
                <a:solidFill>
                  <a:schemeClr val="tx1"/>
                </a:solidFill>
                <a:latin typeface="Courier New" pitchFamily="49" charset="0"/>
              </a:rPr>
              <a:t>DEPARTMENTS </a:t>
            </a:r>
          </a:p>
        </p:txBody>
      </p:sp>
      <p:grpSp>
        <p:nvGrpSpPr>
          <p:cNvPr id="11269" name="Group 9"/>
          <p:cNvGrpSpPr>
            <a:grpSpLocks/>
          </p:cNvGrpSpPr>
          <p:nvPr/>
        </p:nvGrpSpPr>
        <p:grpSpPr bwMode="auto">
          <a:xfrm>
            <a:off x="3311363" y="4892149"/>
            <a:ext cx="2914113" cy="942975"/>
            <a:chOff x="1934" y="3288"/>
            <a:chExt cx="1695" cy="594"/>
          </a:xfrm>
        </p:grpSpPr>
        <p:sp>
          <p:nvSpPr>
            <p:cNvPr id="11276" name="Rectangle 5"/>
            <p:cNvSpPr>
              <a:spLocks noChangeArrowheads="1"/>
            </p:cNvSpPr>
            <p:nvPr/>
          </p:nvSpPr>
          <p:spPr bwMode="auto">
            <a:xfrm>
              <a:off x="1934" y="3705"/>
              <a:ext cx="611" cy="17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2075" tIns="46038" rIns="92075" bIns="46038">
              <a:spAutoFit/>
            </a:bodyPr>
            <a:lstStyle/>
            <a:p>
              <a:pPr algn="ctr">
                <a:lnSpc>
                  <a:spcPct val="110000"/>
                </a:lnSpc>
              </a:pPr>
              <a:r>
                <a:rPr lang="en-US" sz="1200" b="1" dirty="0">
                  <a:latin typeface="Arial" charset="0"/>
                </a:rPr>
                <a:t>Foreign key</a:t>
              </a:r>
            </a:p>
          </p:txBody>
        </p:sp>
        <p:sp>
          <p:nvSpPr>
            <p:cNvPr id="11277" name="Line 6"/>
            <p:cNvSpPr>
              <a:spLocks noChangeShapeType="1"/>
            </p:cNvSpPr>
            <p:nvPr/>
          </p:nvSpPr>
          <p:spPr bwMode="auto">
            <a:xfrm flipH="1" flipV="1">
              <a:off x="2230" y="3288"/>
              <a:ext cx="2" cy="414"/>
            </a:xfrm>
            <a:prstGeom prst="line">
              <a:avLst/>
            </a:prstGeom>
            <a:noFill/>
            <a:ln w="508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en-US"/>
            </a:p>
          </p:txBody>
        </p:sp>
        <p:sp>
          <p:nvSpPr>
            <p:cNvPr id="11278" name="Rectangle 7"/>
            <p:cNvSpPr>
              <a:spLocks noChangeArrowheads="1"/>
            </p:cNvSpPr>
            <p:nvPr/>
          </p:nvSpPr>
          <p:spPr bwMode="auto">
            <a:xfrm>
              <a:off x="3015" y="3705"/>
              <a:ext cx="614" cy="17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2075" tIns="46038" rIns="92075" bIns="46038">
              <a:spAutoFit/>
            </a:bodyPr>
            <a:lstStyle/>
            <a:p>
              <a:pPr algn="ctr">
                <a:lnSpc>
                  <a:spcPct val="110000"/>
                </a:lnSpc>
              </a:pPr>
              <a:r>
                <a:rPr lang="en-US" sz="1200" b="1">
                  <a:latin typeface="Arial" charset="0"/>
                </a:rPr>
                <a:t>Primary key</a:t>
              </a:r>
            </a:p>
          </p:txBody>
        </p:sp>
        <p:sp>
          <p:nvSpPr>
            <p:cNvPr id="11279" name="Line 8"/>
            <p:cNvSpPr>
              <a:spLocks noChangeShapeType="1"/>
            </p:cNvSpPr>
            <p:nvPr/>
          </p:nvSpPr>
          <p:spPr bwMode="auto">
            <a:xfrm flipH="1" flipV="1">
              <a:off x="3298" y="3288"/>
              <a:ext cx="2" cy="414"/>
            </a:xfrm>
            <a:prstGeom prst="line">
              <a:avLst/>
            </a:prstGeom>
            <a:noFill/>
            <a:ln w="508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en-US"/>
            </a:p>
          </p:txBody>
        </p:sp>
      </p:grpSp>
      <p:pic>
        <p:nvPicPr>
          <p:cNvPr id="11270" name="Picture 2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7712" y="1677989"/>
            <a:ext cx="2671700" cy="319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pic>
        <p:nvPicPr>
          <p:cNvPr id="11271" name="Picture 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4710" y="1677988"/>
            <a:ext cx="3239049" cy="318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
        <p:nvSpPr>
          <p:cNvPr id="11272" name="Rectangle 23"/>
          <p:cNvSpPr>
            <a:spLocks noChangeArrowheads="1"/>
          </p:cNvSpPr>
          <p:nvPr/>
        </p:nvSpPr>
        <p:spPr bwMode="auto">
          <a:xfrm>
            <a:off x="2568546" y="1738313"/>
            <a:ext cx="1366797" cy="31115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273" name="Rectangle 24"/>
          <p:cNvSpPr>
            <a:spLocks noChangeArrowheads="1"/>
          </p:cNvSpPr>
          <p:nvPr/>
        </p:nvSpPr>
        <p:spPr bwMode="auto">
          <a:xfrm>
            <a:off x="5020183" y="1716088"/>
            <a:ext cx="1408058" cy="31115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274" name="Text Box 29"/>
          <p:cNvSpPr txBox="1">
            <a:spLocks noChangeArrowheads="1"/>
          </p:cNvSpPr>
          <p:nvPr/>
        </p:nvSpPr>
        <p:spPr bwMode="auto">
          <a:xfrm>
            <a:off x="1253327" y="4689476"/>
            <a:ext cx="397144" cy="394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med" len="lg"/>
              </a14:hiddenLine>
            </a:ext>
          </a:extLst>
        </p:spPr>
        <p:txBody>
          <a:bodyPr lIns="12700" tIns="12700" rIns="12700" bIns="12700">
            <a:spAutoFit/>
          </a:bodyPr>
          <a:lstStyle>
            <a:lvl1pPr defTabSz="822325">
              <a:defRPr sz="2400">
                <a:solidFill>
                  <a:schemeClr val="accent2"/>
                </a:solidFill>
                <a:latin typeface="Times New Roman" charset="0"/>
              </a:defRPr>
            </a:lvl1pPr>
            <a:lvl2pPr marL="742950" indent="-285750" defTabSz="822325">
              <a:defRPr sz="2400">
                <a:solidFill>
                  <a:schemeClr val="accent2"/>
                </a:solidFill>
                <a:latin typeface="Times New Roman" charset="0"/>
              </a:defRPr>
            </a:lvl2pPr>
            <a:lvl3pPr marL="1143000" indent="-228600" defTabSz="822325">
              <a:defRPr sz="2400">
                <a:solidFill>
                  <a:schemeClr val="accent2"/>
                </a:solidFill>
                <a:latin typeface="Times New Roman" charset="0"/>
              </a:defRPr>
            </a:lvl3pPr>
            <a:lvl4pPr marL="1600200" indent="-228600" defTabSz="822325">
              <a:defRPr sz="2400">
                <a:solidFill>
                  <a:schemeClr val="accent2"/>
                </a:solidFill>
                <a:latin typeface="Times New Roman" charset="0"/>
              </a:defRPr>
            </a:lvl4pPr>
            <a:lvl5pPr marL="2057400" indent="-228600" defTabSz="822325">
              <a:defRPr sz="2400">
                <a:solidFill>
                  <a:schemeClr val="accent2"/>
                </a:solidFill>
                <a:latin typeface="Times New Roman" charset="0"/>
              </a:defRPr>
            </a:lvl5pPr>
            <a:lvl6pPr marL="2514600" indent="-228600" defTabSz="822325" eaLnBrk="0" fontAlgn="base" hangingPunct="0">
              <a:spcBef>
                <a:spcPct val="0"/>
              </a:spcBef>
              <a:spcAft>
                <a:spcPct val="0"/>
              </a:spcAft>
              <a:defRPr sz="2400">
                <a:solidFill>
                  <a:schemeClr val="accent2"/>
                </a:solidFill>
                <a:latin typeface="Times New Roman" charset="0"/>
              </a:defRPr>
            </a:lvl6pPr>
            <a:lvl7pPr marL="2971800" indent="-228600" defTabSz="822325" eaLnBrk="0" fontAlgn="base" hangingPunct="0">
              <a:spcBef>
                <a:spcPct val="0"/>
              </a:spcBef>
              <a:spcAft>
                <a:spcPct val="0"/>
              </a:spcAft>
              <a:defRPr sz="2400">
                <a:solidFill>
                  <a:schemeClr val="accent2"/>
                </a:solidFill>
                <a:latin typeface="Times New Roman" charset="0"/>
              </a:defRPr>
            </a:lvl7pPr>
            <a:lvl8pPr marL="3429000" indent="-228600" defTabSz="822325" eaLnBrk="0" fontAlgn="base" hangingPunct="0">
              <a:spcBef>
                <a:spcPct val="0"/>
              </a:spcBef>
              <a:spcAft>
                <a:spcPct val="0"/>
              </a:spcAft>
              <a:defRPr sz="2400">
                <a:solidFill>
                  <a:schemeClr val="accent2"/>
                </a:solidFill>
                <a:latin typeface="Times New Roman" charset="0"/>
              </a:defRPr>
            </a:lvl8pPr>
            <a:lvl9pPr marL="3886200" indent="-228600" defTabSz="822325" eaLnBrk="0" fontAlgn="base" hangingPunct="0">
              <a:spcBef>
                <a:spcPct val="0"/>
              </a:spcBef>
              <a:spcAft>
                <a:spcPct val="0"/>
              </a:spcAft>
              <a:defRPr sz="2400">
                <a:solidFill>
                  <a:schemeClr val="accent2"/>
                </a:solidFill>
                <a:latin typeface="Times New Roman" charset="0"/>
              </a:defRPr>
            </a:lvl9pPr>
          </a:lstStyle>
          <a:p>
            <a:pPr algn="ctr" eaLnBrk="1" hangingPunct="1">
              <a:buClr>
                <a:srgbClr val="000000"/>
              </a:buClr>
              <a:buFont typeface="Arial" charset="0"/>
              <a:buNone/>
            </a:pPr>
            <a:r>
              <a:rPr lang="en-US" b="1">
                <a:solidFill>
                  <a:schemeClr val="tx1"/>
                </a:solidFill>
                <a:latin typeface="Arial" charset="0"/>
              </a:rPr>
              <a:t>…</a:t>
            </a:r>
          </a:p>
        </p:txBody>
      </p:sp>
      <p:sp>
        <p:nvSpPr>
          <p:cNvPr id="11275" name="Text Box 30"/>
          <p:cNvSpPr txBox="1">
            <a:spLocks noChangeArrowheads="1"/>
          </p:cNvSpPr>
          <p:nvPr/>
        </p:nvSpPr>
        <p:spPr bwMode="auto">
          <a:xfrm>
            <a:off x="4973763" y="4683126"/>
            <a:ext cx="397144" cy="394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med" len="lg"/>
              </a14:hiddenLine>
            </a:ext>
          </a:extLst>
        </p:spPr>
        <p:txBody>
          <a:bodyPr lIns="12700" tIns="12700" rIns="12700" bIns="12700">
            <a:spAutoFit/>
          </a:bodyPr>
          <a:lstStyle>
            <a:lvl1pPr defTabSz="822325">
              <a:defRPr sz="2400">
                <a:solidFill>
                  <a:schemeClr val="accent2"/>
                </a:solidFill>
                <a:latin typeface="Times New Roman" charset="0"/>
              </a:defRPr>
            </a:lvl1pPr>
            <a:lvl2pPr marL="742950" indent="-285750" defTabSz="822325">
              <a:defRPr sz="2400">
                <a:solidFill>
                  <a:schemeClr val="accent2"/>
                </a:solidFill>
                <a:latin typeface="Times New Roman" charset="0"/>
              </a:defRPr>
            </a:lvl2pPr>
            <a:lvl3pPr marL="1143000" indent="-228600" defTabSz="822325">
              <a:defRPr sz="2400">
                <a:solidFill>
                  <a:schemeClr val="accent2"/>
                </a:solidFill>
                <a:latin typeface="Times New Roman" charset="0"/>
              </a:defRPr>
            </a:lvl3pPr>
            <a:lvl4pPr marL="1600200" indent="-228600" defTabSz="822325">
              <a:defRPr sz="2400">
                <a:solidFill>
                  <a:schemeClr val="accent2"/>
                </a:solidFill>
                <a:latin typeface="Times New Roman" charset="0"/>
              </a:defRPr>
            </a:lvl4pPr>
            <a:lvl5pPr marL="2057400" indent="-228600" defTabSz="822325">
              <a:defRPr sz="2400">
                <a:solidFill>
                  <a:schemeClr val="accent2"/>
                </a:solidFill>
                <a:latin typeface="Times New Roman" charset="0"/>
              </a:defRPr>
            </a:lvl5pPr>
            <a:lvl6pPr marL="2514600" indent="-228600" defTabSz="822325" eaLnBrk="0" fontAlgn="base" hangingPunct="0">
              <a:spcBef>
                <a:spcPct val="0"/>
              </a:spcBef>
              <a:spcAft>
                <a:spcPct val="0"/>
              </a:spcAft>
              <a:defRPr sz="2400">
                <a:solidFill>
                  <a:schemeClr val="accent2"/>
                </a:solidFill>
                <a:latin typeface="Times New Roman" charset="0"/>
              </a:defRPr>
            </a:lvl6pPr>
            <a:lvl7pPr marL="2971800" indent="-228600" defTabSz="822325" eaLnBrk="0" fontAlgn="base" hangingPunct="0">
              <a:spcBef>
                <a:spcPct val="0"/>
              </a:spcBef>
              <a:spcAft>
                <a:spcPct val="0"/>
              </a:spcAft>
              <a:defRPr sz="2400">
                <a:solidFill>
                  <a:schemeClr val="accent2"/>
                </a:solidFill>
                <a:latin typeface="Times New Roman" charset="0"/>
              </a:defRPr>
            </a:lvl7pPr>
            <a:lvl8pPr marL="3429000" indent="-228600" defTabSz="822325" eaLnBrk="0" fontAlgn="base" hangingPunct="0">
              <a:spcBef>
                <a:spcPct val="0"/>
              </a:spcBef>
              <a:spcAft>
                <a:spcPct val="0"/>
              </a:spcAft>
              <a:defRPr sz="2400">
                <a:solidFill>
                  <a:schemeClr val="accent2"/>
                </a:solidFill>
                <a:latin typeface="Times New Roman" charset="0"/>
              </a:defRPr>
            </a:lvl8pPr>
            <a:lvl9pPr marL="3886200" indent="-228600" defTabSz="822325" eaLnBrk="0" fontAlgn="base" hangingPunct="0">
              <a:spcBef>
                <a:spcPct val="0"/>
              </a:spcBef>
              <a:spcAft>
                <a:spcPct val="0"/>
              </a:spcAft>
              <a:defRPr sz="2400">
                <a:solidFill>
                  <a:schemeClr val="accent2"/>
                </a:solidFill>
                <a:latin typeface="Times New Roman" charset="0"/>
              </a:defRPr>
            </a:lvl9pPr>
          </a:lstStyle>
          <a:p>
            <a:pPr algn="ctr" eaLnBrk="1" hangingPunct="1">
              <a:buClr>
                <a:srgbClr val="000000"/>
              </a:buClr>
              <a:buFont typeface="Arial" charset="0"/>
              <a:buNone/>
            </a:pPr>
            <a:r>
              <a:rPr lang="en-US" b="1">
                <a:solidFill>
                  <a:schemeClr val="tx1"/>
                </a:solidFill>
                <a:latin typeface="Arial" charset="0"/>
              </a:rPr>
              <a:t>…</a:t>
            </a:r>
          </a:p>
        </p:txBody>
      </p:sp>
      <p:sp>
        <p:nvSpPr>
          <p:cNvPr id="16" name="Title 1"/>
          <p:cNvSpPr txBox="1">
            <a:spLocks/>
          </p:cNvSpPr>
          <p:nvPr/>
        </p:nvSpPr>
        <p:spPr>
          <a:xfrm>
            <a:off x="511791" y="208077"/>
            <a:ext cx="8985250" cy="692727"/>
          </a:xfrm>
          <a:prstGeom prst="rect">
            <a:avLst/>
          </a:prstGeom>
        </p:spPr>
        <p:txBody>
          <a:bodyPr anchor="b"/>
          <a:lstStyle>
            <a:lvl1pPr algn="ctr" rtl="0" eaLnBrk="1" fontAlgn="base" hangingPunct="1">
              <a:spcBef>
                <a:spcPct val="0"/>
              </a:spcBef>
              <a:spcAft>
                <a:spcPct val="0"/>
              </a:spcAft>
              <a:defRPr sz="4400" kern="1200">
                <a:solidFill>
                  <a:schemeClr val="tx1"/>
                </a:solidFill>
                <a:latin typeface="+mj-lt"/>
                <a:ea typeface="ＭＳ Ｐゴシック" charset="-128"/>
                <a:cs typeface="ＭＳ Ｐゴシック" charset="0"/>
              </a:defRPr>
            </a:lvl1pPr>
            <a:lvl2pPr algn="ctr" rtl="0" eaLnBrk="1" fontAlgn="base" hangingPunct="1">
              <a:spcBef>
                <a:spcPct val="0"/>
              </a:spcBef>
              <a:spcAft>
                <a:spcPct val="0"/>
              </a:spcAft>
              <a:defRPr sz="4400">
                <a:solidFill>
                  <a:schemeClr val="tx1"/>
                </a:solidFill>
                <a:latin typeface="Arial" pitchFamily="34" charset="0"/>
                <a:ea typeface="ＭＳ Ｐゴシック" charset="-128"/>
                <a:cs typeface="ＭＳ Ｐゴシック" charset="0"/>
              </a:defRPr>
            </a:lvl2pPr>
            <a:lvl3pPr algn="ctr" rtl="0" eaLnBrk="1" fontAlgn="base" hangingPunct="1">
              <a:spcBef>
                <a:spcPct val="0"/>
              </a:spcBef>
              <a:spcAft>
                <a:spcPct val="0"/>
              </a:spcAft>
              <a:defRPr sz="4400">
                <a:solidFill>
                  <a:schemeClr val="tx1"/>
                </a:solidFill>
                <a:latin typeface="Arial" pitchFamily="34" charset="0"/>
                <a:ea typeface="ＭＳ Ｐゴシック" charset="-128"/>
                <a:cs typeface="ＭＳ Ｐゴシック" charset="0"/>
              </a:defRPr>
            </a:lvl3pPr>
            <a:lvl4pPr algn="ctr" rtl="0" eaLnBrk="1" fontAlgn="base" hangingPunct="1">
              <a:spcBef>
                <a:spcPct val="0"/>
              </a:spcBef>
              <a:spcAft>
                <a:spcPct val="0"/>
              </a:spcAft>
              <a:defRPr sz="4400">
                <a:solidFill>
                  <a:schemeClr val="tx1"/>
                </a:solidFill>
                <a:latin typeface="Arial" pitchFamily="34" charset="0"/>
                <a:ea typeface="ＭＳ Ｐゴシック" charset="-128"/>
                <a:cs typeface="ＭＳ Ｐゴシック" charset="0"/>
              </a:defRPr>
            </a:lvl4pPr>
            <a:lvl5pPr algn="ctr" rtl="0" eaLnBrk="1" fontAlgn="base" hangingPunct="1">
              <a:spcBef>
                <a:spcPct val="0"/>
              </a:spcBef>
              <a:spcAft>
                <a:spcPct val="0"/>
              </a:spcAft>
              <a:defRPr sz="4400">
                <a:solidFill>
                  <a:schemeClr val="tx1"/>
                </a:solidFill>
                <a:latin typeface="Arial" pitchFamily="34" charset="0"/>
                <a:ea typeface="ＭＳ Ｐゴシック" charset="-128"/>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sz="2800" dirty="0"/>
              <a:t>What is an Equijoin?</a:t>
            </a:r>
          </a:p>
        </p:txBody>
      </p:sp>
    </p:spTree>
    <p:extLst>
      <p:ext uri="{BB962C8B-B14F-4D97-AF65-F5344CB8AC3E}">
        <p14:creationId xmlns:p14="http://schemas.microsoft.com/office/powerpoint/2010/main" val="103305971"/>
      </p:ext>
    </p:extLst>
  </p:cSld>
  <p:clrMapOvr>
    <a:masterClrMapping/>
  </p:clrMapOvr>
  <p:transition spd="slow">
    <p:cu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ChangeArrowheads="1"/>
          </p:cNvSpPr>
          <p:nvPr/>
        </p:nvSpPr>
        <p:spPr bwMode="blackWhite">
          <a:xfrm>
            <a:off x="962775" y="2055746"/>
            <a:ext cx="7894752" cy="127952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defRPr/>
            </a:pPr>
            <a:r>
              <a:rPr lang="en-US" sz="1800" b="1">
                <a:solidFill>
                  <a:srgbClr val="000000"/>
                </a:solidFill>
                <a:latin typeface="Courier New" pitchFamily="49" charset="0"/>
              </a:rPr>
              <a:t> </a:t>
            </a:r>
          </a:p>
        </p:txBody>
      </p:sp>
      <p:sp>
        <p:nvSpPr>
          <p:cNvPr id="12291" name="Rectangle 5"/>
          <p:cNvSpPr>
            <a:spLocks noChangeArrowheads="1"/>
          </p:cNvSpPr>
          <p:nvPr/>
        </p:nvSpPr>
        <p:spPr bwMode="blackWhite">
          <a:xfrm>
            <a:off x="987773" y="2055746"/>
            <a:ext cx="7922260" cy="13049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p>
            <a:pPr>
              <a:tabLst>
                <a:tab pos="1200150" algn="l"/>
              </a:tabLst>
            </a:pPr>
            <a:r>
              <a:rPr lang="en-US" sz="1600" b="1" dirty="0">
                <a:latin typeface="Courier New" pitchFamily="49" charset="0"/>
              </a:rPr>
              <a:t>SELECT </a:t>
            </a:r>
            <a:r>
              <a:rPr lang="en-US" sz="1600" b="1" dirty="0" err="1">
                <a:latin typeface="Courier New" pitchFamily="49" charset="0"/>
              </a:rPr>
              <a:t>employees.employee_id</a:t>
            </a:r>
            <a:r>
              <a:rPr lang="en-US" sz="1600" b="1" dirty="0">
                <a:latin typeface="Courier New" pitchFamily="49" charset="0"/>
              </a:rPr>
              <a:t>, </a:t>
            </a:r>
            <a:r>
              <a:rPr lang="en-US" sz="1600" b="1" dirty="0" err="1">
                <a:latin typeface="Courier New" pitchFamily="49" charset="0"/>
              </a:rPr>
              <a:t>employees.last_name</a:t>
            </a:r>
            <a:r>
              <a:rPr lang="en-US" sz="1600" b="1" dirty="0">
                <a:latin typeface="Courier New" pitchFamily="49" charset="0"/>
              </a:rPr>
              <a:t>, </a:t>
            </a:r>
          </a:p>
          <a:p>
            <a:pPr>
              <a:tabLst>
                <a:tab pos="1200150" algn="l"/>
              </a:tabLst>
            </a:pPr>
            <a:r>
              <a:rPr lang="en-US" sz="1600" b="1" dirty="0">
                <a:latin typeface="Courier New" pitchFamily="49" charset="0"/>
              </a:rPr>
              <a:t>       </a:t>
            </a:r>
            <a:r>
              <a:rPr lang="en-US" sz="1600" b="1" dirty="0" err="1">
                <a:latin typeface="Courier New" pitchFamily="49" charset="0"/>
              </a:rPr>
              <a:t>employees.department_id</a:t>
            </a:r>
            <a:r>
              <a:rPr lang="en-US" sz="1600" b="1" dirty="0">
                <a:latin typeface="Courier New" pitchFamily="49" charset="0"/>
              </a:rPr>
              <a:t>, </a:t>
            </a:r>
            <a:r>
              <a:rPr lang="en-US" sz="1600" b="1" dirty="0" err="1">
                <a:latin typeface="Courier New" pitchFamily="49" charset="0"/>
              </a:rPr>
              <a:t>departments.department_id</a:t>
            </a:r>
            <a:r>
              <a:rPr lang="en-US" sz="1600" b="1" dirty="0">
                <a:latin typeface="Courier New" pitchFamily="49" charset="0"/>
              </a:rPr>
              <a:t>,</a:t>
            </a:r>
          </a:p>
          <a:p>
            <a:pPr>
              <a:tabLst>
                <a:tab pos="1200150" algn="l"/>
              </a:tabLst>
            </a:pPr>
            <a:r>
              <a:rPr lang="en-US" sz="1600" b="1" dirty="0">
                <a:latin typeface="Courier New" pitchFamily="49" charset="0"/>
              </a:rPr>
              <a:t>       </a:t>
            </a:r>
            <a:r>
              <a:rPr lang="en-US" sz="1600" b="1" dirty="0" err="1">
                <a:latin typeface="Courier New" pitchFamily="49" charset="0"/>
              </a:rPr>
              <a:t>departments.location_id</a:t>
            </a:r>
            <a:endParaRPr lang="en-US" sz="1600" b="1" dirty="0">
              <a:latin typeface="Courier New" pitchFamily="49" charset="0"/>
            </a:endParaRPr>
          </a:p>
          <a:p>
            <a:pPr>
              <a:tabLst>
                <a:tab pos="1200150" algn="l"/>
              </a:tabLst>
            </a:pPr>
            <a:r>
              <a:rPr lang="en-US" sz="1600" b="1" dirty="0">
                <a:latin typeface="Courier New" pitchFamily="49" charset="0"/>
              </a:rPr>
              <a:t>FROM   employees, departments</a:t>
            </a:r>
          </a:p>
          <a:p>
            <a:pPr>
              <a:tabLst>
                <a:tab pos="1200150" algn="l"/>
              </a:tabLst>
            </a:pPr>
            <a:r>
              <a:rPr lang="en-US" sz="1600" b="1" dirty="0">
                <a:latin typeface="Courier New" pitchFamily="49" charset="0"/>
              </a:rPr>
              <a:t>WHERE  </a:t>
            </a:r>
            <a:r>
              <a:rPr lang="en-US" sz="1600" b="1" dirty="0" err="1">
                <a:latin typeface="Courier New" pitchFamily="49" charset="0"/>
              </a:rPr>
              <a:t>employees.department_id</a:t>
            </a:r>
            <a:r>
              <a:rPr lang="en-US" sz="1600" b="1" dirty="0">
                <a:latin typeface="Courier New" pitchFamily="49" charset="0"/>
              </a:rPr>
              <a:t> = </a:t>
            </a:r>
            <a:r>
              <a:rPr lang="en-US" sz="1600" b="1" dirty="0" err="1">
                <a:latin typeface="Courier New" pitchFamily="49" charset="0"/>
              </a:rPr>
              <a:t>departments.department_id</a:t>
            </a:r>
            <a:r>
              <a:rPr lang="en-US" sz="1600" b="1" dirty="0">
                <a:latin typeface="Courier New" pitchFamily="49" charset="0"/>
              </a:rPr>
              <a:t>;</a:t>
            </a:r>
          </a:p>
        </p:txBody>
      </p:sp>
      <p:pic>
        <p:nvPicPr>
          <p:cNvPr id="12292" name="Picture 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7773" y="3721881"/>
            <a:ext cx="7829421" cy="196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pic>
        <p:nvPicPr>
          <p:cNvPr id="12293" name="Picture 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7773" y="5852307"/>
            <a:ext cx="7832859" cy="22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
        <p:nvSpPr>
          <p:cNvPr id="12295" name="Rectangle 9"/>
          <p:cNvSpPr>
            <a:spLocks noChangeArrowheads="1"/>
          </p:cNvSpPr>
          <p:nvPr/>
        </p:nvSpPr>
        <p:spPr bwMode="auto">
          <a:xfrm>
            <a:off x="3839994" y="3752044"/>
            <a:ext cx="3508969" cy="1922463"/>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2296" name="Rectangle 20"/>
          <p:cNvSpPr>
            <a:spLocks noChangeArrowheads="1"/>
          </p:cNvSpPr>
          <p:nvPr/>
        </p:nvSpPr>
        <p:spPr bwMode="auto">
          <a:xfrm>
            <a:off x="1151445" y="3048882"/>
            <a:ext cx="7594917" cy="28257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2297" name="Text Box 21"/>
          <p:cNvSpPr txBox="1">
            <a:spLocks noChangeArrowheads="1"/>
          </p:cNvSpPr>
          <p:nvPr/>
        </p:nvSpPr>
        <p:spPr bwMode="auto">
          <a:xfrm>
            <a:off x="956827" y="5485594"/>
            <a:ext cx="397145" cy="394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med" len="lg"/>
              </a14:hiddenLine>
            </a:ext>
          </a:extLst>
        </p:spPr>
        <p:txBody>
          <a:bodyPr lIns="12700" tIns="12700" rIns="12700" bIns="12700">
            <a:spAutoFit/>
          </a:bodyPr>
          <a:lstStyle>
            <a:lvl1pPr defTabSz="822325">
              <a:defRPr sz="2400">
                <a:solidFill>
                  <a:schemeClr val="accent2"/>
                </a:solidFill>
                <a:latin typeface="Times New Roman" charset="0"/>
              </a:defRPr>
            </a:lvl1pPr>
            <a:lvl2pPr marL="742950" indent="-285750" defTabSz="822325">
              <a:defRPr sz="2400">
                <a:solidFill>
                  <a:schemeClr val="accent2"/>
                </a:solidFill>
                <a:latin typeface="Times New Roman" charset="0"/>
              </a:defRPr>
            </a:lvl2pPr>
            <a:lvl3pPr marL="1143000" indent="-228600" defTabSz="822325">
              <a:defRPr sz="2400">
                <a:solidFill>
                  <a:schemeClr val="accent2"/>
                </a:solidFill>
                <a:latin typeface="Times New Roman" charset="0"/>
              </a:defRPr>
            </a:lvl3pPr>
            <a:lvl4pPr marL="1600200" indent="-228600" defTabSz="822325">
              <a:defRPr sz="2400">
                <a:solidFill>
                  <a:schemeClr val="accent2"/>
                </a:solidFill>
                <a:latin typeface="Times New Roman" charset="0"/>
              </a:defRPr>
            </a:lvl4pPr>
            <a:lvl5pPr marL="2057400" indent="-228600" defTabSz="822325">
              <a:defRPr sz="2400">
                <a:solidFill>
                  <a:schemeClr val="accent2"/>
                </a:solidFill>
                <a:latin typeface="Times New Roman" charset="0"/>
              </a:defRPr>
            </a:lvl5pPr>
            <a:lvl6pPr marL="2514600" indent="-228600" defTabSz="822325" eaLnBrk="0" fontAlgn="base" hangingPunct="0">
              <a:spcBef>
                <a:spcPct val="0"/>
              </a:spcBef>
              <a:spcAft>
                <a:spcPct val="0"/>
              </a:spcAft>
              <a:defRPr sz="2400">
                <a:solidFill>
                  <a:schemeClr val="accent2"/>
                </a:solidFill>
                <a:latin typeface="Times New Roman" charset="0"/>
              </a:defRPr>
            </a:lvl6pPr>
            <a:lvl7pPr marL="2971800" indent="-228600" defTabSz="822325" eaLnBrk="0" fontAlgn="base" hangingPunct="0">
              <a:spcBef>
                <a:spcPct val="0"/>
              </a:spcBef>
              <a:spcAft>
                <a:spcPct val="0"/>
              </a:spcAft>
              <a:defRPr sz="2400">
                <a:solidFill>
                  <a:schemeClr val="accent2"/>
                </a:solidFill>
                <a:latin typeface="Times New Roman" charset="0"/>
              </a:defRPr>
            </a:lvl7pPr>
            <a:lvl8pPr marL="3429000" indent="-228600" defTabSz="822325" eaLnBrk="0" fontAlgn="base" hangingPunct="0">
              <a:spcBef>
                <a:spcPct val="0"/>
              </a:spcBef>
              <a:spcAft>
                <a:spcPct val="0"/>
              </a:spcAft>
              <a:defRPr sz="2400">
                <a:solidFill>
                  <a:schemeClr val="accent2"/>
                </a:solidFill>
                <a:latin typeface="Times New Roman" charset="0"/>
              </a:defRPr>
            </a:lvl8pPr>
            <a:lvl9pPr marL="3886200" indent="-228600" defTabSz="822325" eaLnBrk="0" fontAlgn="base" hangingPunct="0">
              <a:spcBef>
                <a:spcPct val="0"/>
              </a:spcBef>
              <a:spcAft>
                <a:spcPct val="0"/>
              </a:spcAft>
              <a:defRPr sz="2400">
                <a:solidFill>
                  <a:schemeClr val="accent2"/>
                </a:solidFill>
                <a:latin typeface="Times New Roman" charset="0"/>
              </a:defRPr>
            </a:lvl9pPr>
          </a:lstStyle>
          <a:p>
            <a:pPr algn="ctr" eaLnBrk="1" hangingPunct="1">
              <a:buClr>
                <a:srgbClr val="000000"/>
              </a:buClr>
              <a:buFont typeface="Arial" charset="0"/>
              <a:buNone/>
            </a:pPr>
            <a:r>
              <a:rPr lang="en-US" b="1">
                <a:solidFill>
                  <a:schemeClr val="tx1"/>
                </a:solidFill>
                <a:latin typeface="Arial" charset="0"/>
              </a:rPr>
              <a:t>…</a:t>
            </a:r>
          </a:p>
        </p:txBody>
      </p:sp>
      <p:sp>
        <p:nvSpPr>
          <p:cNvPr id="10" name="Title 1"/>
          <p:cNvSpPr txBox="1">
            <a:spLocks/>
          </p:cNvSpPr>
          <p:nvPr/>
        </p:nvSpPr>
        <p:spPr>
          <a:xfrm>
            <a:off x="511791" y="208077"/>
            <a:ext cx="8985250" cy="692727"/>
          </a:xfrm>
          <a:prstGeom prst="rect">
            <a:avLst/>
          </a:prstGeom>
        </p:spPr>
        <p:txBody>
          <a:bodyPr anchor="b"/>
          <a:lstStyle>
            <a:lvl1pPr algn="ctr" rtl="0" eaLnBrk="1" fontAlgn="base" hangingPunct="1">
              <a:spcBef>
                <a:spcPct val="0"/>
              </a:spcBef>
              <a:spcAft>
                <a:spcPct val="0"/>
              </a:spcAft>
              <a:defRPr sz="4400" kern="1200">
                <a:solidFill>
                  <a:schemeClr val="tx1"/>
                </a:solidFill>
                <a:latin typeface="+mj-lt"/>
                <a:ea typeface="ＭＳ Ｐゴシック" charset="-128"/>
                <a:cs typeface="ＭＳ Ｐゴシック" charset="0"/>
              </a:defRPr>
            </a:lvl1pPr>
            <a:lvl2pPr algn="ctr" rtl="0" eaLnBrk="1" fontAlgn="base" hangingPunct="1">
              <a:spcBef>
                <a:spcPct val="0"/>
              </a:spcBef>
              <a:spcAft>
                <a:spcPct val="0"/>
              </a:spcAft>
              <a:defRPr sz="4400">
                <a:solidFill>
                  <a:schemeClr val="tx1"/>
                </a:solidFill>
                <a:latin typeface="Arial" pitchFamily="34" charset="0"/>
                <a:ea typeface="ＭＳ Ｐゴシック" charset="-128"/>
                <a:cs typeface="ＭＳ Ｐゴシック" charset="0"/>
              </a:defRPr>
            </a:lvl2pPr>
            <a:lvl3pPr algn="ctr" rtl="0" eaLnBrk="1" fontAlgn="base" hangingPunct="1">
              <a:spcBef>
                <a:spcPct val="0"/>
              </a:spcBef>
              <a:spcAft>
                <a:spcPct val="0"/>
              </a:spcAft>
              <a:defRPr sz="4400">
                <a:solidFill>
                  <a:schemeClr val="tx1"/>
                </a:solidFill>
                <a:latin typeface="Arial" pitchFamily="34" charset="0"/>
                <a:ea typeface="ＭＳ Ｐゴシック" charset="-128"/>
                <a:cs typeface="ＭＳ Ｐゴシック" charset="0"/>
              </a:defRPr>
            </a:lvl3pPr>
            <a:lvl4pPr algn="ctr" rtl="0" eaLnBrk="1" fontAlgn="base" hangingPunct="1">
              <a:spcBef>
                <a:spcPct val="0"/>
              </a:spcBef>
              <a:spcAft>
                <a:spcPct val="0"/>
              </a:spcAft>
              <a:defRPr sz="4400">
                <a:solidFill>
                  <a:schemeClr val="tx1"/>
                </a:solidFill>
                <a:latin typeface="Arial" pitchFamily="34" charset="0"/>
                <a:ea typeface="ＭＳ Ｐゴシック" charset="-128"/>
                <a:cs typeface="ＭＳ Ｐゴシック" charset="0"/>
              </a:defRPr>
            </a:lvl4pPr>
            <a:lvl5pPr algn="ctr" rtl="0" eaLnBrk="1" fontAlgn="base" hangingPunct="1">
              <a:spcBef>
                <a:spcPct val="0"/>
              </a:spcBef>
              <a:spcAft>
                <a:spcPct val="0"/>
              </a:spcAft>
              <a:defRPr sz="4400">
                <a:solidFill>
                  <a:schemeClr val="tx1"/>
                </a:solidFill>
                <a:latin typeface="Arial" pitchFamily="34" charset="0"/>
                <a:ea typeface="ＭＳ Ｐゴシック" charset="-128"/>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sz="2800" dirty="0"/>
              <a:t>Retrieving </a:t>
            </a:r>
            <a:r>
              <a:rPr lang="en-US" sz="2800" dirty="0" smtClean="0"/>
              <a:t>Records with </a:t>
            </a:r>
            <a:r>
              <a:rPr lang="en-US" sz="2800" dirty="0"/>
              <a:t>Equijoins</a:t>
            </a:r>
          </a:p>
        </p:txBody>
      </p:sp>
      <p:sp>
        <p:nvSpPr>
          <p:cNvPr id="2" name="Rectangle 1"/>
          <p:cNvSpPr/>
          <p:nvPr/>
        </p:nvSpPr>
        <p:spPr>
          <a:xfrm>
            <a:off x="861292" y="1149992"/>
            <a:ext cx="8048741" cy="615553"/>
          </a:xfrm>
          <a:prstGeom prst="rect">
            <a:avLst/>
          </a:prstGeom>
        </p:spPr>
        <p:txBody>
          <a:bodyPr wrap="square">
            <a:spAutoFit/>
          </a:bodyPr>
          <a:lstStyle/>
          <a:p>
            <a:pPr marL="171450" indent="-171450" algn="l">
              <a:buFont typeface="Wingdings" pitchFamily="2" charset="2"/>
              <a:buChar char="Ø"/>
            </a:pPr>
            <a:r>
              <a:rPr lang="en-US" sz="1200" dirty="0"/>
              <a:t>An equijoin is a join with a join condition containing an equality operator. </a:t>
            </a:r>
            <a:endParaRPr lang="en-US" sz="1200" dirty="0" smtClean="0"/>
          </a:p>
          <a:p>
            <a:pPr algn="l"/>
            <a:endParaRPr lang="en-US" sz="800" dirty="0" smtClean="0"/>
          </a:p>
          <a:p>
            <a:pPr marL="171450" indent="-171450" algn="l">
              <a:buFont typeface="Wingdings" pitchFamily="2" charset="2"/>
              <a:buChar char="Ø"/>
            </a:pPr>
            <a:r>
              <a:rPr lang="en-US" sz="1200" dirty="0" smtClean="0"/>
              <a:t>An </a:t>
            </a:r>
            <a:r>
              <a:rPr lang="en-US" sz="1200" dirty="0"/>
              <a:t>equijoin returns only the rows that have equivalent values for the specified column</a:t>
            </a:r>
          </a:p>
        </p:txBody>
      </p:sp>
    </p:spTree>
    <p:extLst>
      <p:ext uri="{BB962C8B-B14F-4D97-AF65-F5344CB8AC3E}">
        <p14:creationId xmlns:p14="http://schemas.microsoft.com/office/powerpoint/2010/main" val="1570934472"/>
      </p:ext>
    </p:extLst>
  </p:cSld>
  <p:clrMapOvr>
    <a:masterClrMapping/>
  </p:clrMapOvr>
  <p:transition spd="slow">
    <p:cu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blackWhite">
          <a:xfrm>
            <a:off x="981687" y="4704412"/>
            <a:ext cx="7923979" cy="1357312"/>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nSpc>
                <a:spcPct val="120000"/>
              </a:lnSpc>
              <a:tabLst>
                <a:tab pos="1200150" algn="l"/>
              </a:tabLst>
              <a:defRPr/>
            </a:pPr>
            <a:endParaRPr lang="en-US" sz="1800" b="1">
              <a:solidFill>
                <a:srgbClr val="000000"/>
              </a:solidFill>
              <a:latin typeface="Courier New" pitchFamily="49" charset="0"/>
            </a:endParaRPr>
          </a:p>
          <a:p>
            <a:pPr>
              <a:lnSpc>
                <a:spcPct val="120000"/>
              </a:lnSpc>
              <a:tabLst>
                <a:tab pos="1200150" algn="l"/>
              </a:tabLst>
              <a:defRPr/>
            </a:pPr>
            <a:endParaRPr lang="en-US" sz="1800" b="1">
              <a:solidFill>
                <a:srgbClr val="000000"/>
              </a:solidFill>
              <a:latin typeface="Courier New" pitchFamily="49" charset="0"/>
            </a:endParaRPr>
          </a:p>
        </p:txBody>
      </p:sp>
      <p:sp>
        <p:nvSpPr>
          <p:cNvPr id="14339" name="Rectangle 21"/>
          <p:cNvSpPr>
            <a:spLocks noChangeArrowheads="1"/>
          </p:cNvSpPr>
          <p:nvPr/>
        </p:nvSpPr>
        <p:spPr bwMode="blackWhite">
          <a:xfrm>
            <a:off x="959337" y="4704412"/>
            <a:ext cx="7714232" cy="1382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p>
            <a:pPr>
              <a:lnSpc>
                <a:spcPct val="120000"/>
              </a:lnSpc>
              <a:tabLst>
                <a:tab pos="1200150" algn="l"/>
              </a:tabLst>
            </a:pPr>
            <a:r>
              <a:rPr lang="en-US" sz="1800" b="1" dirty="0">
                <a:latin typeface="Courier New" pitchFamily="49" charset="0"/>
              </a:rPr>
              <a:t>SELECT </a:t>
            </a:r>
            <a:r>
              <a:rPr lang="en-US" sz="1800" b="1" dirty="0" err="1">
                <a:latin typeface="Courier New" pitchFamily="49" charset="0"/>
              </a:rPr>
              <a:t>e.employee_id</a:t>
            </a:r>
            <a:r>
              <a:rPr lang="en-US" sz="1800" b="1" dirty="0">
                <a:latin typeface="Courier New" pitchFamily="49" charset="0"/>
              </a:rPr>
              <a:t>, </a:t>
            </a:r>
            <a:r>
              <a:rPr lang="en-US" sz="1800" b="1" dirty="0" err="1">
                <a:latin typeface="Courier New" pitchFamily="49" charset="0"/>
              </a:rPr>
              <a:t>e.last_name</a:t>
            </a:r>
            <a:r>
              <a:rPr lang="en-US" sz="1800" b="1" dirty="0">
                <a:latin typeface="Courier New" pitchFamily="49" charset="0"/>
              </a:rPr>
              <a:t>, </a:t>
            </a:r>
            <a:r>
              <a:rPr lang="en-US" sz="1800" b="1" dirty="0" err="1">
                <a:latin typeface="Courier New" pitchFamily="49" charset="0"/>
              </a:rPr>
              <a:t>e.department_id</a:t>
            </a:r>
            <a:r>
              <a:rPr lang="en-US" sz="1800" b="1" dirty="0">
                <a:latin typeface="Courier New" pitchFamily="49" charset="0"/>
              </a:rPr>
              <a:t>,</a:t>
            </a:r>
          </a:p>
          <a:p>
            <a:pPr>
              <a:lnSpc>
                <a:spcPct val="120000"/>
              </a:lnSpc>
              <a:tabLst>
                <a:tab pos="1200150" algn="l"/>
              </a:tabLst>
            </a:pPr>
            <a:r>
              <a:rPr lang="en-US" sz="1800" b="1" dirty="0">
                <a:latin typeface="Courier New" pitchFamily="49" charset="0"/>
              </a:rPr>
              <a:t>       </a:t>
            </a:r>
            <a:r>
              <a:rPr lang="en-US" sz="1800" b="1" dirty="0" err="1">
                <a:latin typeface="Courier New" pitchFamily="49" charset="0"/>
              </a:rPr>
              <a:t>d.department_id</a:t>
            </a:r>
            <a:r>
              <a:rPr lang="en-US" sz="1800" b="1" dirty="0">
                <a:latin typeface="Courier New" pitchFamily="49" charset="0"/>
              </a:rPr>
              <a:t>, </a:t>
            </a:r>
            <a:r>
              <a:rPr lang="en-US" sz="1800" b="1" dirty="0" err="1">
                <a:latin typeface="Courier New" pitchFamily="49" charset="0"/>
              </a:rPr>
              <a:t>d.location_id</a:t>
            </a:r>
            <a:endParaRPr lang="en-US" sz="1800" b="1" dirty="0">
              <a:latin typeface="Courier New" pitchFamily="49" charset="0"/>
            </a:endParaRPr>
          </a:p>
          <a:p>
            <a:pPr>
              <a:lnSpc>
                <a:spcPct val="120000"/>
              </a:lnSpc>
              <a:tabLst>
                <a:tab pos="1200150" algn="l"/>
              </a:tabLst>
            </a:pPr>
            <a:r>
              <a:rPr lang="en-US" sz="1800" b="1" dirty="0">
                <a:latin typeface="Courier New" pitchFamily="49" charset="0"/>
              </a:rPr>
              <a:t>FROM   employees e , departments d</a:t>
            </a:r>
          </a:p>
          <a:p>
            <a:pPr>
              <a:lnSpc>
                <a:spcPct val="120000"/>
              </a:lnSpc>
              <a:tabLst>
                <a:tab pos="1200150" algn="l"/>
              </a:tabLst>
            </a:pPr>
            <a:r>
              <a:rPr lang="en-US" sz="1800" b="1" dirty="0">
                <a:latin typeface="Courier New" pitchFamily="49" charset="0"/>
              </a:rPr>
              <a:t>WHERE  </a:t>
            </a:r>
            <a:r>
              <a:rPr lang="en-US" sz="1800" b="1" dirty="0" err="1">
                <a:latin typeface="Courier New" pitchFamily="49" charset="0"/>
              </a:rPr>
              <a:t>e.department_id</a:t>
            </a:r>
            <a:r>
              <a:rPr lang="en-US" sz="1800" b="1" dirty="0">
                <a:latin typeface="Courier New" pitchFamily="49" charset="0"/>
              </a:rPr>
              <a:t> = </a:t>
            </a:r>
            <a:r>
              <a:rPr lang="en-US" sz="1800" b="1" dirty="0" err="1">
                <a:latin typeface="Courier New" pitchFamily="49" charset="0"/>
              </a:rPr>
              <a:t>d.department_id</a:t>
            </a:r>
            <a:r>
              <a:rPr lang="en-US" sz="1800" b="1" dirty="0">
                <a:latin typeface="Courier New" pitchFamily="49" charset="0"/>
              </a:rPr>
              <a:t>;</a:t>
            </a:r>
          </a:p>
        </p:txBody>
      </p:sp>
      <p:sp>
        <p:nvSpPr>
          <p:cNvPr id="14341" name="Rectangle 4"/>
          <p:cNvSpPr>
            <a:spLocks noGrp="1" noChangeArrowheads="1"/>
          </p:cNvSpPr>
          <p:nvPr>
            <p:ph type="body" idx="1"/>
          </p:nvPr>
        </p:nvSpPr>
        <p:spPr>
          <a:xfrm>
            <a:off x="907759" y="1268603"/>
            <a:ext cx="7997907" cy="3221509"/>
          </a:xfrm>
          <a:noFill/>
        </p:spPr>
        <p:txBody>
          <a:bodyPr/>
          <a:lstStyle/>
          <a:p>
            <a:pPr>
              <a:buFont typeface="Wingdings" pitchFamily="2" charset="2"/>
              <a:buChar char="Ø"/>
            </a:pPr>
            <a:r>
              <a:rPr lang="en-US" sz="1300" dirty="0" smtClean="0"/>
              <a:t>Simplify queries by using table aliases.</a:t>
            </a:r>
          </a:p>
          <a:p>
            <a:pPr>
              <a:buFont typeface="Wingdings" pitchFamily="2" charset="2"/>
              <a:buChar char="Ø"/>
            </a:pPr>
            <a:endParaRPr lang="en-US" sz="800" dirty="0" smtClean="0"/>
          </a:p>
          <a:p>
            <a:pPr>
              <a:buFont typeface="Wingdings" pitchFamily="2" charset="2"/>
              <a:buChar char="Ø"/>
            </a:pPr>
            <a:r>
              <a:rPr lang="en-US" sz="1300" dirty="0" smtClean="0"/>
              <a:t>Improve performance by using table prefixes.</a:t>
            </a:r>
          </a:p>
          <a:p>
            <a:pPr>
              <a:buFont typeface="Wingdings" pitchFamily="2" charset="2"/>
              <a:buChar char="Ø"/>
            </a:pPr>
            <a:endParaRPr lang="en-US" sz="800" dirty="0"/>
          </a:p>
          <a:p>
            <a:pPr>
              <a:buFont typeface="Wingdings" pitchFamily="2" charset="2"/>
              <a:buChar char="Ø"/>
            </a:pPr>
            <a:r>
              <a:rPr lang="en-US" sz="1300" dirty="0" smtClean="0"/>
              <a:t>Distinguish </a:t>
            </a:r>
            <a:r>
              <a:rPr lang="en-US" sz="1300" dirty="0"/>
              <a:t>columns that have identical names but reside in different tables by using column aliases</a:t>
            </a:r>
            <a:r>
              <a:rPr lang="en-US" sz="1300" dirty="0" smtClean="0"/>
              <a:t>.</a:t>
            </a:r>
          </a:p>
          <a:p>
            <a:pPr>
              <a:buFont typeface="Wingdings" pitchFamily="2" charset="2"/>
              <a:buChar char="Ø"/>
            </a:pPr>
            <a:endParaRPr lang="en-US" sz="800" dirty="0" smtClean="0"/>
          </a:p>
          <a:p>
            <a:pPr>
              <a:buFont typeface="Wingdings" pitchFamily="2" charset="2"/>
              <a:buChar char="Ø"/>
            </a:pPr>
            <a:r>
              <a:rPr lang="en-US" sz="1300" dirty="0"/>
              <a:t>Aliases can be useful when:</a:t>
            </a:r>
          </a:p>
          <a:p>
            <a:pPr lvl="1">
              <a:buFont typeface="Wingdings" pitchFamily="2" charset="2"/>
              <a:buChar char="§"/>
            </a:pPr>
            <a:r>
              <a:rPr lang="en-US" sz="1200" dirty="0"/>
              <a:t>There are more than one table involved in a query</a:t>
            </a:r>
          </a:p>
          <a:p>
            <a:pPr lvl="1">
              <a:buFont typeface="Wingdings" pitchFamily="2" charset="2"/>
              <a:buChar char="§"/>
            </a:pPr>
            <a:r>
              <a:rPr lang="en-US" sz="1200" dirty="0"/>
              <a:t>Functions are used in the query</a:t>
            </a:r>
          </a:p>
          <a:p>
            <a:pPr lvl="1">
              <a:buFont typeface="Wingdings" pitchFamily="2" charset="2"/>
              <a:buChar char="§"/>
            </a:pPr>
            <a:r>
              <a:rPr lang="en-US" sz="1200" dirty="0"/>
              <a:t>Column names are big or not very </a:t>
            </a:r>
            <a:r>
              <a:rPr lang="en-US" sz="1200" dirty="0" smtClean="0"/>
              <a:t>readable</a:t>
            </a:r>
          </a:p>
          <a:p>
            <a:pPr lvl="1">
              <a:buFont typeface="Wingdings" pitchFamily="2" charset="2"/>
              <a:buChar char="§"/>
            </a:pPr>
            <a:r>
              <a:rPr lang="en-US" sz="1200" dirty="0" smtClean="0"/>
              <a:t>Same column name exist in different tables</a:t>
            </a:r>
            <a:endParaRPr lang="en-US" sz="1200" dirty="0"/>
          </a:p>
          <a:p>
            <a:pPr lvl="1">
              <a:buFont typeface="Wingdings" pitchFamily="2" charset="2"/>
              <a:buChar char="§"/>
            </a:pPr>
            <a:r>
              <a:rPr lang="en-US" sz="1200" dirty="0"/>
              <a:t>Two or more columns are combined together</a:t>
            </a:r>
          </a:p>
          <a:p>
            <a:endParaRPr lang="en-US" sz="1200" dirty="0" smtClean="0"/>
          </a:p>
          <a:p>
            <a:endParaRPr lang="en-US" sz="1200" dirty="0" smtClean="0"/>
          </a:p>
        </p:txBody>
      </p:sp>
      <p:sp>
        <p:nvSpPr>
          <p:cNvPr id="14342" name="Rectangle 22"/>
          <p:cNvSpPr>
            <a:spLocks noChangeArrowheads="1"/>
          </p:cNvSpPr>
          <p:nvPr/>
        </p:nvSpPr>
        <p:spPr bwMode="auto">
          <a:xfrm>
            <a:off x="2199357" y="4762841"/>
            <a:ext cx="304306" cy="273050"/>
          </a:xfrm>
          <a:prstGeom prst="rect">
            <a:avLst/>
          </a:prstGeom>
          <a:noFill/>
          <a:ln w="254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43" name="Rectangle 23"/>
          <p:cNvSpPr>
            <a:spLocks noChangeArrowheads="1"/>
          </p:cNvSpPr>
          <p:nvPr/>
        </p:nvSpPr>
        <p:spPr bwMode="auto">
          <a:xfrm>
            <a:off x="4244806" y="4775849"/>
            <a:ext cx="304305" cy="273050"/>
          </a:xfrm>
          <a:prstGeom prst="rect">
            <a:avLst/>
          </a:prstGeom>
          <a:noFill/>
          <a:ln w="254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44" name="Rectangle 24"/>
          <p:cNvSpPr>
            <a:spLocks noChangeArrowheads="1"/>
          </p:cNvSpPr>
          <p:nvPr/>
        </p:nvSpPr>
        <p:spPr bwMode="auto">
          <a:xfrm>
            <a:off x="6050962" y="4775849"/>
            <a:ext cx="304305" cy="273050"/>
          </a:xfrm>
          <a:prstGeom prst="rect">
            <a:avLst/>
          </a:prstGeom>
          <a:noFill/>
          <a:ln w="254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45" name="Rectangle 25"/>
          <p:cNvSpPr>
            <a:spLocks noChangeArrowheads="1"/>
          </p:cNvSpPr>
          <p:nvPr/>
        </p:nvSpPr>
        <p:spPr bwMode="auto">
          <a:xfrm>
            <a:off x="3202538" y="5121924"/>
            <a:ext cx="304306" cy="273050"/>
          </a:xfrm>
          <a:prstGeom prst="rect">
            <a:avLst/>
          </a:prstGeom>
          <a:noFill/>
          <a:ln w="254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46" name="Rectangle 26"/>
          <p:cNvSpPr>
            <a:spLocks noChangeArrowheads="1"/>
          </p:cNvSpPr>
          <p:nvPr/>
        </p:nvSpPr>
        <p:spPr bwMode="auto">
          <a:xfrm>
            <a:off x="5538749" y="5098112"/>
            <a:ext cx="304306" cy="273050"/>
          </a:xfrm>
          <a:prstGeom prst="rect">
            <a:avLst/>
          </a:prstGeom>
          <a:noFill/>
          <a:ln w="254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47" name="Rectangle 27"/>
          <p:cNvSpPr>
            <a:spLocks noChangeArrowheads="1"/>
          </p:cNvSpPr>
          <p:nvPr/>
        </p:nvSpPr>
        <p:spPr bwMode="auto">
          <a:xfrm>
            <a:off x="4723431" y="5441012"/>
            <a:ext cx="304305" cy="273050"/>
          </a:xfrm>
          <a:prstGeom prst="rect">
            <a:avLst/>
          </a:prstGeom>
          <a:noFill/>
          <a:ln w="254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48" name="Rectangle 28"/>
          <p:cNvSpPr>
            <a:spLocks noChangeArrowheads="1"/>
          </p:cNvSpPr>
          <p:nvPr/>
        </p:nvSpPr>
        <p:spPr bwMode="auto">
          <a:xfrm>
            <a:off x="6932207" y="5432435"/>
            <a:ext cx="304305" cy="273050"/>
          </a:xfrm>
          <a:prstGeom prst="rect">
            <a:avLst/>
          </a:prstGeom>
          <a:noFill/>
          <a:ln w="254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49" name="Rectangle 29"/>
          <p:cNvSpPr>
            <a:spLocks noChangeArrowheads="1"/>
          </p:cNvSpPr>
          <p:nvPr/>
        </p:nvSpPr>
        <p:spPr bwMode="auto">
          <a:xfrm>
            <a:off x="2934736" y="5753110"/>
            <a:ext cx="304305" cy="273050"/>
          </a:xfrm>
          <a:prstGeom prst="rect">
            <a:avLst/>
          </a:prstGeom>
          <a:noFill/>
          <a:ln w="254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50" name="Rectangle 30"/>
          <p:cNvSpPr>
            <a:spLocks noChangeArrowheads="1"/>
          </p:cNvSpPr>
          <p:nvPr/>
        </p:nvSpPr>
        <p:spPr bwMode="auto">
          <a:xfrm>
            <a:off x="5391401" y="5750574"/>
            <a:ext cx="304305" cy="273050"/>
          </a:xfrm>
          <a:prstGeom prst="rect">
            <a:avLst/>
          </a:prstGeom>
          <a:noFill/>
          <a:ln w="254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5" name="Title 1"/>
          <p:cNvSpPr txBox="1">
            <a:spLocks/>
          </p:cNvSpPr>
          <p:nvPr/>
        </p:nvSpPr>
        <p:spPr>
          <a:xfrm>
            <a:off x="511791" y="208077"/>
            <a:ext cx="8985250" cy="692727"/>
          </a:xfrm>
          <a:prstGeom prst="rect">
            <a:avLst/>
          </a:prstGeom>
        </p:spPr>
        <p:txBody>
          <a:bodyPr anchor="b"/>
          <a:lstStyle>
            <a:lvl1pPr algn="ctr" rtl="0" eaLnBrk="1" fontAlgn="base" hangingPunct="1">
              <a:spcBef>
                <a:spcPct val="0"/>
              </a:spcBef>
              <a:spcAft>
                <a:spcPct val="0"/>
              </a:spcAft>
              <a:defRPr sz="4400" kern="1200">
                <a:solidFill>
                  <a:schemeClr val="tx1"/>
                </a:solidFill>
                <a:latin typeface="+mj-lt"/>
                <a:ea typeface="ＭＳ Ｐゴシック" charset="-128"/>
                <a:cs typeface="ＭＳ Ｐゴシック" charset="0"/>
              </a:defRPr>
            </a:lvl1pPr>
            <a:lvl2pPr algn="ctr" rtl="0" eaLnBrk="1" fontAlgn="base" hangingPunct="1">
              <a:spcBef>
                <a:spcPct val="0"/>
              </a:spcBef>
              <a:spcAft>
                <a:spcPct val="0"/>
              </a:spcAft>
              <a:defRPr sz="4400">
                <a:solidFill>
                  <a:schemeClr val="tx1"/>
                </a:solidFill>
                <a:latin typeface="Arial" pitchFamily="34" charset="0"/>
                <a:ea typeface="ＭＳ Ｐゴシック" charset="-128"/>
                <a:cs typeface="ＭＳ Ｐゴシック" charset="0"/>
              </a:defRPr>
            </a:lvl2pPr>
            <a:lvl3pPr algn="ctr" rtl="0" eaLnBrk="1" fontAlgn="base" hangingPunct="1">
              <a:spcBef>
                <a:spcPct val="0"/>
              </a:spcBef>
              <a:spcAft>
                <a:spcPct val="0"/>
              </a:spcAft>
              <a:defRPr sz="4400">
                <a:solidFill>
                  <a:schemeClr val="tx1"/>
                </a:solidFill>
                <a:latin typeface="Arial" pitchFamily="34" charset="0"/>
                <a:ea typeface="ＭＳ Ｐゴシック" charset="-128"/>
                <a:cs typeface="ＭＳ Ｐゴシック" charset="0"/>
              </a:defRPr>
            </a:lvl3pPr>
            <a:lvl4pPr algn="ctr" rtl="0" eaLnBrk="1" fontAlgn="base" hangingPunct="1">
              <a:spcBef>
                <a:spcPct val="0"/>
              </a:spcBef>
              <a:spcAft>
                <a:spcPct val="0"/>
              </a:spcAft>
              <a:defRPr sz="4400">
                <a:solidFill>
                  <a:schemeClr val="tx1"/>
                </a:solidFill>
                <a:latin typeface="Arial" pitchFamily="34" charset="0"/>
                <a:ea typeface="ＭＳ Ｐゴシック" charset="-128"/>
                <a:cs typeface="ＭＳ Ｐゴシック" charset="0"/>
              </a:defRPr>
            </a:lvl4pPr>
            <a:lvl5pPr algn="ctr" rtl="0" eaLnBrk="1" fontAlgn="base" hangingPunct="1">
              <a:spcBef>
                <a:spcPct val="0"/>
              </a:spcBef>
              <a:spcAft>
                <a:spcPct val="0"/>
              </a:spcAft>
              <a:defRPr sz="4400">
                <a:solidFill>
                  <a:schemeClr val="tx1"/>
                </a:solidFill>
                <a:latin typeface="Arial" pitchFamily="34" charset="0"/>
                <a:ea typeface="ＭＳ Ｐゴシック" charset="-128"/>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sz="2800" dirty="0"/>
              <a:t>Using Table Aliases</a:t>
            </a:r>
          </a:p>
        </p:txBody>
      </p:sp>
    </p:spTree>
    <p:extLst>
      <p:ext uri="{BB962C8B-B14F-4D97-AF65-F5344CB8AC3E}">
        <p14:creationId xmlns:p14="http://schemas.microsoft.com/office/powerpoint/2010/main" val="2254681126"/>
      </p:ext>
    </p:extLst>
  </p:cSld>
  <p:clrMapOvr>
    <a:masterClrMapping/>
  </p:clrMapOvr>
  <p:transition spd="slow">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6067333" y="1347028"/>
            <a:ext cx="3642150" cy="2485787"/>
          </a:xfrm>
          <a:prstGeom prst="roundRect">
            <a:avLst/>
          </a:prstGeom>
          <a:ln/>
        </p:spPr>
        <p:style>
          <a:lnRef idx="2">
            <a:schemeClr val="dk1"/>
          </a:lnRef>
          <a:fillRef idx="1">
            <a:schemeClr val="lt1"/>
          </a:fillRef>
          <a:effectRef idx="0">
            <a:schemeClr val="dk1"/>
          </a:effectRef>
          <a:fontRef idx="minor">
            <a:schemeClr val="dk1"/>
          </a:fontRef>
        </p:style>
        <p:txBody>
          <a:bodyPr wrap="square" anchor="ctr">
            <a:spAutoFit/>
          </a:bodyPr>
          <a:lstStyle/>
          <a:p>
            <a:pPr algn="l"/>
            <a:r>
              <a:rPr lang="en-US" sz="1400" dirty="0"/>
              <a:t>A relational database system contains one or more objects called </a:t>
            </a:r>
            <a:r>
              <a:rPr lang="en-US" sz="1400" b="1" dirty="0"/>
              <a:t>tables</a:t>
            </a:r>
            <a:r>
              <a:rPr lang="en-US" sz="1400" dirty="0"/>
              <a:t>. The data or information for the database are stored in these tables. Tables are uniquely identified by their names and are comprised of columns and rows. Columns contain the column name, data type, and any other attributes for the column. Rows contain the records or data for the columns</a:t>
            </a:r>
          </a:p>
        </p:txBody>
      </p:sp>
      <p:sp>
        <p:nvSpPr>
          <p:cNvPr id="9" name="Content Placeholder 2"/>
          <p:cNvSpPr txBox="1">
            <a:spLocks/>
          </p:cNvSpPr>
          <p:nvPr/>
        </p:nvSpPr>
        <p:spPr bwMode="auto">
          <a:xfrm>
            <a:off x="511791" y="4275045"/>
            <a:ext cx="8300864" cy="1855455"/>
          </a:xfrm>
          <a:prstGeom prst="rect">
            <a:avLst/>
          </a:prstGeom>
        </p:spPr>
        <p:txBody>
          <a:bodyPr/>
          <a:lstStyle>
            <a:lvl1pPr marL="342900" indent="-342900" algn="l" eaLnBrk="1" hangingPunct="1">
              <a:spcBef>
                <a:spcPct val="20000"/>
              </a:spcBef>
              <a:buClr>
                <a:srgbClr val="003399"/>
              </a:buClr>
              <a:buFont typeface="Wingdings" pitchFamily="2" charset="2"/>
              <a:buChar char="Ø"/>
              <a:defRPr sz="1400">
                <a:latin typeface="+mn-lt"/>
                <a:ea typeface="ＭＳ Ｐゴシック" charset="-128"/>
                <a:cs typeface="ＭＳ Ｐゴシック" charset="0"/>
              </a:defRPr>
            </a:lvl1pPr>
            <a:lvl2pPr marL="742950" indent="-285750" algn="l" eaLnBrk="1" hangingPunct="1">
              <a:spcBef>
                <a:spcPct val="20000"/>
              </a:spcBef>
              <a:buClr>
                <a:srgbClr val="003399"/>
              </a:buClr>
              <a:buFont typeface="Arial" pitchFamily="34" charset="0"/>
              <a:buChar char="•"/>
              <a:defRPr>
                <a:solidFill>
                  <a:srgbClr val="003C71"/>
                </a:solidFill>
                <a:latin typeface="+mn-lt"/>
                <a:ea typeface="ＭＳ Ｐゴシック" charset="-128"/>
                <a:cs typeface="MS PGothic" charset="0"/>
              </a:defRPr>
            </a:lvl2pPr>
            <a:lvl3pPr marL="1143000" indent="-228600" algn="l" eaLnBrk="1" hangingPunct="1">
              <a:spcBef>
                <a:spcPct val="20000"/>
              </a:spcBef>
              <a:buClr>
                <a:srgbClr val="003399"/>
              </a:buClr>
              <a:buFont typeface="Calibri" pitchFamily="34" charset="0"/>
              <a:buChar char="–"/>
              <a:defRPr sz="1600">
                <a:solidFill>
                  <a:srgbClr val="003C71"/>
                </a:solidFill>
                <a:latin typeface="+mn-lt"/>
                <a:ea typeface="ＭＳ Ｐゴシック" charset="-128"/>
                <a:cs typeface="ＭＳ Ｐゴシック" charset="-128"/>
              </a:defRPr>
            </a:lvl3pPr>
            <a:lvl4pPr marL="1600200" indent="-228600" algn="l" eaLnBrk="1" hangingPunct="1">
              <a:spcBef>
                <a:spcPct val="20000"/>
              </a:spcBef>
              <a:buClr>
                <a:srgbClr val="003399"/>
              </a:buClr>
              <a:buFont typeface="Arial" pitchFamily="34" charset="0"/>
              <a:buChar char="–"/>
              <a:defRPr sz="2000">
                <a:solidFill>
                  <a:srgbClr val="003C71"/>
                </a:solidFill>
                <a:latin typeface="+mn-lt"/>
                <a:ea typeface="ＭＳ Ｐゴシック" charset="-128"/>
                <a:cs typeface="ＭＳ Ｐゴシック" charset="-128"/>
              </a:defRPr>
            </a:lvl4pPr>
            <a:lvl5pPr marL="2057400" indent="-228600" algn="l" eaLnBrk="1" hangingPunct="1">
              <a:spcBef>
                <a:spcPct val="20000"/>
              </a:spcBef>
              <a:buClr>
                <a:srgbClr val="CF4520"/>
              </a:buClr>
              <a:buFont typeface="Arial" pitchFamily="34" charset="0"/>
              <a:buChar char="»"/>
              <a:defRPr sz="2000">
                <a:solidFill>
                  <a:srgbClr val="003C71"/>
                </a:solidFill>
                <a:latin typeface="+mn-lt"/>
                <a:ea typeface="ＭＳ Ｐゴシック" charset="-128"/>
                <a:cs typeface="ＭＳ Ｐゴシック" charset="-128"/>
              </a:defRPr>
            </a:lvl5pPr>
            <a:lvl6pPr marL="2514600" indent="-228600">
              <a:spcBef>
                <a:spcPct val="20000"/>
              </a:spcBef>
              <a:buFont typeface="Arial" pitchFamily="34" charset="0"/>
              <a:buChar char="•"/>
              <a:defRPr sz="2000">
                <a:latin typeface="+mn-lt"/>
                <a:cs typeface="+mn-cs"/>
              </a:defRPr>
            </a:lvl6pPr>
            <a:lvl7pPr marL="2971800" indent="-228600">
              <a:spcBef>
                <a:spcPct val="20000"/>
              </a:spcBef>
              <a:buFont typeface="Arial" pitchFamily="34" charset="0"/>
              <a:buChar char="•"/>
              <a:defRPr sz="2000">
                <a:latin typeface="+mn-lt"/>
                <a:cs typeface="+mn-cs"/>
              </a:defRPr>
            </a:lvl7pPr>
            <a:lvl8pPr marL="3429000" indent="-228600">
              <a:spcBef>
                <a:spcPct val="20000"/>
              </a:spcBef>
              <a:buFont typeface="Arial" pitchFamily="34" charset="0"/>
              <a:buChar char="•"/>
              <a:defRPr sz="2000">
                <a:latin typeface="+mn-lt"/>
                <a:cs typeface="+mn-cs"/>
              </a:defRPr>
            </a:lvl8pPr>
            <a:lvl9pPr marL="3886200" indent="-228600">
              <a:spcBef>
                <a:spcPct val="20000"/>
              </a:spcBef>
              <a:buFont typeface="Arial" pitchFamily="34" charset="0"/>
              <a:buChar char="•"/>
              <a:defRPr sz="2000">
                <a:latin typeface="+mn-lt"/>
                <a:cs typeface="+mn-cs"/>
              </a:defRPr>
            </a:lvl9pPr>
          </a:lstStyle>
          <a:p>
            <a:pPr marL="0" indent="0">
              <a:buNone/>
            </a:pPr>
            <a:r>
              <a:rPr lang="en-US" sz="1700" b="1" dirty="0" smtClean="0"/>
              <a:t>How can we read this table:</a:t>
            </a:r>
          </a:p>
          <a:p>
            <a:r>
              <a:rPr lang="en-US" dirty="0" smtClean="0"/>
              <a:t>The </a:t>
            </a:r>
            <a:r>
              <a:rPr lang="en-US" b="1" dirty="0"/>
              <a:t>schema of a table </a:t>
            </a:r>
            <a:r>
              <a:rPr lang="en-US" dirty="0"/>
              <a:t>is the table name and its attributes</a:t>
            </a:r>
            <a:r>
              <a:rPr lang="en-US" dirty="0" smtClean="0"/>
              <a:t>:</a:t>
            </a:r>
          </a:p>
          <a:p>
            <a:pPr lvl="1">
              <a:buFont typeface="Wingdings" pitchFamily="2" charset="2"/>
              <a:buChar char="§"/>
            </a:pPr>
            <a:r>
              <a:rPr lang="en-US" sz="1400" dirty="0"/>
              <a:t>Product(Product Name, Price, Category, </a:t>
            </a:r>
            <a:r>
              <a:rPr lang="en-US" sz="1400" dirty="0" smtClean="0"/>
              <a:t>Manufacturer)</a:t>
            </a:r>
          </a:p>
          <a:p>
            <a:pPr marL="60325" lvl="1" indent="0">
              <a:buNone/>
            </a:pPr>
            <a:r>
              <a:rPr lang="en-US" sz="1700" b="1" dirty="0" smtClean="0"/>
              <a:t>How can we differentiate two rows/ records :</a:t>
            </a:r>
          </a:p>
          <a:p>
            <a:r>
              <a:rPr lang="en-US" dirty="0" smtClean="0"/>
              <a:t>A </a:t>
            </a:r>
            <a:r>
              <a:rPr lang="en-US" b="1" dirty="0"/>
              <a:t>key</a:t>
            </a:r>
            <a:r>
              <a:rPr lang="en-US" dirty="0"/>
              <a:t> is an attribute whose values are </a:t>
            </a:r>
            <a:r>
              <a:rPr lang="en-US" dirty="0" smtClean="0"/>
              <a:t>unique; we </a:t>
            </a:r>
            <a:r>
              <a:rPr lang="en-US" dirty="0"/>
              <a:t>underline a key</a:t>
            </a:r>
          </a:p>
          <a:p>
            <a:pPr lvl="1">
              <a:buFont typeface="Wingdings" pitchFamily="2" charset="2"/>
              <a:buChar char="§"/>
            </a:pPr>
            <a:r>
              <a:rPr lang="en-US" sz="1400" dirty="0" smtClean="0"/>
              <a:t>Product(</a:t>
            </a:r>
            <a:r>
              <a:rPr lang="en-US" sz="1400" u="sng" dirty="0" smtClean="0"/>
              <a:t>Product Name</a:t>
            </a:r>
            <a:r>
              <a:rPr lang="en-US" sz="1400" dirty="0"/>
              <a:t>, Price, Category, </a:t>
            </a:r>
            <a:r>
              <a:rPr lang="en-US" sz="1400" dirty="0" smtClean="0"/>
              <a:t>Manufacturer</a:t>
            </a:r>
            <a:endParaRPr lang="en-US" sz="1400" dirty="0"/>
          </a:p>
        </p:txBody>
      </p:sp>
      <p:sp>
        <p:nvSpPr>
          <p:cNvPr id="1147905" name="Rectangle 1"/>
          <p:cNvSpPr>
            <a:spLocks noChangeArrowheads="1"/>
          </p:cNvSpPr>
          <p:nvPr/>
        </p:nvSpPr>
        <p:spPr bwMode="auto">
          <a:xfrm>
            <a:off x="0" y="0"/>
            <a:ext cx="9902825"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6" name="Title 1"/>
          <p:cNvSpPr txBox="1">
            <a:spLocks/>
          </p:cNvSpPr>
          <p:nvPr/>
        </p:nvSpPr>
        <p:spPr>
          <a:xfrm>
            <a:off x="511791" y="208077"/>
            <a:ext cx="8985250" cy="692727"/>
          </a:xfrm>
          <a:prstGeom prst="rect">
            <a:avLst/>
          </a:prstGeom>
        </p:spPr>
        <p:txBody>
          <a:bodyPr anchor="b"/>
          <a:lstStyle>
            <a:lvl1pPr algn="ctr" rtl="0" eaLnBrk="1" fontAlgn="base" hangingPunct="1">
              <a:spcBef>
                <a:spcPct val="0"/>
              </a:spcBef>
              <a:spcAft>
                <a:spcPct val="0"/>
              </a:spcAft>
              <a:defRPr sz="4400" kern="1200">
                <a:solidFill>
                  <a:schemeClr val="tx1"/>
                </a:solidFill>
                <a:latin typeface="+mj-lt"/>
                <a:ea typeface="ＭＳ Ｐゴシック" charset="-128"/>
                <a:cs typeface="ＭＳ Ｐゴシック" charset="0"/>
              </a:defRPr>
            </a:lvl1pPr>
            <a:lvl2pPr algn="ctr" rtl="0" eaLnBrk="1" fontAlgn="base" hangingPunct="1">
              <a:spcBef>
                <a:spcPct val="0"/>
              </a:spcBef>
              <a:spcAft>
                <a:spcPct val="0"/>
              </a:spcAft>
              <a:defRPr sz="4400">
                <a:solidFill>
                  <a:schemeClr val="tx1"/>
                </a:solidFill>
                <a:latin typeface="Arial" pitchFamily="34" charset="0"/>
                <a:ea typeface="ＭＳ Ｐゴシック" charset="-128"/>
                <a:cs typeface="ＭＳ Ｐゴシック" charset="0"/>
              </a:defRPr>
            </a:lvl2pPr>
            <a:lvl3pPr algn="ctr" rtl="0" eaLnBrk="1" fontAlgn="base" hangingPunct="1">
              <a:spcBef>
                <a:spcPct val="0"/>
              </a:spcBef>
              <a:spcAft>
                <a:spcPct val="0"/>
              </a:spcAft>
              <a:defRPr sz="4400">
                <a:solidFill>
                  <a:schemeClr val="tx1"/>
                </a:solidFill>
                <a:latin typeface="Arial" pitchFamily="34" charset="0"/>
                <a:ea typeface="ＭＳ Ｐゴシック" charset="-128"/>
                <a:cs typeface="ＭＳ Ｐゴシック" charset="0"/>
              </a:defRPr>
            </a:lvl3pPr>
            <a:lvl4pPr algn="ctr" rtl="0" eaLnBrk="1" fontAlgn="base" hangingPunct="1">
              <a:spcBef>
                <a:spcPct val="0"/>
              </a:spcBef>
              <a:spcAft>
                <a:spcPct val="0"/>
              </a:spcAft>
              <a:defRPr sz="4400">
                <a:solidFill>
                  <a:schemeClr val="tx1"/>
                </a:solidFill>
                <a:latin typeface="Arial" pitchFamily="34" charset="0"/>
                <a:ea typeface="ＭＳ Ｐゴシック" charset="-128"/>
                <a:cs typeface="ＭＳ Ｐゴシック" charset="0"/>
              </a:defRPr>
            </a:lvl4pPr>
            <a:lvl5pPr algn="ctr" rtl="0" eaLnBrk="1" fontAlgn="base" hangingPunct="1">
              <a:spcBef>
                <a:spcPct val="0"/>
              </a:spcBef>
              <a:spcAft>
                <a:spcPct val="0"/>
              </a:spcAft>
              <a:defRPr sz="4400">
                <a:solidFill>
                  <a:schemeClr val="tx1"/>
                </a:solidFill>
                <a:latin typeface="Arial" pitchFamily="34" charset="0"/>
                <a:ea typeface="ＭＳ Ｐゴシック" charset="-128"/>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sz="2800" dirty="0" smtClean="0">
                <a:latin typeface="+mn-lt"/>
              </a:rPr>
              <a:t>Data tables in SQL</a:t>
            </a:r>
            <a:endParaRPr lang="en-US" sz="2800" dirty="0">
              <a:latin typeface="+mn-lt"/>
            </a:endParaRPr>
          </a:p>
        </p:txBody>
      </p:sp>
      <p:graphicFrame>
        <p:nvGraphicFramePr>
          <p:cNvPr id="8" name="Group 55"/>
          <p:cNvGraphicFramePr>
            <a:graphicFrameLocks noGrp="1"/>
          </p:cNvGraphicFramePr>
          <p:nvPr>
            <p:extLst>
              <p:ext uri="{D42A27DB-BD31-4B8C-83A1-F6EECF244321}">
                <p14:modId xmlns:p14="http://schemas.microsoft.com/office/powerpoint/2010/main" val="2002968790"/>
              </p:ext>
            </p:extLst>
          </p:nvPr>
        </p:nvGraphicFramePr>
        <p:xfrm>
          <a:off x="483989" y="1676400"/>
          <a:ext cx="5203208" cy="1488745"/>
        </p:xfrm>
        <a:graphic>
          <a:graphicData uri="http://schemas.openxmlformats.org/drawingml/2006/table">
            <a:tbl>
              <a:tblPr/>
              <a:tblGrid>
                <a:gridCol w="1300802"/>
                <a:gridCol w="1300802"/>
                <a:gridCol w="1300802"/>
                <a:gridCol w="1300802"/>
              </a:tblGrid>
              <a:tr h="29774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chemeClr val="bg1"/>
                          </a:solidFill>
                          <a:effectLst/>
                          <a:latin typeface="+mn-lt"/>
                        </a:rPr>
                        <a:t>Product Name</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chemeClr val="bg1"/>
                          </a:solidFill>
                          <a:effectLst/>
                          <a:latin typeface="+mn-lt"/>
                        </a:rPr>
                        <a:t>Price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chemeClr val="bg1"/>
                          </a:solidFill>
                          <a:effectLst/>
                          <a:latin typeface="+mn-lt"/>
                        </a:rPr>
                        <a:t>Category</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chemeClr val="bg1"/>
                          </a:solidFill>
                          <a:effectLst/>
                          <a:latin typeface="+mn-lt"/>
                        </a:rPr>
                        <a:t>Manufacturer</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solidFill>
                  </a:tcPr>
                </a:tc>
              </a:tr>
              <a:tr h="29774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chemeClr val="tx1"/>
                          </a:solidFill>
                          <a:effectLst/>
                          <a:latin typeface="+mn-lt"/>
                        </a:rPr>
                        <a:t>Gizmo</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chemeClr val="tx1"/>
                          </a:solidFill>
                          <a:effectLst/>
                          <a:latin typeface="+mn-lt"/>
                        </a:rPr>
                        <a:t>$19.99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chemeClr val="tx1"/>
                          </a:solidFill>
                          <a:effectLst/>
                          <a:latin typeface="+mn-lt"/>
                        </a:rPr>
                        <a:t>Gadgets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err="1" smtClean="0">
                          <a:ln>
                            <a:noFill/>
                          </a:ln>
                          <a:solidFill>
                            <a:schemeClr val="tx1"/>
                          </a:solidFill>
                          <a:effectLst/>
                          <a:latin typeface="+mn-lt"/>
                        </a:rPr>
                        <a:t>GizmoWorks</a:t>
                      </a:r>
                      <a:endParaRPr kumimoji="0" lang="en-US" sz="1200" b="0" i="0" u="none" strike="noStrike" cap="none" normalizeH="0" baseline="0" dirty="0" smtClean="0">
                        <a:ln>
                          <a:noFill/>
                        </a:ln>
                        <a:solidFill>
                          <a:schemeClr val="tx1"/>
                        </a:solidFill>
                        <a:effectLst/>
                        <a:latin typeface="+mn-lt"/>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774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err="1" smtClean="0">
                          <a:ln>
                            <a:noFill/>
                          </a:ln>
                          <a:solidFill>
                            <a:schemeClr val="tx1"/>
                          </a:solidFill>
                          <a:effectLst/>
                          <a:latin typeface="+mn-lt"/>
                        </a:rPr>
                        <a:t>Powergizmo</a:t>
                      </a:r>
                      <a:endParaRPr kumimoji="0" lang="en-US" sz="1200" b="0" i="0" u="none" strike="noStrike" cap="none" normalizeH="0" baseline="0" dirty="0" smtClean="0">
                        <a:ln>
                          <a:noFill/>
                        </a:ln>
                        <a:solidFill>
                          <a:schemeClr val="tx1"/>
                        </a:solidFill>
                        <a:effectLst/>
                        <a:latin typeface="+mn-lt"/>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chemeClr val="tx1"/>
                          </a:solidFill>
                          <a:effectLst/>
                          <a:latin typeface="+mn-lt"/>
                        </a:rPr>
                        <a:t>$29.99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chemeClr val="tx1"/>
                          </a:solidFill>
                          <a:effectLst/>
                          <a:latin typeface="+mn-lt"/>
                        </a:rPr>
                        <a:t>Gadgets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mn-lt"/>
                        </a:rPr>
                        <a:t>GizmoWorks</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774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mn-lt"/>
                        </a:rPr>
                        <a:t>SingleTouch</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chemeClr val="tx1"/>
                          </a:solidFill>
                          <a:effectLst/>
                          <a:latin typeface="+mn-lt"/>
                        </a:rPr>
                        <a:t>$149.99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chemeClr val="tx1"/>
                          </a:solidFill>
                          <a:effectLst/>
                          <a:latin typeface="+mn-lt"/>
                        </a:rPr>
                        <a:t>Photography</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mn-lt"/>
                        </a:rPr>
                        <a:t>Canon</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774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mn-lt"/>
                        </a:rPr>
                        <a:t>MultiTouch</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smtClean="0">
                          <a:ln>
                            <a:noFill/>
                          </a:ln>
                          <a:solidFill>
                            <a:schemeClr val="tx1"/>
                          </a:solidFill>
                          <a:effectLst/>
                          <a:latin typeface="+mn-lt"/>
                        </a:rPr>
                        <a:t>$203.99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chemeClr val="tx1"/>
                          </a:solidFill>
                          <a:effectLst/>
                          <a:latin typeface="+mn-lt"/>
                        </a:rPr>
                        <a:t>Household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chemeClr val="tx1"/>
                          </a:solidFill>
                          <a:effectLst/>
                          <a:latin typeface="+mn-lt"/>
                        </a:rPr>
                        <a:t>Hitachi</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1" name="AutoShape 57"/>
          <p:cNvSpPr>
            <a:spLocks noChangeArrowheads="1"/>
          </p:cNvSpPr>
          <p:nvPr/>
        </p:nvSpPr>
        <p:spPr bwMode="auto">
          <a:xfrm>
            <a:off x="4476395" y="1065306"/>
            <a:ext cx="1998427" cy="367873"/>
          </a:xfrm>
          <a:prstGeom prst="wedgeEllipseCallout">
            <a:avLst>
              <a:gd name="adj1" fmla="val -20578"/>
              <a:gd name="adj2" fmla="val 122815"/>
            </a:avLst>
          </a:prstGeom>
          <a:solidFill>
            <a:schemeClr val="bg1">
              <a:alpha val="89999"/>
            </a:schemeClr>
          </a:solidFill>
          <a:ln w="9525">
            <a:solidFill>
              <a:schemeClr val="tx1"/>
            </a:solidFill>
            <a:miter lim="800000"/>
            <a:headEnd/>
            <a:tailEnd/>
          </a:ln>
          <a:effectLst/>
        </p:spPr>
        <p:txBody>
          <a:bodyPr wrap="square">
            <a:spAutoFit/>
          </a:bodyPr>
          <a:lstStyle/>
          <a:p>
            <a:pPr algn="ctr"/>
            <a:r>
              <a:rPr lang="en-US" dirty="0"/>
              <a:t>Attribute names</a:t>
            </a:r>
          </a:p>
        </p:txBody>
      </p:sp>
      <p:sp>
        <p:nvSpPr>
          <p:cNvPr id="13" name="AutoShape 60"/>
          <p:cNvSpPr>
            <a:spLocks noChangeArrowheads="1"/>
          </p:cNvSpPr>
          <p:nvPr/>
        </p:nvSpPr>
        <p:spPr bwMode="auto">
          <a:xfrm>
            <a:off x="180232" y="3352800"/>
            <a:ext cx="1880367" cy="367873"/>
          </a:xfrm>
          <a:prstGeom prst="wedgeEllipseCallout">
            <a:avLst>
              <a:gd name="adj1" fmla="val -1884"/>
              <a:gd name="adj2" fmla="val -120514"/>
            </a:avLst>
          </a:prstGeom>
          <a:solidFill>
            <a:schemeClr val="bg1">
              <a:alpha val="89999"/>
            </a:schemeClr>
          </a:solidFill>
          <a:ln w="9525">
            <a:solidFill>
              <a:schemeClr val="tx1"/>
            </a:solidFill>
            <a:miter lim="800000"/>
            <a:headEnd/>
            <a:tailEnd/>
          </a:ln>
          <a:effectLst/>
        </p:spPr>
        <p:txBody>
          <a:bodyPr wrap="square">
            <a:spAutoFit/>
          </a:bodyPr>
          <a:lstStyle/>
          <a:p>
            <a:pPr algn="ctr"/>
            <a:r>
              <a:rPr lang="en-US" dirty="0"/>
              <a:t>Tuples or rows</a:t>
            </a:r>
          </a:p>
        </p:txBody>
      </p:sp>
      <p:sp>
        <p:nvSpPr>
          <p:cNvPr id="2" name="TextBox 1"/>
          <p:cNvSpPr txBox="1"/>
          <p:nvPr/>
        </p:nvSpPr>
        <p:spPr>
          <a:xfrm>
            <a:off x="2265315" y="1321585"/>
            <a:ext cx="1684103" cy="276999"/>
          </a:xfrm>
          <a:prstGeom prst="rect">
            <a:avLst/>
          </a:prstGeom>
          <a:noFill/>
        </p:spPr>
        <p:txBody>
          <a:bodyPr wrap="square" rtlCol="0">
            <a:spAutoFit/>
          </a:bodyPr>
          <a:lstStyle/>
          <a:p>
            <a:r>
              <a:rPr lang="en-US" sz="1200" b="1" dirty="0" smtClean="0"/>
              <a:t>Table : Product</a:t>
            </a:r>
            <a:endParaRPr lang="en-US" sz="1200" b="1" dirty="0"/>
          </a:p>
        </p:txBody>
      </p:sp>
      <p:sp>
        <p:nvSpPr>
          <p:cNvPr id="5" name="Rectangle 4"/>
          <p:cNvSpPr/>
          <p:nvPr/>
        </p:nvSpPr>
        <p:spPr>
          <a:xfrm>
            <a:off x="4781029" y="5202773"/>
            <a:ext cx="4949825" cy="261610"/>
          </a:xfrm>
          <a:prstGeom prst="rect">
            <a:avLst/>
          </a:prstGeom>
        </p:spPr>
        <p:txBody>
          <a:bodyPr>
            <a:spAutoFit/>
          </a:bodyPr>
          <a:lstStyle/>
          <a:p>
            <a:r>
              <a:rPr lang="en-US" dirty="0" smtClean="0"/>
              <a:t>.</a:t>
            </a:r>
            <a:endParaRPr lang="en-US" dirty="0"/>
          </a:p>
        </p:txBody>
      </p:sp>
    </p:spTree>
    <p:extLst>
      <p:ext uri="{BB962C8B-B14F-4D97-AF65-F5344CB8AC3E}">
        <p14:creationId xmlns:p14="http://schemas.microsoft.com/office/powerpoint/2010/main" val="1271820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dissolve">
                                      <p:cBhvr>
                                        <p:cTn id="7" dur="500"/>
                                        <p:tgtEl>
                                          <p:spTgt spid="11"/>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dissolve">
                                      <p:cBhvr>
                                        <p:cTn id="1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autoUpdateAnimBg="0"/>
      <p:bldP spid="13" grpId="0" animBg="1"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ChangeArrowheads="1"/>
          </p:cNvSpPr>
          <p:nvPr>
            <p:ph type="body" idx="1"/>
          </p:nvPr>
        </p:nvSpPr>
        <p:spPr>
          <a:xfrm>
            <a:off x="859620" y="1118476"/>
            <a:ext cx="7997907" cy="3794717"/>
          </a:xfrm>
          <a:noFill/>
        </p:spPr>
        <p:txBody>
          <a:bodyPr/>
          <a:lstStyle/>
          <a:p>
            <a:pPr>
              <a:buFont typeface="Wingdings" pitchFamily="2" charset="2"/>
              <a:buChar char="Ø"/>
            </a:pPr>
            <a:r>
              <a:rPr lang="en-US" sz="1200" dirty="0"/>
              <a:t>Match rows between the two tables specified in the INNER JOIN statement based on one or more columns having matching data</a:t>
            </a:r>
            <a:r>
              <a:rPr lang="en-US" sz="1200" dirty="0" smtClean="0"/>
              <a:t>.</a:t>
            </a:r>
          </a:p>
          <a:p>
            <a:pPr>
              <a:buFont typeface="Wingdings" pitchFamily="2" charset="2"/>
              <a:buChar char="Ø"/>
            </a:pPr>
            <a:endParaRPr lang="en-US" sz="800" dirty="0"/>
          </a:p>
          <a:p>
            <a:pPr>
              <a:buFont typeface="Wingdings" pitchFamily="2" charset="2"/>
              <a:buChar char="Ø"/>
            </a:pPr>
            <a:r>
              <a:rPr lang="en-US" sz="1200" dirty="0"/>
              <a:t>Although most join logic is based on matching values between the two columns specified, it is possible to also include logic using greater than, less than, not equals, etc</a:t>
            </a:r>
            <a:r>
              <a:rPr lang="en-US" sz="1200" dirty="0" smtClean="0"/>
              <a:t>.</a:t>
            </a:r>
          </a:p>
          <a:p>
            <a:pPr>
              <a:buFont typeface="Wingdings" pitchFamily="2" charset="2"/>
              <a:buChar char="Ø"/>
            </a:pPr>
            <a:endParaRPr lang="en-US" sz="800" dirty="0" smtClean="0"/>
          </a:p>
          <a:p>
            <a:pPr>
              <a:buFont typeface="Wingdings" pitchFamily="2" charset="2"/>
              <a:buChar char="Ø"/>
            </a:pPr>
            <a:r>
              <a:rPr lang="en-US" sz="1200" dirty="0" smtClean="0"/>
              <a:t>Preferably </a:t>
            </a:r>
            <a:r>
              <a:rPr lang="en-US" sz="1200" dirty="0"/>
              <a:t>the join is based on referential integrity enforcing the relationship between the tables to ensure data integrity</a:t>
            </a:r>
            <a:r>
              <a:rPr lang="en-US" sz="1200" dirty="0" smtClean="0"/>
              <a:t>.</a:t>
            </a:r>
          </a:p>
          <a:p>
            <a:pPr>
              <a:buFont typeface="Wingdings" pitchFamily="2" charset="2"/>
              <a:buChar char="Ø"/>
            </a:pPr>
            <a:endParaRPr lang="en-US" sz="800" dirty="0" smtClean="0"/>
          </a:p>
          <a:p>
            <a:pPr>
              <a:buFont typeface="Wingdings" pitchFamily="2" charset="2"/>
              <a:buChar char="Ø"/>
            </a:pPr>
            <a:r>
              <a:rPr lang="en-US" sz="1200" dirty="0" smtClean="0"/>
              <a:t>Just </a:t>
            </a:r>
            <a:r>
              <a:rPr lang="en-US" sz="1200" dirty="0"/>
              <a:t>to add a little commentary to the basic definitions above, in general the INNER JOIN option is considered to be the most common join needed in applications and/or queries.  Although that is the case in some environments, it </a:t>
            </a:r>
            <a:r>
              <a:rPr lang="en-US" sz="1200" dirty="0" smtClean="0"/>
              <a:t>is really dependent on the database design, referential integrity and data needed for the application.</a:t>
            </a:r>
          </a:p>
          <a:p>
            <a:pPr marL="0" indent="0">
              <a:buNone/>
            </a:pPr>
            <a:endParaRPr lang="en-US" sz="800" dirty="0" smtClean="0"/>
          </a:p>
          <a:p>
            <a:pPr>
              <a:buFont typeface="Wingdings" pitchFamily="2" charset="2"/>
              <a:buChar char="Ø"/>
            </a:pPr>
            <a:r>
              <a:rPr lang="en-US" sz="1200" dirty="0" smtClean="0"/>
              <a:t>INNER </a:t>
            </a:r>
            <a:r>
              <a:rPr lang="en-US" sz="1200" dirty="0"/>
              <a:t>JOIN will retrieve a results row only where there is a perfect match between the two tables in the join condition. </a:t>
            </a:r>
            <a:endParaRPr lang="en-US" sz="1200" dirty="0" smtClean="0"/>
          </a:p>
          <a:p>
            <a:pPr marL="0" indent="0">
              <a:buNone/>
            </a:pPr>
            <a:endParaRPr lang="en-US" sz="800" dirty="0" smtClean="0"/>
          </a:p>
          <a:p>
            <a:pPr>
              <a:buFont typeface="Wingdings" pitchFamily="2" charset="2"/>
              <a:buChar char="Ø"/>
            </a:pPr>
            <a:r>
              <a:rPr lang="en-US" sz="1200" dirty="0" smtClean="0"/>
              <a:t>It can </a:t>
            </a:r>
            <a:r>
              <a:rPr lang="en-US" sz="1200" dirty="0"/>
              <a:t>also often see one row from one of the tables matching multiple rows in the other table. </a:t>
            </a:r>
            <a:endParaRPr lang="en-US" sz="1200" dirty="0" smtClean="0"/>
          </a:p>
          <a:p>
            <a:pPr>
              <a:buFont typeface="Wingdings" pitchFamily="2" charset="2"/>
              <a:buChar char="Ø"/>
            </a:pPr>
            <a:endParaRPr lang="en-US" sz="800" dirty="0"/>
          </a:p>
          <a:p>
            <a:pPr>
              <a:buFont typeface="Wingdings" pitchFamily="2" charset="2"/>
              <a:buChar char="Ø"/>
            </a:pPr>
            <a:r>
              <a:rPr lang="en-US" sz="1200" dirty="0" smtClean="0"/>
              <a:t>The </a:t>
            </a:r>
            <a:r>
              <a:rPr lang="en-US" sz="1200" dirty="0"/>
              <a:t>following query is an </a:t>
            </a:r>
            <a:r>
              <a:rPr lang="en-US" sz="1200" dirty="0" smtClean="0"/>
              <a:t>example:</a:t>
            </a:r>
            <a:endParaRPr lang="en-US" sz="1200" dirty="0"/>
          </a:p>
          <a:p>
            <a:endParaRPr lang="en-US" sz="1200" dirty="0"/>
          </a:p>
        </p:txBody>
      </p:sp>
      <p:sp>
        <p:nvSpPr>
          <p:cNvPr id="37893" name="Rectangle 5"/>
          <p:cNvSpPr>
            <a:spLocks noChangeArrowheads="1"/>
          </p:cNvSpPr>
          <p:nvPr/>
        </p:nvSpPr>
        <p:spPr bwMode="blackWhite">
          <a:xfrm>
            <a:off x="1067355" y="5029340"/>
            <a:ext cx="7874121" cy="108267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nSpc>
                <a:spcPct val="120000"/>
              </a:lnSpc>
              <a:tabLst>
                <a:tab pos="966788" algn="l"/>
              </a:tabLst>
              <a:defRPr/>
            </a:pPr>
            <a:r>
              <a:rPr lang="en-US" sz="1800" b="1" dirty="0">
                <a:latin typeface="Courier New" pitchFamily="49" charset="0"/>
              </a:rPr>
              <a:t>SELECT	</a:t>
            </a:r>
            <a:r>
              <a:rPr lang="en-US" sz="1800" b="1" i="1" dirty="0">
                <a:latin typeface="Courier New" pitchFamily="49" charset="0"/>
              </a:rPr>
              <a:t>table1.column, table2.column</a:t>
            </a:r>
            <a:endParaRPr lang="en-US" sz="1800" b="1" dirty="0">
              <a:latin typeface="Courier New" pitchFamily="49" charset="0"/>
            </a:endParaRPr>
          </a:p>
          <a:p>
            <a:pPr>
              <a:lnSpc>
                <a:spcPct val="120000"/>
              </a:lnSpc>
              <a:tabLst>
                <a:tab pos="966788" algn="l"/>
              </a:tabLst>
              <a:defRPr/>
            </a:pPr>
            <a:r>
              <a:rPr lang="en-US" sz="1800" b="1" dirty="0">
                <a:latin typeface="Courier New" pitchFamily="49" charset="0"/>
              </a:rPr>
              <a:t>FROM	</a:t>
            </a:r>
            <a:r>
              <a:rPr lang="en-US" sz="1800" b="1" i="1" dirty="0" smtClean="0">
                <a:latin typeface="Courier New" pitchFamily="49" charset="0"/>
              </a:rPr>
              <a:t>table1 inner join </a:t>
            </a:r>
            <a:r>
              <a:rPr lang="en-US" sz="1800" b="1" i="1" dirty="0">
                <a:latin typeface="Courier New" pitchFamily="49" charset="0"/>
              </a:rPr>
              <a:t>table2</a:t>
            </a:r>
            <a:endParaRPr lang="en-US" sz="1800" b="1" dirty="0">
              <a:latin typeface="Courier New" pitchFamily="49" charset="0"/>
            </a:endParaRPr>
          </a:p>
          <a:p>
            <a:pPr>
              <a:lnSpc>
                <a:spcPct val="120000"/>
              </a:lnSpc>
              <a:tabLst>
                <a:tab pos="966788" algn="l"/>
              </a:tabLst>
              <a:defRPr/>
            </a:pPr>
            <a:r>
              <a:rPr lang="en-US" sz="1800" b="1" dirty="0" smtClean="0">
                <a:latin typeface="Courier New" pitchFamily="49" charset="0"/>
              </a:rPr>
              <a:t>ON </a:t>
            </a:r>
            <a:r>
              <a:rPr lang="en-US" sz="1800" b="1" i="1" dirty="0" smtClean="0">
                <a:latin typeface="Courier New" pitchFamily="49" charset="0"/>
              </a:rPr>
              <a:t>table1.column </a:t>
            </a:r>
            <a:r>
              <a:rPr lang="en-US" sz="1800" b="1" dirty="0">
                <a:latin typeface="Courier New" pitchFamily="49" charset="0"/>
              </a:rPr>
              <a:t>= </a:t>
            </a:r>
            <a:r>
              <a:rPr lang="en-US" sz="1800" b="1" i="1" dirty="0" smtClean="0">
                <a:latin typeface="Courier New" pitchFamily="49" charset="0"/>
              </a:rPr>
              <a:t>table2.column;</a:t>
            </a:r>
            <a:endParaRPr lang="en-US" sz="1800" b="1" i="1" dirty="0">
              <a:latin typeface="Courier New" pitchFamily="49" charset="0"/>
            </a:endParaRPr>
          </a:p>
        </p:txBody>
      </p:sp>
      <p:sp>
        <p:nvSpPr>
          <p:cNvPr id="6" name="Title 1"/>
          <p:cNvSpPr txBox="1">
            <a:spLocks/>
          </p:cNvSpPr>
          <p:nvPr/>
        </p:nvSpPr>
        <p:spPr>
          <a:xfrm>
            <a:off x="511791" y="208077"/>
            <a:ext cx="8985250" cy="692727"/>
          </a:xfrm>
          <a:prstGeom prst="rect">
            <a:avLst/>
          </a:prstGeom>
        </p:spPr>
        <p:txBody>
          <a:bodyPr anchor="b"/>
          <a:lstStyle>
            <a:lvl1pPr algn="ctr" rtl="0" eaLnBrk="1" fontAlgn="base" hangingPunct="1">
              <a:spcBef>
                <a:spcPct val="0"/>
              </a:spcBef>
              <a:spcAft>
                <a:spcPct val="0"/>
              </a:spcAft>
              <a:defRPr sz="4400" kern="1200">
                <a:solidFill>
                  <a:schemeClr val="tx1"/>
                </a:solidFill>
                <a:latin typeface="+mj-lt"/>
                <a:ea typeface="ＭＳ Ｐゴシック" charset="-128"/>
                <a:cs typeface="ＭＳ Ｐゴシック" charset="0"/>
              </a:defRPr>
            </a:lvl1pPr>
            <a:lvl2pPr algn="ctr" rtl="0" eaLnBrk="1" fontAlgn="base" hangingPunct="1">
              <a:spcBef>
                <a:spcPct val="0"/>
              </a:spcBef>
              <a:spcAft>
                <a:spcPct val="0"/>
              </a:spcAft>
              <a:defRPr sz="4400">
                <a:solidFill>
                  <a:schemeClr val="tx1"/>
                </a:solidFill>
                <a:latin typeface="Arial" pitchFamily="34" charset="0"/>
                <a:ea typeface="ＭＳ Ｐゴシック" charset="-128"/>
                <a:cs typeface="ＭＳ Ｐゴシック" charset="0"/>
              </a:defRPr>
            </a:lvl2pPr>
            <a:lvl3pPr algn="ctr" rtl="0" eaLnBrk="1" fontAlgn="base" hangingPunct="1">
              <a:spcBef>
                <a:spcPct val="0"/>
              </a:spcBef>
              <a:spcAft>
                <a:spcPct val="0"/>
              </a:spcAft>
              <a:defRPr sz="4400">
                <a:solidFill>
                  <a:schemeClr val="tx1"/>
                </a:solidFill>
                <a:latin typeface="Arial" pitchFamily="34" charset="0"/>
                <a:ea typeface="ＭＳ Ｐゴシック" charset="-128"/>
                <a:cs typeface="ＭＳ Ｐゴシック" charset="0"/>
              </a:defRPr>
            </a:lvl3pPr>
            <a:lvl4pPr algn="ctr" rtl="0" eaLnBrk="1" fontAlgn="base" hangingPunct="1">
              <a:spcBef>
                <a:spcPct val="0"/>
              </a:spcBef>
              <a:spcAft>
                <a:spcPct val="0"/>
              </a:spcAft>
              <a:defRPr sz="4400">
                <a:solidFill>
                  <a:schemeClr val="tx1"/>
                </a:solidFill>
                <a:latin typeface="Arial" pitchFamily="34" charset="0"/>
                <a:ea typeface="ＭＳ Ｐゴシック" charset="-128"/>
                <a:cs typeface="ＭＳ Ｐゴシック" charset="0"/>
              </a:defRPr>
            </a:lvl4pPr>
            <a:lvl5pPr algn="ctr" rtl="0" eaLnBrk="1" fontAlgn="base" hangingPunct="1">
              <a:spcBef>
                <a:spcPct val="0"/>
              </a:spcBef>
              <a:spcAft>
                <a:spcPct val="0"/>
              </a:spcAft>
              <a:defRPr sz="4400">
                <a:solidFill>
                  <a:schemeClr val="tx1"/>
                </a:solidFill>
                <a:latin typeface="Arial" pitchFamily="34" charset="0"/>
                <a:ea typeface="ＭＳ Ｐゴシック" charset="-128"/>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sz="2800" dirty="0" smtClean="0"/>
              <a:t>Inner Join </a:t>
            </a:r>
            <a:r>
              <a:rPr lang="en-US" sz="2800" dirty="0"/>
              <a:t>Syntax</a:t>
            </a:r>
          </a:p>
        </p:txBody>
      </p:sp>
    </p:spTree>
    <p:extLst>
      <p:ext uri="{BB962C8B-B14F-4D97-AF65-F5344CB8AC3E}">
        <p14:creationId xmlns:p14="http://schemas.microsoft.com/office/powerpoint/2010/main" val="208657153"/>
      </p:ext>
    </p:extLst>
  </p:cSld>
  <p:clrMapOvr>
    <a:masterClrMapping/>
  </p:clrMapOvr>
  <p:transition spd="slow">
    <p:cu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ChangeArrowheads="1"/>
          </p:cNvSpPr>
          <p:nvPr/>
        </p:nvSpPr>
        <p:spPr bwMode="auto">
          <a:xfrm>
            <a:off x="4908652" y="1833563"/>
            <a:ext cx="1570943" cy="400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sz="2000" b="1">
                <a:solidFill>
                  <a:schemeClr val="tx1"/>
                </a:solidFill>
                <a:latin typeface="Courier New" pitchFamily="49" charset="0"/>
              </a:rPr>
              <a:t>EMPLOYEES</a:t>
            </a:r>
          </a:p>
        </p:txBody>
      </p:sp>
      <p:sp>
        <p:nvSpPr>
          <p:cNvPr id="18436" name="Rectangle 4"/>
          <p:cNvSpPr>
            <a:spLocks noChangeArrowheads="1"/>
          </p:cNvSpPr>
          <p:nvPr/>
        </p:nvSpPr>
        <p:spPr bwMode="auto">
          <a:xfrm>
            <a:off x="1143296" y="1833563"/>
            <a:ext cx="2023545" cy="400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r>
              <a:rPr lang="en-US" sz="2000" b="1">
                <a:solidFill>
                  <a:schemeClr val="tx1"/>
                </a:solidFill>
                <a:latin typeface="Courier New" pitchFamily="49" charset="0"/>
              </a:rPr>
              <a:t>DEPARTMENTS</a:t>
            </a:r>
          </a:p>
        </p:txBody>
      </p:sp>
      <p:grpSp>
        <p:nvGrpSpPr>
          <p:cNvPr id="18437" name="Group 7"/>
          <p:cNvGrpSpPr>
            <a:grpSpLocks/>
          </p:cNvGrpSpPr>
          <p:nvPr/>
        </p:nvGrpSpPr>
        <p:grpSpPr bwMode="auto">
          <a:xfrm>
            <a:off x="4311856" y="5081810"/>
            <a:ext cx="4941097" cy="903288"/>
            <a:chOff x="2508" y="3012"/>
            <a:chExt cx="2874" cy="569"/>
          </a:xfrm>
        </p:grpSpPr>
        <p:sp>
          <p:nvSpPr>
            <p:cNvPr id="18444" name="Rectangle 5"/>
            <p:cNvSpPr>
              <a:spLocks noChangeArrowheads="1"/>
            </p:cNvSpPr>
            <p:nvPr/>
          </p:nvSpPr>
          <p:spPr bwMode="auto">
            <a:xfrm>
              <a:off x="2924" y="3406"/>
              <a:ext cx="2458"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r>
                <a:rPr lang="en-US" sz="1200" b="1" dirty="0">
                  <a:latin typeface="Arial" charset="0"/>
                </a:rPr>
                <a:t>There are no employees in department 190. </a:t>
              </a:r>
            </a:p>
          </p:txBody>
        </p:sp>
        <p:sp>
          <p:nvSpPr>
            <p:cNvPr id="18445" name="Freeform 6"/>
            <p:cNvSpPr>
              <a:spLocks/>
            </p:cNvSpPr>
            <p:nvPr/>
          </p:nvSpPr>
          <p:spPr bwMode="auto">
            <a:xfrm>
              <a:off x="2508" y="3012"/>
              <a:ext cx="384" cy="529"/>
            </a:xfrm>
            <a:custGeom>
              <a:avLst/>
              <a:gdLst>
                <a:gd name="T0" fmla="*/ 383 w 384"/>
                <a:gd name="T1" fmla="*/ 528 h 529"/>
                <a:gd name="T2" fmla="*/ 0 w 384"/>
                <a:gd name="T3" fmla="*/ 528 h 529"/>
                <a:gd name="T4" fmla="*/ 0 w 384"/>
                <a:gd name="T5" fmla="*/ 480 h 529"/>
                <a:gd name="T6" fmla="*/ 0 w 384"/>
                <a:gd name="T7" fmla="*/ 408 h 529"/>
                <a:gd name="T8" fmla="*/ 0 w 384"/>
                <a:gd name="T9" fmla="*/ 0 h 529"/>
                <a:gd name="T10" fmla="*/ 0 60000 65536"/>
                <a:gd name="T11" fmla="*/ 0 60000 65536"/>
                <a:gd name="T12" fmla="*/ 0 60000 65536"/>
                <a:gd name="T13" fmla="*/ 0 60000 65536"/>
                <a:gd name="T14" fmla="*/ 0 60000 65536"/>
                <a:gd name="T15" fmla="*/ 0 w 384"/>
                <a:gd name="T16" fmla="*/ 0 h 529"/>
                <a:gd name="T17" fmla="*/ 384 w 384"/>
                <a:gd name="T18" fmla="*/ 529 h 529"/>
              </a:gdLst>
              <a:ahLst/>
              <a:cxnLst>
                <a:cxn ang="T10">
                  <a:pos x="T0" y="T1"/>
                </a:cxn>
                <a:cxn ang="T11">
                  <a:pos x="T2" y="T3"/>
                </a:cxn>
                <a:cxn ang="T12">
                  <a:pos x="T4" y="T5"/>
                </a:cxn>
                <a:cxn ang="T13">
                  <a:pos x="T6" y="T7"/>
                </a:cxn>
                <a:cxn ang="T14">
                  <a:pos x="T8" y="T9"/>
                </a:cxn>
              </a:cxnLst>
              <a:rect l="T15" t="T16" r="T17" b="T18"/>
              <a:pathLst>
                <a:path w="384" h="529">
                  <a:moveTo>
                    <a:pt x="383" y="528"/>
                  </a:moveTo>
                  <a:lnTo>
                    <a:pt x="0" y="528"/>
                  </a:lnTo>
                  <a:lnTo>
                    <a:pt x="0" y="480"/>
                  </a:lnTo>
                  <a:lnTo>
                    <a:pt x="0" y="408"/>
                  </a:lnTo>
                  <a:lnTo>
                    <a:pt x="0" y="0"/>
                  </a:lnTo>
                </a:path>
              </a:pathLst>
            </a:custGeom>
            <a:noFill/>
            <a:ln w="50800" cap="rnd">
              <a:solidFill>
                <a:schemeClr val="tx1"/>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a:lstStyle/>
            <a:p>
              <a:endParaRPr lang="en-US"/>
            </a:p>
          </p:txBody>
        </p:sp>
      </p:grpSp>
      <p:pic>
        <p:nvPicPr>
          <p:cNvPr id="18438" name="Picture 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5045" y="2332038"/>
            <a:ext cx="3280311"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pic>
        <p:nvPicPr>
          <p:cNvPr id="18439" name="Picture 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63642" y="4311650"/>
            <a:ext cx="3259680"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
        <p:nvSpPr>
          <p:cNvPr id="18440" name="Rectangle 18"/>
          <p:cNvSpPr>
            <a:spLocks noChangeArrowheads="1"/>
          </p:cNvSpPr>
          <p:nvPr/>
        </p:nvSpPr>
        <p:spPr bwMode="auto">
          <a:xfrm>
            <a:off x="3048215" y="4071938"/>
            <a:ext cx="1447600" cy="182562"/>
          </a:xfrm>
          <a:prstGeom prst="rect">
            <a:avLst/>
          </a:prstGeom>
          <a:noFill/>
          <a:ln w="254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pic>
        <p:nvPicPr>
          <p:cNvPr id="18441" name="Picture 2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68322" y="2339976"/>
            <a:ext cx="3290626" cy="277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pic>
        <p:nvPicPr>
          <p:cNvPr id="18442" name="Picture 2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68321" y="5526946"/>
            <a:ext cx="3278592"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
        <p:nvSpPr>
          <p:cNvPr id="18443" name="Text Box 24"/>
          <p:cNvSpPr txBox="1">
            <a:spLocks noChangeArrowheads="1"/>
          </p:cNvSpPr>
          <p:nvPr/>
        </p:nvSpPr>
        <p:spPr bwMode="auto">
          <a:xfrm>
            <a:off x="5013306" y="5180872"/>
            <a:ext cx="397145" cy="394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med" len="lg"/>
              </a14:hiddenLine>
            </a:ext>
          </a:extLst>
        </p:spPr>
        <p:txBody>
          <a:bodyPr lIns="12700" tIns="12700" rIns="12700" bIns="12700">
            <a:spAutoFit/>
          </a:bodyPr>
          <a:lstStyle>
            <a:lvl1pPr defTabSz="822325">
              <a:defRPr sz="2400">
                <a:solidFill>
                  <a:schemeClr val="accent2"/>
                </a:solidFill>
                <a:latin typeface="Times New Roman" charset="0"/>
              </a:defRPr>
            </a:lvl1pPr>
            <a:lvl2pPr marL="742950" indent="-285750" defTabSz="822325">
              <a:defRPr sz="2400">
                <a:solidFill>
                  <a:schemeClr val="accent2"/>
                </a:solidFill>
                <a:latin typeface="Times New Roman" charset="0"/>
              </a:defRPr>
            </a:lvl2pPr>
            <a:lvl3pPr marL="1143000" indent="-228600" defTabSz="822325">
              <a:defRPr sz="2400">
                <a:solidFill>
                  <a:schemeClr val="accent2"/>
                </a:solidFill>
                <a:latin typeface="Times New Roman" charset="0"/>
              </a:defRPr>
            </a:lvl3pPr>
            <a:lvl4pPr marL="1600200" indent="-228600" defTabSz="822325">
              <a:defRPr sz="2400">
                <a:solidFill>
                  <a:schemeClr val="accent2"/>
                </a:solidFill>
                <a:latin typeface="Times New Roman" charset="0"/>
              </a:defRPr>
            </a:lvl4pPr>
            <a:lvl5pPr marL="2057400" indent="-228600" defTabSz="822325">
              <a:defRPr sz="2400">
                <a:solidFill>
                  <a:schemeClr val="accent2"/>
                </a:solidFill>
                <a:latin typeface="Times New Roman" charset="0"/>
              </a:defRPr>
            </a:lvl5pPr>
            <a:lvl6pPr marL="2514600" indent="-228600" defTabSz="822325" eaLnBrk="0" fontAlgn="base" hangingPunct="0">
              <a:spcBef>
                <a:spcPct val="0"/>
              </a:spcBef>
              <a:spcAft>
                <a:spcPct val="0"/>
              </a:spcAft>
              <a:defRPr sz="2400">
                <a:solidFill>
                  <a:schemeClr val="accent2"/>
                </a:solidFill>
                <a:latin typeface="Times New Roman" charset="0"/>
              </a:defRPr>
            </a:lvl6pPr>
            <a:lvl7pPr marL="2971800" indent="-228600" defTabSz="822325" eaLnBrk="0" fontAlgn="base" hangingPunct="0">
              <a:spcBef>
                <a:spcPct val="0"/>
              </a:spcBef>
              <a:spcAft>
                <a:spcPct val="0"/>
              </a:spcAft>
              <a:defRPr sz="2400">
                <a:solidFill>
                  <a:schemeClr val="accent2"/>
                </a:solidFill>
                <a:latin typeface="Times New Roman" charset="0"/>
              </a:defRPr>
            </a:lvl7pPr>
            <a:lvl8pPr marL="3429000" indent="-228600" defTabSz="822325" eaLnBrk="0" fontAlgn="base" hangingPunct="0">
              <a:spcBef>
                <a:spcPct val="0"/>
              </a:spcBef>
              <a:spcAft>
                <a:spcPct val="0"/>
              </a:spcAft>
              <a:defRPr sz="2400">
                <a:solidFill>
                  <a:schemeClr val="accent2"/>
                </a:solidFill>
                <a:latin typeface="Times New Roman" charset="0"/>
              </a:defRPr>
            </a:lvl8pPr>
            <a:lvl9pPr marL="3886200" indent="-228600" defTabSz="822325" eaLnBrk="0" fontAlgn="base" hangingPunct="0">
              <a:spcBef>
                <a:spcPct val="0"/>
              </a:spcBef>
              <a:spcAft>
                <a:spcPct val="0"/>
              </a:spcAft>
              <a:defRPr sz="2400">
                <a:solidFill>
                  <a:schemeClr val="accent2"/>
                </a:solidFill>
                <a:latin typeface="Times New Roman" charset="0"/>
              </a:defRPr>
            </a:lvl9pPr>
          </a:lstStyle>
          <a:p>
            <a:pPr algn="ctr" eaLnBrk="1" hangingPunct="1">
              <a:buClr>
                <a:srgbClr val="000000"/>
              </a:buClr>
              <a:buFont typeface="Arial" charset="0"/>
              <a:buNone/>
            </a:pPr>
            <a:r>
              <a:rPr lang="en-US" b="1" dirty="0">
                <a:solidFill>
                  <a:schemeClr val="tx1"/>
                </a:solidFill>
                <a:latin typeface="Arial" charset="0"/>
              </a:rPr>
              <a:t>…</a:t>
            </a:r>
          </a:p>
        </p:txBody>
      </p:sp>
      <p:sp>
        <p:nvSpPr>
          <p:cNvPr id="14" name="Title 1"/>
          <p:cNvSpPr txBox="1">
            <a:spLocks/>
          </p:cNvSpPr>
          <p:nvPr/>
        </p:nvSpPr>
        <p:spPr>
          <a:xfrm>
            <a:off x="511791" y="208077"/>
            <a:ext cx="8985250" cy="692727"/>
          </a:xfrm>
          <a:prstGeom prst="rect">
            <a:avLst/>
          </a:prstGeom>
        </p:spPr>
        <p:txBody>
          <a:bodyPr anchor="b"/>
          <a:lstStyle>
            <a:lvl1pPr algn="ctr" rtl="0" eaLnBrk="1" fontAlgn="base" hangingPunct="1">
              <a:spcBef>
                <a:spcPct val="0"/>
              </a:spcBef>
              <a:spcAft>
                <a:spcPct val="0"/>
              </a:spcAft>
              <a:defRPr sz="4400" kern="1200">
                <a:solidFill>
                  <a:schemeClr val="tx1"/>
                </a:solidFill>
                <a:latin typeface="+mj-lt"/>
                <a:ea typeface="ＭＳ Ｐゴシック" charset="-128"/>
                <a:cs typeface="ＭＳ Ｐゴシック" charset="0"/>
              </a:defRPr>
            </a:lvl1pPr>
            <a:lvl2pPr algn="ctr" rtl="0" eaLnBrk="1" fontAlgn="base" hangingPunct="1">
              <a:spcBef>
                <a:spcPct val="0"/>
              </a:spcBef>
              <a:spcAft>
                <a:spcPct val="0"/>
              </a:spcAft>
              <a:defRPr sz="4400">
                <a:solidFill>
                  <a:schemeClr val="tx1"/>
                </a:solidFill>
                <a:latin typeface="Arial" pitchFamily="34" charset="0"/>
                <a:ea typeface="ＭＳ Ｐゴシック" charset="-128"/>
                <a:cs typeface="ＭＳ Ｐゴシック" charset="0"/>
              </a:defRPr>
            </a:lvl2pPr>
            <a:lvl3pPr algn="ctr" rtl="0" eaLnBrk="1" fontAlgn="base" hangingPunct="1">
              <a:spcBef>
                <a:spcPct val="0"/>
              </a:spcBef>
              <a:spcAft>
                <a:spcPct val="0"/>
              </a:spcAft>
              <a:defRPr sz="4400">
                <a:solidFill>
                  <a:schemeClr val="tx1"/>
                </a:solidFill>
                <a:latin typeface="Arial" pitchFamily="34" charset="0"/>
                <a:ea typeface="ＭＳ Ｐゴシック" charset="-128"/>
                <a:cs typeface="ＭＳ Ｐゴシック" charset="0"/>
              </a:defRPr>
            </a:lvl3pPr>
            <a:lvl4pPr algn="ctr" rtl="0" eaLnBrk="1" fontAlgn="base" hangingPunct="1">
              <a:spcBef>
                <a:spcPct val="0"/>
              </a:spcBef>
              <a:spcAft>
                <a:spcPct val="0"/>
              </a:spcAft>
              <a:defRPr sz="4400">
                <a:solidFill>
                  <a:schemeClr val="tx1"/>
                </a:solidFill>
                <a:latin typeface="Arial" pitchFamily="34" charset="0"/>
                <a:ea typeface="ＭＳ Ｐゴシック" charset="-128"/>
                <a:cs typeface="ＭＳ Ｐゴシック" charset="0"/>
              </a:defRPr>
            </a:lvl4pPr>
            <a:lvl5pPr algn="ctr" rtl="0" eaLnBrk="1" fontAlgn="base" hangingPunct="1">
              <a:spcBef>
                <a:spcPct val="0"/>
              </a:spcBef>
              <a:spcAft>
                <a:spcPct val="0"/>
              </a:spcAft>
              <a:defRPr sz="4400">
                <a:solidFill>
                  <a:schemeClr val="tx1"/>
                </a:solidFill>
                <a:latin typeface="Arial" pitchFamily="34" charset="0"/>
                <a:ea typeface="ＭＳ Ｐゴシック" charset="-128"/>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sz="2800" dirty="0"/>
              <a:t>Outer </a:t>
            </a:r>
            <a:r>
              <a:rPr lang="en-US" sz="2800" dirty="0" smtClean="0"/>
              <a:t>Joins - Data</a:t>
            </a:r>
            <a:endParaRPr lang="en-US" sz="2800" dirty="0"/>
          </a:p>
        </p:txBody>
      </p:sp>
      <p:pic>
        <p:nvPicPr>
          <p:cNvPr id="1132546"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27463" y="3893958"/>
            <a:ext cx="2247900" cy="161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32547"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68323" y="5108781"/>
            <a:ext cx="3278590" cy="2101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60928010"/>
      </p:ext>
    </p:extLst>
  </p:cSld>
  <p:clrMapOvr>
    <a:masterClrMapping/>
  </p:clrMapOvr>
  <p:transition spd="slow">
    <p:cu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ChangeArrowheads="1"/>
          </p:cNvSpPr>
          <p:nvPr/>
        </p:nvSpPr>
        <p:spPr bwMode="blackWhite">
          <a:xfrm>
            <a:off x="1071959" y="2512766"/>
            <a:ext cx="7894752" cy="106997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defRPr/>
            </a:pPr>
            <a:r>
              <a:rPr lang="en-US" sz="1800" b="1">
                <a:solidFill>
                  <a:srgbClr val="000000"/>
                </a:solidFill>
                <a:latin typeface="Courier New" pitchFamily="49" charset="0"/>
              </a:rPr>
              <a:t> </a:t>
            </a:r>
          </a:p>
        </p:txBody>
      </p:sp>
      <p:sp>
        <p:nvSpPr>
          <p:cNvPr id="25603" name="Rectangle 16"/>
          <p:cNvSpPr>
            <a:spLocks noChangeArrowheads="1"/>
          </p:cNvSpPr>
          <p:nvPr/>
        </p:nvSpPr>
        <p:spPr bwMode="blackWhite">
          <a:xfrm>
            <a:off x="1078836" y="2563565"/>
            <a:ext cx="7102183"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p>
            <a:pPr>
              <a:tabLst>
                <a:tab pos="1200150" algn="l"/>
              </a:tabLst>
            </a:pPr>
            <a:r>
              <a:rPr lang="en-US" sz="1600" b="1" dirty="0">
                <a:solidFill>
                  <a:srgbClr val="000000"/>
                </a:solidFill>
                <a:latin typeface="Courier New" pitchFamily="49" charset="0"/>
              </a:rPr>
              <a:t>SELECT </a:t>
            </a:r>
            <a:r>
              <a:rPr lang="en-US" sz="1600" b="1" dirty="0" err="1">
                <a:solidFill>
                  <a:srgbClr val="000000"/>
                </a:solidFill>
                <a:latin typeface="Courier New" pitchFamily="49" charset="0"/>
              </a:rPr>
              <a:t>e.last_name</a:t>
            </a:r>
            <a:r>
              <a:rPr lang="en-US" sz="1600" b="1" dirty="0">
                <a:solidFill>
                  <a:srgbClr val="000000"/>
                </a:solidFill>
                <a:latin typeface="Courier New" pitchFamily="49" charset="0"/>
              </a:rPr>
              <a:t>, </a:t>
            </a:r>
            <a:r>
              <a:rPr lang="en-US" sz="1600" b="1" dirty="0" err="1">
                <a:solidFill>
                  <a:srgbClr val="000000"/>
                </a:solidFill>
                <a:latin typeface="Courier New" pitchFamily="49" charset="0"/>
              </a:rPr>
              <a:t>e.department_id</a:t>
            </a:r>
            <a:r>
              <a:rPr lang="en-US" sz="1600" b="1" dirty="0">
                <a:solidFill>
                  <a:srgbClr val="000000"/>
                </a:solidFill>
                <a:latin typeface="Courier New" pitchFamily="49" charset="0"/>
              </a:rPr>
              <a:t>, </a:t>
            </a:r>
            <a:r>
              <a:rPr lang="en-US" sz="1600" b="1" dirty="0" err="1">
                <a:solidFill>
                  <a:srgbClr val="000000"/>
                </a:solidFill>
                <a:latin typeface="Courier New" pitchFamily="49" charset="0"/>
              </a:rPr>
              <a:t>d.department_name</a:t>
            </a:r>
            <a:endParaRPr lang="en-US" sz="1600" b="1" dirty="0">
              <a:solidFill>
                <a:srgbClr val="000000"/>
              </a:solidFill>
              <a:latin typeface="Courier New" pitchFamily="49" charset="0"/>
            </a:endParaRPr>
          </a:p>
          <a:p>
            <a:pPr>
              <a:tabLst>
                <a:tab pos="1200150" algn="l"/>
              </a:tabLst>
            </a:pPr>
            <a:r>
              <a:rPr lang="en-US" sz="1600" b="1" dirty="0">
                <a:solidFill>
                  <a:srgbClr val="000000"/>
                </a:solidFill>
                <a:latin typeface="Courier New" pitchFamily="49" charset="0"/>
              </a:rPr>
              <a:t>FROM   employees e</a:t>
            </a:r>
          </a:p>
          <a:p>
            <a:pPr>
              <a:tabLst>
                <a:tab pos="1200150" algn="l"/>
              </a:tabLst>
            </a:pPr>
            <a:r>
              <a:rPr lang="en-US" sz="1600" b="1" dirty="0">
                <a:solidFill>
                  <a:srgbClr val="000000"/>
                </a:solidFill>
                <a:latin typeface="Courier New" pitchFamily="49" charset="0"/>
              </a:rPr>
              <a:t>LEFT OUTER JOIN departments d</a:t>
            </a:r>
          </a:p>
          <a:p>
            <a:pPr>
              <a:tabLst>
                <a:tab pos="1200150" algn="l"/>
              </a:tabLst>
            </a:pPr>
            <a:r>
              <a:rPr lang="en-US" sz="1600" b="1" dirty="0">
                <a:solidFill>
                  <a:srgbClr val="000000"/>
                </a:solidFill>
                <a:latin typeface="Courier New" pitchFamily="49" charset="0"/>
              </a:rPr>
              <a:t>ON   (</a:t>
            </a:r>
            <a:r>
              <a:rPr lang="en-US" sz="1600" b="1" dirty="0" err="1">
                <a:solidFill>
                  <a:srgbClr val="000000"/>
                </a:solidFill>
                <a:latin typeface="Courier New" pitchFamily="49" charset="0"/>
              </a:rPr>
              <a:t>e.department_id</a:t>
            </a:r>
            <a:r>
              <a:rPr lang="en-US" sz="1600" b="1" dirty="0">
                <a:solidFill>
                  <a:srgbClr val="000000"/>
                </a:solidFill>
                <a:latin typeface="Courier New" pitchFamily="49" charset="0"/>
              </a:rPr>
              <a:t> = </a:t>
            </a:r>
            <a:r>
              <a:rPr lang="en-US" sz="1600" b="1" dirty="0" err="1">
                <a:solidFill>
                  <a:srgbClr val="000000"/>
                </a:solidFill>
                <a:latin typeface="Courier New" pitchFamily="49" charset="0"/>
              </a:rPr>
              <a:t>d.department_id</a:t>
            </a:r>
            <a:r>
              <a:rPr lang="en-US" sz="1600" b="1" dirty="0">
                <a:solidFill>
                  <a:srgbClr val="000000"/>
                </a:solidFill>
                <a:latin typeface="Courier New" pitchFamily="49" charset="0"/>
              </a:rPr>
              <a:t>) ;</a:t>
            </a:r>
          </a:p>
        </p:txBody>
      </p:sp>
      <p:pic>
        <p:nvPicPr>
          <p:cNvPr id="25604" name="Picture 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1959" y="4824166"/>
            <a:ext cx="7788159"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
        <p:nvSpPr>
          <p:cNvPr id="25606" name="Rectangle 8"/>
          <p:cNvSpPr>
            <a:spLocks noChangeArrowheads="1"/>
          </p:cNvSpPr>
          <p:nvPr/>
        </p:nvSpPr>
        <p:spPr bwMode="auto">
          <a:xfrm>
            <a:off x="1096028" y="5930654"/>
            <a:ext cx="7719390" cy="193675"/>
          </a:xfrm>
          <a:prstGeom prst="rect">
            <a:avLst/>
          </a:prstGeom>
          <a:noFill/>
          <a:ln w="254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pic>
        <p:nvPicPr>
          <p:cNvPr id="25607" name="Picture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1959" y="3731965"/>
            <a:ext cx="7777844"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pic>
        <p:nvPicPr>
          <p:cNvPr id="25608" name="Picture 1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1959" y="6149728"/>
            <a:ext cx="7776125"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
        <p:nvSpPr>
          <p:cNvPr id="25609" name="Rectangle 20"/>
          <p:cNvSpPr>
            <a:spLocks noChangeArrowheads="1"/>
          </p:cNvSpPr>
          <p:nvPr/>
        </p:nvSpPr>
        <p:spPr bwMode="auto">
          <a:xfrm>
            <a:off x="1971644" y="3046474"/>
            <a:ext cx="5403572" cy="514350"/>
          </a:xfrm>
          <a:prstGeom prst="rect">
            <a:avLst/>
          </a:prstGeom>
          <a:noFill/>
          <a:ln w="254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5610" name="Text Box 21"/>
          <p:cNvSpPr txBox="1">
            <a:spLocks noChangeArrowheads="1"/>
          </p:cNvSpPr>
          <p:nvPr/>
        </p:nvSpPr>
        <p:spPr bwMode="auto">
          <a:xfrm>
            <a:off x="1071959" y="4455866"/>
            <a:ext cx="397145" cy="394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med" len="lg"/>
              </a14:hiddenLine>
            </a:ext>
          </a:extLst>
        </p:spPr>
        <p:txBody>
          <a:bodyPr lIns="12700" tIns="12700" rIns="12700" bIns="12700">
            <a:spAutoFit/>
          </a:bodyPr>
          <a:lstStyle>
            <a:lvl1pPr defTabSz="822325">
              <a:defRPr sz="2400">
                <a:solidFill>
                  <a:schemeClr val="accent2"/>
                </a:solidFill>
                <a:latin typeface="Times New Roman" charset="0"/>
              </a:defRPr>
            </a:lvl1pPr>
            <a:lvl2pPr marL="742950" indent="-285750" defTabSz="822325">
              <a:defRPr sz="2400">
                <a:solidFill>
                  <a:schemeClr val="accent2"/>
                </a:solidFill>
                <a:latin typeface="Times New Roman" charset="0"/>
              </a:defRPr>
            </a:lvl2pPr>
            <a:lvl3pPr marL="1143000" indent="-228600" defTabSz="822325">
              <a:defRPr sz="2400">
                <a:solidFill>
                  <a:schemeClr val="accent2"/>
                </a:solidFill>
                <a:latin typeface="Times New Roman" charset="0"/>
              </a:defRPr>
            </a:lvl3pPr>
            <a:lvl4pPr marL="1600200" indent="-228600" defTabSz="822325">
              <a:defRPr sz="2400">
                <a:solidFill>
                  <a:schemeClr val="accent2"/>
                </a:solidFill>
                <a:latin typeface="Times New Roman" charset="0"/>
              </a:defRPr>
            </a:lvl4pPr>
            <a:lvl5pPr marL="2057400" indent="-228600" defTabSz="822325">
              <a:defRPr sz="2400">
                <a:solidFill>
                  <a:schemeClr val="accent2"/>
                </a:solidFill>
                <a:latin typeface="Times New Roman" charset="0"/>
              </a:defRPr>
            </a:lvl5pPr>
            <a:lvl6pPr marL="2514600" indent="-228600" defTabSz="822325" eaLnBrk="0" fontAlgn="base" hangingPunct="0">
              <a:spcBef>
                <a:spcPct val="0"/>
              </a:spcBef>
              <a:spcAft>
                <a:spcPct val="0"/>
              </a:spcAft>
              <a:defRPr sz="2400">
                <a:solidFill>
                  <a:schemeClr val="accent2"/>
                </a:solidFill>
                <a:latin typeface="Times New Roman" charset="0"/>
              </a:defRPr>
            </a:lvl6pPr>
            <a:lvl7pPr marL="2971800" indent="-228600" defTabSz="822325" eaLnBrk="0" fontAlgn="base" hangingPunct="0">
              <a:spcBef>
                <a:spcPct val="0"/>
              </a:spcBef>
              <a:spcAft>
                <a:spcPct val="0"/>
              </a:spcAft>
              <a:defRPr sz="2400">
                <a:solidFill>
                  <a:schemeClr val="accent2"/>
                </a:solidFill>
                <a:latin typeface="Times New Roman" charset="0"/>
              </a:defRPr>
            </a:lvl7pPr>
            <a:lvl8pPr marL="3429000" indent="-228600" defTabSz="822325" eaLnBrk="0" fontAlgn="base" hangingPunct="0">
              <a:spcBef>
                <a:spcPct val="0"/>
              </a:spcBef>
              <a:spcAft>
                <a:spcPct val="0"/>
              </a:spcAft>
              <a:defRPr sz="2400">
                <a:solidFill>
                  <a:schemeClr val="accent2"/>
                </a:solidFill>
                <a:latin typeface="Times New Roman" charset="0"/>
              </a:defRPr>
            </a:lvl8pPr>
            <a:lvl9pPr marL="3886200" indent="-228600" defTabSz="822325" eaLnBrk="0" fontAlgn="base" hangingPunct="0">
              <a:spcBef>
                <a:spcPct val="0"/>
              </a:spcBef>
              <a:spcAft>
                <a:spcPct val="0"/>
              </a:spcAft>
              <a:defRPr sz="2400">
                <a:solidFill>
                  <a:schemeClr val="accent2"/>
                </a:solidFill>
                <a:latin typeface="Times New Roman" charset="0"/>
              </a:defRPr>
            </a:lvl9pPr>
          </a:lstStyle>
          <a:p>
            <a:pPr algn="ctr" eaLnBrk="1" hangingPunct="1">
              <a:buClr>
                <a:srgbClr val="000000"/>
              </a:buClr>
              <a:buFont typeface="Arial" charset="0"/>
              <a:buNone/>
            </a:pPr>
            <a:r>
              <a:rPr lang="en-US" b="1">
                <a:solidFill>
                  <a:schemeClr val="tx1"/>
                </a:solidFill>
                <a:latin typeface="Arial" charset="0"/>
              </a:rPr>
              <a:t>…</a:t>
            </a:r>
          </a:p>
        </p:txBody>
      </p:sp>
      <p:sp>
        <p:nvSpPr>
          <p:cNvPr id="11" name="Title 1"/>
          <p:cNvSpPr txBox="1">
            <a:spLocks/>
          </p:cNvSpPr>
          <p:nvPr/>
        </p:nvSpPr>
        <p:spPr>
          <a:xfrm>
            <a:off x="511791" y="208077"/>
            <a:ext cx="8985250" cy="692727"/>
          </a:xfrm>
          <a:prstGeom prst="rect">
            <a:avLst/>
          </a:prstGeom>
        </p:spPr>
        <p:txBody>
          <a:bodyPr anchor="b"/>
          <a:lstStyle>
            <a:lvl1pPr algn="ctr" rtl="0" eaLnBrk="1" fontAlgn="base" hangingPunct="1">
              <a:spcBef>
                <a:spcPct val="0"/>
              </a:spcBef>
              <a:spcAft>
                <a:spcPct val="0"/>
              </a:spcAft>
              <a:defRPr sz="4400" kern="1200">
                <a:solidFill>
                  <a:schemeClr val="tx1"/>
                </a:solidFill>
                <a:latin typeface="+mj-lt"/>
                <a:ea typeface="ＭＳ Ｐゴシック" charset="-128"/>
                <a:cs typeface="ＭＳ Ｐゴシック" charset="0"/>
              </a:defRPr>
            </a:lvl1pPr>
            <a:lvl2pPr algn="ctr" rtl="0" eaLnBrk="1" fontAlgn="base" hangingPunct="1">
              <a:spcBef>
                <a:spcPct val="0"/>
              </a:spcBef>
              <a:spcAft>
                <a:spcPct val="0"/>
              </a:spcAft>
              <a:defRPr sz="4400">
                <a:solidFill>
                  <a:schemeClr val="tx1"/>
                </a:solidFill>
                <a:latin typeface="Arial" pitchFamily="34" charset="0"/>
                <a:ea typeface="ＭＳ Ｐゴシック" charset="-128"/>
                <a:cs typeface="ＭＳ Ｐゴシック" charset="0"/>
              </a:defRPr>
            </a:lvl2pPr>
            <a:lvl3pPr algn="ctr" rtl="0" eaLnBrk="1" fontAlgn="base" hangingPunct="1">
              <a:spcBef>
                <a:spcPct val="0"/>
              </a:spcBef>
              <a:spcAft>
                <a:spcPct val="0"/>
              </a:spcAft>
              <a:defRPr sz="4400">
                <a:solidFill>
                  <a:schemeClr val="tx1"/>
                </a:solidFill>
                <a:latin typeface="Arial" pitchFamily="34" charset="0"/>
                <a:ea typeface="ＭＳ Ｐゴシック" charset="-128"/>
                <a:cs typeface="ＭＳ Ｐゴシック" charset="0"/>
              </a:defRPr>
            </a:lvl3pPr>
            <a:lvl4pPr algn="ctr" rtl="0" eaLnBrk="1" fontAlgn="base" hangingPunct="1">
              <a:spcBef>
                <a:spcPct val="0"/>
              </a:spcBef>
              <a:spcAft>
                <a:spcPct val="0"/>
              </a:spcAft>
              <a:defRPr sz="4400">
                <a:solidFill>
                  <a:schemeClr val="tx1"/>
                </a:solidFill>
                <a:latin typeface="Arial" pitchFamily="34" charset="0"/>
                <a:ea typeface="ＭＳ Ｐゴシック" charset="-128"/>
                <a:cs typeface="ＭＳ Ｐゴシック" charset="0"/>
              </a:defRPr>
            </a:lvl4pPr>
            <a:lvl5pPr algn="ctr" rtl="0" eaLnBrk="1" fontAlgn="base" hangingPunct="1">
              <a:spcBef>
                <a:spcPct val="0"/>
              </a:spcBef>
              <a:spcAft>
                <a:spcPct val="0"/>
              </a:spcAft>
              <a:defRPr sz="4400">
                <a:solidFill>
                  <a:schemeClr val="tx1"/>
                </a:solidFill>
                <a:latin typeface="Arial" pitchFamily="34" charset="0"/>
                <a:ea typeface="ＭＳ Ｐゴシック" charset="-128"/>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sz="2800" dirty="0"/>
              <a:t>LEFT OUTER JOIN</a:t>
            </a:r>
          </a:p>
        </p:txBody>
      </p:sp>
      <p:sp>
        <p:nvSpPr>
          <p:cNvPr id="2" name="Rectangle 1"/>
          <p:cNvSpPr/>
          <p:nvPr/>
        </p:nvSpPr>
        <p:spPr>
          <a:xfrm>
            <a:off x="962775" y="950399"/>
            <a:ext cx="7894752" cy="1218795"/>
          </a:xfrm>
          <a:prstGeom prst="rect">
            <a:avLst/>
          </a:prstGeom>
        </p:spPr>
        <p:txBody>
          <a:bodyPr wrap="square">
            <a:spAutoFit/>
          </a:bodyPr>
          <a:lstStyle/>
          <a:p>
            <a:pPr marL="171450" indent="-171450" algn="l">
              <a:buFont typeface="Wingdings" pitchFamily="2" charset="2"/>
              <a:buChar char="Ø"/>
            </a:pPr>
            <a:r>
              <a:rPr lang="en-US" sz="1200" b="1" dirty="0"/>
              <a:t>LEFT OUTER JOIN </a:t>
            </a:r>
            <a:r>
              <a:rPr lang="en-US" sz="1200" dirty="0"/>
              <a:t>- Based on the two tables specified in the join clause, all data is returned from the left table.  On the right table, the matching data is returned in addition to NULL values where a record exists in the left table, but not in the right </a:t>
            </a:r>
            <a:r>
              <a:rPr lang="en-US" sz="1200" dirty="0" smtClean="0"/>
              <a:t>table.</a:t>
            </a:r>
          </a:p>
          <a:p>
            <a:pPr marL="171450" indent="-171450" algn="l">
              <a:buFont typeface="Wingdings" pitchFamily="2" charset="2"/>
              <a:buChar char="Ø"/>
            </a:pPr>
            <a:r>
              <a:rPr lang="en-US" sz="1200" dirty="0" smtClean="0"/>
              <a:t>Another </a:t>
            </a:r>
            <a:r>
              <a:rPr lang="en-US" sz="1200" dirty="0"/>
              <a:t>item to keep in mind is that the LEFT and RIGHT OUTER JOIN logic is opposite of one another.  So you can change either the order of the tables in the specific join statement or change the JOIN from left to right or vice versa and get the same results.</a:t>
            </a:r>
          </a:p>
        </p:txBody>
      </p:sp>
    </p:spTree>
    <p:extLst>
      <p:ext uri="{BB962C8B-B14F-4D97-AF65-F5344CB8AC3E}">
        <p14:creationId xmlns:p14="http://schemas.microsoft.com/office/powerpoint/2010/main" val="357003254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ChangeArrowheads="1"/>
          </p:cNvSpPr>
          <p:nvPr/>
        </p:nvSpPr>
        <p:spPr bwMode="blackWhite">
          <a:xfrm>
            <a:off x="962775" y="1884958"/>
            <a:ext cx="7894752" cy="106997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defRPr/>
            </a:pPr>
            <a:r>
              <a:rPr lang="en-US" sz="1800" b="1">
                <a:solidFill>
                  <a:srgbClr val="000000"/>
                </a:solidFill>
                <a:latin typeface="Courier New" pitchFamily="49" charset="0"/>
              </a:rPr>
              <a:t> </a:t>
            </a:r>
          </a:p>
        </p:txBody>
      </p:sp>
      <p:sp>
        <p:nvSpPr>
          <p:cNvPr id="26627" name="Rectangle 16"/>
          <p:cNvSpPr>
            <a:spLocks noChangeArrowheads="1"/>
          </p:cNvSpPr>
          <p:nvPr/>
        </p:nvSpPr>
        <p:spPr bwMode="blackWhite">
          <a:xfrm>
            <a:off x="969652" y="1935757"/>
            <a:ext cx="7102183"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p>
            <a:pPr>
              <a:tabLst>
                <a:tab pos="1200150" algn="l"/>
              </a:tabLst>
            </a:pPr>
            <a:r>
              <a:rPr lang="en-US" sz="1600" b="1" dirty="0">
                <a:latin typeface="Courier New" pitchFamily="49" charset="0"/>
              </a:rPr>
              <a:t>SELECT </a:t>
            </a:r>
            <a:r>
              <a:rPr lang="en-US" sz="1600" b="1" dirty="0" err="1">
                <a:latin typeface="Courier New" pitchFamily="49" charset="0"/>
              </a:rPr>
              <a:t>e.last_name</a:t>
            </a:r>
            <a:r>
              <a:rPr lang="en-US" sz="1600" b="1" dirty="0">
                <a:latin typeface="Courier New" pitchFamily="49" charset="0"/>
              </a:rPr>
              <a:t>, </a:t>
            </a:r>
            <a:r>
              <a:rPr lang="en-US" sz="1600" b="1" dirty="0" err="1">
                <a:latin typeface="Courier New" pitchFamily="49" charset="0"/>
              </a:rPr>
              <a:t>e.department_id</a:t>
            </a:r>
            <a:r>
              <a:rPr lang="en-US" sz="1600" b="1" dirty="0">
                <a:latin typeface="Courier New" pitchFamily="49" charset="0"/>
              </a:rPr>
              <a:t>, </a:t>
            </a:r>
            <a:r>
              <a:rPr lang="en-US" sz="1600" b="1" dirty="0" err="1">
                <a:latin typeface="Courier New" pitchFamily="49" charset="0"/>
              </a:rPr>
              <a:t>d.department_name</a:t>
            </a:r>
            <a:endParaRPr lang="en-US" sz="1600" b="1" dirty="0">
              <a:latin typeface="Courier New" pitchFamily="49" charset="0"/>
            </a:endParaRPr>
          </a:p>
          <a:p>
            <a:pPr>
              <a:tabLst>
                <a:tab pos="1200150" algn="l"/>
              </a:tabLst>
            </a:pPr>
            <a:r>
              <a:rPr lang="en-US" sz="1600" b="1" dirty="0">
                <a:latin typeface="Courier New" pitchFamily="49" charset="0"/>
              </a:rPr>
              <a:t>FROM   employees e</a:t>
            </a:r>
          </a:p>
          <a:p>
            <a:pPr>
              <a:tabLst>
                <a:tab pos="1200150" algn="l"/>
              </a:tabLst>
            </a:pPr>
            <a:r>
              <a:rPr lang="en-US" sz="1600" b="1" dirty="0">
                <a:latin typeface="Courier New" pitchFamily="49" charset="0"/>
              </a:rPr>
              <a:t>RIGHT OUTER JOIN departments d</a:t>
            </a:r>
          </a:p>
          <a:p>
            <a:pPr>
              <a:tabLst>
                <a:tab pos="1200150" algn="l"/>
              </a:tabLst>
            </a:pPr>
            <a:r>
              <a:rPr lang="en-US" sz="1600" b="1" dirty="0">
                <a:latin typeface="Courier New" pitchFamily="49" charset="0"/>
              </a:rPr>
              <a:t>ON    (</a:t>
            </a:r>
            <a:r>
              <a:rPr lang="en-US" sz="1600" b="1" dirty="0" err="1">
                <a:latin typeface="Courier New" pitchFamily="49" charset="0"/>
              </a:rPr>
              <a:t>e.department_id</a:t>
            </a:r>
            <a:r>
              <a:rPr lang="en-US" sz="1600" b="1" dirty="0">
                <a:latin typeface="Courier New" pitchFamily="49" charset="0"/>
              </a:rPr>
              <a:t> = </a:t>
            </a:r>
            <a:r>
              <a:rPr lang="en-US" sz="1600" b="1" dirty="0" err="1">
                <a:latin typeface="Courier New" pitchFamily="49" charset="0"/>
              </a:rPr>
              <a:t>d.department_id</a:t>
            </a:r>
            <a:r>
              <a:rPr lang="en-US" sz="1600" b="1" dirty="0">
                <a:latin typeface="Courier New" pitchFamily="49" charset="0"/>
              </a:rPr>
              <a:t>) ;</a:t>
            </a:r>
          </a:p>
        </p:txBody>
      </p:sp>
      <p:pic>
        <p:nvPicPr>
          <p:cNvPr id="26628" name="Picture 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2775" y="4161433"/>
            <a:ext cx="7788159"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
        <p:nvSpPr>
          <p:cNvPr id="26630" name="Rectangle 8"/>
          <p:cNvSpPr>
            <a:spLocks noChangeArrowheads="1"/>
          </p:cNvSpPr>
          <p:nvPr/>
        </p:nvSpPr>
        <p:spPr bwMode="auto">
          <a:xfrm>
            <a:off x="1033264" y="5236171"/>
            <a:ext cx="7564658" cy="193675"/>
          </a:xfrm>
          <a:prstGeom prst="rect">
            <a:avLst/>
          </a:prstGeom>
          <a:noFill/>
          <a:ln w="254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pic>
        <p:nvPicPr>
          <p:cNvPr id="26631" name="Picture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2775" y="3199407"/>
            <a:ext cx="7777844"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pic>
        <p:nvPicPr>
          <p:cNvPr id="26632" name="Picture 1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62774" y="5479058"/>
            <a:ext cx="7786441" cy="20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
        <p:nvSpPr>
          <p:cNvPr id="26633" name="Text Box 20"/>
          <p:cNvSpPr txBox="1">
            <a:spLocks noChangeArrowheads="1"/>
          </p:cNvSpPr>
          <p:nvPr/>
        </p:nvSpPr>
        <p:spPr bwMode="auto">
          <a:xfrm>
            <a:off x="950741" y="3761383"/>
            <a:ext cx="397144" cy="394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med" len="lg"/>
              </a14:hiddenLine>
            </a:ext>
          </a:extLst>
        </p:spPr>
        <p:txBody>
          <a:bodyPr lIns="12700" tIns="12700" rIns="12700" bIns="12700">
            <a:spAutoFit/>
          </a:bodyPr>
          <a:lstStyle>
            <a:lvl1pPr defTabSz="822325">
              <a:defRPr sz="2400">
                <a:solidFill>
                  <a:schemeClr val="accent2"/>
                </a:solidFill>
                <a:latin typeface="Times New Roman" charset="0"/>
              </a:defRPr>
            </a:lvl1pPr>
            <a:lvl2pPr marL="742950" indent="-285750" defTabSz="822325">
              <a:defRPr sz="2400">
                <a:solidFill>
                  <a:schemeClr val="accent2"/>
                </a:solidFill>
                <a:latin typeface="Times New Roman" charset="0"/>
              </a:defRPr>
            </a:lvl2pPr>
            <a:lvl3pPr marL="1143000" indent="-228600" defTabSz="822325">
              <a:defRPr sz="2400">
                <a:solidFill>
                  <a:schemeClr val="accent2"/>
                </a:solidFill>
                <a:latin typeface="Times New Roman" charset="0"/>
              </a:defRPr>
            </a:lvl3pPr>
            <a:lvl4pPr marL="1600200" indent="-228600" defTabSz="822325">
              <a:defRPr sz="2400">
                <a:solidFill>
                  <a:schemeClr val="accent2"/>
                </a:solidFill>
                <a:latin typeface="Times New Roman" charset="0"/>
              </a:defRPr>
            </a:lvl4pPr>
            <a:lvl5pPr marL="2057400" indent="-228600" defTabSz="822325">
              <a:defRPr sz="2400">
                <a:solidFill>
                  <a:schemeClr val="accent2"/>
                </a:solidFill>
                <a:latin typeface="Times New Roman" charset="0"/>
              </a:defRPr>
            </a:lvl5pPr>
            <a:lvl6pPr marL="2514600" indent="-228600" defTabSz="822325" eaLnBrk="0" fontAlgn="base" hangingPunct="0">
              <a:spcBef>
                <a:spcPct val="0"/>
              </a:spcBef>
              <a:spcAft>
                <a:spcPct val="0"/>
              </a:spcAft>
              <a:defRPr sz="2400">
                <a:solidFill>
                  <a:schemeClr val="accent2"/>
                </a:solidFill>
                <a:latin typeface="Times New Roman" charset="0"/>
              </a:defRPr>
            </a:lvl6pPr>
            <a:lvl7pPr marL="2971800" indent="-228600" defTabSz="822325" eaLnBrk="0" fontAlgn="base" hangingPunct="0">
              <a:spcBef>
                <a:spcPct val="0"/>
              </a:spcBef>
              <a:spcAft>
                <a:spcPct val="0"/>
              </a:spcAft>
              <a:defRPr sz="2400">
                <a:solidFill>
                  <a:schemeClr val="accent2"/>
                </a:solidFill>
                <a:latin typeface="Times New Roman" charset="0"/>
              </a:defRPr>
            </a:lvl7pPr>
            <a:lvl8pPr marL="3429000" indent="-228600" defTabSz="822325" eaLnBrk="0" fontAlgn="base" hangingPunct="0">
              <a:spcBef>
                <a:spcPct val="0"/>
              </a:spcBef>
              <a:spcAft>
                <a:spcPct val="0"/>
              </a:spcAft>
              <a:defRPr sz="2400">
                <a:solidFill>
                  <a:schemeClr val="accent2"/>
                </a:solidFill>
                <a:latin typeface="Times New Roman" charset="0"/>
              </a:defRPr>
            </a:lvl8pPr>
            <a:lvl9pPr marL="3886200" indent="-228600" defTabSz="822325" eaLnBrk="0" fontAlgn="base" hangingPunct="0">
              <a:spcBef>
                <a:spcPct val="0"/>
              </a:spcBef>
              <a:spcAft>
                <a:spcPct val="0"/>
              </a:spcAft>
              <a:defRPr sz="2400">
                <a:solidFill>
                  <a:schemeClr val="accent2"/>
                </a:solidFill>
                <a:latin typeface="Times New Roman" charset="0"/>
              </a:defRPr>
            </a:lvl9pPr>
          </a:lstStyle>
          <a:p>
            <a:pPr algn="ctr" eaLnBrk="1" hangingPunct="1">
              <a:buClr>
                <a:srgbClr val="000000"/>
              </a:buClr>
              <a:buFont typeface="Arial" charset="0"/>
              <a:buNone/>
            </a:pPr>
            <a:r>
              <a:rPr lang="en-US" b="1">
                <a:solidFill>
                  <a:schemeClr val="tx1"/>
                </a:solidFill>
                <a:latin typeface="Arial" charset="0"/>
              </a:rPr>
              <a:t>…</a:t>
            </a:r>
          </a:p>
        </p:txBody>
      </p:sp>
      <p:sp>
        <p:nvSpPr>
          <p:cNvPr id="26634" name="Rectangle 21"/>
          <p:cNvSpPr>
            <a:spLocks noChangeArrowheads="1"/>
          </p:cNvSpPr>
          <p:nvPr/>
        </p:nvSpPr>
        <p:spPr bwMode="auto">
          <a:xfrm>
            <a:off x="1770150" y="2447242"/>
            <a:ext cx="5492973" cy="490537"/>
          </a:xfrm>
          <a:prstGeom prst="rect">
            <a:avLst/>
          </a:prstGeom>
          <a:noFill/>
          <a:ln w="254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 name="Title 1"/>
          <p:cNvSpPr txBox="1">
            <a:spLocks/>
          </p:cNvSpPr>
          <p:nvPr/>
        </p:nvSpPr>
        <p:spPr>
          <a:xfrm>
            <a:off x="511791" y="208077"/>
            <a:ext cx="8985250" cy="692727"/>
          </a:xfrm>
          <a:prstGeom prst="rect">
            <a:avLst/>
          </a:prstGeom>
        </p:spPr>
        <p:txBody>
          <a:bodyPr anchor="b"/>
          <a:lstStyle>
            <a:lvl1pPr algn="ctr" rtl="0" eaLnBrk="1" fontAlgn="base" hangingPunct="1">
              <a:spcBef>
                <a:spcPct val="0"/>
              </a:spcBef>
              <a:spcAft>
                <a:spcPct val="0"/>
              </a:spcAft>
              <a:defRPr sz="4400" kern="1200">
                <a:solidFill>
                  <a:schemeClr val="tx1"/>
                </a:solidFill>
                <a:latin typeface="+mj-lt"/>
                <a:ea typeface="ＭＳ Ｐゴシック" charset="-128"/>
                <a:cs typeface="ＭＳ Ｐゴシック" charset="0"/>
              </a:defRPr>
            </a:lvl1pPr>
            <a:lvl2pPr algn="ctr" rtl="0" eaLnBrk="1" fontAlgn="base" hangingPunct="1">
              <a:spcBef>
                <a:spcPct val="0"/>
              </a:spcBef>
              <a:spcAft>
                <a:spcPct val="0"/>
              </a:spcAft>
              <a:defRPr sz="4400">
                <a:solidFill>
                  <a:schemeClr val="tx1"/>
                </a:solidFill>
                <a:latin typeface="Arial" pitchFamily="34" charset="0"/>
                <a:ea typeface="ＭＳ Ｐゴシック" charset="-128"/>
                <a:cs typeface="ＭＳ Ｐゴシック" charset="0"/>
              </a:defRPr>
            </a:lvl2pPr>
            <a:lvl3pPr algn="ctr" rtl="0" eaLnBrk="1" fontAlgn="base" hangingPunct="1">
              <a:spcBef>
                <a:spcPct val="0"/>
              </a:spcBef>
              <a:spcAft>
                <a:spcPct val="0"/>
              </a:spcAft>
              <a:defRPr sz="4400">
                <a:solidFill>
                  <a:schemeClr val="tx1"/>
                </a:solidFill>
                <a:latin typeface="Arial" pitchFamily="34" charset="0"/>
                <a:ea typeface="ＭＳ Ｐゴシック" charset="-128"/>
                <a:cs typeface="ＭＳ Ｐゴシック" charset="0"/>
              </a:defRPr>
            </a:lvl3pPr>
            <a:lvl4pPr algn="ctr" rtl="0" eaLnBrk="1" fontAlgn="base" hangingPunct="1">
              <a:spcBef>
                <a:spcPct val="0"/>
              </a:spcBef>
              <a:spcAft>
                <a:spcPct val="0"/>
              </a:spcAft>
              <a:defRPr sz="4400">
                <a:solidFill>
                  <a:schemeClr val="tx1"/>
                </a:solidFill>
                <a:latin typeface="Arial" pitchFamily="34" charset="0"/>
                <a:ea typeface="ＭＳ Ｐゴシック" charset="-128"/>
                <a:cs typeface="ＭＳ Ｐゴシック" charset="0"/>
              </a:defRPr>
            </a:lvl4pPr>
            <a:lvl5pPr algn="ctr" rtl="0" eaLnBrk="1" fontAlgn="base" hangingPunct="1">
              <a:spcBef>
                <a:spcPct val="0"/>
              </a:spcBef>
              <a:spcAft>
                <a:spcPct val="0"/>
              </a:spcAft>
              <a:defRPr sz="4400">
                <a:solidFill>
                  <a:schemeClr val="tx1"/>
                </a:solidFill>
                <a:latin typeface="Arial" pitchFamily="34" charset="0"/>
                <a:ea typeface="ＭＳ Ｐゴシック" charset="-128"/>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sz="2800" dirty="0"/>
              <a:t>RIGHT OUTER JOIN</a:t>
            </a:r>
          </a:p>
        </p:txBody>
      </p:sp>
      <p:sp>
        <p:nvSpPr>
          <p:cNvPr id="2" name="Rectangle 1"/>
          <p:cNvSpPr/>
          <p:nvPr/>
        </p:nvSpPr>
        <p:spPr>
          <a:xfrm>
            <a:off x="950741" y="928929"/>
            <a:ext cx="7906786" cy="617092"/>
          </a:xfrm>
          <a:prstGeom prst="rect">
            <a:avLst/>
          </a:prstGeom>
        </p:spPr>
        <p:txBody>
          <a:bodyPr wrap="square">
            <a:spAutoFit/>
          </a:bodyPr>
          <a:lstStyle/>
          <a:p>
            <a:pPr marL="171450" indent="-171450" algn="l">
              <a:buFont typeface="Wingdings" pitchFamily="2" charset="2"/>
              <a:buChar char="Ø"/>
            </a:pPr>
            <a:r>
              <a:rPr lang="en-US" b="1" dirty="0"/>
              <a:t>RIGHT OUTER JOIN </a:t>
            </a:r>
            <a:r>
              <a:rPr lang="en-US" dirty="0"/>
              <a:t>- Based on the two tables specified in the join clause, all data is returned from the right table.  </a:t>
            </a:r>
            <a:endParaRPr lang="en-US" dirty="0" smtClean="0"/>
          </a:p>
          <a:p>
            <a:pPr marL="171450" indent="-171450" algn="l">
              <a:buFont typeface="Wingdings" pitchFamily="2" charset="2"/>
              <a:buChar char="Ø"/>
            </a:pPr>
            <a:r>
              <a:rPr lang="en-US" dirty="0" smtClean="0"/>
              <a:t>On </a:t>
            </a:r>
            <a:r>
              <a:rPr lang="en-US" dirty="0"/>
              <a:t>the left table, the matching data is returned in addition to NULL values where a record exists in the right table but not in the left table.</a:t>
            </a:r>
          </a:p>
        </p:txBody>
      </p:sp>
    </p:spTree>
    <p:extLst>
      <p:ext uri="{BB962C8B-B14F-4D97-AF65-F5344CB8AC3E}">
        <p14:creationId xmlns:p14="http://schemas.microsoft.com/office/powerpoint/2010/main" val="353432039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Rectangle 3"/>
          <p:cNvSpPr>
            <a:spLocks noChangeArrowheads="1"/>
          </p:cNvSpPr>
          <p:nvPr/>
        </p:nvSpPr>
        <p:spPr bwMode="blackWhite">
          <a:xfrm>
            <a:off x="962775" y="1863064"/>
            <a:ext cx="7894752" cy="106997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defRPr/>
            </a:pPr>
            <a:r>
              <a:rPr lang="en-US" sz="1800" b="1">
                <a:solidFill>
                  <a:srgbClr val="000000"/>
                </a:solidFill>
                <a:latin typeface="Courier New" pitchFamily="49" charset="0"/>
              </a:rPr>
              <a:t> </a:t>
            </a:r>
          </a:p>
        </p:txBody>
      </p:sp>
      <p:sp>
        <p:nvSpPr>
          <p:cNvPr id="27651" name="Rectangle 16"/>
          <p:cNvSpPr>
            <a:spLocks noChangeArrowheads="1"/>
          </p:cNvSpPr>
          <p:nvPr/>
        </p:nvSpPr>
        <p:spPr bwMode="blackWhite">
          <a:xfrm>
            <a:off x="969652" y="1913863"/>
            <a:ext cx="7102183"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p>
            <a:pPr>
              <a:tabLst>
                <a:tab pos="1200150" algn="l"/>
              </a:tabLst>
            </a:pPr>
            <a:r>
              <a:rPr lang="en-US" sz="1600" b="1" dirty="0">
                <a:latin typeface="Courier New" pitchFamily="49" charset="0"/>
              </a:rPr>
              <a:t>SELECT </a:t>
            </a:r>
            <a:r>
              <a:rPr lang="en-US" sz="1600" b="1" dirty="0" err="1">
                <a:latin typeface="Courier New" pitchFamily="49" charset="0"/>
              </a:rPr>
              <a:t>e.last_name</a:t>
            </a:r>
            <a:r>
              <a:rPr lang="en-US" sz="1600" b="1" dirty="0">
                <a:latin typeface="Courier New" pitchFamily="49" charset="0"/>
              </a:rPr>
              <a:t>, </a:t>
            </a:r>
            <a:r>
              <a:rPr lang="en-US" sz="1600" b="1" dirty="0" err="1">
                <a:latin typeface="Courier New" pitchFamily="49" charset="0"/>
              </a:rPr>
              <a:t>e.department_id</a:t>
            </a:r>
            <a:r>
              <a:rPr lang="en-US" sz="1600" b="1" dirty="0">
                <a:latin typeface="Courier New" pitchFamily="49" charset="0"/>
              </a:rPr>
              <a:t>, </a:t>
            </a:r>
            <a:r>
              <a:rPr lang="en-US" sz="1600" b="1" dirty="0" err="1">
                <a:latin typeface="Courier New" pitchFamily="49" charset="0"/>
              </a:rPr>
              <a:t>d.department_name</a:t>
            </a:r>
            <a:endParaRPr lang="en-US" sz="1600" b="1" dirty="0">
              <a:latin typeface="Courier New" pitchFamily="49" charset="0"/>
            </a:endParaRPr>
          </a:p>
          <a:p>
            <a:pPr>
              <a:tabLst>
                <a:tab pos="1200150" algn="l"/>
              </a:tabLst>
            </a:pPr>
            <a:r>
              <a:rPr lang="en-US" sz="1600" b="1" dirty="0">
                <a:latin typeface="Courier New" pitchFamily="49" charset="0"/>
              </a:rPr>
              <a:t>FROM   employees e</a:t>
            </a:r>
          </a:p>
          <a:p>
            <a:pPr>
              <a:tabLst>
                <a:tab pos="1200150" algn="l"/>
              </a:tabLst>
            </a:pPr>
            <a:r>
              <a:rPr lang="en-US" sz="1600" b="1" dirty="0">
                <a:latin typeface="Courier New" pitchFamily="49" charset="0"/>
              </a:rPr>
              <a:t>FULL OUTER JOIN departments d</a:t>
            </a:r>
          </a:p>
          <a:p>
            <a:pPr>
              <a:tabLst>
                <a:tab pos="1200150" algn="l"/>
              </a:tabLst>
            </a:pPr>
            <a:r>
              <a:rPr lang="en-US" sz="1600" b="1" dirty="0">
                <a:latin typeface="Courier New" pitchFamily="49" charset="0"/>
              </a:rPr>
              <a:t>ON   (</a:t>
            </a:r>
            <a:r>
              <a:rPr lang="en-US" sz="1600" b="1" dirty="0" err="1">
                <a:latin typeface="Courier New" pitchFamily="49" charset="0"/>
              </a:rPr>
              <a:t>e.department_id</a:t>
            </a:r>
            <a:r>
              <a:rPr lang="en-US" sz="1600" b="1" dirty="0">
                <a:latin typeface="Courier New" pitchFamily="49" charset="0"/>
              </a:rPr>
              <a:t> = </a:t>
            </a:r>
            <a:r>
              <a:rPr lang="en-US" sz="1600" b="1" dirty="0" err="1">
                <a:latin typeface="Courier New" pitchFamily="49" charset="0"/>
              </a:rPr>
              <a:t>d.department_id</a:t>
            </a:r>
            <a:r>
              <a:rPr lang="en-US" sz="1600" b="1" dirty="0">
                <a:latin typeface="Courier New" pitchFamily="49" charset="0"/>
              </a:rPr>
              <a:t>) ;</a:t>
            </a:r>
          </a:p>
        </p:txBody>
      </p:sp>
      <p:pic>
        <p:nvPicPr>
          <p:cNvPr id="27652" name="Picture 1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2775" y="4068387"/>
            <a:ext cx="7767528"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
        <p:nvSpPr>
          <p:cNvPr id="27654" name="Rectangle 14"/>
          <p:cNvSpPr>
            <a:spLocks noChangeArrowheads="1"/>
          </p:cNvSpPr>
          <p:nvPr/>
        </p:nvSpPr>
        <p:spPr bwMode="auto">
          <a:xfrm>
            <a:off x="995441" y="5379663"/>
            <a:ext cx="7564658" cy="193675"/>
          </a:xfrm>
          <a:prstGeom prst="rect">
            <a:avLst/>
          </a:prstGeom>
          <a:noFill/>
          <a:ln w="254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7655" name="Rectangle 15"/>
          <p:cNvSpPr>
            <a:spLocks noChangeArrowheads="1"/>
          </p:cNvSpPr>
          <p:nvPr/>
        </p:nvSpPr>
        <p:spPr bwMode="auto">
          <a:xfrm>
            <a:off x="988564" y="5124075"/>
            <a:ext cx="7564658" cy="193675"/>
          </a:xfrm>
          <a:prstGeom prst="rect">
            <a:avLst/>
          </a:prstGeom>
          <a:noFill/>
          <a:ln w="254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pic>
        <p:nvPicPr>
          <p:cNvPr id="27656" name="Picture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2775" y="3198437"/>
            <a:ext cx="7788159"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pic>
        <p:nvPicPr>
          <p:cNvPr id="27657" name="Picture 2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62775" y="5587625"/>
            <a:ext cx="7774405"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
        <p:nvSpPr>
          <p:cNvPr id="27658" name="Text Box 21"/>
          <p:cNvSpPr txBox="1">
            <a:spLocks noChangeArrowheads="1"/>
          </p:cNvSpPr>
          <p:nvPr/>
        </p:nvSpPr>
        <p:spPr bwMode="auto">
          <a:xfrm>
            <a:off x="926671" y="3715963"/>
            <a:ext cx="397144" cy="394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med" len="lg"/>
              </a14:hiddenLine>
            </a:ext>
          </a:extLst>
        </p:spPr>
        <p:txBody>
          <a:bodyPr lIns="12700" tIns="12700" rIns="12700" bIns="12700">
            <a:spAutoFit/>
          </a:bodyPr>
          <a:lstStyle>
            <a:lvl1pPr defTabSz="822325">
              <a:defRPr sz="2400">
                <a:solidFill>
                  <a:schemeClr val="accent2"/>
                </a:solidFill>
                <a:latin typeface="Times New Roman" charset="0"/>
              </a:defRPr>
            </a:lvl1pPr>
            <a:lvl2pPr marL="742950" indent="-285750" defTabSz="822325">
              <a:defRPr sz="2400">
                <a:solidFill>
                  <a:schemeClr val="accent2"/>
                </a:solidFill>
                <a:latin typeface="Times New Roman" charset="0"/>
              </a:defRPr>
            </a:lvl2pPr>
            <a:lvl3pPr marL="1143000" indent="-228600" defTabSz="822325">
              <a:defRPr sz="2400">
                <a:solidFill>
                  <a:schemeClr val="accent2"/>
                </a:solidFill>
                <a:latin typeface="Times New Roman" charset="0"/>
              </a:defRPr>
            </a:lvl3pPr>
            <a:lvl4pPr marL="1600200" indent="-228600" defTabSz="822325">
              <a:defRPr sz="2400">
                <a:solidFill>
                  <a:schemeClr val="accent2"/>
                </a:solidFill>
                <a:latin typeface="Times New Roman" charset="0"/>
              </a:defRPr>
            </a:lvl4pPr>
            <a:lvl5pPr marL="2057400" indent="-228600" defTabSz="822325">
              <a:defRPr sz="2400">
                <a:solidFill>
                  <a:schemeClr val="accent2"/>
                </a:solidFill>
                <a:latin typeface="Times New Roman" charset="0"/>
              </a:defRPr>
            </a:lvl5pPr>
            <a:lvl6pPr marL="2514600" indent="-228600" defTabSz="822325" eaLnBrk="0" fontAlgn="base" hangingPunct="0">
              <a:spcBef>
                <a:spcPct val="0"/>
              </a:spcBef>
              <a:spcAft>
                <a:spcPct val="0"/>
              </a:spcAft>
              <a:defRPr sz="2400">
                <a:solidFill>
                  <a:schemeClr val="accent2"/>
                </a:solidFill>
                <a:latin typeface="Times New Roman" charset="0"/>
              </a:defRPr>
            </a:lvl6pPr>
            <a:lvl7pPr marL="2971800" indent="-228600" defTabSz="822325" eaLnBrk="0" fontAlgn="base" hangingPunct="0">
              <a:spcBef>
                <a:spcPct val="0"/>
              </a:spcBef>
              <a:spcAft>
                <a:spcPct val="0"/>
              </a:spcAft>
              <a:defRPr sz="2400">
                <a:solidFill>
                  <a:schemeClr val="accent2"/>
                </a:solidFill>
                <a:latin typeface="Times New Roman" charset="0"/>
              </a:defRPr>
            </a:lvl7pPr>
            <a:lvl8pPr marL="3429000" indent="-228600" defTabSz="822325" eaLnBrk="0" fontAlgn="base" hangingPunct="0">
              <a:spcBef>
                <a:spcPct val="0"/>
              </a:spcBef>
              <a:spcAft>
                <a:spcPct val="0"/>
              </a:spcAft>
              <a:defRPr sz="2400">
                <a:solidFill>
                  <a:schemeClr val="accent2"/>
                </a:solidFill>
                <a:latin typeface="Times New Roman" charset="0"/>
              </a:defRPr>
            </a:lvl8pPr>
            <a:lvl9pPr marL="3886200" indent="-228600" defTabSz="822325" eaLnBrk="0" fontAlgn="base" hangingPunct="0">
              <a:spcBef>
                <a:spcPct val="0"/>
              </a:spcBef>
              <a:spcAft>
                <a:spcPct val="0"/>
              </a:spcAft>
              <a:defRPr sz="2400">
                <a:solidFill>
                  <a:schemeClr val="accent2"/>
                </a:solidFill>
                <a:latin typeface="Times New Roman" charset="0"/>
              </a:defRPr>
            </a:lvl9pPr>
          </a:lstStyle>
          <a:p>
            <a:pPr algn="ctr" eaLnBrk="1" hangingPunct="1">
              <a:buClr>
                <a:srgbClr val="000000"/>
              </a:buClr>
              <a:buFont typeface="Arial" charset="0"/>
              <a:buNone/>
            </a:pPr>
            <a:r>
              <a:rPr lang="en-US" b="1">
                <a:solidFill>
                  <a:schemeClr val="tx1"/>
                </a:solidFill>
                <a:latin typeface="Arial" charset="0"/>
              </a:rPr>
              <a:t>…</a:t>
            </a:r>
          </a:p>
        </p:txBody>
      </p:sp>
      <p:sp>
        <p:nvSpPr>
          <p:cNvPr id="27659" name="Rectangle 22"/>
          <p:cNvSpPr>
            <a:spLocks noChangeArrowheads="1"/>
          </p:cNvSpPr>
          <p:nvPr/>
        </p:nvSpPr>
        <p:spPr bwMode="auto">
          <a:xfrm>
            <a:off x="1952732" y="2441223"/>
            <a:ext cx="5133652" cy="466725"/>
          </a:xfrm>
          <a:prstGeom prst="rect">
            <a:avLst/>
          </a:prstGeom>
          <a:noFill/>
          <a:ln w="254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2" name="Title 1"/>
          <p:cNvSpPr txBox="1">
            <a:spLocks/>
          </p:cNvSpPr>
          <p:nvPr/>
        </p:nvSpPr>
        <p:spPr>
          <a:xfrm>
            <a:off x="511791" y="208077"/>
            <a:ext cx="8985250" cy="692727"/>
          </a:xfrm>
          <a:prstGeom prst="rect">
            <a:avLst/>
          </a:prstGeom>
        </p:spPr>
        <p:txBody>
          <a:bodyPr anchor="b"/>
          <a:lstStyle>
            <a:lvl1pPr algn="ctr" rtl="0" eaLnBrk="1" fontAlgn="base" hangingPunct="1">
              <a:spcBef>
                <a:spcPct val="0"/>
              </a:spcBef>
              <a:spcAft>
                <a:spcPct val="0"/>
              </a:spcAft>
              <a:defRPr sz="4400" kern="1200">
                <a:solidFill>
                  <a:schemeClr val="tx1"/>
                </a:solidFill>
                <a:latin typeface="+mj-lt"/>
                <a:ea typeface="ＭＳ Ｐゴシック" charset="-128"/>
                <a:cs typeface="ＭＳ Ｐゴシック" charset="0"/>
              </a:defRPr>
            </a:lvl1pPr>
            <a:lvl2pPr algn="ctr" rtl="0" eaLnBrk="1" fontAlgn="base" hangingPunct="1">
              <a:spcBef>
                <a:spcPct val="0"/>
              </a:spcBef>
              <a:spcAft>
                <a:spcPct val="0"/>
              </a:spcAft>
              <a:defRPr sz="4400">
                <a:solidFill>
                  <a:schemeClr val="tx1"/>
                </a:solidFill>
                <a:latin typeface="Arial" pitchFamily="34" charset="0"/>
                <a:ea typeface="ＭＳ Ｐゴシック" charset="-128"/>
                <a:cs typeface="ＭＳ Ｐゴシック" charset="0"/>
              </a:defRPr>
            </a:lvl2pPr>
            <a:lvl3pPr algn="ctr" rtl="0" eaLnBrk="1" fontAlgn="base" hangingPunct="1">
              <a:spcBef>
                <a:spcPct val="0"/>
              </a:spcBef>
              <a:spcAft>
                <a:spcPct val="0"/>
              </a:spcAft>
              <a:defRPr sz="4400">
                <a:solidFill>
                  <a:schemeClr val="tx1"/>
                </a:solidFill>
                <a:latin typeface="Arial" pitchFamily="34" charset="0"/>
                <a:ea typeface="ＭＳ Ｐゴシック" charset="-128"/>
                <a:cs typeface="ＭＳ Ｐゴシック" charset="0"/>
              </a:defRPr>
            </a:lvl3pPr>
            <a:lvl4pPr algn="ctr" rtl="0" eaLnBrk="1" fontAlgn="base" hangingPunct="1">
              <a:spcBef>
                <a:spcPct val="0"/>
              </a:spcBef>
              <a:spcAft>
                <a:spcPct val="0"/>
              </a:spcAft>
              <a:defRPr sz="4400">
                <a:solidFill>
                  <a:schemeClr val="tx1"/>
                </a:solidFill>
                <a:latin typeface="Arial" pitchFamily="34" charset="0"/>
                <a:ea typeface="ＭＳ Ｐゴシック" charset="-128"/>
                <a:cs typeface="ＭＳ Ｐゴシック" charset="0"/>
              </a:defRPr>
            </a:lvl4pPr>
            <a:lvl5pPr algn="ctr" rtl="0" eaLnBrk="1" fontAlgn="base" hangingPunct="1">
              <a:spcBef>
                <a:spcPct val="0"/>
              </a:spcBef>
              <a:spcAft>
                <a:spcPct val="0"/>
              </a:spcAft>
              <a:defRPr sz="4400">
                <a:solidFill>
                  <a:schemeClr val="tx1"/>
                </a:solidFill>
                <a:latin typeface="Arial" pitchFamily="34" charset="0"/>
                <a:ea typeface="ＭＳ Ｐゴシック" charset="-128"/>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sz="2800" dirty="0"/>
              <a:t>FULL OUTER JOIN</a:t>
            </a:r>
          </a:p>
        </p:txBody>
      </p:sp>
      <p:sp>
        <p:nvSpPr>
          <p:cNvPr id="2" name="Rectangle 1"/>
          <p:cNvSpPr/>
          <p:nvPr/>
        </p:nvSpPr>
        <p:spPr>
          <a:xfrm>
            <a:off x="926671" y="1043563"/>
            <a:ext cx="7930856" cy="430887"/>
          </a:xfrm>
          <a:prstGeom prst="rect">
            <a:avLst/>
          </a:prstGeom>
        </p:spPr>
        <p:txBody>
          <a:bodyPr wrap="square">
            <a:spAutoFit/>
          </a:bodyPr>
          <a:lstStyle/>
          <a:p>
            <a:pPr marL="171450" indent="-171450" algn="l">
              <a:buFont typeface="Wingdings" pitchFamily="2" charset="2"/>
              <a:buChar char="Ø"/>
            </a:pPr>
            <a:r>
              <a:rPr lang="en-US" dirty="0"/>
              <a:t>FULL JOIN - Based on the two tables specified in the join clause, all data is returned from both tables regardless of matching data</a:t>
            </a:r>
          </a:p>
        </p:txBody>
      </p:sp>
    </p:spTree>
    <p:extLst>
      <p:ext uri="{BB962C8B-B14F-4D97-AF65-F5344CB8AC3E}">
        <p14:creationId xmlns:p14="http://schemas.microsoft.com/office/powerpoint/2010/main" val="421667741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txBox="1">
            <a:spLocks/>
          </p:cNvSpPr>
          <p:nvPr/>
        </p:nvSpPr>
        <p:spPr>
          <a:xfrm>
            <a:off x="511791" y="208077"/>
            <a:ext cx="8985250" cy="692727"/>
          </a:xfrm>
          <a:prstGeom prst="rect">
            <a:avLst/>
          </a:prstGeom>
        </p:spPr>
        <p:txBody>
          <a:bodyPr anchor="b"/>
          <a:lstStyle>
            <a:lvl1pPr algn="ctr" rtl="0" eaLnBrk="1" fontAlgn="base" hangingPunct="1">
              <a:spcBef>
                <a:spcPct val="0"/>
              </a:spcBef>
              <a:spcAft>
                <a:spcPct val="0"/>
              </a:spcAft>
              <a:defRPr sz="4400" kern="1200">
                <a:solidFill>
                  <a:schemeClr val="tx1"/>
                </a:solidFill>
                <a:latin typeface="+mj-lt"/>
                <a:ea typeface="ＭＳ Ｐゴシック" charset="-128"/>
                <a:cs typeface="ＭＳ Ｐゴシック" charset="0"/>
              </a:defRPr>
            </a:lvl1pPr>
            <a:lvl2pPr algn="ctr" rtl="0" eaLnBrk="1" fontAlgn="base" hangingPunct="1">
              <a:spcBef>
                <a:spcPct val="0"/>
              </a:spcBef>
              <a:spcAft>
                <a:spcPct val="0"/>
              </a:spcAft>
              <a:defRPr sz="4400">
                <a:solidFill>
                  <a:schemeClr val="tx1"/>
                </a:solidFill>
                <a:latin typeface="Arial" pitchFamily="34" charset="0"/>
                <a:ea typeface="ＭＳ Ｐゴシック" charset="-128"/>
                <a:cs typeface="ＭＳ Ｐゴシック" charset="0"/>
              </a:defRPr>
            </a:lvl2pPr>
            <a:lvl3pPr algn="ctr" rtl="0" eaLnBrk="1" fontAlgn="base" hangingPunct="1">
              <a:spcBef>
                <a:spcPct val="0"/>
              </a:spcBef>
              <a:spcAft>
                <a:spcPct val="0"/>
              </a:spcAft>
              <a:defRPr sz="4400">
                <a:solidFill>
                  <a:schemeClr val="tx1"/>
                </a:solidFill>
                <a:latin typeface="Arial" pitchFamily="34" charset="0"/>
                <a:ea typeface="ＭＳ Ｐゴシック" charset="-128"/>
                <a:cs typeface="ＭＳ Ｐゴシック" charset="0"/>
              </a:defRPr>
            </a:lvl3pPr>
            <a:lvl4pPr algn="ctr" rtl="0" eaLnBrk="1" fontAlgn="base" hangingPunct="1">
              <a:spcBef>
                <a:spcPct val="0"/>
              </a:spcBef>
              <a:spcAft>
                <a:spcPct val="0"/>
              </a:spcAft>
              <a:defRPr sz="4400">
                <a:solidFill>
                  <a:schemeClr val="tx1"/>
                </a:solidFill>
                <a:latin typeface="Arial" pitchFamily="34" charset="0"/>
                <a:ea typeface="ＭＳ Ｐゴシック" charset="-128"/>
                <a:cs typeface="ＭＳ Ｐゴシック" charset="0"/>
              </a:defRPr>
            </a:lvl4pPr>
            <a:lvl5pPr algn="ctr" rtl="0" eaLnBrk="1" fontAlgn="base" hangingPunct="1">
              <a:spcBef>
                <a:spcPct val="0"/>
              </a:spcBef>
              <a:spcAft>
                <a:spcPct val="0"/>
              </a:spcAft>
              <a:defRPr sz="4400">
                <a:solidFill>
                  <a:schemeClr val="tx1"/>
                </a:solidFill>
                <a:latin typeface="Arial" pitchFamily="34" charset="0"/>
                <a:ea typeface="ＭＳ Ｐゴシック" charset="-128"/>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sz="2800" dirty="0" smtClean="0"/>
              <a:t>Exception </a:t>
            </a:r>
            <a:r>
              <a:rPr lang="en-US" sz="2800" dirty="0"/>
              <a:t>JOIN</a:t>
            </a:r>
          </a:p>
        </p:txBody>
      </p:sp>
      <p:pic>
        <p:nvPicPr>
          <p:cNvPr id="11325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1791" y="1062177"/>
            <a:ext cx="2867025" cy="25717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13254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1791" y="1676400"/>
            <a:ext cx="4991100" cy="1752600"/>
          </a:xfrm>
          <a:prstGeom prst="rect">
            <a:avLst/>
          </a:prstGeom>
          <a:noFill/>
          <a:ln w="9525">
            <a:solidFill>
              <a:srgbClr val="002060"/>
            </a:solidFill>
            <a:miter lim="800000"/>
            <a:headEnd/>
            <a:tailEnd/>
          </a:ln>
          <a:extLst>
            <a:ext uri="{909E8E84-426E-40DD-AFC4-6F175D3DCCD1}">
              <a14:hiddenFill xmlns:a14="http://schemas.microsoft.com/office/drawing/2010/main">
                <a:solidFill>
                  <a:schemeClr val="accent1"/>
                </a:solidFill>
              </a14:hiddenFill>
            </a:ext>
          </a:extLst>
        </p:spPr>
      </p:pic>
      <p:pic>
        <p:nvPicPr>
          <p:cNvPr id="113254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99693" y="1782170"/>
            <a:ext cx="2543175" cy="1219200"/>
          </a:xfrm>
          <a:prstGeom prst="rect">
            <a:avLst/>
          </a:prstGeom>
          <a:noFill/>
          <a:ln w="9525">
            <a:solidFill>
              <a:srgbClr val="002060"/>
            </a:solidFill>
            <a:miter lim="800000"/>
            <a:headEnd/>
            <a:tailEnd/>
          </a:ln>
          <a:extLst>
            <a:ext uri="{909E8E84-426E-40DD-AFC4-6F175D3DCCD1}">
              <a14:hiddenFill xmlns:a14="http://schemas.microsoft.com/office/drawing/2010/main">
                <a:solidFill>
                  <a:schemeClr val="accent1"/>
                </a:solidFill>
              </a14:hiddenFill>
            </a:ext>
          </a:extLst>
        </p:spPr>
      </p:pic>
      <p:pic>
        <p:nvPicPr>
          <p:cNvPr id="113254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1791" y="3839929"/>
            <a:ext cx="4400550" cy="2371725"/>
          </a:xfrm>
          <a:prstGeom prst="rect">
            <a:avLst/>
          </a:prstGeom>
          <a:noFill/>
          <a:ln w="9525">
            <a:solidFill>
              <a:srgbClr val="002060"/>
            </a:solidFill>
            <a:miter lim="800000"/>
            <a:headEnd/>
            <a:tailEnd/>
          </a:ln>
          <a:extLst>
            <a:ext uri="{909E8E84-426E-40DD-AFC4-6F175D3DCCD1}">
              <a14:hiddenFill xmlns:a14="http://schemas.microsoft.com/office/drawing/2010/main">
                <a:solidFill>
                  <a:schemeClr val="accent1"/>
                </a:solidFill>
              </a14:hiddenFill>
            </a:ext>
          </a:extLst>
        </p:spPr>
      </p:pic>
      <p:pic>
        <p:nvPicPr>
          <p:cNvPr id="1132551"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04417" y="3825001"/>
            <a:ext cx="4352132" cy="2386653"/>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cxnSp>
        <p:nvCxnSpPr>
          <p:cNvPr id="8" name="Straight Connector 7"/>
          <p:cNvCxnSpPr/>
          <p:nvPr/>
        </p:nvCxnSpPr>
        <p:spPr>
          <a:xfrm>
            <a:off x="511790" y="5663821"/>
            <a:ext cx="1317009"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828799" y="5663821"/>
            <a:ext cx="0" cy="547833"/>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004417" y="5786651"/>
            <a:ext cx="2556443"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7560860" y="5786651"/>
            <a:ext cx="0" cy="425003"/>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139298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txBox="1">
            <a:spLocks/>
          </p:cNvSpPr>
          <p:nvPr/>
        </p:nvSpPr>
        <p:spPr>
          <a:xfrm>
            <a:off x="511791" y="208077"/>
            <a:ext cx="8985250" cy="692727"/>
          </a:xfrm>
          <a:prstGeom prst="rect">
            <a:avLst/>
          </a:prstGeom>
        </p:spPr>
        <p:txBody>
          <a:bodyPr anchor="b"/>
          <a:lstStyle>
            <a:lvl1pPr algn="ctr" rtl="0" eaLnBrk="1" fontAlgn="base" hangingPunct="1">
              <a:spcBef>
                <a:spcPct val="0"/>
              </a:spcBef>
              <a:spcAft>
                <a:spcPct val="0"/>
              </a:spcAft>
              <a:defRPr sz="4400" kern="1200">
                <a:solidFill>
                  <a:schemeClr val="tx1"/>
                </a:solidFill>
                <a:latin typeface="+mj-lt"/>
                <a:ea typeface="ＭＳ Ｐゴシック" charset="-128"/>
                <a:cs typeface="ＭＳ Ｐゴシック" charset="0"/>
              </a:defRPr>
            </a:lvl1pPr>
            <a:lvl2pPr algn="ctr" rtl="0" eaLnBrk="1" fontAlgn="base" hangingPunct="1">
              <a:spcBef>
                <a:spcPct val="0"/>
              </a:spcBef>
              <a:spcAft>
                <a:spcPct val="0"/>
              </a:spcAft>
              <a:defRPr sz="4400">
                <a:solidFill>
                  <a:schemeClr val="tx1"/>
                </a:solidFill>
                <a:latin typeface="Arial" pitchFamily="34" charset="0"/>
                <a:ea typeface="ＭＳ Ｐゴシック" charset="-128"/>
                <a:cs typeface="ＭＳ Ｐゴシック" charset="0"/>
              </a:defRPr>
            </a:lvl2pPr>
            <a:lvl3pPr algn="ctr" rtl="0" eaLnBrk="1" fontAlgn="base" hangingPunct="1">
              <a:spcBef>
                <a:spcPct val="0"/>
              </a:spcBef>
              <a:spcAft>
                <a:spcPct val="0"/>
              </a:spcAft>
              <a:defRPr sz="4400">
                <a:solidFill>
                  <a:schemeClr val="tx1"/>
                </a:solidFill>
                <a:latin typeface="Arial" pitchFamily="34" charset="0"/>
                <a:ea typeface="ＭＳ Ｐゴシック" charset="-128"/>
                <a:cs typeface="ＭＳ Ｐゴシック" charset="0"/>
              </a:defRPr>
            </a:lvl3pPr>
            <a:lvl4pPr algn="ctr" rtl="0" eaLnBrk="1" fontAlgn="base" hangingPunct="1">
              <a:spcBef>
                <a:spcPct val="0"/>
              </a:spcBef>
              <a:spcAft>
                <a:spcPct val="0"/>
              </a:spcAft>
              <a:defRPr sz="4400">
                <a:solidFill>
                  <a:schemeClr val="tx1"/>
                </a:solidFill>
                <a:latin typeface="Arial" pitchFamily="34" charset="0"/>
                <a:ea typeface="ＭＳ Ｐゴシック" charset="-128"/>
                <a:cs typeface="ＭＳ Ｐゴシック" charset="0"/>
              </a:defRPr>
            </a:lvl4pPr>
            <a:lvl5pPr algn="ctr" rtl="0" eaLnBrk="1" fontAlgn="base" hangingPunct="1">
              <a:spcBef>
                <a:spcPct val="0"/>
              </a:spcBef>
              <a:spcAft>
                <a:spcPct val="0"/>
              </a:spcAft>
              <a:defRPr sz="4400">
                <a:solidFill>
                  <a:schemeClr val="tx1"/>
                </a:solidFill>
                <a:latin typeface="Arial" pitchFamily="34" charset="0"/>
                <a:ea typeface="ＭＳ Ｐゴシック" charset="-128"/>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sz="2800" dirty="0" smtClean="0">
                <a:latin typeface="+mn-lt"/>
              </a:rPr>
              <a:t>Exist &amp; In</a:t>
            </a:r>
            <a:endParaRPr lang="en-US" sz="2800" dirty="0">
              <a:latin typeface="+mn-lt"/>
            </a:endParaRPr>
          </a:p>
        </p:txBody>
      </p:sp>
      <p:pic>
        <p:nvPicPr>
          <p:cNvPr id="11335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8424" y="1476894"/>
            <a:ext cx="6929195" cy="4726701"/>
          </a:xfrm>
          <a:prstGeom prst="rect">
            <a:avLst/>
          </a:prstGeom>
          <a:solidFill>
            <a:srgbClr val="800000"/>
          </a:solidFill>
          <a:ln w="9525">
            <a:solidFill>
              <a:schemeClr val="tx1"/>
            </a:solidFill>
            <a:miter lim="800000"/>
            <a:headEnd/>
            <a:tailEnd/>
          </a:ln>
          <a:effectLst>
            <a:outerShdw blurRad="50800" dist="38100" dir="5400000" algn="t" rotWithShape="0">
              <a:prstClr val="black">
                <a:alpha val="40000"/>
              </a:prstClr>
            </a:outerShdw>
          </a:effectLst>
        </p:spPr>
      </p:pic>
      <p:cxnSp>
        <p:nvCxnSpPr>
          <p:cNvPr id="3" name="Straight Connector 2"/>
          <p:cNvCxnSpPr/>
          <p:nvPr/>
        </p:nvCxnSpPr>
        <p:spPr>
          <a:xfrm>
            <a:off x="1378424" y="3821373"/>
            <a:ext cx="6929195"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1378424" y="1002294"/>
            <a:ext cx="5882185" cy="276999"/>
          </a:xfrm>
          <a:prstGeom prst="rect">
            <a:avLst/>
          </a:prstGeom>
          <a:noFill/>
          <a:ln>
            <a:solidFill>
              <a:srgbClr val="002060"/>
            </a:solidFill>
          </a:ln>
          <a:effectLst>
            <a:outerShdw blurRad="50800" dist="38100" dir="5400000" algn="t" rotWithShape="0">
              <a:prstClr val="black">
                <a:alpha val="40000"/>
              </a:prstClr>
            </a:outerShdw>
          </a:effectLst>
        </p:spPr>
        <p:txBody>
          <a:bodyPr wrap="square" rtlCol="0" anchor="ctr">
            <a:spAutoFit/>
          </a:bodyPr>
          <a:lstStyle/>
          <a:p>
            <a:pPr algn="l"/>
            <a:r>
              <a:rPr lang="en-US" sz="1200" b="1" dirty="0" smtClean="0"/>
              <a:t>Note: Please refer Exception Join slide (24)</a:t>
            </a:r>
            <a:endParaRPr lang="en-US" sz="1200" b="1" dirty="0"/>
          </a:p>
        </p:txBody>
      </p:sp>
    </p:spTree>
    <p:extLst>
      <p:ext uri="{BB962C8B-B14F-4D97-AF65-F5344CB8AC3E}">
        <p14:creationId xmlns:p14="http://schemas.microsoft.com/office/powerpoint/2010/main" val="52014827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txBox="1">
            <a:spLocks/>
          </p:cNvSpPr>
          <p:nvPr/>
        </p:nvSpPr>
        <p:spPr>
          <a:xfrm>
            <a:off x="511791" y="208077"/>
            <a:ext cx="8985250" cy="692727"/>
          </a:xfrm>
          <a:prstGeom prst="rect">
            <a:avLst/>
          </a:prstGeom>
        </p:spPr>
        <p:txBody>
          <a:bodyPr anchor="b"/>
          <a:lstStyle>
            <a:lvl1pPr algn="ctr" rtl="0" eaLnBrk="1" fontAlgn="base" hangingPunct="1">
              <a:spcBef>
                <a:spcPct val="0"/>
              </a:spcBef>
              <a:spcAft>
                <a:spcPct val="0"/>
              </a:spcAft>
              <a:defRPr sz="4400" kern="1200">
                <a:solidFill>
                  <a:schemeClr val="tx1"/>
                </a:solidFill>
                <a:latin typeface="+mj-lt"/>
                <a:ea typeface="ＭＳ Ｐゴシック" charset="-128"/>
                <a:cs typeface="ＭＳ Ｐゴシック" charset="0"/>
              </a:defRPr>
            </a:lvl1pPr>
            <a:lvl2pPr algn="ctr" rtl="0" eaLnBrk="1" fontAlgn="base" hangingPunct="1">
              <a:spcBef>
                <a:spcPct val="0"/>
              </a:spcBef>
              <a:spcAft>
                <a:spcPct val="0"/>
              </a:spcAft>
              <a:defRPr sz="4400">
                <a:solidFill>
                  <a:schemeClr val="tx1"/>
                </a:solidFill>
                <a:latin typeface="Arial" pitchFamily="34" charset="0"/>
                <a:ea typeface="ＭＳ Ｐゴシック" charset="-128"/>
                <a:cs typeface="ＭＳ Ｐゴシック" charset="0"/>
              </a:defRPr>
            </a:lvl2pPr>
            <a:lvl3pPr algn="ctr" rtl="0" eaLnBrk="1" fontAlgn="base" hangingPunct="1">
              <a:spcBef>
                <a:spcPct val="0"/>
              </a:spcBef>
              <a:spcAft>
                <a:spcPct val="0"/>
              </a:spcAft>
              <a:defRPr sz="4400">
                <a:solidFill>
                  <a:schemeClr val="tx1"/>
                </a:solidFill>
                <a:latin typeface="Arial" pitchFamily="34" charset="0"/>
                <a:ea typeface="ＭＳ Ｐゴシック" charset="-128"/>
                <a:cs typeface="ＭＳ Ｐゴシック" charset="0"/>
              </a:defRPr>
            </a:lvl3pPr>
            <a:lvl4pPr algn="ctr" rtl="0" eaLnBrk="1" fontAlgn="base" hangingPunct="1">
              <a:spcBef>
                <a:spcPct val="0"/>
              </a:spcBef>
              <a:spcAft>
                <a:spcPct val="0"/>
              </a:spcAft>
              <a:defRPr sz="4400">
                <a:solidFill>
                  <a:schemeClr val="tx1"/>
                </a:solidFill>
                <a:latin typeface="Arial" pitchFamily="34" charset="0"/>
                <a:ea typeface="ＭＳ Ｐゴシック" charset="-128"/>
                <a:cs typeface="ＭＳ Ｐゴシック" charset="0"/>
              </a:defRPr>
            </a:lvl4pPr>
            <a:lvl5pPr algn="ctr" rtl="0" eaLnBrk="1" fontAlgn="base" hangingPunct="1">
              <a:spcBef>
                <a:spcPct val="0"/>
              </a:spcBef>
              <a:spcAft>
                <a:spcPct val="0"/>
              </a:spcAft>
              <a:defRPr sz="4400">
                <a:solidFill>
                  <a:schemeClr val="tx1"/>
                </a:solidFill>
                <a:latin typeface="Arial" pitchFamily="34" charset="0"/>
                <a:ea typeface="ＭＳ Ｐゴシック" charset="-128"/>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sz="2800" dirty="0" smtClean="0">
                <a:latin typeface="+mn-lt"/>
              </a:rPr>
              <a:t>Sub query</a:t>
            </a:r>
            <a:endParaRPr lang="en-US" sz="2800" dirty="0">
              <a:latin typeface="+mn-lt"/>
            </a:endParaRPr>
          </a:p>
        </p:txBody>
      </p:sp>
      <p:sp>
        <p:nvSpPr>
          <p:cNvPr id="33" name="Rectangle 32"/>
          <p:cNvSpPr/>
          <p:nvPr/>
        </p:nvSpPr>
        <p:spPr>
          <a:xfrm>
            <a:off x="325894" y="1064570"/>
            <a:ext cx="9036470" cy="2366802"/>
          </a:xfrm>
          <a:prstGeom prst="rect">
            <a:avLst/>
          </a:prstGeom>
        </p:spPr>
        <p:txBody>
          <a:bodyPr wrap="square">
            <a:spAutoFit/>
          </a:bodyPr>
          <a:lstStyle/>
          <a:p>
            <a:pPr marL="285750" indent="-285750" algn="l">
              <a:buFont typeface="Wingdings" pitchFamily="2" charset="2"/>
              <a:buChar char="Ø"/>
            </a:pPr>
            <a:r>
              <a:rPr lang="en-US" sz="1400" b="1" dirty="0"/>
              <a:t>Correlated </a:t>
            </a:r>
            <a:r>
              <a:rPr lang="en-US" sz="1400" b="1" dirty="0" err="1" smtClean="0"/>
              <a:t>Subquery</a:t>
            </a:r>
            <a:r>
              <a:rPr lang="en-US" sz="1400" b="1" dirty="0"/>
              <a:t> (synchronized </a:t>
            </a:r>
            <a:r>
              <a:rPr lang="en-US" sz="1400" b="1" dirty="0" err="1" smtClean="0"/>
              <a:t>subquery</a:t>
            </a:r>
            <a:r>
              <a:rPr lang="en-US" sz="1400" b="1" dirty="0" smtClean="0"/>
              <a:t>)</a:t>
            </a:r>
            <a:endParaRPr lang="en-US" sz="1400" b="1" dirty="0"/>
          </a:p>
          <a:p>
            <a:pPr lvl="1" algn="l"/>
            <a:r>
              <a:rPr lang="en-US" sz="1200" dirty="0"/>
              <a:t>A query is called correlated </a:t>
            </a:r>
            <a:r>
              <a:rPr lang="en-US" sz="1200" dirty="0" err="1"/>
              <a:t>subquery</a:t>
            </a:r>
            <a:r>
              <a:rPr lang="en-US" sz="1200" dirty="0"/>
              <a:t> when both the inner query and the outer query are interdependent. For every row processed by the inner query, the outer query is processed as well. The inner query depends on the outer query before it can be processed</a:t>
            </a:r>
            <a:r>
              <a:rPr lang="en-US" sz="1200" dirty="0" smtClean="0"/>
              <a:t>.</a:t>
            </a:r>
            <a:endParaRPr lang="en-US" sz="1400" b="1" dirty="0" smtClean="0"/>
          </a:p>
          <a:p>
            <a:pPr marL="285750" lvl="1" indent="-285750" algn="l">
              <a:buFont typeface="Wingdings" pitchFamily="2" charset="2"/>
              <a:buChar char="Ø"/>
            </a:pPr>
            <a:r>
              <a:rPr lang="en-US" sz="1400" b="1" dirty="0" smtClean="0"/>
              <a:t>Non-correlated </a:t>
            </a:r>
            <a:r>
              <a:rPr lang="en-US" sz="1400" b="1" dirty="0"/>
              <a:t>Subquery </a:t>
            </a:r>
            <a:endParaRPr lang="en-US" sz="1400" b="1" dirty="0" smtClean="0"/>
          </a:p>
          <a:p>
            <a:pPr marL="463550" lvl="1" algn="l"/>
            <a:r>
              <a:rPr lang="en-US" sz="1200" dirty="0" smtClean="0"/>
              <a:t>A </a:t>
            </a:r>
            <a:r>
              <a:rPr lang="en-US" sz="1200" dirty="0"/>
              <a:t>class of queries is evaluated by running the </a:t>
            </a:r>
            <a:r>
              <a:rPr lang="en-US" sz="1200" dirty="0" err="1"/>
              <a:t>subquery</a:t>
            </a:r>
            <a:r>
              <a:rPr lang="en-US" sz="1200" dirty="0"/>
              <a:t> once and then substituting the resulting value or values into the WHERE clause of the outer query. These self-contained queries are called </a:t>
            </a:r>
            <a:r>
              <a:rPr lang="en-US" sz="1200" b="1" dirty="0" err="1"/>
              <a:t>noncorrelated</a:t>
            </a:r>
            <a:r>
              <a:rPr lang="en-US" sz="1200" b="1" dirty="0"/>
              <a:t> </a:t>
            </a:r>
            <a:r>
              <a:rPr lang="en-US" sz="1200" dirty="0"/>
              <a:t>subqueries; you can run them by themselves and inspect the results independent of their containing </a:t>
            </a:r>
            <a:r>
              <a:rPr lang="en-US" sz="1200" dirty="0" smtClean="0"/>
              <a:t>statements</a:t>
            </a:r>
          </a:p>
          <a:p>
            <a:pPr marL="463550" lvl="1" algn="l"/>
            <a:endParaRPr lang="en-US" sz="1200" dirty="0"/>
          </a:p>
          <a:p>
            <a:pPr lvl="1" algn="l"/>
            <a:endParaRPr lang="en-US" sz="1400" dirty="0" smtClean="0"/>
          </a:p>
          <a:p>
            <a:pPr marL="285750" lvl="1" indent="-285750" algn="l">
              <a:buFont typeface="Wingdings" pitchFamily="2" charset="2"/>
              <a:buChar char="Ø"/>
            </a:pPr>
            <a:endParaRPr lang="en-US" sz="1400" dirty="0"/>
          </a:p>
        </p:txBody>
      </p:sp>
      <p:pic>
        <p:nvPicPr>
          <p:cNvPr id="113357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1791" y="2935263"/>
            <a:ext cx="4101152" cy="3192581"/>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13357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9594" y="2935262"/>
            <a:ext cx="3733473" cy="3192581"/>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89840776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txBox="1">
            <a:spLocks/>
          </p:cNvSpPr>
          <p:nvPr/>
        </p:nvSpPr>
        <p:spPr>
          <a:xfrm>
            <a:off x="511791" y="208077"/>
            <a:ext cx="8985250" cy="692727"/>
          </a:xfrm>
          <a:prstGeom prst="rect">
            <a:avLst/>
          </a:prstGeom>
        </p:spPr>
        <p:txBody>
          <a:bodyPr anchor="b"/>
          <a:lstStyle>
            <a:lvl1pPr algn="ctr" rtl="0" eaLnBrk="1" fontAlgn="base" hangingPunct="1">
              <a:spcBef>
                <a:spcPct val="0"/>
              </a:spcBef>
              <a:spcAft>
                <a:spcPct val="0"/>
              </a:spcAft>
              <a:defRPr sz="4400" kern="1200">
                <a:solidFill>
                  <a:schemeClr val="tx1"/>
                </a:solidFill>
                <a:latin typeface="+mj-lt"/>
                <a:ea typeface="ＭＳ Ｐゴシック" charset="-128"/>
                <a:cs typeface="ＭＳ Ｐゴシック" charset="0"/>
              </a:defRPr>
            </a:lvl1pPr>
            <a:lvl2pPr algn="ctr" rtl="0" eaLnBrk="1" fontAlgn="base" hangingPunct="1">
              <a:spcBef>
                <a:spcPct val="0"/>
              </a:spcBef>
              <a:spcAft>
                <a:spcPct val="0"/>
              </a:spcAft>
              <a:defRPr sz="4400">
                <a:solidFill>
                  <a:schemeClr val="tx1"/>
                </a:solidFill>
                <a:latin typeface="Arial" pitchFamily="34" charset="0"/>
                <a:ea typeface="ＭＳ Ｐゴシック" charset="-128"/>
                <a:cs typeface="ＭＳ Ｐゴシック" charset="0"/>
              </a:defRPr>
            </a:lvl2pPr>
            <a:lvl3pPr algn="ctr" rtl="0" eaLnBrk="1" fontAlgn="base" hangingPunct="1">
              <a:spcBef>
                <a:spcPct val="0"/>
              </a:spcBef>
              <a:spcAft>
                <a:spcPct val="0"/>
              </a:spcAft>
              <a:defRPr sz="4400">
                <a:solidFill>
                  <a:schemeClr val="tx1"/>
                </a:solidFill>
                <a:latin typeface="Arial" pitchFamily="34" charset="0"/>
                <a:ea typeface="ＭＳ Ｐゴシック" charset="-128"/>
                <a:cs typeface="ＭＳ Ｐゴシック" charset="0"/>
              </a:defRPr>
            </a:lvl3pPr>
            <a:lvl4pPr algn="ctr" rtl="0" eaLnBrk="1" fontAlgn="base" hangingPunct="1">
              <a:spcBef>
                <a:spcPct val="0"/>
              </a:spcBef>
              <a:spcAft>
                <a:spcPct val="0"/>
              </a:spcAft>
              <a:defRPr sz="4400">
                <a:solidFill>
                  <a:schemeClr val="tx1"/>
                </a:solidFill>
                <a:latin typeface="Arial" pitchFamily="34" charset="0"/>
                <a:ea typeface="ＭＳ Ｐゴシック" charset="-128"/>
                <a:cs typeface="ＭＳ Ｐゴシック" charset="0"/>
              </a:defRPr>
            </a:lvl4pPr>
            <a:lvl5pPr algn="ctr" rtl="0" eaLnBrk="1" fontAlgn="base" hangingPunct="1">
              <a:spcBef>
                <a:spcPct val="0"/>
              </a:spcBef>
              <a:spcAft>
                <a:spcPct val="0"/>
              </a:spcAft>
              <a:defRPr sz="4400">
                <a:solidFill>
                  <a:schemeClr val="tx1"/>
                </a:solidFill>
                <a:latin typeface="Arial" pitchFamily="34" charset="0"/>
                <a:ea typeface="ＭＳ Ｐゴシック" charset="-128"/>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sz="2800" dirty="0" smtClean="0">
                <a:latin typeface="+mn-lt"/>
              </a:rPr>
              <a:t>Union and Union all</a:t>
            </a:r>
            <a:endParaRPr lang="en-US" sz="2800" dirty="0">
              <a:latin typeface="+mn-lt"/>
            </a:endParaRPr>
          </a:p>
        </p:txBody>
      </p:sp>
      <p:sp>
        <p:nvSpPr>
          <p:cNvPr id="33" name="Rectangle 32"/>
          <p:cNvSpPr/>
          <p:nvPr/>
        </p:nvSpPr>
        <p:spPr>
          <a:xfrm>
            <a:off x="325894" y="1064570"/>
            <a:ext cx="9036470" cy="5704639"/>
          </a:xfrm>
          <a:prstGeom prst="rect">
            <a:avLst/>
          </a:prstGeom>
        </p:spPr>
        <p:txBody>
          <a:bodyPr wrap="square">
            <a:spAutoFit/>
          </a:bodyPr>
          <a:lstStyle/>
          <a:p>
            <a:pPr marL="285750" indent="-285750" algn="l">
              <a:buFont typeface="Wingdings" pitchFamily="2" charset="2"/>
              <a:buChar char="Ø"/>
            </a:pPr>
            <a:r>
              <a:rPr lang="en-US" sz="1400" dirty="0"/>
              <a:t>The UNION operator is used to combine the result-set of two or more SELECT statements.</a:t>
            </a:r>
          </a:p>
          <a:p>
            <a:pPr marL="285750" indent="-285750" algn="l">
              <a:buFont typeface="Wingdings" pitchFamily="2" charset="2"/>
              <a:buChar char="Ø"/>
            </a:pPr>
            <a:r>
              <a:rPr lang="en-US" sz="1400" dirty="0"/>
              <a:t>Notice that each SELECT statement within the UNION must have the same number of columns. The columns must also have similar data types. Also, the columns in each SELECT statement must be in the same order</a:t>
            </a:r>
            <a:r>
              <a:rPr lang="en-US" sz="1400" dirty="0" smtClean="0"/>
              <a:t>.</a:t>
            </a:r>
          </a:p>
          <a:p>
            <a:pPr lvl="1" algn="l"/>
            <a:r>
              <a:rPr lang="en-US" sz="1400" dirty="0" smtClean="0"/>
              <a:t>SELECT </a:t>
            </a:r>
            <a:r>
              <a:rPr lang="en-US" sz="1400" i="1" dirty="0" err="1"/>
              <a:t>column_name</a:t>
            </a:r>
            <a:r>
              <a:rPr lang="en-US" sz="1400" i="1" dirty="0"/>
              <a:t>(s)</a:t>
            </a:r>
            <a:r>
              <a:rPr lang="en-US" sz="1400" dirty="0"/>
              <a:t> FROM </a:t>
            </a:r>
            <a:r>
              <a:rPr lang="en-US" sz="1400" i="1" dirty="0"/>
              <a:t>table1</a:t>
            </a:r>
            <a:r>
              <a:rPr lang="en-US" sz="1400" dirty="0"/>
              <a:t/>
            </a:r>
            <a:br>
              <a:rPr lang="en-US" sz="1400" dirty="0"/>
            </a:br>
            <a:r>
              <a:rPr lang="en-US" sz="1400" dirty="0"/>
              <a:t>UNION</a:t>
            </a:r>
            <a:br>
              <a:rPr lang="en-US" sz="1400" dirty="0"/>
            </a:br>
            <a:r>
              <a:rPr lang="en-US" sz="1400" dirty="0"/>
              <a:t>SELECT </a:t>
            </a:r>
            <a:r>
              <a:rPr lang="en-US" sz="1400" i="1" dirty="0" err="1"/>
              <a:t>column_name</a:t>
            </a:r>
            <a:r>
              <a:rPr lang="en-US" sz="1400" i="1" dirty="0"/>
              <a:t>(s)</a:t>
            </a:r>
            <a:r>
              <a:rPr lang="en-US" sz="1400" dirty="0"/>
              <a:t> FROM </a:t>
            </a:r>
            <a:r>
              <a:rPr lang="en-US" sz="1400" i="1" dirty="0" smtClean="0"/>
              <a:t>table2</a:t>
            </a:r>
            <a:r>
              <a:rPr lang="en-US" sz="1400" dirty="0" smtClean="0"/>
              <a:t>;</a:t>
            </a:r>
          </a:p>
          <a:p>
            <a:pPr marL="171450" indent="-171450" algn="l">
              <a:buFont typeface="Wingdings" pitchFamily="2" charset="2"/>
              <a:buChar char="Ø"/>
            </a:pPr>
            <a:r>
              <a:rPr lang="en-US" dirty="0"/>
              <a:t>Rules to union data:</a:t>
            </a:r>
          </a:p>
          <a:p>
            <a:pPr marL="628650" lvl="1" indent="-171450" algn="l">
              <a:buFont typeface="Wingdings" pitchFamily="2" charset="2"/>
              <a:buChar char="§"/>
            </a:pPr>
            <a:r>
              <a:rPr lang="en-US" dirty="0"/>
              <a:t>Each query must have the same number of columns </a:t>
            </a:r>
          </a:p>
          <a:p>
            <a:pPr marL="628650" lvl="1" indent="-171450" algn="l">
              <a:buFont typeface="Wingdings" pitchFamily="2" charset="2"/>
              <a:buChar char="§"/>
            </a:pPr>
            <a:r>
              <a:rPr lang="en-US" dirty="0"/>
              <a:t>Each column must have compatible data types </a:t>
            </a:r>
          </a:p>
          <a:p>
            <a:pPr marL="628650" lvl="1" indent="-171450" algn="l">
              <a:buFont typeface="Wingdings" pitchFamily="2" charset="2"/>
              <a:buChar char="§"/>
            </a:pPr>
            <a:r>
              <a:rPr lang="en-US" dirty="0"/>
              <a:t>Column names for the final result set are taken from the first query </a:t>
            </a:r>
          </a:p>
          <a:p>
            <a:pPr marL="628650" lvl="1" indent="-171450" algn="l">
              <a:buFont typeface="Wingdings" pitchFamily="2" charset="2"/>
              <a:buChar char="§"/>
            </a:pPr>
            <a:r>
              <a:rPr lang="en-US" dirty="0"/>
              <a:t>ORDER BY and COMPUTE clauses can only be issued for the overall result set and not within each individual result set </a:t>
            </a:r>
          </a:p>
          <a:p>
            <a:pPr marL="628650" lvl="1" indent="-171450" algn="l">
              <a:buFont typeface="Wingdings" pitchFamily="2" charset="2"/>
              <a:buChar char="§"/>
            </a:pPr>
            <a:r>
              <a:rPr lang="en-US" dirty="0"/>
              <a:t>GROUP BY and HAVING clauses can only be issued for each individual result set and not for the overall result </a:t>
            </a:r>
            <a:r>
              <a:rPr lang="en-US" dirty="0" smtClean="0"/>
              <a:t>set</a:t>
            </a:r>
            <a:endParaRPr lang="en-US" dirty="0"/>
          </a:p>
          <a:p>
            <a:pPr lvl="1" algn="l"/>
            <a:endParaRPr lang="en-US" sz="1400" dirty="0" smtClean="0"/>
          </a:p>
          <a:p>
            <a:pPr marL="285750" lvl="1" indent="-285750" algn="l">
              <a:buFont typeface="Wingdings" pitchFamily="2" charset="2"/>
              <a:buChar char="Ø"/>
            </a:pPr>
            <a:r>
              <a:rPr lang="en-US" sz="1400" dirty="0" smtClean="0"/>
              <a:t>Union All-this </a:t>
            </a:r>
            <a:r>
              <a:rPr lang="en-US" sz="1400" dirty="0"/>
              <a:t>command again allows you to join multiple datasets into one dataset, but it does not remove any duplicate rows.  Because this does not remove duplicate rows this process is faster, but if you don't want duplicate records you will need to use the UNION operator instead</a:t>
            </a:r>
            <a:r>
              <a:rPr lang="en-US" sz="1400" dirty="0" smtClean="0"/>
              <a:t>.</a:t>
            </a:r>
          </a:p>
          <a:p>
            <a:pPr marL="285750" lvl="1" indent="-285750" algn="l">
              <a:buFont typeface="Wingdings" pitchFamily="2" charset="2"/>
              <a:buChar char="Ø"/>
            </a:pPr>
            <a:endParaRPr lang="en-US" sz="1400" dirty="0"/>
          </a:p>
          <a:p>
            <a:pPr marL="285750" lvl="1" indent="-285750" algn="l">
              <a:buFont typeface="Wingdings" pitchFamily="2" charset="2"/>
              <a:buChar char="Ø"/>
            </a:pPr>
            <a:r>
              <a:rPr lang="en-US" sz="1400" dirty="0"/>
              <a:t>The SQL </a:t>
            </a:r>
            <a:r>
              <a:rPr lang="en-US" sz="1400" dirty="0" smtClean="0"/>
              <a:t>EXCEPT operator </a:t>
            </a:r>
            <a:r>
              <a:rPr lang="en-US" sz="1400" dirty="0"/>
              <a:t>is used to return all rows in the first SELECT statement that are not returned in the second SELECT </a:t>
            </a:r>
            <a:r>
              <a:rPr lang="en-US" sz="1400" dirty="0" smtClean="0"/>
              <a:t>statement. Each </a:t>
            </a:r>
            <a:r>
              <a:rPr lang="en-US" sz="1400" dirty="0"/>
              <a:t>SELECT statement within the EXCEPT query must have the same number of fields in the result sets with similar data types</a:t>
            </a:r>
            <a:r>
              <a:rPr lang="en-US" sz="1400" dirty="0" smtClean="0"/>
              <a:t>.</a:t>
            </a:r>
          </a:p>
          <a:p>
            <a:pPr marL="0" lvl="1" algn="l"/>
            <a:r>
              <a:rPr lang="en-US" sz="1400" dirty="0" smtClean="0"/>
              <a:t>	SELECT </a:t>
            </a:r>
            <a:r>
              <a:rPr lang="en-US" sz="1400" dirty="0"/>
              <a:t>expression1, expression2, ... </a:t>
            </a:r>
            <a:r>
              <a:rPr lang="en-US" sz="1400" dirty="0" err="1"/>
              <a:t>expression_n</a:t>
            </a:r>
            <a:r>
              <a:rPr lang="en-US" sz="1400" dirty="0"/>
              <a:t> FROM tables </a:t>
            </a:r>
            <a:endParaRPr lang="en-US" sz="1400" dirty="0" smtClean="0"/>
          </a:p>
          <a:p>
            <a:pPr marL="0" lvl="1" algn="l"/>
            <a:r>
              <a:rPr lang="en-US" sz="1400" dirty="0"/>
              <a:t>	</a:t>
            </a:r>
            <a:r>
              <a:rPr lang="en-US" sz="1400" dirty="0" smtClean="0"/>
              <a:t>Except</a:t>
            </a:r>
          </a:p>
          <a:p>
            <a:pPr marL="0" lvl="1" algn="l"/>
            <a:r>
              <a:rPr lang="en-US" sz="1400" dirty="0"/>
              <a:t>	</a:t>
            </a:r>
            <a:r>
              <a:rPr lang="en-US" sz="1400" dirty="0" smtClean="0"/>
              <a:t>SELECT </a:t>
            </a:r>
            <a:r>
              <a:rPr lang="en-US" sz="1400" dirty="0"/>
              <a:t>expression1, expression2, ... </a:t>
            </a:r>
            <a:r>
              <a:rPr lang="en-US" sz="1400" dirty="0" err="1"/>
              <a:t>expression_n</a:t>
            </a:r>
            <a:r>
              <a:rPr lang="en-US" sz="1400" dirty="0"/>
              <a:t> FROM tables;</a:t>
            </a:r>
          </a:p>
          <a:p>
            <a:pPr marL="285750" lvl="1" indent="-285750" algn="l">
              <a:buFont typeface="Wingdings" pitchFamily="2" charset="2"/>
              <a:buChar char="Ø"/>
            </a:pPr>
            <a:endParaRPr lang="en-US" sz="1400" dirty="0"/>
          </a:p>
        </p:txBody>
      </p:sp>
    </p:spTree>
    <p:extLst>
      <p:ext uri="{BB962C8B-B14F-4D97-AF65-F5344CB8AC3E}">
        <p14:creationId xmlns:p14="http://schemas.microsoft.com/office/powerpoint/2010/main" val="21409469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6113" y="930741"/>
            <a:ext cx="8763000" cy="4191000"/>
          </a:xfrm>
        </p:spPr>
        <p:txBody>
          <a:bodyPr/>
          <a:lstStyle/>
          <a:p>
            <a:pPr>
              <a:lnSpc>
                <a:spcPct val="90000"/>
              </a:lnSpc>
              <a:buFont typeface="Wingdings" pitchFamily="2" charset="2"/>
              <a:buChar char="Ø"/>
            </a:pPr>
            <a:endParaRPr lang="en-US" sz="1400" dirty="0" smtClean="0"/>
          </a:p>
          <a:p>
            <a:pPr>
              <a:lnSpc>
                <a:spcPct val="90000"/>
              </a:lnSpc>
              <a:buFont typeface="Wingdings" pitchFamily="2" charset="2"/>
              <a:buChar char="Ø"/>
            </a:pPr>
            <a:r>
              <a:rPr lang="en-US" sz="1400" b="1" dirty="0" smtClean="0"/>
              <a:t>Characters</a:t>
            </a:r>
            <a:r>
              <a:rPr lang="en-US" sz="1400" dirty="0"/>
              <a:t>: </a:t>
            </a:r>
          </a:p>
          <a:p>
            <a:pPr marL="0" indent="0">
              <a:lnSpc>
                <a:spcPct val="90000"/>
              </a:lnSpc>
              <a:buNone/>
            </a:pPr>
            <a:endParaRPr lang="en-US" sz="600" dirty="0" smtClean="0"/>
          </a:p>
          <a:p>
            <a:pPr lvl="1">
              <a:lnSpc>
                <a:spcPct val="90000"/>
              </a:lnSpc>
              <a:buFont typeface="Wingdings" pitchFamily="2" charset="2"/>
              <a:buChar char="§"/>
            </a:pPr>
            <a:r>
              <a:rPr lang="en-US" sz="1400" b="1" dirty="0" smtClean="0"/>
              <a:t>CHAR(n)</a:t>
            </a:r>
            <a:r>
              <a:rPr lang="en-US" sz="1400" dirty="0" smtClean="0"/>
              <a:t> - Fixed </a:t>
            </a:r>
            <a:r>
              <a:rPr lang="en-US" sz="1400" dirty="0"/>
              <a:t>width character string. Maximum 8,000 characters Defined </a:t>
            </a:r>
            <a:r>
              <a:rPr lang="en-US" sz="1400" dirty="0" smtClean="0"/>
              <a:t>width</a:t>
            </a:r>
          </a:p>
          <a:p>
            <a:pPr lvl="1">
              <a:lnSpc>
                <a:spcPct val="90000"/>
              </a:lnSpc>
              <a:buFont typeface="Wingdings" pitchFamily="2" charset="2"/>
              <a:buChar char="§"/>
            </a:pPr>
            <a:endParaRPr lang="en-US" sz="600" dirty="0" smtClean="0"/>
          </a:p>
          <a:p>
            <a:pPr lvl="1">
              <a:lnSpc>
                <a:spcPct val="90000"/>
              </a:lnSpc>
              <a:buFont typeface="Wingdings" pitchFamily="2" charset="2"/>
              <a:buChar char="§"/>
            </a:pPr>
            <a:r>
              <a:rPr lang="en-US" sz="1400" b="1" dirty="0" smtClean="0"/>
              <a:t>VARCHAR(n)</a:t>
            </a:r>
            <a:r>
              <a:rPr lang="en-US" sz="1400" dirty="0" smtClean="0"/>
              <a:t> - Variable </a:t>
            </a:r>
            <a:r>
              <a:rPr lang="en-US" sz="1400" dirty="0"/>
              <a:t>width character string. Maximum 8,000 characters</a:t>
            </a:r>
            <a:endParaRPr lang="en-US" sz="1400" dirty="0" smtClean="0"/>
          </a:p>
          <a:p>
            <a:pPr marL="457200" lvl="1" indent="0">
              <a:lnSpc>
                <a:spcPct val="90000"/>
              </a:lnSpc>
              <a:buNone/>
            </a:pPr>
            <a:endParaRPr lang="en-US" sz="1000" dirty="0"/>
          </a:p>
          <a:p>
            <a:pPr>
              <a:lnSpc>
                <a:spcPct val="90000"/>
              </a:lnSpc>
              <a:buFont typeface="Wingdings" pitchFamily="2" charset="2"/>
              <a:buChar char="Ø"/>
            </a:pPr>
            <a:r>
              <a:rPr lang="en-US" sz="1400" b="1" dirty="0"/>
              <a:t>Numbers</a:t>
            </a:r>
            <a:r>
              <a:rPr lang="en-US" sz="1400" dirty="0" smtClean="0"/>
              <a:t>:</a:t>
            </a:r>
          </a:p>
          <a:p>
            <a:pPr>
              <a:lnSpc>
                <a:spcPct val="90000"/>
              </a:lnSpc>
              <a:buFont typeface="Wingdings" pitchFamily="2" charset="2"/>
              <a:buChar char="Ø"/>
            </a:pPr>
            <a:endParaRPr lang="en-US" sz="600" dirty="0"/>
          </a:p>
          <a:p>
            <a:pPr lvl="1">
              <a:lnSpc>
                <a:spcPct val="90000"/>
              </a:lnSpc>
              <a:buFont typeface="Wingdings" pitchFamily="2" charset="2"/>
              <a:buChar char="§"/>
            </a:pPr>
            <a:r>
              <a:rPr lang="en-US" sz="1400" b="1" dirty="0" smtClean="0"/>
              <a:t>TINYINT</a:t>
            </a:r>
            <a:r>
              <a:rPr lang="en-US" sz="1400" dirty="0" smtClean="0"/>
              <a:t> - Allows </a:t>
            </a:r>
            <a:r>
              <a:rPr lang="en-US" sz="1400" dirty="0"/>
              <a:t>whole numbers from 0 to </a:t>
            </a:r>
            <a:r>
              <a:rPr lang="en-US" sz="1400" dirty="0" smtClean="0"/>
              <a:t>255</a:t>
            </a:r>
          </a:p>
          <a:p>
            <a:pPr lvl="1">
              <a:lnSpc>
                <a:spcPct val="90000"/>
              </a:lnSpc>
              <a:buFont typeface="Wingdings" pitchFamily="2" charset="2"/>
              <a:buChar char="§"/>
            </a:pPr>
            <a:endParaRPr lang="en-US" sz="600" dirty="0" smtClean="0"/>
          </a:p>
          <a:p>
            <a:pPr lvl="1">
              <a:lnSpc>
                <a:spcPct val="90000"/>
              </a:lnSpc>
              <a:buFont typeface="Wingdings" pitchFamily="2" charset="2"/>
              <a:buChar char="§"/>
            </a:pPr>
            <a:r>
              <a:rPr lang="en-US" sz="1400" b="1" dirty="0" smtClean="0"/>
              <a:t>FLOAT(n)</a:t>
            </a:r>
            <a:r>
              <a:rPr lang="en-US" sz="1400" dirty="0" smtClean="0"/>
              <a:t> -  </a:t>
            </a:r>
            <a:r>
              <a:rPr lang="en-US" sz="1400" dirty="0"/>
              <a:t>Floating precision number data from -1.79E + 308 to 1.79E + </a:t>
            </a:r>
            <a:r>
              <a:rPr lang="en-US" sz="1400" dirty="0" smtClean="0"/>
              <a:t>308</a:t>
            </a:r>
          </a:p>
          <a:p>
            <a:pPr lvl="1">
              <a:lnSpc>
                <a:spcPct val="90000"/>
              </a:lnSpc>
              <a:buFont typeface="Wingdings" pitchFamily="2" charset="2"/>
              <a:buChar char="§"/>
            </a:pPr>
            <a:endParaRPr lang="en-US" sz="600" dirty="0" smtClean="0"/>
          </a:p>
          <a:p>
            <a:pPr lvl="1">
              <a:lnSpc>
                <a:spcPct val="90000"/>
              </a:lnSpc>
              <a:buFont typeface="Wingdings" pitchFamily="2" charset="2"/>
              <a:buChar char="§"/>
            </a:pPr>
            <a:r>
              <a:rPr lang="en-US" sz="1400" b="1" dirty="0" smtClean="0"/>
              <a:t>MONEY</a:t>
            </a:r>
            <a:r>
              <a:rPr lang="en-US" sz="1400" dirty="0" smtClean="0"/>
              <a:t> - </a:t>
            </a:r>
            <a:r>
              <a:rPr lang="en-US" sz="1400" dirty="0"/>
              <a:t>Monetary data </a:t>
            </a:r>
            <a:endParaRPr lang="en-US" sz="1400" dirty="0" smtClean="0"/>
          </a:p>
          <a:p>
            <a:pPr lvl="1">
              <a:lnSpc>
                <a:spcPct val="90000"/>
              </a:lnSpc>
              <a:buFont typeface="Wingdings" pitchFamily="2" charset="2"/>
              <a:buChar char="§"/>
            </a:pPr>
            <a:endParaRPr lang="en-US" sz="600" dirty="0" smtClean="0"/>
          </a:p>
          <a:p>
            <a:pPr lvl="1">
              <a:lnSpc>
                <a:spcPct val="90000"/>
              </a:lnSpc>
              <a:buFont typeface="Wingdings" pitchFamily="2" charset="2"/>
              <a:buChar char="§"/>
            </a:pPr>
            <a:r>
              <a:rPr lang="en-US" sz="1400" b="1" dirty="0" smtClean="0"/>
              <a:t>DECIMAL(</a:t>
            </a:r>
            <a:r>
              <a:rPr lang="en-US" sz="1400" b="1" dirty="0" err="1" smtClean="0"/>
              <a:t>p,s</a:t>
            </a:r>
            <a:r>
              <a:rPr lang="en-US" sz="1400" b="1" dirty="0" smtClean="0"/>
              <a:t>)</a:t>
            </a:r>
            <a:r>
              <a:rPr lang="en-US" sz="1400" dirty="0" smtClean="0"/>
              <a:t> -  </a:t>
            </a:r>
            <a:r>
              <a:rPr lang="en-US" sz="1400" dirty="0"/>
              <a:t>Fixed precision and scale numbers. Allows numbers from -10^38 +1 to 10^38 –1</a:t>
            </a:r>
            <a:r>
              <a:rPr lang="en-US" sz="1400" dirty="0" smtClean="0"/>
              <a:t>.</a:t>
            </a:r>
          </a:p>
          <a:p>
            <a:pPr lvl="1">
              <a:lnSpc>
                <a:spcPct val="90000"/>
              </a:lnSpc>
              <a:buFont typeface="Wingdings" pitchFamily="2" charset="2"/>
              <a:buChar char="§"/>
            </a:pPr>
            <a:endParaRPr lang="en-US" sz="600" dirty="0" smtClean="0"/>
          </a:p>
          <a:p>
            <a:pPr lvl="1">
              <a:lnSpc>
                <a:spcPct val="90000"/>
              </a:lnSpc>
              <a:buFont typeface="Wingdings" pitchFamily="2" charset="2"/>
              <a:buChar char="§"/>
            </a:pPr>
            <a:r>
              <a:rPr lang="en-US" sz="1400" b="1" dirty="0" smtClean="0"/>
              <a:t>NUMERIC(</a:t>
            </a:r>
            <a:r>
              <a:rPr lang="en-US" sz="1400" b="1" dirty="0" err="1" smtClean="0"/>
              <a:t>p,s</a:t>
            </a:r>
            <a:r>
              <a:rPr lang="en-US" sz="1400" b="1" dirty="0" smtClean="0"/>
              <a:t>)</a:t>
            </a:r>
            <a:r>
              <a:rPr lang="en-US" sz="1400" dirty="0" smtClean="0"/>
              <a:t> - </a:t>
            </a:r>
            <a:r>
              <a:rPr lang="en-US" sz="1400" dirty="0"/>
              <a:t>Fixed precision and scale numbers. Allows numbers from -10^38 +1 to 10^38 –1</a:t>
            </a:r>
            <a:r>
              <a:rPr lang="en-US" sz="1400" dirty="0" smtClean="0"/>
              <a:t>.</a:t>
            </a:r>
          </a:p>
          <a:p>
            <a:pPr marL="457200" lvl="1" indent="0">
              <a:lnSpc>
                <a:spcPct val="90000"/>
              </a:lnSpc>
              <a:buNone/>
            </a:pPr>
            <a:endParaRPr lang="en-US" sz="1000" dirty="0"/>
          </a:p>
          <a:p>
            <a:pPr>
              <a:lnSpc>
                <a:spcPct val="90000"/>
              </a:lnSpc>
              <a:buFont typeface="Wingdings" pitchFamily="2" charset="2"/>
              <a:buChar char="Ø"/>
            </a:pPr>
            <a:r>
              <a:rPr lang="en-US" sz="1400" b="1" dirty="0"/>
              <a:t>Times and dates</a:t>
            </a:r>
            <a:r>
              <a:rPr lang="en-US" sz="1400" dirty="0"/>
              <a:t>: </a:t>
            </a:r>
            <a:endParaRPr lang="en-US" sz="1400" dirty="0" smtClean="0"/>
          </a:p>
          <a:p>
            <a:pPr>
              <a:lnSpc>
                <a:spcPct val="90000"/>
              </a:lnSpc>
              <a:buFont typeface="Wingdings" pitchFamily="2" charset="2"/>
              <a:buChar char="Ø"/>
            </a:pPr>
            <a:endParaRPr lang="en-US" sz="600" dirty="0"/>
          </a:p>
          <a:p>
            <a:pPr lvl="1">
              <a:lnSpc>
                <a:spcPct val="90000"/>
              </a:lnSpc>
              <a:buFont typeface="Wingdings" pitchFamily="2" charset="2"/>
              <a:buChar char="§"/>
            </a:pPr>
            <a:r>
              <a:rPr lang="en-US" sz="1400" b="1" dirty="0" smtClean="0"/>
              <a:t>DATE</a:t>
            </a:r>
            <a:r>
              <a:rPr lang="en-US" sz="1400" dirty="0" smtClean="0"/>
              <a:t> -  </a:t>
            </a:r>
            <a:r>
              <a:rPr lang="en-US" sz="1400" dirty="0"/>
              <a:t>Store a date only. From January 1, 0001 to December 31, </a:t>
            </a:r>
            <a:r>
              <a:rPr lang="en-US" sz="1400" dirty="0" smtClean="0"/>
              <a:t>9999</a:t>
            </a:r>
          </a:p>
          <a:p>
            <a:pPr lvl="1">
              <a:lnSpc>
                <a:spcPct val="90000"/>
              </a:lnSpc>
              <a:buFont typeface="Wingdings" pitchFamily="2" charset="2"/>
              <a:buChar char="§"/>
            </a:pPr>
            <a:endParaRPr lang="en-US" sz="600" dirty="0" smtClean="0"/>
          </a:p>
          <a:p>
            <a:pPr lvl="1">
              <a:lnSpc>
                <a:spcPct val="90000"/>
              </a:lnSpc>
              <a:buFont typeface="Wingdings" pitchFamily="2" charset="2"/>
              <a:buChar char="§"/>
            </a:pPr>
            <a:r>
              <a:rPr lang="en-US" sz="1400" b="1" dirty="0" smtClean="0"/>
              <a:t>DATETIME</a:t>
            </a:r>
            <a:r>
              <a:rPr lang="en-US" sz="1400" dirty="0" smtClean="0"/>
              <a:t> - </a:t>
            </a:r>
            <a:r>
              <a:rPr lang="en-US" sz="1400" dirty="0"/>
              <a:t>From January 1, 1753 to December 31, 9999 with an accuracy of 3.33 milliseconds</a:t>
            </a:r>
          </a:p>
        </p:txBody>
      </p:sp>
      <p:sp>
        <p:nvSpPr>
          <p:cNvPr id="4" name="Title 1"/>
          <p:cNvSpPr txBox="1">
            <a:spLocks/>
          </p:cNvSpPr>
          <p:nvPr/>
        </p:nvSpPr>
        <p:spPr>
          <a:xfrm>
            <a:off x="511791" y="208077"/>
            <a:ext cx="8985250" cy="692727"/>
          </a:xfrm>
          <a:prstGeom prst="rect">
            <a:avLst/>
          </a:prstGeom>
        </p:spPr>
        <p:txBody>
          <a:bodyPr anchor="b"/>
          <a:lstStyle>
            <a:lvl1pPr algn="ctr" rtl="0" eaLnBrk="1" fontAlgn="base" hangingPunct="1">
              <a:spcBef>
                <a:spcPct val="0"/>
              </a:spcBef>
              <a:spcAft>
                <a:spcPct val="0"/>
              </a:spcAft>
              <a:defRPr sz="4400" kern="1200">
                <a:solidFill>
                  <a:schemeClr val="tx1"/>
                </a:solidFill>
                <a:latin typeface="+mj-lt"/>
                <a:ea typeface="ＭＳ Ｐゴシック" charset="-128"/>
                <a:cs typeface="ＭＳ Ｐゴシック" charset="0"/>
              </a:defRPr>
            </a:lvl1pPr>
            <a:lvl2pPr algn="ctr" rtl="0" eaLnBrk="1" fontAlgn="base" hangingPunct="1">
              <a:spcBef>
                <a:spcPct val="0"/>
              </a:spcBef>
              <a:spcAft>
                <a:spcPct val="0"/>
              </a:spcAft>
              <a:defRPr sz="4400">
                <a:solidFill>
                  <a:schemeClr val="tx1"/>
                </a:solidFill>
                <a:latin typeface="Arial" pitchFamily="34" charset="0"/>
                <a:ea typeface="ＭＳ Ｐゴシック" charset="-128"/>
                <a:cs typeface="ＭＳ Ｐゴシック" charset="0"/>
              </a:defRPr>
            </a:lvl2pPr>
            <a:lvl3pPr algn="ctr" rtl="0" eaLnBrk="1" fontAlgn="base" hangingPunct="1">
              <a:spcBef>
                <a:spcPct val="0"/>
              </a:spcBef>
              <a:spcAft>
                <a:spcPct val="0"/>
              </a:spcAft>
              <a:defRPr sz="4400">
                <a:solidFill>
                  <a:schemeClr val="tx1"/>
                </a:solidFill>
                <a:latin typeface="Arial" pitchFamily="34" charset="0"/>
                <a:ea typeface="ＭＳ Ｐゴシック" charset="-128"/>
                <a:cs typeface="ＭＳ Ｐゴシック" charset="0"/>
              </a:defRPr>
            </a:lvl3pPr>
            <a:lvl4pPr algn="ctr" rtl="0" eaLnBrk="1" fontAlgn="base" hangingPunct="1">
              <a:spcBef>
                <a:spcPct val="0"/>
              </a:spcBef>
              <a:spcAft>
                <a:spcPct val="0"/>
              </a:spcAft>
              <a:defRPr sz="4400">
                <a:solidFill>
                  <a:schemeClr val="tx1"/>
                </a:solidFill>
                <a:latin typeface="Arial" pitchFamily="34" charset="0"/>
                <a:ea typeface="ＭＳ Ｐゴシック" charset="-128"/>
                <a:cs typeface="ＭＳ Ｐゴシック" charset="0"/>
              </a:defRPr>
            </a:lvl4pPr>
            <a:lvl5pPr algn="ctr" rtl="0" eaLnBrk="1" fontAlgn="base" hangingPunct="1">
              <a:spcBef>
                <a:spcPct val="0"/>
              </a:spcBef>
              <a:spcAft>
                <a:spcPct val="0"/>
              </a:spcAft>
              <a:defRPr sz="4400">
                <a:solidFill>
                  <a:schemeClr val="tx1"/>
                </a:solidFill>
                <a:latin typeface="Arial" pitchFamily="34" charset="0"/>
                <a:ea typeface="ＭＳ Ｐゴシック" charset="-128"/>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sz="2800" dirty="0" smtClean="0">
                <a:latin typeface="+mn-lt"/>
              </a:rPr>
              <a:t>Data types</a:t>
            </a:r>
            <a:endParaRPr lang="en-US" sz="2800" dirty="0">
              <a:latin typeface="+mn-lt"/>
            </a:endParaRPr>
          </a:p>
        </p:txBody>
      </p:sp>
    </p:spTree>
    <p:extLst>
      <p:ext uri="{BB962C8B-B14F-4D97-AF65-F5344CB8AC3E}">
        <p14:creationId xmlns:p14="http://schemas.microsoft.com/office/powerpoint/2010/main" val="32766525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3301463280"/>
              </p:ext>
            </p:extLst>
          </p:nvPr>
        </p:nvGraphicFramePr>
        <p:xfrm>
          <a:off x="685256" y="1178688"/>
          <a:ext cx="8166100" cy="2041204"/>
        </p:xfrm>
        <a:graphic>
          <a:graphicData uri="http://schemas.openxmlformats.org/drawingml/2006/table">
            <a:tbl>
              <a:tblPr/>
              <a:tblGrid>
                <a:gridCol w="784099"/>
                <a:gridCol w="3939617"/>
                <a:gridCol w="3442384"/>
              </a:tblGrid>
              <a:tr h="305439">
                <a:tc>
                  <a:txBody>
                    <a:bodyPr/>
                    <a:lstStyle/>
                    <a:p>
                      <a:pPr marL="0" marR="0" algn="ctr">
                        <a:spcBef>
                          <a:spcPts val="0"/>
                        </a:spcBef>
                        <a:spcAft>
                          <a:spcPts val="0"/>
                        </a:spcAft>
                      </a:pPr>
                      <a:r>
                        <a:rPr lang="en-US" sz="1100" dirty="0" smtClean="0">
                          <a:solidFill>
                            <a:schemeClr val="bg1"/>
                          </a:solidFill>
                          <a:latin typeface="+mn-lt"/>
                          <a:ea typeface="Calibri"/>
                          <a:cs typeface="Tahoma" pitchFamily="34" charset="0"/>
                        </a:rPr>
                        <a:t>S No.</a:t>
                      </a:r>
                      <a:endParaRPr lang="en-US" sz="1100" dirty="0">
                        <a:solidFill>
                          <a:schemeClr val="bg1"/>
                        </a:solidFill>
                        <a:latin typeface="+mn-lt"/>
                        <a:ea typeface="Calibri"/>
                        <a:cs typeface="Tahoma"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algn="ctr">
                        <a:spcBef>
                          <a:spcPts val="0"/>
                        </a:spcBef>
                        <a:spcAft>
                          <a:spcPts val="0"/>
                        </a:spcAft>
                      </a:pPr>
                      <a:r>
                        <a:rPr lang="en-US" sz="1100" dirty="0" smtClean="0">
                          <a:solidFill>
                            <a:schemeClr val="bg1"/>
                          </a:solidFill>
                          <a:latin typeface="+mn-lt"/>
                          <a:ea typeface="Calibri"/>
                          <a:cs typeface="Tahoma" pitchFamily="34" charset="0"/>
                        </a:rPr>
                        <a:t>Primary </a:t>
                      </a:r>
                      <a:r>
                        <a:rPr lang="en-US" sz="1100" dirty="0">
                          <a:solidFill>
                            <a:schemeClr val="bg1"/>
                          </a:solidFill>
                          <a:latin typeface="+mn-lt"/>
                          <a:ea typeface="Calibri"/>
                          <a:cs typeface="Tahoma" pitchFamily="34" charset="0"/>
                        </a:rPr>
                        <a:t>Key</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algn="ctr">
                        <a:spcBef>
                          <a:spcPts val="0"/>
                        </a:spcBef>
                        <a:spcAft>
                          <a:spcPts val="0"/>
                        </a:spcAft>
                      </a:pPr>
                      <a:r>
                        <a:rPr lang="en-US" sz="1100" dirty="0" smtClean="0">
                          <a:solidFill>
                            <a:schemeClr val="bg1"/>
                          </a:solidFill>
                          <a:latin typeface="+mn-lt"/>
                          <a:ea typeface="Calibri"/>
                          <a:cs typeface="Tahoma" pitchFamily="34" charset="0"/>
                        </a:rPr>
                        <a:t>Foreign Key</a:t>
                      </a:r>
                      <a:endParaRPr lang="en-US" sz="1100" dirty="0">
                        <a:solidFill>
                          <a:schemeClr val="bg1"/>
                        </a:solidFill>
                        <a:latin typeface="+mn-lt"/>
                        <a:ea typeface="Calibri"/>
                        <a:cs typeface="Tahoma"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r>
              <a:tr h="305439">
                <a:tc>
                  <a:txBody>
                    <a:bodyPr/>
                    <a:lstStyle/>
                    <a:p>
                      <a:pPr marL="0" marR="0" algn="ctr">
                        <a:spcBef>
                          <a:spcPts val="0"/>
                        </a:spcBef>
                        <a:spcAft>
                          <a:spcPts val="0"/>
                        </a:spcAft>
                      </a:pPr>
                      <a:r>
                        <a:rPr lang="en-US" sz="1100" dirty="0">
                          <a:solidFill>
                            <a:schemeClr val="tx1"/>
                          </a:solidFill>
                          <a:latin typeface="+mn-lt"/>
                          <a:ea typeface="Calibri"/>
                          <a:cs typeface="Times New Roman"/>
                        </a:rPr>
                        <a:t>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100" dirty="0" smtClean="0">
                          <a:solidFill>
                            <a:schemeClr val="tx1"/>
                          </a:solidFill>
                          <a:effectLst/>
                        </a:rPr>
                        <a:t>Primary key uniquely identify a record in the table</a:t>
                      </a:r>
                      <a:endParaRPr lang="en-US" sz="1100" dirty="0">
                        <a:solidFill>
                          <a:schemeClr val="tx1"/>
                        </a:solidFill>
                        <a:latin typeface="+mn-lt"/>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100" dirty="0" smtClean="0">
                          <a:solidFill>
                            <a:schemeClr val="tx1"/>
                          </a:solidFill>
                          <a:effectLst/>
                        </a:rPr>
                        <a:t>Foreign key is a field in the table that is primary key in another table.</a:t>
                      </a:r>
                      <a:r>
                        <a:rPr lang="en-US" sz="1100" baseline="0" dirty="0" smtClean="0">
                          <a:solidFill>
                            <a:schemeClr val="tx1"/>
                          </a:solidFill>
                          <a:effectLst/>
                        </a:rPr>
                        <a:t> I</a:t>
                      </a:r>
                      <a:r>
                        <a:rPr lang="en-US" sz="1100" dirty="0" smtClean="0">
                          <a:solidFill>
                            <a:schemeClr val="tx1"/>
                          </a:solidFill>
                          <a:effectLst/>
                        </a:rPr>
                        <a:t>t's a key to define the relationship between two tables</a:t>
                      </a:r>
                      <a:endParaRPr lang="en-US" sz="1100" dirty="0">
                        <a:solidFill>
                          <a:schemeClr val="tx1"/>
                        </a:solidFill>
                        <a:latin typeface="+mn-lt"/>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5439">
                <a:tc>
                  <a:txBody>
                    <a:bodyPr/>
                    <a:lstStyle/>
                    <a:p>
                      <a:pPr marL="0" marR="0" algn="ctr">
                        <a:spcBef>
                          <a:spcPts val="0"/>
                        </a:spcBef>
                        <a:spcAft>
                          <a:spcPts val="0"/>
                        </a:spcAft>
                      </a:pPr>
                      <a:r>
                        <a:rPr lang="en-US" sz="1100" dirty="0">
                          <a:solidFill>
                            <a:schemeClr val="tx1"/>
                          </a:solidFill>
                          <a:latin typeface="+mn-lt"/>
                          <a:ea typeface="Calibri"/>
                          <a:cs typeface="Times New Roman"/>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100" dirty="0" smtClean="0">
                          <a:solidFill>
                            <a:schemeClr val="tx1"/>
                          </a:solidFill>
                          <a:effectLst/>
                        </a:rPr>
                        <a:t>Primary Key can't accept null values. </a:t>
                      </a:r>
                      <a:endParaRPr lang="en-US" sz="1100" dirty="0">
                        <a:solidFill>
                          <a:schemeClr val="tx1"/>
                        </a:solidFill>
                        <a:latin typeface="+mn-lt"/>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100" dirty="0" smtClean="0">
                          <a:solidFill>
                            <a:schemeClr val="tx1"/>
                          </a:solidFill>
                          <a:effectLst/>
                        </a:rPr>
                        <a:t>Foreign key can accept multiple null value</a:t>
                      </a:r>
                      <a:endParaRPr lang="en-US" sz="1100" dirty="0">
                        <a:solidFill>
                          <a:schemeClr val="tx1"/>
                        </a:solidFill>
                        <a:latin typeface="+mn-lt"/>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21967">
                <a:tc>
                  <a:txBody>
                    <a:bodyPr/>
                    <a:lstStyle/>
                    <a:p>
                      <a:pPr marL="0" marR="0" algn="ctr">
                        <a:spcBef>
                          <a:spcPts val="0"/>
                        </a:spcBef>
                        <a:spcAft>
                          <a:spcPts val="0"/>
                        </a:spcAft>
                      </a:pPr>
                      <a:r>
                        <a:rPr lang="en-US" sz="1100" dirty="0">
                          <a:solidFill>
                            <a:schemeClr val="tx1"/>
                          </a:solidFill>
                          <a:latin typeface="+mn-lt"/>
                          <a:ea typeface="Calibri"/>
                          <a:cs typeface="Times New Roman"/>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100" dirty="0" smtClean="0">
                          <a:solidFill>
                            <a:schemeClr val="tx1"/>
                          </a:solidFill>
                          <a:effectLst/>
                        </a:rPr>
                        <a:t>Primary key is clustered index and data in the database table is physically organized in the sequence of clustered index</a:t>
                      </a:r>
                      <a:endParaRPr lang="en-US" sz="1100" dirty="0">
                        <a:solidFill>
                          <a:schemeClr val="tx1"/>
                        </a:solidFill>
                        <a:latin typeface="+mn-lt"/>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100" dirty="0" smtClean="0">
                          <a:solidFill>
                            <a:schemeClr val="tx1"/>
                          </a:solidFill>
                          <a:effectLst/>
                        </a:rPr>
                        <a:t>Foreign key do not automatically create an index, clustered or non-clustered. You can manually create an index on foreign key</a:t>
                      </a:r>
                      <a:endParaRPr lang="en-US" sz="1100" dirty="0">
                        <a:solidFill>
                          <a:schemeClr val="tx1"/>
                        </a:solidFill>
                        <a:latin typeface="+mn-lt"/>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5439">
                <a:tc>
                  <a:txBody>
                    <a:bodyPr/>
                    <a:lstStyle/>
                    <a:p>
                      <a:pPr marL="0" marR="0" algn="ctr">
                        <a:spcBef>
                          <a:spcPts val="0"/>
                        </a:spcBef>
                        <a:spcAft>
                          <a:spcPts val="0"/>
                        </a:spcAft>
                      </a:pPr>
                      <a:r>
                        <a:rPr lang="en-US" sz="1100" dirty="0">
                          <a:solidFill>
                            <a:schemeClr val="tx1"/>
                          </a:solidFill>
                          <a:latin typeface="+mn-lt"/>
                          <a:ea typeface="Calibri"/>
                          <a:cs typeface="Times New Roman"/>
                        </a:rPr>
                        <a:t>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100" dirty="0" smtClean="0">
                          <a:solidFill>
                            <a:schemeClr val="tx1"/>
                          </a:solidFill>
                          <a:effectLst/>
                        </a:rPr>
                        <a:t>We can have only one Primary key in a table.</a:t>
                      </a:r>
                      <a:endParaRPr lang="en-US" sz="1100" dirty="0">
                        <a:solidFill>
                          <a:schemeClr val="tx1"/>
                        </a:solidFill>
                        <a:latin typeface="+mn-lt"/>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100" dirty="0" smtClean="0">
                          <a:solidFill>
                            <a:schemeClr val="tx1"/>
                          </a:solidFill>
                          <a:effectLst/>
                        </a:rPr>
                        <a:t>We can have more than one foreign key in a table.</a:t>
                      </a:r>
                      <a:endParaRPr lang="en-US" sz="1100" dirty="0">
                        <a:solidFill>
                          <a:schemeClr val="tx1"/>
                        </a:solidFill>
                        <a:latin typeface="+mn-lt"/>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147905" name="Rectangle 1"/>
          <p:cNvSpPr>
            <a:spLocks noChangeArrowheads="1"/>
          </p:cNvSpPr>
          <p:nvPr/>
        </p:nvSpPr>
        <p:spPr bwMode="auto">
          <a:xfrm>
            <a:off x="0" y="0"/>
            <a:ext cx="9902825"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6" name="Title 1"/>
          <p:cNvSpPr txBox="1">
            <a:spLocks/>
          </p:cNvSpPr>
          <p:nvPr/>
        </p:nvSpPr>
        <p:spPr>
          <a:xfrm>
            <a:off x="511791" y="208077"/>
            <a:ext cx="8985250" cy="692727"/>
          </a:xfrm>
          <a:prstGeom prst="rect">
            <a:avLst/>
          </a:prstGeom>
        </p:spPr>
        <p:txBody>
          <a:bodyPr anchor="b"/>
          <a:lstStyle>
            <a:lvl1pPr algn="ctr" rtl="0" eaLnBrk="1" fontAlgn="base" hangingPunct="1">
              <a:spcBef>
                <a:spcPct val="0"/>
              </a:spcBef>
              <a:spcAft>
                <a:spcPct val="0"/>
              </a:spcAft>
              <a:defRPr sz="4400" kern="1200">
                <a:solidFill>
                  <a:schemeClr val="tx1"/>
                </a:solidFill>
                <a:latin typeface="+mj-lt"/>
                <a:ea typeface="ＭＳ Ｐゴシック" charset="-128"/>
                <a:cs typeface="ＭＳ Ｐゴシック" charset="0"/>
              </a:defRPr>
            </a:lvl1pPr>
            <a:lvl2pPr algn="ctr" rtl="0" eaLnBrk="1" fontAlgn="base" hangingPunct="1">
              <a:spcBef>
                <a:spcPct val="0"/>
              </a:spcBef>
              <a:spcAft>
                <a:spcPct val="0"/>
              </a:spcAft>
              <a:defRPr sz="4400">
                <a:solidFill>
                  <a:schemeClr val="tx1"/>
                </a:solidFill>
                <a:latin typeface="Arial" pitchFamily="34" charset="0"/>
                <a:ea typeface="ＭＳ Ｐゴシック" charset="-128"/>
                <a:cs typeface="ＭＳ Ｐゴシック" charset="0"/>
              </a:defRPr>
            </a:lvl2pPr>
            <a:lvl3pPr algn="ctr" rtl="0" eaLnBrk="1" fontAlgn="base" hangingPunct="1">
              <a:spcBef>
                <a:spcPct val="0"/>
              </a:spcBef>
              <a:spcAft>
                <a:spcPct val="0"/>
              </a:spcAft>
              <a:defRPr sz="4400">
                <a:solidFill>
                  <a:schemeClr val="tx1"/>
                </a:solidFill>
                <a:latin typeface="Arial" pitchFamily="34" charset="0"/>
                <a:ea typeface="ＭＳ Ｐゴシック" charset="-128"/>
                <a:cs typeface="ＭＳ Ｐゴシック" charset="0"/>
              </a:defRPr>
            </a:lvl3pPr>
            <a:lvl4pPr algn="ctr" rtl="0" eaLnBrk="1" fontAlgn="base" hangingPunct="1">
              <a:spcBef>
                <a:spcPct val="0"/>
              </a:spcBef>
              <a:spcAft>
                <a:spcPct val="0"/>
              </a:spcAft>
              <a:defRPr sz="4400">
                <a:solidFill>
                  <a:schemeClr val="tx1"/>
                </a:solidFill>
                <a:latin typeface="Arial" pitchFamily="34" charset="0"/>
                <a:ea typeface="ＭＳ Ｐゴシック" charset="-128"/>
                <a:cs typeface="ＭＳ Ｐゴシック" charset="0"/>
              </a:defRPr>
            </a:lvl4pPr>
            <a:lvl5pPr algn="ctr" rtl="0" eaLnBrk="1" fontAlgn="base" hangingPunct="1">
              <a:spcBef>
                <a:spcPct val="0"/>
              </a:spcBef>
              <a:spcAft>
                <a:spcPct val="0"/>
              </a:spcAft>
              <a:defRPr sz="4400">
                <a:solidFill>
                  <a:schemeClr val="tx1"/>
                </a:solidFill>
                <a:latin typeface="Arial" pitchFamily="34" charset="0"/>
                <a:ea typeface="ＭＳ Ｐゴシック" charset="-128"/>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sz="2800" dirty="0" smtClean="0">
                <a:latin typeface="+mn-lt"/>
              </a:rPr>
              <a:t>Primary Key and Foreign Key</a:t>
            </a:r>
            <a:endParaRPr lang="en-US" sz="2800" dirty="0">
              <a:latin typeface="+mn-lt"/>
            </a:endParaRPr>
          </a:p>
        </p:txBody>
      </p:sp>
      <p:graphicFrame>
        <p:nvGraphicFramePr>
          <p:cNvPr id="2" name="Table 1"/>
          <p:cNvGraphicFramePr>
            <a:graphicFrameLocks noGrp="1"/>
          </p:cNvGraphicFramePr>
          <p:nvPr>
            <p:extLst>
              <p:ext uri="{D42A27DB-BD31-4B8C-83A1-F6EECF244321}">
                <p14:modId xmlns:p14="http://schemas.microsoft.com/office/powerpoint/2010/main" val="2825919480"/>
              </p:ext>
            </p:extLst>
          </p:nvPr>
        </p:nvGraphicFramePr>
        <p:xfrm>
          <a:off x="511791" y="3794151"/>
          <a:ext cx="3841845" cy="1473906"/>
        </p:xfrm>
        <a:graphic>
          <a:graphicData uri="http://schemas.openxmlformats.org/drawingml/2006/table">
            <a:tbl>
              <a:tblPr firstRow="1" bandRow="1">
                <a:tableStyleId>{5C22544A-7EE6-4342-B048-85BDC9FD1C3A}</a:tableStyleId>
              </a:tblPr>
              <a:tblGrid>
                <a:gridCol w="1016758"/>
                <a:gridCol w="614150"/>
                <a:gridCol w="1091820"/>
                <a:gridCol w="1119117"/>
              </a:tblGrid>
              <a:tr h="245651">
                <a:tc>
                  <a:txBody>
                    <a:bodyPr/>
                    <a:lstStyle/>
                    <a:p>
                      <a:pPr algn="ctr" fontAlgn="b"/>
                      <a:r>
                        <a:rPr lang="en-US" sz="1400" b="1" i="0" u="none" strike="noStrike" dirty="0" err="1">
                          <a:solidFill>
                            <a:schemeClr val="bg1"/>
                          </a:solidFill>
                          <a:effectLst/>
                          <a:latin typeface="Calibri"/>
                        </a:rPr>
                        <a:t>Clm_aud_nbr</a:t>
                      </a:r>
                      <a:endParaRPr lang="en-US" sz="1400" b="1" i="0" u="none" strike="noStrike" dirty="0">
                        <a:solidFill>
                          <a:schemeClr val="bg1"/>
                        </a:solidFill>
                        <a:effectLst/>
                        <a:latin typeface="Calibri"/>
                      </a:endParaRPr>
                    </a:p>
                  </a:txBody>
                  <a:tcPr marL="9525" marR="9525" marT="9525" marB="0" anchor="ctr">
                    <a:solidFill>
                      <a:schemeClr val="tx1"/>
                    </a:solidFill>
                  </a:tcPr>
                </a:tc>
                <a:tc>
                  <a:txBody>
                    <a:bodyPr/>
                    <a:lstStyle/>
                    <a:p>
                      <a:pPr algn="ctr" fontAlgn="b"/>
                      <a:r>
                        <a:rPr lang="en-US" sz="1400" b="1" i="0" u="none" strike="noStrike" dirty="0" err="1">
                          <a:solidFill>
                            <a:schemeClr val="bg1"/>
                          </a:solidFill>
                          <a:effectLst/>
                          <a:latin typeface="Calibri"/>
                        </a:rPr>
                        <a:t>Site_cd</a:t>
                      </a:r>
                      <a:endParaRPr lang="en-US" sz="1400" b="1" i="0" u="none" strike="noStrike" dirty="0">
                        <a:solidFill>
                          <a:schemeClr val="bg1"/>
                        </a:solidFill>
                        <a:effectLst/>
                        <a:latin typeface="Calibri"/>
                      </a:endParaRPr>
                    </a:p>
                  </a:txBody>
                  <a:tcPr marL="9525" marR="9525" marT="9525" marB="0" anchor="ctr">
                    <a:solidFill>
                      <a:schemeClr val="tx1"/>
                    </a:solidFill>
                  </a:tcPr>
                </a:tc>
                <a:tc>
                  <a:txBody>
                    <a:bodyPr/>
                    <a:lstStyle/>
                    <a:p>
                      <a:pPr algn="ctr" fontAlgn="b"/>
                      <a:r>
                        <a:rPr lang="en-US" sz="1400" b="1" i="0" u="none" strike="noStrike" dirty="0" err="1">
                          <a:solidFill>
                            <a:schemeClr val="bg1"/>
                          </a:solidFill>
                          <a:effectLst/>
                          <a:latin typeface="Calibri"/>
                        </a:rPr>
                        <a:t>Net_pd_amt</a:t>
                      </a:r>
                      <a:endParaRPr lang="en-US" sz="1400" b="1" i="0" u="none" strike="noStrike" dirty="0">
                        <a:solidFill>
                          <a:schemeClr val="bg1"/>
                        </a:solidFill>
                        <a:effectLst/>
                        <a:latin typeface="Calibri"/>
                      </a:endParaRPr>
                    </a:p>
                  </a:txBody>
                  <a:tcPr marL="9525" marR="9525" marT="9525" marB="0" anchor="ctr">
                    <a:solidFill>
                      <a:schemeClr val="tx1"/>
                    </a:solidFill>
                  </a:tcPr>
                </a:tc>
                <a:tc>
                  <a:txBody>
                    <a:bodyPr/>
                    <a:lstStyle/>
                    <a:p>
                      <a:pPr algn="ctr" fontAlgn="b"/>
                      <a:r>
                        <a:rPr lang="en-US" sz="1400" b="1" i="0" u="none" strike="noStrike" dirty="0" err="1">
                          <a:solidFill>
                            <a:schemeClr val="bg1"/>
                          </a:solidFill>
                          <a:effectLst/>
                          <a:latin typeface="Calibri"/>
                        </a:rPr>
                        <a:t>Prov_sys_id</a:t>
                      </a:r>
                      <a:endParaRPr lang="en-US" sz="1400" b="1" i="0" u="none" strike="noStrike" dirty="0">
                        <a:solidFill>
                          <a:schemeClr val="bg1"/>
                        </a:solidFill>
                        <a:effectLst/>
                        <a:latin typeface="Calibri"/>
                      </a:endParaRPr>
                    </a:p>
                  </a:txBody>
                  <a:tcPr marL="9525" marR="9525" marT="9525" marB="0" anchor="ctr">
                    <a:solidFill>
                      <a:schemeClr val="tx1"/>
                    </a:solidFill>
                  </a:tcPr>
                </a:tc>
              </a:tr>
              <a:tr h="245651">
                <a:tc>
                  <a:txBody>
                    <a:bodyPr/>
                    <a:lstStyle/>
                    <a:p>
                      <a:pPr algn="ctr" fontAlgn="b"/>
                      <a:r>
                        <a:rPr lang="en-US" sz="1200" b="0" i="0" u="none" strike="noStrike" dirty="0">
                          <a:solidFill>
                            <a:schemeClr val="tx1"/>
                          </a:solidFill>
                          <a:effectLst/>
                          <a:latin typeface="+mn-lt"/>
                        </a:rPr>
                        <a:t>87625205</a:t>
                      </a:r>
                    </a:p>
                  </a:txBody>
                  <a:tcPr marL="9525" marR="9525" marT="9525" marB="0" anchor="ctr"/>
                </a:tc>
                <a:tc>
                  <a:txBody>
                    <a:bodyPr/>
                    <a:lstStyle/>
                    <a:p>
                      <a:pPr algn="ctr" fontAlgn="b"/>
                      <a:r>
                        <a:rPr lang="en-US" sz="1200" b="0" i="0" u="none" strike="noStrike" dirty="0">
                          <a:solidFill>
                            <a:schemeClr val="tx1"/>
                          </a:solidFill>
                          <a:effectLst/>
                          <a:latin typeface="+mn-lt"/>
                        </a:rPr>
                        <a:t>BHM</a:t>
                      </a:r>
                    </a:p>
                  </a:txBody>
                  <a:tcPr marL="9525" marR="9525" marT="9525" marB="0" anchor="ctr"/>
                </a:tc>
                <a:tc>
                  <a:txBody>
                    <a:bodyPr/>
                    <a:lstStyle/>
                    <a:p>
                      <a:pPr algn="ctr" fontAlgn="b"/>
                      <a:r>
                        <a:rPr lang="en-US" sz="1200" b="0" i="0" u="none" strike="noStrike" dirty="0">
                          <a:solidFill>
                            <a:schemeClr val="tx1"/>
                          </a:solidFill>
                          <a:effectLst/>
                          <a:latin typeface="+mn-lt"/>
                        </a:rPr>
                        <a:t>$1,870</a:t>
                      </a:r>
                    </a:p>
                  </a:txBody>
                  <a:tcPr marL="9525" marR="9525" marT="9525" marB="0" anchor="ctr"/>
                </a:tc>
                <a:tc>
                  <a:txBody>
                    <a:bodyPr/>
                    <a:lstStyle/>
                    <a:p>
                      <a:pPr algn="ctr" fontAlgn="b"/>
                      <a:r>
                        <a:rPr lang="en-US" sz="1200" b="0" i="0" u="none" strike="noStrike" dirty="0">
                          <a:solidFill>
                            <a:schemeClr val="tx1"/>
                          </a:solidFill>
                          <a:effectLst/>
                          <a:latin typeface="+mn-lt"/>
                        </a:rPr>
                        <a:t>57912161</a:t>
                      </a:r>
                    </a:p>
                  </a:txBody>
                  <a:tcPr marL="9525" marR="9525" marT="9525" marB="0" anchor="ctr"/>
                </a:tc>
              </a:tr>
              <a:tr h="245651">
                <a:tc>
                  <a:txBody>
                    <a:bodyPr/>
                    <a:lstStyle/>
                    <a:p>
                      <a:pPr algn="ctr" fontAlgn="b"/>
                      <a:r>
                        <a:rPr lang="en-US" sz="1200" b="0" i="0" u="none" strike="noStrike" dirty="0">
                          <a:solidFill>
                            <a:schemeClr val="tx1"/>
                          </a:solidFill>
                          <a:effectLst/>
                          <a:latin typeface="+mn-lt"/>
                        </a:rPr>
                        <a:t>87625567</a:t>
                      </a:r>
                    </a:p>
                  </a:txBody>
                  <a:tcPr marL="9525" marR="9525" marT="9525" marB="0" anchor="ctr"/>
                </a:tc>
                <a:tc>
                  <a:txBody>
                    <a:bodyPr/>
                    <a:lstStyle/>
                    <a:p>
                      <a:pPr algn="ctr" fontAlgn="b"/>
                      <a:r>
                        <a:rPr lang="en-US" sz="1200" b="0" i="0" u="none" strike="noStrike">
                          <a:solidFill>
                            <a:schemeClr val="tx1"/>
                          </a:solidFill>
                          <a:effectLst/>
                          <a:latin typeface="+mn-lt"/>
                        </a:rPr>
                        <a:t>BHM</a:t>
                      </a:r>
                    </a:p>
                  </a:txBody>
                  <a:tcPr marL="9525" marR="9525" marT="9525" marB="0" anchor="ctr"/>
                </a:tc>
                <a:tc>
                  <a:txBody>
                    <a:bodyPr/>
                    <a:lstStyle/>
                    <a:p>
                      <a:pPr algn="ctr" fontAlgn="b"/>
                      <a:r>
                        <a:rPr lang="en-US" sz="1200" b="0" i="0" u="none" strike="noStrike">
                          <a:solidFill>
                            <a:schemeClr val="tx1"/>
                          </a:solidFill>
                          <a:effectLst/>
                          <a:latin typeface="+mn-lt"/>
                        </a:rPr>
                        <a:t>$9,058</a:t>
                      </a:r>
                    </a:p>
                  </a:txBody>
                  <a:tcPr marL="9525" marR="9525" marT="9525" marB="0" anchor="ctr"/>
                </a:tc>
                <a:tc>
                  <a:txBody>
                    <a:bodyPr/>
                    <a:lstStyle/>
                    <a:p>
                      <a:pPr algn="ctr" fontAlgn="b"/>
                      <a:r>
                        <a:rPr lang="en-US" sz="1200" b="0" i="0" u="none" strike="noStrike">
                          <a:solidFill>
                            <a:schemeClr val="tx1"/>
                          </a:solidFill>
                          <a:effectLst/>
                          <a:latin typeface="+mn-lt"/>
                        </a:rPr>
                        <a:t>49351514</a:t>
                      </a:r>
                    </a:p>
                  </a:txBody>
                  <a:tcPr marL="9525" marR="9525" marT="9525" marB="0" anchor="ctr"/>
                </a:tc>
              </a:tr>
              <a:tr h="245651">
                <a:tc>
                  <a:txBody>
                    <a:bodyPr/>
                    <a:lstStyle/>
                    <a:p>
                      <a:pPr algn="ctr" fontAlgn="b"/>
                      <a:r>
                        <a:rPr lang="en-US" sz="1200" b="0" i="0" u="none" strike="noStrike" dirty="0">
                          <a:solidFill>
                            <a:schemeClr val="tx1"/>
                          </a:solidFill>
                          <a:effectLst/>
                          <a:latin typeface="+mn-lt"/>
                        </a:rPr>
                        <a:t>87626576</a:t>
                      </a:r>
                    </a:p>
                  </a:txBody>
                  <a:tcPr marL="9525" marR="9525" marT="9525" marB="0" anchor="ctr"/>
                </a:tc>
                <a:tc>
                  <a:txBody>
                    <a:bodyPr/>
                    <a:lstStyle/>
                    <a:p>
                      <a:pPr algn="ctr" fontAlgn="b"/>
                      <a:r>
                        <a:rPr lang="en-US" sz="1200" b="0" i="0" u="none" strike="noStrike" dirty="0">
                          <a:solidFill>
                            <a:schemeClr val="tx1"/>
                          </a:solidFill>
                          <a:effectLst/>
                          <a:latin typeface="+mn-lt"/>
                        </a:rPr>
                        <a:t>BHM</a:t>
                      </a:r>
                    </a:p>
                  </a:txBody>
                  <a:tcPr marL="9525" marR="9525" marT="9525" marB="0" anchor="ctr"/>
                </a:tc>
                <a:tc>
                  <a:txBody>
                    <a:bodyPr/>
                    <a:lstStyle/>
                    <a:p>
                      <a:pPr algn="ctr" fontAlgn="b"/>
                      <a:r>
                        <a:rPr lang="en-US" sz="1200" b="0" i="0" u="none" strike="noStrike" dirty="0">
                          <a:solidFill>
                            <a:schemeClr val="tx1"/>
                          </a:solidFill>
                          <a:effectLst/>
                          <a:latin typeface="+mn-lt"/>
                        </a:rPr>
                        <a:t>$4,709</a:t>
                      </a:r>
                    </a:p>
                  </a:txBody>
                  <a:tcPr marL="9525" marR="9525" marT="9525" marB="0" anchor="ctr"/>
                </a:tc>
                <a:tc>
                  <a:txBody>
                    <a:bodyPr/>
                    <a:lstStyle/>
                    <a:p>
                      <a:pPr algn="ctr" fontAlgn="b"/>
                      <a:r>
                        <a:rPr lang="en-US" sz="1200" b="0" i="0" u="none" strike="noStrike">
                          <a:solidFill>
                            <a:schemeClr val="tx1"/>
                          </a:solidFill>
                          <a:effectLst/>
                          <a:latin typeface="+mn-lt"/>
                        </a:rPr>
                        <a:t>15961724</a:t>
                      </a:r>
                    </a:p>
                  </a:txBody>
                  <a:tcPr marL="9525" marR="9525" marT="9525" marB="0" anchor="ctr"/>
                </a:tc>
              </a:tr>
              <a:tr h="245651">
                <a:tc>
                  <a:txBody>
                    <a:bodyPr/>
                    <a:lstStyle/>
                    <a:p>
                      <a:pPr algn="ctr" fontAlgn="b"/>
                      <a:r>
                        <a:rPr lang="en-US" sz="1200" b="0" i="0" u="none" strike="noStrike" dirty="0" smtClean="0">
                          <a:solidFill>
                            <a:schemeClr val="tx1"/>
                          </a:solidFill>
                          <a:effectLst/>
                          <a:latin typeface="+mn-lt"/>
                        </a:rPr>
                        <a:t>87625205</a:t>
                      </a:r>
                      <a:endParaRPr lang="en-US" sz="1200" b="0" i="0" u="none" strike="noStrike" dirty="0">
                        <a:solidFill>
                          <a:schemeClr val="tx1"/>
                        </a:solidFill>
                        <a:effectLst/>
                        <a:latin typeface="+mn-lt"/>
                      </a:endParaRPr>
                    </a:p>
                  </a:txBody>
                  <a:tcPr marL="9525" marR="9525" marT="9525" marB="0" anchor="ctr"/>
                </a:tc>
                <a:tc>
                  <a:txBody>
                    <a:bodyPr/>
                    <a:lstStyle/>
                    <a:p>
                      <a:pPr algn="ctr" fontAlgn="b"/>
                      <a:r>
                        <a:rPr lang="en-US" sz="1200" b="0" i="0" u="none" strike="noStrike" dirty="0">
                          <a:solidFill>
                            <a:schemeClr val="tx1"/>
                          </a:solidFill>
                          <a:effectLst/>
                          <a:latin typeface="+mn-lt"/>
                        </a:rPr>
                        <a:t>CHS</a:t>
                      </a:r>
                    </a:p>
                  </a:txBody>
                  <a:tcPr marL="9525" marR="9525" marT="9525" marB="0" anchor="ctr"/>
                </a:tc>
                <a:tc>
                  <a:txBody>
                    <a:bodyPr/>
                    <a:lstStyle/>
                    <a:p>
                      <a:pPr algn="ctr" fontAlgn="b"/>
                      <a:r>
                        <a:rPr lang="en-US" sz="1200" b="0" i="0" u="none" strike="noStrike" dirty="0">
                          <a:solidFill>
                            <a:schemeClr val="tx1"/>
                          </a:solidFill>
                          <a:effectLst/>
                          <a:latin typeface="+mn-lt"/>
                        </a:rPr>
                        <a:t>$9,280</a:t>
                      </a:r>
                    </a:p>
                  </a:txBody>
                  <a:tcPr marL="9525" marR="9525" marT="9525" marB="0" anchor="ctr"/>
                </a:tc>
                <a:tc>
                  <a:txBody>
                    <a:bodyPr/>
                    <a:lstStyle/>
                    <a:p>
                      <a:pPr algn="ctr" fontAlgn="b"/>
                      <a:r>
                        <a:rPr lang="en-US" sz="1200" b="0" i="0" u="none" strike="noStrike">
                          <a:solidFill>
                            <a:schemeClr val="tx1"/>
                          </a:solidFill>
                          <a:effectLst/>
                          <a:latin typeface="+mn-lt"/>
                        </a:rPr>
                        <a:t>35672742</a:t>
                      </a:r>
                    </a:p>
                  </a:txBody>
                  <a:tcPr marL="9525" marR="9525" marT="9525" marB="0" anchor="ctr"/>
                </a:tc>
              </a:tr>
              <a:tr h="245651">
                <a:tc>
                  <a:txBody>
                    <a:bodyPr/>
                    <a:lstStyle/>
                    <a:p>
                      <a:pPr algn="ctr" fontAlgn="b"/>
                      <a:r>
                        <a:rPr lang="en-US" sz="1200" b="0" i="0" u="none" strike="noStrike">
                          <a:solidFill>
                            <a:schemeClr val="tx1"/>
                          </a:solidFill>
                          <a:effectLst/>
                          <a:latin typeface="+mn-lt"/>
                        </a:rPr>
                        <a:t>86417841</a:t>
                      </a:r>
                    </a:p>
                  </a:txBody>
                  <a:tcPr marL="9525" marR="9525" marT="9525" marB="0" anchor="ctr"/>
                </a:tc>
                <a:tc>
                  <a:txBody>
                    <a:bodyPr/>
                    <a:lstStyle/>
                    <a:p>
                      <a:pPr algn="ctr" fontAlgn="b"/>
                      <a:r>
                        <a:rPr lang="en-US" sz="1200" b="0" i="0" u="none" strike="noStrike" dirty="0">
                          <a:solidFill>
                            <a:schemeClr val="tx1"/>
                          </a:solidFill>
                          <a:effectLst/>
                          <a:latin typeface="+mn-lt"/>
                        </a:rPr>
                        <a:t>ETX</a:t>
                      </a:r>
                    </a:p>
                  </a:txBody>
                  <a:tcPr marL="9525" marR="9525" marT="9525" marB="0" anchor="ctr"/>
                </a:tc>
                <a:tc>
                  <a:txBody>
                    <a:bodyPr/>
                    <a:lstStyle/>
                    <a:p>
                      <a:pPr algn="ctr" fontAlgn="b"/>
                      <a:r>
                        <a:rPr lang="en-US" sz="1200" b="0" i="0" u="none" strike="noStrike" dirty="0">
                          <a:solidFill>
                            <a:schemeClr val="tx1"/>
                          </a:solidFill>
                          <a:effectLst/>
                          <a:latin typeface="+mn-lt"/>
                        </a:rPr>
                        <a:t>$3,439</a:t>
                      </a:r>
                    </a:p>
                  </a:txBody>
                  <a:tcPr marL="9525" marR="9525" marT="9525" marB="0" anchor="ctr"/>
                </a:tc>
                <a:tc>
                  <a:txBody>
                    <a:bodyPr/>
                    <a:lstStyle/>
                    <a:p>
                      <a:pPr algn="ctr" fontAlgn="b"/>
                      <a:r>
                        <a:rPr lang="en-US" sz="1200" b="0" i="0" u="none" strike="noStrike" dirty="0">
                          <a:solidFill>
                            <a:schemeClr val="tx1"/>
                          </a:solidFill>
                          <a:effectLst/>
                          <a:latin typeface="+mn-lt"/>
                        </a:rPr>
                        <a:t>66587250</a:t>
                      </a:r>
                    </a:p>
                  </a:txBody>
                  <a:tcPr marL="9525" marR="9525" marT="9525" marB="0" anchor="ctr"/>
                </a:tc>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3405141542"/>
              </p:ext>
            </p:extLst>
          </p:nvPr>
        </p:nvGraphicFramePr>
        <p:xfrm>
          <a:off x="5316271" y="3821448"/>
          <a:ext cx="3754041" cy="1471599"/>
        </p:xfrm>
        <a:graphic>
          <a:graphicData uri="http://schemas.openxmlformats.org/drawingml/2006/table">
            <a:tbl>
              <a:tblPr firstRow="1" bandRow="1">
                <a:tableStyleId>{5C22544A-7EE6-4342-B048-85BDC9FD1C3A}</a:tableStyleId>
              </a:tblPr>
              <a:tblGrid>
                <a:gridCol w="1251347"/>
                <a:gridCol w="1251347"/>
                <a:gridCol w="1251347"/>
              </a:tblGrid>
              <a:tr h="208119">
                <a:tc>
                  <a:txBody>
                    <a:bodyPr/>
                    <a:lstStyle/>
                    <a:p>
                      <a:pPr algn="ctr" fontAlgn="b"/>
                      <a:r>
                        <a:rPr lang="en-US" sz="1400" b="1" i="0" u="none" strike="noStrike" dirty="0" err="1">
                          <a:solidFill>
                            <a:schemeClr val="bg1"/>
                          </a:solidFill>
                          <a:effectLst/>
                          <a:latin typeface="Calibri"/>
                        </a:rPr>
                        <a:t>Prov_sys_id</a:t>
                      </a:r>
                      <a:endParaRPr lang="en-US" sz="1400" b="1" i="0" u="none" strike="noStrike" dirty="0">
                        <a:solidFill>
                          <a:schemeClr val="bg1"/>
                        </a:solidFill>
                        <a:effectLst/>
                        <a:latin typeface="Calibri"/>
                      </a:endParaRPr>
                    </a:p>
                  </a:txBody>
                  <a:tcPr marL="9525" marR="9525" marT="9525" marB="0" anchor="ctr">
                    <a:solidFill>
                      <a:schemeClr val="tx1"/>
                    </a:solidFill>
                  </a:tcPr>
                </a:tc>
                <a:tc>
                  <a:txBody>
                    <a:bodyPr/>
                    <a:lstStyle/>
                    <a:p>
                      <a:pPr algn="ctr" fontAlgn="b"/>
                      <a:r>
                        <a:rPr lang="en-US" sz="1400" b="1" i="0" u="none" strike="noStrike" dirty="0" err="1">
                          <a:solidFill>
                            <a:schemeClr val="bg1"/>
                          </a:solidFill>
                          <a:effectLst/>
                          <a:latin typeface="Calibri"/>
                        </a:rPr>
                        <a:t>Prov_ID</a:t>
                      </a:r>
                      <a:endParaRPr lang="en-US" sz="1400" b="1" i="0" u="none" strike="noStrike" dirty="0">
                        <a:solidFill>
                          <a:schemeClr val="bg1"/>
                        </a:solidFill>
                        <a:effectLst/>
                        <a:latin typeface="Calibri"/>
                      </a:endParaRPr>
                    </a:p>
                  </a:txBody>
                  <a:tcPr marL="9525" marR="9525" marT="9525" marB="0" anchor="ctr">
                    <a:solidFill>
                      <a:schemeClr val="tx1"/>
                    </a:solidFill>
                  </a:tcPr>
                </a:tc>
                <a:tc>
                  <a:txBody>
                    <a:bodyPr/>
                    <a:lstStyle/>
                    <a:p>
                      <a:pPr algn="ctr" fontAlgn="b"/>
                      <a:r>
                        <a:rPr lang="en-US" sz="1400" b="1" i="0" u="none" strike="noStrike" dirty="0" err="1">
                          <a:solidFill>
                            <a:schemeClr val="bg1"/>
                          </a:solidFill>
                          <a:effectLst/>
                          <a:latin typeface="Calibri"/>
                        </a:rPr>
                        <a:t>Prov_spec_cd</a:t>
                      </a:r>
                      <a:endParaRPr lang="en-US" sz="1400" b="1" i="0" u="none" strike="noStrike" dirty="0">
                        <a:solidFill>
                          <a:schemeClr val="bg1"/>
                        </a:solidFill>
                        <a:effectLst/>
                        <a:latin typeface="Calibri"/>
                      </a:endParaRPr>
                    </a:p>
                  </a:txBody>
                  <a:tcPr marL="9525" marR="9525" marT="9525" marB="0" anchor="ctr">
                    <a:solidFill>
                      <a:schemeClr val="tx1"/>
                    </a:solidFill>
                  </a:tcPr>
                </a:tc>
              </a:tr>
              <a:tr h="208119">
                <a:tc>
                  <a:txBody>
                    <a:bodyPr/>
                    <a:lstStyle/>
                    <a:p>
                      <a:pPr algn="ctr" fontAlgn="b"/>
                      <a:r>
                        <a:rPr lang="en-US" sz="1200" b="0" i="0" u="none" strike="noStrike" dirty="0">
                          <a:solidFill>
                            <a:schemeClr val="tx1"/>
                          </a:solidFill>
                          <a:effectLst/>
                          <a:latin typeface="+mn-lt"/>
                        </a:rPr>
                        <a:t>36488699</a:t>
                      </a:r>
                    </a:p>
                  </a:txBody>
                  <a:tcPr marL="9525" marR="9525" marT="9525" marB="0" anchor="ctr"/>
                </a:tc>
                <a:tc>
                  <a:txBody>
                    <a:bodyPr/>
                    <a:lstStyle/>
                    <a:p>
                      <a:pPr algn="ctr" fontAlgn="b"/>
                      <a:r>
                        <a:rPr lang="en-US" sz="1200" b="0" i="0" u="none" strike="noStrike" dirty="0">
                          <a:solidFill>
                            <a:schemeClr val="tx1"/>
                          </a:solidFill>
                          <a:effectLst/>
                          <a:latin typeface="+mn-lt"/>
                        </a:rPr>
                        <a:t>49227</a:t>
                      </a:r>
                    </a:p>
                  </a:txBody>
                  <a:tcPr marL="9525" marR="9525" marT="9525" marB="0" anchor="ctr"/>
                </a:tc>
                <a:tc>
                  <a:txBody>
                    <a:bodyPr/>
                    <a:lstStyle/>
                    <a:p>
                      <a:pPr algn="ctr" fontAlgn="b"/>
                      <a:r>
                        <a:rPr lang="en-US" sz="1200" b="0" i="0" u="none" strike="noStrike">
                          <a:solidFill>
                            <a:schemeClr val="tx1"/>
                          </a:solidFill>
                          <a:effectLst/>
                          <a:latin typeface="+mn-lt"/>
                        </a:rPr>
                        <a:t>141</a:t>
                      </a:r>
                    </a:p>
                  </a:txBody>
                  <a:tcPr marL="9525" marR="9525" marT="9525" marB="0" anchor="ctr"/>
                </a:tc>
              </a:tr>
              <a:tr h="208119">
                <a:tc>
                  <a:txBody>
                    <a:bodyPr/>
                    <a:lstStyle/>
                    <a:p>
                      <a:pPr algn="ctr" fontAlgn="b"/>
                      <a:r>
                        <a:rPr lang="en-US" sz="1200" b="0" i="0" u="none" strike="noStrike" dirty="0">
                          <a:solidFill>
                            <a:schemeClr val="tx1"/>
                          </a:solidFill>
                          <a:effectLst/>
                          <a:latin typeface="+mn-lt"/>
                        </a:rPr>
                        <a:t>18262053</a:t>
                      </a:r>
                    </a:p>
                  </a:txBody>
                  <a:tcPr marL="9525" marR="9525" marT="9525" marB="0" anchor="ctr"/>
                </a:tc>
                <a:tc>
                  <a:txBody>
                    <a:bodyPr/>
                    <a:lstStyle/>
                    <a:p>
                      <a:pPr algn="ctr" fontAlgn="b"/>
                      <a:r>
                        <a:rPr lang="en-US" sz="1200" b="0" i="0" u="none" strike="noStrike" dirty="0">
                          <a:solidFill>
                            <a:schemeClr val="tx1"/>
                          </a:solidFill>
                          <a:effectLst/>
                          <a:latin typeface="+mn-lt"/>
                        </a:rPr>
                        <a:t>229672</a:t>
                      </a:r>
                    </a:p>
                  </a:txBody>
                  <a:tcPr marL="9525" marR="9525" marT="9525" marB="0" anchor="ctr"/>
                </a:tc>
                <a:tc>
                  <a:txBody>
                    <a:bodyPr/>
                    <a:lstStyle/>
                    <a:p>
                      <a:pPr algn="ctr" fontAlgn="b"/>
                      <a:r>
                        <a:rPr lang="en-US" sz="1200" b="0" i="0" u="none" strike="noStrike">
                          <a:solidFill>
                            <a:schemeClr val="tx1"/>
                          </a:solidFill>
                          <a:effectLst/>
                          <a:latin typeface="+mn-lt"/>
                        </a:rPr>
                        <a:t>138</a:t>
                      </a:r>
                    </a:p>
                  </a:txBody>
                  <a:tcPr marL="9525" marR="9525" marT="9525" marB="0" anchor="ctr"/>
                </a:tc>
              </a:tr>
              <a:tr h="208119">
                <a:tc>
                  <a:txBody>
                    <a:bodyPr/>
                    <a:lstStyle/>
                    <a:p>
                      <a:pPr algn="ctr" fontAlgn="b"/>
                      <a:r>
                        <a:rPr lang="en-US" sz="1200" b="0" i="0" u="none" strike="noStrike" dirty="0">
                          <a:solidFill>
                            <a:schemeClr val="tx1"/>
                          </a:solidFill>
                          <a:effectLst/>
                          <a:latin typeface="+mn-lt"/>
                        </a:rPr>
                        <a:t>95178574</a:t>
                      </a:r>
                    </a:p>
                  </a:txBody>
                  <a:tcPr marL="9525" marR="9525" marT="9525" marB="0" anchor="ctr"/>
                </a:tc>
                <a:tc>
                  <a:txBody>
                    <a:bodyPr/>
                    <a:lstStyle/>
                    <a:p>
                      <a:pPr algn="ctr" fontAlgn="b"/>
                      <a:r>
                        <a:rPr lang="en-US" sz="1200" b="0" i="0" u="none" strike="noStrike" dirty="0">
                          <a:solidFill>
                            <a:schemeClr val="tx1"/>
                          </a:solidFill>
                          <a:effectLst/>
                          <a:latin typeface="+mn-lt"/>
                        </a:rPr>
                        <a:t>837391</a:t>
                      </a:r>
                    </a:p>
                  </a:txBody>
                  <a:tcPr marL="9525" marR="9525" marT="9525" marB="0" anchor="ctr"/>
                </a:tc>
                <a:tc>
                  <a:txBody>
                    <a:bodyPr/>
                    <a:lstStyle/>
                    <a:p>
                      <a:pPr algn="ctr" fontAlgn="b"/>
                      <a:r>
                        <a:rPr lang="en-US" sz="1200" b="0" i="0" u="none" strike="noStrike">
                          <a:solidFill>
                            <a:schemeClr val="tx1"/>
                          </a:solidFill>
                          <a:effectLst/>
                          <a:latin typeface="+mn-lt"/>
                        </a:rPr>
                        <a:t>111</a:t>
                      </a:r>
                    </a:p>
                  </a:txBody>
                  <a:tcPr marL="9525" marR="9525" marT="9525" marB="0" anchor="ctr"/>
                </a:tc>
              </a:tr>
              <a:tr h="208119">
                <a:tc>
                  <a:txBody>
                    <a:bodyPr/>
                    <a:lstStyle/>
                    <a:p>
                      <a:pPr algn="ctr" fontAlgn="b"/>
                      <a:r>
                        <a:rPr lang="en-US" sz="1200" b="0" i="0" u="none" strike="noStrike" dirty="0">
                          <a:solidFill>
                            <a:schemeClr val="tx1"/>
                          </a:solidFill>
                          <a:effectLst/>
                          <a:latin typeface="+mn-lt"/>
                        </a:rPr>
                        <a:t>37552630</a:t>
                      </a:r>
                    </a:p>
                  </a:txBody>
                  <a:tcPr marL="9525" marR="9525" marT="9525" marB="0" anchor="ctr"/>
                </a:tc>
                <a:tc>
                  <a:txBody>
                    <a:bodyPr/>
                    <a:lstStyle/>
                    <a:p>
                      <a:pPr algn="ctr" fontAlgn="b"/>
                      <a:r>
                        <a:rPr lang="en-US" sz="1200" b="0" i="0" u="none" strike="noStrike" dirty="0">
                          <a:solidFill>
                            <a:schemeClr val="tx1"/>
                          </a:solidFill>
                          <a:effectLst/>
                          <a:latin typeface="+mn-lt"/>
                        </a:rPr>
                        <a:t>50719</a:t>
                      </a:r>
                    </a:p>
                  </a:txBody>
                  <a:tcPr marL="9525" marR="9525" marT="9525" marB="0" anchor="ctr"/>
                </a:tc>
                <a:tc>
                  <a:txBody>
                    <a:bodyPr/>
                    <a:lstStyle/>
                    <a:p>
                      <a:pPr algn="ctr" fontAlgn="b"/>
                      <a:r>
                        <a:rPr lang="en-US" sz="1200" b="0" i="0" u="none" strike="noStrike">
                          <a:solidFill>
                            <a:schemeClr val="tx1"/>
                          </a:solidFill>
                          <a:effectLst/>
                          <a:latin typeface="+mn-lt"/>
                        </a:rPr>
                        <a:t>165</a:t>
                      </a:r>
                    </a:p>
                  </a:txBody>
                  <a:tcPr marL="9525" marR="9525" marT="9525" marB="0" anchor="ctr"/>
                </a:tc>
              </a:tr>
              <a:tr h="208119">
                <a:tc>
                  <a:txBody>
                    <a:bodyPr/>
                    <a:lstStyle/>
                    <a:p>
                      <a:pPr algn="ctr" fontAlgn="b"/>
                      <a:r>
                        <a:rPr lang="en-US" sz="1200" b="0" i="0" u="none" strike="noStrike" dirty="0">
                          <a:solidFill>
                            <a:schemeClr val="tx1"/>
                          </a:solidFill>
                          <a:effectLst/>
                          <a:latin typeface="+mn-lt"/>
                        </a:rPr>
                        <a:t>55672411</a:t>
                      </a:r>
                    </a:p>
                  </a:txBody>
                  <a:tcPr marL="9525" marR="9525" marT="9525" marB="0" anchor="ctr"/>
                </a:tc>
                <a:tc>
                  <a:txBody>
                    <a:bodyPr/>
                    <a:lstStyle/>
                    <a:p>
                      <a:pPr algn="ctr" fontAlgn="b"/>
                      <a:r>
                        <a:rPr lang="en-US" sz="1200" b="0" i="0" u="none" strike="noStrike" dirty="0">
                          <a:solidFill>
                            <a:schemeClr val="tx1"/>
                          </a:solidFill>
                          <a:effectLst/>
                          <a:latin typeface="+mn-lt"/>
                        </a:rPr>
                        <a:t>66094</a:t>
                      </a:r>
                    </a:p>
                  </a:txBody>
                  <a:tcPr marL="9525" marR="9525" marT="9525" marB="0" anchor="ctr"/>
                </a:tc>
                <a:tc>
                  <a:txBody>
                    <a:bodyPr/>
                    <a:lstStyle/>
                    <a:p>
                      <a:pPr algn="ctr" fontAlgn="b"/>
                      <a:r>
                        <a:rPr lang="en-US" sz="1200" b="0" i="0" u="none" strike="noStrike">
                          <a:solidFill>
                            <a:schemeClr val="tx1"/>
                          </a:solidFill>
                          <a:effectLst/>
                          <a:latin typeface="+mn-lt"/>
                        </a:rPr>
                        <a:t>148</a:t>
                      </a:r>
                    </a:p>
                  </a:txBody>
                  <a:tcPr marL="9525" marR="9525" marT="9525" marB="0" anchor="ctr"/>
                </a:tc>
              </a:tr>
              <a:tr h="208119">
                <a:tc>
                  <a:txBody>
                    <a:bodyPr/>
                    <a:lstStyle/>
                    <a:p>
                      <a:pPr algn="ctr" fontAlgn="b"/>
                      <a:r>
                        <a:rPr lang="en-US" sz="1200" b="0" i="0" u="none" strike="noStrike" dirty="0">
                          <a:solidFill>
                            <a:schemeClr val="tx1"/>
                          </a:solidFill>
                          <a:effectLst/>
                          <a:latin typeface="+mn-lt"/>
                        </a:rPr>
                        <a:t>22123780</a:t>
                      </a:r>
                    </a:p>
                  </a:txBody>
                  <a:tcPr marL="9525" marR="9525" marT="9525" marB="0" anchor="ctr"/>
                </a:tc>
                <a:tc>
                  <a:txBody>
                    <a:bodyPr/>
                    <a:lstStyle/>
                    <a:p>
                      <a:pPr algn="ctr" fontAlgn="b"/>
                      <a:r>
                        <a:rPr lang="en-US" sz="1200" b="0" i="0" u="none" strike="noStrike" dirty="0">
                          <a:solidFill>
                            <a:schemeClr val="tx1"/>
                          </a:solidFill>
                          <a:effectLst/>
                          <a:latin typeface="+mn-lt"/>
                        </a:rPr>
                        <a:t>59663</a:t>
                      </a:r>
                    </a:p>
                  </a:txBody>
                  <a:tcPr marL="9525" marR="9525" marT="9525" marB="0" anchor="ctr"/>
                </a:tc>
                <a:tc>
                  <a:txBody>
                    <a:bodyPr/>
                    <a:lstStyle/>
                    <a:p>
                      <a:pPr algn="ctr" fontAlgn="b"/>
                      <a:r>
                        <a:rPr lang="en-US" sz="1200" b="0" i="0" u="none" strike="noStrike" dirty="0">
                          <a:solidFill>
                            <a:schemeClr val="tx1"/>
                          </a:solidFill>
                          <a:effectLst/>
                          <a:latin typeface="+mn-lt"/>
                        </a:rPr>
                        <a:t>141</a:t>
                      </a:r>
                    </a:p>
                  </a:txBody>
                  <a:tcPr marL="9525" marR="9525" marT="9525" marB="0" anchor="ctr"/>
                </a:tc>
              </a:tr>
            </a:tbl>
          </a:graphicData>
        </a:graphic>
      </p:graphicFrame>
      <p:sp>
        <p:nvSpPr>
          <p:cNvPr id="4" name="TextBox 3"/>
          <p:cNvSpPr txBox="1"/>
          <p:nvPr/>
        </p:nvSpPr>
        <p:spPr>
          <a:xfrm>
            <a:off x="1542197" y="3466531"/>
            <a:ext cx="1937982" cy="276999"/>
          </a:xfrm>
          <a:prstGeom prst="rect">
            <a:avLst/>
          </a:prstGeom>
          <a:noFill/>
        </p:spPr>
        <p:txBody>
          <a:bodyPr wrap="square" rtlCol="0">
            <a:spAutoFit/>
          </a:bodyPr>
          <a:lstStyle/>
          <a:p>
            <a:r>
              <a:rPr lang="en-US" sz="1200" b="1" dirty="0" smtClean="0"/>
              <a:t>Table: 1</a:t>
            </a:r>
            <a:endParaRPr lang="en-US" b="1" dirty="0"/>
          </a:p>
        </p:txBody>
      </p:sp>
      <p:sp>
        <p:nvSpPr>
          <p:cNvPr id="10" name="TextBox 9"/>
          <p:cNvSpPr txBox="1"/>
          <p:nvPr/>
        </p:nvSpPr>
        <p:spPr>
          <a:xfrm>
            <a:off x="6157421" y="3468552"/>
            <a:ext cx="1937982" cy="276999"/>
          </a:xfrm>
          <a:prstGeom prst="rect">
            <a:avLst/>
          </a:prstGeom>
          <a:noFill/>
        </p:spPr>
        <p:txBody>
          <a:bodyPr wrap="square" rtlCol="0">
            <a:spAutoFit/>
          </a:bodyPr>
          <a:lstStyle/>
          <a:p>
            <a:r>
              <a:rPr lang="en-US" sz="1200" b="1" dirty="0" smtClean="0"/>
              <a:t>Table: 2</a:t>
            </a:r>
            <a:endParaRPr lang="en-US" b="1" dirty="0"/>
          </a:p>
        </p:txBody>
      </p:sp>
      <p:sp>
        <p:nvSpPr>
          <p:cNvPr id="5" name="TextBox 4"/>
          <p:cNvSpPr txBox="1"/>
          <p:nvPr/>
        </p:nvSpPr>
        <p:spPr>
          <a:xfrm>
            <a:off x="511789" y="5532886"/>
            <a:ext cx="4715303" cy="480131"/>
          </a:xfrm>
          <a:prstGeom prst="rect">
            <a:avLst/>
          </a:prstGeom>
          <a:noFill/>
        </p:spPr>
        <p:txBody>
          <a:bodyPr wrap="square" rtlCol="0">
            <a:spAutoFit/>
          </a:bodyPr>
          <a:lstStyle/>
          <a:p>
            <a:pPr algn="l"/>
            <a:r>
              <a:rPr lang="en-US" sz="1200" b="1" dirty="0" smtClean="0"/>
              <a:t>Primary Key</a:t>
            </a:r>
            <a:r>
              <a:rPr lang="en-US" sz="1200" dirty="0" smtClean="0"/>
              <a:t> : Unique Combination of </a:t>
            </a:r>
            <a:r>
              <a:rPr lang="en-US" sz="1200" dirty="0" err="1" smtClean="0"/>
              <a:t>Clm_aud_nbr</a:t>
            </a:r>
            <a:r>
              <a:rPr lang="en-US" sz="1200" dirty="0" smtClean="0"/>
              <a:t> and </a:t>
            </a:r>
            <a:r>
              <a:rPr lang="en-US" sz="1200" dirty="0" err="1" smtClean="0"/>
              <a:t>site_cd</a:t>
            </a:r>
            <a:endParaRPr lang="en-US" sz="1200" dirty="0" smtClean="0"/>
          </a:p>
          <a:p>
            <a:pPr algn="l"/>
            <a:r>
              <a:rPr lang="en-US" sz="1200" b="1" dirty="0" smtClean="0"/>
              <a:t>Foreign key </a:t>
            </a:r>
            <a:r>
              <a:rPr lang="en-US" sz="1200" dirty="0" smtClean="0"/>
              <a:t>: </a:t>
            </a:r>
            <a:r>
              <a:rPr lang="en-US" sz="1200" dirty="0" err="1" smtClean="0"/>
              <a:t>Prov_sys_id</a:t>
            </a:r>
            <a:endParaRPr lang="en-US" sz="1200" dirty="0"/>
          </a:p>
        </p:txBody>
      </p:sp>
    </p:spTree>
    <p:extLst>
      <p:ext uri="{BB962C8B-B14F-4D97-AF65-F5344CB8AC3E}">
        <p14:creationId xmlns:p14="http://schemas.microsoft.com/office/powerpoint/2010/main" val="33861625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txBox="1">
            <a:spLocks/>
          </p:cNvSpPr>
          <p:nvPr/>
        </p:nvSpPr>
        <p:spPr>
          <a:xfrm>
            <a:off x="511791" y="208077"/>
            <a:ext cx="8985250" cy="692727"/>
          </a:xfrm>
          <a:prstGeom prst="rect">
            <a:avLst/>
          </a:prstGeom>
        </p:spPr>
        <p:txBody>
          <a:bodyPr anchor="b"/>
          <a:lstStyle>
            <a:lvl1pPr algn="ctr" rtl="0" eaLnBrk="1" fontAlgn="base" hangingPunct="1">
              <a:spcBef>
                <a:spcPct val="0"/>
              </a:spcBef>
              <a:spcAft>
                <a:spcPct val="0"/>
              </a:spcAft>
              <a:defRPr sz="4400" kern="1200">
                <a:solidFill>
                  <a:schemeClr val="tx1"/>
                </a:solidFill>
                <a:latin typeface="+mj-lt"/>
                <a:ea typeface="ＭＳ Ｐゴシック" charset="-128"/>
                <a:cs typeface="ＭＳ Ｐゴシック" charset="0"/>
              </a:defRPr>
            </a:lvl1pPr>
            <a:lvl2pPr algn="ctr" rtl="0" eaLnBrk="1" fontAlgn="base" hangingPunct="1">
              <a:spcBef>
                <a:spcPct val="0"/>
              </a:spcBef>
              <a:spcAft>
                <a:spcPct val="0"/>
              </a:spcAft>
              <a:defRPr sz="4400">
                <a:solidFill>
                  <a:schemeClr val="tx1"/>
                </a:solidFill>
                <a:latin typeface="Arial" pitchFamily="34" charset="0"/>
                <a:ea typeface="ＭＳ Ｐゴシック" charset="-128"/>
                <a:cs typeface="ＭＳ Ｐゴシック" charset="0"/>
              </a:defRPr>
            </a:lvl2pPr>
            <a:lvl3pPr algn="ctr" rtl="0" eaLnBrk="1" fontAlgn="base" hangingPunct="1">
              <a:spcBef>
                <a:spcPct val="0"/>
              </a:spcBef>
              <a:spcAft>
                <a:spcPct val="0"/>
              </a:spcAft>
              <a:defRPr sz="4400">
                <a:solidFill>
                  <a:schemeClr val="tx1"/>
                </a:solidFill>
                <a:latin typeface="Arial" pitchFamily="34" charset="0"/>
                <a:ea typeface="ＭＳ Ｐゴシック" charset="-128"/>
                <a:cs typeface="ＭＳ Ｐゴシック" charset="0"/>
              </a:defRPr>
            </a:lvl3pPr>
            <a:lvl4pPr algn="ctr" rtl="0" eaLnBrk="1" fontAlgn="base" hangingPunct="1">
              <a:spcBef>
                <a:spcPct val="0"/>
              </a:spcBef>
              <a:spcAft>
                <a:spcPct val="0"/>
              </a:spcAft>
              <a:defRPr sz="4400">
                <a:solidFill>
                  <a:schemeClr val="tx1"/>
                </a:solidFill>
                <a:latin typeface="Arial" pitchFamily="34" charset="0"/>
                <a:ea typeface="ＭＳ Ｐゴシック" charset="-128"/>
                <a:cs typeface="ＭＳ Ｐゴシック" charset="0"/>
              </a:defRPr>
            </a:lvl4pPr>
            <a:lvl5pPr algn="ctr" rtl="0" eaLnBrk="1" fontAlgn="base" hangingPunct="1">
              <a:spcBef>
                <a:spcPct val="0"/>
              </a:spcBef>
              <a:spcAft>
                <a:spcPct val="0"/>
              </a:spcAft>
              <a:defRPr sz="4400">
                <a:solidFill>
                  <a:schemeClr val="tx1"/>
                </a:solidFill>
                <a:latin typeface="Arial" pitchFamily="34" charset="0"/>
                <a:ea typeface="ＭＳ Ｐゴシック" charset="-128"/>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sz="2800" dirty="0" smtClean="0">
                <a:latin typeface="+mn-lt"/>
              </a:rPr>
              <a:t>Querying in SQL </a:t>
            </a:r>
            <a:endParaRPr lang="en-US" sz="2800" dirty="0">
              <a:latin typeface="+mn-lt"/>
            </a:endParaRPr>
          </a:p>
        </p:txBody>
      </p:sp>
      <p:sp>
        <p:nvSpPr>
          <p:cNvPr id="15" name="Rectangle 4"/>
          <p:cNvSpPr>
            <a:spLocks noGrp="1" noChangeArrowheads="1"/>
          </p:cNvSpPr>
          <p:nvPr>
            <p:ph idx="1"/>
          </p:nvPr>
        </p:nvSpPr>
        <p:spPr bwMode="auto">
          <a:xfrm>
            <a:off x="435899" y="970547"/>
            <a:ext cx="3951027" cy="929485"/>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square">
            <a:spAutoFit/>
          </a:bodyPr>
          <a:lstStyle/>
          <a:p>
            <a:pPr eaLnBrk="0" hangingPunct="0"/>
            <a:r>
              <a:rPr lang="en-US" sz="1600" dirty="0"/>
              <a:t> </a:t>
            </a:r>
            <a:r>
              <a:rPr lang="en-US" sz="1600" dirty="0">
                <a:solidFill>
                  <a:schemeClr val="accent2"/>
                </a:solidFill>
              </a:rPr>
              <a:t>SELECT </a:t>
            </a:r>
            <a:r>
              <a:rPr lang="en-US" sz="1600" dirty="0"/>
              <a:t> attributes</a:t>
            </a:r>
          </a:p>
          <a:p>
            <a:pPr eaLnBrk="0" hangingPunct="0"/>
            <a:r>
              <a:rPr lang="en-US" sz="1600" dirty="0"/>
              <a:t> </a:t>
            </a:r>
            <a:r>
              <a:rPr lang="en-US" sz="1600" dirty="0">
                <a:solidFill>
                  <a:schemeClr val="accent2"/>
                </a:solidFill>
              </a:rPr>
              <a:t>FROM</a:t>
            </a:r>
            <a:r>
              <a:rPr lang="en-US" sz="1600" dirty="0"/>
              <a:t>     relations (possibly multiple)</a:t>
            </a:r>
          </a:p>
          <a:p>
            <a:pPr eaLnBrk="0" hangingPunct="0"/>
            <a:r>
              <a:rPr lang="en-US" sz="1600" dirty="0"/>
              <a:t> </a:t>
            </a:r>
            <a:r>
              <a:rPr lang="en-US" sz="1600" dirty="0">
                <a:solidFill>
                  <a:schemeClr val="accent2"/>
                </a:solidFill>
              </a:rPr>
              <a:t>WHERE</a:t>
            </a:r>
            <a:r>
              <a:rPr lang="en-US" sz="1600" dirty="0"/>
              <a:t>  conditions (selections)</a:t>
            </a:r>
          </a:p>
        </p:txBody>
      </p:sp>
      <p:sp>
        <p:nvSpPr>
          <p:cNvPr id="17" name="Rectangle 35"/>
          <p:cNvSpPr>
            <a:spLocks noChangeArrowheads="1"/>
          </p:cNvSpPr>
          <p:nvPr/>
        </p:nvSpPr>
        <p:spPr bwMode="auto">
          <a:xfrm>
            <a:off x="970065" y="2790161"/>
            <a:ext cx="2334293" cy="738664"/>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spAutoFit/>
          </a:bodyPr>
          <a:lstStyle/>
          <a:p>
            <a:pPr eaLnBrk="0" hangingPunct="0">
              <a:spcBef>
                <a:spcPct val="50000"/>
              </a:spcBef>
            </a:pPr>
            <a:r>
              <a:rPr lang="en-US" sz="1400" dirty="0">
                <a:solidFill>
                  <a:schemeClr val="accent2"/>
                </a:solidFill>
              </a:rPr>
              <a:t>SELECT</a:t>
            </a:r>
            <a:r>
              <a:rPr lang="en-US" sz="1400" dirty="0"/>
              <a:t>   *</a:t>
            </a:r>
            <a:br>
              <a:rPr lang="en-US" sz="1400" dirty="0"/>
            </a:br>
            <a:r>
              <a:rPr lang="en-US" sz="1400" dirty="0">
                <a:solidFill>
                  <a:schemeClr val="accent2"/>
                </a:solidFill>
              </a:rPr>
              <a:t>FROM</a:t>
            </a:r>
            <a:r>
              <a:rPr lang="en-US" sz="1400" dirty="0"/>
              <a:t>      </a:t>
            </a:r>
            <a:r>
              <a:rPr lang="en-US" sz="1400" dirty="0" err="1" smtClean="0"/>
              <a:t>Claim_info</a:t>
            </a:r>
            <a:r>
              <a:rPr lang="en-US" sz="1400" dirty="0"/>
              <a:t/>
            </a:r>
            <a:br>
              <a:rPr lang="en-US" sz="1400" dirty="0"/>
            </a:br>
            <a:r>
              <a:rPr lang="en-US" sz="1400" dirty="0">
                <a:solidFill>
                  <a:schemeClr val="accent2"/>
                </a:solidFill>
              </a:rPr>
              <a:t>WHERE</a:t>
            </a:r>
            <a:r>
              <a:rPr lang="en-US" sz="1400" dirty="0"/>
              <a:t>   </a:t>
            </a:r>
            <a:r>
              <a:rPr lang="en-US" sz="1400" dirty="0" err="1" smtClean="0"/>
              <a:t>Site_cd</a:t>
            </a:r>
            <a:r>
              <a:rPr lang="en-US" sz="1400" dirty="0" smtClean="0"/>
              <a:t> = ‘BHM’;</a:t>
            </a:r>
            <a:endParaRPr lang="en-US" sz="1400" dirty="0"/>
          </a:p>
        </p:txBody>
      </p:sp>
      <p:sp>
        <p:nvSpPr>
          <p:cNvPr id="18" name="Text Box 36"/>
          <p:cNvSpPr txBox="1">
            <a:spLocks noChangeArrowheads="1"/>
          </p:cNvSpPr>
          <p:nvPr/>
        </p:nvSpPr>
        <p:spPr bwMode="auto">
          <a:xfrm>
            <a:off x="6301203" y="1669580"/>
            <a:ext cx="171181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dirty="0" smtClean="0"/>
              <a:t>Table: </a:t>
            </a:r>
            <a:r>
              <a:rPr lang="en-US" sz="1400" b="1" dirty="0" err="1" smtClean="0"/>
              <a:t>Claim_info</a:t>
            </a:r>
            <a:r>
              <a:rPr lang="en-US" sz="1400" b="1" dirty="0" smtClean="0"/>
              <a:t> </a:t>
            </a:r>
            <a:endParaRPr lang="en-US" sz="1400" b="1" dirty="0"/>
          </a:p>
        </p:txBody>
      </p:sp>
      <p:sp>
        <p:nvSpPr>
          <p:cNvPr id="19" name="AutoShape 37"/>
          <p:cNvSpPr>
            <a:spLocks noChangeArrowheads="1"/>
          </p:cNvSpPr>
          <p:nvPr/>
        </p:nvSpPr>
        <p:spPr bwMode="auto">
          <a:xfrm>
            <a:off x="6852311" y="3848672"/>
            <a:ext cx="609600" cy="609600"/>
          </a:xfrm>
          <a:prstGeom prst="downArrow">
            <a:avLst>
              <a:gd name="adj1" fmla="val 50000"/>
              <a:gd name="adj2" fmla="val 25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28" name="Table 27"/>
          <p:cNvGraphicFramePr>
            <a:graphicFrameLocks noGrp="1"/>
          </p:cNvGraphicFramePr>
          <p:nvPr>
            <p:extLst>
              <p:ext uri="{D42A27DB-BD31-4B8C-83A1-F6EECF244321}">
                <p14:modId xmlns:p14="http://schemas.microsoft.com/office/powerpoint/2010/main" val="2165347828"/>
              </p:ext>
            </p:extLst>
          </p:nvPr>
        </p:nvGraphicFramePr>
        <p:xfrm>
          <a:off x="5236188" y="2129127"/>
          <a:ext cx="3841845" cy="1473906"/>
        </p:xfrm>
        <a:graphic>
          <a:graphicData uri="http://schemas.openxmlformats.org/drawingml/2006/table">
            <a:tbl>
              <a:tblPr firstRow="1" bandRow="1">
                <a:tableStyleId>{5C22544A-7EE6-4342-B048-85BDC9FD1C3A}</a:tableStyleId>
              </a:tblPr>
              <a:tblGrid>
                <a:gridCol w="1016758"/>
                <a:gridCol w="614150"/>
                <a:gridCol w="1091820"/>
                <a:gridCol w="1119117"/>
              </a:tblGrid>
              <a:tr h="245651">
                <a:tc>
                  <a:txBody>
                    <a:bodyPr/>
                    <a:lstStyle/>
                    <a:p>
                      <a:pPr algn="ctr" fontAlgn="b"/>
                      <a:r>
                        <a:rPr lang="en-US" sz="1400" b="1" i="0" u="none" strike="noStrike" dirty="0" err="1">
                          <a:solidFill>
                            <a:schemeClr val="bg1"/>
                          </a:solidFill>
                          <a:effectLst/>
                          <a:latin typeface="Calibri"/>
                        </a:rPr>
                        <a:t>Clm_aud_nbr</a:t>
                      </a:r>
                      <a:endParaRPr lang="en-US" sz="1400" b="1" i="0" u="none" strike="noStrike" dirty="0">
                        <a:solidFill>
                          <a:schemeClr val="bg1"/>
                        </a:solidFill>
                        <a:effectLst/>
                        <a:latin typeface="Calibri"/>
                      </a:endParaRPr>
                    </a:p>
                  </a:txBody>
                  <a:tcPr marL="9525" marR="9525" marT="9525" marB="0" anchor="ctr">
                    <a:solidFill>
                      <a:schemeClr val="tx1"/>
                    </a:solidFill>
                  </a:tcPr>
                </a:tc>
                <a:tc>
                  <a:txBody>
                    <a:bodyPr/>
                    <a:lstStyle/>
                    <a:p>
                      <a:pPr algn="ctr" fontAlgn="b"/>
                      <a:r>
                        <a:rPr lang="en-US" sz="1400" b="1" i="0" u="none" strike="noStrike" dirty="0" err="1">
                          <a:solidFill>
                            <a:schemeClr val="bg1"/>
                          </a:solidFill>
                          <a:effectLst/>
                          <a:latin typeface="Calibri"/>
                        </a:rPr>
                        <a:t>Site_cd</a:t>
                      </a:r>
                      <a:endParaRPr lang="en-US" sz="1400" b="1" i="0" u="none" strike="noStrike" dirty="0">
                        <a:solidFill>
                          <a:schemeClr val="bg1"/>
                        </a:solidFill>
                        <a:effectLst/>
                        <a:latin typeface="Calibri"/>
                      </a:endParaRPr>
                    </a:p>
                  </a:txBody>
                  <a:tcPr marL="9525" marR="9525" marT="9525" marB="0" anchor="ctr">
                    <a:solidFill>
                      <a:schemeClr val="tx1"/>
                    </a:solidFill>
                  </a:tcPr>
                </a:tc>
                <a:tc>
                  <a:txBody>
                    <a:bodyPr/>
                    <a:lstStyle/>
                    <a:p>
                      <a:pPr algn="ctr" fontAlgn="b"/>
                      <a:r>
                        <a:rPr lang="en-US" sz="1400" b="1" i="0" u="none" strike="noStrike" dirty="0" err="1">
                          <a:solidFill>
                            <a:schemeClr val="bg1"/>
                          </a:solidFill>
                          <a:effectLst/>
                          <a:latin typeface="Calibri"/>
                        </a:rPr>
                        <a:t>Net_pd_amt</a:t>
                      </a:r>
                      <a:endParaRPr lang="en-US" sz="1400" b="1" i="0" u="none" strike="noStrike" dirty="0">
                        <a:solidFill>
                          <a:schemeClr val="bg1"/>
                        </a:solidFill>
                        <a:effectLst/>
                        <a:latin typeface="Calibri"/>
                      </a:endParaRPr>
                    </a:p>
                  </a:txBody>
                  <a:tcPr marL="9525" marR="9525" marT="9525" marB="0" anchor="ctr">
                    <a:solidFill>
                      <a:schemeClr val="tx1"/>
                    </a:solidFill>
                  </a:tcPr>
                </a:tc>
                <a:tc>
                  <a:txBody>
                    <a:bodyPr/>
                    <a:lstStyle/>
                    <a:p>
                      <a:pPr algn="ctr" fontAlgn="b"/>
                      <a:r>
                        <a:rPr lang="en-US" sz="1400" b="1" i="0" u="none" strike="noStrike" dirty="0" err="1">
                          <a:solidFill>
                            <a:schemeClr val="bg1"/>
                          </a:solidFill>
                          <a:effectLst/>
                          <a:latin typeface="Calibri"/>
                        </a:rPr>
                        <a:t>Prov_sys_id</a:t>
                      </a:r>
                      <a:endParaRPr lang="en-US" sz="1400" b="1" i="0" u="none" strike="noStrike" dirty="0">
                        <a:solidFill>
                          <a:schemeClr val="bg1"/>
                        </a:solidFill>
                        <a:effectLst/>
                        <a:latin typeface="Calibri"/>
                      </a:endParaRPr>
                    </a:p>
                  </a:txBody>
                  <a:tcPr marL="9525" marR="9525" marT="9525" marB="0" anchor="ctr">
                    <a:solidFill>
                      <a:schemeClr val="tx1"/>
                    </a:solidFill>
                  </a:tcPr>
                </a:tc>
              </a:tr>
              <a:tr h="245651">
                <a:tc>
                  <a:txBody>
                    <a:bodyPr/>
                    <a:lstStyle/>
                    <a:p>
                      <a:pPr algn="ctr" fontAlgn="b"/>
                      <a:r>
                        <a:rPr lang="en-US" sz="1200" b="0" i="0" u="none" strike="noStrike" dirty="0">
                          <a:solidFill>
                            <a:schemeClr val="tx1"/>
                          </a:solidFill>
                          <a:effectLst/>
                          <a:latin typeface="+mn-lt"/>
                        </a:rPr>
                        <a:t>87625205</a:t>
                      </a:r>
                    </a:p>
                  </a:txBody>
                  <a:tcPr marL="9525" marR="9525" marT="9525" marB="0" anchor="ctr"/>
                </a:tc>
                <a:tc>
                  <a:txBody>
                    <a:bodyPr/>
                    <a:lstStyle/>
                    <a:p>
                      <a:pPr algn="ctr" fontAlgn="b"/>
                      <a:r>
                        <a:rPr lang="en-US" sz="1200" b="0" i="0" u="none" strike="noStrike" dirty="0">
                          <a:solidFill>
                            <a:schemeClr val="tx1"/>
                          </a:solidFill>
                          <a:effectLst/>
                          <a:latin typeface="+mn-lt"/>
                        </a:rPr>
                        <a:t>BHM</a:t>
                      </a:r>
                    </a:p>
                  </a:txBody>
                  <a:tcPr marL="9525" marR="9525" marT="9525" marB="0" anchor="ctr"/>
                </a:tc>
                <a:tc>
                  <a:txBody>
                    <a:bodyPr/>
                    <a:lstStyle/>
                    <a:p>
                      <a:pPr algn="ctr" fontAlgn="b"/>
                      <a:r>
                        <a:rPr lang="en-US" sz="1200" b="0" i="0" u="none" strike="noStrike" dirty="0">
                          <a:solidFill>
                            <a:schemeClr val="tx1"/>
                          </a:solidFill>
                          <a:effectLst/>
                          <a:latin typeface="+mn-lt"/>
                        </a:rPr>
                        <a:t>$1,870</a:t>
                      </a:r>
                    </a:p>
                  </a:txBody>
                  <a:tcPr marL="9525" marR="9525" marT="9525" marB="0" anchor="ctr"/>
                </a:tc>
                <a:tc>
                  <a:txBody>
                    <a:bodyPr/>
                    <a:lstStyle/>
                    <a:p>
                      <a:pPr algn="ctr" fontAlgn="b"/>
                      <a:r>
                        <a:rPr lang="en-US" sz="1200" b="0" i="0" u="none" strike="noStrike" dirty="0">
                          <a:solidFill>
                            <a:schemeClr val="tx1"/>
                          </a:solidFill>
                          <a:effectLst/>
                          <a:latin typeface="+mn-lt"/>
                        </a:rPr>
                        <a:t>57912161</a:t>
                      </a:r>
                    </a:p>
                  </a:txBody>
                  <a:tcPr marL="9525" marR="9525" marT="9525" marB="0" anchor="ctr"/>
                </a:tc>
              </a:tr>
              <a:tr h="245651">
                <a:tc>
                  <a:txBody>
                    <a:bodyPr/>
                    <a:lstStyle/>
                    <a:p>
                      <a:pPr algn="ctr" fontAlgn="b"/>
                      <a:r>
                        <a:rPr lang="en-US" sz="1200" b="0" i="0" u="none" strike="noStrike" dirty="0">
                          <a:solidFill>
                            <a:schemeClr val="tx1"/>
                          </a:solidFill>
                          <a:effectLst/>
                          <a:latin typeface="+mn-lt"/>
                        </a:rPr>
                        <a:t>87625567</a:t>
                      </a:r>
                    </a:p>
                  </a:txBody>
                  <a:tcPr marL="9525" marR="9525" marT="9525" marB="0" anchor="ctr"/>
                </a:tc>
                <a:tc>
                  <a:txBody>
                    <a:bodyPr/>
                    <a:lstStyle/>
                    <a:p>
                      <a:pPr algn="ctr" fontAlgn="b"/>
                      <a:r>
                        <a:rPr lang="en-US" sz="1200" b="0" i="0" u="none" strike="noStrike">
                          <a:solidFill>
                            <a:schemeClr val="tx1"/>
                          </a:solidFill>
                          <a:effectLst/>
                          <a:latin typeface="+mn-lt"/>
                        </a:rPr>
                        <a:t>BHM</a:t>
                      </a:r>
                    </a:p>
                  </a:txBody>
                  <a:tcPr marL="9525" marR="9525" marT="9525" marB="0" anchor="ctr"/>
                </a:tc>
                <a:tc>
                  <a:txBody>
                    <a:bodyPr/>
                    <a:lstStyle/>
                    <a:p>
                      <a:pPr algn="ctr" fontAlgn="b"/>
                      <a:r>
                        <a:rPr lang="en-US" sz="1200" b="0" i="0" u="none" strike="noStrike">
                          <a:solidFill>
                            <a:schemeClr val="tx1"/>
                          </a:solidFill>
                          <a:effectLst/>
                          <a:latin typeface="+mn-lt"/>
                        </a:rPr>
                        <a:t>$9,058</a:t>
                      </a:r>
                    </a:p>
                  </a:txBody>
                  <a:tcPr marL="9525" marR="9525" marT="9525" marB="0" anchor="ctr"/>
                </a:tc>
                <a:tc>
                  <a:txBody>
                    <a:bodyPr/>
                    <a:lstStyle/>
                    <a:p>
                      <a:pPr algn="ctr" fontAlgn="b"/>
                      <a:r>
                        <a:rPr lang="en-US" sz="1200" b="0" i="0" u="none" strike="noStrike">
                          <a:solidFill>
                            <a:schemeClr val="tx1"/>
                          </a:solidFill>
                          <a:effectLst/>
                          <a:latin typeface="+mn-lt"/>
                        </a:rPr>
                        <a:t>49351514</a:t>
                      </a:r>
                    </a:p>
                  </a:txBody>
                  <a:tcPr marL="9525" marR="9525" marT="9525" marB="0" anchor="ctr"/>
                </a:tc>
              </a:tr>
              <a:tr h="245651">
                <a:tc>
                  <a:txBody>
                    <a:bodyPr/>
                    <a:lstStyle/>
                    <a:p>
                      <a:pPr algn="ctr" fontAlgn="b"/>
                      <a:r>
                        <a:rPr lang="en-US" sz="1200" b="0" i="0" u="none" strike="noStrike" dirty="0">
                          <a:solidFill>
                            <a:schemeClr val="tx1"/>
                          </a:solidFill>
                          <a:effectLst/>
                          <a:latin typeface="+mn-lt"/>
                        </a:rPr>
                        <a:t>87626576</a:t>
                      </a:r>
                    </a:p>
                  </a:txBody>
                  <a:tcPr marL="9525" marR="9525" marT="9525" marB="0" anchor="ctr"/>
                </a:tc>
                <a:tc>
                  <a:txBody>
                    <a:bodyPr/>
                    <a:lstStyle/>
                    <a:p>
                      <a:pPr algn="ctr" fontAlgn="b"/>
                      <a:r>
                        <a:rPr lang="en-US" sz="1200" b="0" i="0" u="none" strike="noStrike" dirty="0">
                          <a:solidFill>
                            <a:schemeClr val="tx1"/>
                          </a:solidFill>
                          <a:effectLst/>
                          <a:latin typeface="+mn-lt"/>
                        </a:rPr>
                        <a:t>BHM</a:t>
                      </a:r>
                    </a:p>
                  </a:txBody>
                  <a:tcPr marL="9525" marR="9525" marT="9525" marB="0" anchor="ctr"/>
                </a:tc>
                <a:tc>
                  <a:txBody>
                    <a:bodyPr/>
                    <a:lstStyle/>
                    <a:p>
                      <a:pPr algn="ctr" fontAlgn="b"/>
                      <a:r>
                        <a:rPr lang="en-US" sz="1200" b="0" i="0" u="none" strike="noStrike" dirty="0">
                          <a:solidFill>
                            <a:schemeClr val="tx1"/>
                          </a:solidFill>
                          <a:effectLst/>
                          <a:latin typeface="+mn-lt"/>
                        </a:rPr>
                        <a:t>$4,709</a:t>
                      </a:r>
                    </a:p>
                  </a:txBody>
                  <a:tcPr marL="9525" marR="9525" marT="9525" marB="0" anchor="ctr"/>
                </a:tc>
                <a:tc>
                  <a:txBody>
                    <a:bodyPr/>
                    <a:lstStyle/>
                    <a:p>
                      <a:pPr algn="ctr" fontAlgn="b"/>
                      <a:r>
                        <a:rPr lang="en-US" sz="1200" b="0" i="0" u="none" strike="noStrike">
                          <a:solidFill>
                            <a:schemeClr val="tx1"/>
                          </a:solidFill>
                          <a:effectLst/>
                          <a:latin typeface="+mn-lt"/>
                        </a:rPr>
                        <a:t>15961724</a:t>
                      </a:r>
                    </a:p>
                  </a:txBody>
                  <a:tcPr marL="9525" marR="9525" marT="9525" marB="0" anchor="ctr"/>
                </a:tc>
              </a:tr>
              <a:tr h="245651">
                <a:tc>
                  <a:txBody>
                    <a:bodyPr/>
                    <a:lstStyle/>
                    <a:p>
                      <a:pPr algn="ctr" fontAlgn="b"/>
                      <a:r>
                        <a:rPr lang="en-US" sz="1200" b="0" i="0" u="none" strike="noStrike" dirty="0" smtClean="0">
                          <a:solidFill>
                            <a:schemeClr val="tx1"/>
                          </a:solidFill>
                          <a:effectLst/>
                          <a:latin typeface="+mn-lt"/>
                        </a:rPr>
                        <a:t>87625205</a:t>
                      </a:r>
                      <a:endParaRPr lang="en-US" sz="1200" b="0" i="0" u="none" strike="noStrike" dirty="0">
                        <a:solidFill>
                          <a:schemeClr val="tx1"/>
                        </a:solidFill>
                        <a:effectLst/>
                        <a:latin typeface="+mn-lt"/>
                      </a:endParaRPr>
                    </a:p>
                  </a:txBody>
                  <a:tcPr marL="9525" marR="9525" marT="9525" marB="0" anchor="ctr"/>
                </a:tc>
                <a:tc>
                  <a:txBody>
                    <a:bodyPr/>
                    <a:lstStyle/>
                    <a:p>
                      <a:pPr algn="ctr" fontAlgn="b"/>
                      <a:r>
                        <a:rPr lang="en-US" sz="1200" b="0" i="0" u="none" strike="noStrike" dirty="0">
                          <a:solidFill>
                            <a:schemeClr val="tx1"/>
                          </a:solidFill>
                          <a:effectLst/>
                          <a:latin typeface="+mn-lt"/>
                        </a:rPr>
                        <a:t>CHS</a:t>
                      </a:r>
                    </a:p>
                  </a:txBody>
                  <a:tcPr marL="9525" marR="9525" marT="9525" marB="0" anchor="ctr"/>
                </a:tc>
                <a:tc>
                  <a:txBody>
                    <a:bodyPr/>
                    <a:lstStyle/>
                    <a:p>
                      <a:pPr algn="ctr" fontAlgn="b"/>
                      <a:r>
                        <a:rPr lang="en-US" sz="1200" b="0" i="0" u="none" strike="noStrike" dirty="0">
                          <a:solidFill>
                            <a:schemeClr val="tx1"/>
                          </a:solidFill>
                          <a:effectLst/>
                          <a:latin typeface="+mn-lt"/>
                        </a:rPr>
                        <a:t>$9,280</a:t>
                      </a:r>
                    </a:p>
                  </a:txBody>
                  <a:tcPr marL="9525" marR="9525" marT="9525" marB="0" anchor="ctr"/>
                </a:tc>
                <a:tc>
                  <a:txBody>
                    <a:bodyPr/>
                    <a:lstStyle/>
                    <a:p>
                      <a:pPr algn="ctr" fontAlgn="b"/>
                      <a:r>
                        <a:rPr lang="en-US" sz="1200" b="0" i="0" u="none" strike="noStrike">
                          <a:solidFill>
                            <a:schemeClr val="tx1"/>
                          </a:solidFill>
                          <a:effectLst/>
                          <a:latin typeface="+mn-lt"/>
                        </a:rPr>
                        <a:t>35672742</a:t>
                      </a:r>
                    </a:p>
                  </a:txBody>
                  <a:tcPr marL="9525" marR="9525" marT="9525" marB="0" anchor="ctr"/>
                </a:tc>
              </a:tr>
              <a:tr h="245651">
                <a:tc>
                  <a:txBody>
                    <a:bodyPr/>
                    <a:lstStyle/>
                    <a:p>
                      <a:pPr algn="ctr" fontAlgn="b"/>
                      <a:r>
                        <a:rPr lang="en-US" sz="1200" b="0" i="0" u="none" strike="noStrike" dirty="0">
                          <a:solidFill>
                            <a:schemeClr val="tx1"/>
                          </a:solidFill>
                          <a:effectLst/>
                          <a:latin typeface="+mn-lt"/>
                        </a:rPr>
                        <a:t>86417841</a:t>
                      </a:r>
                    </a:p>
                  </a:txBody>
                  <a:tcPr marL="9525" marR="9525" marT="9525" marB="0" anchor="ctr"/>
                </a:tc>
                <a:tc>
                  <a:txBody>
                    <a:bodyPr/>
                    <a:lstStyle/>
                    <a:p>
                      <a:pPr algn="ctr" fontAlgn="b"/>
                      <a:r>
                        <a:rPr lang="en-US" sz="1200" b="0" i="0" u="none" strike="noStrike" dirty="0">
                          <a:solidFill>
                            <a:schemeClr val="tx1"/>
                          </a:solidFill>
                          <a:effectLst/>
                          <a:latin typeface="+mn-lt"/>
                        </a:rPr>
                        <a:t>ETX</a:t>
                      </a:r>
                    </a:p>
                  </a:txBody>
                  <a:tcPr marL="9525" marR="9525" marT="9525" marB="0" anchor="ctr"/>
                </a:tc>
                <a:tc>
                  <a:txBody>
                    <a:bodyPr/>
                    <a:lstStyle/>
                    <a:p>
                      <a:pPr algn="ctr" fontAlgn="b"/>
                      <a:r>
                        <a:rPr lang="en-US" sz="1200" b="0" i="0" u="none" strike="noStrike" dirty="0">
                          <a:solidFill>
                            <a:schemeClr val="tx1"/>
                          </a:solidFill>
                          <a:effectLst/>
                          <a:latin typeface="+mn-lt"/>
                        </a:rPr>
                        <a:t>$3,439</a:t>
                      </a:r>
                    </a:p>
                  </a:txBody>
                  <a:tcPr marL="9525" marR="9525" marT="9525" marB="0" anchor="ctr"/>
                </a:tc>
                <a:tc>
                  <a:txBody>
                    <a:bodyPr/>
                    <a:lstStyle/>
                    <a:p>
                      <a:pPr algn="ctr" fontAlgn="b"/>
                      <a:r>
                        <a:rPr lang="en-US" sz="1200" b="0" i="0" u="none" strike="noStrike" dirty="0">
                          <a:solidFill>
                            <a:schemeClr val="tx1"/>
                          </a:solidFill>
                          <a:effectLst/>
                          <a:latin typeface="+mn-lt"/>
                        </a:rPr>
                        <a:t>66587250</a:t>
                      </a:r>
                    </a:p>
                  </a:txBody>
                  <a:tcPr marL="9525" marR="9525" marT="9525" marB="0" anchor="ctr"/>
                </a:tc>
              </a:tr>
            </a:tbl>
          </a:graphicData>
        </a:graphic>
      </p:graphicFrame>
      <p:graphicFrame>
        <p:nvGraphicFramePr>
          <p:cNvPr id="29" name="Table 28"/>
          <p:cNvGraphicFramePr>
            <a:graphicFrameLocks noGrp="1"/>
          </p:cNvGraphicFramePr>
          <p:nvPr>
            <p:extLst>
              <p:ext uri="{D42A27DB-BD31-4B8C-83A1-F6EECF244321}">
                <p14:modId xmlns:p14="http://schemas.microsoft.com/office/powerpoint/2010/main" val="956541965"/>
              </p:ext>
            </p:extLst>
          </p:nvPr>
        </p:nvGraphicFramePr>
        <p:xfrm>
          <a:off x="5236188" y="4730329"/>
          <a:ext cx="3841845" cy="982604"/>
        </p:xfrm>
        <a:graphic>
          <a:graphicData uri="http://schemas.openxmlformats.org/drawingml/2006/table">
            <a:tbl>
              <a:tblPr firstRow="1" bandRow="1">
                <a:tableStyleId>{5C22544A-7EE6-4342-B048-85BDC9FD1C3A}</a:tableStyleId>
              </a:tblPr>
              <a:tblGrid>
                <a:gridCol w="1016758"/>
                <a:gridCol w="614150"/>
                <a:gridCol w="1091820"/>
                <a:gridCol w="1119117"/>
              </a:tblGrid>
              <a:tr h="245651">
                <a:tc>
                  <a:txBody>
                    <a:bodyPr/>
                    <a:lstStyle/>
                    <a:p>
                      <a:pPr algn="ctr" fontAlgn="b"/>
                      <a:r>
                        <a:rPr lang="en-US" sz="1400" b="1" i="0" u="none" strike="noStrike" dirty="0" err="1">
                          <a:solidFill>
                            <a:schemeClr val="bg1"/>
                          </a:solidFill>
                          <a:effectLst/>
                          <a:latin typeface="Calibri"/>
                        </a:rPr>
                        <a:t>Clm_aud_nbr</a:t>
                      </a:r>
                      <a:endParaRPr lang="en-US" sz="1400" b="1" i="0" u="none" strike="noStrike" dirty="0">
                        <a:solidFill>
                          <a:schemeClr val="bg1"/>
                        </a:solidFill>
                        <a:effectLst/>
                        <a:latin typeface="Calibri"/>
                      </a:endParaRPr>
                    </a:p>
                  </a:txBody>
                  <a:tcPr marL="9525" marR="9525" marT="9525" marB="0" anchor="ctr">
                    <a:solidFill>
                      <a:schemeClr val="tx1"/>
                    </a:solidFill>
                  </a:tcPr>
                </a:tc>
                <a:tc>
                  <a:txBody>
                    <a:bodyPr/>
                    <a:lstStyle/>
                    <a:p>
                      <a:pPr algn="ctr" fontAlgn="b"/>
                      <a:r>
                        <a:rPr lang="en-US" sz="1400" b="1" i="0" u="none" strike="noStrike" dirty="0" err="1">
                          <a:solidFill>
                            <a:schemeClr val="bg1"/>
                          </a:solidFill>
                          <a:effectLst/>
                          <a:latin typeface="Calibri"/>
                        </a:rPr>
                        <a:t>Site_cd</a:t>
                      </a:r>
                      <a:endParaRPr lang="en-US" sz="1400" b="1" i="0" u="none" strike="noStrike" dirty="0">
                        <a:solidFill>
                          <a:schemeClr val="bg1"/>
                        </a:solidFill>
                        <a:effectLst/>
                        <a:latin typeface="Calibri"/>
                      </a:endParaRPr>
                    </a:p>
                  </a:txBody>
                  <a:tcPr marL="9525" marR="9525" marT="9525" marB="0" anchor="ctr">
                    <a:solidFill>
                      <a:schemeClr val="tx1"/>
                    </a:solidFill>
                  </a:tcPr>
                </a:tc>
                <a:tc>
                  <a:txBody>
                    <a:bodyPr/>
                    <a:lstStyle/>
                    <a:p>
                      <a:pPr algn="ctr" fontAlgn="b"/>
                      <a:r>
                        <a:rPr lang="en-US" sz="1400" b="1" i="0" u="none" strike="noStrike" dirty="0" err="1">
                          <a:solidFill>
                            <a:schemeClr val="bg1"/>
                          </a:solidFill>
                          <a:effectLst/>
                          <a:latin typeface="Calibri"/>
                        </a:rPr>
                        <a:t>Net_pd_amt</a:t>
                      </a:r>
                      <a:endParaRPr lang="en-US" sz="1400" b="1" i="0" u="none" strike="noStrike" dirty="0">
                        <a:solidFill>
                          <a:schemeClr val="bg1"/>
                        </a:solidFill>
                        <a:effectLst/>
                        <a:latin typeface="Calibri"/>
                      </a:endParaRPr>
                    </a:p>
                  </a:txBody>
                  <a:tcPr marL="9525" marR="9525" marT="9525" marB="0" anchor="ctr">
                    <a:solidFill>
                      <a:schemeClr val="tx1"/>
                    </a:solidFill>
                  </a:tcPr>
                </a:tc>
                <a:tc>
                  <a:txBody>
                    <a:bodyPr/>
                    <a:lstStyle/>
                    <a:p>
                      <a:pPr algn="ctr" fontAlgn="b"/>
                      <a:r>
                        <a:rPr lang="en-US" sz="1400" b="1" i="0" u="none" strike="noStrike" dirty="0" err="1">
                          <a:solidFill>
                            <a:schemeClr val="bg1"/>
                          </a:solidFill>
                          <a:effectLst/>
                          <a:latin typeface="Calibri"/>
                        </a:rPr>
                        <a:t>Prov_sys_id</a:t>
                      </a:r>
                      <a:endParaRPr lang="en-US" sz="1400" b="1" i="0" u="none" strike="noStrike" dirty="0">
                        <a:solidFill>
                          <a:schemeClr val="bg1"/>
                        </a:solidFill>
                        <a:effectLst/>
                        <a:latin typeface="Calibri"/>
                      </a:endParaRPr>
                    </a:p>
                  </a:txBody>
                  <a:tcPr marL="9525" marR="9525" marT="9525" marB="0" anchor="ctr">
                    <a:solidFill>
                      <a:schemeClr val="tx1"/>
                    </a:solidFill>
                  </a:tcPr>
                </a:tc>
              </a:tr>
              <a:tr h="245651">
                <a:tc>
                  <a:txBody>
                    <a:bodyPr/>
                    <a:lstStyle/>
                    <a:p>
                      <a:pPr algn="ctr" fontAlgn="b"/>
                      <a:r>
                        <a:rPr lang="en-US" sz="1200" b="0" i="0" u="none" strike="noStrike" dirty="0">
                          <a:solidFill>
                            <a:schemeClr val="tx1"/>
                          </a:solidFill>
                          <a:effectLst/>
                          <a:latin typeface="+mn-lt"/>
                        </a:rPr>
                        <a:t>87625205</a:t>
                      </a:r>
                    </a:p>
                  </a:txBody>
                  <a:tcPr marL="9525" marR="9525" marT="9525" marB="0" anchor="ctr"/>
                </a:tc>
                <a:tc>
                  <a:txBody>
                    <a:bodyPr/>
                    <a:lstStyle/>
                    <a:p>
                      <a:pPr algn="ctr" fontAlgn="b"/>
                      <a:r>
                        <a:rPr lang="en-US" sz="1200" b="0" i="0" u="none" strike="noStrike" dirty="0">
                          <a:solidFill>
                            <a:schemeClr val="tx1"/>
                          </a:solidFill>
                          <a:effectLst/>
                          <a:latin typeface="+mn-lt"/>
                        </a:rPr>
                        <a:t>BHM</a:t>
                      </a:r>
                    </a:p>
                  </a:txBody>
                  <a:tcPr marL="9525" marR="9525" marT="9525" marB="0" anchor="ctr"/>
                </a:tc>
                <a:tc>
                  <a:txBody>
                    <a:bodyPr/>
                    <a:lstStyle/>
                    <a:p>
                      <a:pPr algn="ctr" fontAlgn="b"/>
                      <a:r>
                        <a:rPr lang="en-US" sz="1200" b="0" i="0" u="none" strike="noStrike" dirty="0">
                          <a:solidFill>
                            <a:schemeClr val="tx1"/>
                          </a:solidFill>
                          <a:effectLst/>
                          <a:latin typeface="+mn-lt"/>
                        </a:rPr>
                        <a:t>$1,870</a:t>
                      </a:r>
                    </a:p>
                  </a:txBody>
                  <a:tcPr marL="9525" marR="9525" marT="9525" marB="0" anchor="ctr"/>
                </a:tc>
                <a:tc>
                  <a:txBody>
                    <a:bodyPr/>
                    <a:lstStyle/>
                    <a:p>
                      <a:pPr algn="ctr" fontAlgn="b"/>
                      <a:r>
                        <a:rPr lang="en-US" sz="1200" b="0" i="0" u="none" strike="noStrike" dirty="0">
                          <a:solidFill>
                            <a:schemeClr val="tx1"/>
                          </a:solidFill>
                          <a:effectLst/>
                          <a:latin typeface="+mn-lt"/>
                        </a:rPr>
                        <a:t>57912161</a:t>
                      </a:r>
                    </a:p>
                  </a:txBody>
                  <a:tcPr marL="9525" marR="9525" marT="9525" marB="0" anchor="ctr"/>
                </a:tc>
              </a:tr>
              <a:tr h="245651">
                <a:tc>
                  <a:txBody>
                    <a:bodyPr/>
                    <a:lstStyle/>
                    <a:p>
                      <a:pPr algn="ctr" fontAlgn="b"/>
                      <a:r>
                        <a:rPr lang="en-US" sz="1200" b="0" i="0" u="none" strike="noStrike" dirty="0">
                          <a:solidFill>
                            <a:schemeClr val="tx1"/>
                          </a:solidFill>
                          <a:effectLst/>
                          <a:latin typeface="+mn-lt"/>
                        </a:rPr>
                        <a:t>87625567</a:t>
                      </a:r>
                    </a:p>
                  </a:txBody>
                  <a:tcPr marL="9525" marR="9525" marT="9525" marB="0" anchor="ctr"/>
                </a:tc>
                <a:tc>
                  <a:txBody>
                    <a:bodyPr/>
                    <a:lstStyle/>
                    <a:p>
                      <a:pPr algn="ctr" fontAlgn="b"/>
                      <a:r>
                        <a:rPr lang="en-US" sz="1200" b="0" i="0" u="none" strike="noStrike">
                          <a:solidFill>
                            <a:schemeClr val="tx1"/>
                          </a:solidFill>
                          <a:effectLst/>
                          <a:latin typeface="+mn-lt"/>
                        </a:rPr>
                        <a:t>BHM</a:t>
                      </a:r>
                    </a:p>
                  </a:txBody>
                  <a:tcPr marL="9525" marR="9525" marT="9525" marB="0" anchor="ctr"/>
                </a:tc>
                <a:tc>
                  <a:txBody>
                    <a:bodyPr/>
                    <a:lstStyle/>
                    <a:p>
                      <a:pPr algn="ctr" fontAlgn="b"/>
                      <a:r>
                        <a:rPr lang="en-US" sz="1200" b="0" i="0" u="none" strike="noStrike">
                          <a:solidFill>
                            <a:schemeClr val="tx1"/>
                          </a:solidFill>
                          <a:effectLst/>
                          <a:latin typeface="+mn-lt"/>
                        </a:rPr>
                        <a:t>$9,058</a:t>
                      </a:r>
                    </a:p>
                  </a:txBody>
                  <a:tcPr marL="9525" marR="9525" marT="9525" marB="0" anchor="ctr"/>
                </a:tc>
                <a:tc>
                  <a:txBody>
                    <a:bodyPr/>
                    <a:lstStyle/>
                    <a:p>
                      <a:pPr algn="ctr" fontAlgn="b"/>
                      <a:r>
                        <a:rPr lang="en-US" sz="1200" b="0" i="0" u="none" strike="noStrike">
                          <a:solidFill>
                            <a:schemeClr val="tx1"/>
                          </a:solidFill>
                          <a:effectLst/>
                          <a:latin typeface="+mn-lt"/>
                        </a:rPr>
                        <a:t>49351514</a:t>
                      </a:r>
                    </a:p>
                  </a:txBody>
                  <a:tcPr marL="9525" marR="9525" marT="9525" marB="0" anchor="ctr"/>
                </a:tc>
              </a:tr>
              <a:tr h="245651">
                <a:tc>
                  <a:txBody>
                    <a:bodyPr/>
                    <a:lstStyle/>
                    <a:p>
                      <a:pPr algn="ctr" fontAlgn="b"/>
                      <a:r>
                        <a:rPr lang="en-US" sz="1200" b="0" i="0" u="none" strike="noStrike" dirty="0">
                          <a:solidFill>
                            <a:schemeClr val="tx1"/>
                          </a:solidFill>
                          <a:effectLst/>
                          <a:latin typeface="+mn-lt"/>
                        </a:rPr>
                        <a:t>87626576</a:t>
                      </a:r>
                    </a:p>
                  </a:txBody>
                  <a:tcPr marL="9525" marR="9525" marT="9525" marB="0" anchor="ctr"/>
                </a:tc>
                <a:tc>
                  <a:txBody>
                    <a:bodyPr/>
                    <a:lstStyle/>
                    <a:p>
                      <a:pPr algn="ctr" fontAlgn="b"/>
                      <a:r>
                        <a:rPr lang="en-US" sz="1200" b="0" i="0" u="none" strike="noStrike" dirty="0">
                          <a:solidFill>
                            <a:schemeClr val="tx1"/>
                          </a:solidFill>
                          <a:effectLst/>
                          <a:latin typeface="+mn-lt"/>
                        </a:rPr>
                        <a:t>BHM</a:t>
                      </a:r>
                    </a:p>
                  </a:txBody>
                  <a:tcPr marL="9525" marR="9525" marT="9525" marB="0" anchor="ctr"/>
                </a:tc>
                <a:tc>
                  <a:txBody>
                    <a:bodyPr/>
                    <a:lstStyle/>
                    <a:p>
                      <a:pPr algn="ctr" fontAlgn="b"/>
                      <a:r>
                        <a:rPr lang="en-US" sz="1200" b="0" i="0" u="none" strike="noStrike" dirty="0">
                          <a:solidFill>
                            <a:schemeClr val="tx1"/>
                          </a:solidFill>
                          <a:effectLst/>
                          <a:latin typeface="+mn-lt"/>
                        </a:rPr>
                        <a:t>$4,709</a:t>
                      </a:r>
                    </a:p>
                  </a:txBody>
                  <a:tcPr marL="9525" marR="9525" marT="9525" marB="0" anchor="ctr"/>
                </a:tc>
                <a:tc>
                  <a:txBody>
                    <a:bodyPr/>
                    <a:lstStyle/>
                    <a:p>
                      <a:pPr algn="ctr" fontAlgn="b"/>
                      <a:r>
                        <a:rPr lang="en-US" sz="1200" b="0" i="0" u="none" strike="noStrike" dirty="0">
                          <a:solidFill>
                            <a:schemeClr val="tx1"/>
                          </a:solidFill>
                          <a:effectLst/>
                          <a:latin typeface="+mn-lt"/>
                        </a:rPr>
                        <a:t>15961724</a:t>
                      </a:r>
                    </a:p>
                  </a:txBody>
                  <a:tcPr marL="9525" marR="9525" marT="9525" marB="0" anchor="ctr"/>
                </a:tc>
              </a:tr>
            </a:tbl>
          </a:graphicData>
        </a:graphic>
      </p:graphicFrame>
      <p:sp>
        <p:nvSpPr>
          <p:cNvPr id="30" name="Oval 71"/>
          <p:cNvSpPr>
            <a:spLocks noChangeArrowheads="1"/>
          </p:cNvSpPr>
          <p:nvPr/>
        </p:nvSpPr>
        <p:spPr bwMode="auto">
          <a:xfrm>
            <a:off x="1586978" y="2257612"/>
            <a:ext cx="1100465" cy="389513"/>
          </a:xfrm>
          <a:prstGeom prst="ellipse">
            <a:avLst/>
          </a:prstGeom>
          <a:solidFill>
            <a:srgbClr val="C0C0C0">
              <a:alpha val="50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sz="1200" b="1" dirty="0" smtClean="0"/>
              <a:t>“Query”</a:t>
            </a:r>
            <a:endParaRPr lang="en-US" sz="1200" b="1" dirty="0"/>
          </a:p>
        </p:txBody>
      </p:sp>
      <p:sp>
        <p:nvSpPr>
          <p:cNvPr id="31" name="Rectangle 30"/>
          <p:cNvSpPr/>
          <p:nvPr/>
        </p:nvSpPr>
        <p:spPr>
          <a:xfrm>
            <a:off x="372890" y="3858869"/>
            <a:ext cx="4631526" cy="2376035"/>
          </a:xfrm>
          <a:prstGeom prst="rect">
            <a:avLst/>
          </a:prstGeom>
        </p:spPr>
        <p:txBody>
          <a:bodyPr wrap="square">
            <a:spAutoFit/>
          </a:bodyPr>
          <a:lstStyle/>
          <a:p>
            <a:pPr marL="285750" indent="-285750" algn="l">
              <a:buFont typeface="Wingdings" pitchFamily="2" charset="2"/>
              <a:buChar char="Ø"/>
            </a:pPr>
            <a:r>
              <a:rPr lang="en-US" sz="1400" dirty="0" smtClean="0">
                <a:latin typeface="+mn-lt"/>
              </a:rPr>
              <a:t>SELECT </a:t>
            </a:r>
            <a:r>
              <a:rPr lang="en-US" sz="1400" dirty="0">
                <a:latin typeface="+mn-lt"/>
              </a:rPr>
              <a:t>Statement Defines WHAT is to be returned (separated by commas</a:t>
            </a:r>
            <a:r>
              <a:rPr lang="en-US" sz="1400" dirty="0" smtClean="0">
                <a:latin typeface="+mn-lt"/>
              </a:rPr>
              <a:t>)</a:t>
            </a:r>
          </a:p>
          <a:p>
            <a:pPr marL="742950" lvl="1" indent="-285750" algn="l">
              <a:buFont typeface="Wingdings" pitchFamily="2" charset="2"/>
              <a:buChar char="§"/>
            </a:pPr>
            <a:r>
              <a:rPr lang="en-US" sz="1400" dirty="0">
                <a:latin typeface="+mn-lt"/>
              </a:rPr>
              <a:t>Database Columns (From Tables or Views)</a:t>
            </a:r>
          </a:p>
          <a:p>
            <a:pPr marL="742950" lvl="1" indent="-285750" algn="l">
              <a:buFont typeface="Wingdings" pitchFamily="2" charset="2"/>
              <a:buChar char="§"/>
            </a:pPr>
            <a:r>
              <a:rPr lang="fr-FR" sz="1400" dirty="0" smtClean="0">
                <a:latin typeface="+mn-lt"/>
              </a:rPr>
              <a:t>Constant </a:t>
            </a:r>
            <a:r>
              <a:rPr lang="fr-FR" sz="1400" dirty="0" err="1">
                <a:latin typeface="+mn-lt"/>
              </a:rPr>
              <a:t>t</a:t>
            </a:r>
            <a:r>
              <a:rPr lang="fr-FR" sz="1400" dirty="0" err="1" smtClean="0">
                <a:latin typeface="+mn-lt"/>
              </a:rPr>
              <a:t>ext</a:t>
            </a:r>
            <a:r>
              <a:rPr lang="fr-FR" sz="1400" dirty="0" smtClean="0">
                <a:latin typeface="+mn-lt"/>
              </a:rPr>
              <a:t> values</a:t>
            </a:r>
            <a:endParaRPr lang="fr-FR" sz="1400" dirty="0">
              <a:latin typeface="+mn-lt"/>
            </a:endParaRPr>
          </a:p>
          <a:p>
            <a:pPr marL="742950" lvl="1" indent="-285750" algn="l">
              <a:buFont typeface="Wingdings" pitchFamily="2" charset="2"/>
              <a:buChar char="§"/>
            </a:pPr>
            <a:r>
              <a:rPr lang="en-US" sz="1400" dirty="0" smtClean="0">
                <a:latin typeface="+mn-lt"/>
              </a:rPr>
              <a:t>Formulas</a:t>
            </a:r>
          </a:p>
          <a:p>
            <a:pPr marL="742950" lvl="1" indent="-285750" algn="l">
              <a:buFont typeface="Wingdings" pitchFamily="2" charset="2"/>
              <a:buChar char="§"/>
            </a:pPr>
            <a:r>
              <a:rPr lang="en-US" sz="1400" dirty="0" smtClean="0">
                <a:latin typeface="+mn-lt"/>
              </a:rPr>
              <a:t>Pre-defined </a:t>
            </a:r>
            <a:r>
              <a:rPr lang="en-US" sz="1400" dirty="0">
                <a:latin typeface="+mn-lt"/>
              </a:rPr>
              <a:t>Functions</a:t>
            </a:r>
          </a:p>
          <a:p>
            <a:pPr marL="742950" lvl="1" indent="-285750" algn="l">
              <a:buFont typeface="Wingdings" pitchFamily="2" charset="2"/>
              <a:buChar char="§"/>
            </a:pPr>
            <a:r>
              <a:rPr lang="en-US" sz="1400" dirty="0" smtClean="0">
                <a:latin typeface="+mn-lt"/>
              </a:rPr>
              <a:t>Group </a:t>
            </a:r>
            <a:r>
              <a:rPr lang="en-US" sz="1400" dirty="0">
                <a:latin typeface="+mn-lt"/>
              </a:rPr>
              <a:t>Functions (COUNT, SUM, MAX, MIN, AVG</a:t>
            </a:r>
            <a:r>
              <a:rPr lang="en-US" sz="1400" dirty="0" smtClean="0">
                <a:latin typeface="+mn-lt"/>
              </a:rPr>
              <a:t>)</a:t>
            </a:r>
          </a:p>
          <a:p>
            <a:pPr marL="285750" indent="-285750" algn="l">
              <a:buFont typeface="Wingdings" pitchFamily="2" charset="2"/>
              <a:buChar char="Ø"/>
            </a:pPr>
            <a:r>
              <a:rPr lang="en-GB" sz="1400" dirty="0"/>
              <a:t>Using a “*” in a select statement indicates that every attribute of the input table is to be </a:t>
            </a:r>
            <a:r>
              <a:rPr lang="en-GB" sz="1400" dirty="0" smtClean="0"/>
              <a:t>selected</a:t>
            </a:r>
            <a:endParaRPr lang="en-GB" sz="1400" dirty="0"/>
          </a:p>
        </p:txBody>
      </p:sp>
    </p:spTree>
    <p:extLst>
      <p:ext uri="{BB962C8B-B14F-4D97-AF65-F5344CB8AC3E}">
        <p14:creationId xmlns:p14="http://schemas.microsoft.com/office/powerpoint/2010/main" val="25590069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txBox="1">
            <a:spLocks/>
          </p:cNvSpPr>
          <p:nvPr/>
        </p:nvSpPr>
        <p:spPr>
          <a:xfrm>
            <a:off x="511791" y="208077"/>
            <a:ext cx="8985250" cy="692727"/>
          </a:xfrm>
          <a:prstGeom prst="rect">
            <a:avLst/>
          </a:prstGeom>
        </p:spPr>
        <p:txBody>
          <a:bodyPr anchor="b"/>
          <a:lstStyle>
            <a:lvl1pPr algn="ctr" rtl="0" eaLnBrk="1" fontAlgn="base" hangingPunct="1">
              <a:spcBef>
                <a:spcPct val="0"/>
              </a:spcBef>
              <a:spcAft>
                <a:spcPct val="0"/>
              </a:spcAft>
              <a:defRPr sz="4400" kern="1200">
                <a:solidFill>
                  <a:schemeClr val="tx1"/>
                </a:solidFill>
                <a:latin typeface="+mj-lt"/>
                <a:ea typeface="ＭＳ Ｐゴシック" charset="-128"/>
                <a:cs typeface="ＭＳ Ｐゴシック" charset="0"/>
              </a:defRPr>
            </a:lvl1pPr>
            <a:lvl2pPr algn="ctr" rtl="0" eaLnBrk="1" fontAlgn="base" hangingPunct="1">
              <a:spcBef>
                <a:spcPct val="0"/>
              </a:spcBef>
              <a:spcAft>
                <a:spcPct val="0"/>
              </a:spcAft>
              <a:defRPr sz="4400">
                <a:solidFill>
                  <a:schemeClr val="tx1"/>
                </a:solidFill>
                <a:latin typeface="Arial" pitchFamily="34" charset="0"/>
                <a:ea typeface="ＭＳ Ｐゴシック" charset="-128"/>
                <a:cs typeface="ＭＳ Ｐゴシック" charset="0"/>
              </a:defRPr>
            </a:lvl2pPr>
            <a:lvl3pPr algn="ctr" rtl="0" eaLnBrk="1" fontAlgn="base" hangingPunct="1">
              <a:spcBef>
                <a:spcPct val="0"/>
              </a:spcBef>
              <a:spcAft>
                <a:spcPct val="0"/>
              </a:spcAft>
              <a:defRPr sz="4400">
                <a:solidFill>
                  <a:schemeClr val="tx1"/>
                </a:solidFill>
                <a:latin typeface="Arial" pitchFamily="34" charset="0"/>
                <a:ea typeface="ＭＳ Ｐゴシック" charset="-128"/>
                <a:cs typeface="ＭＳ Ｐゴシック" charset="0"/>
              </a:defRPr>
            </a:lvl3pPr>
            <a:lvl4pPr algn="ctr" rtl="0" eaLnBrk="1" fontAlgn="base" hangingPunct="1">
              <a:spcBef>
                <a:spcPct val="0"/>
              </a:spcBef>
              <a:spcAft>
                <a:spcPct val="0"/>
              </a:spcAft>
              <a:defRPr sz="4400">
                <a:solidFill>
                  <a:schemeClr val="tx1"/>
                </a:solidFill>
                <a:latin typeface="Arial" pitchFamily="34" charset="0"/>
                <a:ea typeface="ＭＳ Ｐゴシック" charset="-128"/>
                <a:cs typeface="ＭＳ Ｐゴシック" charset="0"/>
              </a:defRPr>
            </a:lvl4pPr>
            <a:lvl5pPr algn="ctr" rtl="0" eaLnBrk="1" fontAlgn="base" hangingPunct="1">
              <a:spcBef>
                <a:spcPct val="0"/>
              </a:spcBef>
              <a:spcAft>
                <a:spcPct val="0"/>
              </a:spcAft>
              <a:defRPr sz="4400">
                <a:solidFill>
                  <a:schemeClr val="tx1"/>
                </a:solidFill>
                <a:latin typeface="Arial" pitchFamily="34" charset="0"/>
                <a:ea typeface="ＭＳ Ｐゴシック" charset="-128"/>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sz="2800" dirty="0" smtClean="0">
                <a:latin typeface="+mn-lt"/>
              </a:rPr>
              <a:t>Where clause</a:t>
            </a:r>
            <a:endParaRPr lang="en-US" sz="2800" dirty="0">
              <a:latin typeface="+mn-lt"/>
            </a:endParaRPr>
          </a:p>
        </p:txBody>
      </p:sp>
      <p:sp>
        <p:nvSpPr>
          <p:cNvPr id="31" name="Rectangle 30"/>
          <p:cNvSpPr/>
          <p:nvPr/>
        </p:nvSpPr>
        <p:spPr>
          <a:xfrm>
            <a:off x="361663" y="900804"/>
            <a:ext cx="4642753" cy="2656112"/>
          </a:xfrm>
          <a:prstGeom prst="rect">
            <a:avLst/>
          </a:prstGeom>
        </p:spPr>
        <p:txBody>
          <a:bodyPr wrap="square">
            <a:spAutoFit/>
          </a:bodyPr>
          <a:lstStyle/>
          <a:p>
            <a:pPr marL="285750" indent="-285750" algn="l">
              <a:buFont typeface="Wingdings" pitchFamily="2" charset="2"/>
              <a:buChar char="Ø"/>
            </a:pPr>
            <a:r>
              <a:rPr lang="en-US" sz="1400" dirty="0" smtClean="0"/>
              <a:t>Optional</a:t>
            </a:r>
            <a:endParaRPr lang="en-US" sz="1400" dirty="0"/>
          </a:p>
          <a:p>
            <a:pPr marL="285750" indent="-285750" algn="l">
              <a:buFont typeface="Wingdings" pitchFamily="2" charset="2"/>
              <a:buChar char="Ø"/>
            </a:pPr>
            <a:r>
              <a:rPr lang="en-US" sz="1400" dirty="0" smtClean="0"/>
              <a:t>Defines </a:t>
            </a:r>
            <a:r>
              <a:rPr lang="en-US" sz="1400" dirty="0"/>
              <a:t>what records are to be included in the </a:t>
            </a:r>
            <a:r>
              <a:rPr lang="en-US" sz="1400" dirty="0" smtClean="0"/>
              <a:t>query</a:t>
            </a:r>
            <a:endParaRPr lang="en-US" sz="1400" dirty="0"/>
          </a:p>
          <a:p>
            <a:pPr marL="285750" indent="-285750" algn="l">
              <a:buFont typeface="Wingdings" pitchFamily="2" charset="2"/>
              <a:buChar char="Ø"/>
            </a:pPr>
            <a:r>
              <a:rPr lang="en-US" sz="1400" dirty="0" smtClean="0"/>
              <a:t>Uses </a:t>
            </a:r>
            <a:r>
              <a:rPr lang="en-US" sz="1400" dirty="0"/>
              <a:t>Conditional </a:t>
            </a:r>
            <a:r>
              <a:rPr lang="en-US" sz="1400" dirty="0" smtClean="0"/>
              <a:t>Operators</a:t>
            </a:r>
            <a:endParaRPr lang="en-US" sz="1400" dirty="0"/>
          </a:p>
          <a:p>
            <a:pPr marL="742950" lvl="1" indent="-285750" algn="l">
              <a:buFont typeface="Wingdings" pitchFamily="2" charset="2"/>
              <a:buChar char="§"/>
            </a:pPr>
            <a:r>
              <a:rPr lang="en-US" sz="1400" dirty="0" smtClean="0"/>
              <a:t>BETWEEN </a:t>
            </a:r>
            <a:r>
              <a:rPr lang="en-US" sz="1400" dirty="0"/>
              <a:t>x AND </a:t>
            </a:r>
            <a:r>
              <a:rPr lang="en-US" sz="1400" dirty="0" smtClean="0"/>
              <a:t>y</a:t>
            </a:r>
            <a:endParaRPr lang="en-US" sz="1400" dirty="0"/>
          </a:p>
          <a:p>
            <a:pPr marL="742950" lvl="1" indent="-285750" algn="l">
              <a:buFont typeface="Wingdings" pitchFamily="2" charset="2"/>
              <a:buChar char="§"/>
            </a:pPr>
            <a:r>
              <a:rPr lang="en-US" sz="1400" dirty="0" smtClean="0"/>
              <a:t>IN </a:t>
            </a:r>
            <a:r>
              <a:rPr lang="en-US" sz="1400" dirty="0"/>
              <a:t>(</a:t>
            </a:r>
            <a:r>
              <a:rPr lang="en-US" sz="1400" dirty="0" smtClean="0"/>
              <a:t>list)</a:t>
            </a:r>
            <a:endParaRPr lang="en-US" sz="1400" dirty="0"/>
          </a:p>
          <a:p>
            <a:pPr marL="742950" lvl="1" indent="-285750" algn="l">
              <a:buFont typeface="Wingdings" pitchFamily="2" charset="2"/>
              <a:buChar char="§"/>
            </a:pPr>
            <a:r>
              <a:rPr lang="en-US" sz="1400" dirty="0" smtClean="0"/>
              <a:t>LIKE </a:t>
            </a:r>
            <a:r>
              <a:rPr lang="en-US" sz="1400" dirty="0"/>
              <a:t>‘‘%</a:t>
            </a:r>
            <a:r>
              <a:rPr lang="en-US" sz="1400" dirty="0" smtClean="0"/>
              <a:t>string’’(“%” </a:t>
            </a:r>
            <a:r>
              <a:rPr lang="en-US" sz="1400" dirty="0"/>
              <a:t>is a wild wild-card)</a:t>
            </a:r>
          </a:p>
          <a:p>
            <a:pPr marL="742950" lvl="1" indent="-285750" algn="l">
              <a:buFont typeface="Wingdings" pitchFamily="2" charset="2"/>
              <a:buChar char="§"/>
            </a:pPr>
            <a:r>
              <a:rPr lang="en-US" sz="1400" dirty="0" smtClean="0"/>
              <a:t>IS NULL</a:t>
            </a:r>
            <a:endParaRPr lang="en-US" sz="1400" dirty="0"/>
          </a:p>
          <a:p>
            <a:pPr marL="742950" lvl="1" indent="-285750" algn="l">
              <a:buFont typeface="Wingdings" pitchFamily="2" charset="2"/>
              <a:buChar char="§"/>
            </a:pPr>
            <a:r>
              <a:rPr lang="en-US" sz="1400" dirty="0" smtClean="0"/>
              <a:t>NOT </a:t>
            </a:r>
            <a:r>
              <a:rPr lang="en-US" sz="1400" dirty="0"/>
              <a:t>{BETWEEN / IN / LIKE / NULL}</a:t>
            </a:r>
          </a:p>
          <a:p>
            <a:pPr marL="285750" indent="-285750" algn="l">
              <a:buFont typeface="Wingdings" pitchFamily="2" charset="2"/>
              <a:buChar char="Ø"/>
            </a:pPr>
            <a:r>
              <a:rPr lang="en-US" sz="1400" dirty="0" smtClean="0"/>
              <a:t>Multiple </a:t>
            </a:r>
            <a:r>
              <a:rPr lang="en-US" sz="1400" dirty="0"/>
              <a:t>Conditions Linked with AND &amp; OR </a:t>
            </a:r>
            <a:r>
              <a:rPr lang="en-US" sz="1400" dirty="0" smtClean="0"/>
              <a:t>Statements</a:t>
            </a:r>
          </a:p>
          <a:p>
            <a:pPr marL="285750" indent="-285750" algn="l">
              <a:buFont typeface="Wingdings" pitchFamily="2" charset="2"/>
              <a:buChar char="Ø"/>
            </a:pPr>
            <a:r>
              <a:rPr lang="en-US" sz="1400" dirty="0" smtClean="0"/>
              <a:t>Strings </a:t>
            </a:r>
            <a:r>
              <a:rPr lang="en-US" sz="1400" dirty="0"/>
              <a:t>Contained Within SINGLE QUOTES!!</a:t>
            </a:r>
            <a:endParaRPr lang="en-GB" sz="1400" dirty="0"/>
          </a:p>
        </p:txBody>
      </p:sp>
      <p:graphicFrame>
        <p:nvGraphicFramePr>
          <p:cNvPr id="4" name="Table 3"/>
          <p:cNvGraphicFramePr>
            <a:graphicFrameLocks noGrp="1"/>
          </p:cNvGraphicFramePr>
          <p:nvPr>
            <p:extLst>
              <p:ext uri="{D42A27DB-BD31-4B8C-83A1-F6EECF244321}">
                <p14:modId xmlns:p14="http://schemas.microsoft.com/office/powerpoint/2010/main" val="4142821828"/>
              </p:ext>
            </p:extLst>
          </p:nvPr>
        </p:nvGraphicFramePr>
        <p:xfrm>
          <a:off x="805386" y="3788931"/>
          <a:ext cx="3025422" cy="2500512"/>
        </p:xfrm>
        <a:graphic>
          <a:graphicData uri="http://schemas.openxmlformats.org/drawingml/2006/table">
            <a:tbl>
              <a:tblPr firstRow="1" bandRow="1">
                <a:tableStyleId>{00A15C55-8517-42AA-B614-E9B94910E393}</a:tableStyleId>
              </a:tblPr>
              <a:tblGrid>
                <a:gridCol w="1536435"/>
                <a:gridCol w="1488987"/>
              </a:tblGrid>
              <a:tr h="43566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200" u="none" strike="noStrike" kern="0" cap="none" spc="0" normalizeH="0" baseline="0" noProof="0" dirty="0" smtClean="0">
                          <a:ln>
                            <a:noFill/>
                          </a:ln>
                          <a:effectLst/>
                          <a:uLnTx/>
                          <a:uFillTx/>
                        </a:rPr>
                        <a:t>Comparison Operators </a:t>
                      </a:r>
                      <a:endParaRPr lang="en-US" sz="1200"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marL="457200" marR="0" lvl="1" indent="-220663" algn="ctr" defTabSz="914400" rtl="0" eaLnBrk="0" fontAlgn="base" latinLnBrk="0" hangingPunct="0">
                        <a:lnSpc>
                          <a:spcPct val="90000"/>
                        </a:lnSpc>
                        <a:spcBef>
                          <a:spcPct val="40000"/>
                        </a:spcBef>
                        <a:spcAft>
                          <a:spcPct val="0"/>
                        </a:spcAft>
                        <a:buClr>
                          <a:srgbClr val="0B1F65"/>
                        </a:buClr>
                        <a:buSzTx/>
                        <a:buFontTx/>
                        <a:buNone/>
                        <a:tabLst/>
                        <a:defRPr/>
                      </a:pPr>
                      <a:r>
                        <a:rPr kumimoji="0" lang="en-US" sz="1200" u="none" strike="noStrike" kern="0" cap="none" spc="0" normalizeH="0" baseline="0" noProof="0" dirty="0" smtClean="0">
                          <a:ln>
                            <a:noFill/>
                          </a:ln>
                          <a:effectLst/>
                          <a:uLnTx/>
                          <a:uFillTx/>
                        </a:rPr>
                        <a:t>Description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r>
              <a:tr h="282228">
                <a:tc>
                  <a:txBody>
                    <a:bodyPr/>
                    <a:lstStyle/>
                    <a:p>
                      <a:pPr algn="ctr"/>
                      <a:r>
                        <a:rPr lang="en-US" sz="1200" dirty="0" smtClean="0">
                          <a:solidFill>
                            <a:schemeClr val="tx1"/>
                          </a:solidFill>
                        </a:rPr>
                        <a:t>= </a:t>
                      </a: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dirty="0" smtClean="0">
                          <a:solidFill>
                            <a:schemeClr val="tx1"/>
                          </a:solidFill>
                        </a:rPr>
                        <a:t>equal to </a:t>
                      </a: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2228">
                <a:tc>
                  <a:txBody>
                    <a:bodyPr/>
                    <a:lstStyle/>
                    <a:p>
                      <a:pPr algn="ctr"/>
                      <a:r>
                        <a:rPr lang="en-US" sz="1200" dirty="0" smtClean="0">
                          <a:solidFill>
                            <a:schemeClr val="tx1"/>
                          </a:solidFill>
                        </a:rPr>
                        <a:t>&lt;&gt;, != </a:t>
                      </a: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dirty="0" smtClean="0">
                          <a:solidFill>
                            <a:schemeClr val="tx1"/>
                          </a:solidFill>
                        </a:rPr>
                        <a:t>is not equal to </a:t>
                      </a: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2228">
                <a:tc>
                  <a:txBody>
                    <a:bodyPr/>
                    <a:lstStyle/>
                    <a:p>
                      <a:pPr algn="ctr"/>
                      <a:r>
                        <a:rPr lang="en-US" sz="1200" dirty="0" smtClean="0">
                          <a:solidFill>
                            <a:schemeClr val="tx1"/>
                          </a:solidFill>
                        </a:rPr>
                        <a:t>&lt;</a:t>
                      </a: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dirty="0" smtClean="0">
                          <a:solidFill>
                            <a:schemeClr val="tx1"/>
                          </a:solidFill>
                        </a:rPr>
                        <a:t>Less than</a:t>
                      </a: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2228">
                <a:tc>
                  <a:txBody>
                    <a:bodyPr/>
                    <a:lstStyle/>
                    <a:p>
                      <a:pPr algn="ctr"/>
                      <a:r>
                        <a:rPr lang="en-US" sz="1200" dirty="0" smtClean="0">
                          <a:solidFill>
                            <a:schemeClr val="tx1"/>
                          </a:solidFill>
                        </a:rPr>
                        <a:t>&gt;</a:t>
                      </a: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dirty="0" smtClean="0">
                          <a:solidFill>
                            <a:schemeClr val="tx1"/>
                          </a:solidFill>
                        </a:rPr>
                        <a:t>Greater than</a:t>
                      </a: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435666">
                <a:tc>
                  <a:txBody>
                    <a:bodyPr/>
                    <a:lstStyle/>
                    <a:p>
                      <a:pPr algn="ctr"/>
                      <a:r>
                        <a:rPr lang="en-US" sz="1200" dirty="0" smtClean="0">
                          <a:solidFill>
                            <a:schemeClr val="tx1"/>
                          </a:solidFill>
                        </a:rPr>
                        <a:t>&gt;=</a:t>
                      </a: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dirty="0" smtClean="0">
                          <a:solidFill>
                            <a:schemeClr val="tx1"/>
                          </a:solidFill>
                        </a:rPr>
                        <a:t>Greater</a:t>
                      </a:r>
                      <a:r>
                        <a:rPr lang="en-US" sz="1200" baseline="0" dirty="0" smtClean="0">
                          <a:solidFill>
                            <a:schemeClr val="tx1"/>
                          </a:solidFill>
                        </a:rPr>
                        <a:t> than or equal to</a:t>
                      </a: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2228">
                <a:tc>
                  <a:txBody>
                    <a:bodyPr/>
                    <a:lstStyle/>
                    <a:p>
                      <a:pPr algn="ctr"/>
                      <a:r>
                        <a:rPr lang="en-US" sz="1200" dirty="0" smtClean="0">
                          <a:solidFill>
                            <a:schemeClr val="tx1"/>
                          </a:solidFill>
                        </a:rPr>
                        <a:t>&lt;=</a:t>
                      </a: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dirty="0" smtClean="0">
                          <a:solidFill>
                            <a:schemeClr val="tx1"/>
                          </a:solidFill>
                        </a:rPr>
                        <a:t>Less</a:t>
                      </a:r>
                      <a:r>
                        <a:rPr lang="en-US" sz="1200" baseline="0" dirty="0" smtClean="0">
                          <a:solidFill>
                            <a:schemeClr val="tx1"/>
                          </a:solidFill>
                        </a:rPr>
                        <a:t> than or equal to</a:t>
                      </a: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5" name="Text Box 36"/>
          <p:cNvSpPr txBox="1">
            <a:spLocks noChangeArrowheads="1"/>
          </p:cNvSpPr>
          <p:nvPr/>
        </p:nvSpPr>
        <p:spPr bwMode="auto">
          <a:xfrm>
            <a:off x="5996403" y="2628927"/>
            <a:ext cx="171181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dirty="0" smtClean="0"/>
              <a:t>Table: </a:t>
            </a:r>
            <a:r>
              <a:rPr lang="en-US" sz="1400" b="1" dirty="0" err="1" smtClean="0"/>
              <a:t>Claim_info</a:t>
            </a:r>
            <a:r>
              <a:rPr lang="en-US" sz="1400" b="1" dirty="0" smtClean="0"/>
              <a:t> </a:t>
            </a:r>
            <a:endParaRPr lang="en-US" sz="1400" b="1" dirty="0"/>
          </a:p>
        </p:txBody>
      </p:sp>
      <p:sp>
        <p:nvSpPr>
          <p:cNvPr id="6" name="AutoShape 37"/>
          <p:cNvSpPr>
            <a:spLocks noChangeArrowheads="1"/>
          </p:cNvSpPr>
          <p:nvPr/>
        </p:nvSpPr>
        <p:spPr bwMode="auto">
          <a:xfrm>
            <a:off x="6805619" y="4653900"/>
            <a:ext cx="609600" cy="609600"/>
          </a:xfrm>
          <a:prstGeom prst="downArrow">
            <a:avLst>
              <a:gd name="adj1" fmla="val 50000"/>
              <a:gd name="adj2" fmla="val 25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7" name="Table 6"/>
          <p:cNvGraphicFramePr>
            <a:graphicFrameLocks noGrp="1"/>
          </p:cNvGraphicFramePr>
          <p:nvPr>
            <p:extLst>
              <p:ext uri="{D42A27DB-BD31-4B8C-83A1-F6EECF244321}">
                <p14:modId xmlns:p14="http://schemas.microsoft.com/office/powerpoint/2010/main" val="530510764"/>
              </p:ext>
            </p:extLst>
          </p:nvPr>
        </p:nvGraphicFramePr>
        <p:xfrm>
          <a:off x="5236187" y="3002311"/>
          <a:ext cx="3841845" cy="1473906"/>
        </p:xfrm>
        <a:graphic>
          <a:graphicData uri="http://schemas.openxmlformats.org/drawingml/2006/table">
            <a:tbl>
              <a:tblPr firstRow="1" bandRow="1">
                <a:tableStyleId>{5C22544A-7EE6-4342-B048-85BDC9FD1C3A}</a:tableStyleId>
              </a:tblPr>
              <a:tblGrid>
                <a:gridCol w="1016758"/>
                <a:gridCol w="614150"/>
                <a:gridCol w="1091820"/>
                <a:gridCol w="1119117"/>
              </a:tblGrid>
              <a:tr h="245651">
                <a:tc>
                  <a:txBody>
                    <a:bodyPr/>
                    <a:lstStyle/>
                    <a:p>
                      <a:pPr algn="ctr" fontAlgn="b"/>
                      <a:r>
                        <a:rPr lang="en-US" sz="1400" b="1" i="0" u="none" strike="noStrike" dirty="0" err="1">
                          <a:solidFill>
                            <a:schemeClr val="bg1"/>
                          </a:solidFill>
                          <a:effectLst/>
                          <a:latin typeface="Calibri"/>
                        </a:rPr>
                        <a:t>Clm_aud_nbr</a:t>
                      </a:r>
                      <a:endParaRPr lang="en-US" sz="1400" b="1" i="0" u="none" strike="noStrike" dirty="0">
                        <a:solidFill>
                          <a:schemeClr val="bg1"/>
                        </a:solidFill>
                        <a:effectLst/>
                        <a:latin typeface="Calibri"/>
                      </a:endParaRPr>
                    </a:p>
                  </a:txBody>
                  <a:tcPr marL="9525" marR="9525" marT="9525" marB="0" anchor="ctr">
                    <a:solidFill>
                      <a:schemeClr val="tx1"/>
                    </a:solidFill>
                  </a:tcPr>
                </a:tc>
                <a:tc>
                  <a:txBody>
                    <a:bodyPr/>
                    <a:lstStyle/>
                    <a:p>
                      <a:pPr algn="ctr" fontAlgn="b"/>
                      <a:r>
                        <a:rPr lang="en-US" sz="1400" b="1" i="0" u="none" strike="noStrike" dirty="0" err="1">
                          <a:solidFill>
                            <a:schemeClr val="bg1"/>
                          </a:solidFill>
                          <a:effectLst/>
                          <a:latin typeface="Calibri"/>
                        </a:rPr>
                        <a:t>Site_cd</a:t>
                      </a:r>
                      <a:endParaRPr lang="en-US" sz="1400" b="1" i="0" u="none" strike="noStrike" dirty="0">
                        <a:solidFill>
                          <a:schemeClr val="bg1"/>
                        </a:solidFill>
                        <a:effectLst/>
                        <a:latin typeface="Calibri"/>
                      </a:endParaRPr>
                    </a:p>
                  </a:txBody>
                  <a:tcPr marL="9525" marR="9525" marT="9525" marB="0" anchor="ctr">
                    <a:solidFill>
                      <a:schemeClr val="tx1"/>
                    </a:solidFill>
                  </a:tcPr>
                </a:tc>
                <a:tc>
                  <a:txBody>
                    <a:bodyPr/>
                    <a:lstStyle/>
                    <a:p>
                      <a:pPr algn="ctr" fontAlgn="b"/>
                      <a:r>
                        <a:rPr lang="en-US" sz="1400" b="1" i="0" u="none" strike="noStrike" dirty="0" err="1">
                          <a:solidFill>
                            <a:schemeClr val="bg1"/>
                          </a:solidFill>
                          <a:effectLst/>
                          <a:latin typeface="Calibri"/>
                        </a:rPr>
                        <a:t>Net_pd_amt</a:t>
                      </a:r>
                      <a:endParaRPr lang="en-US" sz="1400" b="1" i="0" u="none" strike="noStrike" dirty="0">
                        <a:solidFill>
                          <a:schemeClr val="bg1"/>
                        </a:solidFill>
                        <a:effectLst/>
                        <a:latin typeface="Calibri"/>
                      </a:endParaRPr>
                    </a:p>
                  </a:txBody>
                  <a:tcPr marL="9525" marR="9525" marT="9525" marB="0" anchor="ctr">
                    <a:solidFill>
                      <a:schemeClr val="tx1"/>
                    </a:solidFill>
                  </a:tcPr>
                </a:tc>
                <a:tc>
                  <a:txBody>
                    <a:bodyPr/>
                    <a:lstStyle/>
                    <a:p>
                      <a:pPr algn="ctr" fontAlgn="b"/>
                      <a:r>
                        <a:rPr lang="en-US" sz="1400" b="1" i="0" u="none" strike="noStrike" dirty="0" err="1">
                          <a:solidFill>
                            <a:schemeClr val="bg1"/>
                          </a:solidFill>
                          <a:effectLst/>
                          <a:latin typeface="Calibri"/>
                        </a:rPr>
                        <a:t>Prov_sys_id</a:t>
                      </a:r>
                      <a:endParaRPr lang="en-US" sz="1400" b="1" i="0" u="none" strike="noStrike" dirty="0">
                        <a:solidFill>
                          <a:schemeClr val="bg1"/>
                        </a:solidFill>
                        <a:effectLst/>
                        <a:latin typeface="Calibri"/>
                      </a:endParaRPr>
                    </a:p>
                  </a:txBody>
                  <a:tcPr marL="9525" marR="9525" marT="9525" marB="0" anchor="ctr">
                    <a:solidFill>
                      <a:schemeClr val="tx1"/>
                    </a:solidFill>
                  </a:tcPr>
                </a:tc>
              </a:tr>
              <a:tr h="245651">
                <a:tc>
                  <a:txBody>
                    <a:bodyPr/>
                    <a:lstStyle/>
                    <a:p>
                      <a:pPr algn="ctr" fontAlgn="b"/>
                      <a:r>
                        <a:rPr lang="en-US" sz="1200" b="0" i="0" u="none" strike="noStrike" dirty="0">
                          <a:solidFill>
                            <a:schemeClr val="tx1"/>
                          </a:solidFill>
                          <a:effectLst/>
                          <a:latin typeface="+mn-lt"/>
                        </a:rPr>
                        <a:t>87625205</a:t>
                      </a:r>
                    </a:p>
                  </a:txBody>
                  <a:tcPr marL="9525" marR="9525" marT="9525" marB="0" anchor="ctr"/>
                </a:tc>
                <a:tc>
                  <a:txBody>
                    <a:bodyPr/>
                    <a:lstStyle/>
                    <a:p>
                      <a:pPr algn="ctr" fontAlgn="b"/>
                      <a:r>
                        <a:rPr lang="en-US" sz="1200" b="0" i="0" u="none" strike="noStrike" dirty="0">
                          <a:solidFill>
                            <a:schemeClr val="tx1"/>
                          </a:solidFill>
                          <a:effectLst/>
                          <a:latin typeface="+mn-lt"/>
                        </a:rPr>
                        <a:t>BHM</a:t>
                      </a:r>
                    </a:p>
                  </a:txBody>
                  <a:tcPr marL="9525" marR="9525" marT="9525" marB="0" anchor="ctr"/>
                </a:tc>
                <a:tc>
                  <a:txBody>
                    <a:bodyPr/>
                    <a:lstStyle/>
                    <a:p>
                      <a:pPr algn="ctr" fontAlgn="b"/>
                      <a:r>
                        <a:rPr lang="en-US" sz="1200" b="0" i="0" u="none" strike="noStrike" dirty="0">
                          <a:solidFill>
                            <a:schemeClr val="tx1"/>
                          </a:solidFill>
                          <a:effectLst/>
                          <a:latin typeface="+mn-lt"/>
                        </a:rPr>
                        <a:t>$1,870</a:t>
                      </a:r>
                    </a:p>
                  </a:txBody>
                  <a:tcPr marL="9525" marR="9525" marT="9525" marB="0" anchor="ctr"/>
                </a:tc>
                <a:tc>
                  <a:txBody>
                    <a:bodyPr/>
                    <a:lstStyle/>
                    <a:p>
                      <a:pPr algn="ctr" fontAlgn="b"/>
                      <a:r>
                        <a:rPr lang="en-US" sz="1200" b="0" i="0" u="none" strike="noStrike" dirty="0">
                          <a:solidFill>
                            <a:schemeClr val="tx1"/>
                          </a:solidFill>
                          <a:effectLst/>
                          <a:latin typeface="+mn-lt"/>
                        </a:rPr>
                        <a:t>57912161</a:t>
                      </a:r>
                    </a:p>
                  </a:txBody>
                  <a:tcPr marL="9525" marR="9525" marT="9525" marB="0" anchor="ctr"/>
                </a:tc>
              </a:tr>
              <a:tr h="245651">
                <a:tc>
                  <a:txBody>
                    <a:bodyPr/>
                    <a:lstStyle/>
                    <a:p>
                      <a:pPr algn="ctr" fontAlgn="b"/>
                      <a:r>
                        <a:rPr lang="en-US" sz="1200" b="0" i="0" u="none" strike="noStrike" dirty="0">
                          <a:solidFill>
                            <a:schemeClr val="tx1"/>
                          </a:solidFill>
                          <a:effectLst/>
                          <a:latin typeface="+mn-lt"/>
                        </a:rPr>
                        <a:t>87625567</a:t>
                      </a:r>
                    </a:p>
                  </a:txBody>
                  <a:tcPr marL="9525" marR="9525" marT="9525" marB="0" anchor="ctr"/>
                </a:tc>
                <a:tc>
                  <a:txBody>
                    <a:bodyPr/>
                    <a:lstStyle/>
                    <a:p>
                      <a:pPr algn="ctr" fontAlgn="b"/>
                      <a:r>
                        <a:rPr lang="en-US" sz="1200" b="0" i="0" u="none" strike="noStrike">
                          <a:solidFill>
                            <a:schemeClr val="tx1"/>
                          </a:solidFill>
                          <a:effectLst/>
                          <a:latin typeface="+mn-lt"/>
                        </a:rPr>
                        <a:t>BHM</a:t>
                      </a:r>
                    </a:p>
                  </a:txBody>
                  <a:tcPr marL="9525" marR="9525" marT="9525" marB="0" anchor="ctr"/>
                </a:tc>
                <a:tc>
                  <a:txBody>
                    <a:bodyPr/>
                    <a:lstStyle/>
                    <a:p>
                      <a:pPr algn="ctr" fontAlgn="b"/>
                      <a:r>
                        <a:rPr lang="en-US" sz="1200" b="0" i="0" u="none" strike="noStrike">
                          <a:solidFill>
                            <a:schemeClr val="tx1"/>
                          </a:solidFill>
                          <a:effectLst/>
                          <a:latin typeface="+mn-lt"/>
                        </a:rPr>
                        <a:t>$9,058</a:t>
                      </a:r>
                    </a:p>
                  </a:txBody>
                  <a:tcPr marL="9525" marR="9525" marT="9525" marB="0" anchor="ctr"/>
                </a:tc>
                <a:tc>
                  <a:txBody>
                    <a:bodyPr/>
                    <a:lstStyle/>
                    <a:p>
                      <a:pPr algn="ctr" fontAlgn="b"/>
                      <a:r>
                        <a:rPr lang="en-US" sz="1200" b="0" i="0" u="none" strike="noStrike">
                          <a:solidFill>
                            <a:schemeClr val="tx1"/>
                          </a:solidFill>
                          <a:effectLst/>
                          <a:latin typeface="+mn-lt"/>
                        </a:rPr>
                        <a:t>49351514</a:t>
                      </a:r>
                    </a:p>
                  </a:txBody>
                  <a:tcPr marL="9525" marR="9525" marT="9525" marB="0" anchor="ctr"/>
                </a:tc>
              </a:tr>
              <a:tr h="245651">
                <a:tc>
                  <a:txBody>
                    <a:bodyPr/>
                    <a:lstStyle/>
                    <a:p>
                      <a:pPr algn="ctr" fontAlgn="b"/>
                      <a:r>
                        <a:rPr lang="en-US" sz="1200" b="0" i="0" u="none" strike="noStrike" dirty="0">
                          <a:solidFill>
                            <a:schemeClr val="tx1"/>
                          </a:solidFill>
                          <a:effectLst/>
                          <a:latin typeface="+mn-lt"/>
                        </a:rPr>
                        <a:t>87626576</a:t>
                      </a:r>
                    </a:p>
                  </a:txBody>
                  <a:tcPr marL="9525" marR="9525" marT="9525" marB="0" anchor="ctr"/>
                </a:tc>
                <a:tc>
                  <a:txBody>
                    <a:bodyPr/>
                    <a:lstStyle/>
                    <a:p>
                      <a:pPr algn="ctr" fontAlgn="b"/>
                      <a:r>
                        <a:rPr lang="en-US" sz="1200" b="0" i="0" u="none" strike="noStrike" dirty="0">
                          <a:solidFill>
                            <a:schemeClr val="tx1"/>
                          </a:solidFill>
                          <a:effectLst/>
                          <a:latin typeface="+mn-lt"/>
                        </a:rPr>
                        <a:t>BHM</a:t>
                      </a:r>
                    </a:p>
                  </a:txBody>
                  <a:tcPr marL="9525" marR="9525" marT="9525" marB="0" anchor="ctr"/>
                </a:tc>
                <a:tc>
                  <a:txBody>
                    <a:bodyPr/>
                    <a:lstStyle/>
                    <a:p>
                      <a:pPr algn="ctr" fontAlgn="b"/>
                      <a:r>
                        <a:rPr lang="en-US" sz="1200" b="0" i="0" u="none" strike="noStrike" dirty="0">
                          <a:solidFill>
                            <a:schemeClr val="tx1"/>
                          </a:solidFill>
                          <a:effectLst/>
                          <a:latin typeface="+mn-lt"/>
                        </a:rPr>
                        <a:t>$4,709</a:t>
                      </a:r>
                    </a:p>
                  </a:txBody>
                  <a:tcPr marL="9525" marR="9525" marT="9525" marB="0" anchor="ctr"/>
                </a:tc>
                <a:tc>
                  <a:txBody>
                    <a:bodyPr/>
                    <a:lstStyle/>
                    <a:p>
                      <a:pPr algn="ctr" fontAlgn="b"/>
                      <a:r>
                        <a:rPr lang="en-US" sz="1200" b="0" i="0" u="none" strike="noStrike">
                          <a:solidFill>
                            <a:schemeClr val="tx1"/>
                          </a:solidFill>
                          <a:effectLst/>
                          <a:latin typeface="+mn-lt"/>
                        </a:rPr>
                        <a:t>15961724</a:t>
                      </a:r>
                    </a:p>
                  </a:txBody>
                  <a:tcPr marL="9525" marR="9525" marT="9525" marB="0" anchor="ctr"/>
                </a:tc>
              </a:tr>
              <a:tr h="245651">
                <a:tc>
                  <a:txBody>
                    <a:bodyPr/>
                    <a:lstStyle/>
                    <a:p>
                      <a:pPr algn="ctr" fontAlgn="b"/>
                      <a:r>
                        <a:rPr lang="en-US" sz="1200" b="0" i="0" u="none" strike="noStrike" dirty="0" smtClean="0">
                          <a:solidFill>
                            <a:schemeClr val="tx1"/>
                          </a:solidFill>
                          <a:effectLst/>
                          <a:latin typeface="+mn-lt"/>
                        </a:rPr>
                        <a:t>87625205</a:t>
                      </a:r>
                      <a:endParaRPr lang="en-US" sz="1200" b="0" i="0" u="none" strike="noStrike" dirty="0">
                        <a:solidFill>
                          <a:schemeClr val="tx1"/>
                        </a:solidFill>
                        <a:effectLst/>
                        <a:latin typeface="+mn-lt"/>
                      </a:endParaRPr>
                    </a:p>
                  </a:txBody>
                  <a:tcPr marL="9525" marR="9525" marT="9525" marB="0" anchor="ctr"/>
                </a:tc>
                <a:tc>
                  <a:txBody>
                    <a:bodyPr/>
                    <a:lstStyle/>
                    <a:p>
                      <a:pPr algn="ctr" fontAlgn="b"/>
                      <a:r>
                        <a:rPr lang="en-US" sz="1200" b="0" i="0" u="none" strike="noStrike" dirty="0">
                          <a:solidFill>
                            <a:schemeClr val="tx1"/>
                          </a:solidFill>
                          <a:effectLst/>
                          <a:latin typeface="+mn-lt"/>
                        </a:rPr>
                        <a:t>CHS</a:t>
                      </a:r>
                    </a:p>
                  </a:txBody>
                  <a:tcPr marL="9525" marR="9525" marT="9525" marB="0" anchor="ctr"/>
                </a:tc>
                <a:tc>
                  <a:txBody>
                    <a:bodyPr/>
                    <a:lstStyle/>
                    <a:p>
                      <a:pPr algn="ctr" fontAlgn="b"/>
                      <a:r>
                        <a:rPr lang="en-US" sz="1200" b="0" i="0" u="none" strike="noStrike" dirty="0">
                          <a:solidFill>
                            <a:schemeClr val="tx1"/>
                          </a:solidFill>
                          <a:effectLst/>
                          <a:latin typeface="+mn-lt"/>
                        </a:rPr>
                        <a:t>$9,280</a:t>
                      </a:r>
                    </a:p>
                  </a:txBody>
                  <a:tcPr marL="9525" marR="9525" marT="9525" marB="0" anchor="ctr"/>
                </a:tc>
                <a:tc>
                  <a:txBody>
                    <a:bodyPr/>
                    <a:lstStyle/>
                    <a:p>
                      <a:pPr algn="ctr" fontAlgn="b"/>
                      <a:r>
                        <a:rPr lang="en-US" sz="1200" b="0" i="0" u="none" strike="noStrike">
                          <a:solidFill>
                            <a:schemeClr val="tx1"/>
                          </a:solidFill>
                          <a:effectLst/>
                          <a:latin typeface="+mn-lt"/>
                        </a:rPr>
                        <a:t>35672742</a:t>
                      </a:r>
                    </a:p>
                  </a:txBody>
                  <a:tcPr marL="9525" marR="9525" marT="9525" marB="0" anchor="ctr"/>
                </a:tc>
              </a:tr>
              <a:tr h="245651">
                <a:tc>
                  <a:txBody>
                    <a:bodyPr/>
                    <a:lstStyle/>
                    <a:p>
                      <a:pPr algn="ctr" fontAlgn="b"/>
                      <a:r>
                        <a:rPr lang="en-US" sz="1200" b="0" i="0" u="none" strike="noStrike">
                          <a:solidFill>
                            <a:schemeClr val="tx1"/>
                          </a:solidFill>
                          <a:effectLst/>
                          <a:latin typeface="+mn-lt"/>
                        </a:rPr>
                        <a:t>86417841</a:t>
                      </a:r>
                    </a:p>
                  </a:txBody>
                  <a:tcPr marL="9525" marR="9525" marT="9525" marB="0" anchor="ctr"/>
                </a:tc>
                <a:tc>
                  <a:txBody>
                    <a:bodyPr/>
                    <a:lstStyle/>
                    <a:p>
                      <a:pPr algn="ctr" fontAlgn="b"/>
                      <a:r>
                        <a:rPr lang="en-US" sz="1200" b="0" i="0" u="none" strike="noStrike" dirty="0">
                          <a:solidFill>
                            <a:schemeClr val="tx1"/>
                          </a:solidFill>
                          <a:effectLst/>
                          <a:latin typeface="+mn-lt"/>
                        </a:rPr>
                        <a:t>ETX</a:t>
                      </a:r>
                    </a:p>
                  </a:txBody>
                  <a:tcPr marL="9525" marR="9525" marT="9525" marB="0" anchor="ctr"/>
                </a:tc>
                <a:tc>
                  <a:txBody>
                    <a:bodyPr/>
                    <a:lstStyle/>
                    <a:p>
                      <a:pPr algn="ctr" fontAlgn="b"/>
                      <a:r>
                        <a:rPr lang="en-US" sz="1200" b="0" i="0" u="none" strike="noStrike" dirty="0">
                          <a:solidFill>
                            <a:schemeClr val="tx1"/>
                          </a:solidFill>
                          <a:effectLst/>
                          <a:latin typeface="+mn-lt"/>
                        </a:rPr>
                        <a:t>$3,439</a:t>
                      </a:r>
                    </a:p>
                  </a:txBody>
                  <a:tcPr marL="9525" marR="9525" marT="9525" marB="0" anchor="ctr"/>
                </a:tc>
                <a:tc>
                  <a:txBody>
                    <a:bodyPr/>
                    <a:lstStyle/>
                    <a:p>
                      <a:pPr algn="ctr" fontAlgn="b"/>
                      <a:r>
                        <a:rPr lang="en-US" sz="1200" b="0" i="0" u="none" strike="noStrike" dirty="0">
                          <a:solidFill>
                            <a:schemeClr val="tx1"/>
                          </a:solidFill>
                          <a:effectLst/>
                          <a:latin typeface="+mn-lt"/>
                        </a:rPr>
                        <a:t>66587250</a:t>
                      </a:r>
                    </a:p>
                  </a:txBody>
                  <a:tcPr marL="9525" marR="9525" marT="9525" marB="0" anchor="ct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4146271461"/>
              </p:ext>
            </p:extLst>
          </p:nvPr>
        </p:nvGraphicFramePr>
        <p:xfrm>
          <a:off x="5236188" y="5467321"/>
          <a:ext cx="3841845" cy="736953"/>
        </p:xfrm>
        <a:graphic>
          <a:graphicData uri="http://schemas.openxmlformats.org/drawingml/2006/table">
            <a:tbl>
              <a:tblPr firstRow="1" bandRow="1">
                <a:tableStyleId>{5C22544A-7EE6-4342-B048-85BDC9FD1C3A}</a:tableStyleId>
              </a:tblPr>
              <a:tblGrid>
                <a:gridCol w="1016758"/>
                <a:gridCol w="614150"/>
                <a:gridCol w="1091820"/>
                <a:gridCol w="1119117"/>
              </a:tblGrid>
              <a:tr h="245651">
                <a:tc>
                  <a:txBody>
                    <a:bodyPr/>
                    <a:lstStyle/>
                    <a:p>
                      <a:pPr algn="ctr" fontAlgn="b"/>
                      <a:r>
                        <a:rPr lang="en-US" sz="1400" b="1" i="0" u="none" strike="noStrike" dirty="0" err="1">
                          <a:solidFill>
                            <a:schemeClr val="bg1"/>
                          </a:solidFill>
                          <a:effectLst/>
                          <a:latin typeface="Calibri"/>
                        </a:rPr>
                        <a:t>Clm_aud_nbr</a:t>
                      </a:r>
                      <a:endParaRPr lang="en-US" sz="1400" b="1" i="0" u="none" strike="noStrike" dirty="0">
                        <a:solidFill>
                          <a:schemeClr val="bg1"/>
                        </a:solidFill>
                        <a:effectLst/>
                        <a:latin typeface="Calibri"/>
                      </a:endParaRPr>
                    </a:p>
                  </a:txBody>
                  <a:tcPr marL="9525" marR="9525" marT="9525" marB="0" anchor="ctr">
                    <a:solidFill>
                      <a:schemeClr val="tx1"/>
                    </a:solidFill>
                  </a:tcPr>
                </a:tc>
                <a:tc>
                  <a:txBody>
                    <a:bodyPr/>
                    <a:lstStyle/>
                    <a:p>
                      <a:pPr algn="ctr" fontAlgn="b"/>
                      <a:r>
                        <a:rPr lang="en-US" sz="1400" b="1" i="0" u="none" strike="noStrike" dirty="0" err="1">
                          <a:solidFill>
                            <a:schemeClr val="bg1"/>
                          </a:solidFill>
                          <a:effectLst/>
                          <a:latin typeface="Calibri"/>
                        </a:rPr>
                        <a:t>Site_cd</a:t>
                      </a:r>
                      <a:endParaRPr lang="en-US" sz="1400" b="1" i="0" u="none" strike="noStrike" dirty="0">
                        <a:solidFill>
                          <a:schemeClr val="bg1"/>
                        </a:solidFill>
                        <a:effectLst/>
                        <a:latin typeface="Calibri"/>
                      </a:endParaRPr>
                    </a:p>
                  </a:txBody>
                  <a:tcPr marL="9525" marR="9525" marT="9525" marB="0" anchor="ctr">
                    <a:solidFill>
                      <a:schemeClr val="tx1"/>
                    </a:solidFill>
                  </a:tcPr>
                </a:tc>
                <a:tc>
                  <a:txBody>
                    <a:bodyPr/>
                    <a:lstStyle/>
                    <a:p>
                      <a:pPr algn="ctr" fontAlgn="b"/>
                      <a:r>
                        <a:rPr lang="en-US" sz="1400" b="1" i="0" u="none" strike="noStrike" dirty="0" err="1">
                          <a:solidFill>
                            <a:schemeClr val="bg1"/>
                          </a:solidFill>
                          <a:effectLst/>
                          <a:latin typeface="Calibri"/>
                        </a:rPr>
                        <a:t>Net_pd_amt</a:t>
                      </a:r>
                      <a:endParaRPr lang="en-US" sz="1400" b="1" i="0" u="none" strike="noStrike" dirty="0">
                        <a:solidFill>
                          <a:schemeClr val="bg1"/>
                        </a:solidFill>
                        <a:effectLst/>
                        <a:latin typeface="Calibri"/>
                      </a:endParaRPr>
                    </a:p>
                  </a:txBody>
                  <a:tcPr marL="9525" marR="9525" marT="9525" marB="0" anchor="ctr">
                    <a:solidFill>
                      <a:schemeClr val="tx1"/>
                    </a:solidFill>
                  </a:tcPr>
                </a:tc>
                <a:tc>
                  <a:txBody>
                    <a:bodyPr/>
                    <a:lstStyle/>
                    <a:p>
                      <a:pPr algn="ctr" fontAlgn="b"/>
                      <a:r>
                        <a:rPr lang="en-US" sz="1400" b="1" i="0" u="none" strike="noStrike" dirty="0" err="1">
                          <a:solidFill>
                            <a:schemeClr val="bg1"/>
                          </a:solidFill>
                          <a:effectLst/>
                          <a:latin typeface="Calibri"/>
                        </a:rPr>
                        <a:t>Prov_sys_id</a:t>
                      </a:r>
                      <a:endParaRPr lang="en-US" sz="1400" b="1" i="0" u="none" strike="noStrike" dirty="0">
                        <a:solidFill>
                          <a:schemeClr val="bg1"/>
                        </a:solidFill>
                        <a:effectLst/>
                        <a:latin typeface="Calibri"/>
                      </a:endParaRPr>
                    </a:p>
                  </a:txBody>
                  <a:tcPr marL="9525" marR="9525" marT="9525" marB="0" anchor="ctr">
                    <a:solidFill>
                      <a:schemeClr val="tx1"/>
                    </a:solidFill>
                  </a:tcPr>
                </a:tc>
              </a:tr>
              <a:tr h="245651">
                <a:tc>
                  <a:txBody>
                    <a:bodyPr/>
                    <a:lstStyle/>
                    <a:p>
                      <a:pPr algn="ctr" fontAlgn="b"/>
                      <a:r>
                        <a:rPr lang="en-US" sz="1200" b="0" i="0" u="none" strike="noStrike" dirty="0">
                          <a:solidFill>
                            <a:schemeClr val="tx1"/>
                          </a:solidFill>
                          <a:effectLst/>
                          <a:latin typeface="+mn-lt"/>
                        </a:rPr>
                        <a:t>87625205</a:t>
                      </a:r>
                    </a:p>
                  </a:txBody>
                  <a:tcPr marL="9525" marR="9525" marT="9525" marB="0" anchor="ctr"/>
                </a:tc>
                <a:tc>
                  <a:txBody>
                    <a:bodyPr/>
                    <a:lstStyle/>
                    <a:p>
                      <a:pPr algn="ctr" fontAlgn="b"/>
                      <a:r>
                        <a:rPr lang="en-US" sz="1200" b="0" i="0" u="none" strike="noStrike" dirty="0">
                          <a:solidFill>
                            <a:schemeClr val="tx1"/>
                          </a:solidFill>
                          <a:effectLst/>
                          <a:latin typeface="+mn-lt"/>
                        </a:rPr>
                        <a:t>BHM</a:t>
                      </a:r>
                    </a:p>
                  </a:txBody>
                  <a:tcPr marL="9525" marR="9525" marT="9525" marB="0" anchor="ctr"/>
                </a:tc>
                <a:tc>
                  <a:txBody>
                    <a:bodyPr/>
                    <a:lstStyle/>
                    <a:p>
                      <a:pPr algn="ctr" fontAlgn="b"/>
                      <a:r>
                        <a:rPr lang="en-US" sz="1200" b="0" i="0" u="none" strike="noStrike" dirty="0">
                          <a:solidFill>
                            <a:schemeClr val="tx1"/>
                          </a:solidFill>
                          <a:effectLst/>
                          <a:latin typeface="+mn-lt"/>
                        </a:rPr>
                        <a:t>$1,870</a:t>
                      </a:r>
                    </a:p>
                  </a:txBody>
                  <a:tcPr marL="9525" marR="9525" marT="9525" marB="0" anchor="ctr"/>
                </a:tc>
                <a:tc>
                  <a:txBody>
                    <a:bodyPr/>
                    <a:lstStyle/>
                    <a:p>
                      <a:pPr algn="ctr" fontAlgn="b"/>
                      <a:r>
                        <a:rPr lang="en-US" sz="1200" b="0" i="0" u="none" strike="noStrike" dirty="0">
                          <a:solidFill>
                            <a:schemeClr val="tx1"/>
                          </a:solidFill>
                          <a:effectLst/>
                          <a:latin typeface="+mn-lt"/>
                        </a:rPr>
                        <a:t>57912161</a:t>
                      </a:r>
                    </a:p>
                  </a:txBody>
                  <a:tcPr marL="9525" marR="9525" marT="9525" marB="0" anchor="ctr"/>
                </a:tc>
              </a:tr>
              <a:tr h="245651">
                <a:tc>
                  <a:txBody>
                    <a:bodyPr/>
                    <a:lstStyle/>
                    <a:p>
                      <a:pPr algn="ctr" fontAlgn="b"/>
                      <a:r>
                        <a:rPr lang="en-US" sz="1200" b="0" i="0" u="none" strike="noStrike" dirty="0">
                          <a:solidFill>
                            <a:schemeClr val="tx1"/>
                          </a:solidFill>
                          <a:effectLst/>
                          <a:latin typeface="+mn-lt"/>
                        </a:rPr>
                        <a:t>87626576</a:t>
                      </a:r>
                    </a:p>
                  </a:txBody>
                  <a:tcPr marL="9525" marR="9525" marT="9525" marB="0" anchor="ctr"/>
                </a:tc>
                <a:tc>
                  <a:txBody>
                    <a:bodyPr/>
                    <a:lstStyle/>
                    <a:p>
                      <a:pPr algn="ctr" fontAlgn="b"/>
                      <a:r>
                        <a:rPr lang="en-US" sz="1200" b="0" i="0" u="none" strike="noStrike" dirty="0">
                          <a:solidFill>
                            <a:schemeClr val="tx1"/>
                          </a:solidFill>
                          <a:effectLst/>
                          <a:latin typeface="+mn-lt"/>
                        </a:rPr>
                        <a:t>BHM</a:t>
                      </a:r>
                    </a:p>
                  </a:txBody>
                  <a:tcPr marL="9525" marR="9525" marT="9525" marB="0" anchor="ctr"/>
                </a:tc>
                <a:tc>
                  <a:txBody>
                    <a:bodyPr/>
                    <a:lstStyle/>
                    <a:p>
                      <a:pPr algn="ctr" fontAlgn="b"/>
                      <a:r>
                        <a:rPr lang="en-US" sz="1200" b="0" i="0" u="none" strike="noStrike" dirty="0">
                          <a:solidFill>
                            <a:schemeClr val="tx1"/>
                          </a:solidFill>
                          <a:effectLst/>
                          <a:latin typeface="+mn-lt"/>
                        </a:rPr>
                        <a:t>$4,709</a:t>
                      </a:r>
                    </a:p>
                  </a:txBody>
                  <a:tcPr marL="9525" marR="9525" marT="9525" marB="0" anchor="ctr"/>
                </a:tc>
                <a:tc>
                  <a:txBody>
                    <a:bodyPr/>
                    <a:lstStyle/>
                    <a:p>
                      <a:pPr algn="ctr" fontAlgn="b"/>
                      <a:r>
                        <a:rPr lang="en-US" sz="1200" b="0" i="0" u="none" strike="noStrike" dirty="0">
                          <a:solidFill>
                            <a:schemeClr val="tx1"/>
                          </a:solidFill>
                          <a:effectLst/>
                          <a:latin typeface="+mn-lt"/>
                        </a:rPr>
                        <a:t>15961724</a:t>
                      </a:r>
                    </a:p>
                  </a:txBody>
                  <a:tcPr marL="9525" marR="9525" marT="9525" marB="0" anchor="ctr"/>
                </a:tc>
              </a:tr>
            </a:tbl>
          </a:graphicData>
        </a:graphic>
      </p:graphicFrame>
      <p:sp>
        <p:nvSpPr>
          <p:cNvPr id="2" name="Rectangle 1"/>
          <p:cNvSpPr/>
          <p:nvPr/>
        </p:nvSpPr>
        <p:spPr>
          <a:xfrm>
            <a:off x="5317361" y="1661384"/>
            <a:ext cx="3069897" cy="854080"/>
          </a:xfrm>
          <a:prstGeom prst="rect">
            <a:avLst/>
          </a:prstGeom>
        </p:spPr>
        <p:txBody>
          <a:bodyPr wrap="square">
            <a:spAutoFit/>
          </a:bodyPr>
          <a:lstStyle/>
          <a:p>
            <a:pPr algn="l">
              <a:spcBef>
                <a:spcPct val="50000"/>
              </a:spcBef>
            </a:pPr>
            <a:r>
              <a:rPr lang="en-US" dirty="0">
                <a:solidFill>
                  <a:schemeClr val="accent2"/>
                </a:solidFill>
              </a:rPr>
              <a:t>SELECT</a:t>
            </a:r>
            <a:r>
              <a:rPr lang="en-US" dirty="0"/>
              <a:t>   *</a:t>
            </a:r>
            <a:br>
              <a:rPr lang="en-US" dirty="0"/>
            </a:br>
            <a:r>
              <a:rPr lang="en-US" dirty="0">
                <a:solidFill>
                  <a:schemeClr val="accent2"/>
                </a:solidFill>
              </a:rPr>
              <a:t>FROM</a:t>
            </a:r>
            <a:r>
              <a:rPr lang="en-US" dirty="0"/>
              <a:t>      </a:t>
            </a:r>
            <a:r>
              <a:rPr lang="en-US" dirty="0" err="1"/>
              <a:t>Claim_info</a:t>
            </a:r>
            <a:r>
              <a:rPr lang="en-US" dirty="0"/>
              <a:t/>
            </a:r>
            <a:br>
              <a:rPr lang="en-US" dirty="0"/>
            </a:br>
            <a:r>
              <a:rPr lang="en-US" dirty="0">
                <a:solidFill>
                  <a:schemeClr val="accent2"/>
                </a:solidFill>
              </a:rPr>
              <a:t>WHERE</a:t>
            </a:r>
            <a:r>
              <a:rPr lang="en-US" dirty="0"/>
              <a:t>   </a:t>
            </a:r>
            <a:r>
              <a:rPr lang="en-US" dirty="0" err="1"/>
              <a:t>Site_cd</a:t>
            </a:r>
            <a:r>
              <a:rPr lang="en-US" dirty="0"/>
              <a:t> = ‘</a:t>
            </a:r>
            <a:r>
              <a:rPr lang="en-US" dirty="0" smtClean="0"/>
              <a:t>BHM’  </a:t>
            </a:r>
          </a:p>
          <a:p>
            <a:pPr algn="l">
              <a:spcBef>
                <a:spcPct val="50000"/>
              </a:spcBef>
            </a:pPr>
            <a:r>
              <a:rPr lang="en-US" dirty="0" smtClean="0">
                <a:solidFill>
                  <a:srgbClr val="00B050"/>
                </a:solidFill>
              </a:rPr>
              <a:t>And </a:t>
            </a:r>
            <a:r>
              <a:rPr lang="en-US" dirty="0" err="1" smtClean="0"/>
              <a:t>Net_Pd_amt</a:t>
            </a:r>
            <a:r>
              <a:rPr lang="en-US" dirty="0" smtClean="0"/>
              <a:t> </a:t>
            </a:r>
            <a:r>
              <a:rPr lang="en-US" dirty="0" smtClean="0">
                <a:solidFill>
                  <a:srgbClr val="00B050"/>
                </a:solidFill>
              </a:rPr>
              <a:t>between </a:t>
            </a:r>
            <a:r>
              <a:rPr lang="en-US" dirty="0" smtClean="0"/>
              <a:t>$1000 and</a:t>
            </a:r>
            <a:r>
              <a:rPr lang="en-US" dirty="0" smtClean="0">
                <a:solidFill>
                  <a:srgbClr val="00B050"/>
                </a:solidFill>
              </a:rPr>
              <a:t>  $5000</a:t>
            </a:r>
            <a:r>
              <a:rPr lang="en-US" dirty="0" smtClean="0"/>
              <a:t> ;</a:t>
            </a:r>
            <a:endParaRPr lang="en-US" dirty="0"/>
          </a:p>
        </p:txBody>
      </p:sp>
      <p:sp>
        <p:nvSpPr>
          <p:cNvPr id="10" name="Oval 71"/>
          <p:cNvSpPr>
            <a:spLocks noChangeArrowheads="1"/>
          </p:cNvSpPr>
          <p:nvPr/>
        </p:nvSpPr>
        <p:spPr bwMode="auto">
          <a:xfrm>
            <a:off x="6255386" y="1116635"/>
            <a:ext cx="1100465" cy="389513"/>
          </a:xfrm>
          <a:prstGeom prst="ellipse">
            <a:avLst/>
          </a:prstGeom>
          <a:solidFill>
            <a:srgbClr val="C0C0C0">
              <a:alpha val="50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sz="1200" b="1" dirty="0" smtClean="0"/>
              <a:t>“Query”</a:t>
            </a:r>
            <a:endParaRPr lang="en-US" sz="1200" b="1" dirty="0"/>
          </a:p>
        </p:txBody>
      </p:sp>
    </p:spTree>
    <p:extLst>
      <p:ext uri="{BB962C8B-B14F-4D97-AF65-F5344CB8AC3E}">
        <p14:creationId xmlns:p14="http://schemas.microsoft.com/office/powerpoint/2010/main" val="41140276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txBox="1">
            <a:spLocks/>
          </p:cNvSpPr>
          <p:nvPr/>
        </p:nvSpPr>
        <p:spPr>
          <a:xfrm>
            <a:off x="511791" y="208077"/>
            <a:ext cx="8985250" cy="692727"/>
          </a:xfrm>
          <a:prstGeom prst="rect">
            <a:avLst/>
          </a:prstGeom>
        </p:spPr>
        <p:txBody>
          <a:bodyPr anchor="b"/>
          <a:lstStyle>
            <a:lvl1pPr algn="ctr" rtl="0" eaLnBrk="1" fontAlgn="base" hangingPunct="1">
              <a:spcBef>
                <a:spcPct val="0"/>
              </a:spcBef>
              <a:spcAft>
                <a:spcPct val="0"/>
              </a:spcAft>
              <a:defRPr sz="4400" kern="1200">
                <a:solidFill>
                  <a:schemeClr val="tx1"/>
                </a:solidFill>
                <a:latin typeface="+mj-lt"/>
                <a:ea typeface="ＭＳ Ｐゴシック" charset="-128"/>
                <a:cs typeface="ＭＳ Ｐゴシック" charset="0"/>
              </a:defRPr>
            </a:lvl1pPr>
            <a:lvl2pPr algn="ctr" rtl="0" eaLnBrk="1" fontAlgn="base" hangingPunct="1">
              <a:spcBef>
                <a:spcPct val="0"/>
              </a:spcBef>
              <a:spcAft>
                <a:spcPct val="0"/>
              </a:spcAft>
              <a:defRPr sz="4400">
                <a:solidFill>
                  <a:schemeClr val="tx1"/>
                </a:solidFill>
                <a:latin typeface="Arial" pitchFamily="34" charset="0"/>
                <a:ea typeface="ＭＳ Ｐゴシック" charset="-128"/>
                <a:cs typeface="ＭＳ Ｐゴシック" charset="0"/>
              </a:defRPr>
            </a:lvl2pPr>
            <a:lvl3pPr algn="ctr" rtl="0" eaLnBrk="1" fontAlgn="base" hangingPunct="1">
              <a:spcBef>
                <a:spcPct val="0"/>
              </a:spcBef>
              <a:spcAft>
                <a:spcPct val="0"/>
              </a:spcAft>
              <a:defRPr sz="4400">
                <a:solidFill>
                  <a:schemeClr val="tx1"/>
                </a:solidFill>
                <a:latin typeface="Arial" pitchFamily="34" charset="0"/>
                <a:ea typeface="ＭＳ Ｐゴシック" charset="-128"/>
                <a:cs typeface="ＭＳ Ｐゴシック" charset="0"/>
              </a:defRPr>
            </a:lvl3pPr>
            <a:lvl4pPr algn="ctr" rtl="0" eaLnBrk="1" fontAlgn="base" hangingPunct="1">
              <a:spcBef>
                <a:spcPct val="0"/>
              </a:spcBef>
              <a:spcAft>
                <a:spcPct val="0"/>
              </a:spcAft>
              <a:defRPr sz="4400">
                <a:solidFill>
                  <a:schemeClr val="tx1"/>
                </a:solidFill>
                <a:latin typeface="Arial" pitchFamily="34" charset="0"/>
                <a:ea typeface="ＭＳ Ｐゴシック" charset="-128"/>
                <a:cs typeface="ＭＳ Ｐゴシック" charset="0"/>
              </a:defRPr>
            </a:lvl4pPr>
            <a:lvl5pPr algn="ctr" rtl="0" eaLnBrk="1" fontAlgn="base" hangingPunct="1">
              <a:spcBef>
                <a:spcPct val="0"/>
              </a:spcBef>
              <a:spcAft>
                <a:spcPct val="0"/>
              </a:spcAft>
              <a:defRPr sz="4400">
                <a:solidFill>
                  <a:schemeClr val="tx1"/>
                </a:solidFill>
                <a:latin typeface="Arial" pitchFamily="34" charset="0"/>
                <a:ea typeface="ＭＳ Ｐゴシック" charset="-128"/>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sz="2800" dirty="0" smtClean="0">
                <a:latin typeface="+mn-lt"/>
              </a:rPr>
              <a:t>Group by clause</a:t>
            </a:r>
            <a:endParaRPr lang="en-US" sz="2800" dirty="0">
              <a:latin typeface="+mn-lt"/>
            </a:endParaRPr>
          </a:p>
        </p:txBody>
      </p:sp>
      <p:sp>
        <p:nvSpPr>
          <p:cNvPr id="31" name="Rectangle 30"/>
          <p:cNvSpPr/>
          <p:nvPr/>
        </p:nvSpPr>
        <p:spPr>
          <a:xfrm>
            <a:off x="361663" y="1009988"/>
            <a:ext cx="4642753" cy="2376035"/>
          </a:xfrm>
          <a:prstGeom prst="rect">
            <a:avLst/>
          </a:prstGeom>
        </p:spPr>
        <p:txBody>
          <a:bodyPr wrap="square">
            <a:spAutoFit/>
          </a:bodyPr>
          <a:lstStyle/>
          <a:p>
            <a:pPr marL="285750" indent="-285750" algn="l">
              <a:buFont typeface="Wingdings" pitchFamily="2" charset="2"/>
              <a:buChar char="Ø"/>
            </a:pPr>
            <a:r>
              <a:rPr lang="en-US" sz="1400" dirty="0"/>
              <a:t>Group by enables the user to define the level at which the data is supposed to be </a:t>
            </a:r>
            <a:r>
              <a:rPr lang="en-US" sz="1400" dirty="0" smtClean="0"/>
              <a:t>obtained</a:t>
            </a:r>
          </a:p>
          <a:p>
            <a:pPr algn="l"/>
            <a:endParaRPr lang="en-US" sz="1400" dirty="0" smtClean="0"/>
          </a:p>
          <a:p>
            <a:pPr marL="285750" indent="-285750" algn="l">
              <a:buFont typeface="Wingdings" pitchFamily="2" charset="2"/>
              <a:buChar char="Ø"/>
            </a:pPr>
            <a:r>
              <a:rPr lang="en-US" sz="1400" dirty="0" smtClean="0"/>
              <a:t>Group </a:t>
            </a:r>
            <a:r>
              <a:rPr lang="en-US" sz="1400" dirty="0"/>
              <a:t>by Options are mandatory when we have both aggregated and non-aggregated values in our </a:t>
            </a:r>
            <a:r>
              <a:rPr lang="en-US" sz="1400" dirty="0" smtClean="0"/>
              <a:t>codes</a:t>
            </a:r>
          </a:p>
          <a:p>
            <a:pPr algn="l"/>
            <a:endParaRPr lang="en-US" sz="1400" dirty="0" smtClean="0"/>
          </a:p>
          <a:p>
            <a:pPr marL="285750" indent="-285750" algn="l">
              <a:buFont typeface="Wingdings" pitchFamily="2" charset="2"/>
              <a:buChar char="Ø"/>
            </a:pPr>
            <a:r>
              <a:rPr lang="en-US" sz="1400" dirty="0"/>
              <a:t>Group by (</a:t>
            </a:r>
            <a:r>
              <a:rPr lang="en-US" sz="1400" dirty="0" err="1"/>
              <a:t>a,b</a:t>
            </a:r>
            <a:r>
              <a:rPr lang="en-US" sz="1400" dirty="0"/>
              <a:t>) rolls up the records that are unique at </a:t>
            </a:r>
            <a:r>
              <a:rPr lang="en-US" sz="1400" dirty="0" err="1"/>
              <a:t>a+b</a:t>
            </a:r>
            <a:r>
              <a:rPr lang="en-US" sz="1400" dirty="0"/>
              <a:t> level</a:t>
            </a:r>
          </a:p>
          <a:p>
            <a:pPr marL="285750" indent="-285750" algn="l">
              <a:buFont typeface="Wingdings" pitchFamily="2" charset="2"/>
              <a:buChar char="Ø"/>
            </a:pPr>
            <a:endParaRPr lang="en-US" sz="1400" dirty="0"/>
          </a:p>
          <a:p>
            <a:pPr marL="285750" indent="-285750" algn="l">
              <a:buFont typeface="Wingdings" pitchFamily="2" charset="2"/>
              <a:buChar char="Ø"/>
            </a:pPr>
            <a:endParaRPr lang="en-US" sz="1400" dirty="0" smtClean="0"/>
          </a:p>
        </p:txBody>
      </p:sp>
      <p:sp>
        <p:nvSpPr>
          <p:cNvPr id="5" name="Text Box 36"/>
          <p:cNvSpPr txBox="1">
            <a:spLocks noChangeArrowheads="1"/>
          </p:cNvSpPr>
          <p:nvPr/>
        </p:nvSpPr>
        <p:spPr bwMode="auto">
          <a:xfrm>
            <a:off x="5996403" y="2451503"/>
            <a:ext cx="171181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dirty="0" smtClean="0"/>
              <a:t>Table: </a:t>
            </a:r>
            <a:r>
              <a:rPr lang="en-US" sz="1400" b="1" dirty="0" err="1" smtClean="0"/>
              <a:t>Claim_info</a:t>
            </a:r>
            <a:r>
              <a:rPr lang="en-US" sz="1400" b="1" dirty="0" smtClean="0"/>
              <a:t> </a:t>
            </a:r>
            <a:endParaRPr lang="en-US" sz="1400" b="1" dirty="0"/>
          </a:p>
        </p:txBody>
      </p:sp>
      <p:sp>
        <p:nvSpPr>
          <p:cNvPr id="6" name="AutoShape 37"/>
          <p:cNvSpPr>
            <a:spLocks noChangeArrowheads="1"/>
          </p:cNvSpPr>
          <p:nvPr/>
        </p:nvSpPr>
        <p:spPr bwMode="auto">
          <a:xfrm>
            <a:off x="6805619" y="4476476"/>
            <a:ext cx="609600" cy="609600"/>
          </a:xfrm>
          <a:prstGeom prst="downArrow">
            <a:avLst>
              <a:gd name="adj1" fmla="val 50000"/>
              <a:gd name="adj2" fmla="val 25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7" name="Table 6"/>
          <p:cNvGraphicFramePr>
            <a:graphicFrameLocks noGrp="1"/>
          </p:cNvGraphicFramePr>
          <p:nvPr>
            <p:extLst>
              <p:ext uri="{D42A27DB-BD31-4B8C-83A1-F6EECF244321}">
                <p14:modId xmlns:p14="http://schemas.microsoft.com/office/powerpoint/2010/main" val="3447049025"/>
              </p:ext>
            </p:extLst>
          </p:nvPr>
        </p:nvGraphicFramePr>
        <p:xfrm>
          <a:off x="5236187" y="2824887"/>
          <a:ext cx="3841845" cy="1473906"/>
        </p:xfrm>
        <a:graphic>
          <a:graphicData uri="http://schemas.openxmlformats.org/drawingml/2006/table">
            <a:tbl>
              <a:tblPr firstRow="1" bandRow="1">
                <a:tableStyleId>{5C22544A-7EE6-4342-B048-85BDC9FD1C3A}</a:tableStyleId>
              </a:tblPr>
              <a:tblGrid>
                <a:gridCol w="1016758"/>
                <a:gridCol w="614150"/>
                <a:gridCol w="1091820"/>
                <a:gridCol w="1119117"/>
              </a:tblGrid>
              <a:tr h="245651">
                <a:tc>
                  <a:txBody>
                    <a:bodyPr/>
                    <a:lstStyle/>
                    <a:p>
                      <a:pPr algn="ctr" fontAlgn="b"/>
                      <a:r>
                        <a:rPr lang="en-US" sz="1400" b="1" i="0" u="none" strike="noStrike" dirty="0" err="1">
                          <a:solidFill>
                            <a:schemeClr val="bg1"/>
                          </a:solidFill>
                          <a:effectLst/>
                          <a:latin typeface="Calibri"/>
                        </a:rPr>
                        <a:t>Clm_aud_nbr</a:t>
                      </a:r>
                      <a:endParaRPr lang="en-US" sz="1400" b="1" i="0" u="none" strike="noStrike" dirty="0">
                        <a:solidFill>
                          <a:schemeClr val="bg1"/>
                        </a:solidFill>
                        <a:effectLst/>
                        <a:latin typeface="Calibri"/>
                      </a:endParaRPr>
                    </a:p>
                  </a:txBody>
                  <a:tcPr marL="9525" marR="9525" marT="9525" marB="0" anchor="ctr">
                    <a:solidFill>
                      <a:schemeClr val="tx1"/>
                    </a:solidFill>
                  </a:tcPr>
                </a:tc>
                <a:tc>
                  <a:txBody>
                    <a:bodyPr/>
                    <a:lstStyle/>
                    <a:p>
                      <a:pPr algn="ctr" fontAlgn="b"/>
                      <a:r>
                        <a:rPr lang="en-US" sz="1400" b="1" i="0" u="none" strike="noStrike" dirty="0" err="1">
                          <a:solidFill>
                            <a:schemeClr val="bg1"/>
                          </a:solidFill>
                          <a:effectLst/>
                          <a:latin typeface="Calibri"/>
                        </a:rPr>
                        <a:t>Site_cd</a:t>
                      </a:r>
                      <a:endParaRPr lang="en-US" sz="1400" b="1" i="0" u="none" strike="noStrike" dirty="0">
                        <a:solidFill>
                          <a:schemeClr val="bg1"/>
                        </a:solidFill>
                        <a:effectLst/>
                        <a:latin typeface="Calibri"/>
                      </a:endParaRPr>
                    </a:p>
                  </a:txBody>
                  <a:tcPr marL="9525" marR="9525" marT="9525" marB="0" anchor="ctr">
                    <a:solidFill>
                      <a:schemeClr val="tx1"/>
                    </a:solidFill>
                  </a:tcPr>
                </a:tc>
                <a:tc>
                  <a:txBody>
                    <a:bodyPr/>
                    <a:lstStyle/>
                    <a:p>
                      <a:pPr algn="ctr" fontAlgn="b"/>
                      <a:r>
                        <a:rPr lang="en-US" sz="1400" b="1" i="0" u="none" strike="noStrike" dirty="0" err="1">
                          <a:solidFill>
                            <a:schemeClr val="bg1"/>
                          </a:solidFill>
                          <a:effectLst/>
                          <a:latin typeface="Calibri"/>
                        </a:rPr>
                        <a:t>Net_pd_amt</a:t>
                      </a:r>
                      <a:endParaRPr lang="en-US" sz="1400" b="1" i="0" u="none" strike="noStrike" dirty="0">
                        <a:solidFill>
                          <a:schemeClr val="bg1"/>
                        </a:solidFill>
                        <a:effectLst/>
                        <a:latin typeface="Calibri"/>
                      </a:endParaRPr>
                    </a:p>
                  </a:txBody>
                  <a:tcPr marL="9525" marR="9525" marT="9525" marB="0" anchor="ctr">
                    <a:solidFill>
                      <a:schemeClr val="tx1"/>
                    </a:solidFill>
                  </a:tcPr>
                </a:tc>
                <a:tc>
                  <a:txBody>
                    <a:bodyPr/>
                    <a:lstStyle/>
                    <a:p>
                      <a:pPr algn="ctr" fontAlgn="b"/>
                      <a:r>
                        <a:rPr lang="en-US" sz="1400" b="1" i="0" u="none" strike="noStrike" dirty="0" err="1">
                          <a:solidFill>
                            <a:schemeClr val="bg1"/>
                          </a:solidFill>
                          <a:effectLst/>
                          <a:latin typeface="Calibri"/>
                        </a:rPr>
                        <a:t>Prov_sys_id</a:t>
                      </a:r>
                      <a:endParaRPr lang="en-US" sz="1400" b="1" i="0" u="none" strike="noStrike" dirty="0">
                        <a:solidFill>
                          <a:schemeClr val="bg1"/>
                        </a:solidFill>
                        <a:effectLst/>
                        <a:latin typeface="Calibri"/>
                      </a:endParaRPr>
                    </a:p>
                  </a:txBody>
                  <a:tcPr marL="9525" marR="9525" marT="9525" marB="0" anchor="ctr">
                    <a:solidFill>
                      <a:schemeClr val="tx1"/>
                    </a:solidFill>
                  </a:tcPr>
                </a:tc>
              </a:tr>
              <a:tr h="245651">
                <a:tc>
                  <a:txBody>
                    <a:bodyPr/>
                    <a:lstStyle/>
                    <a:p>
                      <a:pPr algn="ctr" fontAlgn="b"/>
                      <a:r>
                        <a:rPr lang="en-US" sz="1200" b="0" i="0" u="none" strike="noStrike" dirty="0">
                          <a:solidFill>
                            <a:schemeClr val="tx1"/>
                          </a:solidFill>
                          <a:effectLst/>
                          <a:latin typeface="+mn-lt"/>
                        </a:rPr>
                        <a:t>87625205</a:t>
                      </a:r>
                    </a:p>
                  </a:txBody>
                  <a:tcPr marL="9525" marR="9525" marT="9525" marB="0" anchor="ctr"/>
                </a:tc>
                <a:tc>
                  <a:txBody>
                    <a:bodyPr/>
                    <a:lstStyle/>
                    <a:p>
                      <a:pPr algn="ctr" fontAlgn="b"/>
                      <a:r>
                        <a:rPr lang="en-US" sz="1200" b="0" i="0" u="none" strike="noStrike" dirty="0">
                          <a:solidFill>
                            <a:schemeClr val="tx1"/>
                          </a:solidFill>
                          <a:effectLst/>
                          <a:latin typeface="+mn-lt"/>
                        </a:rPr>
                        <a:t>BHM</a:t>
                      </a:r>
                    </a:p>
                  </a:txBody>
                  <a:tcPr marL="9525" marR="9525" marT="9525" marB="0" anchor="ctr"/>
                </a:tc>
                <a:tc>
                  <a:txBody>
                    <a:bodyPr/>
                    <a:lstStyle/>
                    <a:p>
                      <a:pPr algn="ctr" fontAlgn="b"/>
                      <a:r>
                        <a:rPr lang="en-US" sz="1200" b="0" i="0" u="none" strike="noStrike" dirty="0">
                          <a:solidFill>
                            <a:schemeClr val="tx1"/>
                          </a:solidFill>
                          <a:effectLst/>
                          <a:latin typeface="+mn-lt"/>
                        </a:rPr>
                        <a:t>$1,870</a:t>
                      </a:r>
                    </a:p>
                  </a:txBody>
                  <a:tcPr marL="9525" marR="9525" marT="9525" marB="0" anchor="ctr"/>
                </a:tc>
                <a:tc>
                  <a:txBody>
                    <a:bodyPr/>
                    <a:lstStyle/>
                    <a:p>
                      <a:pPr algn="ctr" fontAlgn="b"/>
                      <a:r>
                        <a:rPr lang="en-US" sz="1200" b="0" i="0" u="none" strike="noStrike" dirty="0">
                          <a:solidFill>
                            <a:schemeClr val="tx1"/>
                          </a:solidFill>
                          <a:effectLst/>
                          <a:latin typeface="+mn-lt"/>
                        </a:rPr>
                        <a:t>57912161</a:t>
                      </a:r>
                    </a:p>
                  </a:txBody>
                  <a:tcPr marL="9525" marR="9525" marT="9525" marB="0" anchor="ctr"/>
                </a:tc>
              </a:tr>
              <a:tr h="245651">
                <a:tc>
                  <a:txBody>
                    <a:bodyPr/>
                    <a:lstStyle/>
                    <a:p>
                      <a:pPr algn="ctr" fontAlgn="b"/>
                      <a:r>
                        <a:rPr lang="en-US" sz="1200" b="0" i="0" u="none" strike="noStrike" dirty="0">
                          <a:solidFill>
                            <a:schemeClr val="tx1"/>
                          </a:solidFill>
                          <a:effectLst/>
                          <a:latin typeface="+mn-lt"/>
                        </a:rPr>
                        <a:t>87625567</a:t>
                      </a:r>
                    </a:p>
                  </a:txBody>
                  <a:tcPr marL="9525" marR="9525" marT="9525" marB="0" anchor="ctr"/>
                </a:tc>
                <a:tc>
                  <a:txBody>
                    <a:bodyPr/>
                    <a:lstStyle/>
                    <a:p>
                      <a:pPr algn="ctr" fontAlgn="b"/>
                      <a:r>
                        <a:rPr lang="en-US" sz="1200" b="0" i="0" u="none" strike="noStrike">
                          <a:solidFill>
                            <a:schemeClr val="tx1"/>
                          </a:solidFill>
                          <a:effectLst/>
                          <a:latin typeface="+mn-lt"/>
                        </a:rPr>
                        <a:t>BHM</a:t>
                      </a:r>
                    </a:p>
                  </a:txBody>
                  <a:tcPr marL="9525" marR="9525" marT="9525" marB="0" anchor="ctr"/>
                </a:tc>
                <a:tc>
                  <a:txBody>
                    <a:bodyPr/>
                    <a:lstStyle/>
                    <a:p>
                      <a:pPr algn="ctr" fontAlgn="b"/>
                      <a:r>
                        <a:rPr lang="en-US" sz="1200" b="0" i="0" u="none" strike="noStrike" dirty="0">
                          <a:solidFill>
                            <a:schemeClr val="tx1"/>
                          </a:solidFill>
                          <a:effectLst/>
                          <a:latin typeface="+mn-lt"/>
                        </a:rPr>
                        <a:t>$9,058</a:t>
                      </a:r>
                    </a:p>
                  </a:txBody>
                  <a:tcPr marL="9525" marR="9525" marT="9525" marB="0" anchor="ctr"/>
                </a:tc>
                <a:tc>
                  <a:txBody>
                    <a:bodyPr/>
                    <a:lstStyle/>
                    <a:p>
                      <a:pPr algn="ctr" fontAlgn="b"/>
                      <a:r>
                        <a:rPr lang="en-US" sz="1200" b="0" i="0" u="none" strike="noStrike">
                          <a:solidFill>
                            <a:schemeClr val="tx1"/>
                          </a:solidFill>
                          <a:effectLst/>
                          <a:latin typeface="+mn-lt"/>
                        </a:rPr>
                        <a:t>49351514</a:t>
                      </a:r>
                    </a:p>
                  </a:txBody>
                  <a:tcPr marL="9525" marR="9525" marT="9525" marB="0" anchor="ctr"/>
                </a:tc>
              </a:tr>
              <a:tr h="245651">
                <a:tc>
                  <a:txBody>
                    <a:bodyPr/>
                    <a:lstStyle/>
                    <a:p>
                      <a:pPr algn="ctr" fontAlgn="b"/>
                      <a:r>
                        <a:rPr lang="en-US" sz="1200" b="0" i="0" u="none" strike="noStrike" dirty="0">
                          <a:solidFill>
                            <a:schemeClr val="tx1"/>
                          </a:solidFill>
                          <a:effectLst/>
                          <a:latin typeface="+mn-lt"/>
                        </a:rPr>
                        <a:t>87626576</a:t>
                      </a:r>
                    </a:p>
                  </a:txBody>
                  <a:tcPr marL="9525" marR="9525" marT="9525" marB="0" anchor="ctr"/>
                </a:tc>
                <a:tc>
                  <a:txBody>
                    <a:bodyPr/>
                    <a:lstStyle/>
                    <a:p>
                      <a:pPr algn="ctr" fontAlgn="b"/>
                      <a:r>
                        <a:rPr lang="en-US" sz="1200" b="0" i="0" u="none" strike="noStrike" dirty="0">
                          <a:solidFill>
                            <a:schemeClr val="tx1"/>
                          </a:solidFill>
                          <a:effectLst/>
                          <a:latin typeface="+mn-lt"/>
                        </a:rPr>
                        <a:t>BHM</a:t>
                      </a:r>
                    </a:p>
                  </a:txBody>
                  <a:tcPr marL="9525" marR="9525" marT="9525" marB="0" anchor="ctr"/>
                </a:tc>
                <a:tc>
                  <a:txBody>
                    <a:bodyPr/>
                    <a:lstStyle/>
                    <a:p>
                      <a:pPr algn="ctr" fontAlgn="b"/>
                      <a:r>
                        <a:rPr lang="en-US" sz="1200" b="0" i="0" u="none" strike="noStrike" dirty="0">
                          <a:solidFill>
                            <a:schemeClr val="tx1"/>
                          </a:solidFill>
                          <a:effectLst/>
                          <a:latin typeface="+mn-lt"/>
                        </a:rPr>
                        <a:t>$4,709</a:t>
                      </a:r>
                    </a:p>
                  </a:txBody>
                  <a:tcPr marL="9525" marR="9525" marT="9525" marB="0" anchor="ctr"/>
                </a:tc>
                <a:tc>
                  <a:txBody>
                    <a:bodyPr/>
                    <a:lstStyle/>
                    <a:p>
                      <a:pPr algn="ctr" fontAlgn="b"/>
                      <a:r>
                        <a:rPr lang="en-US" sz="1200" b="0" i="0" u="none" strike="noStrike">
                          <a:solidFill>
                            <a:schemeClr val="tx1"/>
                          </a:solidFill>
                          <a:effectLst/>
                          <a:latin typeface="+mn-lt"/>
                        </a:rPr>
                        <a:t>15961724</a:t>
                      </a:r>
                    </a:p>
                  </a:txBody>
                  <a:tcPr marL="9525" marR="9525" marT="9525" marB="0" anchor="ctr"/>
                </a:tc>
              </a:tr>
              <a:tr h="245651">
                <a:tc>
                  <a:txBody>
                    <a:bodyPr/>
                    <a:lstStyle/>
                    <a:p>
                      <a:pPr algn="ctr" fontAlgn="b"/>
                      <a:r>
                        <a:rPr lang="en-US" sz="1200" b="0" i="0" u="none" strike="noStrike" dirty="0" smtClean="0">
                          <a:solidFill>
                            <a:schemeClr val="tx1"/>
                          </a:solidFill>
                          <a:effectLst/>
                          <a:latin typeface="+mn-lt"/>
                        </a:rPr>
                        <a:t>87625205</a:t>
                      </a:r>
                      <a:endParaRPr lang="en-US" sz="1200" b="0" i="0" u="none" strike="noStrike" dirty="0">
                        <a:solidFill>
                          <a:schemeClr val="tx1"/>
                        </a:solidFill>
                        <a:effectLst/>
                        <a:latin typeface="+mn-lt"/>
                      </a:endParaRPr>
                    </a:p>
                  </a:txBody>
                  <a:tcPr marL="9525" marR="9525" marT="9525" marB="0" anchor="ctr"/>
                </a:tc>
                <a:tc>
                  <a:txBody>
                    <a:bodyPr/>
                    <a:lstStyle/>
                    <a:p>
                      <a:pPr algn="ctr" fontAlgn="b"/>
                      <a:r>
                        <a:rPr lang="en-US" sz="1200" b="0" i="0" u="none" strike="noStrike" dirty="0">
                          <a:solidFill>
                            <a:schemeClr val="tx1"/>
                          </a:solidFill>
                          <a:effectLst/>
                          <a:latin typeface="+mn-lt"/>
                        </a:rPr>
                        <a:t>CHS</a:t>
                      </a:r>
                    </a:p>
                  </a:txBody>
                  <a:tcPr marL="9525" marR="9525" marT="9525" marB="0" anchor="ctr"/>
                </a:tc>
                <a:tc>
                  <a:txBody>
                    <a:bodyPr/>
                    <a:lstStyle/>
                    <a:p>
                      <a:pPr algn="ctr" fontAlgn="b"/>
                      <a:r>
                        <a:rPr lang="en-US" sz="1200" b="0" i="0" u="none" strike="noStrike" dirty="0">
                          <a:solidFill>
                            <a:schemeClr val="tx1"/>
                          </a:solidFill>
                          <a:effectLst/>
                          <a:latin typeface="+mn-lt"/>
                        </a:rPr>
                        <a:t>$9,280</a:t>
                      </a:r>
                    </a:p>
                  </a:txBody>
                  <a:tcPr marL="9525" marR="9525" marT="9525" marB="0" anchor="ctr"/>
                </a:tc>
                <a:tc>
                  <a:txBody>
                    <a:bodyPr/>
                    <a:lstStyle/>
                    <a:p>
                      <a:pPr algn="ctr" fontAlgn="b"/>
                      <a:r>
                        <a:rPr lang="en-US" sz="1200" b="0" i="0" u="none" strike="noStrike">
                          <a:solidFill>
                            <a:schemeClr val="tx1"/>
                          </a:solidFill>
                          <a:effectLst/>
                          <a:latin typeface="+mn-lt"/>
                        </a:rPr>
                        <a:t>35672742</a:t>
                      </a:r>
                    </a:p>
                  </a:txBody>
                  <a:tcPr marL="9525" marR="9525" marT="9525" marB="0" anchor="ctr"/>
                </a:tc>
              </a:tr>
              <a:tr h="245651">
                <a:tc>
                  <a:txBody>
                    <a:bodyPr/>
                    <a:lstStyle/>
                    <a:p>
                      <a:pPr algn="ctr" fontAlgn="b"/>
                      <a:r>
                        <a:rPr lang="en-US" sz="1200" b="0" i="0" u="none" strike="noStrike">
                          <a:solidFill>
                            <a:schemeClr val="tx1"/>
                          </a:solidFill>
                          <a:effectLst/>
                          <a:latin typeface="+mn-lt"/>
                        </a:rPr>
                        <a:t>86417841</a:t>
                      </a:r>
                    </a:p>
                  </a:txBody>
                  <a:tcPr marL="9525" marR="9525" marT="9525" marB="0" anchor="ctr"/>
                </a:tc>
                <a:tc>
                  <a:txBody>
                    <a:bodyPr/>
                    <a:lstStyle/>
                    <a:p>
                      <a:pPr algn="ctr" fontAlgn="b"/>
                      <a:r>
                        <a:rPr lang="en-US" sz="1200" b="0" i="0" u="none" strike="noStrike" dirty="0">
                          <a:solidFill>
                            <a:schemeClr val="tx1"/>
                          </a:solidFill>
                          <a:effectLst/>
                          <a:latin typeface="+mn-lt"/>
                        </a:rPr>
                        <a:t>ETX</a:t>
                      </a:r>
                    </a:p>
                  </a:txBody>
                  <a:tcPr marL="9525" marR="9525" marT="9525" marB="0" anchor="ctr"/>
                </a:tc>
                <a:tc>
                  <a:txBody>
                    <a:bodyPr/>
                    <a:lstStyle/>
                    <a:p>
                      <a:pPr algn="ctr" fontAlgn="b"/>
                      <a:r>
                        <a:rPr lang="en-US" sz="1200" b="0" i="0" u="none" strike="noStrike" dirty="0">
                          <a:solidFill>
                            <a:schemeClr val="tx1"/>
                          </a:solidFill>
                          <a:effectLst/>
                          <a:latin typeface="+mn-lt"/>
                        </a:rPr>
                        <a:t>$3,439</a:t>
                      </a:r>
                    </a:p>
                  </a:txBody>
                  <a:tcPr marL="9525" marR="9525" marT="9525" marB="0" anchor="ctr"/>
                </a:tc>
                <a:tc>
                  <a:txBody>
                    <a:bodyPr/>
                    <a:lstStyle/>
                    <a:p>
                      <a:pPr algn="ctr" fontAlgn="b"/>
                      <a:r>
                        <a:rPr lang="en-US" sz="1200" b="0" i="0" u="none" strike="noStrike" dirty="0">
                          <a:solidFill>
                            <a:schemeClr val="tx1"/>
                          </a:solidFill>
                          <a:effectLst/>
                          <a:latin typeface="+mn-lt"/>
                        </a:rPr>
                        <a:t>66587250</a:t>
                      </a:r>
                    </a:p>
                  </a:txBody>
                  <a:tcPr marL="9525" marR="9525" marT="9525" marB="0" anchor="ct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729468822"/>
              </p:ext>
            </p:extLst>
          </p:nvPr>
        </p:nvGraphicFramePr>
        <p:xfrm>
          <a:off x="6191859" y="5318099"/>
          <a:ext cx="1705970" cy="982604"/>
        </p:xfrm>
        <a:graphic>
          <a:graphicData uri="http://schemas.openxmlformats.org/drawingml/2006/table">
            <a:tbl>
              <a:tblPr firstRow="1" bandRow="1">
                <a:tableStyleId>{5C22544A-7EE6-4342-B048-85BDC9FD1C3A}</a:tableStyleId>
              </a:tblPr>
              <a:tblGrid>
                <a:gridCol w="614150"/>
                <a:gridCol w="1091820"/>
              </a:tblGrid>
              <a:tr h="245651">
                <a:tc>
                  <a:txBody>
                    <a:bodyPr/>
                    <a:lstStyle/>
                    <a:p>
                      <a:pPr algn="ctr" fontAlgn="b"/>
                      <a:r>
                        <a:rPr lang="en-US" sz="1400" b="1" i="0" u="none" strike="noStrike" dirty="0" err="1">
                          <a:solidFill>
                            <a:schemeClr val="bg1"/>
                          </a:solidFill>
                          <a:effectLst/>
                          <a:latin typeface="Calibri"/>
                        </a:rPr>
                        <a:t>Site_cd</a:t>
                      </a:r>
                      <a:endParaRPr lang="en-US" sz="1400" b="1" i="0" u="none" strike="noStrike" dirty="0">
                        <a:solidFill>
                          <a:schemeClr val="bg1"/>
                        </a:solidFill>
                        <a:effectLst/>
                        <a:latin typeface="Calibri"/>
                      </a:endParaRPr>
                    </a:p>
                  </a:txBody>
                  <a:tcPr marL="9525" marR="9525" marT="9525" marB="0" anchor="ctr">
                    <a:solidFill>
                      <a:schemeClr val="tx1"/>
                    </a:solidFill>
                  </a:tcPr>
                </a:tc>
                <a:tc>
                  <a:txBody>
                    <a:bodyPr/>
                    <a:lstStyle/>
                    <a:p>
                      <a:pPr algn="ctr" fontAlgn="b"/>
                      <a:r>
                        <a:rPr lang="en-US" sz="1400" b="1" i="0" u="none" strike="noStrike" dirty="0" err="1">
                          <a:solidFill>
                            <a:schemeClr val="bg1"/>
                          </a:solidFill>
                          <a:effectLst/>
                          <a:latin typeface="Calibri"/>
                        </a:rPr>
                        <a:t>Net_pd_amt</a:t>
                      </a:r>
                      <a:endParaRPr lang="en-US" sz="1400" b="1" i="0" u="none" strike="noStrike" dirty="0">
                        <a:solidFill>
                          <a:schemeClr val="bg1"/>
                        </a:solidFill>
                        <a:effectLst/>
                        <a:latin typeface="Calibri"/>
                      </a:endParaRPr>
                    </a:p>
                  </a:txBody>
                  <a:tcPr marL="9525" marR="9525" marT="9525" marB="0" anchor="ctr">
                    <a:solidFill>
                      <a:schemeClr val="tx1"/>
                    </a:solidFill>
                  </a:tcPr>
                </a:tc>
              </a:tr>
              <a:tr h="245651">
                <a:tc>
                  <a:txBody>
                    <a:bodyPr/>
                    <a:lstStyle/>
                    <a:p>
                      <a:pPr algn="ctr" fontAlgn="b"/>
                      <a:r>
                        <a:rPr lang="en-US" sz="1200" b="0" i="0" u="none" strike="noStrike" dirty="0">
                          <a:solidFill>
                            <a:schemeClr val="tx1"/>
                          </a:solidFill>
                          <a:effectLst/>
                          <a:latin typeface="+mn-lt"/>
                        </a:rPr>
                        <a:t>BHM</a:t>
                      </a:r>
                    </a:p>
                  </a:txBody>
                  <a:tcPr marL="9525" marR="9525" marT="9525" marB="0" anchor="ctr"/>
                </a:tc>
                <a:tc>
                  <a:txBody>
                    <a:bodyPr/>
                    <a:lstStyle/>
                    <a:p>
                      <a:pPr algn="ctr" fontAlgn="b"/>
                      <a:r>
                        <a:rPr lang="en-US" sz="1200" b="0" i="0" u="none" strike="noStrike" dirty="0" smtClean="0">
                          <a:solidFill>
                            <a:schemeClr val="tx1"/>
                          </a:solidFill>
                          <a:effectLst/>
                          <a:latin typeface="+mn-lt"/>
                        </a:rPr>
                        <a:t>$15,637</a:t>
                      </a:r>
                      <a:endParaRPr lang="en-US" sz="1200" b="0" i="0" u="none" strike="noStrike" dirty="0">
                        <a:solidFill>
                          <a:schemeClr val="tx1"/>
                        </a:solidFill>
                        <a:effectLst/>
                        <a:latin typeface="+mn-lt"/>
                      </a:endParaRPr>
                    </a:p>
                  </a:txBody>
                  <a:tcPr marL="9525" marR="9525" marT="9525" marB="0" anchor="ctr"/>
                </a:tc>
              </a:tr>
              <a:tr h="245651">
                <a:tc>
                  <a:txBody>
                    <a:bodyPr/>
                    <a:lstStyle/>
                    <a:p>
                      <a:pPr algn="ctr" fontAlgn="b"/>
                      <a:r>
                        <a:rPr lang="en-US" sz="1200" b="0" i="0" u="none" strike="noStrike" dirty="0" smtClean="0">
                          <a:solidFill>
                            <a:schemeClr val="tx1"/>
                          </a:solidFill>
                          <a:effectLst/>
                          <a:latin typeface="+mn-lt"/>
                        </a:rPr>
                        <a:t>CHS</a:t>
                      </a:r>
                      <a:endParaRPr lang="en-US" sz="1200" b="0" i="0" u="none" strike="noStrike" dirty="0">
                        <a:solidFill>
                          <a:schemeClr val="tx1"/>
                        </a:solidFill>
                        <a:effectLst/>
                        <a:latin typeface="+mn-lt"/>
                      </a:endParaRPr>
                    </a:p>
                  </a:txBody>
                  <a:tcPr marL="9525" marR="9525" marT="9525" marB="0" anchor="ctr"/>
                </a:tc>
                <a:tc>
                  <a:txBody>
                    <a:bodyPr/>
                    <a:lstStyle/>
                    <a:p>
                      <a:pPr algn="ctr" fontAlgn="b"/>
                      <a:r>
                        <a:rPr lang="en-US" sz="1200" b="0" i="0" u="none" strike="noStrike" dirty="0" smtClean="0">
                          <a:solidFill>
                            <a:schemeClr val="tx1"/>
                          </a:solidFill>
                          <a:effectLst/>
                          <a:latin typeface="+mn-lt"/>
                        </a:rPr>
                        <a:t>$9,280</a:t>
                      </a:r>
                      <a:endParaRPr lang="en-US" sz="1200" b="0" i="0" u="none" strike="noStrike" dirty="0">
                        <a:solidFill>
                          <a:schemeClr val="tx1"/>
                        </a:solidFill>
                        <a:effectLst/>
                        <a:latin typeface="+mn-lt"/>
                      </a:endParaRPr>
                    </a:p>
                  </a:txBody>
                  <a:tcPr marL="9525" marR="9525" marT="9525" marB="0" anchor="ctr"/>
                </a:tc>
              </a:tr>
              <a:tr h="245651">
                <a:tc>
                  <a:txBody>
                    <a:bodyPr/>
                    <a:lstStyle/>
                    <a:p>
                      <a:pPr algn="ctr" fontAlgn="b"/>
                      <a:r>
                        <a:rPr lang="en-US" sz="1200" b="0" i="0" u="none" strike="noStrike" dirty="0" smtClean="0">
                          <a:solidFill>
                            <a:schemeClr val="tx1"/>
                          </a:solidFill>
                          <a:effectLst/>
                          <a:latin typeface="+mn-lt"/>
                        </a:rPr>
                        <a:t>ETX</a:t>
                      </a:r>
                      <a:endParaRPr lang="en-US" sz="1200" b="0" i="0" u="none" strike="noStrike" dirty="0">
                        <a:solidFill>
                          <a:schemeClr val="tx1"/>
                        </a:solidFill>
                        <a:effectLst/>
                        <a:latin typeface="+mn-lt"/>
                      </a:endParaRPr>
                    </a:p>
                  </a:txBody>
                  <a:tcPr marL="9525" marR="9525" marT="9525" marB="0" anchor="ct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200" b="0" i="0" u="none" strike="noStrike" dirty="0" smtClean="0">
                          <a:solidFill>
                            <a:schemeClr val="tx1"/>
                          </a:solidFill>
                          <a:effectLst/>
                          <a:latin typeface="+mn-lt"/>
                        </a:rPr>
                        <a:t>$3,439</a:t>
                      </a:r>
                    </a:p>
                  </a:txBody>
                  <a:tcPr marL="9525" marR="9525" marT="9525" marB="0" anchor="ctr"/>
                </a:tc>
              </a:tr>
            </a:tbl>
          </a:graphicData>
        </a:graphic>
      </p:graphicFrame>
      <p:sp>
        <p:nvSpPr>
          <p:cNvPr id="2" name="Rectangle 1"/>
          <p:cNvSpPr/>
          <p:nvPr/>
        </p:nvSpPr>
        <p:spPr>
          <a:xfrm>
            <a:off x="5317361" y="1661384"/>
            <a:ext cx="3567332" cy="600164"/>
          </a:xfrm>
          <a:prstGeom prst="rect">
            <a:avLst/>
          </a:prstGeom>
        </p:spPr>
        <p:txBody>
          <a:bodyPr wrap="square">
            <a:spAutoFit/>
          </a:bodyPr>
          <a:lstStyle/>
          <a:p>
            <a:pPr algn="l">
              <a:spcBef>
                <a:spcPct val="50000"/>
              </a:spcBef>
            </a:pPr>
            <a:r>
              <a:rPr lang="en-US" dirty="0" smtClean="0">
                <a:solidFill>
                  <a:schemeClr val="accent2"/>
                </a:solidFill>
              </a:rPr>
              <a:t>SELECT</a:t>
            </a:r>
            <a:r>
              <a:rPr lang="en-US" dirty="0" smtClean="0"/>
              <a:t>   </a:t>
            </a:r>
            <a:r>
              <a:rPr lang="en-US" dirty="0" err="1" smtClean="0"/>
              <a:t>Site_cd</a:t>
            </a:r>
            <a:r>
              <a:rPr lang="en-US" dirty="0" smtClean="0"/>
              <a:t>, sum(</a:t>
            </a:r>
            <a:r>
              <a:rPr lang="en-US" dirty="0" err="1" smtClean="0"/>
              <a:t>net_pd_amt</a:t>
            </a:r>
            <a:r>
              <a:rPr lang="en-US" dirty="0" smtClean="0"/>
              <a:t>) as  </a:t>
            </a:r>
            <a:r>
              <a:rPr lang="en-US" dirty="0" err="1" smtClean="0"/>
              <a:t>Net_pd_amt</a:t>
            </a:r>
            <a:r>
              <a:rPr lang="en-US" dirty="0"/>
              <a:t/>
            </a:r>
            <a:br>
              <a:rPr lang="en-US" dirty="0"/>
            </a:br>
            <a:r>
              <a:rPr lang="en-US" dirty="0">
                <a:solidFill>
                  <a:schemeClr val="accent2"/>
                </a:solidFill>
              </a:rPr>
              <a:t>FROM</a:t>
            </a:r>
            <a:r>
              <a:rPr lang="en-US" dirty="0"/>
              <a:t>      </a:t>
            </a:r>
            <a:r>
              <a:rPr lang="en-US" dirty="0" err="1"/>
              <a:t>Claim_info</a:t>
            </a:r>
            <a:r>
              <a:rPr lang="en-US" dirty="0"/>
              <a:t/>
            </a:r>
            <a:br>
              <a:rPr lang="en-US" dirty="0"/>
            </a:br>
            <a:r>
              <a:rPr lang="en-US" dirty="0" smtClean="0">
                <a:solidFill>
                  <a:srgbClr val="00B050"/>
                </a:solidFill>
              </a:rPr>
              <a:t>Group by </a:t>
            </a:r>
            <a:r>
              <a:rPr lang="en-US" dirty="0" err="1" smtClean="0"/>
              <a:t>Site_cd</a:t>
            </a:r>
            <a:endParaRPr lang="en-US" dirty="0"/>
          </a:p>
        </p:txBody>
      </p:sp>
      <p:sp>
        <p:nvSpPr>
          <p:cNvPr id="10" name="Oval 71"/>
          <p:cNvSpPr>
            <a:spLocks noChangeArrowheads="1"/>
          </p:cNvSpPr>
          <p:nvPr/>
        </p:nvSpPr>
        <p:spPr bwMode="auto">
          <a:xfrm>
            <a:off x="6255386" y="1116635"/>
            <a:ext cx="1100465" cy="389513"/>
          </a:xfrm>
          <a:prstGeom prst="ellipse">
            <a:avLst/>
          </a:prstGeom>
          <a:solidFill>
            <a:srgbClr val="C0C0C0">
              <a:alpha val="50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sz="1200" b="1" dirty="0" smtClean="0"/>
              <a:t>“Query”</a:t>
            </a:r>
            <a:endParaRPr lang="en-US" sz="1200" b="1" dirty="0"/>
          </a:p>
        </p:txBody>
      </p:sp>
      <p:sp>
        <p:nvSpPr>
          <p:cNvPr id="3" name="TextBox 2"/>
          <p:cNvSpPr txBox="1"/>
          <p:nvPr/>
        </p:nvSpPr>
        <p:spPr>
          <a:xfrm>
            <a:off x="1201003" y="3179928"/>
            <a:ext cx="2388358" cy="307777"/>
          </a:xfrm>
          <a:prstGeom prst="rect">
            <a:avLst/>
          </a:prstGeom>
          <a:noFill/>
        </p:spPr>
        <p:txBody>
          <a:bodyPr wrap="square" rtlCol="0">
            <a:spAutoFit/>
          </a:bodyPr>
          <a:lstStyle/>
          <a:p>
            <a:r>
              <a:rPr lang="en-US" sz="1400" b="1" u="sng" dirty="0" smtClean="0"/>
              <a:t>Subsets of group by</a:t>
            </a:r>
            <a:endParaRPr lang="en-US" sz="1400" b="1" u="sng" dirty="0"/>
          </a:p>
        </p:txBody>
      </p:sp>
      <p:sp>
        <p:nvSpPr>
          <p:cNvPr id="9" name="Rounded Rectangle 8"/>
          <p:cNvSpPr/>
          <p:nvPr/>
        </p:nvSpPr>
        <p:spPr>
          <a:xfrm>
            <a:off x="361662" y="4599307"/>
            <a:ext cx="1262421" cy="395777"/>
          </a:xfrm>
          <a:prstGeom prst="round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Group by </a:t>
            </a:r>
            <a:endParaRPr lang="en-US" dirty="0">
              <a:solidFill>
                <a:schemeClr val="tx1"/>
              </a:solidFill>
            </a:endParaRPr>
          </a:p>
        </p:txBody>
      </p:sp>
      <p:sp>
        <p:nvSpPr>
          <p:cNvPr id="14" name="Rounded Rectangle 13"/>
          <p:cNvSpPr/>
          <p:nvPr/>
        </p:nvSpPr>
        <p:spPr>
          <a:xfrm>
            <a:off x="2944501" y="5666104"/>
            <a:ext cx="1262421" cy="395777"/>
          </a:xfrm>
          <a:prstGeom prst="round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Roll up</a:t>
            </a:r>
            <a:endParaRPr lang="en-US" dirty="0">
              <a:solidFill>
                <a:schemeClr val="tx1"/>
              </a:solidFill>
            </a:endParaRPr>
          </a:p>
        </p:txBody>
      </p:sp>
      <p:sp>
        <p:nvSpPr>
          <p:cNvPr id="15" name="Rounded Rectangle 14"/>
          <p:cNvSpPr/>
          <p:nvPr/>
        </p:nvSpPr>
        <p:spPr>
          <a:xfrm>
            <a:off x="2944501" y="4606133"/>
            <a:ext cx="1262421" cy="395777"/>
          </a:xfrm>
          <a:prstGeom prst="round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Grouping sets </a:t>
            </a:r>
            <a:endParaRPr lang="en-US" dirty="0">
              <a:solidFill>
                <a:schemeClr val="tx1"/>
              </a:solidFill>
            </a:endParaRPr>
          </a:p>
        </p:txBody>
      </p:sp>
      <p:sp>
        <p:nvSpPr>
          <p:cNvPr id="16" name="Rounded Rectangle 15"/>
          <p:cNvSpPr/>
          <p:nvPr/>
        </p:nvSpPr>
        <p:spPr>
          <a:xfrm>
            <a:off x="2958150" y="3759968"/>
            <a:ext cx="1262421" cy="395777"/>
          </a:xfrm>
          <a:prstGeom prst="round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Cube </a:t>
            </a:r>
            <a:endParaRPr lang="en-US" dirty="0">
              <a:solidFill>
                <a:schemeClr val="tx1"/>
              </a:solidFill>
            </a:endParaRPr>
          </a:p>
        </p:txBody>
      </p:sp>
      <p:cxnSp>
        <p:nvCxnSpPr>
          <p:cNvPr id="19" name="Curved Connector 18"/>
          <p:cNvCxnSpPr>
            <a:stCxn id="9" idx="3"/>
            <a:endCxn id="16" idx="1"/>
          </p:cNvCxnSpPr>
          <p:nvPr/>
        </p:nvCxnSpPr>
        <p:spPr>
          <a:xfrm flipV="1">
            <a:off x="1624083" y="3957857"/>
            <a:ext cx="1334067" cy="839339"/>
          </a:xfrm>
          <a:prstGeom prst="curvedConnector3">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Curved Connector 21"/>
          <p:cNvCxnSpPr>
            <a:stCxn id="9" idx="3"/>
            <a:endCxn id="14" idx="1"/>
          </p:cNvCxnSpPr>
          <p:nvPr/>
        </p:nvCxnSpPr>
        <p:spPr>
          <a:xfrm>
            <a:off x="1624083" y="4797196"/>
            <a:ext cx="1320418" cy="1066797"/>
          </a:xfrm>
          <a:prstGeom prst="curvedConnector3">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Curved Connector 24"/>
          <p:cNvCxnSpPr>
            <a:stCxn id="9" idx="3"/>
            <a:endCxn id="15" idx="1"/>
          </p:cNvCxnSpPr>
          <p:nvPr/>
        </p:nvCxnSpPr>
        <p:spPr>
          <a:xfrm>
            <a:off x="1624083" y="4797196"/>
            <a:ext cx="1320418" cy="6826"/>
          </a:xfrm>
          <a:prstGeom prst="curvedConnector3">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06949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txBox="1">
            <a:spLocks/>
          </p:cNvSpPr>
          <p:nvPr/>
        </p:nvSpPr>
        <p:spPr>
          <a:xfrm>
            <a:off x="511791" y="208077"/>
            <a:ext cx="8985250" cy="692727"/>
          </a:xfrm>
          <a:prstGeom prst="rect">
            <a:avLst/>
          </a:prstGeom>
        </p:spPr>
        <p:txBody>
          <a:bodyPr anchor="b"/>
          <a:lstStyle>
            <a:lvl1pPr algn="ctr" rtl="0" eaLnBrk="1" fontAlgn="base" hangingPunct="1">
              <a:spcBef>
                <a:spcPct val="0"/>
              </a:spcBef>
              <a:spcAft>
                <a:spcPct val="0"/>
              </a:spcAft>
              <a:defRPr sz="4400" kern="1200">
                <a:solidFill>
                  <a:schemeClr val="tx1"/>
                </a:solidFill>
                <a:latin typeface="+mj-lt"/>
                <a:ea typeface="ＭＳ Ｐゴシック" charset="-128"/>
                <a:cs typeface="ＭＳ Ｐゴシック" charset="0"/>
              </a:defRPr>
            </a:lvl1pPr>
            <a:lvl2pPr algn="ctr" rtl="0" eaLnBrk="1" fontAlgn="base" hangingPunct="1">
              <a:spcBef>
                <a:spcPct val="0"/>
              </a:spcBef>
              <a:spcAft>
                <a:spcPct val="0"/>
              </a:spcAft>
              <a:defRPr sz="4400">
                <a:solidFill>
                  <a:schemeClr val="tx1"/>
                </a:solidFill>
                <a:latin typeface="Arial" pitchFamily="34" charset="0"/>
                <a:ea typeface="ＭＳ Ｐゴシック" charset="-128"/>
                <a:cs typeface="ＭＳ Ｐゴシック" charset="0"/>
              </a:defRPr>
            </a:lvl2pPr>
            <a:lvl3pPr algn="ctr" rtl="0" eaLnBrk="1" fontAlgn="base" hangingPunct="1">
              <a:spcBef>
                <a:spcPct val="0"/>
              </a:spcBef>
              <a:spcAft>
                <a:spcPct val="0"/>
              </a:spcAft>
              <a:defRPr sz="4400">
                <a:solidFill>
                  <a:schemeClr val="tx1"/>
                </a:solidFill>
                <a:latin typeface="Arial" pitchFamily="34" charset="0"/>
                <a:ea typeface="ＭＳ Ｐゴシック" charset="-128"/>
                <a:cs typeface="ＭＳ Ｐゴシック" charset="0"/>
              </a:defRPr>
            </a:lvl3pPr>
            <a:lvl4pPr algn="ctr" rtl="0" eaLnBrk="1" fontAlgn="base" hangingPunct="1">
              <a:spcBef>
                <a:spcPct val="0"/>
              </a:spcBef>
              <a:spcAft>
                <a:spcPct val="0"/>
              </a:spcAft>
              <a:defRPr sz="4400">
                <a:solidFill>
                  <a:schemeClr val="tx1"/>
                </a:solidFill>
                <a:latin typeface="Arial" pitchFamily="34" charset="0"/>
                <a:ea typeface="ＭＳ Ｐゴシック" charset="-128"/>
                <a:cs typeface="ＭＳ Ｐゴシック" charset="0"/>
              </a:defRPr>
            </a:lvl4pPr>
            <a:lvl5pPr algn="ctr" rtl="0" eaLnBrk="1" fontAlgn="base" hangingPunct="1">
              <a:spcBef>
                <a:spcPct val="0"/>
              </a:spcBef>
              <a:spcAft>
                <a:spcPct val="0"/>
              </a:spcAft>
              <a:defRPr sz="4400">
                <a:solidFill>
                  <a:schemeClr val="tx1"/>
                </a:solidFill>
                <a:latin typeface="Arial" pitchFamily="34" charset="0"/>
                <a:ea typeface="ＭＳ Ｐゴシック" charset="-128"/>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sz="2800" dirty="0">
                <a:latin typeface="+mn-lt"/>
              </a:rPr>
              <a:t>Aggregate functions</a:t>
            </a:r>
          </a:p>
        </p:txBody>
      </p:sp>
      <p:sp>
        <p:nvSpPr>
          <p:cNvPr id="31" name="Rectangle 30"/>
          <p:cNvSpPr/>
          <p:nvPr/>
        </p:nvSpPr>
        <p:spPr>
          <a:xfrm>
            <a:off x="361663" y="928100"/>
            <a:ext cx="8918815" cy="760208"/>
          </a:xfrm>
          <a:prstGeom prst="rect">
            <a:avLst/>
          </a:prstGeom>
        </p:spPr>
        <p:txBody>
          <a:bodyPr wrap="square">
            <a:spAutoFit/>
          </a:bodyPr>
          <a:lstStyle/>
          <a:p>
            <a:pPr marL="285750" indent="-285750" algn="l">
              <a:spcBef>
                <a:spcPts val="0"/>
              </a:spcBef>
              <a:buFont typeface="Wingdings" pitchFamily="2" charset="2"/>
              <a:buChar char="Ø"/>
            </a:pPr>
            <a:r>
              <a:rPr lang="en-US" sz="1400" dirty="0" smtClean="0"/>
              <a:t>An aggregate function summarizes the results of an expression over a number of rows, returning a single value. </a:t>
            </a:r>
          </a:p>
          <a:p>
            <a:pPr marL="285750" indent="-285750" algn="l">
              <a:spcBef>
                <a:spcPts val="0"/>
              </a:spcBef>
              <a:buFont typeface="Wingdings" pitchFamily="2" charset="2"/>
              <a:buChar char="Ø"/>
            </a:pPr>
            <a:r>
              <a:rPr lang="en-US" sz="1400" dirty="0"/>
              <a:t>Some of the commonly used aggregate </a:t>
            </a:r>
            <a:r>
              <a:rPr lang="en-US" sz="1400" dirty="0" smtClean="0"/>
              <a:t>functions are</a:t>
            </a:r>
            <a:r>
              <a:rPr lang="en-US" sz="1400" dirty="0"/>
              <a:t> </a:t>
            </a:r>
            <a:r>
              <a:rPr lang="en-US" sz="1400" dirty="0" smtClean="0"/>
              <a:t>:</a:t>
            </a:r>
          </a:p>
        </p:txBody>
      </p:sp>
      <p:graphicFrame>
        <p:nvGraphicFramePr>
          <p:cNvPr id="9" name="Table 8"/>
          <p:cNvGraphicFramePr>
            <a:graphicFrameLocks noGrp="1"/>
          </p:cNvGraphicFramePr>
          <p:nvPr>
            <p:extLst>
              <p:ext uri="{D42A27DB-BD31-4B8C-83A1-F6EECF244321}">
                <p14:modId xmlns:p14="http://schemas.microsoft.com/office/powerpoint/2010/main" val="701340458"/>
              </p:ext>
            </p:extLst>
          </p:nvPr>
        </p:nvGraphicFramePr>
        <p:xfrm>
          <a:off x="361664" y="1665984"/>
          <a:ext cx="9135378" cy="3962400"/>
        </p:xfrm>
        <a:graphic>
          <a:graphicData uri="http://schemas.openxmlformats.org/drawingml/2006/table">
            <a:tbl>
              <a:tblPr firstRow="1" bandRow="1">
                <a:tableStyleId>{00A15C55-8517-42AA-B614-E9B94910E393}</a:tableStyleId>
              </a:tblPr>
              <a:tblGrid>
                <a:gridCol w="1177368"/>
                <a:gridCol w="7958010"/>
              </a:tblGrid>
              <a:tr h="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Aggregate Functions </a:t>
                      </a:r>
                      <a:endParaRPr lang="en-US" sz="1200"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marL="457200" marR="0" lvl="1" indent="-220663" algn="ctr" defTabSz="914400" rtl="0" eaLnBrk="0" fontAlgn="base" latinLnBrk="0" hangingPunct="0">
                        <a:lnSpc>
                          <a:spcPct val="90000"/>
                        </a:lnSpc>
                        <a:spcBef>
                          <a:spcPct val="40000"/>
                        </a:spcBef>
                        <a:spcAft>
                          <a:spcPct val="0"/>
                        </a:spcAft>
                        <a:buClr>
                          <a:srgbClr val="0B1F65"/>
                        </a:buClr>
                        <a:buSzTx/>
                        <a:buFontTx/>
                        <a:buNone/>
                        <a:tabLst/>
                        <a:defRPr/>
                      </a:pPr>
                      <a:r>
                        <a:rPr kumimoji="0" lang="en-US" sz="1200" u="none" strike="noStrike" kern="0" cap="none" spc="0" normalizeH="0" baseline="0" noProof="0" dirty="0" smtClean="0">
                          <a:ln>
                            <a:noFill/>
                          </a:ln>
                          <a:effectLst/>
                          <a:uLnTx/>
                          <a:uFillTx/>
                        </a:rPr>
                        <a:t>Description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r>
              <a:tr h="282228">
                <a:tc>
                  <a:txBody>
                    <a:bodyPr/>
                    <a:lstStyle/>
                    <a:p>
                      <a:pPr algn="ctr"/>
                      <a:r>
                        <a:rPr lang="en-US" sz="1200" dirty="0" smtClean="0">
                          <a:solidFill>
                            <a:schemeClr val="tx1"/>
                          </a:solidFill>
                        </a:rPr>
                        <a:t>MAX/MIN</a:t>
                      </a:r>
                      <a:endParaRPr 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200" dirty="0" smtClean="0"/>
                        <a:t>An aggregate function that returns the maximum/Minimum</a:t>
                      </a:r>
                      <a:r>
                        <a:rPr lang="en-US" sz="1200" baseline="0" dirty="0" smtClean="0"/>
                        <a:t> </a:t>
                      </a:r>
                      <a:r>
                        <a:rPr lang="en-US" sz="1200" dirty="0" smtClean="0"/>
                        <a:t>value from a set of numbers. Its single argument can be numeric column, or the numeric result of a function or expression applied to the column value. Rows with a NULL value for the specified column are ignored. If the table is empty, or all the values supplied to MAX/MIN are NULL, MAX returns NULL. When the query contains a GROUP BY clause, returns one value for each combination of grouping values</a:t>
                      </a: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2228">
                <a:tc>
                  <a:txBody>
                    <a:bodyPr/>
                    <a:lstStyle/>
                    <a:p>
                      <a:pPr algn="ctr"/>
                      <a:r>
                        <a:rPr lang="en-US" sz="1200" dirty="0" smtClean="0">
                          <a:solidFill>
                            <a:schemeClr val="tx1"/>
                          </a:solidFill>
                        </a:rPr>
                        <a:t>Average</a:t>
                      </a:r>
                      <a:endParaRPr 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003C71"/>
                          </a:solidFill>
                          <a:latin typeface="Arial" charset="0"/>
                          <a:cs typeface="Times New Roman" pitchFamily="18" charset="0"/>
                        </a:rPr>
                        <a:t> </a:t>
                      </a:r>
                      <a:r>
                        <a:rPr lang="en-US" sz="1200" dirty="0" smtClean="0">
                          <a:solidFill>
                            <a:srgbClr val="003C71"/>
                          </a:solidFill>
                          <a:latin typeface="Arial" charset="0"/>
                          <a:cs typeface="Times New Roman" pitchFamily="18" charset="0"/>
                        </a:rPr>
                        <a:t>An aggregate function that returns the average value from a set of numbers. Its single argument can be numeric column, or the numeric result of a function or expression applied to the column value. Rows with a NULL value for the specified column are ignored. If the table is empty, or all the values supplied to AVG are NULL, AVG returns NULL. When the query contains a GROUP BY clause, returns one value for each combination of grouping values.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222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tx1"/>
                          </a:solidFill>
                        </a:rPr>
                        <a:t>COUNT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vl="0" algn="l"/>
                      <a:r>
                        <a:rPr lang="en-US" sz="1600" dirty="0" smtClean="0">
                          <a:solidFill>
                            <a:srgbClr val="003C71"/>
                          </a:solidFill>
                          <a:latin typeface="Arial" charset="0"/>
                          <a:cs typeface="Times New Roman" pitchFamily="18" charset="0"/>
                        </a:rPr>
                        <a:t>A</a:t>
                      </a:r>
                      <a:r>
                        <a:rPr lang="en-US" sz="1200" dirty="0" smtClean="0">
                          <a:solidFill>
                            <a:srgbClr val="003C71"/>
                          </a:solidFill>
                          <a:latin typeface="Arial" charset="0"/>
                          <a:cs typeface="Times New Roman" pitchFamily="18" charset="0"/>
                        </a:rPr>
                        <a:t>n aggregate function that returns the number of rows, or the number of non-NULL rows, that meet certain conditions:</a:t>
                      </a:r>
                    </a:p>
                    <a:p>
                      <a:pPr marL="171450" lvl="0" indent="-171450" algn="l">
                        <a:buFont typeface="Wingdings" pitchFamily="2" charset="2"/>
                        <a:buChar char="§"/>
                      </a:pPr>
                      <a:r>
                        <a:rPr lang="en-US" sz="1200" dirty="0" smtClean="0">
                          <a:solidFill>
                            <a:srgbClr val="003C71"/>
                          </a:solidFill>
                          <a:latin typeface="Arial" charset="0"/>
                          <a:cs typeface="Times New Roman" pitchFamily="18" charset="0"/>
                        </a:rPr>
                        <a:t>The notation COUNT(*) includes NULL values in the total.</a:t>
                      </a:r>
                    </a:p>
                    <a:p>
                      <a:pPr marL="171450" lvl="0" indent="-171450" algn="l">
                        <a:buFont typeface="Wingdings" pitchFamily="2" charset="2"/>
                        <a:buChar char="§"/>
                      </a:pPr>
                      <a:r>
                        <a:rPr lang="en-US" sz="1200" dirty="0" smtClean="0">
                          <a:solidFill>
                            <a:srgbClr val="003C71"/>
                          </a:solidFill>
                          <a:latin typeface="Arial" charset="0"/>
                          <a:cs typeface="Times New Roman" pitchFamily="18" charset="0"/>
                        </a:rPr>
                        <a:t>The notation COUNT(</a:t>
                      </a:r>
                      <a:r>
                        <a:rPr lang="en-US" sz="1200" i="1" dirty="0" err="1" smtClean="0">
                          <a:solidFill>
                            <a:srgbClr val="003C71"/>
                          </a:solidFill>
                          <a:latin typeface="Arial" charset="0"/>
                          <a:cs typeface="Times New Roman" pitchFamily="18" charset="0"/>
                        </a:rPr>
                        <a:t>column_name</a:t>
                      </a:r>
                      <a:r>
                        <a:rPr lang="en-US" sz="1200" dirty="0" smtClean="0">
                          <a:solidFill>
                            <a:srgbClr val="003C71"/>
                          </a:solidFill>
                          <a:latin typeface="Arial" charset="0"/>
                          <a:cs typeface="Times New Roman" pitchFamily="18" charset="0"/>
                        </a:rPr>
                        <a:t>) only considers rows where the column contains a non-NULL value.</a:t>
                      </a:r>
                    </a:p>
                    <a:p>
                      <a:pPr marL="171450" lvl="0" indent="-171450" algn="l">
                        <a:buFont typeface="Wingdings" pitchFamily="2" charset="2"/>
                        <a:buChar char="§"/>
                      </a:pPr>
                      <a:r>
                        <a:rPr lang="en-US" sz="1200" dirty="0" smtClean="0">
                          <a:solidFill>
                            <a:srgbClr val="003C71"/>
                          </a:solidFill>
                          <a:latin typeface="Arial" charset="0"/>
                          <a:cs typeface="Times New Roman" pitchFamily="18" charset="0"/>
                        </a:rPr>
                        <a:t>You can also combine COUNT with the DISTINCT operator to eliminate duplicates before counting, and to count the combinations of values across multiple columns.</a:t>
                      </a:r>
                    </a:p>
                    <a:p>
                      <a:pPr lvl="0" algn="l"/>
                      <a:r>
                        <a:rPr lang="en-US" sz="1200" dirty="0" smtClean="0">
                          <a:solidFill>
                            <a:srgbClr val="003C71"/>
                          </a:solidFill>
                          <a:latin typeface="Arial" charset="0"/>
                          <a:cs typeface="Times New Roman" pitchFamily="18" charset="0"/>
                        </a:rPr>
                        <a:t>When the query contains a GROUP BY clause, returns one value for each combination of grouping values</a:t>
                      </a: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1467058022"/>
              </p:ext>
            </p:extLst>
          </p:nvPr>
        </p:nvGraphicFramePr>
        <p:xfrm>
          <a:off x="361663" y="5639949"/>
          <a:ext cx="9135378" cy="822960"/>
        </p:xfrm>
        <a:graphic>
          <a:graphicData uri="http://schemas.openxmlformats.org/drawingml/2006/table">
            <a:tbl>
              <a:tblPr firstRow="1" bandRow="1">
                <a:tableStyleId>{00A15C55-8517-42AA-B614-E9B94910E393}</a:tableStyleId>
              </a:tblPr>
              <a:tblGrid>
                <a:gridCol w="1177368"/>
                <a:gridCol w="7958010"/>
              </a:tblGrid>
              <a:tr h="282228">
                <a:tc>
                  <a:txBody>
                    <a:bodyPr/>
                    <a:lstStyle/>
                    <a:p>
                      <a:pPr algn="ctr"/>
                      <a:r>
                        <a:rPr lang="en-US" sz="1200" b="0" dirty="0" smtClean="0">
                          <a:solidFill>
                            <a:schemeClr val="tx1"/>
                          </a:solidFill>
                        </a:rPr>
                        <a:t>SUM</a:t>
                      </a:r>
                      <a:endParaRPr lang="en-US"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smtClean="0">
                          <a:solidFill>
                            <a:srgbClr val="003C71"/>
                          </a:solidFill>
                          <a:latin typeface="Arial" charset="0"/>
                          <a:ea typeface="+mn-ea"/>
                          <a:cs typeface="Times New Roman" pitchFamily="18" charset="0"/>
                        </a:rPr>
                        <a:t>An aggregate function that returns the sum of a set of numbers. Its single argument can be numeric column, or the numeric result of a function or expression applied to the column value. Rows with a NULL value for the specified column are ignored. If the table is empty, or all the values supplied to MIN are NULL, SUM returns NULL.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smtClean="0">
                          <a:solidFill>
                            <a:srgbClr val="003C71"/>
                          </a:solidFill>
                          <a:latin typeface="Arial" charset="0"/>
                          <a:ea typeface="+mn-ea"/>
                          <a:cs typeface="Times New Roman" pitchFamily="18" charset="0"/>
                        </a:rPr>
                        <a:t>When the query contains a GROUP BY clause, returns one value for each combination of grouping values</a:t>
                      </a:r>
                      <a:endParaRPr lang="en-US" sz="1200" b="0" kern="1200" dirty="0">
                        <a:solidFill>
                          <a:srgbClr val="003C71"/>
                        </a:solidFill>
                        <a:latin typeface="Arial" charset="0"/>
                        <a:ea typeface="+mn-ea"/>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16023376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txBox="1">
            <a:spLocks/>
          </p:cNvSpPr>
          <p:nvPr/>
        </p:nvSpPr>
        <p:spPr>
          <a:xfrm>
            <a:off x="511791" y="208077"/>
            <a:ext cx="8985250" cy="692727"/>
          </a:xfrm>
          <a:prstGeom prst="rect">
            <a:avLst/>
          </a:prstGeom>
        </p:spPr>
        <p:txBody>
          <a:bodyPr anchor="b"/>
          <a:lstStyle>
            <a:lvl1pPr algn="ctr" rtl="0" eaLnBrk="1" fontAlgn="base" hangingPunct="1">
              <a:spcBef>
                <a:spcPct val="0"/>
              </a:spcBef>
              <a:spcAft>
                <a:spcPct val="0"/>
              </a:spcAft>
              <a:defRPr sz="4400" kern="1200">
                <a:solidFill>
                  <a:schemeClr val="tx1"/>
                </a:solidFill>
                <a:latin typeface="+mj-lt"/>
                <a:ea typeface="ＭＳ Ｐゴシック" charset="-128"/>
                <a:cs typeface="ＭＳ Ｐゴシック" charset="0"/>
              </a:defRPr>
            </a:lvl1pPr>
            <a:lvl2pPr algn="ctr" rtl="0" eaLnBrk="1" fontAlgn="base" hangingPunct="1">
              <a:spcBef>
                <a:spcPct val="0"/>
              </a:spcBef>
              <a:spcAft>
                <a:spcPct val="0"/>
              </a:spcAft>
              <a:defRPr sz="4400">
                <a:solidFill>
                  <a:schemeClr val="tx1"/>
                </a:solidFill>
                <a:latin typeface="Arial" pitchFamily="34" charset="0"/>
                <a:ea typeface="ＭＳ Ｐゴシック" charset="-128"/>
                <a:cs typeface="ＭＳ Ｐゴシック" charset="0"/>
              </a:defRPr>
            </a:lvl2pPr>
            <a:lvl3pPr algn="ctr" rtl="0" eaLnBrk="1" fontAlgn="base" hangingPunct="1">
              <a:spcBef>
                <a:spcPct val="0"/>
              </a:spcBef>
              <a:spcAft>
                <a:spcPct val="0"/>
              </a:spcAft>
              <a:defRPr sz="4400">
                <a:solidFill>
                  <a:schemeClr val="tx1"/>
                </a:solidFill>
                <a:latin typeface="Arial" pitchFamily="34" charset="0"/>
                <a:ea typeface="ＭＳ Ｐゴシック" charset="-128"/>
                <a:cs typeface="ＭＳ Ｐゴシック" charset="0"/>
              </a:defRPr>
            </a:lvl3pPr>
            <a:lvl4pPr algn="ctr" rtl="0" eaLnBrk="1" fontAlgn="base" hangingPunct="1">
              <a:spcBef>
                <a:spcPct val="0"/>
              </a:spcBef>
              <a:spcAft>
                <a:spcPct val="0"/>
              </a:spcAft>
              <a:defRPr sz="4400">
                <a:solidFill>
                  <a:schemeClr val="tx1"/>
                </a:solidFill>
                <a:latin typeface="Arial" pitchFamily="34" charset="0"/>
                <a:ea typeface="ＭＳ Ｐゴシック" charset="-128"/>
                <a:cs typeface="ＭＳ Ｐゴシック" charset="0"/>
              </a:defRPr>
            </a:lvl4pPr>
            <a:lvl5pPr algn="ctr" rtl="0" eaLnBrk="1" fontAlgn="base" hangingPunct="1">
              <a:spcBef>
                <a:spcPct val="0"/>
              </a:spcBef>
              <a:spcAft>
                <a:spcPct val="0"/>
              </a:spcAft>
              <a:defRPr sz="4400">
                <a:solidFill>
                  <a:schemeClr val="tx1"/>
                </a:solidFill>
                <a:latin typeface="Arial" pitchFamily="34" charset="0"/>
                <a:ea typeface="ＭＳ Ｐゴシック" charset="-128"/>
                <a:cs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sz="2800" dirty="0" smtClean="0">
                <a:latin typeface="+mn-lt"/>
              </a:rPr>
              <a:t>Having clause</a:t>
            </a:r>
            <a:endParaRPr lang="en-US" sz="2800" dirty="0">
              <a:latin typeface="+mn-lt"/>
            </a:endParaRPr>
          </a:p>
        </p:txBody>
      </p:sp>
      <p:sp>
        <p:nvSpPr>
          <p:cNvPr id="31" name="Rectangle 30"/>
          <p:cNvSpPr/>
          <p:nvPr/>
        </p:nvSpPr>
        <p:spPr>
          <a:xfrm>
            <a:off x="361663" y="1173764"/>
            <a:ext cx="4642753" cy="4315027"/>
          </a:xfrm>
          <a:prstGeom prst="rect">
            <a:avLst/>
          </a:prstGeom>
        </p:spPr>
        <p:txBody>
          <a:bodyPr wrap="square">
            <a:spAutoFit/>
          </a:bodyPr>
          <a:lstStyle/>
          <a:p>
            <a:pPr marL="285750" indent="-285750" algn="l">
              <a:buFont typeface="Wingdings" pitchFamily="2" charset="2"/>
              <a:buChar char="Ø"/>
            </a:pPr>
            <a:r>
              <a:rPr lang="en-US" sz="1400" dirty="0"/>
              <a:t>A HAVING clause restricts the results of a GROUP BY in a </a:t>
            </a:r>
            <a:r>
              <a:rPr lang="en-US" sz="1400" dirty="0" smtClean="0"/>
              <a:t>select statement</a:t>
            </a:r>
            <a:r>
              <a:rPr lang="en-US" sz="1400" dirty="0"/>
              <a:t> </a:t>
            </a:r>
            <a:endParaRPr lang="en-US" sz="1400" dirty="0" smtClean="0"/>
          </a:p>
          <a:p>
            <a:pPr algn="l"/>
            <a:endParaRPr lang="en-US" sz="1400" dirty="0" smtClean="0"/>
          </a:p>
          <a:p>
            <a:pPr marL="285750" indent="-285750" algn="l">
              <a:buFont typeface="Wingdings" pitchFamily="2" charset="2"/>
              <a:buChar char="Ø"/>
            </a:pPr>
            <a:r>
              <a:rPr lang="en-US" sz="1400" dirty="0" smtClean="0"/>
              <a:t>The </a:t>
            </a:r>
            <a:r>
              <a:rPr lang="en-US" sz="1400" dirty="0"/>
              <a:t>HAVING clause is applied to each group of the grouped table, much as a WHERE clause is applied to a select list. If there is no GROUP BY clause, the HAVING clause is applied to the entire result as a single group. </a:t>
            </a:r>
            <a:endParaRPr lang="en-US" sz="1400" dirty="0" smtClean="0"/>
          </a:p>
          <a:p>
            <a:pPr algn="l"/>
            <a:endParaRPr lang="en-US" sz="1400" dirty="0" smtClean="0"/>
          </a:p>
          <a:p>
            <a:pPr marL="285750" indent="-285750" algn="l">
              <a:buFont typeface="Wingdings" pitchFamily="2" charset="2"/>
              <a:buChar char="Ø"/>
            </a:pPr>
            <a:r>
              <a:rPr lang="en-US" sz="1400" dirty="0" smtClean="0"/>
              <a:t>The </a:t>
            </a:r>
            <a:r>
              <a:rPr lang="en-US" sz="1400" dirty="0"/>
              <a:t>SELECT clause cannot refer directly to any column that does not have a GROUP BY clause. It can, however, refer to constants, aggregates, and special </a:t>
            </a:r>
            <a:r>
              <a:rPr lang="en-US" sz="1400" dirty="0" smtClean="0"/>
              <a:t>registers</a:t>
            </a:r>
          </a:p>
          <a:p>
            <a:pPr algn="l"/>
            <a:endParaRPr lang="en-US" sz="1400" dirty="0" smtClean="0"/>
          </a:p>
          <a:p>
            <a:pPr marL="285750" indent="-285750" algn="l">
              <a:buFont typeface="Wingdings" pitchFamily="2" charset="2"/>
              <a:buChar char="Ø"/>
            </a:pPr>
            <a:r>
              <a:rPr lang="en-US" sz="1400" dirty="0"/>
              <a:t>Aggregates in the HAVING clause do not need to appear in the SELECT list. If the HAVING clause contains a </a:t>
            </a:r>
            <a:r>
              <a:rPr lang="en-US" sz="1400" dirty="0" smtClean="0"/>
              <a:t>sub query. (the sub query </a:t>
            </a:r>
            <a:r>
              <a:rPr lang="en-US" sz="1400" dirty="0"/>
              <a:t>can refer to the outer query block if and only if it refers to a grouping </a:t>
            </a:r>
            <a:r>
              <a:rPr lang="en-US" sz="1400" dirty="0" smtClean="0"/>
              <a:t>column)</a:t>
            </a:r>
            <a:endParaRPr lang="en-GB" sz="1400" dirty="0"/>
          </a:p>
        </p:txBody>
      </p:sp>
      <p:sp>
        <p:nvSpPr>
          <p:cNvPr id="5" name="Text Box 36"/>
          <p:cNvSpPr txBox="1">
            <a:spLocks noChangeArrowheads="1"/>
          </p:cNvSpPr>
          <p:nvPr/>
        </p:nvSpPr>
        <p:spPr bwMode="auto">
          <a:xfrm>
            <a:off x="5996403" y="2628927"/>
            <a:ext cx="171181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b="1" dirty="0" smtClean="0"/>
              <a:t>Table: </a:t>
            </a:r>
            <a:r>
              <a:rPr lang="en-US" sz="1400" b="1" dirty="0" err="1" smtClean="0"/>
              <a:t>Claim_info</a:t>
            </a:r>
            <a:r>
              <a:rPr lang="en-US" sz="1400" b="1" dirty="0" smtClean="0"/>
              <a:t> </a:t>
            </a:r>
            <a:endParaRPr lang="en-US" sz="1400" b="1" dirty="0"/>
          </a:p>
        </p:txBody>
      </p:sp>
      <p:sp>
        <p:nvSpPr>
          <p:cNvPr id="6" name="AutoShape 37"/>
          <p:cNvSpPr>
            <a:spLocks noChangeArrowheads="1"/>
          </p:cNvSpPr>
          <p:nvPr/>
        </p:nvSpPr>
        <p:spPr bwMode="auto">
          <a:xfrm>
            <a:off x="6805619" y="4653900"/>
            <a:ext cx="609600" cy="609600"/>
          </a:xfrm>
          <a:prstGeom prst="downArrow">
            <a:avLst>
              <a:gd name="adj1" fmla="val 50000"/>
              <a:gd name="adj2" fmla="val 25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7" name="Table 6"/>
          <p:cNvGraphicFramePr>
            <a:graphicFrameLocks noGrp="1"/>
          </p:cNvGraphicFramePr>
          <p:nvPr>
            <p:extLst>
              <p:ext uri="{D42A27DB-BD31-4B8C-83A1-F6EECF244321}">
                <p14:modId xmlns:p14="http://schemas.microsoft.com/office/powerpoint/2010/main" val="777841408"/>
              </p:ext>
            </p:extLst>
          </p:nvPr>
        </p:nvGraphicFramePr>
        <p:xfrm>
          <a:off x="5236187" y="3002311"/>
          <a:ext cx="3841845" cy="1473906"/>
        </p:xfrm>
        <a:graphic>
          <a:graphicData uri="http://schemas.openxmlformats.org/drawingml/2006/table">
            <a:tbl>
              <a:tblPr firstRow="1" bandRow="1">
                <a:tableStyleId>{5C22544A-7EE6-4342-B048-85BDC9FD1C3A}</a:tableStyleId>
              </a:tblPr>
              <a:tblGrid>
                <a:gridCol w="1016758"/>
                <a:gridCol w="614150"/>
                <a:gridCol w="1091820"/>
                <a:gridCol w="1119117"/>
              </a:tblGrid>
              <a:tr h="245651">
                <a:tc>
                  <a:txBody>
                    <a:bodyPr/>
                    <a:lstStyle/>
                    <a:p>
                      <a:pPr algn="ctr" fontAlgn="b"/>
                      <a:r>
                        <a:rPr lang="en-US" sz="1400" b="1" i="0" u="none" strike="noStrike" dirty="0" err="1" smtClean="0">
                          <a:solidFill>
                            <a:schemeClr val="bg1"/>
                          </a:solidFill>
                          <a:effectLst/>
                          <a:latin typeface="Calibri"/>
                        </a:rPr>
                        <a:t>Clm_aud_nbr</a:t>
                      </a:r>
                      <a:endParaRPr lang="en-US" sz="1400" b="1" i="0" u="none" strike="noStrike" dirty="0">
                        <a:solidFill>
                          <a:schemeClr val="bg1"/>
                        </a:solidFill>
                        <a:effectLst/>
                        <a:latin typeface="Calibri"/>
                      </a:endParaRPr>
                    </a:p>
                  </a:txBody>
                  <a:tcPr marL="9525" marR="9525" marT="9525" marB="0" anchor="ctr">
                    <a:solidFill>
                      <a:schemeClr val="tx1"/>
                    </a:solidFill>
                  </a:tcPr>
                </a:tc>
                <a:tc>
                  <a:txBody>
                    <a:bodyPr/>
                    <a:lstStyle/>
                    <a:p>
                      <a:pPr algn="ctr" fontAlgn="b"/>
                      <a:r>
                        <a:rPr lang="en-US" sz="1400" b="1" i="0" u="none" strike="noStrike" dirty="0" err="1">
                          <a:solidFill>
                            <a:schemeClr val="bg1"/>
                          </a:solidFill>
                          <a:effectLst/>
                          <a:latin typeface="Calibri"/>
                        </a:rPr>
                        <a:t>Site_cd</a:t>
                      </a:r>
                      <a:endParaRPr lang="en-US" sz="1400" b="1" i="0" u="none" strike="noStrike" dirty="0">
                        <a:solidFill>
                          <a:schemeClr val="bg1"/>
                        </a:solidFill>
                        <a:effectLst/>
                        <a:latin typeface="Calibri"/>
                      </a:endParaRPr>
                    </a:p>
                  </a:txBody>
                  <a:tcPr marL="9525" marR="9525" marT="9525" marB="0" anchor="ctr">
                    <a:solidFill>
                      <a:schemeClr val="tx1"/>
                    </a:solidFill>
                  </a:tcPr>
                </a:tc>
                <a:tc>
                  <a:txBody>
                    <a:bodyPr/>
                    <a:lstStyle/>
                    <a:p>
                      <a:pPr algn="ctr" fontAlgn="b"/>
                      <a:r>
                        <a:rPr lang="en-US" sz="1400" b="1" i="0" u="none" strike="noStrike" dirty="0" err="1">
                          <a:solidFill>
                            <a:schemeClr val="bg1"/>
                          </a:solidFill>
                          <a:effectLst/>
                          <a:latin typeface="Calibri"/>
                        </a:rPr>
                        <a:t>Net_pd_amt</a:t>
                      </a:r>
                      <a:endParaRPr lang="en-US" sz="1400" b="1" i="0" u="none" strike="noStrike" dirty="0">
                        <a:solidFill>
                          <a:schemeClr val="bg1"/>
                        </a:solidFill>
                        <a:effectLst/>
                        <a:latin typeface="Calibri"/>
                      </a:endParaRPr>
                    </a:p>
                  </a:txBody>
                  <a:tcPr marL="9525" marR="9525" marT="9525" marB="0" anchor="ctr">
                    <a:solidFill>
                      <a:schemeClr val="tx1"/>
                    </a:solidFill>
                  </a:tcPr>
                </a:tc>
                <a:tc>
                  <a:txBody>
                    <a:bodyPr/>
                    <a:lstStyle/>
                    <a:p>
                      <a:pPr algn="ctr" fontAlgn="b"/>
                      <a:r>
                        <a:rPr lang="en-US" sz="1400" b="1" i="0" u="none" strike="noStrike" dirty="0" err="1">
                          <a:solidFill>
                            <a:schemeClr val="bg1"/>
                          </a:solidFill>
                          <a:effectLst/>
                          <a:latin typeface="Calibri"/>
                        </a:rPr>
                        <a:t>Prov_sys_id</a:t>
                      </a:r>
                      <a:endParaRPr lang="en-US" sz="1400" b="1" i="0" u="none" strike="noStrike" dirty="0">
                        <a:solidFill>
                          <a:schemeClr val="bg1"/>
                        </a:solidFill>
                        <a:effectLst/>
                        <a:latin typeface="Calibri"/>
                      </a:endParaRPr>
                    </a:p>
                  </a:txBody>
                  <a:tcPr marL="9525" marR="9525" marT="9525" marB="0" anchor="ctr">
                    <a:solidFill>
                      <a:schemeClr val="tx1"/>
                    </a:solidFill>
                  </a:tcPr>
                </a:tc>
              </a:tr>
              <a:tr h="245651">
                <a:tc>
                  <a:txBody>
                    <a:bodyPr/>
                    <a:lstStyle/>
                    <a:p>
                      <a:pPr algn="ctr" fontAlgn="b"/>
                      <a:r>
                        <a:rPr lang="en-US" sz="1200" b="0" i="0" u="none" strike="noStrike" dirty="0">
                          <a:solidFill>
                            <a:schemeClr val="tx1"/>
                          </a:solidFill>
                          <a:effectLst/>
                          <a:latin typeface="+mn-lt"/>
                        </a:rPr>
                        <a:t>87625205</a:t>
                      </a:r>
                    </a:p>
                  </a:txBody>
                  <a:tcPr marL="9525" marR="9525" marT="9525" marB="0" anchor="ctr"/>
                </a:tc>
                <a:tc>
                  <a:txBody>
                    <a:bodyPr/>
                    <a:lstStyle/>
                    <a:p>
                      <a:pPr algn="ctr" fontAlgn="b"/>
                      <a:r>
                        <a:rPr lang="en-US" sz="1200" b="0" i="0" u="none" strike="noStrike" dirty="0">
                          <a:solidFill>
                            <a:schemeClr val="tx1"/>
                          </a:solidFill>
                          <a:effectLst/>
                          <a:latin typeface="+mn-lt"/>
                        </a:rPr>
                        <a:t>BHM</a:t>
                      </a:r>
                    </a:p>
                  </a:txBody>
                  <a:tcPr marL="9525" marR="9525" marT="9525" marB="0" anchor="ctr"/>
                </a:tc>
                <a:tc>
                  <a:txBody>
                    <a:bodyPr/>
                    <a:lstStyle/>
                    <a:p>
                      <a:pPr algn="ctr" fontAlgn="b"/>
                      <a:r>
                        <a:rPr lang="en-US" sz="1200" b="0" i="0" u="none" strike="noStrike" dirty="0">
                          <a:solidFill>
                            <a:schemeClr val="tx1"/>
                          </a:solidFill>
                          <a:effectLst/>
                          <a:latin typeface="+mn-lt"/>
                        </a:rPr>
                        <a:t>$1,870</a:t>
                      </a:r>
                    </a:p>
                  </a:txBody>
                  <a:tcPr marL="9525" marR="9525" marT="9525" marB="0" anchor="ctr"/>
                </a:tc>
                <a:tc>
                  <a:txBody>
                    <a:bodyPr/>
                    <a:lstStyle/>
                    <a:p>
                      <a:pPr algn="ctr" fontAlgn="b"/>
                      <a:r>
                        <a:rPr lang="en-US" sz="1200" b="0" i="0" u="none" strike="noStrike" dirty="0">
                          <a:solidFill>
                            <a:schemeClr val="tx1"/>
                          </a:solidFill>
                          <a:effectLst/>
                          <a:latin typeface="+mn-lt"/>
                        </a:rPr>
                        <a:t>57912161</a:t>
                      </a:r>
                    </a:p>
                  </a:txBody>
                  <a:tcPr marL="9525" marR="9525" marT="9525" marB="0" anchor="ctr"/>
                </a:tc>
              </a:tr>
              <a:tr h="245651">
                <a:tc>
                  <a:txBody>
                    <a:bodyPr/>
                    <a:lstStyle/>
                    <a:p>
                      <a:pPr algn="ctr" fontAlgn="b"/>
                      <a:r>
                        <a:rPr lang="en-US" sz="1200" b="0" i="0" u="none" strike="noStrike" dirty="0">
                          <a:solidFill>
                            <a:schemeClr val="tx1"/>
                          </a:solidFill>
                          <a:effectLst/>
                          <a:latin typeface="+mn-lt"/>
                        </a:rPr>
                        <a:t>87625567</a:t>
                      </a:r>
                    </a:p>
                  </a:txBody>
                  <a:tcPr marL="9525" marR="9525" marT="9525" marB="0" anchor="ctr"/>
                </a:tc>
                <a:tc>
                  <a:txBody>
                    <a:bodyPr/>
                    <a:lstStyle/>
                    <a:p>
                      <a:pPr algn="ctr" fontAlgn="b"/>
                      <a:r>
                        <a:rPr lang="en-US" sz="1200" b="0" i="0" u="none" strike="noStrike" dirty="0">
                          <a:solidFill>
                            <a:schemeClr val="tx1"/>
                          </a:solidFill>
                          <a:effectLst/>
                          <a:latin typeface="+mn-lt"/>
                        </a:rPr>
                        <a:t>BHM</a:t>
                      </a:r>
                    </a:p>
                  </a:txBody>
                  <a:tcPr marL="9525" marR="9525" marT="9525" marB="0" anchor="ctr"/>
                </a:tc>
                <a:tc>
                  <a:txBody>
                    <a:bodyPr/>
                    <a:lstStyle/>
                    <a:p>
                      <a:pPr algn="ctr" fontAlgn="b"/>
                      <a:r>
                        <a:rPr lang="en-US" sz="1200" b="0" i="0" u="none" strike="noStrike">
                          <a:solidFill>
                            <a:schemeClr val="tx1"/>
                          </a:solidFill>
                          <a:effectLst/>
                          <a:latin typeface="+mn-lt"/>
                        </a:rPr>
                        <a:t>$9,058</a:t>
                      </a:r>
                    </a:p>
                  </a:txBody>
                  <a:tcPr marL="9525" marR="9525" marT="9525" marB="0" anchor="ctr"/>
                </a:tc>
                <a:tc>
                  <a:txBody>
                    <a:bodyPr/>
                    <a:lstStyle/>
                    <a:p>
                      <a:pPr algn="ctr" fontAlgn="b"/>
                      <a:r>
                        <a:rPr lang="en-US" sz="1200" b="0" i="0" u="none" strike="noStrike">
                          <a:solidFill>
                            <a:schemeClr val="tx1"/>
                          </a:solidFill>
                          <a:effectLst/>
                          <a:latin typeface="+mn-lt"/>
                        </a:rPr>
                        <a:t>49351514</a:t>
                      </a:r>
                    </a:p>
                  </a:txBody>
                  <a:tcPr marL="9525" marR="9525" marT="9525" marB="0" anchor="ctr"/>
                </a:tc>
              </a:tr>
              <a:tr h="245651">
                <a:tc>
                  <a:txBody>
                    <a:bodyPr/>
                    <a:lstStyle/>
                    <a:p>
                      <a:pPr algn="ctr" fontAlgn="b"/>
                      <a:r>
                        <a:rPr lang="en-US" sz="1200" b="0" i="0" u="none" strike="noStrike" dirty="0">
                          <a:solidFill>
                            <a:schemeClr val="tx1"/>
                          </a:solidFill>
                          <a:effectLst/>
                          <a:latin typeface="+mn-lt"/>
                        </a:rPr>
                        <a:t>87626576</a:t>
                      </a:r>
                    </a:p>
                  </a:txBody>
                  <a:tcPr marL="9525" marR="9525" marT="9525" marB="0" anchor="ctr"/>
                </a:tc>
                <a:tc>
                  <a:txBody>
                    <a:bodyPr/>
                    <a:lstStyle/>
                    <a:p>
                      <a:pPr algn="ctr" fontAlgn="b"/>
                      <a:r>
                        <a:rPr lang="en-US" sz="1200" b="0" i="0" u="none" strike="noStrike" dirty="0" smtClean="0">
                          <a:solidFill>
                            <a:schemeClr val="tx1"/>
                          </a:solidFill>
                          <a:effectLst/>
                          <a:latin typeface="+mn-lt"/>
                        </a:rPr>
                        <a:t>BHM</a:t>
                      </a:r>
                      <a:endParaRPr lang="en-US" sz="1200" b="0" i="0" u="none" strike="noStrike" dirty="0">
                        <a:solidFill>
                          <a:schemeClr val="tx1"/>
                        </a:solidFill>
                        <a:effectLst/>
                        <a:latin typeface="+mn-lt"/>
                      </a:endParaRPr>
                    </a:p>
                  </a:txBody>
                  <a:tcPr marL="9525" marR="9525" marT="9525" marB="0" anchor="ctr"/>
                </a:tc>
                <a:tc>
                  <a:txBody>
                    <a:bodyPr/>
                    <a:lstStyle/>
                    <a:p>
                      <a:pPr algn="ctr" fontAlgn="b"/>
                      <a:r>
                        <a:rPr lang="en-US" sz="1200" b="0" i="0" u="none" strike="noStrike" dirty="0">
                          <a:solidFill>
                            <a:schemeClr val="tx1"/>
                          </a:solidFill>
                          <a:effectLst/>
                          <a:latin typeface="+mn-lt"/>
                        </a:rPr>
                        <a:t>$4,709</a:t>
                      </a:r>
                    </a:p>
                  </a:txBody>
                  <a:tcPr marL="9525" marR="9525" marT="9525" marB="0" anchor="ctr"/>
                </a:tc>
                <a:tc>
                  <a:txBody>
                    <a:bodyPr/>
                    <a:lstStyle/>
                    <a:p>
                      <a:pPr algn="ctr" fontAlgn="b"/>
                      <a:r>
                        <a:rPr lang="en-US" sz="1200" b="0" i="0" u="none" strike="noStrike">
                          <a:solidFill>
                            <a:schemeClr val="tx1"/>
                          </a:solidFill>
                          <a:effectLst/>
                          <a:latin typeface="+mn-lt"/>
                        </a:rPr>
                        <a:t>15961724</a:t>
                      </a:r>
                    </a:p>
                  </a:txBody>
                  <a:tcPr marL="9525" marR="9525" marT="9525" marB="0" anchor="ctr"/>
                </a:tc>
              </a:tr>
              <a:tr h="245651">
                <a:tc>
                  <a:txBody>
                    <a:bodyPr/>
                    <a:lstStyle/>
                    <a:p>
                      <a:pPr algn="ctr" fontAlgn="b"/>
                      <a:r>
                        <a:rPr lang="en-US" sz="1200" b="0" i="0" u="none" strike="noStrike" dirty="0" smtClean="0">
                          <a:solidFill>
                            <a:schemeClr val="tx1"/>
                          </a:solidFill>
                          <a:effectLst/>
                          <a:latin typeface="+mn-lt"/>
                        </a:rPr>
                        <a:t>87625205</a:t>
                      </a:r>
                      <a:endParaRPr lang="en-US" sz="1200" b="0" i="0" u="none" strike="noStrike" dirty="0">
                        <a:solidFill>
                          <a:schemeClr val="tx1"/>
                        </a:solidFill>
                        <a:effectLst/>
                        <a:latin typeface="+mn-lt"/>
                      </a:endParaRPr>
                    </a:p>
                  </a:txBody>
                  <a:tcPr marL="9525" marR="9525" marT="9525" marB="0" anchor="ctr"/>
                </a:tc>
                <a:tc>
                  <a:txBody>
                    <a:bodyPr/>
                    <a:lstStyle/>
                    <a:p>
                      <a:pPr algn="ctr" fontAlgn="b"/>
                      <a:r>
                        <a:rPr lang="en-US" sz="1200" b="0" i="0" u="none" strike="noStrike" dirty="0">
                          <a:solidFill>
                            <a:schemeClr val="tx1"/>
                          </a:solidFill>
                          <a:effectLst/>
                          <a:latin typeface="+mn-lt"/>
                        </a:rPr>
                        <a:t>CHS</a:t>
                      </a:r>
                    </a:p>
                  </a:txBody>
                  <a:tcPr marL="9525" marR="9525" marT="9525" marB="0" anchor="ctr"/>
                </a:tc>
                <a:tc>
                  <a:txBody>
                    <a:bodyPr/>
                    <a:lstStyle/>
                    <a:p>
                      <a:pPr algn="ctr" fontAlgn="b"/>
                      <a:r>
                        <a:rPr lang="en-US" sz="1200" b="0" i="0" u="none" strike="noStrike" dirty="0">
                          <a:solidFill>
                            <a:schemeClr val="tx1"/>
                          </a:solidFill>
                          <a:effectLst/>
                          <a:latin typeface="+mn-lt"/>
                        </a:rPr>
                        <a:t>$9,280</a:t>
                      </a:r>
                    </a:p>
                  </a:txBody>
                  <a:tcPr marL="9525" marR="9525" marT="9525" marB="0" anchor="ctr"/>
                </a:tc>
                <a:tc>
                  <a:txBody>
                    <a:bodyPr/>
                    <a:lstStyle/>
                    <a:p>
                      <a:pPr algn="ctr" fontAlgn="b"/>
                      <a:r>
                        <a:rPr lang="en-US" sz="1200" b="0" i="0" u="none" strike="noStrike">
                          <a:solidFill>
                            <a:schemeClr val="tx1"/>
                          </a:solidFill>
                          <a:effectLst/>
                          <a:latin typeface="+mn-lt"/>
                        </a:rPr>
                        <a:t>35672742</a:t>
                      </a:r>
                    </a:p>
                  </a:txBody>
                  <a:tcPr marL="9525" marR="9525" marT="9525" marB="0" anchor="ctr"/>
                </a:tc>
              </a:tr>
              <a:tr h="245651">
                <a:tc>
                  <a:txBody>
                    <a:bodyPr/>
                    <a:lstStyle/>
                    <a:p>
                      <a:pPr algn="ctr" fontAlgn="b"/>
                      <a:r>
                        <a:rPr lang="en-US" sz="1200" b="0" i="0" u="none" strike="noStrike" dirty="0">
                          <a:solidFill>
                            <a:schemeClr val="tx1"/>
                          </a:solidFill>
                          <a:effectLst/>
                          <a:latin typeface="+mn-lt"/>
                        </a:rPr>
                        <a:t>86417841</a:t>
                      </a:r>
                    </a:p>
                  </a:txBody>
                  <a:tcPr marL="9525" marR="9525" marT="9525" marB="0" anchor="ctr"/>
                </a:tc>
                <a:tc>
                  <a:txBody>
                    <a:bodyPr/>
                    <a:lstStyle/>
                    <a:p>
                      <a:pPr algn="ctr" fontAlgn="b"/>
                      <a:r>
                        <a:rPr lang="en-US" sz="1200" b="0" i="0" u="none" strike="noStrike" dirty="0">
                          <a:solidFill>
                            <a:schemeClr val="tx1"/>
                          </a:solidFill>
                          <a:effectLst/>
                          <a:latin typeface="+mn-lt"/>
                        </a:rPr>
                        <a:t>ETX</a:t>
                      </a:r>
                    </a:p>
                  </a:txBody>
                  <a:tcPr marL="9525" marR="9525" marT="9525" marB="0" anchor="ctr"/>
                </a:tc>
                <a:tc>
                  <a:txBody>
                    <a:bodyPr/>
                    <a:lstStyle/>
                    <a:p>
                      <a:pPr algn="ctr" fontAlgn="b"/>
                      <a:r>
                        <a:rPr lang="en-US" sz="1200" b="0" i="0" u="none" strike="noStrike" dirty="0">
                          <a:solidFill>
                            <a:schemeClr val="tx1"/>
                          </a:solidFill>
                          <a:effectLst/>
                          <a:latin typeface="+mn-lt"/>
                        </a:rPr>
                        <a:t>$3,439</a:t>
                      </a:r>
                    </a:p>
                  </a:txBody>
                  <a:tcPr marL="9525" marR="9525" marT="9525" marB="0" anchor="ctr"/>
                </a:tc>
                <a:tc>
                  <a:txBody>
                    <a:bodyPr/>
                    <a:lstStyle/>
                    <a:p>
                      <a:pPr algn="ctr" fontAlgn="b"/>
                      <a:r>
                        <a:rPr lang="en-US" sz="1200" b="0" i="0" u="none" strike="noStrike" dirty="0">
                          <a:solidFill>
                            <a:schemeClr val="tx1"/>
                          </a:solidFill>
                          <a:effectLst/>
                          <a:latin typeface="+mn-lt"/>
                        </a:rPr>
                        <a:t>66587250</a:t>
                      </a:r>
                    </a:p>
                  </a:txBody>
                  <a:tcPr marL="9525" marR="9525" marT="9525" marB="0" anchor="ct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171209537"/>
              </p:ext>
            </p:extLst>
          </p:nvPr>
        </p:nvGraphicFramePr>
        <p:xfrm>
          <a:off x="6294965" y="5411345"/>
          <a:ext cx="1630908" cy="491302"/>
        </p:xfrm>
        <a:graphic>
          <a:graphicData uri="http://schemas.openxmlformats.org/drawingml/2006/table">
            <a:tbl>
              <a:tblPr firstRow="1" bandRow="1">
                <a:tableStyleId>{5C22544A-7EE6-4342-B048-85BDC9FD1C3A}</a:tableStyleId>
              </a:tblPr>
              <a:tblGrid>
                <a:gridCol w="1016758"/>
                <a:gridCol w="614150"/>
              </a:tblGrid>
              <a:tr h="245651">
                <a:tc>
                  <a:txBody>
                    <a:bodyPr/>
                    <a:lstStyle/>
                    <a:p>
                      <a:pPr algn="ctr" fontAlgn="b"/>
                      <a:r>
                        <a:rPr lang="en-US" sz="1400" b="1" i="0" u="none" strike="noStrike" dirty="0" err="1" smtClean="0">
                          <a:solidFill>
                            <a:schemeClr val="bg1"/>
                          </a:solidFill>
                          <a:effectLst/>
                          <a:latin typeface="Calibri"/>
                        </a:rPr>
                        <a:t>Site_cd</a:t>
                      </a:r>
                      <a:endParaRPr lang="en-US" sz="1400" b="1" i="0" u="none" strike="noStrike" dirty="0">
                        <a:solidFill>
                          <a:schemeClr val="bg1"/>
                        </a:solidFill>
                        <a:effectLst/>
                        <a:latin typeface="Calibri"/>
                      </a:endParaRPr>
                    </a:p>
                  </a:txBody>
                  <a:tcPr marL="9525" marR="9525" marT="9525" marB="0" anchor="ctr">
                    <a:solidFill>
                      <a:schemeClr val="tx1"/>
                    </a:solidFill>
                  </a:tcPr>
                </a:tc>
                <a:tc>
                  <a:txBody>
                    <a:bodyPr/>
                    <a:lstStyle/>
                    <a:p>
                      <a:pPr algn="ctr" fontAlgn="b"/>
                      <a:r>
                        <a:rPr lang="en-US" sz="1400" b="1" i="0" u="none" strike="noStrike" dirty="0" err="1" smtClean="0">
                          <a:solidFill>
                            <a:schemeClr val="bg1"/>
                          </a:solidFill>
                          <a:effectLst/>
                          <a:latin typeface="Calibri"/>
                        </a:rPr>
                        <a:t>cnt</a:t>
                      </a:r>
                      <a:endParaRPr lang="en-US" sz="1400" b="1" i="0" u="none" strike="noStrike" dirty="0">
                        <a:solidFill>
                          <a:schemeClr val="bg1"/>
                        </a:solidFill>
                        <a:effectLst/>
                        <a:latin typeface="Calibri"/>
                      </a:endParaRPr>
                    </a:p>
                  </a:txBody>
                  <a:tcPr marL="9525" marR="9525" marT="9525" marB="0" anchor="ctr">
                    <a:solidFill>
                      <a:schemeClr val="tx1"/>
                    </a:solidFill>
                  </a:tcPr>
                </a:tc>
              </a:tr>
              <a:tr h="245651">
                <a:tc>
                  <a:txBody>
                    <a:bodyPr/>
                    <a:lstStyle/>
                    <a:p>
                      <a:pPr algn="ctr" fontAlgn="b"/>
                      <a:r>
                        <a:rPr lang="en-US" sz="1200" b="0" i="0" u="none" strike="noStrike" dirty="0" smtClean="0">
                          <a:solidFill>
                            <a:schemeClr val="tx1"/>
                          </a:solidFill>
                          <a:effectLst/>
                          <a:latin typeface="+mn-lt"/>
                        </a:rPr>
                        <a:t>BHM</a:t>
                      </a:r>
                      <a:endParaRPr lang="en-US" sz="1200" b="0" i="0" u="none" strike="noStrike" dirty="0">
                        <a:solidFill>
                          <a:schemeClr val="tx1"/>
                        </a:solidFill>
                        <a:effectLst/>
                        <a:latin typeface="+mn-lt"/>
                      </a:endParaRPr>
                    </a:p>
                  </a:txBody>
                  <a:tcPr marL="9525" marR="9525" marT="9525" marB="0" anchor="ctr"/>
                </a:tc>
                <a:tc>
                  <a:txBody>
                    <a:bodyPr/>
                    <a:lstStyle/>
                    <a:p>
                      <a:pPr algn="ctr" fontAlgn="b"/>
                      <a:r>
                        <a:rPr lang="en-US" sz="1200" b="0" i="0" u="none" strike="noStrike" dirty="0" smtClean="0">
                          <a:solidFill>
                            <a:schemeClr val="tx1"/>
                          </a:solidFill>
                          <a:effectLst/>
                          <a:latin typeface="+mn-lt"/>
                        </a:rPr>
                        <a:t>3</a:t>
                      </a:r>
                      <a:endParaRPr lang="en-US" sz="1200" b="0" i="0" u="none" strike="noStrike" dirty="0">
                        <a:solidFill>
                          <a:schemeClr val="tx1"/>
                        </a:solidFill>
                        <a:effectLst/>
                        <a:latin typeface="+mn-lt"/>
                      </a:endParaRPr>
                    </a:p>
                  </a:txBody>
                  <a:tcPr marL="9525" marR="9525" marT="9525" marB="0" anchor="ctr"/>
                </a:tc>
              </a:tr>
            </a:tbl>
          </a:graphicData>
        </a:graphic>
      </p:graphicFrame>
      <p:sp>
        <p:nvSpPr>
          <p:cNvPr id="2" name="Rectangle 1"/>
          <p:cNvSpPr/>
          <p:nvPr/>
        </p:nvSpPr>
        <p:spPr>
          <a:xfrm>
            <a:off x="5317361" y="1661384"/>
            <a:ext cx="3069897" cy="769441"/>
          </a:xfrm>
          <a:prstGeom prst="rect">
            <a:avLst/>
          </a:prstGeom>
        </p:spPr>
        <p:txBody>
          <a:bodyPr wrap="square">
            <a:spAutoFit/>
          </a:bodyPr>
          <a:lstStyle/>
          <a:p>
            <a:pPr algn="l">
              <a:spcBef>
                <a:spcPts val="0"/>
              </a:spcBef>
            </a:pPr>
            <a:r>
              <a:rPr lang="en-US" dirty="0">
                <a:solidFill>
                  <a:schemeClr val="accent2"/>
                </a:solidFill>
              </a:rPr>
              <a:t>SELECT</a:t>
            </a:r>
            <a:r>
              <a:rPr lang="en-US" dirty="0"/>
              <a:t>  </a:t>
            </a:r>
            <a:r>
              <a:rPr lang="en-US" dirty="0" err="1" smtClean="0"/>
              <a:t>Site_cd</a:t>
            </a:r>
            <a:r>
              <a:rPr lang="en-US" dirty="0" smtClean="0"/>
              <a:t>, Count (*) as </a:t>
            </a:r>
            <a:r>
              <a:rPr lang="en-US" dirty="0" err="1" smtClean="0"/>
              <a:t>Cnt</a:t>
            </a:r>
            <a:r>
              <a:rPr lang="en-US" dirty="0"/>
              <a:t/>
            </a:r>
            <a:br>
              <a:rPr lang="en-US" dirty="0"/>
            </a:br>
            <a:r>
              <a:rPr lang="en-US" dirty="0">
                <a:solidFill>
                  <a:schemeClr val="accent2"/>
                </a:solidFill>
              </a:rPr>
              <a:t>FROM</a:t>
            </a:r>
            <a:r>
              <a:rPr lang="en-US" dirty="0"/>
              <a:t>      </a:t>
            </a:r>
            <a:r>
              <a:rPr lang="en-US" dirty="0" err="1" smtClean="0"/>
              <a:t>Claim_info</a:t>
            </a:r>
            <a:endParaRPr lang="en-US" dirty="0" smtClean="0"/>
          </a:p>
          <a:p>
            <a:pPr algn="l">
              <a:spcBef>
                <a:spcPts val="0"/>
              </a:spcBef>
            </a:pPr>
            <a:r>
              <a:rPr lang="en-US" dirty="0" smtClean="0">
                <a:solidFill>
                  <a:srgbClr val="00B050"/>
                </a:solidFill>
              </a:rPr>
              <a:t>GROUP BY</a:t>
            </a:r>
            <a:r>
              <a:rPr lang="en-US" dirty="0" smtClean="0"/>
              <a:t> </a:t>
            </a:r>
            <a:r>
              <a:rPr lang="en-US" dirty="0" err="1" smtClean="0"/>
              <a:t>Site_cd</a:t>
            </a:r>
            <a:r>
              <a:rPr lang="en-US" dirty="0" smtClean="0"/>
              <a:t/>
            </a:r>
            <a:br>
              <a:rPr lang="en-US" dirty="0" smtClean="0"/>
            </a:br>
            <a:r>
              <a:rPr lang="en-US" dirty="0" smtClean="0">
                <a:solidFill>
                  <a:srgbClr val="00B050"/>
                </a:solidFill>
              </a:rPr>
              <a:t>Having</a:t>
            </a:r>
            <a:r>
              <a:rPr lang="en-US" dirty="0" smtClean="0"/>
              <a:t>  </a:t>
            </a:r>
            <a:r>
              <a:rPr lang="en-US" dirty="0"/>
              <a:t>count (</a:t>
            </a:r>
            <a:r>
              <a:rPr lang="en-US" dirty="0" err="1"/>
              <a:t>Site_cd</a:t>
            </a:r>
            <a:r>
              <a:rPr lang="en-US" dirty="0"/>
              <a:t>) </a:t>
            </a:r>
            <a:r>
              <a:rPr lang="en-US" dirty="0" smtClean="0"/>
              <a:t>&gt; 2</a:t>
            </a:r>
          </a:p>
        </p:txBody>
      </p:sp>
      <p:sp>
        <p:nvSpPr>
          <p:cNvPr id="10" name="Oval 71"/>
          <p:cNvSpPr>
            <a:spLocks noChangeArrowheads="1"/>
          </p:cNvSpPr>
          <p:nvPr/>
        </p:nvSpPr>
        <p:spPr bwMode="auto">
          <a:xfrm>
            <a:off x="6255386" y="1116635"/>
            <a:ext cx="1100465" cy="389513"/>
          </a:xfrm>
          <a:prstGeom prst="ellipse">
            <a:avLst/>
          </a:prstGeom>
          <a:solidFill>
            <a:srgbClr val="C0C0C0">
              <a:alpha val="50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sz="1200" b="1" dirty="0" smtClean="0"/>
              <a:t>“Query”</a:t>
            </a:r>
            <a:endParaRPr lang="en-US" sz="1200" b="1" dirty="0"/>
          </a:p>
        </p:txBody>
      </p:sp>
    </p:spTree>
    <p:extLst>
      <p:ext uri="{BB962C8B-B14F-4D97-AF65-F5344CB8AC3E}">
        <p14:creationId xmlns:p14="http://schemas.microsoft.com/office/powerpoint/2010/main" val="1215593332"/>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_AMO_REPORTCONTROLSVISIBLE" val="Empty"/>
  <p:tag name="_AMO_UNIQUEIDENTIFIER" val="5979c590-a280-4dda-9255-9a5c8fa4708d"/>
</p:tagLst>
</file>

<file path=ppt/theme/theme1.xml><?xml version="1.0" encoding="utf-8"?>
<a:theme xmlns:a="http://schemas.openxmlformats.org/drawingml/2006/main" name="UHG_ PPT template_7_13_12">
  <a:themeElements>
    <a:clrScheme name="UHG Brand colors">
      <a:dk1>
        <a:srgbClr val="003C71"/>
      </a:dk1>
      <a:lt1>
        <a:srgbClr val="FFFFFF"/>
      </a:lt1>
      <a:dk2>
        <a:srgbClr val="00629B"/>
      </a:dk2>
      <a:lt2>
        <a:srgbClr val="008CD7"/>
      </a:lt2>
      <a:accent1>
        <a:srgbClr val="007041"/>
      </a:accent1>
      <a:accent2>
        <a:srgbClr val="48A23F"/>
      </a:accent2>
      <a:accent3>
        <a:srgbClr val="861F41"/>
      </a:accent3>
      <a:accent4>
        <a:srgbClr val="A50050"/>
      </a:accent4>
      <a:accent5>
        <a:srgbClr val="CF4520"/>
      </a:accent5>
      <a:accent6>
        <a:srgbClr val="ED8B00"/>
      </a:accent6>
      <a:hlink>
        <a:srgbClr val="0000FF"/>
      </a:hlink>
      <a:folHlink>
        <a:srgbClr val="0000B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lumMod val="50000"/>
          </a:schemeClr>
        </a:solidFill>
        <a:ln>
          <a:noFill/>
        </a:ln>
        <a:effectLst/>
      </a:spPr>
      <a:bodyPr anchor="ctr"/>
      <a:lstStyle>
        <a:defPPr algn="ctr">
          <a:defRPr dirty="0"/>
        </a:defPPr>
      </a:lstStyle>
      <a:style>
        <a:lnRef idx="1">
          <a:schemeClr val="accent1"/>
        </a:lnRef>
        <a:fillRef idx="3">
          <a:schemeClr val="accent1"/>
        </a:fillRef>
        <a:effectRef idx="2">
          <a:schemeClr val="accent1"/>
        </a:effectRef>
        <a:fontRef idx="minor">
          <a:schemeClr val="lt1"/>
        </a:fontRef>
      </a:style>
    </a:spDef>
  </a:objectDefaults>
  <a:extraClrSchemeLst/>
</a:theme>
</file>

<file path=ppt/theme/theme2.xml><?xml version="1.0" encoding="utf-8"?>
<a:theme xmlns:a="http://schemas.openxmlformats.org/drawingml/2006/main" name="Creative Color layouts">
  <a:themeElements>
    <a:clrScheme name="UHG Brand colors">
      <a:dk1>
        <a:srgbClr val="003C71"/>
      </a:dk1>
      <a:lt1>
        <a:srgbClr val="FFFFFF"/>
      </a:lt1>
      <a:dk2>
        <a:srgbClr val="00629B"/>
      </a:dk2>
      <a:lt2>
        <a:srgbClr val="008CD7"/>
      </a:lt2>
      <a:accent1>
        <a:srgbClr val="007041"/>
      </a:accent1>
      <a:accent2>
        <a:srgbClr val="48A23F"/>
      </a:accent2>
      <a:accent3>
        <a:srgbClr val="861F41"/>
      </a:accent3>
      <a:accent4>
        <a:srgbClr val="A50050"/>
      </a:accent4>
      <a:accent5>
        <a:srgbClr val="CF4520"/>
      </a:accent5>
      <a:accent6>
        <a:srgbClr val="ED8B00"/>
      </a:accent6>
      <a:hlink>
        <a:srgbClr val="0000FF"/>
      </a:hlink>
      <a:folHlink>
        <a:srgbClr val="0000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lumMod val="50000"/>
          </a:schemeClr>
        </a:solidFill>
        <a:ln>
          <a:noFill/>
        </a:ln>
        <a:effectLst/>
      </a:spPr>
      <a:bodyPr anchor="ctr"/>
      <a:lstStyle>
        <a:defPPr algn="ctr">
          <a:defRPr dirty="0"/>
        </a:defPPr>
      </a:lstStyle>
      <a:style>
        <a:lnRef idx="1">
          <a:schemeClr val="accent1"/>
        </a:lnRef>
        <a:fillRef idx="3">
          <a:schemeClr val="accent1"/>
        </a:fillRef>
        <a:effectRef idx="2">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B69404"/>
      </a:dk2>
      <a:lt2>
        <a:srgbClr val="C0C0C0"/>
      </a:lt2>
      <a:accent1>
        <a:srgbClr val="0000FF"/>
      </a:accent1>
      <a:accent2>
        <a:srgbClr val="E2E1C0"/>
      </a:accent2>
      <a:accent3>
        <a:srgbClr val="FFFFFF"/>
      </a:accent3>
      <a:accent4>
        <a:srgbClr val="000000"/>
      </a:accent4>
      <a:accent5>
        <a:srgbClr val="AAAAFF"/>
      </a:accent5>
      <a:accent6>
        <a:srgbClr val="CDCCAE"/>
      </a:accent6>
      <a:hlink>
        <a:srgbClr val="3D97AF"/>
      </a:hlink>
      <a:folHlink>
        <a:srgbClr val="B72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B69404"/>
      </a:dk2>
      <a:lt2>
        <a:srgbClr val="C0C0C0"/>
      </a:lt2>
      <a:accent1>
        <a:srgbClr val="0000FF"/>
      </a:accent1>
      <a:accent2>
        <a:srgbClr val="E2E1C0"/>
      </a:accent2>
      <a:accent3>
        <a:srgbClr val="FFFFFF"/>
      </a:accent3>
      <a:accent4>
        <a:srgbClr val="000000"/>
      </a:accent4>
      <a:accent5>
        <a:srgbClr val="AAAAFF"/>
      </a:accent5>
      <a:accent6>
        <a:srgbClr val="CDCCAE"/>
      </a:accent6>
      <a:hlink>
        <a:srgbClr val="3D97AF"/>
      </a:hlink>
      <a:folHlink>
        <a:srgbClr val="B72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UnitedHealthGroupPresentation Template</Template>
  <TotalTime>14144</TotalTime>
  <Pages>8</Pages>
  <Words>3649</Words>
  <Application>Microsoft Office PowerPoint</Application>
  <PresentationFormat>Custom</PresentationFormat>
  <Paragraphs>735</Paragraphs>
  <Slides>28</Slides>
  <Notes>12</Notes>
  <HiddenSlides>0</HiddenSlides>
  <MMClips>0</MMClips>
  <ScaleCrop>false</ScaleCrop>
  <HeadingPairs>
    <vt:vector size="6" baseType="variant">
      <vt:variant>
        <vt:lpstr>Theme</vt:lpstr>
      </vt:variant>
      <vt:variant>
        <vt:i4>2</vt:i4>
      </vt:variant>
      <vt:variant>
        <vt:lpstr>Embedded OLE Servers</vt:lpstr>
      </vt:variant>
      <vt:variant>
        <vt:i4>0</vt:i4>
      </vt:variant>
      <vt:variant>
        <vt:lpstr>Slide Titles</vt:lpstr>
      </vt:variant>
      <vt:variant>
        <vt:i4>28</vt:i4>
      </vt:variant>
    </vt:vector>
  </HeadingPairs>
  <TitlesOfParts>
    <vt:vector size="30" baseType="lpstr">
      <vt:lpstr>UHG_ PPT template_7_13_12</vt:lpstr>
      <vt:lpstr>Creative Color layouts</vt:lpstr>
      <vt:lpstr>SQL 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Patil, Bhushan</dc:creator>
  <cp:lastModifiedBy>Jain, Pulkit</cp:lastModifiedBy>
  <cp:revision>455</cp:revision>
  <cp:lastPrinted>2001-09-28T15:01:44Z</cp:lastPrinted>
  <dcterms:created xsi:type="dcterms:W3CDTF">2012-05-31T11:51:21Z</dcterms:created>
  <dcterms:modified xsi:type="dcterms:W3CDTF">2016-07-19T14:52:43Z</dcterms:modified>
</cp:coreProperties>
</file>