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13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B3CE63C-89CB-5A4C-4E06-C7B99644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pl-PL" sz="5200" dirty="0">
                <a:solidFill>
                  <a:srgbClr val="FFFFFF"/>
                </a:solidFill>
              </a:rPr>
              <a:t>Kredek CPC 2023-2 </a:t>
            </a:r>
            <a:br>
              <a:rPr lang="pl-PL" sz="5200" dirty="0">
                <a:solidFill>
                  <a:srgbClr val="FFFFFF"/>
                </a:solidFill>
              </a:rPr>
            </a:br>
            <a:r>
              <a:rPr lang="pl-PL" sz="5200" dirty="0">
                <a:solidFill>
                  <a:srgbClr val="FFFFFF"/>
                </a:solidFill>
              </a:rPr>
              <a:t>Projekt</a:t>
            </a:r>
            <a:br>
              <a:rPr lang="pl-PL" sz="5200" dirty="0">
                <a:solidFill>
                  <a:srgbClr val="FFFFFF"/>
                </a:solidFill>
              </a:rPr>
            </a:br>
            <a:r>
              <a:rPr lang="pl-PL" sz="5200" dirty="0" err="1">
                <a:solidFill>
                  <a:srgbClr val="FFFFFF"/>
                </a:solidFill>
              </a:rPr>
              <a:t>Expense</a:t>
            </a:r>
            <a:r>
              <a:rPr lang="pl-PL" sz="5200" dirty="0">
                <a:solidFill>
                  <a:srgbClr val="FFFFFF"/>
                </a:solidFill>
              </a:rPr>
              <a:t>-Analyzer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92DB50-DEF9-129E-D81E-F16225B96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pl-PL" sz="2200" dirty="0">
                <a:solidFill>
                  <a:srgbClr val="FFFFFF"/>
                </a:solidFill>
              </a:rPr>
              <a:t>Hubert Kowalczyk</a:t>
            </a:r>
          </a:p>
        </p:txBody>
      </p:sp>
    </p:spTree>
    <p:extLst>
      <p:ext uri="{BB962C8B-B14F-4D97-AF65-F5344CB8AC3E}">
        <p14:creationId xmlns:p14="http://schemas.microsoft.com/office/powerpoint/2010/main" val="24659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8B403-F35F-DB59-9B57-9F190C96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52123"/>
          </a:xfrm>
        </p:spPr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F221FD-AD30-A9D8-EF50-8039CC6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61861"/>
            <a:ext cx="10515600" cy="3327789"/>
          </a:xfrm>
        </p:spPr>
        <p:txBody>
          <a:bodyPr/>
          <a:lstStyle/>
          <a:p>
            <a:r>
              <a:rPr lang="pl-PL" dirty="0"/>
              <a:t>Hubert Kowalczyk</a:t>
            </a:r>
          </a:p>
        </p:txBody>
      </p:sp>
    </p:spTree>
    <p:extLst>
      <p:ext uri="{BB962C8B-B14F-4D97-AF65-F5344CB8AC3E}">
        <p14:creationId xmlns:p14="http://schemas.microsoft.com/office/powerpoint/2010/main" val="645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2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Co projekt ma robić ???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92DB50-DEF9-129E-D81E-F16225B96A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A332412-C324-F73C-A963-2761F1EAD14F}"/>
              </a:ext>
            </a:extLst>
          </p:cNvPr>
          <p:cNvSpPr txBox="1"/>
          <p:nvPr/>
        </p:nvSpPr>
        <p:spPr>
          <a:xfrm>
            <a:off x="576072" y="1508760"/>
            <a:ext cx="1127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Takim podstawowym założeniem było aby dało się zautomatyzować ,przechować oraz wyświetlić różne dane związane z transakcjami na koncie bankowym. Niektóre banki pozwalają na wysyłanie powiadomień </a:t>
            </a:r>
          </a:p>
          <a:p>
            <a:r>
              <a:rPr lang="pl-PL" dirty="0">
                <a:solidFill>
                  <a:schemeClr val="bg1"/>
                </a:solidFill>
              </a:rPr>
              <a:t>o informacjach związanych z transakcjami w danym dniu. Zatem zostało to wykorzystane</a:t>
            </a:r>
          </a:p>
        </p:txBody>
      </p:sp>
    </p:spTree>
    <p:extLst>
      <p:ext uri="{BB962C8B-B14F-4D97-AF65-F5344CB8AC3E}">
        <p14:creationId xmlns:p14="http://schemas.microsoft.com/office/powerpoint/2010/main" val="76317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ytuł 5">
            <a:extLst>
              <a:ext uri="{FF2B5EF4-FFF2-40B4-BE49-F238E27FC236}">
                <a16:creationId xmlns:a16="http://schemas.microsoft.com/office/drawing/2014/main" id="{960F5B08-915E-78EC-529B-7B824E9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1" y="1573112"/>
            <a:ext cx="4323376" cy="1226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dirty="0"/>
              <a:t>Architektura Aplikacji</a:t>
            </a: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734ABD6-0C0E-81E3-E546-5AD83908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9931" y="3032450"/>
            <a:ext cx="4323376" cy="3521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solidFill>
                  <a:schemeClr val="tx1"/>
                </a:solidFill>
              </a:rPr>
              <a:t>-Skrypt w języku C# który pozwala na przetwarzanie wiadomości z maila</a:t>
            </a:r>
          </a:p>
          <a:p>
            <a:r>
              <a:rPr lang="pl-PL" sz="2200" dirty="0">
                <a:solidFill>
                  <a:schemeClr val="tx1"/>
                </a:solidFill>
              </a:rPr>
              <a:t>-Baza danych w serwisie </a:t>
            </a:r>
            <a:r>
              <a:rPr lang="pl-PL" sz="2200" dirty="0" err="1">
                <a:solidFill>
                  <a:schemeClr val="tx1"/>
                </a:solidFill>
              </a:rPr>
              <a:t>Azure</a:t>
            </a:r>
            <a:endParaRPr lang="pl-PL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-API pozwalające wysłać dane z bazy danych do front Endu</a:t>
            </a:r>
          </a:p>
          <a:p>
            <a:r>
              <a:rPr lang="pl-PL" sz="2200" dirty="0">
                <a:solidFill>
                  <a:schemeClr val="tx1"/>
                </a:solidFill>
              </a:rPr>
              <a:t>-</a:t>
            </a:r>
            <a:r>
              <a:rPr lang="pl-PL" sz="2200" dirty="0" err="1">
                <a:solidFill>
                  <a:schemeClr val="tx1"/>
                </a:solidFill>
              </a:rPr>
              <a:t>FrontEnd</a:t>
            </a:r>
            <a:r>
              <a:rPr lang="pl-PL" sz="2200" dirty="0">
                <a:solidFill>
                  <a:schemeClr val="tx1"/>
                </a:solidFill>
              </a:rPr>
              <a:t> napisany w </a:t>
            </a:r>
            <a:r>
              <a:rPr lang="pl-PL" sz="2200" dirty="0" err="1">
                <a:solidFill>
                  <a:schemeClr val="tx1"/>
                </a:solidFill>
              </a:rPr>
              <a:t>react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329"/>
          <a:stretch/>
        </p:blipFill>
        <p:spPr>
          <a:xfrm>
            <a:off x="603229" y="1625757"/>
            <a:ext cx="6402214" cy="36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325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Kroki przed rozpoczęciem pisania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49D335B-E299-B43C-9059-13DF186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Pójść do placówki Banku (z konta nie korzystałem *** wie ile czasu)</a:t>
            </a:r>
          </a:p>
          <a:p>
            <a:pPr algn="ctr"/>
            <a:r>
              <a:rPr lang="en-US" sz="2200">
                <a:solidFill>
                  <a:srgbClr val="FFFFFF"/>
                </a:solidFill>
              </a:rPr>
              <a:t>Włączenie opcji wysyłania powiadomień na maila</a:t>
            </a:r>
          </a:p>
          <a:p>
            <a:pPr algn="ctr"/>
            <a:r>
              <a:rPr lang="en-US" sz="2200">
                <a:solidFill>
                  <a:srgbClr val="FFFFFF"/>
                </a:solidFill>
              </a:rPr>
              <a:t>Założenia maila (miał być szyfrowany Proton ale ostatecznie dużo łatwiejsze okazało się skorzystanie z API gmaila)</a:t>
            </a:r>
          </a:p>
          <a:p>
            <a:pPr algn="ctr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4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7" name="Group 46">
            <a:extLst>
              <a:ext uri="{FF2B5EF4-FFF2-40B4-BE49-F238E27FC236}">
                <a16:creationId xmlns:a16="http://schemas.microsoft.com/office/drawing/2014/main" id="{0292BAD4-5BB2-4CD3-AB5B-C35EF9F7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A91DE0E-6861-418E-964C-304C560A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E848AF8-FC50-42AF-8B5B-3F6D2EC3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629C0B3-01E5-4A82-B87C-62B1483F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DFA784-845D-4F99-B808-5C025E39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8832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GmailReader</a:t>
            </a:r>
            <a:endParaRPr lang="en-US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49D335B-E299-B43C-9059-13DF186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25" r="-1" b="-1"/>
          <a:stretch/>
        </p:blipFill>
        <p:spPr>
          <a:xfrm>
            <a:off x="1066800" y="2281336"/>
            <a:ext cx="4209625" cy="236803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9801D88-6087-97A9-8D6E-79AE13791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8" y="2863770"/>
            <a:ext cx="5619268" cy="281522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4EEE07-EAA8-230F-7926-346912A459A1}"/>
              </a:ext>
            </a:extLst>
          </p:cNvPr>
          <p:cNvSpPr txBox="1"/>
          <p:nvPr/>
        </p:nvSpPr>
        <p:spPr>
          <a:xfrm>
            <a:off x="5694078" y="1950098"/>
            <a:ext cx="56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Użyte zależności:</a:t>
            </a:r>
          </a:p>
        </p:txBody>
      </p:sp>
    </p:spTree>
    <p:extLst>
      <p:ext uri="{BB962C8B-B14F-4D97-AF65-F5344CB8AC3E}">
        <p14:creationId xmlns:p14="http://schemas.microsoft.com/office/powerpoint/2010/main" val="16471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Ciało przykładowego maila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90CCE8-7BA1-CE11-05A1-7A90FF8C8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Wiadomość mail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99EC43A2-499E-003D-7F44-1E0B04EDA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138" y="3424017"/>
            <a:ext cx="5532437" cy="2008628"/>
          </a:xfr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7EBBEDD-19F0-B541-4A9B-9D5CAB969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5EE8E0DE-2AD9-2B17-DF05-7C5D9E15F0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272" y="2667000"/>
            <a:ext cx="5372868" cy="3522663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4EEE07-EAA8-230F-7926-346912A459A1}"/>
              </a:ext>
            </a:extLst>
          </p:cNvPr>
          <p:cNvSpPr txBox="1"/>
          <p:nvPr/>
        </p:nvSpPr>
        <p:spPr>
          <a:xfrm>
            <a:off x="5694078" y="1950098"/>
            <a:ext cx="56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Użyte zależności:</a:t>
            </a:r>
          </a:p>
        </p:txBody>
      </p:sp>
    </p:spTree>
    <p:extLst>
      <p:ext uri="{BB962C8B-B14F-4D97-AF65-F5344CB8AC3E}">
        <p14:creationId xmlns:p14="http://schemas.microsoft.com/office/powerpoint/2010/main" val="16136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325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1129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200">
                <a:solidFill>
                  <a:srgbClr val="FFFFFF"/>
                </a:solidFill>
              </a:rPr>
              <a:t>Baza danych tabela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49D335B-E299-B43C-9059-13DF186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712" y="2619419"/>
            <a:ext cx="4160323" cy="3506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l-PL" sz="2200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Data operacji</a:t>
            </a:r>
          </a:p>
          <a:p>
            <a:r>
              <a:rPr lang="pl-PL" dirty="0">
                <a:solidFill>
                  <a:srgbClr val="FFFFFF"/>
                </a:solidFill>
              </a:rPr>
              <a:t>Godzina operacji</a:t>
            </a:r>
          </a:p>
          <a:p>
            <a:r>
              <a:rPr lang="pl-PL" dirty="0">
                <a:solidFill>
                  <a:srgbClr val="FFFFFF"/>
                </a:solidFill>
              </a:rPr>
              <a:t>Kwota operacji</a:t>
            </a:r>
          </a:p>
          <a:p>
            <a:r>
              <a:rPr lang="pl-PL" dirty="0">
                <a:solidFill>
                  <a:srgbClr val="FFFFFF"/>
                </a:solidFill>
              </a:rPr>
              <a:t>Stan konta po operacji</a:t>
            </a:r>
          </a:p>
          <a:p>
            <a:r>
              <a:rPr lang="pl-PL" dirty="0">
                <a:solidFill>
                  <a:srgbClr val="FFFFFF"/>
                </a:solidFill>
              </a:rPr>
              <a:t>Opis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EC7E9A-0716-A65F-A806-B9340505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75" y="2098958"/>
            <a:ext cx="4623607" cy="4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325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1129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200" dirty="0">
                <a:solidFill>
                  <a:srgbClr val="FFFFFF"/>
                </a:solidFill>
              </a:rPr>
              <a:t>Metody GET web </a:t>
            </a:r>
            <a:r>
              <a:rPr lang="pl-PL" sz="5200" dirty="0" err="1">
                <a:solidFill>
                  <a:srgbClr val="FFFFFF"/>
                </a:solidFill>
              </a:rPr>
              <a:t>api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49D335B-E299-B43C-9059-13DF186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712" y="2619419"/>
            <a:ext cx="4160323" cy="3506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solidFill>
                  <a:srgbClr val="FFFFFF"/>
                </a:solidFill>
              </a:rPr>
              <a:t>-Zwraca wszystkie operacje w bazie danych</a:t>
            </a:r>
          </a:p>
          <a:p>
            <a:r>
              <a:rPr lang="pl-PL" sz="2200" dirty="0">
                <a:solidFill>
                  <a:srgbClr val="FFFFFF"/>
                </a:solidFill>
              </a:rPr>
              <a:t>-Zwraca te o danym id (nieużyte)</a:t>
            </a:r>
          </a:p>
          <a:p>
            <a:r>
              <a:rPr lang="pl-PL" sz="2200" dirty="0">
                <a:solidFill>
                  <a:srgbClr val="FFFFFF"/>
                </a:solidFill>
              </a:rPr>
              <a:t>-Taka nauka że następnym razem dodałbym więcej end </a:t>
            </a:r>
            <a:r>
              <a:rPr lang="pl-PL" sz="2200" dirty="0" err="1">
                <a:solidFill>
                  <a:srgbClr val="FFFFFF"/>
                </a:solidFill>
              </a:rPr>
              <a:t>pointów</a:t>
            </a:r>
            <a:endParaRPr lang="pl-PL" sz="2200" dirty="0">
              <a:solidFill>
                <a:srgbClr val="FFFFFF"/>
              </a:solidFill>
            </a:endParaRPr>
          </a:p>
          <a:p>
            <a:endParaRPr lang="pl-PL" sz="2200" dirty="0">
              <a:solidFill>
                <a:srgbClr val="FFFFFF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FA10A77-10C4-FBA2-5ACC-CD70C1B0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7" y="2450726"/>
            <a:ext cx="5474843" cy="35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8" name="Tytuł 7">
            <a:extLst>
              <a:ext uri="{FF2B5EF4-FFF2-40B4-BE49-F238E27FC236}">
                <a16:creationId xmlns:a16="http://schemas.microsoft.com/office/drawing/2014/main" id="{85445DFD-9F9F-AF2F-482F-09BBBF8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Front end</a:t>
            </a:r>
            <a:endParaRPr lang="en-US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49D335B-E299-B43C-9059-13DF1862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124200"/>
            <a:ext cx="4230656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1800" dirty="0"/>
              <a:t>Prezentuje ostatnie operacje</a:t>
            </a:r>
          </a:p>
          <a:p>
            <a:r>
              <a:rPr lang="pl-PL" sz="1800" dirty="0" err="1"/>
              <a:t>Wykresiki</a:t>
            </a:r>
            <a:endParaRPr lang="pl-PL" sz="1800" dirty="0"/>
          </a:p>
          <a:p>
            <a:r>
              <a:rPr lang="pl-PL" sz="1800" dirty="0"/>
              <a:t>Jakieś tam proste statystyki</a:t>
            </a:r>
          </a:p>
          <a:p>
            <a:endParaRPr lang="pl-PL" sz="1800" dirty="0"/>
          </a:p>
        </p:txBody>
      </p:sp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B059B3E4-79DA-160D-B63D-C8EE2235A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1" r="21069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9EB3776-0925-4ED9-7539-FD89BCE87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3911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204</Words>
  <Application>Microsoft Office PowerPoint</Application>
  <PresentationFormat>Panoramiczny</PresentationFormat>
  <Paragraphs>36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Kredek CPC 2023-2  Projekt Expense-Analyzer</vt:lpstr>
      <vt:lpstr>Co projekt ma robić ???</vt:lpstr>
      <vt:lpstr>Architektura Aplikacji</vt:lpstr>
      <vt:lpstr>Kroki przed rozpoczęciem pisania</vt:lpstr>
      <vt:lpstr>GmailReader</vt:lpstr>
      <vt:lpstr>Ciało przykładowego maila</vt:lpstr>
      <vt:lpstr>Baza danych tabela</vt:lpstr>
      <vt:lpstr>Metody GET web api</vt:lpstr>
      <vt:lpstr>Front end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Kredek CPC 2023-2  Projekt Expense-Analyzer</dc:title>
  <dc:creator>Hubert Kowalczyk (259550)</dc:creator>
  <cp:lastModifiedBy>Hubert Kowalczyk (259550)</cp:lastModifiedBy>
  <cp:revision>1</cp:revision>
  <dcterms:created xsi:type="dcterms:W3CDTF">2024-01-23T16:45:58Z</dcterms:created>
  <dcterms:modified xsi:type="dcterms:W3CDTF">2024-01-23T17:40:39Z</dcterms:modified>
</cp:coreProperties>
</file>