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71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20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0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1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025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803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736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6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5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3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79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89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2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4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02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81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7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5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4917D2-8A29-4BA7-839E-1416B66DA3E2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6459-7FC7-4A13-9F4C-9FF65449C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06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EF00-669E-EDCA-A7D0-71A33444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57" y="99419"/>
            <a:ext cx="8825658" cy="3329581"/>
          </a:xfrm>
        </p:spPr>
        <p:txBody>
          <a:bodyPr/>
          <a:lstStyle/>
          <a:p>
            <a:r>
              <a:rPr lang="en-US" dirty="0"/>
              <a:t>Bank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CCEDB-C2B8-6F02-CD60-608CFAFA1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081" y="4638483"/>
            <a:ext cx="8825658" cy="86142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Done</a:t>
            </a:r>
            <a:r>
              <a:rPr lang="en-US" dirty="0"/>
              <a:t> </a:t>
            </a:r>
            <a:r>
              <a:rPr lang="en-US" sz="8000" dirty="0"/>
              <a:t>By</a:t>
            </a:r>
            <a:r>
              <a:rPr lang="en-US" dirty="0"/>
              <a:t>:</a:t>
            </a:r>
          </a:p>
          <a:p>
            <a:r>
              <a:rPr lang="en-IN" sz="4800" dirty="0"/>
              <a:t>Shiva Prasad(21BD1A057J)</a:t>
            </a:r>
            <a:endParaRPr lang="en-IN" dirty="0"/>
          </a:p>
          <a:p>
            <a:r>
              <a:rPr lang="en-US" sz="4800" dirty="0"/>
              <a:t>Neha(21BD1A0578)</a:t>
            </a:r>
          </a:p>
          <a:p>
            <a:r>
              <a:rPr lang="en-US" sz="4800" dirty="0"/>
              <a:t>Manasvini(21BD1A056U)</a:t>
            </a:r>
          </a:p>
          <a:p>
            <a:r>
              <a:rPr lang="en-IN" sz="4800" dirty="0"/>
              <a:t>Shiva Rama Krishna</a:t>
            </a:r>
            <a:r>
              <a:rPr lang="en-IN" sz="4800"/>
              <a:t>(21BD1A057E</a:t>
            </a:r>
            <a:r>
              <a:rPr lang="en-IN" sz="4800" dirty="0"/>
              <a:t>)</a:t>
            </a:r>
          </a:p>
          <a:p>
            <a:r>
              <a:rPr lang="en-IN" sz="4800" dirty="0"/>
              <a:t>Srinidhi(21BD1A056C)</a:t>
            </a:r>
          </a:p>
        </p:txBody>
      </p:sp>
    </p:spTree>
    <p:extLst>
      <p:ext uri="{BB962C8B-B14F-4D97-AF65-F5344CB8AC3E}">
        <p14:creationId xmlns:p14="http://schemas.microsoft.com/office/powerpoint/2010/main" val="157283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AA28-BF8C-CF08-C30B-FFE54A96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2735"/>
          </a:xfrm>
        </p:spPr>
        <p:txBody>
          <a:bodyPr/>
          <a:lstStyle/>
          <a:p>
            <a:r>
              <a:rPr lang="en-US" sz="2400" dirty="0"/>
              <a:t>If you want to reach us you can just click on reach </a:t>
            </a:r>
            <a:r>
              <a:rPr lang="en-US" sz="2400" dirty="0" err="1"/>
              <a:t>us,you</a:t>
            </a:r>
            <a:r>
              <a:rPr lang="en-US" sz="2400" dirty="0"/>
              <a:t> can find it on homepage.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A400D-4388-194F-597A-EE8671863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44" y="1876176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06146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84EF-9912-C06B-CE93-88624AA5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If a customer has any query he can just let us know just by filling a query form 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7C309-59DD-F5DD-1723-3B7E55057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20549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ED2B-C45C-A56D-08CE-A301D5B3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Bank Employee Login page</a:t>
            </a:r>
            <a:br>
              <a:rPr lang="en-US" sz="2400" dirty="0"/>
            </a:br>
            <a:r>
              <a:rPr lang="en-US" sz="2400" dirty="0"/>
              <a:t>When a bank employee logs In he can find a homepage where he can have access to all the accounts and also can create an account</a:t>
            </a:r>
            <a:endParaRPr lang="en-IN" sz="24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B15F2CB-CA9D-3B96-BB31-B7B52B75C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04" y="2449801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90433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0467-2092-E408-65DD-A87E2C21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employee can view a user profile.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B184E-E8C4-93B3-9DAA-5C6B32A4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85347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7B3D-DF0A-4CD3-5C51-6E2A01E1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64" y="196044"/>
            <a:ext cx="9404723" cy="1400530"/>
          </a:xfrm>
        </p:spPr>
        <p:txBody>
          <a:bodyPr/>
          <a:lstStyle/>
          <a:p>
            <a:r>
              <a:rPr lang="en-US" sz="3200" dirty="0"/>
              <a:t>Bank employee can access  each customer transactions just by clicking on history .He can easily access just by entering customers account number</a:t>
            </a:r>
            <a:endParaRPr lang="en-IN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F40E64-6BFB-1DBA-DF02-A23E87A81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55" y="2466194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45108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670C-26F0-EC78-4AB8-13A9B332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Bank employee can access loan history and transaction history separately</a:t>
            </a:r>
            <a:endParaRPr lang="en-IN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28C3EC-1E47-4C5F-2F42-10C3A79EE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65190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4B08-4159-58D5-4A9A-6B2F2AE7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When a bank employee clicks on accounts he can create an account and can also close an account just by entering their account number.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2EEF6-A6A8-81C2-3836-4D069DFEE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86789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6CA8-3A5C-A2F4-F475-5B41A29A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05" y="757518"/>
            <a:ext cx="9404723" cy="1400530"/>
          </a:xfrm>
        </p:spPr>
        <p:txBody>
          <a:bodyPr/>
          <a:lstStyle/>
          <a:p>
            <a:r>
              <a:rPr lang="en-US" sz="2800" dirty="0"/>
              <a:t>When you click on logout it will just redirect  you to login page and you have to enter your credentials again whenever you wanted to avail our bank services.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BBDA0F-686A-0D06-F0E3-03A7D0F2F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45" y="2723146"/>
            <a:ext cx="6538049" cy="3677653"/>
          </a:xfrm>
        </p:spPr>
      </p:pic>
    </p:spTree>
    <p:extLst>
      <p:ext uri="{BB962C8B-B14F-4D97-AF65-F5344CB8AC3E}">
        <p14:creationId xmlns:p14="http://schemas.microsoft.com/office/powerpoint/2010/main" val="76007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AE5E-671B-9C76-ED09-E32750BF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06316" y="2454250"/>
            <a:ext cx="8277726" cy="1949500"/>
          </a:xfrm>
        </p:spPr>
        <p:txBody>
          <a:bodyPr/>
          <a:lstStyle/>
          <a:p>
            <a:r>
              <a:rPr lang="en-US" sz="8000" dirty="0"/>
              <a:t>THANK</a:t>
            </a:r>
            <a:r>
              <a:rPr lang="en-US" dirty="0"/>
              <a:t> </a:t>
            </a:r>
            <a:r>
              <a:rPr lang="en-US" sz="8000" dirty="0"/>
              <a:t>YOU!!</a:t>
            </a:r>
            <a:endParaRPr lang="en-I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34D9-2F60-262B-CFB1-111206491E6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0964252" y="7748337"/>
            <a:ext cx="45719" cy="2646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71663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1DD2-65D5-AAB9-5209-E9A08119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23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Login page</a:t>
            </a:r>
            <a:br>
              <a:rPr lang="en-US" dirty="0"/>
            </a:br>
            <a:r>
              <a:rPr lang="en-US" sz="1800" dirty="0">
                <a:solidFill>
                  <a:schemeClr val="tx1"/>
                </a:solidFill>
              </a:rPr>
              <a:t>In the bank login page you have customer login and bank employee login and if customer doesn’t have an account they can create an account 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83E7-BCA5-1144-5511-49EEBA997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41" y="2453834"/>
            <a:ext cx="5555920" cy="3553468"/>
          </a:xfrm>
        </p:spPr>
      </p:pic>
    </p:spTree>
    <p:extLst>
      <p:ext uri="{BB962C8B-B14F-4D97-AF65-F5344CB8AC3E}">
        <p14:creationId xmlns:p14="http://schemas.microsoft.com/office/powerpoint/2010/main" val="383045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B321-2C7D-166A-6F91-20AEA39B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Account Creation</a:t>
            </a:r>
            <a:br>
              <a:rPr lang="en-US" sz="2400" dirty="0"/>
            </a:br>
            <a:r>
              <a:rPr lang="en-US" sz="2400" dirty="0"/>
              <a:t>In this page if customer is new to the bank they can create an account by providing their details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95EA6-A4C8-C379-0E9A-D8502C800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2052638"/>
            <a:ext cx="7995814" cy="4195762"/>
          </a:xfrm>
        </p:spPr>
      </p:pic>
    </p:spTree>
    <p:extLst>
      <p:ext uri="{BB962C8B-B14F-4D97-AF65-F5344CB8AC3E}">
        <p14:creationId xmlns:p14="http://schemas.microsoft.com/office/powerpoint/2010/main" val="340592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4591-1EE9-FF17-FA61-AE8E28F8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Customer Login page</a:t>
            </a:r>
            <a:br>
              <a:rPr lang="en-US" sz="3200" dirty="0"/>
            </a:br>
            <a:r>
              <a:rPr lang="en-US" sz="2400" dirty="0"/>
              <a:t>When a customer logs in he can find this home page and can avail the services they require</a:t>
            </a:r>
            <a:r>
              <a:rPr lang="en-US" sz="3200" dirty="0"/>
              <a:t>.</a:t>
            </a:r>
            <a:endParaRPr lang="en-IN" sz="3200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D18D20D6-8C05-1385-50F2-1B5D5BF67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08416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A01D-A2E9-2480-E29D-FCC48979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Customer can view his profile by clicking on profile where he can get to know about his balance .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BCA61-418A-EBA7-6D4D-FB7E09764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07261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A83C-D02A-DAF6-554B-CD6922D7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When you click on services you can find transactions and loan. This is a transaction page where you can credit or debit your amount and it will show whether your amount has been credited or debited successfully.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08602-F7CE-32F3-8B0E-CBBA2729B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233395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3674-A915-AC55-D625-5B91B581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This is a loan page where customer can request a loan and based on the given criteria they can know whether their loan is approved or rejected. Here we have various types of loan provided.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5EEFA-DEB0-14C7-CA97-D8C8766F4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57708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26B3-9D37-CA39-4BD2-91999687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Customer can know his balance and transaction history in the accounts section and they find their type of transaction whether it’s a credit or debit and even their  loan history.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F3E3C-60F1-5544-08A8-0A7139EE6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6" y="1802799"/>
            <a:ext cx="8173908" cy="4597823"/>
          </a:xfrm>
        </p:spPr>
      </p:pic>
    </p:spTree>
    <p:extLst>
      <p:ext uri="{BB962C8B-B14F-4D97-AF65-F5344CB8AC3E}">
        <p14:creationId xmlns:p14="http://schemas.microsoft.com/office/powerpoint/2010/main" val="138455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07CF-5F11-4EDC-E837-56A8A5EE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where you can know your current balance.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E2EE8-6278-BF9F-193C-4F71D1789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737033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408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Bank Application</vt:lpstr>
      <vt:lpstr>Login page In the bank login page you have customer login and bank employee login and if customer doesn’t have an account they can create an account .</vt:lpstr>
      <vt:lpstr>Account Creation In this page if customer is new to the bank they can create an account by providing their details</vt:lpstr>
      <vt:lpstr>Customer Login page When a customer logs in he can find this home page and can avail the services they require.</vt:lpstr>
      <vt:lpstr>Customer can view his profile by clicking on profile where he can get to know about his balance .</vt:lpstr>
      <vt:lpstr>When you click on services you can find transactions and loan. This is a transaction page where you can credit or debit your amount and it will show whether your amount has been credited or debited successfully.</vt:lpstr>
      <vt:lpstr>This is a loan page where customer can request a loan and based on the given criteria they can know whether their loan is approved or rejected. Here we have various types of loan provided.</vt:lpstr>
      <vt:lpstr>Customer can know his balance and transaction history in the accounts section and they find their type of transaction whether it’s a credit or debit and even their  loan history.</vt:lpstr>
      <vt:lpstr>This is where you can know your current balance.</vt:lpstr>
      <vt:lpstr>If you want to reach us you can just click on reach us,you can find it on homepage.</vt:lpstr>
      <vt:lpstr>If a customer has any query he can just let us know just by filling a query form .</vt:lpstr>
      <vt:lpstr>Bank Employee Login page When a bank employee logs In he can find a homepage where he can have access to all the accounts and also can create an account</vt:lpstr>
      <vt:lpstr>Bank employee can view a user profile.</vt:lpstr>
      <vt:lpstr>Bank employee can access  each customer transactions just by clicking on history .He can easily access just by entering customers account number</vt:lpstr>
      <vt:lpstr>Bank employee can access loan history and transaction history separately</vt:lpstr>
      <vt:lpstr>When a bank employee clicks on accounts he can create an account and can also close an account just by entering their account number.</vt:lpstr>
      <vt:lpstr>When you click on logout it will just redirect  you to login page and you have to enter your credentials again whenever you wanted to avail our bank services.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manasvinikandi04@gmail.com</dc:creator>
  <cp:lastModifiedBy>manasvinikandi04@gmail.com</cp:lastModifiedBy>
  <cp:revision>4</cp:revision>
  <dcterms:created xsi:type="dcterms:W3CDTF">2023-07-26T08:33:19Z</dcterms:created>
  <dcterms:modified xsi:type="dcterms:W3CDTF">2023-07-26T10:24:55Z</dcterms:modified>
</cp:coreProperties>
</file>