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3721473"/>
            <a:ext cx="5120640" cy="158115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A3CAEC8-6F1F-481F-9BDA-4850E1805B39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/>
          <a:lstStyle/>
          <a:p>
            <a:fld id="{BA655066-C42D-410C-9D21-DAAD993E63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39896" y="1417320"/>
            <a:ext cx="5120640" cy="2304288"/>
          </a:xfrm>
        </p:spPr>
        <p:txBody>
          <a:bodyPr>
            <a:normAutofit/>
          </a:bodyPr>
          <a:lstStyle>
            <a:lvl1pPr>
              <a:defRPr sz="40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CAEC8-6F1F-481F-9BDA-4850E1805B39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5066-C42D-410C-9D21-DAAD993E63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CAEC8-6F1F-481F-9BDA-4850E1805B39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5066-C42D-410C-9D21-DAAD993E63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5489634" y="0"/>
            <a:ext cx="3393768" cy="6858000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CAEC8-6F1F-481F-9BDA-4850E1805B39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5066-C42D-410C-9D21-DAAD993E6315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A3CAEC8-6F1F-481F-9BDA-4850E1805B39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5066-C42D-410C-9D21-DAAD993E6315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743324" y="1400174"/>
            <a:ext cx="5120640" cy="147637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Freeform 7"/>
          <p:cNvSpPr>
            <a:spLocks noChangeAspect="1" noEditPoints="1"/>
          </p:cNvSpPr>
          <p:nvPr/>
        </p:nvSpPr>
        <p:spPr bwMode="auto">
          <a:xfrm>
            <a:off x="34289" y="136641"/>
            <a:ext cx="3326149" cy="6721359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0" y="2895599"/>
            <a:ext cx="5129543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CAEC8-6F1F-481F-9BDA-4850E1805B39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5066-C42D-410C-9D21-DAAD993E63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CAEC8-6F1F-481F-9BDA-4850E1805B39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5066-C42D-410C-9D21-DAAD993E631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1298448"/>
            <a:ext cx="424815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1298448"/>
            <a:ext cx="424815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3CAEC8-6F1F-481F-9BDA-4850E1805B39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5066-C42D-410C-9D21-DAAD993E631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CAEC8-6F1F-481F-9BDA-4850E1805B39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5066-C42D-410C-9D21-DAAD993E63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A3CAEC8-6F1F-481F-9BDA-4850E1805B39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5066-C42D-410C-9D21-DAAD993E63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2834640" cy="12984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3775935" y="533400"/>
            <a:ext cx="5063266" cy="57028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4" y="1539240"/>
            <a:ext cx="2834640" cy="4709160"/>
          </a:xfrm>
        </p:spPr>
        <p:txBody>
          <a:bodyPr>
            <a:normAutofit/>
          </a:bodyPr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9950" y="0"/>
            <a:ext cx="573405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A3CAEC8-6F1F-481F-9BDA-4850E1805B39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5066-C42D-410C-9D21-DAAD993E631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6224" y="228600"/>
            <a:ext cx="2834640" cy="1295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320" y="1536192"/>
            <a:ext cx="2834640" cy="47122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1295400"/>
            <a:ext cx="8591550" cy="493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6429375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fld id="{8A3CAEC8-6F1F-481F-9BDA-4850E1805B39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3324" y="6429375"/>
            <a:ext cx="4086225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475" y="6429375"/>
            <a:ext cx="876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BA655066-C42D-410C-9D21-DAAD993E631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tx2"/>
          </a:solidFill>
          <a:latin typeface="+mj-lt"/>
          <a:ea typeface="+mj-ea"/>
          <a:cs typeface="Tunga" pitchFamily="2"/>
        </a:defRPr>
      </a:lvl1pPr>
    </p:titleStyle>
    <p:bodyStyle>
      <a:lvl1pPr marL="171450" indent="-173736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2"/>
          </a:solidFill>
          <a:latin typeface="+mn-lt"/>
          <a:ea typeface="+mn-ea"/>
          <a:cs typeface="Tahoma" pitchFamily="34" charset="0"/>
        </a:defRPr>
      </a:lvl1pPr>
      <a:lvl2pPr marL="34448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51593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3pPr>
      <a:lvl4pPr marL="68897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86042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2819400"/>
            <a:ext cx="5638800" cy="1752600"/>
          </a:xfrm>
        </p:spPr>
        <p:txBody>
          <a:bodyPr/>
          <a:lstStyle/>
          <a:p>
            <a:endParaRPr lang="en-US" dirty="0" smtClean="0"/>
          </a:p>
          <a:p>
            <a:pPr algn="ctr"/>
            <a:r>
              <a:rPr lang="en-US" dirty="0" smtClean="0">
                <a:solidFill>
                  <a:schemeClr val="accent1"/>
                </a:solidFill>
              </a:rPr>
              <a:t>Explain CI flow and basic rules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1120775"/>
            <a:ext cx="5638800" cy="1470025"/>
          </a:xfrm>
        </p:spPr>
        <p:txBody>
          <a:bodyPr/>
          <a:lstStyle/>
          <a:p>
            <a:pPr algn="ctr"/>
            <a:r>
              <a:rPr lang="en-US" dirty="0" err="1" smtClean="0"/>
              <a:t>Capgemini</a:t>
            </a:r>
            <a:r>
              <a:rPr lang="en-US" dirty="0" smtClean="0"/>
              <a:t> </a:t>
            </a:r>
            <a:r>
              <a:rPr lang="en-US" dirty="0" err="1" smtClean="0"/>
              <a:t>Salesforce</a:t>
            </a:r>
            <a:r>
              <a:rPr lang="en-US" dirty="0" smtClean="0"/>
              <a:t>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0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886200" cy="533400"/>
          </a:xfrm>
        </p:spPr>
        <p:txBody>
          <a:bodyPr>
            <a:normAutofit/>
          </a:bodyPr>
          <a:lstStyle/>
          <a:p>
            <a:r>
              <a:rPr lang="en-US" sz="2200" i="1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2200" i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i="1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Salesforce</a:t>
            </a:r>
            <a:r>
              <a:rPr lang="en-US" sz="2200" i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Team</a:t>
            </a:r>
            <a:endParaRPr lang="en-US" sz="2200" i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an 3"/>
          <p:cNvSpPr/>
          <p:nvPr/>
        </p:nvSpPr>
        <p:spPr>
          <a:xfrm>
            <a:off x="3394983" y="3140527"/>
            <a:ext cx="1600200" cy="1905000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Salesforce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Organization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ube 4"/>
          <p:cNvSpPr/>
          <p:nvPr/>
        </p:nvSpPr>
        <p:spPr>
          <a:xfrm>
            <a:off x="533400" y="1143000"/>
            <a:ext cx="1905000" cy="1295400"/>
          </a:xfrm>
          <a:prstGeom prst="cub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Git</a:t>
            </a:r>
            <a:r>
              <a:rPr lang="en-US" dirty="0" smtClean="0">
                <a:solidFill>
                  <a:schemeClr val="tx1"/>
                </a:solidFill>
              </a:rPr>
              <a:t> Responsive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5" idx="3"/>
            <a:endCxn id="9" idx="0"/>
          </p:cNvCxnSpPr>
          <p:nvPr/>
        </p:nvCxnSpPr>
        <p:spPr>
          <a:xfrm>
            <a:off x="1323975" y="2438400"/>
            <a:ext cx="10886" cy="1110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600075" y="3548741"/>
            <a:ext cx="1469572" cy="108857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Jenkins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Server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9" idx="3"/>
            <a:endCxn id="4" idx="2"/>
          </p:cNvCxnSpPr>
          <p:nvPr/>
        </p:nvCxnSpPr>
        <p:spPr>
          <a:xfrm>
            <a:off x="2069647" y="4093027"/>
            <a:ext cx="13253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47083" y="277119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616654" y="3723694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334000" y="1295400"/>
            <a:ext cx="3674921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700" dirty="0" err="1" smtClean="0"/>
              <a:t>Git</a:t>
            </a:r>
            <a:r>
              <a:rPr lang="en-US" sz="1700" dirty="0" smtClean="0"/>
              <a:t> Source Code explain in slide 3</a:t>
            </a:r>
          </a:p>
          <a:p>
            <a:pPr marL="342900" indent="-342900">
              <a:buAutoNum type="arabicPeriod"/>
            </a:pPr>
            <a:endParaRPr lang="en-US" sz="1700" dirty="0" smtClean="0"/>
          </a:p>
          <a:p>
            <a:pPr marL="342900" indent="-342900">
              <a:buAutoNum type="arabicPeriod"/>
            </a:pPr>
            <a:r>
              <a:rPr lang="en-US" sz="1700" dirty="0" smtClean="0"/>
              <a:t>Jenkins Server do a job explain in </a:t>
            </a:r>
            <a:r>
              <a:rPr lang="en-US" sz="1700" dirty="0" smtClean="0"/>
              <a:t>slide 4</a:t>
            </a:r>
            <a:endParaRPr lang="en-US" sz="1700" dirty="0" smtClean="0"/>
          </a:p>
          <a:p>
            <a:pPr marL="342900" indent="-342900">
              <a:buAutoNum type="arabicPeriod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61891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886200" cy="533400"/>
          </a:xfrm>
        </p:spPr>
        <p:txBody>
          <a:bodyPr>
            <a:normAutofit/>
          </a:bodyPr>
          <a:lstStyle/>
          <a:p>
            <a:r>
              <a:rPr lang="en-US" sz="2200" i="1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2200" i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i="1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Salesforce</a:t>
            </a:r>
            <a:r>
              <a:rPr lang="en-US" sz="2200" i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Team</a:t>
            </a:r>
            <a:endParaRPr lang="en-US" sz="2200" i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1" y="838200"/>
            <a:ext cx="8229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Git</a:t>
            </a:r>
            <a:r>
              <a:rPr lang="en-US" dirty="0" smtClean="0"/>
              <a:t> responsive. We have to checkout source code. </a:t>
            </a:r>
          </a:p>
          <a:p>
            <a:r>
              <a:rPr lang="en-US" dirty="0" smtClean="0"/>
              <a:t>For any task you have assign: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Create a new branch with </a:t>
            </a:r>
            <a:r>
              <a:rPr lang="en-US" dirty="0" err="1" smtClean="0"/>
              <a:t>synctax</a:t>
            </a:r>
            <a:r>
              <a:rPr lang="en-US" dirty="0" smtClean="0"/>
              <a:t> (*) or contact with CI management to create it (your branch should clone from DEV branch)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For any change or create  a new one,  commit all of it in your branch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Push your branch on GIT when you done and note to CI management (make sure your push code has run </a:t>
            </a:r>
            <a:r>
              <a:rPr lang="en-US" dirty="0" err="1" smtClean="0"/>
              <a:t>succcess</a:t>
            </a:r>
            <a:r>
              <a:rPr lang="en-US" dirty="0" smtClean="0"/>
              <a:t> on your </a:t>
            </a:r>
            <a:r>
              <a:rPr lang="en-US" dirty="0" err="1" smtClean="0"/>
              <a:t>dev</a:t>
            </a:r>
            <a:r>
              <a:rPr lang="en-US" dirty="0" smtClean="0"/>
              <a:t> org)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If have 2 person fix the same class or some one fix your class. (Also create a name branch for each person ) (*)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r>
              <a:rPr lang="en-US" dirty="0" smtClean="0"/>
              <a:t>(*) CI management may need your support if the code has </a:t>
            </a:r>
            <a:r>
              <a:rPr lang="en-US" dirty="0" err="1" smtClean="0"/>
              <a:t>confict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(*) </a:t>
            </a:r>
            <a:r>
              <a:rPr lang="en-US" dirty="0" err="1" smtClean="0"/>
              <a:t>Synctax</a:t>
            </a:r>
            <a:r>
              <a:rPr lang="en-US" dirty="0" smtClean="0"/>
              <a:t>: &lt;Date create branch&gt;_&lt;Ticket No&gt;_&lt;Your Issue&gt;_&lt;</a:t>
            </a:r>
            <a:r>
              <a:rPr lang="en-US" dirty="0" err="1" smtClean="0"/>
              <a:t>YourName</a:t>
            </a:r>
            <a:r>
              <a:rPr lang="en-US" dirty="0" smtClean="0"/>
              <a:t>&gt;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r>
              <a:rPr lang="en-US" dirty="0" smtClean="0"/>
              <a:t>Case demo will be Update Soon</a:t>
            </a:r>
          </a:p>
        </p:txBody>
      </p:sp>
    </p:spTree>
    <p:extLst>
      <p:ext uri="{BB962C8B-B14F-4D97-AF65-F5344CB8AC3E}">
        <p14:creationId xmlns:p14="http://schemas.microsoft.com/office/powerpoint/2010/main" val="225951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886200" cy="533400"/>
          </a:xfrm>
        </p:spPr>
        <p:txBody>
          <a:bodyPr>
            <a:normAutofit/>
          </a:bodyPr>
          <a:lstStyle/>
          <a:p>
            <a:r>
              <a:rPr lang="en-US" sz="2200" i="1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2200" i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i="1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Salesforce</a:t>
            </a:r>
            <a:r>
              <a:rPr lang="en-US" sz="2200" i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Team</a:t>
            </a:r>
            <a:endParaRPr lang="en-US" sz="2200" i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1" y="838200"/>
            <a:ext cx="8229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Jenkins: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Get source code from </a:t>
            </a:r>
            <a:r>
              <a:rPr lang="en-US" dirty="0" err="1" smtClean="0"/>
              <a:t>git</a:t>
            </a:r>
            <a:r>
              <a:rPr lang="en-US" dirty="0" smtClean="0"/>
              <a:t> responsive (Release branch)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Running </a:t>
            </a:r>
            <a:r>
              <a:rPr lang="en-US" dirty="0" err="1" smtClean="0"/>
              <a:t>SonaQube</a:t>
            </a:r>
            <a:r>
              <a:rPr lang="en-US" dirty="0" smtClean="0"/>
              <a:t> checking code style and code rule. (*)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Create current source backup from org we will deploy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Run </a:t>
            </a:r>
            <a:r>
              <a:rPr lang="en-US" dirty="0" err="1" smtClean="0"/>
              <a:t>Testclass</a:t>
            </a:r>
            <a:r>
              <a:rPr lang="en-US" dirty="0" smtClean="0"/>
              <a:t> for new source code. (Always)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Export report from </a:t>
            </a:r>
            <a:r>
              <a:rPr lang="en-US" dirty="0" err="1" smtClean="0"/>
              <a:t>Gradle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Deploy Code with passing </a:t>
            </a:r>
            <a:r>
              <a:rPr lang="en-US" dirty="0" err="1"/>
              <a:t>t</a:t>
            </a:r>
            <a:r>
              <a:rPr lang="en-US" dirty="0" err="1" smtClean="0"/>
              <a:t>estclass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* </a:t>
            </a:r>
            <a:r>
              <a:rPr lang="en-US" dirty="0" err="1" smtClean="0"/>
              <a:t>SonaQube</a:t>
            </a:r>
            <a:r>
              <a:rPr lang="en-US" dirty="0" smtClean="0"/>
              <a:t> : A tool for checking some case can get bug. That case we can </a:t>
            </a:r>
            <a:r>
              <a:rPr lang="en-US" dirty="0" err="1" smtClean="0"/>
              <a:t>defination</a:t>
            </a:r>
            <a:r>
              <a:rPr lang="en-US" dirty="0" smtClean="0"/>
              <a:t> on </a:t>
            </a:r>
            <a:r>
              <a:rPr lang="en-US" dirty="0" err="1" smtClean="0"/>
              <a:t>our’s</a:t>
            </a:r>
            <a:r>
              <a:rPr lang="en-US" dirty="0" smtClean="0"/>
              <a:t> experience (Building)</a:t>
            </a:r>
          </a:p>
        </p:txBody>
      </p:sp>
    </p:spTree>
    <p:extLst>
      <p:ext uri="{BB962C8B-B14F-4D97-AF65-F5344CB8AC3E}">
        <p14:creationId xmlns:p14="http://schemas.microsoft.com/office/powerpoint/2010/main" val="419414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ho">
  <a:themeElements>
    <a:clrScheme name="SOHO">
      <a:dk1>
        <a:srgbClr val="2E2224"/>
      </a:dk1>
      <a:lt1>
        <a:sysClr val="window" lastClr="FFFFFF"/>
      </a:lt1>
      <a:dk2>
        <a:srgbClr val="48231E"/>
      </a:dk2>
      <a:lt2>
        <a:srgbClr val="CBD8DD"/>
      </a:lt2>
      <a:accent1>
        <a:srgbClr val="61625E"/>
      </a:accent1>
      <a:accent2>
        <a:srgbClr val="964D2C"/>
      </a:accent2>
      <a:accent3>
        <a:srgbClr val="66553E"/>
      </a:accent3>
      <a:accent4>
        <a:srgbClr val="848058"/>
      </a:accent4>
      <a:accent5>
        <a:srgbClr val="AFA14B"/>
      </a:accent5>
      <a:accent6>
        <a:srgbClr val="AD7D4D"/>
      </a:accent6>
      <a:hlink>
        <a:srgbClr val="FFDE66"/>
      </a:hlink>
      <a:folHlink>
        <a:srgbClr val="C0AEBC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华文新魏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TM01790493[[fn=SOHO]]</Template>
  <TotalTime>620</TotalTime>
  <Words>263</Words>
  <Application>Microsoft Office PowerPoint</Application>
  <PresentationFormat>On-screen Show (4:3)</PresentationFormat>
  <Paragraphs>38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Soho</vt:lpstr>
      <vt:lpstr>Capgemini Salesforce Team</vt:lpstr>
      <vt:lpstr>Capgemini Salesforce Team</vt:lpstr>
      <vt:lpstr>Capgemini Salesforce Team</vt:lpstr>
      <vt:lpstr>Capgemini Salesforce Team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Capgemini Salesforce Team</dc:title>
  <dc:creator>Nguyen, Khoi</dc:creator>
  <cp:lastModifiedBy>Nguyen, Khoi</cp:lastModifiedBy>
  <cp:revision>14</cp:revision>
  <dcterms:created xsi:type="dcterms:W3CDTF">2017-09-07T04:39:05Z</dcterms:created>
  <dcterms:modified xsi:type="dcterms:W3CDTF">2017-09-08T06:42:35Z</dcterms:modified>
</cp:coreProperties>
</file>