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693CA-0CAF-4A4F-8BD5-4D793CA1510F}" v="972" dt="2022-01-31T11:21:11.040"/>
    <p1510:client id="{F1C52481-648F-43E3-A2CE-E3FBF408D1EA}" v="20" dt="2022-01-31T11:00:54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&amp;ved=2ahUKEwjy-7bS79v1AhUUuosKHQRSDWYQFnoECAcQAQ&amp;url=https%3A%2F%2Feemojis.ru%2Fpoceluj-emoji%2F&amp;usg=AOvVaw1v3gWUAbEhH97tExQed2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Space </a:t>
            </a:r>
            <a:r>
              <a:rPr lang="ru-RU" b="1" dirty="0" err="1">
                <a:cs typeface="Calibri Light"/>
              </a:rPr>
              <a:t>Invaders</a:t>
            </a:r>
            <a:endParaRPr lang="ru-RU" b="1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cs typeface="Calibri"/>
              </a:rPr>
              <a:t>                                                            By </a:t>
            </a:r>
            <a:r>
              <a:rPr lang="ru-RU" sz="2800" dirty="0" err="1">
                <a:cs typeface="Calibri"/>
              </a:rPr>
              <a:t>SuperPotciki</a:t>
            </a:r>
            <a:endParaRPr lang="ru-RU" sz="28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D8E58-B099-465D-90A3-812B80383A35}"/>
              </a:ext>
            </a:extLst>
          </p:cNvPr>
          <p:cNvSpPr txBox="1"/>
          <p:nvPr/>
        </p:nvSpPr>
        <p:spPr>
          <a:xfrm>
            <a:off x="10103224" y="60960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Кузьмин Павел</a:t>
            </a:r>
          </a:p>
          <a:p>
            <a:r>
              <a:rPr lang="ru-RU" dirty="0">
                <a:cs typeface="Calibri"/>
              </a:rPr>
              <a:t>Сбитнев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6CA1A-ED29-4E65-A800-FDE65F78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 чём же суть игры?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8ECBD-CB85-465C-AA9B-F1441B9F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Это пародия на знаменитую игру Space </a:t>
            </a:r>
            <a:r>
              <a:rPr lang="ru-RU" dirty="0" err="1">
                <a:cs typeface="Calibri"/>
              </a:rPr>
              <a:t>Invaders</a:t>
            </a:r>
            <a:r>
              <a:rPr lang="ru-RU" dirty="0">
                <a:cs typeface="Calibri"/>
              </a:rPr>
              <a:t>. В процессе разработки мы придумывали какие то новые свои дополнения в игру, что получилось что то отличное от прародителя идеи. Основная цель продержаться какое то время до прибытия помощи, выдержать атаку от космических захватчиков и не дать подлететь к базе. На всё это игроку дается 3 жизни. </a:t>
            </a:r>
          </a:p>
        </p:txBody>
      </p:sp>
    </p:spTree>
    <p:extLst>
      <p:ext uri="{BB962C8B-B14F-4D97-AF65-F5344CB8AC3E}">
        <p14:creationId xmlns:p14="http://schemas.microsoft.com/office/powerpoint/2010/main" val="26190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B60C6-7062-4811-994B-89BDD139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Применённые технологии: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75F01-42E4-40DE-813B-6FDF936C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Pygame</a:t>
            </a:r>
          </a:p>
          <a:p>
            <a:r>
              <a:rPr lang="ru-RU" dirty="0" err="1">
                <a:cs typeface="Calibri"/>
              </a:rPr>
              <a:t>Sqlite</a:t>
            </a:r>
            <a:r>
              <a:rPr lang="ru-RU" dirty="0">
                <a:cs typeface="Calibri"/>
              </a:rPr>
              <a:t> 3</a:t>
            </a:r>
          </a:p>
          <a:p>
            <a:r>
              <a:rPr lang="ru-RU" dirty="0" err="1">
                <a:latin typeface="Consolas"/>
                <a:cs typeface="Calibri"/>
              </a:rPr>
              <a:t>uuid</a:t>
            </a:r>
            <a:endParaRPr lang="ru-RU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59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65029-F9B2-472E-9BDF-4C5FFFE8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 dirty="0">
                <a:cs typeface="Calibri Light"/>
              </a:rPr>
              <a:t>Главное меню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418C6B7-9724-4923-A0A7-5964DB728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0B8EA5-AD75-4ABF-A0B3-4A93AD3C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Calibri"/>
              </a:rPr>
              <a:t>Можно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выбрать</a:t>
            </a:r>
            <a:r>
              <a:rPr lang="en-US" sz="2000" dirty="0">
                <a:cs typeface="Calibri"/>
              </a:rPr>
              <a:t> 3 </a:t>
            </a:r>
            <a:r>
              <a:rPr lang="en-US" sz="2000" dirty="0" err="1">
                <a:cs typeface="Calibri"/>
              </a:rPr>
              <a:t>уровня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сложности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каждый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уровень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будет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доступен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только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тогда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когда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игрок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пройдёт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предыдущий</a:t>
            </a:r>
            <a:r>
              <a:rPr lang="en-US" sz="20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787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B3CEB-ADC8-433B-8A8F-44FD1988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u-RU" sz="3700">
                <a:cs typeface="Calibri Light"/>
              </a:rPr>
              <a:t>Управление</a:t>
            </a:r>
            <a:br>
              <a:rPr lang="ru-RU" sz="3700">
                <a:cs typeface="Calibri Light"/>
              </a:rPr>
            </a:br>
            <a:r>
              <a:rPr lang="ru-RU" sz="3700">
                <a:cs typeface="Calibri Light"/>
              </a:rPr>
              <a:t>Интерфейс самой игры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6A1CFB-FEA3-49B0-A340-C1326866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легкий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FECF9EA-C22C-4238-ACDE-F630C090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293" y="807593"/>
            <a:ext cx="522646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475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85157-7620-4BC3-8F5D-12349576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 dirty="0">
                <a:cs typeface="Calibri Light"/>
              </a:rPr>
              <a:t>Конец игры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B4C0CD-41AB-4AFE-B53F-C273E743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Calibri"/>
              </a:rPr>
              <a:t>Логический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конец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игры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это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убийство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босса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главного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космического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демона</a:t>
            </a:r>
            <a:r>
              <a:rPr lang="en-US" sz="2000" dirty="0">
                <a:cs typeface="Calibri"/>
              </a:rPr>
              <a:t>. </a:t>
            </a:r>
            <a:r>
              <a:rPr lang="en-US" sz="2000" dirty="0" err="1">
                <a:cs typeface="Calibri"/>
              </a:rPr>
              <a:t>Убив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его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нужно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будет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отстоять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атаку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последних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кораблей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вражеской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империи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после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чего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игрок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становится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победителем</a:t>
            </a:r>
            <a:r>
              <a:rPr lang="en-US" sz="2000" dirty="0">
                <a:cs typeface="Calibri"/>
              </a:rPr>
              <a:t>.</a:t>
            </a:r>
          </a:p>
        </p:txBody>
      </p:sp>
      <p:pic>
        <p:nvPicPr>
          <p:cNvPr id="4" name="Рисунок 4" descr="Изображение выглядит как звезда, наружный объект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772CB833-D969-4EC8-B353-D61C834E3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5" r="830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E62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10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C8B50-24CC-4ECB-81FD-ED61852D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Что можно добавить?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E5F0D1-6356-4D78-ADD0-CD197B31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Достижения</a:t>
            </a:r>
          </a:p>
          <a:p>
            <a:r>
              <a:rPr lang="ru-RU" dirty="0">
                <a:cs typeface="Calibri"/>
              </a:rPr>
              <a:t>Больше уровней</a:t>
            </a:r>
          </a:p>
          <a:p>
            <a:r>
              <a:rPr lang="ru-RU" dirty="0">
                <a:cs typeface="Calibri"/>
              </a:rPr>
              <a:t>Детальные анимации</a:t>
            </a:r>
          </a:p>
          <a:p>
            <a:r>
              <a:rPr lang="ru-RU" dirty="0">
                <a:cs typeface="Calibri"/>
              </a:rPr>
              <a:t>Большая вариативность оформления уровней</a:t>
            </a:r>
          </a:p>
          <a:p>
            <a:r>
              <a:rPr lang="ru-RU" dirty="0">
                <a:cs typeface="Calibri"/>
              </a:rPr>
              <a:t>Большей врагов и разных механик</a:t>
            </a:r>
          </a:p>
          <a:p>
            <a:r>
              <a:rPr lang="ru-RU" dirty="0">
                <a:cs typeface="Calibri"/>
              </a:rPr>
              <a:t>Лучшая 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12014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71111-9052-40F3-940C-06B2E890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660650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Всем спасибо за внимание</a:t>
            </a:r>
            <a:r>
              <a:rPr lang="ru-RU" dirty="0">
                <a:hlinkClick r:id="rId2"/>
              </a:rPr>
              <a:t>💋</a:t>
            </a:r>
            <a:endParaRPr lang="ru-RU">
              <a:cs typeface="Calibri Light"/>
            </a:endParaRPr>
          </a:p>
          <a:p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0CC2C-28D2-47FE-8C09-D214B245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0" y="5588000"/>
            <a:ext cx="10515600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26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Space Invaders</vt:lpstr>
      <vt:lpstr>В чём же суть игры?</vt:lpstr>
      <vt:lpstr>Применённые технологии:</vt:lpstr>
      <vt:lpstr>Главное меню</vt:lpstr>
      <vt:lpstr>Управление Интерфейс самой игры</vt:lpstr>
      <vt:lpstr>Конец игры</vt:lpstr>
      <vt:lpstr>Что можно добавить?</vt:lpstr>
      <vt:lpstr>Всем спасибо за внимание💋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117</cp:revision>
  <dcterms:created xsi:type="dcterms:W3CDTF">2022-01-31T10:57:30Z</dcterms:created>
  <dcterms:modified xsi:type="dcterms:W3CDTF">2022-01-31T11:21:22Z</dcterms:modified>
</cp:coreProperties>
</file>