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94660"/>
  </p:normalViewPr>
  <p:slideViewPr>
    <p:cSldViewPr snapToGrid="0">
      <p:cViewPr>
        <p:scale>
          <a:sx n="100" d="100"/>
          <a:sy n="100" d="100"/>
        </p:scale>
        <p:origin x="-1590" y="-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5776A-C8B1-C543-24E5-0A79D376A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A23CD17-9B7D-B5ED-1143-D9091254D5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6A71D6-0F23-51D8-590D-847AA7662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D64E-7CBF-445C-8CD4-1195CDF2BDFB}" type="datetimeFigureOut">
              <a:rPr lang="fr-CH" smtClean="0"/>
              <a:t>03.05.2024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B8F6F4-5087-10BE-9D99-05640CFC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08267B-1E98-A3FE-CC37-148731BC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2BC7-7879-4BB3-A95F-115B99B38B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5065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B6649D-37AF-B134-000A-1E425927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7980B8-F7A9-E88C-83EA-80C31E459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F55F82-A4C9-C478-50A8-A3350B36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D64E-7CBF-445C-8CD4-1195CDF2BDFB}" type="datetimeFigureOut">
              <a:rPr lang="fr-CH" smtClean="0"/>
              <a:t>03.05.2024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E11127-C49D-C665-EB14-96B8BE7E1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93AC1E-A959-DC4D-1B50-2BBB0AB1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2BC7-7879-4BB3-A95F-115B99B38B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0259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AD36DB0-81D5-086D-081B-2D36CA298E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5026D5-055F-02F4-4CBE-47CC703D7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3B0D44-24B1-FEAE-EF72-AF40CBAEB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D64E-7CBF-445C-8CD4-1195CDF2BDFB}" type="datetimeFigureOut">
              <a:rPr lang="fr-CH" smtClean="0"/>
              <a:t>03.05.2024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D11BFD-5A06-1E39-BB2D-912E932B9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7BAB71-2858-A137-ED2B-ED47DEE8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2BC7-7879-4BB3-A95F-115B99B38B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5205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6BAB0A-1B96-ECAC-4B7A-72CBDEA3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6617CC-DE5A-0C61-C760-825F7C38A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291DD1-A321-8609-1F6A-3965868D4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D64E-7CBF-445C-8CD4-1195CDF2BDFB}" type="datetimeFigureOut">
              <a:rPr lang="fr-CH" smtClean="0"/>
              <a:t>03.05.2024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B166F8-3E3D-4528-9789-477207B03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5160D3-A282-79AA-2FC7-4FBDA9B6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2BC7-7879-4BB3-A95F-115B99B38B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268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F36E06-C215-1222-7658-B424DE9DD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C294D3-478C-F2B0-C3ED-0FD709D44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470DD0-28F6-B41F-0021-04705DE5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D64E-7CBF-445C-8CD4-1195CDF2BDFB}" type="datetimeFigureOut">
              <a:rPr lang="fr-CH" smtClean="0"/>
              <a:t>03.05.2024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D65A5F-71C0-8200-563E-82400B34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804A90-7791-1823-7CDA-BB71A541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2BC7-7879-4BB3-A95F-115B99B38B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30740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91294E-E84F-4C32-1B3A-D7DB2075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5868E5-8BDB-73F9-64A7-97692A5DF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A065BC-2902-EF7E-18C3-CFA8C0FBC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7B0FFE-7F01-2010-26B1-AADBF366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D64E-7CBF-445C-8CD4-1195CDF2BDFB}" type="datetimeFigureOut">
              <a:rPr lang="fr-CH" smtClean="0"/>
              <a:t>03.05.2024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420819-8ED8-7930-353D-D659A09BB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1982B6-E3B1-6262-3342-C45C2C5F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2BC7-7879-4BB3-A95F-115B99B38B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0177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666344-BBDA-4776-3B48-F31B18A6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CDAE1A-B9A6-E7CD-7248-8419B0D4C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8CDCEA0-8224-0F51-CFF8-425E64058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C514574-E364-0884-733A-E371E9A20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446151-D8BB-E56B-01BF-382E496C9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5ECE14-BDF4-DB5D-F171-FAE0D893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D64E-7CBF-445C-8CD4-1195CDF2BDFB}" type="datetimeFigureOut">
              <a:rPr lang="fr-CH" smtClean="0"/>
              <a:t>03.05.2024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8A805D0-A3E1-BADB-D992-F0AA077E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121153C-DB56-AF51-F4D7-5830699C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2BC7-7879-4BB3-A95F-115B99B38B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0892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D42828-FEE9-3C33-CABA-D9AABDC0B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698FD96-B0C1-E978-2497-EA999EAE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D64E-7CBF-445C-8CD4-1195CDF2BDFB}" type="datetimeFigureOut">
              <a:rPr lang="fr-CH" smtClean="0"/>
              <a:t>03.05.2024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9812BA-36D7-B45B-4AFA-4B9AE6A18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3991C2-0BAA-650B-2886-351F2372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2BC7-7879-4BB3-A95F-115B99B38B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5761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20D423F-C938-58BD-FCC7-7D3BF8D08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D64E-7CBF-445C-8CD4-1195CDF2BDFB}" type="datetimeFigureOut">
              <a:rPr lang="fr-CH" smtClean="0"/>
              <a:t>03.05.2024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5CF065B-F40B-CC23-30AF-181220E8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2CE1605-FFB1-FF74-A508-A615B66CB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2BC7-7879-4BB3-A95F-115B99B38B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9600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CAE31-67B3-542D-532C-2F0BE13E5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4DF3CD-B839-E7BC-50E5-919ED45B2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A1D3CB-BDC1-31FF-9352-478272317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6D0A1D-3D94-76DE-C49A-DBDDD018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D64E-7CBF-445C-8CD4-1195CDF2BDFB}" type="datetimeFigureOut">
              <a:rPr lang="fr-CH" smtClean="0"/>
              <a:t>03.05.2024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CDD8AA-8699-D699-C417-13DD3B48A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F3718A-3D00-72B6-8942-1EB794E2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2BC7-7879-4BB3-A95F-115B99B38B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2641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599304-FD71-8CE3-D21F-E2205AB7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B066F3-6CEC-A618-0AAD-CD3D4673B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C2A813-957B-CB3A-DB39-1D9B127A7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7DEA3D-7FBB-F5D4-AFC2-A2093CA8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4D64E-7CBF-445C-8CD4-1195CDF2BDFB}" type="datetimeFigureOut">
              <a:rPr lang="fr-CH" smtClean="0"/>
              <a:t>03.05.2024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9B156F-AA97-F537-F287-14E62A7C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DC4435-2CFB-A061-2611-9E3993E0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72BC7-7879-4BB3-A95F-115B99B38B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3798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BB16D4-4958-99E6-1C4C-E5CADB91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5B115F-659D-25BE-13B4-CD49E97C2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3A12E4-DCD1-0F8C-0D66-8CFD357CA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74D64E-7CBF-445C-8CD4-1195CDF2BDFB}" type="datetimeFigureOut">
              <a:rPr lang="fr-CH" smtClean="0"/>
              <a:t>03.05.2024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6A0579-7BA6-2475-3B76-150CE189D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3120A7-8551-B6CF-C946-EBCB67468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E72BC7-7879-4BB3-A95F-115B99B38BB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6047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D41FCAA-9CD1-BDA7-BD4C-FB75C38A2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0" b="94554" l="5279" r="96506">
                        <a14:foregroundMark x1="11004" y1="17465" x2="9591" y2="62160"/>
                        <a14:foregroundMark x1="9591" y1="62160" x2="18067" y2="74742"/>
                        <a14:foregroundMark x1="18067" y1="74742" x2="25353" y2="77840"/>
                        <a14:foregroundMark x1="27435" y1="82441" x2="21859" y2="80000"/>
                        <a14:foregroundMark x1="21859" y1="80000" x2="21859" y2="80000"/>
                        <a14:foregroundMark x1="5353" y1="69484" x2="6171" y2="56150"/>
                        <a14:foregroundMark x1="27807" y1="13991" x2="55836" y2="7981"/>
                        <a14:foregroundMark x1="81710" y1="10892" x2="92119" y2="12488"/>
                        <a14:foregroundMark x1="92119" y1="12488" x2="94126" y2="24038"/>
                        <a14:foregroundMark x1="94126" y1="24038" x2="89294" y2="40376"/>
                        <a14:foregroundMark x1="90929" y1="82629" x2="84387" y2="88075"/>
                        <a14:foregroundMark x1="84387" y1="88075" x2="81933" y2="88075"/>
                        <a14:foregroundMark x1="90335" y1="93991" x2="87881" y2="94554"/>
                        <a14:foregroundMark x1="93309" y1="85258" x2="94275" y2="80657"/>
                        <a14:foregroundMark x1="96506" y1="26197" x2="96506" y2="26197"/>
                        <a14:foregroundMark x1="78885" y1="25822" x2="78067" y2="26761"/>
                        <a14:foregroundMark x1="78216" y1="44319" x2="77770" y2="41033"/>
                        <a14:foregroundMark x1="78885" y1="57559" x2="78513" y2="56432"/>
                        <a14:foregroundMark x1="78662" y1="73333" x2="78290" y2="729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26" y="1179552"/>
            <a:ext cx="5890013" cy="466383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7273EB4-0606-41CA-F11E-016758F01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0" b="94554" l="5279" r="96506">
                        <a14:foregroundMark x1="11004" y1="17465" x2="9591" y2="62160"/>
                        <a14:foregroundMark x1="9591" y1="62160" x2="18067" y2="74742"/>
                        <a14:foregroundMark x1="18067" y1="74742" x2="25353" y2="77840"/>
                        <a14:foregroundMark x1="27435" y1="82441" x2="21859" y2="80000"/>
                        <a14:foregroundMark x1="21859" y1="80000" x2="21859" y2="80000"/>
                        <a14:foregroundMark x1="5353" y1="69484" x2="6171" y2="56150"/>
                        <a14:foregroundMark x1="27807" y1="13991" x2="55836" y2="7981"/>
                        <a14:foregroundMark x1="81710" y1="10892" x2="92119" y2="12488"/>
                        <a14:foregroundMark x1="92119" y1="12488" x2="94126" y2="24038"/>
                        <a14:foregroundMark x1="94126" y1="24038" x2="89294" y2="40376"/>
                        <a14:foregroundMark x1="90929" y1="82629" x2="84387" y2="88075"/>
                        <a14:foregroundMark x1="84387" y1="88075" x2="81933" y2="88075"/>
                        <a14:foregroundMark x1="90335" y1="93991" x2="87881" y2="94554"/>
                        <a14:foregroundMark x1="93309" y1="85258" x2="94275" y2="80657"/>
                        <a14:foregroundMark x1="96506" y1="26197" x2="96506" y2="26197"/>
                        <a14:foregroundMark x1="78885" y1="25822" x2="78067" y2="26761"/>
                        <a14:foregroundMark x1="78216" y1="44319" x2="77770" y2="41033"/>
                        <a14:foregroundMark x1="78885" y1="57559" x2="78513" y2="56432"/>
                        <a14:foregroundMark x1="78662" y1="73333" x2="78290" y2="729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074420" y="1179552"/>
            <a:ext cx="5890013" cy="466383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7F65D78-0612-239B-82C6-47058B28ED7F}"/>
              </a:ext>
            </a:extLst>
          </p:cNvPr>
          <p:cNvSpPr txBox="1"/>
          <p:nvPr/>
        </p:nvSpPr>
        <p:spPr>
          <a:xfrm>
            <a:off x="259308" y="184927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Esc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8B6BFE0-1427-8FE1-1AB9-856C8F98D860}"/>
              </a:ext>
            </a:extLst>
          </p:cNvPr>
          <p:cNvSpPr txBox="1"/>
          <p:nvPr/>
        </p:nvSpPr>
        <p:spPr>
          <a:xfrm>
            <a:off x="227566" y="2588038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Tab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F55813-864B-774A-FD51-9E2B849575DE}"/>
              </a:ext>
            </a:extLst>
          </p:cNvPr>
          <p:cNvSpPr txBox="1"/>
          <p:nvPr/>
        </p:nvSpPr>
        <p:spPr>
          <a:xfrm>
            <a:off x="195826" y="3326805"/>
            <a:ext cx="71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Caps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6177EEE-0604-A543-8492-BD0EE5A77257}"/>
              </a:ext>
            </a:extLst>
          </p:cNvPr>
          <p:cNvSpPr txBox="1"/>
          <p:nvPr/>
        </p:nvSpPr>
        <p:spPr>
          <a:xfrm>
            <a:off x="227567" y="4065572"/>
            <a:ext cx="65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Shift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FA5F35A-C14F-15A3-DBF2-3A1657D4E1E5}"/>
              </a:ext>
            </a:extLst>
          </p:cNvPr>
          <p:cNvSpPr txBox="1"/>
          <p:nvPr/>
        </p:nvSpPr>
        <p:spPr>
          <a:xfrm>
            <a:off x="1009944" y="184927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757F049-E69D-3392-0E0D-842ACE943B12}"/>
              </a:ext>
            </a:extLst>
          </p:cNvPr>
          <p:cNvSpPr txBox="1"/>
          <p:nvPr/>
        </p:nvSpPr>
        <p:spPr>
          <a:xfrm>
            <a:off x="978202" y="2588038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q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F543DDF-7482-743A-B1BB-B3DAF3E842DC}"/>
              </a:ext>
            </a:extLst>
          </p:cNvPr>
          <p:cNvSpPr txBox="1"/>
          <p:nvPr/>
        </p:nvSpPr>
        <p:spPr>
          <a:xfrm>
            <a:off x="978203" y="332680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5C1E566-EE86-E5FD-DD17-8EA40CE4B7B1}"/>
              </a:ext>
            </a:extLst>
          </p:cNvPr>
          <p:cNvSpPr txBox="1"/>
          <p:nvPr/>
        </p:nvSpPr>
        <p:spPr>
          <a:xfrm>
            <a:off x="1009943" y="406557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y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67EABA5-B746-321C-AEA8-C5F9AD19CC66}"/>
              </a:ext>
            </a:extLst>
          </p:cNvPr>
          <p:cNvSpPr txBox="1"/>
          <p:nvPr/>
        </p:nvSpPr>
        <p:spPr>
          <a:xfrm>
            <a:off x="1728838" y="166460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D97F125-9162-CC51-81D5-1A0458DCF416}"/>
              </a:ext>
            </a:extLst>
          </p:cNvPr>
          <p:cNvSpPr txBox="1"/>
          <p:nvPr/>
        </p:nvSpPr>
        <p:spPr>
          <a:xfrm>
            <a:off x="1697096" y="240337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w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D32534-431F-65BE-5A6C-C447404A7980}"/>
              </a:ext>
            </a:extLst>
          </p:cNvPr>
          <p:cNvSpPr txBox="1"/>
          <p:nvPr/>
        </p:nvSpPr>
        <p:spPr>
          <a:xfrm>
            <a:off x="1697097" y="3142139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907E1B7-69B6-D936-1538-994A81B66CD4}"/>
              </a:ext>
            </a:extLst>
          </p:cNvPr>
          <p:cNvSpPr txBox="1"/>
          <p:nvPr/>
        </p:nvSpPr>
        <p:spPr>
          <a:xfrm>
            <a:off x="1728837" y="3880906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x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1315C13-FF77-595B-5EE8-ED046D124576}"/>
              </a:ext>
            </a:extLst>
          </p:cNvPr>
          <p:cNvSpPr txBox="1"/>
          <p:nvPr/>
        </p:nvSpPr>
        <p:spPr>
          <a:xfrm>
            <a:off x="2479474" y="156416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55BC870-12F3-076E-1CE6-580272FE0DBC}"/>
              </a:ext>
            </a:extLst>
          </p:cNvPr>
          <p:cNvSpPr txBox="1"/>
          <p:nvPr/>
        </p:nvSpPr>
        <p:spPr>
          <a:xfrm>
            <a:off x="2447732" y="230292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683A611-3267-92BD-F6C9-49D5804F6ADA}"/>
              </a:ext>
            </a:extLst>
          </p:cNvPr>
          <p:cNvSpPr txBox="1"/>
          <p:nvPr/>
        </p:nvSpPr>
        <p:spPr>
          <a:xfrm>
            <a:off x="2447733" y="304169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d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BCF7D3C-72B2-6201-11DB-F6AB55B1E486}"/>
              </a:ext>
            </a:extLst>
          </p:cNvPr>
          <p:cNvSpPr txBox="1"/>
          <p:nvPr/>
        </p:nvSpPr>
        <p:spPr>
          <a:xfrm>
            <a:off x="2479473" y="378046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A26D470-DD24-AE42-6012-E3E687DEFDFB}"/>
              </a:ext>
            </a:extLst>
          </p:cNvPr>
          <p:cNvSpPr txBox="1"/>
          <p:nvPr/>
        </p:nvSpPr>
        <p:spPr>
          <a:xfrm>
            <a:off x="3204734" y="167062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E3F006E-8F6D-094A-FEBA-00471AD1FC54}"/>
              </a:ext>
            </a:extLst>
          </p:cNvPr>
          <p:cNvSpPr txBox="1"/>
          <p:nvPr/>
        </p:nvSpPr>
        <p:spPr>
          <a:xfrm>
            <a:off x="3172992" y="2409388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028062C-4740-A086-C71F-C087B324454B}"/>
              </a:ext>
            </a:extLst>
          </p:cNvPr>
          <p:cNvSpPr txBox="1"/>
          <p:nvPr/>
        </p:nvSpPr>
        <p:spPr>
          <a:xfrm>
            <a:off x="3172993" y="314815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CBEA83C-6247-0619-4500-FA7E86B43FD9}"/>
              </a:ext>
            </a:extLst>
          </p:cNvPr>
          <p:cNvSpPr txBox="1"/>
          <p:nvPr/>
        </p:nvSpPr>
        <p:spPr>
          <a:xfrm>
            <a:off x="3204733" y="388692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v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A9BEA1D-F703-188A-7B42-056D77FD3EAF}"/>
              </a:ext>
            </a:extLst>
          </p:cNvPr>
          <p:cNvSpPr txBox="1"/>
          <p:nvPr/>
        </p:nvSpPr>
        <p:spPr>
          <a:xfrm>
            <a:off x="3943687" y="177289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4F88BFE-36FF-1C72-A5D7-4922EBBA9AFB}"/>
              </a:ext>
            </a:extLst>
          </p:cNvPr>
          <p:cNvSpPr txBox="1"/>
          <p:nvPr/>
        </p:nvSpPr>
        <p:spPr>
          <a:xfrm>
            <a:off x="3911945" y="251165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A8171A3-8802-1640-175B-843C5E11158F}"/>
              </a:ext>
            </a:extLst>
          </p:cNvPr>
          <p:cNvSpPr txBox="1"/>
          <p:nvPr/>
        </p:nvSpPr>
        <p:spPr>
          <a:xfrm>
            <a:off x="3911946" y="325042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g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08222A4-42A9-F15A-A5EF-67DE8C063433}"/>
              </a:ext>
            </a:extLst>
          </p:cNvPr>
          <p:cNvSpPr txBox="1"/>
          <p:nvPr/>
        </p:nvSpPr>
        <p:spPr>
          <a:xfrm>
            <a:off x="3943686" y="398919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b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12A7FD2-E63C-7891-FFFA-AAAC1ED039EB}"/>
              </a:ext>
            </a:extLst>
          </p:cNvPr>
          <p:cNvSpPr txBox="1"/>
          <p:nvPr/>
        </p:nvSpPr>
        <p:spPr>
          <a:xfrm>
            <a:off x="1724828" y="4658949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Ctrl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0CBD91F-3D74-20E5-E102-7F9A2766AFD1}"/>
              </a:ext>
            </a:extLst>
          </p:cNvPr>
          <p:cNvSpPr txBox="1"/>
          <p:nvPr/>
        </p:nvSpPr>
        <p:spPr>
          <a:xfrm>
            <a:off x="2475464" y="455850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Win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ADBD8DB-E083-BB66-9000-42C9340C9BC2}"/>
              </a:ext>
            </a:extLst>
          </p:cNvPr>
          <p:cNvSpPr txBox="1"/>
          <p:nvPr/>
        </p:nvSpPr>
        <p:spPr>
          <a:xfrm>
            <a:off x="3200724" y="466496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Alt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D99E536-39DA-91CE-C2DD-C9CA06EC8E3C}"/>
              </a:ext>
            </a:extLst>
          </p:cNvPr>
          <p:cNvSpPr txBox="1"/>
          <p:nvPr/>
        </p:nvSpPr>
        <p:spPr>
          <a:xfrm>
            <a:off x="4088895" y="484361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L1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E32DF28-5DE7-EAD4-147D-E6624724E1BC}"/>
              </a:ext>
            </a:extLst>
          </p:cNvPr>
          <p:cNvSpPr txBox="1"/>
          <p:nvPr/>
        </p:nvSpPr>
        <p:spPr>
          <a:xfrm>
            <a:off x="4806616" y="5047779"/>
            <a:ext cx="84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Space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57FD6BC-BEA7-CF69-F1F4-41AC9DF5B79E}"/>
              </a:ext>
            </a:extLst>
          </p:cNvPr>
          <p:cNvSpPr txBox="1"/>
          <p:nvPr/>
        </p:nvSpPr>
        <p:spPr>
          <a:xfrm>
            <a:off x="8187107" y="164231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9937567-01CD-C1E7-3970-07ECAB4D1403}"/>
              </a:ext>
            </a:extLst>
          </p:cNvPr>
          <p:cNvSpPr txBox="1"/>
          <p:nvPr/>
        </p:nvSpPr>
        <p:spPr>
          <a:xfrm>
            <a:off x="8155365" y="238107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u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888C888-23F3-716C-48CD-3247B89D0296}"/>
              </a:ext>
            </a:extLst>
          </p:cNvPr>
          <p:cNvSpPr txBox="1"/>
          <p:nvPr/>
        </p:nvSpPr>
        <p:spPr>
          <a:xfrm>
            <a:off x="8155366" y="311984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j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233F29D-0D15-6963-C02E-175E9DEFB857}"/>
              </a:ext>
            </a:extLst>
          </p:cNvPr>
          <p:cNvSpPr txBox="1"/>
          <p:nvPr/>
        </p:nvSpPr>
        <p:spPr>
          <a:xfrm>
            <a:off x="8187106" y="385861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m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B064416-5DC6-D516-A0F6-94A37FA5F4BA}"/>
              </a:ext>
            </a:extLst>
          </p:cNvPr>
          <p:cNvSpPr txBox="1"/>
          <p:nvPr/>
        </p:nvSpPr>
        <p:spPr>
          <a:xfrm>
            <a:off x="8937743" y="154186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54D31EA-FE77-B3DB-792D-1725D8D30ABC}"/>
              </a:ext>
            </a:extLst>
          </p:cNvPr>
          <p:cNvSpPr txBox="1"/>
          <p:nvPr/>
        </p:nvSpPr>
        <p:spPr>
          <a:xfrm>
            <a:off x="8906001" y="228063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72FB881-7D11-C47D-1F7E-CD59A6237F72}"/>
              </a:ext>
            </a:extLst>
          </p:cNvPr>
          <p:cNvSpPr txBox="1"/>
          <p:nvPr/>
        </p:nvSpPr>
        <p:spPr>
          <a:xfrm>
            <a:off x="8906002" y="3019399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k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295C8A5-FFEB-3015-3E43-C0FF05EC2222}"/>
              </a:ext>
            </a:extLst>
          </p:cNvPr>
          <p:cNvSpPr txBox="1"/>
          <p:nvPr/>
        </p:nvSpPr>
        <p:spPr>
          <a:xfrm>
            <a:off x="8937742" y="3758166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,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F386837E-70D6-2442-F010-EA5F5E09BBDD}"/>
              </a:ext>
            </a:extLst>
          </p:cNvPr>
          <p:cNvSpPr txBox="1"/>
          <p:nvPr/>
        </p:nvSpPr>
        <p:spPr>
          <a:xfrm>
            <a:off x="9663003" y="1648326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7DDDAAE7-9D51-46FB-CE53-9F66CAC4923E}"/>
              </a:ext>
            </a:extLst>
          </p:cNvPr>
          <p:cNvSpPr txBox="1"/>
          <p:nvPr/>
        </p:nvSpPr>
        <p:spPr>
          <a:xfrm>
            <a:off x="9631261" y="2387093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o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028C762-ABB5-97BA-DF75-21A953988064}"/>
              </a:ext>
            </a:extLst>
          </p:cNvPr>
          <p:cNvSpPr txBox="1"/>
          <p:nvPr/>
        </p:nvSpPr>
        <p:spPr>
          <a:xfrm>
            <a:off x="9631262" y="312586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A00369D-AA7D-B36C-0237-3B47F0C21634}"/>
              </a:ext>
            </a:extLst>
          </p:cNvPr>
          <p:cNvSpPr txBox="1"/>
          <p:nvPr/>
        </p:nvSpPr>
        <p:spPr>
          <a:xfrm>
            <a:off x="9663002" y="386462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.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1E32847-90D7-AC2F-8FE8-6B765547EB65}"/>
              </a:ext>
            </a:extLst>
          </p:cNvPr>
          <p:cNvSpPr txBox="1"/>
          <p:nvPr/>
        </p:nvSpPr>
        <p:spPr>
          <a:xfrm>
            <a:off x="8183097" y="463665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Alt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ED4CE60D-1796-4BA6-B3C0-78E74AC1F38E}"/>
              </a:ext>
            </a:extLst>
          </p:cNvPr>
          <p:cNvSpPr txBox="1"/>
          <p:nvPr/>
        </p:nvSpPr>
        <p:spPr>
          <a:xfrm>
            <a:off x="8933733" y="4536209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Win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990DFE0-37F3-B1BF-E00C-F9085A0D0291}"/>
              </a:ext>
            </a:extLst>
          </p:cNvPr>
          <p:cNvSpPr txBox="1"/>
          <p:nvPr/>
        </p:nvSpPr>
        <p:spPr>
          <a:xfrm>
            <a:off x="9658993" y="464267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Ctrl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1288D02B-E6E9-09E3-2B68-8B90706306DB}"/>
              </a:ext>
            </a:extLst>
          </p:cNvPr>
          <p:cNvSpPr txBox="1"/>
          <p:nvPr/>
        </p:nvSpPr>
        <p:spPr>
          <a:xfrm>
            <a:off x="10392213" y="184927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0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306D6335-2DC1-C7AD-F74F-2FEED2730D25}"/>
              </a:ext>
            </a:extLst>
          </p:cNvPr>
          <p:cNvSpPr txBox="1"/>
          <p:nvPr/>
        </p:nvSpPr>
        <p:spPr>
          <a:xfrm>
            <a:off x="10360471" y="2588038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F34571F5-8D29-0730-4298-69A012B8A7B9}"/>
              </a:ext>
            </a:extLst>
          </p:cNvPr>
          <p:cNvSpPr txBox="1"/>
          <p:nvPr/>
        </p:nvSpPr>
        <p:spPr>
          <a:xfrm>
            <a:off x="10360472" y="332680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é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08BBF2A5-8A61-E18B-135E-CFA4C9B0C84A}"/>
              </a:ext>
            </a:extLst>
          </p:cNvPr>
          <p:cNvSpPr txBox="1"/>
          <p:nvPr/>
        </p:nvSpPr>
        <p:spPr>
          <a:xfrm>
            <a:off x="10392212" y="406557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-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A8F4C9-59FF-EBDE-46A7-A3F940706F87}"/>
              </a:ext>
            </a:extLst>
          </p:cNvPr>
          <p:cNvSpPr txBox="1"/>
          <p:nvPr/>
        </p:nvSpPr>
        <p:spPr>
          <a:xfrm>
            <a:off x="11142849" y="184927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Del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755C82E9-585E-9657-20FD-8C5C9093A1A1}"/>
              </a:ext>
            </a:extLst>
          </p:cNvPr>
          <p:cNvSpPr txBox="1"/>
          <p:nvPr/>
        </p:nvSpPr>
        <p:spPr>
          <a:xfrm>
            <a:off x="11020009" y="2588038"/>
            <a:ext cx="81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Suppr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9875E502-71DF-F3A1-57E7-237E029960FA}"/>
              </a:ext>
            </a:extLst>
          </p:cNvPr>
          <p:cNvSpPr txBox="1"/>
          <p:nvPr/>
        </p:nvSpPr>
        <p:spPr>
          <a:xfrm>
            <a:off x="11111108" y="332680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à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850E8D9C-3847-B2E4-8465-A2D261FC3F31}"/>
              </a:ext>
            </a:extLst>
          </p:cNvPr>
          <p:cNvSpPr txBox="1"/>
          <p:nvPr/>
        </p:nvSpPr>
        <p:spPr>
          <a:xfrm>
            <a:off x="11111108" y="4065572"/>
            <a:ext cx="65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Shift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DE6F60E8-4CCB-BDF7-EB60-B6396101A888}"/>
              </a:ext>
            </a:extLst>
          </p:cNvPr>
          <p:cNvSpPr txBox="1"/>
          <p:nvPr/>
        </p:nvSpPr>
        <p:spPr>
          <a:xfrm>
            <a:off x="7385531" y="177289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8581C764-07E0-0FE7-C56A-A166B1850790}"/>
              </a:ext>
            </a:extLst>
          </p:cNvPr>
          <p:cNvSpPr txBox="1"/>
          <p:nvPr/>
        </p:nvSpPr>
        <p:spPr>
          <a:xfrm>
            <a:off x="7353789" y="251165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z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68C6C7E1-7EEE-AA06-49EF-B97E3C69B0EB}"/>
              </a:ext>
            </a:extLst>
          </p:cNvPr>
          <p:cNvSpPr txBox="1"/>
          <p:nvPr/>
        </p:nvSpPr>
        <p:spPr>
          <a:xfrm>
            <a:off x="7353790" y="325042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h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10397ADA-C44C-576D-1495-62DCAF12DC61}"/>
              </a:ext>
            </a:extLst>
          </p:cNvPr>
          <p:cNvSpPr txBox="1"/>
          <p:nvPr/>
        </p:nvSpPr>
        <p:spPr>
          <a:xfrm>
            <a:off x="7385530" y="398919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9BE66BC-047F-4886-5256-DAE8FBB3FAC0}"/>
              </a:ext>
            </a:extLst>
          </p:cNvPr>
          <p:cNvSpPr txBox="1"/>
          <p:nvPr/>
        </p:nvSpPr>
        <p:spPr>
          <a:xfrm>
            <a:off x="7300942" y="4846833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L2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0B823C8B-0937-EDA5-0CB1-9ECB579A6A1D}"/>
              </a:ext>
            </a:extLst>
          </p:cNvPr>
          <p:cNvSpPr txBox="1"/>
          <p:nvPr/>
        </p:nvSpPr>
        <p:spPr>
          <a:xfrm>
            <a:off x="6411694" y="5055245"/>
            <a:ext cx="73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Enter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3FFCF802-4755-B4BB-1C63-87FD71EE2A5C}"/>
              </a:ext>
            </a:extLst>
          </p:cNvPr>
          <p:cNvSpPr txBox="1"/>
          <p:nvPr/>
        </p:nvSpPr>
        <p:spPr>
          <a:xfrm>
            <a:off x="259308" y="288758"/>
            <a:ext cx="1617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400" b="1" dirty="0"/>
              <a:t>L0</a:t>
            </a:r>
            <a:endParaRPr lang="fr-CH" b="1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E28279C-8E89-C34E-580B-F0B9BBF743D9}"/>
              </a:ext>
            </a:extLst>
          </p:cNvPr>
          <p:cNvSpPr txBox="1"/>
          <p:nvPr/>
        </p:nvSpPr>
        <p:spPr>
          <a:xfrm>
            <a:off x="6450753" y="4133495"/>
            <a:ext cx="811938" cy="3693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dirty="0"/>
              <a:t>Pause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85CA6946-441B-D5EC-70D3-10B93D13B185}"/>
              </a:ext>
            </a:extLst>
          </p:cNvPr>
          <p:cNvSpPr txBox="1"/>
          <p:nvPr/>
        </p:nvSpPr>
        <p:spPr>
          <a:xfrm>
            <a:off x="4881090" y="4144444"/>
            <a:ext cx="473065" cy="3693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dirty="0"/>
              <a:t>30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519E6ED3-4D49-33FC-002A-652D0E66C0A9}"/>
              </a:ext>
            </a:extLst>
          </p:cNvPr>
          <p:cNvSpPr txBox="1"/>
          <p:nvPr/>
        </p:nvSpPr>
        <p:spPr>
          <a:xfrm>
            <a:off x="6450753" y="3771521"/>
            <a:ext cx="811938" cy="3693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dirty="0"/>
              <a:t>Vol2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C057556F-1233-DE7E-0C61-D2F0568027B6}"/>
              </a:ext>
            </a:extLst>
          </p:cNvPr>
          <p:cNvSpPr txBox="1"/>
          <p:nvPr/>
        </p:nvSpPr>
        <p:spPr>
          <a:xfrm>
            <a:off x="4771089" y="3692777"/>
            <a:ext cx="811938" cy="3693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dirty="0"/>
              <a:t>Vol1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506F0D33-3A80-E8AC-770B-2F81A3A9E004}"/>
              </a:ext>
            </a:extLst>
          </p:cNvPr>
          <p:cNvSpPr txBox="1"/>
          <p:nvPr/>
        </p:nvSpPr>
        <p:spPr>
          <a:xfrm>
            <a:off x="259308" y="171864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D4E642B4-2F50-6D9A-7FDE-23AAF0410048}"/>
              </a:ext>
            </a:extLst>
          </p:cNvPr>
          <p:cNvSpPr txBox="1"/>
          <p:nvPr/>
        </p:nvSpPr>
        <p:spPr>
          <a:xfrm>
            <a:off x="227566" y="245741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C74604B1-07C3-FEB2-9E5F-14AC95E7234C}"/>
              </a:ext>
            </a:extLst>
          </p:cNvPr>
          <p:cNvSpPr txBox="1"/>
          <p:nvPr/>
        </p:nvSpPr>
        <p:spPr>
          <a:xfrm>
            <a:off x="195826" y="3196179"/>
            <a:ext cx="712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F2588D3-292F-6B72-B606-332ADF0B2CDC}"/>
              </a:ext>
            </a:extLst>
          </p:cNvPr>
          <p:cNvSpPr txBox="1"/>
          <p:nvPr/>
        </p:nvSpPr>
        <p:spPr>
          <a:xfrm>
            <a:off x="227567" y="3934946"/>
            <a:ext cx="659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E80EAF86-FA24-B1EE-126D-407212DD9462}"/>
              </a:ext>
            </a:extLst>
          </p:cNvPr>
          <p:cNvSpPr txBox="1"/>
          <p:nvPr/>
        </p:nvSpPr>
        <p:spPr>
          <a:xfrm>
            <a:off x="1009944" y="171864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7BB28331-DB28-1A45-09DC-7F5B098CA4ED}"/>
              </a:ext>
            </a:extLst>
          </p:cNvPr>
          <p:cNvSpPr txBox="1"/>
          <p:nvPr/>
        </p:nvSpPr>
        <p:spPr>
          <a:xfrm>
            <a:off x="978202" y="245741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5A7E7DF7-C6FB-2EA8-3330-575AF1849968}"/>
              </a:ext>
            </a:extLst>
          </p:cNvPr>
          <p:cNvSpPr txBox="1"/>
          <p:nvPr/>
        </p:nvSpPr>
        <p:spPr>
          <a:xfrm>
            <a:off x="978203" y="319617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A7EF327F-5B3A-1970-40FF-DFCF6ADA26E7}"/>
              </a:ext>
            </a:extLst>
          </p:cNvPr>
          <p:cNvSpPr txBox="1"/>
          <p:nvPr/>
        </p:nvSpPr>
        <p:spPr>
          <a:xfrm>
            <a:off x="1009943" y="393494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5E3706E3-F47B-FD65-5929-4478FA548F8C}"/>
              </a:ext>
            </a:extLst>
          </p:cNvPr>
          <p:cNvSpPr txBox="1"/>
          <p:nvPr/>
        </p:nvSpPr>
        <p:spPr>
          <a:xfrm>
            <a:off x="1728838" y="153397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E5C8E0CB-385E-54A2-93D9-DE3A8DA3CFEB}"/>
              </a:ext>
            </a:extLst>
          </p:cNvPr>
          <p:cNvSpPr txBox="1"/>
          <p:nvPr/>
        </p:nvSpPr>
        <p:spPr>
          <a:xfrm>
            <a:off x="1697096" y="227274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96E4B628-BC59-88DF-78C6-9218A5724461}"/>
              </a:ext>
            </a:extLst>
          </p:cNvPr>
          <p:cNvSpPr txBox="1"/>
          <p:nvPr/>
        </p:nvSpPr>
        <p:spPr>
          <a:xfrm>
            <a:off x="1697097" y="301151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7B16F05E-A097-4229-441B-CACAA272CE81}"/>
              </a:ext>
            </a:extLst>
          </p:cNvPr>
          <p:cNvSpPr txBox="1"/>
          <p:nvPr/>
        </p:nvSpPr>
        <p:spPr>
          <a:xfrm>
            <a:off x="1728837" y="3750280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9C606CEB-8764-9A07-EA85-869BE0AF5FA1}"/>
              </a:ext>
            </a:extLst>
          </p:cNvPr>
          <p:cNvSpPr txBox="1"/>
          <p:nvPr/>
        </p:nvSpPr>
        <p:spPr>
          <a:xfrm>
            <a:off x="2479474" y="143353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25DB9307-D0F9-1456-54D4-8DDBAEAE9FAB}"/>
              </a:ext>
            </a:extLst>
          </p:cNvPr>
          <p:cNvSpPr txBox="1"/>
          <p:nvPr/>
        </p:nvSpPr>
        <p:spPr>
          <a:xfrm>
            <a:off x="2447732" y="217230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A2B92813-257F-9CF4-819C-6454E688CB60}"/>
              </a:ext>
            </a:extLst>
          </p:cNvPr>
          <p:cNvSpPr txBox="1"/>
          <p:nvPr/>
        </p:nvSpPr>
        <p:spPr>
          <a:xfrm>
            <a:off x="2447733" y="291106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C5EEA21A-CEAA-D58D-B3EE-78A055760DE7}"/>
              </a:ext>
            </a:extLst>
          </p:cNvPr>
          <p:cNvSpPr txBox="1"/>
          <p:nvPr/>
        </p:nvSpPr>
        <p:spPr>
          <a:xfrm>
            <a:off x="2479473" y="364983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3479DEA5-831F-F0F4-455A-C67B7F8E7624}"/>
              </a:ext>
            </a:extLst>
          </p:cNvPr>
          <p:cNvSpPr txBox="1"/>
          <p:nvPr/>
        </p:nvSpPr>
        <p:spPr>
          <a:xfrm>
            <a:off x="3204734" y="153999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13DC53AD-141C-D44E-27C7-B91313337725}"/>
              </a:ext>
            </a:extLst>
          </p:cNvPr>
          <p:cNvSpPr txBox="1"/>
          <p:nvPr/>
        </p:nvSpPr>
        <p:spPr>
          <a:xfrm>
            <a:off x="3172992" y="227876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19C41958-4941-6163-0149-38BE2ED99BA1}"/>
              </a:ext>
            </a:extLst>
          </p:cNvPr>
          <p:cNvSpPr txBox="1"/>
          <p:nvPr/>
        </p:nvSpPr>
        <p:spPr>
          <a:xfrm>
            <a:off x="3172993" y="301752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3D110800-4AB8-70D5-61FF-42818A30584F}"/>
              </a:ext>
            </a:extLst>
          </p:cNvPr>
          <p:cNvSpPr txBox="1"/>
          <p:nvPr/>
        </p:nvSpPr>
        <p:spPr>
          <a:xfrm>
            <a:off x="3204733" y="375629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161BA045-7044-7B2C-6A83-447F8A443268}"/>
              </a:ext>
            </a:extLst>
          </p:cNvPr>
          <p:cNvSpPr txBox="1"/>
          <p:nvPr/>
        </p:nvSpPr>
        <p:spPr>
          <a:xfrm>
            <a:off x="3943687" y="164226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113D09D5-B1C8-A945-DF1D-9BBA87E4453E}"/>
              </a:ext>
            </a:extLst>
          </p:cNvPr>
          <p:cNvSpPr txBox="1"/>
          <p:nvPr/>
        </p:nvSpPr>
        <p:spPr>
          <a:xfrm>
            <a:off x="3911945" y="238103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914D8BF5-8CA9-28A8-ECC9-8831A461B57A}"/>
              </a:ext>
            </a:extLst>
          </p:cNvPr>
          <p:cNvSpPr txBox="1"/>
          <p:nvPr/>
        </p:nvSpPr>
        <p:spPr>
          <a:xfrm>
            <a:off x="3911946" y="311979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7AD0693C-C355-BA60-272B-A3A2E6314A97}"/>
              </a:ext>
            </a:extLst>
          </p:cNvPr>
          <p:cNvSpPr txBox="1"/>
          <p:nvPr/>
        </p:nvSpPr>
        <p:spPr>
          <a:xfrm>
            <a:off x="3943686" y="385856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57ACD587-428E-5B13-2FD1-E05B1C31F6D7}"/>
              </a:ext>
            </a:extLst>
          </p:cNvPr>
          <p:cNvSpPr txBox="1"/>
          <p:nvPr/>
        </p:nvSpPr>
        <p:spPr>
          <a:xfrm>
            <a:off x="1724828" y="452832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10CB4881-263B-E980-35C2-C06CEB879277}"/>
              </a:ext>
            </a:extLst>
          </p:cNvPr>
          <p:cNvSpPr txBox="1"/>
          <p:nvPr/>
        </p:nvSpPr>
        <p:spPr>
          <a:xfrm>
            <a:off x="2475464" y="442787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6F8D14CA-8466-F394-78A3-72A37A22AE4C}"/>
              </a:ext>
            </a:extLst>
          </p:cNvPr>
          <p:cNvSpPr txBox="1"/>
          <p:nvPr/>
        </p:nvSpPr>
        <p:spPr>
          <a:xfrm>
            <a:off x="3200724" y="453433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6AED510F-3246-0D1F-BA82-F696E4FBDB20}"/>
              </a:ext>
            </a:extLst>
          </p:cNvPr>
          <p:cNvSpPr txBox="1"/>
          <p:nvPr/>
        </p:nvSpPr>
        <p:spPr>
          <a:xfrm>
            <a:off x="4088895" y="471298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CD9BA4CA-D3BC-A837-AEC4-29FE00D035B5}"/>
              </a:ext>
            </a:extLst>
          </p:cNvPr>
          <p:cNvSpPr txBox="1"/>
          <p:nvPr/>
        </p:nvSpPr>
        <p:spPr>
          <a:xfrm>
            <a:off x="4806616" y="4917153"/>
            <a:ext cx="848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492E9604-0601-1FF3-9723-9F9F443E824F}"/>
              </a:ext>
            </a:extLst>
          </p:cNvPr>
          <p:cNvSpPr txBox="1"/>
          <p:nvPr/>
        </p:nvSpPr>
        <p:spPr>
          <a:xfrm>
            <a:off x="8187107" y="151168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E0435F16-A4C7-2756-F6D8-DC7464E61B00}"/>
              </a:ext>
            </a:extLst>
          </p:cNvPr>
          <p:cNvSpPr txBox="1"/>
          <p:nvPr/>
        </p:nvSpPr>
        <p:spPr>
          <a:xfrm>
            <a:off x="8155365" y="225045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E6216FBB-F705-5108-5122-2F3101792DBB}"/>
              </a:ext>
            </a:extLst>
          </p:cNvPr>
          <p:cNvSpPr txBox="1"/>
          <p:nvPr/>
        </p:nvSpPr>
        <p:spPr>
          <a:xfrm>
            <a:off x="8155366" y="298921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2CDC9AFF-462E-0F46-C100-E13A98CA8F00}"/>
              </a:ext>
            </a:extLst>
          </p:cNvPr>
          <p:cNvSpPr txBox="1"/>
          <p:nvPr/>
        </p:nvSpPr>
        <p:spPr>
          <a:xfrm>
            <a:off x="8187106" y="372798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A2A7C33-6CF8-6915-FB8A-00680396D5D9}"/>
              </a:ext>
            </a:extLst>
          </p:cNvPr>
          <p:cNvSpPr txBox="1"/>
          <p:nvPr/>
        </p:nvSpPr>
        <p:spPr>
          <a:xfrm>
            <a:off x="8937743" y="141123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C51612F1-3325-67DB-6C8B-F84E16879181}"/>
              </a:ext>
            </a:extLst>
          </p:cNvPr>
          <p:cNvSpPr txBox="1"/>
          <p:nvPr/>
        </p:nvSpPr>
        <p:spPr>
          <a:xfrm>
            <a:off x="8906001" y="215000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AE5FAEC0-4E0B-52A5-ABA9-5B534E92D321}"/>
              </a:ext>
            </a:extLst>
          </p:cNvPr>
          <p:cNvSpPr txBox="1"/>
          <p:nvPr/>
        </p:nvSpPr>
        <p:spPr>
          <a:xfrm>
            <a:off x="8906002" y="288877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8AA08E35-7E86-79F3-FA01-1EE9A4F20081}"/>
              </a:ext>
            </a:extLst>
          </p:cNvPr>
          <p:cNvSpPr txBox="1"/>
          <p:nvPr/>
        </p:nvSpPr>
        <p:spPr>
          <a:xfrm>
            <a:off x="8937742" y="3627540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6365D93C-B985-43D4-455B-F0406AE8422F}"/>
              </a:ext>
            </a:extLst>
          </p:cNvPr>
          <p:cNvSpPr txBox="1"/>
          <p:nvPr/>
        </p:nvSpPr>
        <p:spPr>
          <a:xfrm>
            <a:off x="9663003" y="1517700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36BF1983-B0D3-5A59-C25E-15C2FDAECD3F}"/>
              </a:ext>
            </a:extLst>
          </p:cNvPr>
          <p:cNvSpPr txBox="1"/>
          <p:nvPr/>
        </p:nvSpPr>
        <p:spPr>
          <a:xfrm>
            <a:off x="9631261" y="225646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16EFDCED-0778-37BC-FB9F-772F3AB05A23}"/>
              </a:ext>
            </a:extLst>
          </p:cNvPr>
          <p:cNvSpPr txBox="1"/>
          <p:nvPr/>
        </p:nvSpPr>
        <p:spPr>
          <a:xfrm>
            <a:off x="9631262" y="299523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10ABCBAD-0503-674C-AFE2-FFB9A3C91924}"/>
              </a:ext>
            </a:extLst>
          </p:cNvPr>
          <p:cNvSpPr txBox="1"/>
          <p:nvPr/>
        </p:nvSpPr>
        <p:spPr>
          <a:xfrm>
            <a:off x="9663002" y="373400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CF55AA83-DF38-10DD-E80E-E2D8DC8FD411}"/>
              </a:ext>
            </a:extLst>
          </p:cNvPr>
          <p:cNvSpPr txBox="1"/>
          <p:nvPr/>
        </p:nvSpPr>
        <p:spPr>
          <a:xfrm>
            <a:off x="8183097" y="450602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BDD92621-02FF-2BFF-C596-C8F58D4BA8DA}"/>
              </a:ext>
            </a:extLst>
          </p:cNvPr>
          <p:cNvSpPr txBox="1"/>
          <p:nvPr/>
        </p:nvSpPr>
        <p:spPr>
          <a:xfrm>
            <a:off x="8933733" y="440558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3682EB1F-C7A8-1319-149A-AC0A739B60C6}"/>
              </a:ext>
            </a:extLst>
          </p:cNvPr>
          <p:cNvSpPr txBox="1"/>
          <p:nvPr/>
        </p:nvSpPr>
        <p:spPr>
          <a:xfrm>
            <a:off x="9658993" y="451204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DDC74CB6-6894-F97C-74D7-298D12BE58F5}"/>
              </a:ext>
            </a:extLst>
          </p:cNvPr>
          <p:cNvSpPr txBox="1"/>
          <p:nvPr/>
        </p:nvSpPr>
        <p:spPr>
          <a:xfrm>
            <a:off x="10392213" y="171864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1FE6A5F1-8EDF-61B5-AFF4-17FA0989B9CB}"/>
              </a:ext>
            </a:extLst>
          </p:cNvPr>
          <p:cNvSpPr txBox="1"/>
          <p:nvPr/>
        </p:nvSpPr>
        <p:spPr>
          <a:xfrm>
            <a:off x="10360471" y="245741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1E5CD1DF-7FAE-B301-87FF-F899942C6CB2}"/>
              </a:ext>
            </a:extLst>
          </p:cNvPr>
          <p:cNvSpPr txBox="1"/>
          <p:nvPr/>
        </p:nvSpPr>
        <p:spPr>
          <a:xfrm>
            <a:off x="10360472" y="319617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81F0C846-FE6A-42A4-FD0A-EF793BA3FE37}"/>
              </a:ext>
            </a:extLst>
          </p:cNvPr>
          <p:cNvSpPr txBox="1"/>
          <p:nvPr/>
        </p:nvSpPr>
        <p:spPr>
          <a:xfrm>
            <a:off x="10392212" y="393494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988C1608-F389-169B-EC9C-722017E5288C}"/>
              </a:ext>
            </a:extLst>
          </p:cNvPr>
          <p:cNvSpPr txBox="1"/>
          <p:nvPr/>
        </p:nvSpPr>
        <p:spPr>
          <a:xfrm>
            <a:off x="11142849" y="171864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88DF955C-3633-BC92-A42D-3319F986F348}"/>
              </a:ext>
            </a:extLst>
          </p:cNvPr>
          <p:cNvSpPr txBox="1"/>
          <p:nvPr/>
        </p:nvSpPr>
        <p:spPr>
          <a:xfrm>
            <a:off x="11142849" y="2457412"/>
            <a:ext cx="8163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29" name="ZoneTexte 128">
            <a:extLst>
              <a:ext uri="{FF2B5EF4-FFF2-40B4-BE49-F238E27FC236}">
                <a16:creationId xmlns:a16="http://schemas.microsoft.com/office/drawing/2014/main" id="{69935D39-C00D-E4B0-F760-87E54E78D683}"/>
              </a:ext>
            </a:extLst>
          </p:cNvPr>
          <p:cNvSpPr txBox="1"/>
          <p:nvPr/>
        </p:nvSpPr>
        <p:spPr>
          <a:xfrm>
            <a:off x="11111108" y="319617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1A9F700E-8DAD-C27B-14A8-D66D379AEC70}"/>
              </a:ext>
            </a:extLst>
          </p:cNvPr>
          <p:cNvSpPr txBox="1"/>
          <p:nvPr/>
        </p:nvSpPr>
        <p:spPr>
          <a:xfrm>
            <a:off x="11111108" y="3934946"/>
            <a:ext cx="659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D502C339-2D29-B05C-269F-457B81F4413F}"/>
              </a:ext>
            </a:extLst>
          </p:cNvPr>
          <p:cNvSpPr txBox="1"/>
          <p:nvPr/>
        </p:nvSpPr>
        <p:spPr>
          <a:xfrm>
            <a:off x="7385531" y="164226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2" name="ZoneTexte 131">
            <a:extLst>
              <a:ext uri="{FF2B5EF4-FFF2-40B4-BE49-F238E27FC236}">
                <a16:creationId xmlns:a16="http://schemas.microsoft.com/office/drawing/2014/main" id="{CB43D816-2EC1-4649-34F3-A3A18AE1362E}"/>
              </a:ext>
            </a:extLst>
          </p:cNvPr>
          <p:cNvSpPr txBox="1"/>
          <p:nvPr/>
        </p:nvSpPr>
        <p:spPr>
          <a:xfrm>
            <a:off x="7353789" y="238103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ZoneTexte 132">
            <a:extLst>
              <a:ext uri="{FF2B5EF4-FFF2-40B4-BE49-F238E27FC236}">
                <a16:creationId xmlns:a16="http://schemas.microsoft.com/office/drawing/2014/main" id="{B2F80AAE-E4F2-F124-B1C5-57EF0717C91E}"/>
              </a:ext>
            </a:extLst>
          </p:cNvPr>
          <p:cNvSpPr txBox="1"/>
          <p:nvPr/>
        </p:nvSpPr>
        <p:spPr>
          <a:xfrm>
            <a:off x="7353790" y="311979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134" name="ZoneTexte 133">
            <a:extLst>
              <a:ext uri="{FF2B5EF4-FFF2-40B4-BE49-F238E27FC236}">
                <a16:creationId xmlns:a16="http://schemas.microsoft.com/office/drawing/2014/main" id="{CCE0E38B-661F-4063-5DEF-EFB278618E6E}"/>
              </a:ext>
            </a:extLst>
          </p:cNvPr>
          <p:cNvSpPr txBox="1"/>
          <p:nvPr/>
        </p:nvSpPr>
        <p:spPr>
          <a:xfrm>
            <a:off x="7385530" y="385856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A6D7990F-FB3E-EED1-3A12-48EB4686D633}"/>
              </a:ext>
            </a:extLst>
          </p:cNvPr>
          <p:cNvSpPr txBox="1"/>
          <p:nvPr/>
        </p:nvSpPr>
        <p:spPr>
          <a:xfrm>
            <a:off x="7353789" y="471298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399C8446-F3B7-B4EB-40DE-C4E1DB252347}"/>
              </a:ext>
            </a:extLst>
          </p:cNvPr>
          <p:cNvSpPr txBox="1"/>
          <p:nvPr/>
        </p:nvSpPr>
        <p:spPr>
          <a:xfrm>
            <a:off x="6566275" y="4897655"/>
            <a:ext cx="734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37" name="ZoneTexte 136">
            <a:extLst>
              <a:ext uri="{FF2B5EF4-FFF2-40B4-BE49-F238E27FC236}">
                <a16:creationId xmlns:a16="http://schemas.microsoft.com/office/drawing/2014/main" id="{C325C2E3-7603-3D15-F6C8-51FDDDC7E7F3}"/>
              </a:ext>
            </a:extLst>
          </p:cNvPr>
          <p:cNvSpPr txBox="1"/>
          <p:nvPr/>
        </p:nvSpPr>
        <p:spPr>
          <a:xfrm>
            <a:off x="6600202" y="4045414"/>
            <a:ext cx="554454" cy="2308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138" name="ZoneTexte 137">
            <a:extLst>
              <a:ext uri="{FF2B5EF4-FFF2-40B4-BE49-F238E27FC236}">
                <a16:creationId xmlns:a16="http://schemas.microsoft.com/office/drawing/2014/main" id="{502ADF3C-14E0-656B-2FFB-836704A31EB0}"/>
              </a:ext>
            </a:extLst>
          </p:cNvPr>
          <p:cNvSpPr txBox="1"/>
          <p:nvPr/>
        </p:nvSpPr>
        <p:spPr>
          <a:xfrm>
            <a:off x="4881090" y="4013818"/>
            <a:ext cx="473065" cy="2308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951802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D41FCAA-9CD1-BDA7-BD4C-FB75C38A2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0" b="94554" l="5279" r="96506">
                        <a14:foregroundMark x1="11004" y1="17465" x2="9591" y2="62160"/>
                        <a14:foregroundMark x1="9591" y1="62160" x2="18067" y2="74742"/>
                        <a14:foregroundMark x1="18067" y1="74742" x2="25353" y2="77840"/>
                        <a14:foregroundMark x1="27435" y1="82441" x2="21859" y2="80000"/>
                        <a14:foregroundMark x1="21859" y1="80000" x2="21859" y2="80000"/>
                        <a14:foregroundMark x1="5353" y1="69484" x2="6171" y2="56150"/>
                        <a14:foregroundMark x1="27807" y1="13991" x2="55836" y2="7981"/>
                        <a14:foregroundMark x1="81710" y1="10892" x2="92119" y2="12488"/>
                        <a14:foregroundMark x1="92119" y1="12488" x2="94126" y2="24038"/>
                        <a14:foregroundMark x1="94126" y1="24038" x2="89294" y2="40376"/>
                        <a14:foregroundMark x1="90929" y1="82629" x2="84387" y2="88075"/>
                        <a14:foregroundMark x1="84387" y1="88075" x2="81933" y2="88075"/>
                        <a14:foregroundMark x1="90335" y1="93991" x2="87881" y2="94554"/>
                        <a14:foregroundMark x1="93309" y1="85258" x2="94275" y2="80657"/>
                        <a14:foregroundMark x1="96506" y1="26197" x2="96506" y2="26197"/>
                        <a14:foregroundMark x1="78885" y1="25822" x2="78067" y2="26761"/>
                        <a14:foregroundMark x1="78216" y1="44319" x2="77770" y2="41033"/>
                        <a14:foregroundMark x1="78885" y1="57559" x2="78513" y2="56432"/>
                        <a14:foregroundMark x1="78662" y1="73333" x2="78290" y2="729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26" y="1179552"/>
            <a:ext cx="5890013" cy="466383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7273EB4-0606-41CA-F11E-016758F01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0" b="94554" l="5279" r="96506">
                        <a14:foregroundMark x1="11004" y1="17465" x2="9591" y2="62160"/>
                        <a14:foregroundMark x1="9591" y1="62160" x2="18067" y2="74742"/>
                        <a14:foregroundMark x1="18067" y1="74742" x2="25353" y2="77840"/>
                        <a14:foregroundMark x1="27435" y1="82441" x2="21859" y2="80000"/>
                        <a14:foregroundMark x1="21859" y1="80000" x2="21859" y2="80000"/>
                        <a14:foregroundMark x1="5353" y1="69484" x2="6171" y2="56150"/>
                        <a14:foregroundMark x1="27807" y1="13991" x2="55836" y2="7981"/>
                        <a14:foregroundMark x1="81710" y1="10892" x2="92119" y2="12488"/>
                        <a14:foregroundMark x1="92119" y1="12488" x2="94126" y2="24038"/>
                        <a14:foregroundMark x1="94126" y1="24038" x2="89294" y2="40376"/>
                        <a14:foregroundMark x1="90929" y1="82629" x2="84387" y2="88075"/>
                        <a14:foregroundMark x1="84387" y1="88075" x2="81933" y2="88075"/>
                        <a14:foregroundMark x1="90335" y1="93991" x2="87881" y2="94554"/>
                        <a14:foregroundMark x1="93309" y1="85258" x2="94275" y2="80657"/>
                        <a14:foregroundMark x1="96506" y1="26197" x2="96506" y2="26197"/>
                        <a14:foregroundMark x1="78885" y1="25822" x2="78067" y2="26761"/>
                        <a14:foregroundMark x1="78216" y1="44319" x2="77770" y2="41033"/>
                        <a14:foregroundMark x1="78885" y1="57559" x2="78513" y2="56432"/>
                        <a14:foregroundMark x1="78662" y1="73333" x2="78290" y2="729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074420" y="1179552"/>
            <a:ext cx="5890013" cy="466383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7F65D78-0612-239B-82C6-47058B28ED7F}"/>
              </a:ext>
            </a:extLst>
          </p:cNvPr>
          <p:cNvSpPr txBox="1"/>
          <p:nvPr/>
        </p:nvSpPr>
        <p:spPr>
          <a:xfrm>
            <a:off x="259308" y="184927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8B6BFE0-1427-8FE1-1AB9-856C8F98D860}"/>
              </a:ext>
            </a:extLst>
          </p:cNvPr>
          <p:cNvSpPr txBox="1"/>
          <p:nvPr/>
        </p:nvSpPr>
        <p:spPr>
          <a:xfrm>
            <a:off x="227566" y="2588038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Tab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F55813-864B-774A-FD51-9E2B849575DE}"/>
              </a:ext>
            </a:extLst>
          </p:cNvPr>
          <p:cNvSpPr txBox="1"/>
          <p:nvPr/>
        </p:nvSpPr>
        <p:spPr>
          <a:xfrm>
            <a:off x="195826" y="3326805"/>
            <a:ext cx="71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Caps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6177EEE-0604-A543-8492-BD0EE5A77257}"/>
              </a:ext>
            </a:extLst>
          </p:cNvPr>
          <p:cNvSpPr txBox="1"/>
          <p:nvPr/>
        </p:nvSpPr>
        <p:spPr>
          <a:xfrm>
            <a:off x="227567" y="4065572"/>
            <a:ext cx="65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Shift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FA5F35A-C14F-15A3-DBF2-3A1657D4E1E5}"/>
              </a:ext>
            </a:extLst>
          </p:cNvPr>
          <p:cNvSpPr txBox="1"/>
          <p:nvPr/>
        </p:nvSpPr>
        <p:spPr>
          <a:xfrm>
            <a:off x="1009944" y="184927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757F049-E69D-3392-0E0D-842ACE943B12}"/>
              </a:ext>
            </a:extLst>
          </p:cNvPr>
          <p:cNvSpPr txBox="1"/>
          <p:nvPr/>
        </p:nvSpPr>
        <p:spPr>
          <a:xfrm>
            <a:off x="978202" y="2588038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F543DDF-7482-743A-B1BB-B3DAF3E842DC}"/>
              </a:ext>
            </a:extLst>
          </p:cNvPr>
          <p:cNvSpPr txBox="1"/>
          <p:nvPr/>
        </p:nvSpPr>
        <p:spPr>
          <a:xfrm>
            <a:off x="978203" y="332680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5C1E566-EE86-E5FD-DD17-8EA40CE4B7B1}"/>
              </a:ext>
            </a:extLst>
          </p:cNvPr>
          <p:cNvSpPr txBox="1"/>
          <p:nvPr/>
        </p:nvSpPr>
        <p:spPr>
          <a:xfrm>
            <a:off x="1009943" y="406557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y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67EABA5-B746-321C-AEA8-C5F9AD19CC66}"/>
              </a:ext>
            </a:extLst>
          </p:cNvPr>
          <p:cNvSpPr txBox="1"/>
          <p:nvPr/>
        </p:nvSpPr>
        <p:spPr>
          <a:xfrm>
            <a:off x="1728838" y="166460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F3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D97F125-9162-CC51-81D5-1A0458DCF416}"/>
              </a:ext>
            </a:extLst>
          </p:cNvPr>
          <p:cNvSpPr txBox="1"/>
          <p:nvPr/>
        </p:nvSpPr>
        <p:spPr>
          <a:xfrm>
            <a:off x="1697096" y="240337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D32534-431F-65BE-5A6C-C447404A7980}"/>
              </a:ext>
            </a:extLst>
          </p:cNvPr>
          <p:cNvSpPr txBox="1"/>
          <p:nvPr/>
        </p:nvSpPr>
        <p:spPr>
          <a:xfrm>
            <a:off x="1697097" y="3142139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907E1B7-69B6-D936-1538-994A81B66CD4}"/>
              </a:ext>
            </a:extLst>
          </p:cNvPr>
          <p:cNvSpPr txBox="1"/>
          <p:nvPr/>
        </p:nvSpPr>
        <p:spPr>
          <a:xfrm>
            <a:off x="1728837" y="3880906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x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1315C13-FF77-595B-5EE8-ED046D124576}"/>
              </a:ext>
            </a:extLst>
          </p:cNvPr>
          <p:cNvSpPr txBox="1"/>
          <p:nvPr/>
        </p:nvSpPr>
        <p:spPr>
          <a:xfrm>
            <a:off x="2479474" y="156416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F4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55BC870-12F3-076E-1CE6-580272FE0DBC}"/>
              </a:ext>
            </a:extLst>
          </p:cNvPr>
          <p:cNvSpPr txBox="1"/>
          <p:nvPr/>
        </p:nvSpPr>
        <p:spPr>
          <a:xfrm>
            <a:off x="2447732" y="230292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683A611-3267-92BD-F6C9-49D5804F6ADA}"/>
              </a:ext>
            </a:extLst>
          </p:cNvPr>
          <p:cNvSpPr txBox="1"/>
          <p:nvPr/>
        </p:nvSpPr>
        <p:spPr>
          <a:xfrm>
            <a:off x="2447733" y="304169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d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BCF7D3C-72B2-6201-11DB-F6AB55B1E486}"/>
              </a:ext>
            </a:extLst>
          </p:cNvPr>
          <p:cNvSpPr txBox="1"/>
          <p:nvPr/>
        </p:nvSpPr>
        <p:spPr>
          <a:xfrm>
            <a:off x="2479473" y="378046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A26D470-DD24-AE42-6012-E3E687DEFDFB}"/>
              </a:ext>
            </a:extLst>
          </p:cNvPr>
          <p:cNvSpPr txBox="1"/>
          <p:nvPr/>
        </p:nvSpPr>
        <p:spPr>
          <a:xfrm>
            <a:off x="3204734" y="167062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F5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E3F006E-8F6D-094A-FEBA-00471AD1FC54}"/>
              </a:ext>
            </a:extLst>
          </p:cNvPr>
          <p:cNvSpPr txBox="1"/>
          <p:nvPr/>
        </p:nvSpPr>
        <p:spPr>
          <a:xfrm>
            <a:off x="3172992" y="2409388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028062C-4740-A086-C71F-C087B324454B}"/>
              </a:ext>
            </a:extLst>
          </p:cNvPr>
          <p:cNvSpPr txBox="1"/>
          <p:nvPr/>
        </p:nvSpPr>
        <p:spPr>
          <a:xfrm>
            <a:off x="3172993" y="314815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CBEA83C-6247-0619-4500-FA7E86B43FD9}"/>
              </a:ext>
            </a:extLst>
          </p:cNvPr>
          <p:cNvSpPr txBox="1"/>
          <p:nvPr/>
        </p:nvSpPr>
        <p:spPr>
          <a:xfrm>
            <a:off x="3204733" y="388692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v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A9BEA1D-F703-188A-7B42-056D77FD3EAF}"/>
              </a:ext>
            </a:extLst>
          </p:cNvPr>
          <p:cNvSpPr txBox="1"/>
          <p:nvPr/>
        </p:nvSpPr>
        <p:spPr>
          <a:xfrm>
            <a:off x="3943687" y="177289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F6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4F88BFE-36FF-1C72-A5D7-4922EBBA9AFB}"/>
              </a:ext>
            </a:extLst>
          </p:cNvPr>
          <p:cNvSpPr txBox="1"/>
          <p:nvPr/>
        </p:nvSpPr>
        <p:spPr>
          <a:xfrm>
            <a:off x="3911945" y="251165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A8171A3-8802-1640-175B-843C5E11158F}"/>
              </a:ext>
            </a:extLst>
          </p:cNvPr>
          <p:cNvSpPr txBox="1"/>
          <p:nvPr/>
        </p:nvSpPr>
        <p:spPr>
          <a:xfrm>
            <a:off x="3911946" y="325042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g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08222A4-42A9-F15A-A5EF-67DE8C063433}"/>
              </a:ext>
            </a:extLst>
          </p:cNvPr>
          <p:cNvSpPr txBox="1"/>
          <p:nvPr/>
        </p:nvSpPr>
        <p:spPr>
          <a:xfrm>
            <a:off x="3943686" y="398919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b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12A7FD2-E63C-7891-FFFA-AAAC1ED039EB}"/>
              </a:ext>
            </a:extLst>
          </p:cNvPr>
          <p:cNvSpPr txBox="1"/>
          <p:nvPr/>
        </p:nvSpPr>
        <p:spPr>
          <a:xfrm>
            <a:off x="1724828" y="4658949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Ctrl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0CBD91F-3D74-20E5-E102-7F9A2766AFD1}"/>
              </a:ext>
            </a:extLst>
          </p:cNvPr>
          <p:cNvSpPr txBox="1"/>
          <p:nvPr/>
        </p:nvSpPr>
        <p:spPr>
          <a:xfrm>
            <a:off x="2475464" y="455850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Win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ADBD8DB-E083-BB66-9000-42C9340C9BC2}"/>
              </a:ext>
            </a:extLst>
          </p:cNvPr>
          <p:cNvSpPr txBox="1"/>
          <p:nvPr/>
        </p:nvSpPr>
        <p:spPr>
          <a:xfrm>
            <a:off x="3200724" y="466496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Alt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D99E536-39DA-91CE-C2DD-C9CA06EC8E3C}"/>
              </a:ext>
            </a:extLst>
          </p:cNvPr>
          <p:cNvSpPr txBox="1"/>
          <p:nvPr/>
        </p:nvSpPr>
        <p:spPr>
          <a:xfrm>
            <a:off x="4088895" y="484361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L1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E32DF28-5DE7-EAD4-147D-E6624724E1BC}"/>
              </a:ext>
            </a:extLst>
          </p:cNvPr>
          <p:cNvSpPr txBox="1"/>
          <p:nvPr/>
        </p:nvSpPr>
        <p:spPr>
          <a:xfrm>
            <a:off x="4806616" y="5047779"/>
            <a:ext cx="84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M.mid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57FD6BC-BEA7-CF69-F1F4-41AC9DF5B79E}"/>
              </a:ext>
            </a:extLst>
          </p:cNvPr>
          <p:cNvSpPr txBox="1"/>
          <p:nvPr/>
        </p:nvSpPr>
        <p:spPr>
          <a:xfrm>
            <a:off x="8187107" y="164231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F8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9937567-01CD-C1E7-3970-07ECAB4D1403}"/>
              </a:ext>
            </a:extLst>
          </p:cNvPr>
          <p:cNvSpPr txBox="1"/>
          <p:nvPr/>
        </p:nvSpPr>
        <p:spPr>
          <a:xfrm>
            <a:off x="8155365" y="238107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888C888-23F3-716C-48CD-3247B89D0296}"/>
              </a:ext>
            </a:extLst>
          </p:cNvPr>
          <p:cNvSpPr txBox="1"/>
          <p:nvPr/>
        </p:nvSpPr>
        <p:spPr>
          <a:xfrm>
            <a:off x="8045960" y="3051375"/>
            <a:ext cx="87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PAGE.DOWN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233F29D-0D15-6963-C02E-175E9DEFB857}"/>
              </a:ext>
            </a:extLst>
          </p:cNvPr>
          <p:cNvSpPr txBox="1"/>
          <p:nvPr/>
        </p:nvSpPr>
        <p:spPr>
          <a:xfrm>
            <a:off x="8027057" y="3886922"/>
            <a:ext cx="862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RIGHT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B064416-5DC6-D516-A0F6-94A37FA5F4BA}"/>
              </a:ext>
            </a:extLst>
          </p:cNvPr>
          <p:cNvSpPr txBox="1"/>
          <p:nvPr/>
        </p:nvSpPr>
        <p:spPr>
          <a:xfrm>
            <a:off x="8937743" y="154186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F9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54D31EA-FE77-B3DB-792D-1725D8D30ABC}"/>
              </a:ext>
            </a:extLst>
          </p:cNvPr>
          <p:cNvSpPr txBox="1"/>
          <p:nvPr/>
        </p:nvSpPr>
        <p:spPr>
          <a:xfrm>
            <a:off x="8906001" y="228063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72FB881-7D11-C47D-1F7E-CD59A6237F72}"/>
              </a:ext>
            </a:extLst>
          </p:cNvPr>
          <p:cNvSpPr txBox="1"/>
          <p:nvPr/>
        </p:nvSpPr>
        <p:spPr>
          <a:xfrm>
            <a:off x="8906002" y="3019399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UP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295C8A5-FFEB-3015-3E43-C0FF05EC2222}"/>
              </a:ext>
            </a:extLst>
          </p:cNvPr>
          <p:cNvSpPr txBox="1"/>
          <p:nvPr/>
        </p:nvSpPr>
        <p:spPr>
          <a:xfrm>
            <a:off x="8773441" y="3805931"/>
            <a:ext cx="875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DOWN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F386837E-70D6-2442-F010-EA5F5E09BBDD}"/>
              </a:ext>
            </a:extLst>
          </p:cNvPr>
          <p:cNvSpPr txBox="1"/>
          <p:nvPr/>
        </p:nvSpPr>
        <p:spPr>
          <a:xfrm>
            <a:off x="9663003" y="1648326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F10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7DDDAAE7-9D51-46FB-CE53-9F66CAC4923E}"/>
              </a:ext>
            </a:extLst>
          </p:cNvPr>
          <p:cNvSpPr txBox="1"/>
          <p:nvPr/>
        </p:nvSpPr>
        <p:spPr>
          <a:xfrm>
            <a:off x="9631261" y="2387093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028C762-ABB5-97BA-DF75-21A953988064}"/>
              </a:ext>
            </a:extLst>
          </p:cNvPr>
          <p:cNvSpPr txBox="1"/>
          <p:nvPr/>
        </p:nvSpPr>
        <p:spPr>
          <a:xfrm>
            <a:off x="9545831" y="3041694"/>
            <a:ext cx="81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PAGE.UP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A00369D-AA7D-B36C-0237-3B47F0C21634}"/>
              </a:ext>
            </a:extLst>
          </p:cNvPr>
          <p:cNvSpPr txBox="1"/>
          <p:nvPr/>
        </p:nvSpPr>
        <p:spPr>
          <a:xfrm>
            <a:off x="9580524" y="3903903"/>
            <a:ext cx="72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LEFT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1E32847-90D7-AC2F-8FE8-6B765547EB65}"/>
              </a:ext>
            </a:extLst>
          </p:cNvPr>
          <p:cNvSpPr txBox="1"/>
          <p:nvPr/>
        </p:nvSpPr>
        <p:spPr>
          <a:xfrm>
            <a:off x="8183097" y="463665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Alt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ED4CE60D-1796-4BA6-B3C0-78E74AC1F38E}"/>
              </a:ext>
            </a:extLst>
          </p:cNvPr>
          <p:cNvSpPr txBox="1"/>
          <p:nvPr/>
        </p:nvSpPr>
        <p:spPr>
          <a:xfrm>
            <a:off x="8933733" y="4536209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Win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990DFE0-37F3-B1BF-E00C-F9085A0D0291}"/>
              </a:ext>
            </a:extLst>
          </p:cNvPr>
          <p:cNvSpPr txBox="1"/>
          <p:nvPr/>
        </p:nvSpPr>
        <p:spPr>
          <a:xfrm>
            <a:off x="9658993" y="464267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Ctrl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1288D02B-E6E9-09E3-2B68-8B90706306DB}"/>
              </a:ext>
            </a:extLst>
          </p:cNvPr>
          <p:cNvSpPr txBox="1"/>
          <p:nvPr/>
        </p:nvSpPr>
        <p:spPr>
          <a:xfrm>
            <a:off x="10392213" y="184927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F11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306D6335-2DC1-C7AD-F74F-2FEED2730D25}"/>
              </a:ext>
            </a:extLst>
          </p:cNvPr>
          <p:cNvSpPr txBox="1"/>
          <p:nvPr/>
        </p:nvSpPr>
        <p:spPr>
          <a:xfrm>
            <a:off x="10360471" y="2588038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0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F34571F5-8D29-0730-4298-69A012B8A7B9}"/>
              </a:ext>
            </a:extLst>
          </p:cNvPr>
          <p:cNvSpPr txBox="1"/>
          <p:nvPr/>
        </p:nvSpPr>
        <p:spPr>
          <a:xfrm>
            <a:off x="10360472" y="332680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è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08BBF2A5-8A61-E18B-135E-CFA4C9B0C84A}"/>
              </a:ext>
            </a:extLst>
          </p:cNvPr>
          <p:cNvSpPr txBox="1"/>
          <p:nvPr/>
        </p:nvSpPr>
        <p:spPr>
          <a:xfrm>
            <a:off x="10392212" y="406557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-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A8F4C9-59FF-EBDE-46A7-A3F940706F87}"/>
              </a:ext>
            </a:extLst>
          </p:cNvPr>
          <p:cNvSpPr txBox="1"/>
          <p:nvPr/>
        </p:nvSpPr>
        <p:spPr>
          <a:xfrm>
            <a:off x="11142849" y="184927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F12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755C82E9-585E-9657-20FD-8C5C9093A1A1}"/>
              </a:ext>
            </a:extLst>
          </p:cNvPr>
          <p:cNvSpPr txBox="1"/>
          <p:nvPr/>
        </p:nvSpPr>
        <p:spPr>
          <a:xfrm>
            <a:off x="11020009" y="2588038"/>
            <a:ext cx="81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Suppr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9875E502-71DF-F3A1-57E7-237E029960FA}"/>
              </a:ext>
            </a:extLst>
          </p:cNvPr>
          <p:cNvSpPr txBox="1"/>
          <p:nvPr/>
        </p:nvSpPr>
        <p:spPr>
          <a:xfrm>
            <a:off x="11111108" y="332680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¨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850E8D9C-3847-B2E4-8465-A2D261FC3F31}"/>
              </a:ext>
            </a:extLst>
          </p:cNvPr>
          <p:cNvSpPr txBox="1"/>
          <p:nvPr/>
        </p:nvSpPr>
        <p:spPr>
          <a:xfrm>
            <a:off x="11111108" y="4065572"/>
            <a:ext cx="65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Shift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DE6F60E8-4CCB-BDF7-EB60-B6396101A888}"/>
              </a:ext>
            </a:extLst>
          </p:cNvPr>
          <p:cNvSpPr txBox="1"/>
          <p:nvPr/>
        </p:nvSpPr>
        <p:spPr>
          <a:xfrm>
            <a:off x="7385531" y="177289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F7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8581C764-07E0-0FE7-C56A-A166B1850790}"/>
              </a:ext>
            </a:extLst>
          </p:cNvPr>
          <p:cNvSpPr txBox="1"/>
          <p:nvPr/>
        </p:nvSpPr>
        <p:spPr>
          <a:xfrm>
            <a:off x="7353789" y="251165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68C6C7E1-7EEE-AA06-49EF-B97E3C69B0EB}"/>
              </a:ext>
            </a:extLst>
          </p:cNvPr>
          <p:cNvSpPr txBox="1"/>
          <p:nvPr/>
        </p:nvSpPr>
        <p:spPr>
          <a:xfrm>
            <a:off x="7353790" y="325042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h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10397ADA-C44C-576D-1495-62DCAF12DC61}"/>
              </a:ext>
            </a:extLst>
          </p:cNvPr>
          <p:cNvSpPr txBox="1"/>
          <p:nvPr/>
        </p:nvSpPr>
        <p:spPr>
          <a:xfrm>
            <a:off x="7385530" y="398919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9BE66BC-047F-4886-5256-DAE8FBB3FAC0}"/>
              </a:ext>
            </a:extLst>
          </p:cNvPr>
          <p:cNvSpPr txBox="1"/>
          <p:nvPr/>
        </p:nvSpPr>
        <p:spPr>
          <a:xfrm>
            <a:off x="7300942" y="4846833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L2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0B823C8B-0937-EDA5-0CB1-9ECB579A6A1D}"/>
              </a:ext>
            </a:extLst>
          </p:cNvPr>
          <p:cNvSpPr txBox="1"/>
          <p:nvPr/>
        </p:nvSpPr>
        <p:spPr>
          <a:xfrm>
            <a:off x="6411694" y="5055245"/>
            <a:ext cx="73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Enter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F114C5-FA7F-5921-2BE6-EF1BCE32861F}"/>
              </a:ext>
            </a:extLst>
          </p:cNvPr>
          <p:cNvSpPr txBox="1"/>
          <p:nvPr/>
        </p:nvSpPr>
        <p:spPr>
          <a:xfrm>
            <a:off x="259308" y="288758"/>
            <a:ext cx="1617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400" b="1" dirty="0"/>
              <a:t>L1</a:t>
            </a:r>
            <a:endParaRPr lang="fr-CH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F96F46B-C704-BF0B-B0C3-70823D4BE614}"/>
              </a:ext>
            </a:extLst>
          </p:cNvPr>
          <p:cNvSpPr txBox="1"/>
          <p:nvPr/>
        </p:nvSpPr>
        <p:spPr>
          <a:xfrm>
            <a:off x="4833515" y="4035357"/>
            <a:ext cx="742209" cy="646331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dirty="0" err="1"/>
              <a:t>Left</a:t>
            </a:r>
            <a:r>
              <a:rPr lang="fr-CH" dirty="0"/>
              <a:t> click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5A9FAE7-31B1-CB6A-B51B-4BC6ECC9F1C9}"/>
              </a:ext>
            </a:extLst>
          </p:cNvPr>
          <p:cNvSpPr txBox="1"/>
          <p:nvPr/>
        </p:nvSpPr>
        <p:spPr>
          <a:xfrm>
            <a:off x="6449861" y="4035357"/>
            <a:ext cx="742209" cy="646331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dirty="0"/>
              <a:t>Right click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44F1EEB-CAD5-7A6D-6728-944821D04FE2}"/>
              </a:ext>
            </a:extLst>
          </p:cNvPr>
          <p:cNvSpPr txBox="1"/>
          <p:nvPr/>
        </p:nvSpPr>
        <p:spPr>
          <a:xfrm>
            <a:off x="4824419" y="3665341"/>
            <a:ext cx="742209" cy="3693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dirty="0" err="1"/>
              <a:t>M.x</a:t>
            </a:r>
            <a:endParaRPr lang="fr-CH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E3D7681-D233-1160-62AC-350C110BE7D5}"/>
              </a:ext>
            </a:extLst>
          </p:cNvPr>
          <p:cNvSpPr txBox="1"/>
          <p:nvPr/>
        </p:nvSpPr>
        <p:spPr>
          <a:xfrm>
            <a:off x="6449861" y="3665341"/>
            <a:ext cx="742209" cy="3693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dirty="0" err="1"/>
              <a:t>M.y</a:t>
            </a:r>
            <a:endParaRPr lang="fr-CH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1005227-5162-F0C6-2145-38D0E89289A8}"/>
              </a:ext>
            </a:extLst>
          </p:cNvPr>
          <p:cNvSpPr txBox="1"/>
          <p:nvPr/>
        </p:nvSpPr>
        <p:spPr>
          <a:xfrm>
            <a:off x="259308" y="173315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C6B4AF4-F878-27E8-0CFC-88022F64D997}"/>
              </a:ext>
            </a:extLst>
          </p:cNvPr>
          <p:cNvSpPr txBox="1"/>
          <p:nvPr/>
        </p:nvSpPr>
        <p:spPr>
          <a:xfrm>
            <a:off x="227566" y="247192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B632A5E-75DA-C0D4-0CC6-6A9D6A388BD6}"/>
              </a:ext>
            </a:extLst>
          </p:cNvPr>
          <p:cNvSpPr txBox="1"/>
          <p:nvPr/>
        </p:nvSpPr>
        <p:spPr>
          <a:xfrm>
            <a:off x="195826" y="3210692"/>
            <a:ext cx="712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D635D0A-6FCA-6DEF-5B71-A24C3D2FFB10}"/>
              </a:ext>
            </a:extLst>
          </p:cNvPr>
          <p:cNvSpPr txBox="1"/>
          <p:nvPr/>
        </p:nvSpPr>
        <p:spPr>
          <a:xfrm>
            <a:off x="227567" y="3949459"/>
            <a:ext cx="659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CC960400-F38E-10FB-A199-B17FD67D99DF}"/>
              </a:ext>
            </a:extLst>
          </p:cNvPr>
          <p:cNvSpPr txBox="1"/>
          <p:nvPr/>
        </p:nvSpPr>
        <p:spPr>
          <a:xfrm>
            <a:off x="1009944" y="173315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DDB6F7AC-3877-5F69-BDCF-39E4C35006E3}"/>
              </a:ext>
            </a:extLst>
          </p:cNvPr>
          <p:cNvSpPr txBox="1"/>
          <p:nvPr/>
        </p:nvSpPr>
        <p:spPr>
          <a:xfrm>
            <a:off x="978202" y="247192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293B3D4A-537D-18FB-15D9-652A908ADF05}"/>
              </a:ext>
            </a:extLst>
          </p:cNvPr>
          <p:cNvSpPr txBox="1"/>
          <p:nvPr/>
        </p:nvSpPr>
        <p:spPr>
          <a:xfrm>
            <a:off x="978203" y="321069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9F80FD9D-3347-927D-0A0B-6C658D4151B0}"/>
              </a:ext>
            </a:extLst>
          </p:cNvPr>
          <p:cNvSpPr txBox="1"/>
          <p:nvPr/>
        </p:nvSpPr>
        <p:spPr>
          <a:xfrm>
            <a:off x="1009943" y="394945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C20D778D-9772-E2A6-179E-5938C01F9010}"/>
              </a:ext>
            </a:extLst>
          </p:cNvPr>
          <p:cNvSpPr txBox="1"/>
          <p:nvPr/>
        </p:nvSpPr>
        <p:spPr>
          <a:xfrm>
            <a:off x="1728838" y="154849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2A65736-29F0-1B5B-F2A1-F7E552C1839E}"/>
              </a:ext>
            </a:extLst>
          </p:cNvPr>
          <p:cNvSpPr txBox="1"/>
          <p:nvPr/>
        </p:nvSpPr>
        <p:spPr>
          <a:xfrm>
            <a:off x="1697096" y="228725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1D84E2BF-4116-B67D-7E0C-C8BD034B3299}"/>
              </a:ext>
            </a:extLst>
          </p:cNvPr>
          <p:cNvSpPr txBox="1"/>
          <p:nvPr/>
        </p:nvSpPr>
        <p:spPr>
          <a:xfrm>
            <a:off x="1697097" y="302602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1835C27E-24A3-DC47-1F51-7BC689069F2E}"/>
              </a:ext>
            </a:extLst>
          </p:cNvPr>
          <p:cNvSpPr txBox="1"/>
          <p:nvPr/>
        </p:nvSpPr>
        <p:spPr>
          <a:xfrm>
            <a:off x="1728837" y="376479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6035297F-460C-3C0D-8D88-5FB4CFD20282}"/>
              </a:ext>
            </a:extLst>
          </p:cNvPr>
          <p:cNvSpPr txBox="1"/>
          <p:nvPr/>
        </p:nvSpPr>
        <p:spPr>
          <a:xfrm>
            <a:off x="2479474" y="144804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97653A93-A433-43F6-D6D8-5EB84B0AFC4C}"/>
              </a:ext>
            </a:extLst>
          </p:cNvPr>
          <p:cNvSpPr txBox="1"/>
          <p:nvPr/>
        </p:nvSpPr>
        <p:spPr>
          <a:xfrm>
            <a:off x="2447732" y="218681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EBB1A1F6-74C6-77AB-8474-D32AA34A3D57}"/>
              </a:ext>
            </a:extLst>
          </p:cNvPr>
          <p:cNvSpPr txBox="1"/>
          <p:nvPr/>
        </p:nvSpPr>
        <p:spPr>
          <a:xfrm>
            <a:off x="2447733" y="292558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EC128228-BE32-3C90-2FE2-44A0C43F8D80}"/>
              </a:ext>
            </a:extLst>
          </p:cNvPr>
          <p:cNvSpPr txBox="1"/>
          <p:nvPr/>
        </p:nvSpPr>
        <p:spPr>
          <a:xfrm>
            <a:off x="2479473" y="366434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51B3C624-FE9F-20BF-62BC-CA9B27AB3AE4}"/>
              </a:ext>
            </a:extLst>
          </p:cNvPr>
          <p:cNvSpPr txBox="1"/>
          <p:nvPr/>
        </p:nvSpPr>
        <p:spPr>
          <a:xfrm>
            <a:off x="3204734" y="155450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C8A662CA-AEA5-3513-49EE-40BD43E11341}"/>
              </a:ext>
            </a:extLst>
          </p:cNvPr>
          <p:cNvSpPr txBox="1"/>
          <p:nvPr/>
        </p:nvSpPr>
        <p:spPr>
          <a:xfrm>
            <a:off x="3172992" y="229327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EC442576-314C-4106-7DD0-40D1E7E3B0D9}"/>
              </a:ext>
            </a:extLst>
          </p:cNvPr>
          <p:cNvSpPr txBox="1"/>
          <p:nvPr/>
        </p:nvSpPr>
        <p:spPr>
          <a:xfrm>
            <a:off x="3172993" y="303204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641DB185-BAC0-D6B2-CF87-396242234747}"/>
              </a:ext>
            </a:extLst>
          </p:cNvPr>
          <p:cNvSpPr txBox="1"/>
          <p:nvPr/>
        </p:nvSpPr>
        <p:spPr>
          <a:xfrm>
            <a:off x="3204733" y="377080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BE3D245D-9B41-96BD-3F3C-D1E243997722}"/>
              </a:ext>
            </a:extLst>
          </p:cNvPr>
          <p:cNvSpPr txBox="1"/>
          <p:nvPr/>
        </p:nvSpPr>
        <p:spPr>
          <a:xfrm>
            <a:off x="3943687" y="165677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5EEE7188-D406-36C8-7C72-401D194DF23B}"/>
              </a:ext>
            </a:extLst>
          </p:cNvPr>
          <p:cNvSpPr txBox="1"/>
          <p:nvPr/>
        </p:nvSpPr>
        <p:spPr>
          <a:xfrm>
            <a:off x="3911945" y="239554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B4D249B0-455A-C476-D90E-E1813514B31E}"/>
              </a:ext>
            </a:extLst>
          </p:cNvPr>
          <p:cNvSpPr txBox="1"/>
          <p:nvPr/>
        </p:nvSpPr>
        <p:spPr>
          <a:xfrm>
            <a:off x="3911946" y="313431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EF163AF0-7E39-6A08-4494-5C49113F4891}"/>
              </a:ext>
            </a:extLst>
          </p:cNvPr>
          <p:cNvSpPr txBox="1"/>
          <p:nvPr/>
        </p:nvSpPr>
        <p:spPr>
          <a:xfrm>
            <a:off x="3943686" y="387307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547E482C-81CA-E9AC-F85B-160F95BD4ADF}"/>
              </a:ext>
            </a:extLst>
          </p:cNvPr>
          <p:cNvSpPr txBox="1"/>
          <p:nvPr/>
        </p:nvSpPr>
        <p:spPr>
          <a:xfrm>
            <a:off x="1724828" y="454283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792E63DD-BA39-548C-9661-EF1613235997}"/>
              </a:ext>
            </a:extLst>
          </p:cNvPr>
          <p:cNvSpPr txBox="1"/>
          <p:nvPr/>
        </p:nvSpPr>
        <p:spPr>
          <a:xfrm>
            <a:off x="2475464" y="444239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6F193C7F-7BC8-FF53-B8CE-7B91F166C707}"/>
              </a:ext>
            </a:extLst>
          </p:cNvPr>
          <p:cNvSpPr txBox="1"/>
          <p:nvPr/>
        </p:nvSpPr>
        <p:spPr>
          <a:xfrm>
            <a:off x="3200724" y="454885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D7CA49EC-4678-CBD0-51E1-86281053123F}"/>
              </a:ext>
            </a:extLst>
          </p:cNvPr>
          <p:cNvSpPr txBox="1"/>
          <p:nvPr/>
        </p:nvSpPr>
        <p:spPr>
          <a:xfrm>
            <a:off x="4088895" y="472750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C6036332-1787-4139-52A5-DE8034881B28}"/>
              </a:ext>
            </a:extLst>
          </p:cNvPr>
          <p:cNvSpPr txBox="1"/>
          <p:nvPr/>
        </p:nvSpPr>
        <p:spPr>
          <a:xfrm>
            <a:off x="4806616" y="4931666"/>
            <a:ext cx="848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353F072A-E98D-57A1-11B6-772DF2C22FF4}"/>
              </a:ext>
            </a:extLst>
          </p:cNvPr>
          <p:cNvSpPr txBox="1"/>
          <p:nvPr/>
        </p:nvSpPr>
        <p:spPr>
          <a:xfrm>
            <a:off x="8187107" y="152619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07F639A9-5F06-FB70-5529-6EEC11E3975A}"/>
              </a:ext>
            </a:extLst>
          </p:cNvPr>
          <p:cNvSpPr txBox="1"/>
          <p:nvPr/>
        </p:nvSpPr>
        <p:spPr>
          <a:xfrm>
            <a:off x="8155365" y="226496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CBE8C129-A549-9243-C690-664B26F5F31F}"/>
              </a:ext>
            </a:extLst>
          </p:cNvPr>
          <p:cNvSpPr txBox="1"/>
          <p:nvPr/>
        </p:nvSpPr>
        <p:spPr>
          <a:xfrm>
            <a:off x="8155366" y="300373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BC4419E9-DED1-A638-3D24-7EA8FDCB021A}"/>
              </a:ext>
            </a:extLst>
          </p:cNvPr>
          <p:cNvSpPr txBox="1"/>
          <p:nvPr/>
        </p:nvSpPr>
        <p:spPr>
          <a:xfrm>
            <a:off x="8187106" y="374249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40F3586C-418E-AAE7-E4D7-B9C9A3BD1920}"/>
              </a:ext>
            </a:extLst>
          </p:cNvPr>
          <p:cNvSpPr txBox="1"/>
          <p:nvPr/>
        </p:nvSpPr>
        <p:spPr>
          <a:xfrm>
            <a:off x="8937743" y="142575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D28C20BA-210E-E709-B58C-1923EAD31187}"/>
              </a:ext>
            </a:extLst>
          </p:cNvPr>
          <p:cNvSpPr txBox="1"/>
          <p:nvPr/>
        </p:nvSpPr>
        <p:spPr>
          <a:xfrm>
            <a:off x="8906001" y="216451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CD594604-BD06-7343-228A-28A3360AD84B}"/>
              </a:ext>
            </a:extLst>
          </p:cNvPr>
          <p:cNvSpPr txBox="1"/>
          <p:nvPr/>
        </p:nvSpPr>
        <p:spPr>
          <a:xfrm>
            <a:off x="8906002" y="290328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1BFB140A-1B80-B284-C108-87B57E253740}"/>
              </a:ext>
            </a:extLst>
          </p:cNvPr>
          <p:cNvSpPr txBox="1"/>
          <p:nvPr/>
        </p:nvSpPr>
        <p:spPr>
          <a:xfrm>
            <a:off x="8937742" y="364205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697E156B-B701-B662-96D2-27770D3F8912}"/>
              </a:ext>
            </a:extLst>
          </p:cNvPr>
          <p:cNvSpPr txBox="1"/>
          <p:nvPr/>
        </p:nvSpPr>
        <p:spPr>
          <a:xfrm>
            <a:off x="9663003" y="153221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453F8B82-90FB-F1C2-D803-ADF68C9A12EF}"/>
              </a:ext>
            </a:extLst>
          </p:cNvPr>
          <p:cNvSpPr txBox="1"/>
          <p:nvPr/>
        </p:nvSpPr>
        <p:spPr>
          <a:xfrm>
            <a:off x="9631261" y="2270980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0C8B43AD-FEED-F381-985A-24A7F0FA3C8F}"/>
              </a:ext>
            </a:extLst>
          </p:cNvPr>
          <p:cNvSpPr txBox="1"/>
          <p:nvPr/>
        </p:nvSpPr>
        <p:spPr>
          <a:xfrm>
            <a:off x="9631262" y="300974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0EF57CE1-ACAB-A0CE-9A62-CD3B5D8C54C1}"/>
              </a:ext>
            </a:extLst>
          </p:cNvPr>
          <p:cNvSpPr txBox="1"/>
          <p:nvPr/>
        </p:nvSpPr>
        <p:spPr>
          <a:xfrm>
            <a:off x="9663002" y="374851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B6E15104-054E-9CDA-1940-00A8F1B750CE}"/>
              </a:ext>
            </a:extLst>
          </p:cNvPr>
          <p:cNvSpPr txBox="1"/>
          <p:nvPr/>
        </p:nvSpPr>
        <p:spPr>
          <a:xfrm>
            <a:off x="8183097" y="452054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94F90EE7-D6C5-12A0-66AA-A59B7D2FF82F}"/>
              </a:ext>
            </a:extLst>
          </p:cNvPr>
          <p:cNvSpPr txBox="1"/>
          <p:nvPr/>
        </p:nvSpPr>
        <p:spPr>
          <a:xfrm>
            <a:off x="8933733" y="442009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32D86FDA-8F74-38C2-9AAE-DF4CEFC4ED8C}"/>
              </a:ext>
            </a:extLst>
          </p:cNvPr>
          <p:cNvSpPr txBox="1"/>
          <p:nvPr/>
        </p:nvSpPr>
        <p:spPr>
          <a:xfrm>
            <a:off x="9658993" y="452655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74B85452-FA63-A800-2E62-5DFDB9C11849}"/>
              </a:ext>
            </a:extLst>
          </p:cNvPr>
          <p:cNvSpPr txBox="1"/>
          <p:nvPr/>
        </p:nvSpPr>
        <p:spPr>
          <a:xfrm>
            <a:off x="10392213" y="173315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65126ADB-A643-8E02-94A4-C2AAB01D4B3E}"/>
              </a:ext>
            </a:extLst>
          </p:cNvPr>
          <p:cNvSpPr txBox="1"/>
          <p:nvPr/>
        </p:nvSpPr>
        <p:spPr>
          <a:xfrm>
            <a:off x="10360471" y="247192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23BEE574-1A9B-8B7F-08B5-E80D30A39FA6}"/>
              </a:ext>
            </a:extLst>
          </p:cNvPr>
          <p:cNvSpPr txBox="1"/>
          <p:nvPr/>
        </p:nvSpPr>
        <p:spPr>
          <a:xfrm>
            <a:off x="10360472" y="321069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734E5968-3B0F-018F-A9AC-6AB78186F429}"/>
              </a:ext>
            </a:extLst>
          </p:cNvPr>
          <p:cNvSpPr txBox="1"/>
          <p:nvPr/>
        </p:nvSpPr>
        <p:spPr>
          <a:xfrm>
            <a:off x="10392212" y="394945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26E8C0B0-0F66-BD9C-C937-18983D626064}"/>
              </a:ext>
            </a:extLst>
          </p:cNvPr>
          <p:cNvSpPr txBox="1"/>
          <p:nvPr/>
        </p:nvSpPr>
        <p:spPr>
          <a:xfrm>
            <a:off x="11142849" y="173315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0658124B-5524-DE81-0B2F-174E95312653}"/>
              </a:ext>
            </a:extLst>
          </p:cNvPr>
          <p:cNvSpPr txBox="1"/>
          <p:nvPr/>
        </p:nvSpPr>
        <p:spPr>
          <a:xfrm>
            <a:off x="11142849" y="2471925"/>
            <a:ext cx="8163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EF5777CA-6D20-D6D4-2833-224BA4769002}"/>
              </a:ext>
            </a:extLst>
          </p:cNvPr>
          <p:cNvSpPr txBox="1"/>
          <p:nvPr/>
        </p:nvSpPr>
        <p:spPr>
          <a:xfrm>
            <a:off x="11111108" y="321069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B5A7F7DF-CEDF-AFEC-82E5-C1E2B8564983}"/>
              </a:ext>
            </a:extLst>
          </p:cNvPr>
          <p:cNvSpPr txBox="1"/>
          <p:nvPr/>
        </p:nvSpPr>
        <p:spPr>
          <a:xfrm>
            <a:off x="11111108" y="3949459"/>
            <a:ext cx="659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D55E6D1C-B9FA-6596-76FE-969B8139683F}"/>
              </a:ext>
            </a:extLst>
          </p:cNvPr>
          <p:cNvSpPr txBox="1"/>
          <p:nvPr/>
        </p:nvSpPr>
        <p:spPr>
          <a:xfrm>
            <a:off x="7385531" y="165677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4E44B980-936C-3AF7-CE19-A75F66FE8D78}"/>
              </a:ext>
            </a:extLst>
          </p:cNvPr>
          <p:cNvSpPr txBox="1"/>
          <p:nvPr/>
        </p:nvSpPr>
        <p:spPr>
          <a:xfrm>
            <a:off x="7353789" y="239554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596337E5-F0A9-20AF-17CA-E2A38C7361BB}"/>
              </a:ext>
            </a:extLst>
          </p:cNvPr>
          <p:cNvSpPr txBox="1"/>
          <p:nvPr/>
        </p:nvSpPr>
        <p:spPr>
          <a:xfrm>
            <a:off x="7353790" y="313431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8783B276-33B2-0031-CB03-C6238BC0F830}"/>
              </a:ext>
            </a:extLst>
          </p:cNvPr>
          <p:cNvSpPr txBox="1"/>
          <p:nvPr/>
        </p:nvSpPr>
        <p:spPr>
          <a:xfrm>
            <a:off x="7385530" y="387307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69D144FE-F509-BB6A-A685-0DD6EA31DB7B}"/>
              </a:ext>
            </a:extLst>
          </p:cNvPr>
          <p:cNvSpPr txBox="1"/>
          <p:nvPr/>
        </p:nvSpPr>
        <p:spPr>
          <a:xfrm>
            <a:off x="7353789" y="472750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1613B492-F103-3239-E6C3-6F52B2131362}"/>
              </a:ext>
            </a:extLst>
          </p:cNvPr>
          <p:cNvSpPr txBox="1"/>
          <p:nvPr/>
        </p:nvSpPr>
        <p:spPr>
          <a:xfrm>
            <a:off x="6566275" y="4912168"/>
            <a:ext cx="734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37FA18B5-6F21-68DC-6EE8-3F91E95246D9}"/>
              </a:ext>
            </a:extLst>
          </p:cNvPr>
          <p:cNvSpPr txBox="1"/>
          <p:nvPr/>
        </p:nvSpPr>
        <p:spPr>
          <a:xfrm>
            <a:off x="6600202" y="4059927"/>
            <a:ext cx="554454" cy="2308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C19BFC81-EC5D-961A-A45F-79285FACCE33}"/>
              </a:ext>
            </a:extLst>
          </p:cNvPr>
          <p:cNvSpPr txBox="1"/>
          <p:nvPr/>
        </p:nvSpPr>
        <p:spPr>
          <a:xfrm>
            <a:off x="4881090" y="4028331"/>
            <a:ext cx="473065" cy="2308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39068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D41FCAA-9CD1-BDA7-BD4C-FB75C38A2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0" b="94554" l="5279" r="96506">
                        <a14:foregroundMark x1="11004" y1="17465" x2="9591" y2="62160"/>
                        <a14:foregroundMark x1="9591" y1="62160" x2="18067" y2="74742"/>
                        <a14:foregroundMark x1="18067" y1="74742" x2="25353" y2="77840"/>
                        <a14:foregroundMark x1="27435" y1="82441" x2="21859" y2="80000"/>
                        <a14:foregroundMark x1="21859" y1="80000" x2="21859" y2="80000"/>
                        <a14:foregroundMark x1="5353" y1="69484" x2="6171" y2="56150"/>
                        <a14:foregroundMark x1="27807" y1="13991" x2="55836" y2="7981"/>
                        <a14:foregroundMark x1="81710" y1="10892" x2="92119" y2="12488"/>
                        <a14:foregroundMark x1="92119" y1="12488" x2="94126" y2="24038"/>
                        <a14:foregroundMark x1="94126" y1="24038" x2="89294" y2="40376"/>
                        <a14:foregroundMark x1="90929" y1="82629" x2="84387" y2="88075"/>
                        <a14:foregroundMark x1="84387" y1="88075" x2="81933" y2="88075"/>
                        <a14:foregroundMark x1="90335" y1="93991" x2="87881" y2="94554"/>
                        <a14:foregroundMark x1="93309" y1="85258" x2="94275" y2="80657"/>
                        <a14:foregroundMark x1="96506" y1="26197" x2="96506" y2="26197"/>
                        <a14:foregroundMark x1="78885" y1="25822" x2="78067" y2="26761"/>
                        <a14:foregroundMark x1="78216" y1="44319" x2="77770" y2="41033"/>
                        <a14:foregroundMark x1="78885" y1="57559" x2="78513" y2="56432"/>
                        <a14:foregroundMark x1="78662" y1="73333" x2="78290" y2="729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26" y="1179552"/>
            <a:ext cx="5890013" cy="466383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7273EB4-0606-41CA-F11E-016758F01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0" b="94554" l="5279" r="96506">
                        <a14:foregroundMark x1="11004" y1="17465" x2="9591" y2="62160"/>
                        <a14:foregroundMark x1="9591" y1="62160" x2="18067" y2="74742"/>
                        <a14:foregroundMark x1="18067" y1="74742" x2="25353" y2="77840"/>
                        <a14:foregroundMark x1="27435" y1="82441" x2="21859" y2="80000"/>
                        <a14:foregroundMark x1="21859" y1="80000" x2="21859" y2="80000"/>
                        <a14:foregroundMark x1="5353" y1="69484" x2="6171" y2="56150"/>
                        <a14:foregroundMark x1="27807" y1="13991" x2="55836" y2="7981"/>
                        <a14:foregroundMark x1="81710" y1="10892" x2="92119" y2="12488"/>
                        <a14:foregroundMark x1="92119" y1="12488" x2="94126" y2="24038"/>
                        <a14:foregroundMark x1="94126" y1="24038" x2="89294" y2="40376"/>
                        <a14:foregroundMark x1="90929" y1="82629" x2="84387" y2="88075"/>
                        <a14:foregroundMark x1="84387" y1="88075" x2="81933" y2="88075"/>
                        <a14:foregroundMark x1="90335" y1="93991" x2="87881" y2="94554"/>
                        <a14:foregroundMark x1="93309" y1="85258" x2="94275" y2="80657"/>
                        <a14:foregroundMark x1="96506" y1="26197" x2="96506" y2="26197"/>
                        <a14:foregroundMark x1="78885" y1="25822" x2="78067" y2="26761"/>
                        <a14:foregroundMark x1="78216" y1="44319" x2="77770" y2="41033"/>
                        <a14:foregroundMark x1="78885" y1="57559" x2="78513" y2="56432"/>
                        <a14:foregroundMark x1="78662" y1="73333" x2="78290" y2="729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074420" y="1179552"/>
            <a:ext cx="5890013" cy="466383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7F65D78-0612-239B-82C6-47058B28ED7F}"/>
              </a:ext>
            </a:extLst>
          </p:cNvPr>
          <p:cNvSpPr txBox="1"/>
          <p:nvPr/>
        </p:nvSpPr>
        <p:spPr>
          <a:xfrm>
            <a:off x="259308" y="184927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Esc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8B6BFE0-1427-8FE1-1AB9-856C8F98D860}"/>
              </a:ext>
            </a:extLst>
          </p:cNvPr>
          <p:cNvSpPr txBox="1"/>
          <p:nvPr/>
        </p:nvSpPr>
        <p:spPr>
          <a:xfrm>
            <a:off x="227566" y="2588038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Tab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F55813-864B-774A-FD51-9E2B849575DE}"/>
              </a:ext>
            </a:extLst>
          </p:cNvPr>
          <p:cNvSpPr txBox="1"/>
          <p:nvPr/>
        </p:nvSpPr>
        <p:spPr>
          <a:xfrm>
            <a:off x="195826" y="3326805"/>
            <a:ext cx="712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Caps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6177EEE-0604-A543-8492-BD0EE5A77257}"/>
              </a:ext>
            </a:extLst>
          </p:cNvPr>
          <p:cNvSpPr txBox="1"/>
          <p:nvPr/>
        </p:nvSpPr>
        <p:spPr>
          <a:xfrm>
            <a:off x="227567" y="4065572"/>
            <a:ext cx="65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Shift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FA5F35A-C14F-15A3-DBF2-3A1657D4E1E5}"/>
              </a:ext>
            </a:extLst>
          </p:cNvPr>
          <p:cNvSpPr txBox="1"/>
          <p:nvPr/>
        </p:nvSpPr>
        <p:spPr>
          <a:xfrm>
            <a:off x="1009944" y="184927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757F049-E69D-3392-0E0D-842ACE943B12}"/>
              </a:ext>
            </a:extLst>
          </p:cNvPr>
          <p:cNvSpPr txBox="1"/>
          <p:nvPr/>
        </p:nvSpPr>
        <p:spPr>
          <a:xfrm>
            <a:off x="978202" y="2588038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q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F543DDF-7482-743A-B1BB-B3DAF3E842DC}"/>
              </a:ext>
            </a:extLst>
          </p:cNvPr>
          <p:cNvSpPr txBox="1"/>
          <p:nvPr/>
        </p:nvSpPr>
        <p:spPr>
          <a:xfrm>
            <a:off x="978203" y="332680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5C1E566-EE86-E5FD-DD17-8EA40CE4B7B1}"/>
              </a:ext>
            </a:extLst>
          </p:cNvPr>
          <p:cNvSpPr txBox="1"/>
          <p:nvPr/>
        </p:nvSpPr>
        <p:spPr>
          <a:xfrm>
            <a:off x="1009943" y="406557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y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67EABA5-B746-321C-AEA8-C5F9AD19CC66}"/>
              </a:ext>
            </a:extLst>
          </p:cNvPr>
          <p:cNvSpPr txBox="1"/>
          <p:nvPr/>
        </p:nvSpPr>
        <p:spPr>
          <a:xfrm>
            <a:off x="1728838" y="166460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D97F125-9162-CC51-81D5-1A0458DCF416}"/>
              </a:ext>
            </a:extLst>
          </p:cNvPr>
          <p:cNvSpPr txBox="1"/>
          <p:nvPr/>
        </p:nvSpPr>
        <p:spPr>
          <a:xfrm>
            <a:off x="1697096" y="240337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w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D32534-431F-65BE-5A6C-C447404A7980}"/>
              </a:ext>
            </a:extLst>
          </p:cNvPr>
          <p:cNvSpPr txBox="1"/>
          <p:nvPr/>
        </p:nvSpPr>
        <p:spPr>
          <a:xfrm>
            <a:off x="1697097" y="3142139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907E1B7-69B6-D936-1538-994A81B66CD4}"/>
              </a:ext>
            </a:extLst>
          </p:cNvPr>
          <p:cNvSpPr txBox="1"/>
          <p:nvPr/>
        </p:nvSpPr>
        <p:spPr>
          <a:xfrm>
            <a:off x="1728837" y="3880906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x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1315C13-FF77-595B-5EE8-ED046D124576}"/>
              </a:ext>
            </a:extLst>
          </p:cNvPr>
          <p:cNvSpPr txBox="1"/>
          <p:nvPr/>
        </p:nvSpPr>
        <p:spPr>
          <a:xfrm>
            <a:off x="2479474" y="156416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55BC870-12F3-076E-1CE6-580272FE0DBC}"/>
              </a:ext>
            </a:extLst>
          </p:cNvPr>
          <p:cNvSpPr txBox="1"/>
          <p:nvPr/>
        </p:nvSpPr>
        <p:spPr>
          <a:xfrm>
            <a:off x="2447732" y="230292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683A611-3267-92BD-F6C9-49D5804F6ADA}"/>
              </a:ext>
            </a:extLst>
          </p:cNvPr>
          <p:cNvSpPr txBox="1"/>
          <p:nvPr/>
        </p:nvSpPr>
        <p:spPr>
          <a:xfrm>
            <a:off x="2447733" y="304169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d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BCF7D3C-72B2-6201-11DB-F6AB55B1E486}"/>
              </a:ext>
            </a:extLst>
          </p:cNvPr>
          <p:cNvSpPr txBox="1"/>
          <p:nvPr/>
        </p:nvSpPr>
        <p:spPr>
          <a:xfrm>
            <a:off x="2479473" y="378046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A26D470-DD24-AE42-6012-E3E687DEFDFB}"/>
              </a:ext>
            </a:extLst>
          </p:cNvPr>
          <p:cNvSpPr txBox="1"/>
          <p:nvPr/>
        </p:nvSpPr>
        <p:spPr>
          <a:xfrm>
            <a:off x="3204734" y="167062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E3F006E-8F6D-094A-FEBA-00471AD1FC54}"/>
              </a:ext>
            </a:extLst>
          </p:cNvPr>
          <p:cNvSpPr txBox="1"/>
          <p:nvPr/>
        </p:nvSpPr>
        <p:spPr>
          <a:xfrm>
            <a:off x="3172992" y="2409388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r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028062C-4740-A086-C71F-C087B324454B}"/>
              </a:ext>
            </a:extLst>
          </p:cNvPr>
          <p:cNvSpPr txBox="1"/>
          <p:nvPr/>
        </p:nvSpPr>
        <p:spPr>
          <a:xfrm>
            <a:off x="3172993" y="314815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f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CBEA83C-6247-0619-4500-FA7E86B43FD9}"/>
              </a:ext>
            </a:extLst>
          </p:cNvPr>
          <p:cNvSpPr txBox="1"/>
          <p:nvPr/>
        </p:nvSpPr>
        <p:spPr>
          <a:xfrm>
            <a:off x="3204733" y="388692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v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A9BEA1D-F703-188A-7B42-056D77FD3EAF}"/>
              </a:ext>
            </a:extLst>
          </p:cNvPr>
          <p:cNvSpPr txBox="1"/>
          <p:nvPr/>
        </p:nvSpPr>
        <p:spPr>
          <a:xfrm>
            <a:off x="3943687" y="177289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4F88BFE-36FF-1C72-A5D7-4922EBBA9AFB}"/>
              </a:ext>
            </a:extLst>
          </p:cNvPr>
          <p:cNvSpPr txBox="1"/>
          <p:nvPr/>
        </p:nvSpPr>
        <p:spPr>
          <a:xfrm>
            <a:off x="3911945" y="251165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A8171A3-8802-1640-175B-843C5E11158F}"/>
              </a:ext>
            </a:extLst>
          </p:cNvPr>
          <p:cNvSpPr txBox="1"/>
          <p:nvPr/>
        </p:nvSpPr>
        <p:spPr>
          <a:xfrm>
            <a:off x="3911946" y="325042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g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08222A4-42A9-F15A-A5EF-67DE8C063433}"/>
              </a:ext>
            </a:extLst>
          </p:cNvPr>
          <p:cNvSpPr txBox="1"/>
          <p:nvPr/>
        </p:nvSpPr>
        <p:spPr>
          <a:xfrm>
            <a:off x="3943686" y="398919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b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12A7FD2-E63C-7891-FFFA-AAAC1ED039EB}"/>
              </a:ext>
            </a:extLst>
          </p:cNvPr>
          <p:cNvSpPr txBox="1"/>
          <p:nvPr/>
        </p:nvSpPr>
        <p:spPr>
          <a:xfrm>
            <a:off x="1724828" y="4658949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Ctrl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0CBD91F-3D74-20E5-E102-7F9A2766AFD1}"/>
              </a:ext>
            </a:extLst>
          </p:cNvPr>
          <p:cNvSpPr txBox="1"/>
          <p:nvPr/>
        </p:nvSpPr>
        <p:spPr>
          <a:xfrm>
            <a:off x="2475464" y="455850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Win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ADBD8DB-E083-BB66-9000-42C9340C9BC2}"/>
              </a:ext>
            </a:extLst>
          </p:cNvPr>
          <p:cNvSpPr txBox="1"/>
          <p:nvPr/>
        </p:nvSpPr>
        <p:spPr>
          <a:xfrm>
            <a:off x="3200724" y="466496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Alt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D99E536-39DA-91CE-C2DD-C9CA06EC8E3C}"/>
              </a:ext>
            </a:extLst>
          </p:cNvPr>
          <p:cNvSpPr txBox="1"/>
          <p:nvPr/>
        </p:nvSpPr>
        <p:spPr>
          <a:xfrm>
            <a:off x="4088895" y="484361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L1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E32DF28-5DE7-EAD4-147D-E6624724E1BC}"/>
              </a:ext>
            </a:extLst>
          </p:cNvPr>
          <p:cNvSpPr txBox="1"/>
          <p:nvPr/>
        </p:nvSpPr>
        <p:spPr>
          <a:xfrm>
            <a:off x="4806616" y="5047779"/>
            <a:ext cx="84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Space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57FD6BC-BEA7-CF69-F1F4-41AC9DF5B79E}"/>
              </a:ext>
            </a:extLst>
          </p:cNvPr>
          <p:cNvSpPr txBox="1"/>
          <p:nvPr/>
        </p:nvSpPr>
        <p:spPr>
          <a:xfrm>
            <a:off x="8187107" y="164231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9937567-01CD-C1E7-3970-07ECAB4D1403}"/>
              </a:ext>
            </a:extLst>
          </p:cNvPr>
          <p:cNvSpPr txBox="1"/>
          <p:nvPr/>
        </p:nvSpPr>
        <p:spPr>
          <a:xfrm>
            <a:off x="8155365" y="238107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u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888C888-23F3-716C-48CD-3247B89D0296}"/>
              </a:ext>
            </a:extLst>
          </p:cNvPr>
          <p:cNvSpPr txBox="1"/>
          <p:nvPr/>
        </p:nvSpPr>
        <p:spPr>
          <a:xfrm>
            <a:off x="8155366" y="311984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j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233F29D-0D15-6963-C02E-175E9DEFB857}"/>
              </a:ext>
            </a:extLst>
          </p:cNvPr>
          <p:cNvSpPr txBox="1"/>
          <p:nvPr/>
        </p:nvSpPr>
        <p:spPr>
          <a:xfrm>
            <a:off x="8187106" y="385861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m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B064416-5DC6-D516-A0F6-94A37FA5F4BA}"/>
              </a:ext>
            </a:extLst>
          </p:cNvPr>
          <p:cNvSpPr txBox="1"/>
          <p:nvPr/>
        </p:nvSpPr>
        <p:spPr>
          <a:xfrm>
            <a:off x="8937743" y="154186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54D31EA-FE77-B3DB-792D-1725D8D30ABC}"/>
              </a:ext>
            </a:extLst>
          </p:cNvPr>
          <p:cNvSpPr txBox="1"/>
          <p:nvPr/>
        </p:nvSpPr>
        <p:spPr>
          <a:xfrm>
            <a:off x="8906001" y="228063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i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72FB881-7D11-C47D-1F7E-CD59A6237F72}"/>
              </a:ext>
            </a:extLst>
          </p:cNvPr>
          <p:cNvSpPr txBox="1"/>
          <p:nvPr/>
        </p:nvSpPr>
        <p:spPr>
          <a:xfrm>
            <a:off x="8906002" y="3019399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k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295C8A5-FFEB-3015-3E43-C0FF05EC2222}"/>
              </a:ext>
            </a:extLst>
          </p:cNvPr>
          <p:cNvSpPr txBox="1"/>
          <p:nvPr/>
        </p:nvSpPr>
        <p:spPr>
          <a:xfrm>
            <a:off x="8937742" y="3758166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,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F386837E-70D6-2442-F010-EA5F5E09BBDD}"/>
              </a:ext>
            </a:extLst>
          </p:cNvPr>
          <p:cNvSpPr txBox="1"/>
          <p:nvPr/>
        </p:nvSpPr>
        <p:spPr>
          <a:xfrm>
            <a:off x="9663003" y="1648326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7DDDAAE7-9D51-46FB-CE53-9F66CAC4923E}"/>
              </a:ext>
            </a:extLst>
          </p:cNvPr>
          <p:cNvSpPr txBox="1"/>
          <p:nvPr/>
        </p:nvSpPr>
        <p:spPr>
          <a:xfrm>
            <a:off x="9631261" y="2387093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o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028C762-ABB5-97BA-DF75-21A953988064}"/>
              </a:ext>
            </a:extLst>
          </p:cNvPr>
          <p:cNvSpPr txBox="1"/>
          <p:nvPr/>
        </p:nvSpPr>
        <p:spPr>
          <a:xfrm>
            <a:off x="9631262" y="312586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A00369D-AA7D-B36C-0237-3B47F0C21634}"/>
              </a:ext>
            </a:extLst>
          </p:cNvPr>
          <p:cNvSpPr txBox="1"/>
          <p:nvPr/>
        </p:nvSpPr>
        <p:spPr>
          <a:xfrm>
            <a:off x="9663002" y="386462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.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1E32847-90D7-AC2F-8FE8-6B765547EB65}"/>
              </a:ext>
            </a:extLst>
          </p:cNvPr>
          <p:cNvSpPr txBox="1"/>
          <p:nvPr/>
        </p:nvSpPr>
        <p:spPr>
          <a:xfrm>
            <a:off x="8183097" y="463665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Alt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ED4CE60D-1796-4BA6-B3C0-78E74AC1F38E}"/>
              </a:ext>
            </a:extLst>
          </p:cNvPr>
          <p:cNvSpPr txBox="1"/>
          <p:nvPr/>
        </p:nvSpPr>
        <p:spPr>
          <a:xfrm>
            <a:off x="8933733" y="4536209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Win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990DFE0-37F3-B1BF-E00C-F9085A0D0291}"/>
              </a:ext>
            </a:extLst>
          </p:cNvPr>
          <p:cNvSpPr txBox="1"/>
          <p:nvPr/>
        </p:nvSpPr>
        <p:spPr>
          <a:xfrm>
            <a:off x="9658993" y="464267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Ctrl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1288D02B-E6E9-09E3-2B68-8B90706306DB}"/>
              </a:ext>
            </a:extLst>
          </p:cNvPr>
          <p:cNvSpPr txBox="1"/>
          <p:nvPr/>
        </p:nvSpPr>
        <p:spPr>
          <a:xfrm>
            <a:off x="10392213" y="184927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0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306D6335-2DC1-C7AD-F74F-2FEED2730D25}"/>
              </a:ext>
            </a:extLst>
          </p:cNvPr>
          <p:cNvSpPr txBox="1"/>
          <p:nvPr/>
        </p:nvSpPr>
        <p:spPr>
          <a:xfrm>
            <a:off x="10360471" y="2588038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p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F34571F5-8D29-0730-4298-69A012B8A7B9}"/>
              </a:ext>
            </a:extLst>
          </p:cNvPr>
          <p:cNvSpPr txBox="1"/>
          <p:nvPr/>
        </p:nvSpPr>
        <p:spPr>
          <a:xfrm>
            <a:off x="10360472" y="332680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é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08BBF2A5-8A61-E18B-135E-CFA4C9B0C84A}"/>
              </a:ext>
            </a:extLst>
          </p:cNvPr>
          <p:cNvSpPr txBox="1"/>
          <p:nvPr/>
        </p:nvSpPr>
        <p:spPr>
          <a:xfrm>
            <a:off x="10392212" y="4065572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-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A8F4C9-59FF-EBDE-46A7-A3F940706F87}"/>
              </a:ext>
            </a:extLst>
          </p:cNvPr>
          <p:cNvSpPr txBox="1"/>
          <p:nvPr/>
        </p:nvSpPr>
        <p:spPr>
          <a:xfrm>
            <a:off x="11142849" y="184927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Del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755C82E9-585E-9657-20FD-8C5C9093A1A1}"/>
              </a:ext>
            </a:extLst>
          </p:cNvPr>
          <p:cNvSpPr txBox="1"/>
          <p:nvPr/>
        </p:nvSpPr>
        <p:spPr>
          <a:xfrm>
            <a:off x="11020009" y="2588038"/>
            <a:ext cx="81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Suppr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9875E502-71DF-F3A1-57E7-237E029960FA}"/>
              </a:ext>
            </a:extLst>
          </p:cNvPr>
          <p:cNvSpPr txBox="1"/>
          <p:nvPr/>
        </p:nvSpPr>
        <p:spPr>
          <a:xfrm>
            <a:off x="11111108" y="3326805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à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850E8D9C-3847-B2E4-8465-A2D261FC3F31}"/>
              </a:ext>
            </a:extLst>
          </p:cNvPr>
          <p:cNvSpPr txBox="1"/>
          <p:nvPr/>
        </p:nvSpPr>
        <p:spPr>
          <a:xfrm>
            <a:off x="11111108" y="4065572"/>
            <a:ext cx="659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Shift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DE6F60E8-4CCB-BDF7-EB60-B6396101A888}"/>
              </a:ext>
            </a:extLst>
          </p:cNvPr>
          <p:cNvSpPr txBox="1"/>
          <p:nvPr/>
        </p:nvSpPr>
        <p:spPr>
          <a:xfrm>
            <a:off x="7385531" y="1772890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8581C764-07E0-0FE7-C56A-A166B1850790}"/>
              </a:ext>
            </a:extLst>
          </p:cNvPr>
          <p:cNvSpPr txBox="1"/>
          <p:nvPr/>
        </p:nvSpPr>
        <p:spPr>
          <a:xfrm>
            <a:off x="7353789" y="2511657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z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68C6C7E1-7EEE-AA06-49EF-B97E3C69B0EB}"/>
              </a:ext>
            </a:extLst>
          </p:cNvPr>
          <p:cNvSpPr txBox="1"/>
          <p:nvPr/>
        </p:nvSpPr>
        <p:spPr>
          <a:xfrm>
            <a:off x="7353790" y="3250424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h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10397ADA-C44C-576D-1495-62DCAF12DC61}"/>
              </a:ext>
            </a:extLst>
          </p:cNvPr>
          <p:cNvSpPr txBox="1"/>
          <p:nvPr/>
        </p:nvSpPr>
        <p:spPr>
          <a:xfrm>
            <a:off x="7385530" y="3989191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9BE66BC-047F-4886-5256-DAE8FBB3FAC0}"/>
              </a:ext>
            </a:extLst>
          </p:cNvPr>
          <p:cNvSpPr txBox="1"/>
          <p:nvPr/>
        </p:nvSpPr>
        <p:spPr>
          <a:xfrm>
            <a:off x="7300942" y="4846833"/>
            <a:ext cx="62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L2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0B823C8B-0937-EDA5-0CB1-9ECB579A6A1D}"/>
              </a:ext>
            </a:extLst>
          </p:cNvPr>
          <p:cNvSpPr txBox="1"/>
          <p:nvPr/>
        </p:nvSpPr>
        <p:spPr>
          <a:xfrm>
            <a:off x="6411694" y="5055245"/>
            <a:ext cx="73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Enter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F114C5-FA7F-5921-2BE6-EF1BCE32861F}"/>
              </a:ext>
            </a:extLst>
          </p:cNvPr>
          <p:cNvSpPr txBox="1"/>
          <p:nvPr/>
        </p:nvSpPr>
        <p:spPr>
          <a:xfrm>
            <a:off x="259308" y="288758"/>
            <a:ext cx="16176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400" b="1" dirty="0"/>
              <a:t>L2</a:t>
            </a:r>
            <a:endParaRPr lang="fr-CH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2BF3C1C-D464-E05D-B6A7-E757135781BE}"/>
              </a:ext>
            </a:extLst>
          </p:cNvPr>
          <p:cNvSpPr txBox="1"/>
          <p:nvPr/>
        </p:nvSpPr>
        <p:spPr>
          <a:xfrm>
            <a:off x="6600202" y="4176040"/>
            <a:ext cx="554454" cy="3693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dirty="0"/>
              <a:t>30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389908A-F536-96F1-38DD-F48575094F2A}"/>
              </a:ext>
            </a:extLst>
          </p:cNvPr>
          <p:cNvSpPr txBox="1"/>
          <p:nvPr/>
        </p:nvSpPr>
        <p:spPr>
          <a:xfrm>
            <a:off x="4881090" y="4144444"/>
            <a:ext cx="473065" cy="3693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dirty="0"/>
              <a:t>30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2190E0-5D23-6085-2EDC-17443FFB6C6A}"/>
              </a:ext>
            </a:extLst>
          </p:cNvPr>
          <p:cNvSpPr txBox="1"/>
          <p:nvPr/>
        </p:nvSpPr>
        <p:spPr>
          <a:xfrm>
            <a:off x="259308" y="171864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09AF49-1EF8-D5F5-BFD3-3A817F4F1EF1}"/>
              </a:ext>
            </a:extLst>
          </p:cNvPr>
          <p:cNvSpPr txBox="1"/>
          <p:nvPr/>
        </p:nvSpPr>
        <p:spPr>
          <a:xfrm>
            <a:off x="227566" y="2457410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048492-8861-E9C3-D331-F296AFAB93D2}"/>
              </a:ext>
            </a:extLst>
          </p:cNvPr>
          <p:cNvSpPr txBox="1"/>
          <p:nvPr/>
        </p:nvSpPr>
        <p:spPr>
          <a:xfrm>
            <a:off x="195826" y="3196177"/>
            <a:ext cx="712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3589D49-8A59-A066-CEFA-4D18CED114B7}"/>
              </a:ext>
            </a:extLst>
          </p:cNvPr>
          <p:cNvSpPr txBox="1"/>
          <p:nvPr/>
        </p:nvSpPr>
        <p:spPr>
          <a:xfrm>
            <a:off x="227567" y="3934944"/>
            <a:ext cx="659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BE1571D2-F125-6D8B-BA9F-5595F4D9388D}"/>
              </a:ext>
            </a:extLst>
          </p:cNvPr>
          <p:cNvSpPr txBox="1"/>
          <p:nvPr/>
        </p:nvSpPr>
        <p:spPr>
          <a:xfrm>
            <a:off x="1009944" y="171864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63F206B5-261C-598D-60DA-C38981C9069E}"/>
              </a:ext>
            </a:extLst>
          </p:cNvPr>
          <p:cNvSpPr txBox="1"/>
          <p:nvPr/>
        </p:nvSpPr>
        <p:spPr>
          <a:xfrm>
            <a:off x="978202" y="2457410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7EDDFB9-9D26-851C-1422-155C8479807D}"/>
              </a:ext>
            </a:extLst>
          </p:cNvPr>
          <p:cNvSpPr txBox="1"/>
          <p:nvPr/>
        </p:nvSpPr>
        <p:spPr>
          <a:xfrm>
            <a:off x="978203" y="319617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0D4D7A7-DABA-ECBA-2DB9-8F94B2534DDA}"/>
              </a:ext>
            </a:extLst>
          </p:cNvPr>
          <p:cNvSpPr txBox="1"/>
          <p:nvPr/>
        </p:nvSpPr>
        <p:spPr>
          <a:xfrm>
            <a:off x="1009943" y="393494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4F9E3161-1165-066D-B4C7-303E69DF058A}"/>
              </a:ext>
            </a:extLst>
          </p:cNvPr>
          <p:cNvSpPr txBox="1"/>
          <p:nvPr/>
        </p:nvSpPr>
        <p:spPr>
          <a:xfrm>
            <a:off x="1728838" y="153397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B8D76084-5BE9-ED20-9364-538390E28D48}"/>
              </a:ext>
            </a:extLst>
          </p:cNvPr>
          <p:cNvSpPr txBox="1"/>
          <p:nvPr/>
        </p:nvSpPr>
        <p:spPr>
          <a:xfrm>
            <a:off x="1697096" y="227274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792EE578-EF86-C148-61D2-9B795EFCC3A5}"/>
              </a:ext>
            </a:extLst>
          </p:cNvPr>
          <p:cNvSpPr txBox="1"/>
          <p:nvPr/>
        </p:nvSpPr>
        <p:spPr>
          <a:xfrm>
            <a:off x="1697097" y="301151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4046528C-C97F-9A9B-F6CB-D2936568380B}"/>
              </a:ext>
            </a:extLst>
          </p:cNvPr>
          <p:cNvSpPr txBox="1"/>
          <p:nvPr/>
        </p:nvSpPr>
        <p:spPr>
          <a:xfrm>
            <a:off x="1728837" y="375027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08E4A189-9CF6-E7D5-31A2-7D22368C31B4}"/>
              </a:ext>
            </a:extLst>
          </p:cNvPr>
          <p:cNvSpPr txBox="1"/>
          <p:nvPr/>
        </p:nvSpPr>
        <p:spPr>
          <a:xfrm>
            <a:off x="2479474" y="143353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E07BAEF6-670C-C6E1-1EB5-FFB32D1E0066}"/>
              </a:ext>
            </a:extLst>
          </p:cNvPr>
          <p:cNvSpPr txBox="1"/>
          <p:nvPr/>
        </p:nvSpPr>
        <p:spPr>
          <a:xfrm>
            <a:off x="2447732" y="217229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79" name="ZoneTexte 78">
            <a:extLst>
              <a:ext uri="{FF2B5EF4-FFF2-40B4-BE49-F238E27FC236}">
                <a16:creationId xmlns:a16="http://schemas.microsoft.com/office/drawing/2014/main" id="{FF2C1621-AD5B-652B-366A-F0503A5CD44E}"/>
              </a:ext>
            </a:extLst>
          </p:cNvPr>
          <p:cNvSpPr txBox="1"/>
          <p:nvPr/>
        </p:nvSpPr>
        <p:spPr>
          <a:xfrm>
            <a:off x="2447733" y="291106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4D2DD97E-718B-F3C4-7BE6-DF7630C5C2F9}"/>
              </a:ext>
            </a:extLst>
          </p:cNvPr>
          <p:cNvSpPr txBox="1"/>
          <p:nvPr/>
        </p:nvSpPr>
        <p:spPr>
          <a:xfrm>
            <a:off x="2479473" y="364983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0D3D673-5262-029C-CD68-71CBEA1910CF}"/>
              </a:ext>
            </a:extLst>
          </p:cNvPr>
          <p:cNvSpPr txBox="1"/>
          <p:nvPr/>
        </p:nvSpPr>
        <p:spPr>
          <a:xfrm>
            <a:off x="3204734" y="153999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CED1DA71-02AD-C112-A358-96259AC379EB}"/>
              </a:ext>
            </a:extLst>
          </p:cNvPr>
          <p:cNvSpPr txBox="1"/>
          <p:nvPr/>
        </p:nvSpPr>
        <p:spPr>
          <a:xfrm>
            <a:off x="3172992" y="2278760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E032236F-DBE3-EE14-2692-3523DCB9CF1C}"/>
              </a:ext>
            </a:extLst>
          </p:cNvPr>
          <p:cNvSpPr txBox="1"/>
          <p:nvPr/>
        </p:nvSpPr>
        <p:spPr>
          <a:xfrm>
            <a:off x="3172993" y="301752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4EE82D88-4697-8267-ECBB-BBB40E838896}"/>
              </a:ext>
            </a:extLst>
          </p:cNvPr>
          <p:cNvSpPr txBox="1"/>
          <p:nvPr/>
        </p:nvSpPr>
        <p:spPr>
          <a:xfrm>
            <a:off x="3204733" y="375629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1D075C25-0536-BADE-D8E8-51480A875EA9}"/>
              </a:ext>
            </a:extLst>
          </p:cNvPr>
          <p:cNvSpPr txBox="1"/>
          <p:nvPr/>
        </p:nvSpPr>
        <p:spPr>
          <a:xfrm>
            <a:off x="3943687" y="164226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31642906-77EA-E9C7-0D95-AFEA2482D8C1}"/>
              </a:ext>
            </a:extLst>
          </p:cNvPr>
          <p:cNvSpPr txBox="1"/>
          <p:nvPr/>
        </p:nvSpPr>
        <p:spPr>
          <a:xfrm>
            <a:off x="3911945" y="238102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0ECD704E-2D86-BD58-6BB4-1884F97CCAE6}"/>
              </a:ext>
            </a:extLst>
          </p:cNvPr>
          <p:cNvSpPr txBox="1"/>
          <p:nvPr/>
        </p:nvSpPr>
        <p:spPr>
          <a:xfrm>
            <a:off x="3911946" y="311979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EEB1E850-1610-0D01-5EC0-D49567B080FE}"/>
              </a:ext>
            </a:extLst>
          </p:cNvPr>
          <p:cNvSpPr txBox="1"/>
          <p:nvPr/>
        </p:nvSpPr>
        <p:spPr>
          <a:xfrm>
            <a:off x="3943686" y="385856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9E8C9740-24CC-41C1-4A2D-B64C248BF9D7}"/>
              </a:ext>
            </a:extLst>
          </p:cNvPr>
          <p:cNvSpPr txBox="1"/>
          <p:nvPr/>
        </p:nvSpPr>
        <p:spPr>
          <a:xfrm>
            <a:off x="1724828" y="452832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1AF21A72-10EF-D48B-487B-15871875F2D4}"/>
              </a:ext>
            </a:extLst>
          </p:cNvPr>
          <p:cNvSpPr txBox="1"/>
          <p:nvPr/>
        </p:nvSpPr>
        <p:spPr>
          <a:xfrm>
            <a:off x="2475464" y="442787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93BABD22-195B-A209-BDD6-7B5C0A393E3A}"/>
              </a:ext>
            </a:extLst>
          </p:cNvPr>
          <p:cNvSpPr txBox="1"/>
          <p:nvPr/>
        </p:nvSpPr>
        <p:spPr>
          <a:xfrm>
            <a:off x="3200724" y="453433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8DD2F89C-B01C-58DF-E446-7CE88B6710C2}"/>
              </a:ext>
            </a:extLst>
          </p:cNvPr>
          <p:cNvSpPr txBox="1"/>
          <p:nvPr/>
        </p:nvSpPr>
        <p:spPr>
          <a:xfrm>
            <a:off x="4088895" y="471298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E60C2A24-E410-65BA-E003-20D73DAB0358}"/>
              </a:ext>
            </a:extLst>
          </p:cNvPr>
          <p:cNvSpPr txBox="1"/>
          <p:nvPr/>
        </p:nvSpPr>
        <p:spPr>
          <a:xfrm>
            <a:off x="4806616" y="4917151"/>
            <a:ext cx="848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790E7BB-3949-5C64-A45D-844341739F1E}"/>
              </a:ext>
            </a:extLst>
          </p:cNvPr>
          <p:cNvSpPr txBox="1"/>
          <p:nvPr/>
        </p:nvSpPr>
        <p:spPr>
          <a:xfrm>
            <a:off x="8187107" y="151168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DE3BAAC4-4461-A1DC-7C42-B0D3F4F6AD89}"/>
              </a:ext>
            </a:extLst>
          </p:cNvPr>
          <p:cNvSpPr txBox="1"/>
          <p:nvPr/>
        </p:nvSpPr>
        <p:spPr>
          <a:xfrm>
            <a:off x="8155365" y="225044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B3EEE667-0322-8523-BB48-552BB14C8B0E}"/>
              </a:ext>
            </a:extLst>
          </p:cNvPr>
          <p:cNvSpPr txBox="1"/>
          <p:nvPr/>
        </p:nvSpPr>
        <p:spPr>
          <a:xfrm>
            <a:off x="8155366" y="298921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8FAB9CBD-F420-276A-EEB9-0E59F51B83AB}"/>
              </a:ext>
            </a:extLst>
          </p:cNvPr>
          <p:cNvSpPr txBox="1"/>
          <p:nvPr/>
        </p:nvSpPr>
        <p:spPr>
          <a:xfrm>
            <a:off x="8187106" y="372798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CF58D624-D1A2-C471-60FD-2BA62172EED3}"/>
              </a:ext>
            </a:extLst>
          </p:cNvPr>
          <p:cNvSpPr txBox="1"/>
          <p:nvPr/>
        </p:nvSpPr>
        <p:spPr>
          <a:xfrm>
            <a:off x="8937743" y="141123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91DDC57A-B0FB-0C3F-D742-E6C026FE49D6}"/>
              </a:ext>
            </a:extLst>
          </p:cNvPr>
          <p:cNvSpPr txBox="1"/>
          <p:nvPr/>
        </p:nvSpPr>
        <p:spPr>
          <a:xfrm>
            <a:off x="8906001" y="215000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1EEAABC4-1FC1-B183-4E2C-27094C5C167A}"/>
              </a:ext>
            </a:extLst>
          </p:cNvPr>
          <p:cNvSpPr txBox="1"/>
          <p:nvPr/>
        </p:nvSpPr>
        <p:spPr>
          <a:xfrm>
            <a:off x="8906002" y="288877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962A27BA-E719-3F23-3B14-4AC4F80C5039}"/>
              </a:ext>
            </a:extLst>
          </p:cNvPr>
          <p:cNvSpPr txBox="1"/>
          <p:nvPr/>
        </p:nvSpPr>
        <p:spPr>
          <a:xfrm>
            <a:off x="8937742" y="362753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62BA1920-B5AF-E579-DE30-A33AACDFB322}"/>
              </a:ext>
            </a:extLst>
          </p:cNvPr>
          <p:cNvSpPr txBox="1"/>
          <p:nvPr/>
        </p:nvSpPr>
        <p:spPr>
          <a:xfrm>
            <a:off x="9663003" y="151769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D79D4DDD-8586-3EA0-C9BC-0E5F75082CA4}"/>
              </a:ext>
            </a:extLst>
          </p:cNvPr>
          <p:cNvSpPr txBox="1"/>
          <p:nvPr/>
        </p:nvSpPr>
        <p:spPr>
          <a:xfrm>
            <a:off x="9631261" y="225646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9C392547-652D-1ABC-A412-7E0EFF5E6C21}"/>
              </a:ext>
            </a:extLst>
          </p:cNvPr>
          <p:cNvSpPr txBox="1"/>
          <p:nvPr/>
        </p:nvSpPr>
        <p:spPr>
          <a:xfrm>
            <a:off x="9631262" y="299523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C2DA8E92-AD5D-9A71-9DF4-66153E09EEF5}"/>
              </a:ext>
            </a:extLst>
          </p:cNvPr>
          <p:cNvSpPr txBox="1"/>
          <p:nvPr/>
        </p:nvSpPr>
        <p:spPr>
          <a:xfrm>
            <a:off x="9663002" y="373399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3396EBAE-F131-E29C-D01E-99F21E55996E}"/>
              </a:ext>
            </a:extLst>
          </p:cNvPr>
          <p:cNvSpPr txBox="1"/>
          <p:nvPr/>
        </p:nvSpPr>
        <p:spPr>
          <a:xfrm>
            <a:off x="8183097" y="450602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27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560446EB-0251-5011-5BFF-CBAA7B0B8576}"/>
              </a:ext>
            </a:extLst>
          </p:cNvPr>
          <p:cNvSpPr txBox="1"/>
          <p:nvPr/>
        </p:nvSpPr>
        <p:spPr>
          <a:xfrm>
            <a:off x="8933733" y="440558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26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9A95C463-80A8-C650-DC1C-757F1A275027}"/>
              </a:ext>
            </a:extLst>
          </p:cNvPr>
          <p:cNvSpPr txBox="1"/>
          <p:nvPr/>
        </p:nvSpPr>
        <p:spPr>
          <a:xfrm>
            <a:off x="9658993" y="451204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BA947C79-FFBF-A93C-5727-9BCDE9095889}"/>
              </a:ext>
            </a:extLst>
          </p:cNvPr>
          <p:cNvSpPr txBox="1"/>
          <p:nvPr/>
        </p:nvSpPr>
        <p:spPr>
          <a:xfrm>
            <a:off x="10392213" y="171864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51A5BADE-6C25-FE51-9C40-4C1692E54F3A}"/>
              </a:ext>
            </a:extLst>
          </p:cNvPr>
          <p:cNvSpPr txBox="1"/>
          <p:nvPr/>
        </p:nvSpPr>
        <p:spPr>
          <a:xfrm>
            <a:off x="10360471" y="2457410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AAF750D2-79F0-BF55-134D-E4E10C116918}"/>
              </a:ext>
            </a:extLst>
          </p:cNvPr>
          <p:cNvSpPr txBox="1"/>
          <p:nvPr/>
        </p:nvSpPr>
        <p:spPr>
          <a:xfrm>
            <a:off x="10360472" y="319617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E52FFB0F-AAA6-857F-C565-B19AFB0A40F2}"/>
              </a:ext>
            </a:extLst>
          </p:cNvPr>
          <p:cNvSpPr txBox="1"/>
          <p:nvPr/>
        </p:nvSpPr>
        <p:spPr>
          <a:xfrm>
            <a:off x="10392212" y="393494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02F6B607-F33A-9556-2E3C-3691B36579AD}"/>
              </a:ext>
            </a:extLst>
          </p:cNvPr>
          <p:cNvSpPr txBox="1"/>
          <p:nvPr/>
        </p:nvSpPr>
        <p:spPr>
          <a:xfrm>
            <a:off x="11142849" y="171864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14" name="ZoneTexte 113">
            <a:extLst>
              <a:ext uri="{FF2B5EF4-FFF2-40B4-BE49-F238E27FC236}">
                <a16:creationId xmlns:a16="http://schemas.microsoft.com/office/drawing/2014/main" id="{66A3AA15-72C0-BBF8-046D-B82770B9834D}"/>
              </a:ext>
            </a:extLst>
          </p:cNvPr>
          <p:cNvSpPr txBox="1"/>
          <p:nvPr/>
        </p:nvSpPr>
        <p:spPr>
          <a:xfrm>
            <a:off x="11142849" y="2457410"/>
            <a:ext cx="8163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15" name="ZoneTexte 114">
            <a:extLst>
              <a:ext uri="{FF2B5EF4-FFF2-40B4-BE49-F238E27FC236}">
                <a16:creationId xmlns:a16="http://schemas.microsoft.com/office/drawing/2014/main" id="{50361473-58F1-5E11-C2C5-676A2B3B981B}"/>
              </a:ext>
            </a:extLst>
          </p:cNvPr>
          <p:cNvSpPr txBox="1"/>
          <p:nvPr/>
        </p:nvSpPr>
        <p:spPr>
          <a:xfrm>
            <a:off x="11111108" y="319617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8C7C8DDE-4056-C2F5-B48A-AB779D959262}"/>
              </a:ext>
            </a:extLst>
          </p:cNvPr>
          <p:cNvSpPr txBox="1"/>
          <p:nvPr/>
        </p:nvSpPr>
        <p:spPr>
          <a:xfrm>
            <a:off x="11111108" y="3934944"/>
            <a:ext cx="659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117" name="ZoneTexte 116">
            <a:extLst>
              <a:ext uri="{FF2B5EF4-FFF2-40B4-BE49-F238E27FC236}">
                <a16:creationId xmlns:a16="http://schemas.microsoft.com/office/drawing/2014/main" id="{9D5D4362-8897-CEBD-767A-ACA1223F2DAC}"/>
              </a:ext>
            </a:extLst>
          </p:cNvPr>
          <p:cNvSpPr txBox="1"/>
          <p:nvPr/>
        </p:nvSpPr>
        <p:spPr>
          <a:xfrm>
            <a:off x="7385531" y="164226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5A97A975-95BD-577D-BB4C-FC1BFC196A93}"/>
              </a:ext>
            </a:extLst>
          </p:cNvPr>
          <p:cNvSpPr txBox="1"/>
          <p:nvPr/>
        </p:nvSpPr>
        <p:spPr>
          <a:xfrm>
            <a:off x="7353789" y="238102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19" name="ZoneTexte 118">
            <a:extLst>
              <a:ext uri="{FF2B5EF4-FFF2-40B4-BE49-F238E27FC236}">
                <a16:creationId xmlns:a16="http://schemas.microsoft.com/office/drawing/2014/main" id="{4143D0FE-B080-8DE2-E53D-3330E9D740CD}"/>
              </a:ext>
            </a:extLst>
          </p:cNvPr>
          <p:cNvSpPr txBox="1"/>
          <p:nvPr/>
        </p:nvSpPr>
        <p:spPr>
          <a:xfrm>
            <a:off x="7353790" y="311979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9513E265-D400-A5A2-A396-B92C6BABC300}"/>
              </a:ext>
            </a:extLst>
          </p:cNvPr>
          <p:cNvSpPr txBox="1"/>
          <p:nvPr/>
        </p:nvSpPr>
        <p:spPr>
          <a:xfrm>
            <a:off x="7385530" y="385856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C5D2739A-71AB-6190-CCBC-91BF8B53D362}"/>
              </a:ext>
            </a:extLst>
          </p:cNvPr>
          <p:cNvSpPr txBox="1"/>
          <p:nvPr/>
        </p:nvSpPr>
        <p:spPr>
          <a:xfrm>
            <a:off x="7353789" y="471298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28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823D3AFB-85A5-35CA-0D27-8A64D27D8F92}"/>
              </a:ext>
            </a:extLst>
          </p:cNvPr>
          <p:cNvSpPr txBox="1"/>
          <p:nvPr/>
        </p:nvSpPr>
        <p:spPr>
          <a:xfrm>
            <a:off x="6566275" y="4897653"/>
            <a:ext cx="734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29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8299C461-1810-F94F-B942-741BC6F1BBD3}"/>
              </a:ext>
            </a:extLst>
          </p:cNvPr>
          <p:cNvSpPr txBox="1"/>
          <p:nvPr/>
        </p:nvSpPr>
        <p:spPr>
          <a:xfrm>
            <a:off x="6600202" y="4045412"/>
            <a:ext cx="554454" cy="2308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9B58367F-C1D0-F84C-E9B9-3729B7BEE3E9}"/>
              </a:ext>
            </a:extLst>
          </p:cNvPr>
          <p:cNvSpPr txBox="1"/>
          <p:nvPr/>
        </p:nvSpPr>
        <p:spPr>
          <a:xfrm>
            <a:off x="4881090" y="4013816"/>
            <a:ext cx="473065" cy="2308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sz="900" dirty="0">
                <a:solidFill>
                  <a:srgbClr val="FF0000"/>
                </a:solidFill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38857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D41FCAA-9CD1-BDA7-BD4C-FB75C38A2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0" b="94554" l="5279" r="96506">
                        <a14:foregroundMark x1="11004" y1="17465" x2="9591" y2="62160"/>
                        <a14:foregroundMark x1="9591" y1="62160" x2="18067" y2="74742"/>
                        <a14:foregroundMark x1="18067" y1="74742" x2="25353" y2="77840"/>
                        <a14:foregroundMark x1="27435" y1="82441" x2="21859" y2="80000"/>
                        <a14:foregroundMark x1="21859" y1="80000" x2="21859" y2="80000"/>
                        <a14:foregroundMark x1="5353" y1="69484" x2="6171" y2="56150"/>
                        <a14:foregroundMark x1="27807" y1="13991" x2="55836" y2="7981"/>
                        <a14:foregroundMark x1="81710" y1="10892" x2="92119" y2="12488"/>
                        <a14:foregroundMark x1="92119" y1="12488" x2="94126" y2="24038"/>
                        <a14:foregroundMark x1="94126" y1="24038" x2="89294" y2="40376"/>
                        <a14:foregroundMark x1="90929" y1="82629" x2="84387" y2="88075"/>
                        <a14:foregroundMark x1="84387" y1="88075" x2="81933" y2="88075"/>
                        <a14:foregroundMark x1="90335" y1="93991" x2="87881" y2="94554"/>
                        <a14:foregroundMark x1="93309" y1="85258" x2="94275" y2="80657"/>
                        <a14:foregroundMark x1="96506" y1="26197" x2="96506" y2="26197"/>
                        <a14:foregroundMark x1="78885" y1="25822" x2="78067" y2="26761"/>
                        <a14:foregroundMark x1="78216" y1="44319" x2="77770" y2="41033"/>
                        <a14:foregroundMark x1="78885" y1="57559" x2="78513" y2="56432"/>
                        <a14:foregroundMark x1="78662" y1="73333" x2="78290" y2="729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826" y="1353723"/>
            <a:ext cx="5890013" cy="4663839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7273EB4-0606-41CA-F11E-016758F01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700" b="94554" l="5279" r="96506">
                        <a14:foregroundMark x1="11004" y1="17465" x2="9591" y2="62160"/>
                        <a14:foregroundMark x1="9591" y1="62160" x2="18067" y2="74742"/>
                        <a14:foregroundMark x1="18067" y1="74742" x2="25353" y2="77840"/>
                        <a14:foregroundMark x1="27435" y1="82441" x2="21859" y2="80000"/>
                        <a14:foregroundMark x1="21859" y1="80000" x2="21859" y2="80000"/>
                        <a14:foregroundMark x1="5353" y1="69484" x2="6171" y2="56150"/>
                        <a14:foregroundMark x1="27807" y1="13991" x2="55836" y2="7981"/>
                        <a14:foregroundMark x1="81710" y1="10892" x2="92119" y2="12488"/>
                        <a14:foregroundMark x1="92119" y1="12488" x2="94126" y2="24038"/>
                        <a14:foregroundMark x1="94126" y1="24038" x2="89294" y2="40376"/>
                        <a14:foregroundMark x1="90929" y1="82629" x2="84387" y2="88075"/>
                        <a14:foregroundMark x1="84387" y1="88075" x2="81933" y2="88075"/>
                        <a14:foregroundMark x1="90335" y1="93991" x2="87881" y2="94554"/>
                        <a14:foregroundMark x1="93309" y1="85258" x2="94275" y2="80657"/>
                        <a14:foregroundMark x1="96506" y1="26197" x2="96506" y2="26197"/>
                        <a14:foregroundMark x1="78885" y1="25822" x2="78067" y2="26761"/>
                        <a14:foregroundMark x1="78216" y1="44319" x2="77770" y2="41033"/>
                        <a14:foregroundMark x1="78885" y1="57559" x2="78513" y2="56432"/>
                        <a14:foregroundMark x1="78662" y1="73333" x2="78290" y2="729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074420" y="1179552"/>
            <a:ext cx="5890013" cy="466383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7F65D78-0612-239B-82C6-47058B28ED7F}"/>
              </a:ext>
            </a:extLst>
          </p:cNvPr>
          <p:cNvSpPr txBox="1"/>
          <p:nvPr/>
        </p:nvSpPr>
        <p:spPr>
          <a:xfrm>
            <a:off x="259308" y="186378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8B6BFE0-1427-8FE1-1AB9-856C8F98D860}"/>
              </a:ext>
            </a:extLst>
          </p:cNvPr>
          <p:cNvSpPr txBox="1"/>
          <p:nvPr/>
        </p:nvSpPr>
        <p:spPr>
          <a:xfrm>
            <a:off x="227566" y="260255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7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F55813-864B-774A-FD51-9E2B849575DE}"/>
              </a:ext>
            </a:extLst>
          </p:cNvPr>
          <p:cNvSpPr txBox="1"/>
          <p:nvPr/>
        </p:nvSpPr>
        <p:spPr>
          <a:xfrm>
            <a:off x="195826" y="3341319"/>
            <a:ext cx="712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13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6177EEE-0604-A543-8492-BD0EE5A77257}"/>
              </a:ext>
            </a:extLst>
          </p:cNvPr>
          <p:cNvSpPr txBox="1"/>
          <p:nvPr/>
        </p:nvSpPr>
        <p:spPr>
          <a:xfrm>
            <a:off x="227567" y="4080086"/>
            <a:ext cx="65953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19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FA5F35A-C14F-15A3-DBF2-3A1657D4E1E5}"/>
              </a:ext>
            </a:extLst>
          </p:cNvPr>
          <p:cNvSpPr txBox="1"/>
          <p:nvPr/>
        </p:nvSpPr>
        <p:spPr>
          <a:xfrm>
            <a:off x="1009944" y="186378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5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757F049-E69D-3392-0E0D-842ACE943B12}"/>
              </a:ext>
            </a:extLst>
          </p:cNvPr>
          <p:cNvSpPr txBox="1"/>
          <p:nvPr/>
        </p:nvSpPr>
        <p:spPr>
          <a:xfrm>
            <a:off x="978202" y="260255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8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F543DDF-7482-743A-B1BB-B3DAF3E842DC}"/>
              </a:ext>
            </a:extLst>
          </p:cNvPr>
          <p:cNvSpPr txBox="1"/>
          <p:nvPr/>
        </p:nvSpPr>
        <p:spPr>
          <a:xfrm>
            <a:off x="978203" y="334131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14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5C1E566-EE86-E5FD-DD17-8EA40CE4B7B1}"/>
              </a:ext>
            </a:extLst>
          </p:cNvPr>
          <p:cNvSpPr txBox="1"/>
          <p:nvPr/>
        </p:nvSpPr>
        <p:spPr>
          <a:xfrm>
            <a:off x="1009943" y="408008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20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167EABA5-B746-321C-AEA8-C5F9AD19CC66}"/>
              </a:ext>
            </a:extLst>
          </p:cNvPr>
          <p:cNvSpPr txBox="1"/>
          <p:nvPr/>
        </p:nvSpPr>
        <p:spPr>
          <a:xfrm>
            <a:off x="1728838" y="167911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4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D97F125-9162-CC51-81D5-1A0458DCF416}"/>
              </a:ext>
            </a:extLst>
          </p:cNvPr>
          <p:cNvSpPr txBox="1"/>
          <p:nvPr/>
        </p:nvSpPr>
        <p:spPr>
          <a:xfrm>
            <a:off x="1697096" y="241788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12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D32534-431F-65BE-5A6C-C447404A7980}"/>
              </a:ext>
            </a:extLst>
          </p:cNvPr>
          <p:cNvSpPr txBox="1"/>
          <p:nvPr/>
        </p:nvSpPr>
        <p:spPr>
          <a:xfrm>
            <a:off x="1697097" y="315665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15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907E1B7-69B6-D936-1538-994A81B66CD4}"/>
              </a:ext>
            </a:extLst>
          </p:cNvPr>
          <p:cNvSpPr txBox="1"/>
          <p:nvPr/>
        </p:nvSpPr>
        <p:spPr>
          <a:xfrm>
            <a:off x="1728837" y="3895420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21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1315C13-FF77-595B-5EE8-ED046D124576}"/>
              </a:ext>
            </a:extLst>
          </p:cNvPr>
          <p:cNvSpPr txBox="1"/>
          <p:nvPr/>
        </p:nvSpPr>
        <p:spPr>
          <a:xfrm>
            <a:off x="2479474" y="157867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3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55BC870-12F3-076E-1CE6-580272FE0DBC}"/>
              </a:ext>
            </a:extLst>
          </p:cNvPr>
          <p:cNvSpPr txBox="1"/>
          <p:nvPr/>
        </p:nvSpPr>
        <p:spPr>
          <a:xfrm>
            <a:off x="2447732" y="231744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683A611-3267-92BD-F6C9-49D5804F6ADA}"/>
              </a:ext>
            </a:extLst>
          </p:cNvPr>
          <p:cNvSpPr txBox="1"/>
          <p:nvPr/>
        </p:nvSpPr>
        <p:spPr>
          <a:xfrm>
            <a:off x="2447733" y="305620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16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BCF7D3C-72B2-6201-11DB-F6AB55B1E486}"/>
              </a:ext>
            </a:extLst>
          </p:cNvPr>
          <p:cNvSpPr txBox="1"/>
          <p:nvPr/>
        </p:nvSpPr>
        <p:spPr>
          <a:xfrm>
            <a:off x="2479473" y="379497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22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A26D470-DD24-AE42-6012-E3E687DEFDFB}"/>
              </a:ext>
            </a:extLst>
          </p:cNvPr>
          <p:cNvSpPr txBox="1"/>
          <p:nvPr/>
        </p:nvSpPr>
        <p:spPr>
          <a:xfrm>
            <a:off x="3204734" y="168513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E3F006E-8F6D-094A-FEBA-00471AD1FC54}"/>
              </a:ext>
            </a:extLst>
          </p:cNvPr>
          <p:cNvSpPr txBox="1"/>
          <p:nvPr/>
        </p:nvSpPr>
        <p:spPr>
          <a:xfrm>
            <a:off x="3172992" y="242390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10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028062C-4740-A086-C71F-C087B324454B}"/>
              </a:ext>
            </a:extLst>
          </p:cNvPr>
          <p:cNvSpPr txBox="1"/>
          <p:nvPr/>
        </p:nvSpPr>
        <p:spPr>
          <a:xfrm>
            <a:off x="3172993" y="316266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18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CCBEA83C-6247-0619-4500-FA7E86B43FD9}"/>
              </a:ext>
            </a:extLst>
          </p:cNvPr>
          <p:cNvSpPr txBox="1"/>
          <p:nvPr/>
        </p:nvSpPr>
        <p:spPr>
          <a:xfrm>
            <a:off x="3204733" y="390143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23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A9BEA1D-F703-188A-7B42-056D77FD3EAF}"/>
              </a:ext>
            </a:extLst>
          </p:cNvPr>
          <p:cNvSpPr txBox="1"/>
          <p:nvPr/>
        </p:nvSpPr>
        <p:spPr>
          <a:xfrm>
            <a:off x="3943687" y="178740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4F88BFE-36FF-1C72-A5D7-4922EBBA9AFB}"/>
              </a:ext>
            </a:extLst>
          </p:cNvPr>
          <p:cNvSpPr txBox="1"/>
          <p:nvPr/>
        </p:nvSpPr>
        <p:spPr>
          <a:xfrm>
            <a:off x="3911945" y="252617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9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A8171A3-8802-1640-175B-843C5E11158F}"/>
              </a:ext>
            </a:extLst>
          </p:cNvPr>
          <p:cNvSpPr txBox="1"/>
          <p:nvPr/>
        </p:nvSpPr>
        <p:spPr>
          <a:xfrm>
            <a:off x="3911946" y="326493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17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08222A4-42A9-F15A-A5EF-67DE8C063433}"/>
              </a:ext>
            </a:extLst>
          </p:cNvPr>
          <p:cNvSpPr txBox="1"/>
          <p:nvPr/>
        </p:nvSpPr>
        <p:spPr>
          <a:xfrm>
            <a:off x="3943686" y="400370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24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B12A7FD2-E63C-7891-FFFA-AAAC1ED039EB}"/>
              </a:ext>
            </a:extLst>
          </p:cNvPr>
          <p:cNvSpPr txBox="1"/>
          <p:nvPr/>
        </p:nvSpPr>
        <p:spPr>
          <a:xfrm>
            <a:off x="1724828" y="467346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25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0CBD91F-3D74-20E5-E102-7F9A2766AFD1}"/>
              </a:ext>
            </a:extLst>
          </p:cNvPr>
          <p:cNvSpPr txBox="1"/>
          <p:nvPr/>
        </p:nvSpPr>
        <p:spPr>
          <a:xfrm>
            <a:off x="2475464" y="457301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26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ADBD8DB-E083-BB66-9000-42C9340C9BC2}"/>
              </a:ext>
            </a:extLst>
          </p:cNvPr>
          <p:cNvSpPr txBox="1"/>
          <p:nvPr/>
        </p:nvSpPr>
        <p:spPr>
          <a:xfrm>
            <a:off x="3200724" y="467947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27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D99E536-39DA-91CE-C2DD-C9CA06EC8E3C}"/>
              </a:ext>
            </a:extLst>
          </p:cNvPr>
          <p:cNvSpPr txBox="1"/>
          <p:nvPr/>
        </p:nvSpPr>
        <p:spPr>
          <a:xfrm>
            <a:off x="4088895" y="485812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28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6E32DF28-5DE7-EAD4-147D-E6624724E1BC}"/>
              </a:ext>
            </a:extLst>
          </p:cNvPr>
          <p:cNvSpPr txBox="1"/>
          <p:nvPr/>
        </p:nvSpPr>
        <p:spPr>
          <a:xfrm>
            <a:off x="4806616" y="5062293"/>
            <a:ext cx="848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29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F57FD6BC-BEA7-CF69-F1F4-41AC9DF5B79E}"/>
              </a:ext>
            </a:extLst>
          </p:cNvPr>
          <p:cNvSpPr txBox="1"/>
          <p:nvPr/>
        </p:nvSpPr>
        <p:spPr>
          <a:xfrm>
            <a:off x="8187107" y="165682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9937567-01CD-C1E7-3970-07ECAB4D1403}"/>
              </a:ext>
            </a:extLst>
          </p:cNvPr>
          <p:cNvSpPr txBox="1"/>
          <p:nvPr/>
        </p:nvSpPr>
        <p:spPr>
          <a:xfrm>
            <a:off x="8155365" y="239559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10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888C888-23F3-716C-48CD-3247B89D0296}"/>
              </a:ext>
            </a:extLst>
          </p:cNvPr>
          <p:cNvSpPr txBox="1"/>
          <p:nvPr/>
        </p:nvSpPr>
        <p:spPr>
          <a:xfrm>
            <a:off x="8155366" y="313435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18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233F29D-0D15-6963-C02E-175E9DEFB857}"/>
              </a:ext>
            </a:extLst>
          </p:cNvPr>
          <p:cNvSpPr txBox="1"/>
          <p:nvPr/>
        </p:nvSpPr>
        <p:spPr>
          <a:xfrm>
            <a:off x="8187106" y="387312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23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B064416-5DC6-D516-A0F6-94A37FA5F4BA}"/>
              </a:ext>
            </a:extLst>
          </p:cNvPr>
          <p:cNvSpPr txBox="1"/>
          <p:nvPr/>
        </p:nvSpPr>
        <p:spPr>
          <a:xfrm>
            <a:off x="8937743" y="155637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3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54D31EA-FE77-B3DB-792D-1725D8D30ABC}"/>
              </a:ext>
            </a:extLst>
          </p:cNvPr>
          <p:cNvSpPr txBox="1"/>
          <p:nvPr/>
        </p:nvSpPr>
        <p:spPr>
          <a:xfrm>
            <a:off x="8906001" y="229514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11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872FB881-7D11-C47D-1F7E-CD59A6237F72}"/>
              </a:ext>
            </a:extLst>
          </p:cNvPr>
          <p:cNvSpPr txBox="1"/>
          <p:nvPr/>
        </p:nvSpPr>
        <p:spPr>
          <a:xfrm>
            <a:off x="8906002" y="303391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7295C8A5-FFEB-3015-3E43-C0FF05EC2222}"/>
              </a:ext>
            </a:extLst>
          </p:cNvPr>
          <p:cNvSpPr txBox="1"/>
          <p:nvPr/>
        </p:nvSpPr>
        <p:spPr>
          <a:xfrm>
            <a:off x="8937742" y="3772680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22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F386837E-70D6-2442-F010-EA5F5E09BBDD}"/>
              </a:ext>
            </a:extLst>
          </p:cNvPr>
          <p:cNvSpPr txBox="1"/>
          <p:nvPr/>
        </p:nvSpPr>
        <p:spPr>
          <a:xfrm>
            <a:off x="9663003" y="1662840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4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7DDDAAE7-9D51-46FB-CE53-9F66CAC4923E}"/>
              </a:ext>
            </a:extLst>
          </p:cNvPr>
          <p:cNvSpPr txBox="1"/>
          <p:nvPr/>
        </p:nvSpPr>
        <p:spPr>
          <a:xfrm>
            <a:off x="9631261" y="2401607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12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4028C762-ABB5-97BA-DF75-21A953988064}"/>
              </a:ext>
            </a:extLst>
          </p:cNvPr>
          <p:cNvSpPr txBox="1"/>
          <p:nvPr/>
        </p:nvSpPr>
        <p:spPr>
          <a:xfrm>
            <a:off x="9631262" y="314037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15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AA00369D-AA7D-B36C-0237-3B47F0C21634}"/>
              </a:ext>
            </a:extLst>
          </p:cNvPr>
          <p:cNvSpPr txBox="1"/>
          <p:nvPr/>
        </p:nvSpPr>
        <p:spPr>
          <a:xfrm>
            <a:off x="9663002" y="387914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21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1E32847-90D7-AC2F-8FE8-6B765547EB65}"/>
              </a:ext>
            </a:extLst>
          </p:cNvPr>
          <p:cNvSpPr txBox="1"/>
          <p:nvPr/>
        </p:nvSpPr>
        <p:spPr>
          <a:xfrm>
            <a:off x="8183097" y="465116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27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ED4CE60D-1796-4BA6-B3C0-78E74AC1F38E}"/>
              </a:ext>
            </a:extLst>
          </p:cNvPr>
          <p:cNvSpPr txBox="1"/>
          <p:nvPr/>
        </p:nvSpPr>
        <p:spPr>
          <a:xfrm>
            <a:off x="8933733" y="4550723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26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A990DFE0-37F3-B1BF-E00C-F9085A0D0291}"/>
              </a:ext>
            </a:extLst>
          </p:cNvPr>
          <p:cNvSpPr txBox="1"/>
          <p:nvPr/>
        </p:nvSpPr>
        <p:spPr>
          <a:xfrm>
            <a:off x="9658993" y="465718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25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1288D02B-E6E9-09E3-2B68-8B90706306DB}"/>
              </a:ext>
            </a:extLst>
          </p:cNvPr>
          <p:cNvSpPr txBox="1"/>
          <p:nvPr/>
        </p:nvSpPr>
        <p:spPr>
          <a:xfrm>
            <a:off x="10392213" y="186378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5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306D6335-2DC1-C7AD-F74F-2FEED2730D25}"/>
              </a:ext>
            </a:extLst>
          </p:cNvPr>
          <p:cNvSpPr txBox="1"/>
          <p:nvPr/>
        </p:nvSpPr>
        <p:spPr>
          <a:xfrm>
            <a:off x="10360471" y="2602552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8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F34571F5-8D29-0730-4298-69A012B8A7B9}"/>
              </a:ext>
            </a:extLst>
          </p:cNvPr>
          <p:cNvSpPr txBox="1"/>
          <p:nvPr/>
        </p:nvSpPr>
        <p:spPr>
          <a:xfrm>
            <a:off x="10360472" y="334131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14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08BBF2A5-8A61-E18B-135E-CFA4C9B0C84A}"/>
              </a:ext>
            </a:extLst>
          </p:cNvPr>
          <p:cNvSpPr txBox="1"/>
          <p:nvPr/>
        </p:nvSpPr>
        <p:spPr>
          <a:xfrm>
            <a:off x="10392212" y="4080086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20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B2A8F4C9-59FF-EBDE-46A7-A3F940706F87}"/>
              </a:ext>
            </a:extLst>
          </p:cNvPr>
          <p:cNvSpPr txBox="1"/>
          <p:nvPr/>
        </p:nvSpPr>
        <p:spPr>
          <a:xfrm>
            <a:off x="11142849" y="186378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6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755C82E9-585E-9657-20FD-8C5C9093A1A1}"/>
              </a:ext>
            </a:extLst>
          </p:cNvPr>
          <p:cNvSpPr txBox="1"/>
          <p:nvPr/>
        </p:nvSpPr>
        <p:spPr>
          <a:xfrm>
            <a:off x="11142849" y="2602552"/>
            <a:ext cx="8163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7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9875E502-71DF-F3A1-57E7-237E029960FA}"/>
              </a:ext>
            </a:extLst>
          </p:cNvPr>
          <p:cNvSpPr txBox="1"/>
          <p:nvPr/>
        </p:nvSpPr>
        <p:spPr>
          <a:xfrm>
            <a:off x="11111108" y="334131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13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850E8D9C-3847-B2E4-8465-A2D261FC3F31}"/>
              </a:ext>
            </a:extLst>
          </p:cNvPr>
          <p:cNvSpPr txBox="1"/>
          <p:nvPr/>
        </p:nvSpPr>
        <p:spPr>
          <a:xfrm>
            <a:off x="11111108" y="4080086"/>
            <a:ext cx="6595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19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DE6F60E8-4CCB-BDF7-EB60-B6396101A888}"/>
              </a:ext>
            </a:extLst>
          </p:cNvPr>
          <p:cNvSpPr txBox="1"/>
          <p:nvPr/>
        </p:nvSpPr>
        <p:spPr>
          <a:xfrm>
            <a:off x="7385531" y="1787404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8581C764-07E0-0FE7-C56A-A166B1850790}"/>
              </a:ext>
            </a:extLst>
          </p:cNvPr>
          <p:cNvSpPr txBox="1"/>
          <p:nvPr/>
        </p:nvSpPr>
        <p:spPr>
          <a:xfrm>
            <a:off x="7353789" y="2526171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9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68C6C7E1-7EEE-AA06-49EF-B97E3C69B0EB}"/>
              </a:ext>
            </a:extLst>
          </p:cNvPr>
          <p:cNvSpPr txBox="1"/>
          <p:nvPr/>
        </p:nvSpPr>
        <p:spPr>
          <a:xfrm>
            <a:off x="7353790" y="3264938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17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10397ADA-C44C-576D-1495-62DCAF12DC61}"/>
              </a:ext>
            </a:extLst>
          </p:cNvPr>
          <p:cNvSpPr txBox="1"/>
          <p:nvPr/>
        </p:nvSpPr>
        <p:spPr>
          <a:xfrm>
            <a:off x="7385530" y="4003705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24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29BE66BC-047F-4886-5256-DAE8FBB3FAC0}"/>
              </a:ext>
            </a:extLst>
          </p:cNvPr>
          <p:cNvSpPr txBox="1"/>
          <p:nvPr/>
        </p:nvSpPr>
        <p:spPr>
          <a:xfrm>
            <a:off x="7353789" y="4858129"/>
            <a:ext cx="6277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28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0B823C8B-0937-EDA5-0CB1-9ECB579A6A1D}"/>
              </a:ext>
            </a:extLst>
          </p:cNvPr>
          <p:cNvSpPr txBox="1"/>
          <p:nvPr/>
        </p:nvSpPr>
        <p:spPr>
          <a:xfrm>
            <a:off x="6566275" y="5042795"/>
            <a:ext cx="7346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900" dirty="0"/>
              <a:t>29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B0307E2-365B-586D-E129-C85595A8F866}"/>
              </a:ext>
            </a:extLst>
          </p:cNvPr>
          <p:cNvSpPr txBox="1"/>
          <p:nvPr/>
        </p:nvSpPr>
        <p:spPr>
          <a:xfrm>
            <a:off x="6600202" y="4190554"/>
            <a:ext cx="554454" cy="2308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sz="900" dirty="0"/>
              <a:t>30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61D6847-728A-7EBA-5FE7-91ACADD4EF84}"/>
              </a:ext>
            </a:extLst>
          </p:cNvPr>
          <p:cNvSpPr txBox="1"/>
          <p:nvPr/>
        </p:nvSpPr>
        <p:spPr>
          <a:xfrm>
            <a:off x="4881090" y="4158958"/>
            <a:ext cx="473065" cy="230832"/>
          </a:xfrm>
          <a:prstGeom prst="rect">
            <a:avLst/>
          </a:prstGeom>
          <a:solidFill>
            <a:srgbClr val="D9D9D9">
              <a:alpha val="54118"/>
            </a:srgbClr>
          </a:solidFill>
        </p:spPr>
        <p:txBody>
          <a:bodyPr wrap="square" rtlCol="0">
            <a:spAutoFit/>
          </a:bodyPr>
          <a:lstStyle/>
          <a:p>
            <a:r>
              <a:rPr lang="fr-CH" sz="900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1314878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439</Words>
  <Application>Microsoft Office PowerPoint</Application>
  <PresentationFormat>Grand écran</PresentationFormat>
  <Paragraphs>427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de Grave</dc:creator>
  <cp:lastModifiedBy>Nicolas de Grave</cp:lastModifiedBy>
  <cp:revision>4</cp:revision>
  <dcterms:created xsi:type="dcterms:W3CDTF">2024-05-03T12:03:02Z</dcterms:created>
  <dcterms:modified xsi:type="dcterms:W3CDTF">2024-05-03T15:20:43Z</dcterms:modified>
</cp:coreProperties>
</file>