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8ACAF-6A7E-4409-8742-EC444D868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A0AE12-CD5A-47AF-A684-396755FA5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5D252B-00FB-4A18-AA95-A39778CE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B8D14-FC74-4C51-8E3E-6B84E59A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7AE8FE-6000-4DB4-AA05-92CD68F7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1D5EA-674A-451D-9441-B62AD247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70264E-8829-48FB-AF9F-2D7C81656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0A02D-034E-4964-9D51-9AC5F181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7A4F4-A017-49B9-832B-3F156403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487D8-A0ED-4A6E-BFEB-7F588DA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89FE9D-9A51-4BC7-9ADD-D2837C02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80BED04-6AF8-4DC0-8177-3A0A4EF8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1E525B-04CD-4A06-BE80-CF747D79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86290A-4CE1-417B-B033-86D83579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6050E-07A2-4A23-88B6-22A615C3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7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71611-8EC3-464F-AFC3-E202573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0BE49-C67A-4FDE-A452-B67C2E5C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76731-F83D-4889-9CF3-93690473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F75988-34FA-461C-924A-3F17B79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C49D44-40AD-4C6E-B956-54C0DAF0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1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BDB7B6-7C35-43CE-B013-7D00D401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71E3D-EBF5-40E0-A37B-F13951AFF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0FD23-3B13-423F-8E43-9E87A051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4D1F88-AE96-4D28-AB74-C936013A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84AB7-07CD-4BF8-A5AE-2784B602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8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985C4-1A06-4A18-8D51-A00794D5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C58CB8-1DBC-44A2-BFBC-80A87196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F72B6F-7AAA-4770-9B02-E9ADE616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B3CB58-5752-456C-916D-FBABCAC3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9556F-B956-426A-A5EA-A1702704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BD5FF6-6BED-43A7-B3AF-87A755A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B62E5-F60A-48A0-9640-684D6EDE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574825-ACD0-4300-85D6-0138F2BEB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40DF46-EFC3-4082-9202-1ADE4389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3E4B83-62DA-4A0B-A7A1-D1E69BEA5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7F110C-8E04-4E44-A888-948B88E9A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E285A2-5707-45FB-A1B8-38D1E021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46779D-A8D7-48DA-9CA6-95809286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A4A1636-0233-4304-ABE7-67F33E40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557D0-51AB-4A24-B404-30B9040E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8DAC41-119A-48E8-B0E1-CFBC2E7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11DB8-295E-43AD-BF0D-A967DE39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132B28-DF7B-476E-BA0B-30738510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D39CE2-14C7-4924-B244-C1445B47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189784-9B74-4F28-A01E-86CE2B34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C4602-2AE1-4234-AE53-A9C8CF50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9F1CB-B4EC-48B0-96AE-A2C86940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C8AC3D-5509-4F28-8A7F-12163585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0C8FC-1847-4295-86D1-96CFEE91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D7F4A1-B329-4B3B-88A1-05E6F47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7D9F6D-228E-4BDA-B75E-E285A366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3569E0-8C76-4ADD-B42F-D193003A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3E3DB-6972-4E27-B7CC-F935A070A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1D3CD1-3EC4-42F4-8312-B61A452D2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222B1F-7209-42AE-897D-938439AB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2C177-EBE6-481E-A802-E5C43F75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D58FA0-C507-47F2-9093-08B7D542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1AC61F-F841-4514-856F-66E9176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AB31C3-6FBB-4705-959D-0E2BC566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7CE357-69A5-4367-9C07-92AEF6C0F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57833-DE0B-44CB-B24F-A18E01801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4281-F9B1-484F-8FAF-91B5EE0A34FD}" type="datetimeFigureOut">
              <a:rPr lang="en-US" smtClean="0"/>
              <a:t>12/31/2020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E2FEAE-C422-48D9-B089-5ACC57E06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41320-EFC5-422B-AC27-5146675F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8B6A-A22E-4E3E-807A-51EBF8A3ACD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240A3-1A9F-4D68-AF5F-626C08597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PumaTX</a:t>
            </a:r>
            <a:r>
              <a:rPr lang="fr-FR" dirty="0"/>
              <a:t> organisation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A0FA22-99C0-42BA-A0DE-C6FA9A871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4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03A-446B-484C-9E49-89A0BB8B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8979"/>
            <a:ext cx="10515600" cy="1325563"/>
          </a:xfrm>
        </p:spPr>
        <p:txBody>
          <a:bodyPr/>
          <a:lstStyle/>
          <a:p>
            <a:r>
              <a:rPr lang="fr-FR" dirty="0"/>
              <a:t>Main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39ACE3-7181-4D1F-B496-3F8BD5969278}"/>
              </a:ext>
            </a:extLst>
          </p:cNvPr>
          <p:cNvSpPr txBox="1"/>
          <p:nvPr/>
        </p:nvSpPr>
        <p:spPr>
          <a:xfrm>
            <a:off x="331414" y="2910468"/>
            <a:ext cx="1672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User Input</a:t>
            </a:r>
            <a:endParaRPr lang="en-US" dirty="0"/>
          </a:p>
        </p:txBody>
      </p:sp>
      <p:sp>
        <p:nvSpPr>
          <p:cNvPr id="5" name="ZoneTexte 4">
            <a:hlinkClick r:id="rId2" action="ppaction://hlinksldjump"/>
            <a:extLst>
              <a:ext uri="{FF2B5EF4-FFF2-40B4-BE49-F238E27FC236}">
                <a16:creationId xmlns:a16="http://schemas.microsoft.com/office/drawing/2014/main" id="{510433E3-C470-4785-B44B-E760C899AFFC}"/>
              </a:ext>
            </a:extLst>
          </p:cNvPr>
          <p:cNvSpPr txBox="1"/>
          <p:nvPr/>
        </p:nvSpPr>
        <p:spPr>
          <a:xfrm>
            <a:off x="2559502" y="2910468"/>
            <a:ext cx="16726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Tx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89BA73-6480-47FC-A181-54A467538382}"/>
              </a:ext>
            </a:extLst>
          </p:cNvPr>
          <p:cNvSpPr txBox="1"/>
          <p:nvPr/>
        </p:nvSpPr>
        <p:spPr>
          <a:xfrm>
            <a:off x="6025078" y="2910468"/>
            <a:ext cx="167268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Rx</a:t>
            </a:r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B9CC60-8898-4A3C-B573-845DC4AB5B86}"/>
              </a:ext>
            </a:extLst>
          </p:cNvPr>
          <p:cNvSpPr txBox="1"/>
          <p:nvPr/>
        </p:nvSpPr>
        <p:spPr>
          <a:xfrm>
            <a:off x="8636024" y="2916716"/>
            <a:ext cx="167268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UAV</a:t>
            </a:r>
            <a:endParaRPr lang="en-US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F1DD87C-D48D-49F4-8855-1354CDA812E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04097" y="3095134"/>
            <a:ext cx="5554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32C0A55-EFDE-428C-86E4-01883E465274}"/>
              </a:ext>
            </a:extLst>
          </p:cNvPr>
          <p:cNvSpPr txBox="1"/>
          <p:nvPr/>
        </p:nvSpPr>
        <p:spPr>
          <a:xfrm>
            <a:off x="7807489" y="2615182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FPort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8090F38-A6B0-419F-9F2B-AB4D8BE6839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697761" y="3095134"/>
            <a:ext cx="938263" cy="62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35A1B42-AFE8-4559-8493-A08CC3051C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32185" y="3095134"/>
            <a:ext cx="17928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EEDA7D8E-49BC-4127-A1D4-67FD1A0E8E15}"/>
              </a:ext>
            </a:extLst>
          </p:cNvPr>
          <p:cNvSpPr txBox="1"/>
          <p:nvPr/>
        </p:nvSpPr>
        <p:spPr>
          <a:xfrm>
            <a:off x="4517136" y="2615184"/>
            <a:ext cx="111556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2.4Ghz 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64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03A-446B-484C-9E49-89A0BB8B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Input - </a:t>
            </a:r>
            <a:r>
              <a:rPr lang="fr-FR" dirty="0" err="1"/>
              <a:t>Tx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39ACE3-7181-4D1F-B496-3F8BD5969278}"/>
              </a:ext>
            </a:extLst>
          </p:cNvPr>
          <p:cNvSpPr txBox="1"/>
          <p:nvPr/>
        </p:nvSpPr>
        <p:spPr>
          <a:xfrm>
            <a:off x="550870" y="3244334"/>
            <a:ext cx="1672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User Input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2E441-C3D4-4FA5-82AE-0BEC99128B41}"/>
              </a:ext>
            </a:extLst>
          </p:cNvPr>
          <p:cNvSpPr/>
          <p:nvPr/>
        </p:nvSpPr>
        <p:spPr>
          <a:xfrm>
            <a:off x="7141464" y="790956"/>
            <a:ext cx="2231136" cy="5276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Tx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4E1350-D6E7-4EB4-A65E-F091CC8C6823}"/>
              </a:ext>
            </a:extLst>
          </p:cNvPr>
          <p:cNvSpPr txBox="1"/>
          <p:nvPr/>
        </p:nvSpPr>
        <p:spPr>
          <a:xfrm>
            <a:off x="5178552" y="1236109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Joystick</a:t>
            </a:r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731FBA-62C6-4148-813F-1176D29C27D5}"/>
              </a:ext>
            </a:extLst>
          </p:cNvPr>
          <p:cNvSpPr txBox="1"/>
          <p:nvPr/>
        </p:nvSpPr>
        <p:spPr>
          <a:xfrm>
            <a:off x="5178552" y="2173774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Switch</a:t>
            </a:r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B68C753-A9C0-4D14-99A2-D798354177F5}"/>
              </a:ext>
            </a:extLst>
          </p:cNvPr>
          <p:cNvSpPr txBox="1"/>
          <p:nvPr/>
        </p:nvSpPr>
        <p:spPr>
          <a:xfrm>
            <a:off x="5178552" y="3059668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Pot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D4A366-D67D-428A-9B62-25D0C526D2AF}"/>
              </a:ext>
            </a:extLst>
          </p:cNvPr>
          <p:cNvSpPr txBox="1"/>
          <p:nvPr/>
        </p:nvSpPr>
        <p:spPr>
          <a:xfrm>
            <a:off x="5178552" y="4831457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Menu Nav</a:t>
            </a:r>
            <a:endParaRPr lang="en-US" dirty="0"/>
          </a:p>
        </p:txBody>
      </p:sp>
      <p:cxnSp>
        <p:nvCxnSpPr>
          <p:cNvPr id="26" name="Connecteur : en angle 25">
            <a:extLst>
              <a:ext uri="{FF2B5EF4-FFF2-40B4-BE49-F238E27FC236}">
                <a16:creationId xmlns:a16="http://schemas.microsoft.com/office/drawing/2014/main" id="{155C98F3-19B0-4C1F-B73C-693DA22C981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23553" y="1657212"/>
            <a:ext cx="4927055" cy="17717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4FCE93EB-1281-436A-9C54-2F975701ED5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23553" y="2543106"/>
            <a:ext cx="4917911" cy="88589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A040B9A-4977-4A63-AA36-EBA45BC244EC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2223553" y="3429000"/>
            <a:ext cx="4917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CA72980-2F6F-49C6-ABDC-C351D2EFE9E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470777" y="1530101"/>
            <a:ext cx="1587122" cy="57542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6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03A-446B-484C-9E49-89A0BB8B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Tx</a:t>
            </a:r>
            <a:r>
              <a:rPr lang="fr-FR" dirty="0"/>
              <a:t> Hardware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39ACE3-7181-4D1F-B496-3F8BD5969278}"/>
              </a:ext>
            </a:extLst>
          </p:cNvPr>
          <p:cNvSpPr txBox="1"/>
          <p:nvPr/>
        </p:nvSpPr>
        <p:spPr>
          <a:xfrm>
            <a:off x="838200" y="2142372"/>
            <a:ext cx="1672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MLX30393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8011D9-560E-40E8-B6BA-CAE7EC07DD98}"/>
              </a:ext>
            </a:extLst>
          </p:cNvPr>
          <p:cNvSpPr txBox="1"/>
          <p:nvPr/>
        </p:nvSpPr>
        <p:spPr>
          <a:xfrm>
            <a:off x="838199" y="2963388"/>
            <a:ext cx="1672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Buttons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F1551B-ABAD-41D6-9AC4-861F24B09075}"/>
              </a:ext>
            </a:extLst>
          </p:cNvPr>
          <p:cNvSpPr txBox="1"/>
          <p:nvPr/>
        </p:nvSpPr>
        <p:spPr>
          <a:xfrm>
            <a:off x="838199" y="3784404"/>
            <a:ext cx="1672683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/>
              <a:t>Potentiometer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7A36F5-03E5-4C32-944F-20420B872345}"/>
              </a:ext>
            </a:extLst>
          </p:cNvPr>
          <p:cNvSpPr/>
          <p:nvPr/>
        </p:nvSpPr>
        <p:spPr>
          <a:xfrm>
            <a:off x="5257800" y="2107558"/>
            <a:ext cx="2231136" cy="208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MCU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2DDDBD-BAC7-4E1D-AE9D-5D191893C92C}"/>
              </a:ext>
            </a:extLst>
          </p:cNvPr>
          <p:cNvSpPr/>
          <p:nvPr/>
        </p:nvSpPr>
        <p:spPr>
          <a:xfrm>
            <a:off x="5257800" y="5239512"/>
            <a:ext cx="2231136" cy="9531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Display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86FECC8-A4FD-4BD4-AE05-1519C5ED5462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6373368" y="4188550"/>
            <a:ext cx="0" cy="10509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D840D62-109E-4546-8D2B-9EFD069EE3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10883" y="2327038"/>
            <a:ext cx="27469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90CD00B-B7CC-48EF-BCC9-C3867128CA1B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2510882" y="3148054"/>
            <a:ext cx="27469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9FDDA33-97A2-4288-9F42-504E5FAC445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10882" y="3969070"/>
            <a:ext cx="27469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F5177A65-98FE-4E63-A071-9DE12E2C068B}"/>
              </a:ext>
            </a:extLst>
          </p:cNvPr>
          <p:cNvSpPr txBox="1"/>
          <p:nvPr/>
        </p:nvSpPr>
        <p:spPr>
          <a:xfrm>
            <a:off x="3642928" y="1957706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  <a:endParaRPr lang="en-US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6364A9E-199A-4C90-9436-E5AFB8EC628D}"/>
              </a:ext>
            </a:extLst>
          </p:cNvPr>
          <p:cNvSpPr txBox="1"/>
          <p:nvPr/>
        </p:nvSpPr>
        <p:spPr>
          <a:xfrm>
            <a:off x="3554763" y="277648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12x GPIO</a:t>
            </a:r>
            <a:endParaRPr lang="en-US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E41CA5A-4512-4544-8B48-075FF86FE364}"/>
              </a:ext>
            </a:extLst>
          </p:cNvPr>
          <p:cNvSpPr txBox="1"/>
          <p:nvPr/>
        </p:nvSpPr>
        <p:spPr>
          <a:xfrm>
            <a:off x="3554763" y="3613523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2x ADC</a:t>
            </a:r>
            <a:endParaRPr lang="en-US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573A1DF-1F70-42D2-955E-E99FB246D2E3}"/>
              </a:ext>
            </a:extLst>
          </p:cNvPr>
          <p:cNvSpPr txBox="1"/>
          <p:nvPr/>
        </p:nvSpPr>
        <p:spPr>
          <a:xfrm>
            <a:off x="6373368" y="4533803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I2C</a:t>
            </a:r>
          </a:p>
          <a:p>
            <a:r>
              <a:rPr lang="fr-FR" sz="1000" dirty="0"/>
              <a:t>12pin </a:t>
            </a:r>
            <a:r>
              <a:rPr lang="fr-FR" sz="1000" dirty="0" err="1"/>
              <a:t>ffc</a:t>
            </a:r>
            <a:r>
              <a:rPr lang="fr-FR" sz="1000" dirty="0"/>
              <a:t> 0.5mm </a:t>
            </a:r>
            <a:r>
              <a:rPr lang="fr-FR" sz="1000" dirty="0" err="1"/>
              <a:t>ribbon</a:t>
            </a:r>
            <a:endParaRPr lang="en-US" sz="10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CB33CBA-69BD-4470-ABF4-0C5E647C2C03}"/>
              </a:ext>
            </a:extLst>
          </p:cNvPr>
          <p:cNvSpPr txBox="1"/>
          <p:nvPr/>
        </p:nvSpPr>
        <p:spPr>
          <a:xfrm>
            <a:off x="7704743" y="3169258"/>
            <a:ext cx="5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PXX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03FCB7-E561-4447-8822-80D024CDB236}"/>
              </a:ext>
            </a:extLst>
          </p:cNvPr>
          <p:cNvSpPr/>
          <p:nvPr/>
        </p:nvSpPr>
        <p:spPr>
          <a:xfrm>
            <a:off x="8620984" y="2070542"/>
            <a:ext cx="2231136" cy="9531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SX1280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5D307C67-E0A4-48FB-BA7E-CFF3937D7726}"/>
              </a:ext>
            </a:extLst>
          </p:cNvPr>
          <p:cNvCxnSpPr>
            <a:cxnSpLocks/>
          </p:cNvCxnSpPr>
          <p:nvPr/>
        </p:nvCxnSpPr>
        <p:spPr>
          <a:xfrm flipV="1">
            <a:off x="7488936" y="2536401"/>
            <a:ext cx="1132048" cy="10703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5CB7C996-55A2-4B38-B724-A141BFF4DFF7}"/>
              </a:ext>
            </a:extLst>
          </p:cNvPr>
          <p:cNvSpPr txBox="1"/>
          <p:nvPr/>
        </p:nvSpPr>
        <p:spPr>
          <a:xfrm>
            <a:off x="7771319" y="20153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SPI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EEE910-DFF3-45C2-9ED9-0750816C116F}"/>
              </a:ext>
            </a:extLst>
          </p:cNvPr>
          <p:cNvSpPr/>
          <p:nvPr/>
        </p:nvSpPr>
        <p:spPr>
          <a:xfrm>
            <a:off x="8615678" y="3169258"/>
            <a:ext cx="2231136" cy="9531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R9M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6459607-6554-4632-841F-16B9E567A490}"/>
              </a:ext>
            </a:extLst>
          </p:cNvPr>
          <p:cNvCxnSpPr>
            <a:cxnSpLocks/>
          </p:cNvCxnSpPr>
          <p:nvPr/>
        </p:nvCxnSpPr>
        <p:spPr>
          <a:xfrm>
            <a:off x="7488936" y="3538590"/>
            <a:ext cx="112674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2E54AAF-AE74-45B0-A48F-A7595A908F08}"/>
              </a:ext>
            </a:extLst>
          </p:cNvPr>
          <p:cNvCxnSpPr>
            <a:cxnSpLocks/>
          </p:cNvCxnSpPr>
          <p:nvPr/>
        </p:nvCxnSpPr>
        <p:spPr>
          <a:xfrm flipH="1">
            <a:off x="7500111" y="3798189"/>
            <a:ext cx="11155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CAC79A68-5F5C-4166-B4C0-24C26EEB73E4}"/>
              </a:ext>
            </a:extLst>
          </p:cNvPr>
          <p:cNvSpPr txBox="1"/>
          <p:nvPr/>
        </p:nvSpPr>
        <p:spPr>
          <a:xfrm>
            <a:off x="7698350" y="3819218"/>
            <a:ext cx="6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364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45</Words>
  <Application>Microsoft Office PowerPoint</Application>
  <PresentationFormat>Grand écran</PresentationFormat>
  <Paragraphs>31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PumaTX organisation</vt:lpstr>
      <vt:lpstr>Main</vt:lpstr>
      <vt:lpstr>User Input - Tx</vt:lpstr>
      <vt:lpstr>Tx Hardware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PumaTX organisation</dc:title>
  <dc:creator>Nicolas de Grave</dc:creator>
  <cp:lastModifiedBy>Nicolas de Grave</cp:lastModifiedBy>
  <cp:revision>8</cp:revision>
  <dcterms:created xsi:type="dcterms:W3CDTF">2020-12-31T12:41:04Z</dcterms:created>
  <dcterms:modified xsi:type="dcterms:W3CDTF">2021-01-03T22:07:07Z</dcterms:modified>
</cp:coreProperties>
</file>