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E3915-DDFE-C951-318C-3429EC8940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DF2893-A110-2008-3276-D33243180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1C95F-89BD-BCAB-94BE-1E9A14C92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2391-0910-471F-999D-9834EFC9D45E}" type="datetimeFigureOut">
              <a:rPr lang="en-CH" smtClean="0"/>
              <a:t>29/07/2022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89CEC-6435-32FA-F67F-1A54AE4A3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0C2F3-16EF-6B7E-E8B6-99EDC7ECC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1E7F2-E4AC-4E0D-8BCD-A5003E7D506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63580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43B69-DB06-5F44-CEBD-E67659D94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D2B0D7-2218-6697-F175-747BCE938C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ECF7B-D50A-AC8D-7697-4C95B1CE4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2391-0910-471F-999D-9834EFC9D45E}" type="datetimeFigureOut">
              <a:rPr lang="en-CH" smtClean="0"/>
              <a:t>29/07/2022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D2170-208C-9840-CD13-BF98D432B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E3516-B224-B098-95BB-96F2DDA43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1E7F2-E4AC-4E0D-8BCD-A5003E7D506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74030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953C0D-718A-5049-C62A-32E7BACA29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3C390E-9387-5892-BC49-F971C6630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9F1A1-A8B9-9EA5-E320-61ED7F60B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2391-0910-471F-999D-9834EFC9D45E}" type="datetimeFigureOut">
              <a:rPr lang="en-CH" smtClean="0"/>
              <a:t>29/07/2022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B15FE-740A-4BB2-8E07-C6B03C354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4BC19-7605-D648-A334-90A3BC871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1E7F2-E4AC-4E0D-8BCD-A5003E7D506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17446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63505-575A-ED60-7804-C0DE4C661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E3624-0B92-90FE-EEAD-F03E3FB98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E03E3-4BD8-6B82-7CF2-56EAFA738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2391-0910-471F-999D-9834EFC9D45E}" type="datetimeFigureOut">
              <a:rPr lang="en-CH" smtClean="0"/>
              <a:t>29/07/2022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332E0-1EA6-4997-94A3-726660A60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05A80-3E22-A903-5D1E-C72442420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1E7F2-E4AC-4E0D-8BCD-A5003E7D506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12756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F38E4-5B87-B636-4AC1-44C0666CA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D956F-C940-8FA2-4FC1-5C10F30FC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7B27C-F164-75E4-016C-7D084D383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2391-0910-471F-999D-9834EFC9D45E}" type="datetimeFigureOut">
              <a:rPr lang="en-CH" smtClean="0"/>
              <a:t>29/07/2022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5D764-572B-39CA-D827-6888D7773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B2E97-474D-7474-0A8F-B65142D9A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1E7F2-E4AC-4E0D-8BCD-A5003E7D506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1845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69ED-8893-E6AB-103D-F87942959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DF65E-DDE4-AC8F-7AF9-C055C49D4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F7AC70-27B8-0445-A626-436284FE46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7424B-A377-5452-7DAE-A9013FD99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2391-0910-471F-999D-9834EFC9D45E}" type="datetimeFigureOut">
              <a:rPr lang="en-CH" smtClean="0"/>
              <a:t>29/07/2022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09EB96-3FC9-B641-1539-DF08A6851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506CE-04F5-FE3E-D7CD-D98284A7E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1E7F2-E4AC-4E0D-8BCD-A5003E7D506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2130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E6B64-5EFD-A5D7-8DC0-73462E8A0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3B92C-0E1E-164C-DB32-B308985E9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BC9DDF-F468-25FE-C1B8-705E33E53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07F316-AC7C-4FDB-34D2-2E2E476E3E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7020ED-872E-4949-B1DD-ADB447CBC7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92B44B-315B-0BB9-15F4-9CE308287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2391-0910-471F-999D-9834EFC9D45E}" type="datetimeFigureOut">
              <a:rPr lang="en-CH" smtClean="0"/>
              <a:t>29/07/2022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AEB09-AAFF-39C5-E9E0-212AAD6DD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EFA065-3D50-BFA3-5F64-BAED99AD2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1E7F2-E4AC-4E0D-8BCD-A5003E7D506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53461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AFDB2-A498-B9C0-698C-7CDD71B97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59E6CD-7A97-8E62-A6C7-BC2D9B8CE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2391-0910-471F-999D-9834EFC9D45E}" type="datetimeFigureOut">
              <a:rPr lang="en-CH" smtClean="0"/>
              <a:t>29/07/2022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078ADA-68B6-5656-B656-21256217D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53D8DD-074B-F980-27E1-C8F539E65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1E7F2-E4AC-4E0D-8BCD-A5003E7D506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86490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A16E09-5AB9-9E33-6163-E5FBF9954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2391-0910-471F-999D-9834EFC9D45E}" type="datetimeFigureOut">
              <a:rPr lang="en-CH" smtClean="0"/>
              <a:t>29/07/2022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A2FC0E-61EF-74B4-0D62-D234341AE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DDD7E9-DC08-AAFD-A458-C655A0D72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1E7F2-E4AC-4E0D-8BCD-A5003E7D506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2233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27C53-C482-EDF4-3672-5B88E0EC6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815D2-747C-64EF-B367-BF3DA6BBA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802633-4023-94BB-4D89-8A5D68DC2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6928A1-D2D6-ECEC-AFF6-B5052FE7D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2391-0910-471F-999D-9834EFC9D45E}" type="datetimeFigureOut">
              <a:rPr lang="en-CH" smtClean="0"/>
              <a:t>29/07/2022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7BAC1-A439-E518-1D75-228162515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F3DA3-5703-DC0D-F757-E2524FDDC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1E7F2-E4AC-4E0D-8BCD-A5003E7D506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97342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3E7DF-7C4C-884D-1885-1F823226A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948908-3060-86B2-2BAD-45C98BBD42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204F69-1630-515C-0C26-5645CB14E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4EA36-2E2D-E5A1-A831-AF80AC6F8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22391-0910-471F-999D-9834EFC9D45E}" type="datetimeFigureOut">
              <a:rPr lang="en-CH" smtClean="0"/>
              <a:t>29/07/2022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343AD5-E2E7-23E3-C631-3B218D16F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4EB4A-B313-B66D-8218-EA7C7ECAF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1E7F2-E4AC-4E0D-8BCD-A5003E7D506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41573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190695-2287-5E4B-1024-C42E26B51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4F542B-54E0-D8AF-7B52-C92250605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89183-6A66-4AB3-E3F6-E13350A9AC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22391-0910-471F-999D-9834EFC9D45E}" type="datetimeFigureOut">
              <a:rPr lang="en-CH" smtClean="0"/>
              <a:t>29/07/2022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7DA-54B8-96AB-13E4-0CA03864F0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317BF-1106-C28E-19E8-73C80EAB6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1E7F2-E4AC-4E0D-8BCD-A5003E7D506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78215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61601-E9C1-71EE-1F10-355663AEC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2328" y="309563"/>
            <a:ext cx="9153236" cy="1149782"/>
          </a:xfrm>
        </p:spPr>
        <p:txBody>
          <a:bodyPr/>
          <a:lstStyle/>
          <a:p>
            <a:r>
              <a:rPr lang="en-GB" dirty="0"/>
              <a:t>GL200A PCB analysis</a:t>
            </a:r>
            <a:endParaRPr lang="en-C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259601-B17A-E532-8836-BD080A4DF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285" y="1745198"/>
            <a:ext cx="5401429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094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A6DA5-D18C-5526-5930-577510F9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MB- Processor</a:t>
            </a:r>
            <a:endParaRPr lang="en-CH" dirty="0"/>
          </a:p>
        </p:txBody>
      </p:sp>
      <p:pic>
        <p:nvPicPr>
          <p:cNvPr id="5" name="Picture 4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E550A782-A631-1EC4-AA81-3954F52AFC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4" t="8954" r="29924" b="28245"/>
          <a:stretch/>
        </p:blipFill>
        <p:spPr>
          <a:xfrm>
            <a:off x="2004291" y="2706688"/>
            <a:ext cx="8183418" cy="265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95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A6DA5-D18C-5526-5930-577510F9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MB- Power</a:t>
            </a:r>
            <a:endParaRPr lang="en-CH" dirty="0"/>
          </a:p>
        </p:txBody>
      </p:sp>
      <p:pic>
        <p:nvPicPr>
          <p:cNvPr id="5" name="Picture 4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E550A782-A631-1EC4-AA81-3954F52AFC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4" t="8954" r="29924" b="28245"/>
          <a:stretch/>
        </p:blipFill>
        <p:spPr>
          <a:xfrm>
            <a:off x="2004291" y="2706688"/>
            <a:ext cx="8183418" cy="265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427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A6DA5-D18C-5526-5930-577510F9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MB- RF</a:t>
            </a:r>
            <a:endParaRPr lang="en-CH" dirty="0"/>
          </a:p>
        </p:txBody>
      </p:sp>
      <p:pic>
        <p:nvPicPr>
          <p:cNvPr id="5" name="Picture 4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E550A782-A631-1EC4-AA81-3954F52AFC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4" t="8954" r="29924" b="28245"/>
          <a:stretch/>
        </p:blipFill>
        <p:spPr>
          <a:xfrm>
            <a:off x="2004291" y="2706688"/>
            <a:ext cx="8183418" cy="265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081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A6DA5-D18C-5526-5930-577510F9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MB- Motor control</a:t>
            </a:r>
            <a:endParaRPr lang="en-CH" dirty="0"/>
          </a:p>
        </p:txBody>
      </p:sp>
      <p:pic>
        <p:nvPicPr>
          <p:cNvPr id="5" name="Picture 4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E550A782-A631-1EC4-AA81-3954F52AFC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4" t="8954" r="29924" b="28245"/>
          <a:stretch/>
        </p:blipFill>
        <p:spPr>
          <a:xfrm>
            <a:off x="2004291" y="2706688"/>
            <a:ext cx="8183418" cy="265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405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A6DA5-D18C-5526-5930-577510F9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Left joystick-</a:t>
            </a:r>
            <a:endParaRPr lang="en-CH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6F76C9F-BA24-730E-151A-D1438229A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00000">
            <a:off x="1429327" y="1979755"/>
            <a:ext cx="4328391" cy="4328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E804BE1-6DFA-0290-3FAF-B05F9433E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00000">
            <a:off x="6687127" y="1788100"/>
            <a:ext cx="4520046" cy="4520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3232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A6DA5-D18C-5526-5930-577510F9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Right joystick-</a:t>
            </a:r>
            <a:endParaRPr lang="en-CH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2489BDA-77CA-DB30-8423-4A9539258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00000">
            <a:off x="1511072" y="2649454"/>
            <a:ext cx="3926838" cy="392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684F28C-D471-5E0F-D309-243E3B2E5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700000">
            <a:off x="6648103" y="1773382"/>
            <a:ext cx="4069771" cy="406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8622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A6DA5-D18C-5526-5930-577510F9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Button-</a:t>
            </a:r>
            <a:endParaRPr lang="en-CH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F82EB57-E8C2-82F6-CFA4-C8203CD5E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09028">
            <a:off x="614647" y="1550403"/>
            <a:ext cx="4680138" cy="468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8FEDC800-B766-31C7-303E-630A7F689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927866">
            <a:off x="6124863" y="35991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2365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17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GL200A PCB analysis</vt:lpstr>
      <vt:lpstr>MB- Processor</vt:lpstr>
      <vt:lpstr>MB- Power</vt:lpstr>
      <vt:lpstr>MB- RF</vt:lpstr>
      <vt:lpstr>MB- Motor control</vt:lpstr>
      <vt:lpstr>Left joystick-</vt:lpstr>
      <vt:lpstr>Right joystick-</vt:lpstr>
      <vt:lpstr>Button-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GL200A PCB analysis</dc:title>
  <dc:creator>Nicolas de Grave</dc:creator>
  <cp:lastModifiedBy>Nicolas de Grave</cp:lastModifiedBy>
  <cp:revision>3</cp:revision>
  <dcterms:created xsi:type="dcterms:W3CDTF">2022-07-29T11:51:10Z</dcterms:created>
  <dcterms:modified xsi:type="dcterms:W3CDTF">2022-07-29T13:59:39Z</dcterms:modified>
</cp:coreProperties>
</file>