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2" r:id="rId2"/>
    <p:sldId id="291" r:id="rId3"/>
    <p:sldId id="258" r:id="rId4"/>
    <p:sldId id="293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364A-75EE-7D4A-90AE-D0F5D76627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32BD-04BE-674C-A413-1A9EC089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afternoon – on behalf of Pumas-AI team we would like to thank you for the opportunity to meet with you to discuss our bid. </a:t>
            </a:r>
          </a:p>
          <a:p>
            <a:endParaRPr lang="en-US"/>
          </a:p>
          <a:p>
            <a:r>
              <a:rPr lang="en-US"/>
              <a:t>Let me briefly introduce the company. Pumas-AI envisions to accelerate access to life-saving treatments to patients. Our vision aligns with your own vision of “(</a:t>
            </a:r>
            <a:r>
              <a:rPr lang="en-US" b="0" i="0">
                <a:solidFill>
                  <a:srgbClr val="2D3A42"/>
                </a:solidFill>
                <a:effectLst/>
                <a:latin typeface="SourceSansPro"/>
              </a:rPr>
              <a:t>At Vertex), we invest in scientific innovation to create transformative medicines for people with serious diseases”. 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We aspire to achieve our vision through….(cue to hit next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C317B-0312-40E9-B5FA-BAB4C4237F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..Three offerings. </a:t>
            </a:r>
          </a:p>
          <a:p>
            <a:endParaRPr lang="en-US"/>
          </a:p>
          <a:p>
            <a:r>
              <a:rPr lang="en-US"/>
              <a:t>We commercialize data analytics software Pumas that enable scientists to perform all quantitative analysis to support drug development and regulatory submissions. Pumas is a suite of products which offers an integrated set of tools to double efficiency and reduce technical overhead.</a:t>
            </a:r>
          </a:p>
          <a:p>
            <a:endParaRPr lang="en-US"/>
          </a:p>
          <a:p>
            <a:r>
              <a:rPr lang="en-US"/>
              <a:t>The second offering is </a:t>
            </a:r>
            <a:r>
              <a:rPr lang="en-US" err="1"/>
              <a:t>Lyv</a:t>
            </a:r>
            <a:r>
              <a:rPr lang="en-US"/>
              <a:t> – which is a Clinical Decision Support system software that is used to manage patient treatments in a hospital setting. </a:t>
            </a:r>
            <a:r>
              <a:rPr lang="en-US" err="1"/>
              <a:t>Lyv</a:t>
            </a:r>
            <a:r>
              <a:rPr lang="en-US"/>
              <a:t> can also be used during drug development for titration-, enrichment- and adaptive-trial designs allowing bedside guidance to investigators. </a:t>
            </a:r>
            <a:r>
              <a:rPr lang="en-US" err="1"/>
              <a:t>Lyv</a:t>
            </a:r>
            <a:r>
              <a:rPr lang="en-US"/>
              <a:t> ensure more patients respond well to medicines and minimize the toxicity. </a:t>
            </a:r>
          </a:p>
          <a:p>
            <a:endParaRPr lang="en-US"/>
          </a:p>
          <a:p>
            <a:r>
              <a:rPr lang="en-US"/>
              <a:t>Finally, we work with pharma companies on Scientific &amp; Strategic Consulting projects to find the shortest development path for regulatory approval. We bring unparalleled drug development and regulatory experience across a wide range of areas. Let me introduce you to </a:t>
            </a:r>
            <a:r>
              <a:rPr lang="en-US" err="1"/>
              <a:t>Dhanu</a:t>
            </a:r>
            <a:r>
              <a:rPr lang="en-US"/>
              <a:t>, who Heads our Business Development (cue for next slide)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9804-CA80-494F-8458-250FC65F4E7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1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208C-FF82-D221-CDDE-0CBFE386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99EB-9157-AF70-58C6-93CB06264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7A7F-A775-01B8-FE9A-7B30772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E384-603D-A29B-A3D3-A955E3E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0BC0-401B-D9FB-0A90-6A75FFF6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6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96AC-D7B5-7816-4F7B-80CEF78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0D0C-DAE9-174F-388B-0926CF33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3A70-CBAE-9D77-B338-DE2AA7DE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2BE2-E6BB-D1C2-0376-9FB6FDAE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55CA-CAF9-9EA1-17C6-85EF658E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5E530-87C3-9A56-252F-001C684E7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91FEC-4875-EF1C-656D-2CC0F26C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66BC-BF49-4281-3B68-DC499196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ECB2-021F-0C4F-5AE1-0D82DE4C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6C3D-2036-001E-8E55-43290ABD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8052-700E-90E7-520E-C92B636D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2600-420E-C969-79ED-4378C242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C635-880B-7551-0DA2-1485562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8DD7-700F-346F-D660-C07DDC5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5DEF-FB21-A666-6AA2-D49B5B45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9DAC-C6B4-E257-DE5E-3720A1F3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DD9B8-EE1D-4FAD-28BD-A8029581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8403-91DB-9399-226F-4EA3DBB0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9282-C6F6-E2CF-B431-14AB1CAA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C505-634A-3208-A492-0C612F23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F189-0423-52DE-6E40-EFCB172B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1411-FF16-467F-CE5C-3888B813B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1247-6125-B952-2D36-EF40E745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D620-8494-5055-1FE2-1D9D2292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DF82-068C-7F6D-7979-076627D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66342-F5D5-06AE-2CE3-327F66E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B4D4-87C7-C8FB-2EE7-246599E7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C142-C3DA-D23A-AE54-9740B388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2A6F-837B-E1A2-B639-028AF582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AC300-53DA-BAC9-F354-40CA28FA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E637B-B3F5-7F39-9402-ABF9C9713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C2181-F783-2A7C-7A14-BCA1851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51A14-E4F2-A541-023B-CB47E9B1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05193-3314-8FDE-82FB-7925C2CE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9E02-0DE6-58DB-F816-2CA88A3C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4DB4C-6FB9-AFA9-5A83-0924CAC3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5748F-6D2A-28DD-972D-67D14412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1B5D4-C051-3E2F-AA4F-4E6E81A9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9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D6F4F-E95C-7910-C808-2FB89C6E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6000C-1035-08C6-4C32-17C2949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6DC4-54A8-803E-1B53-FA041DB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4B81-0325-5F2D-DD50-6E55F912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5900-982D-3015-5BF3-5B8AF324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58F67-71EB-B25C-79FA-14DFBE60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FECB-2ABC-AF0F-895F-8581460B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3300-5B68-517F-120E-F13F6D56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8499-3245-D1B7-7E8C-CDBEAD6C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7F8-1C59-8217-31C6-FC9C2D53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355B4-1C2E-24E5-C37B-6D9B3D2F9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24EC4-A52D-01FF-E5F1-2CECE570D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50A6-F660-99FE-97A5-D83C229E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986E9-9A48-CFCC-E9B1-1A1AD445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09321-3B25-DC22-6FE1-DE1A5FEF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B12C4-4E2A-434F-391A-482D2782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3C6B1-A0E5-8D86-B5F5-D462651E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4C0C-3A3A-5FC6-6BFD-50ED76598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5B54-659E-E540-9204-3A8D8CC85F3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F8D3-9263-5BA3-FAE7-9D42B3CC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AFA6-BD73-E4FC-45EB-C2A95618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mas.ai/resources" TargetMode="External"/><Relationship Id="rId2" Type="http://schemas.openxmlformats.org/officeDocument/2006/relationships/hyperlink" Target="https://pumas.ai/ev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sulting@pumas.ai" TargetMode="External"/><Relationship Id="rId4" Type="http://schemas.openxmlformats.org/officeDocument/2006/relationships/hyperlink" Target="mailto:sales@pumas.a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mas.ai/our-products/pumas/mac" TargetMode="External"/><Relationship Id="rId2" Type="http://schemas.openxmlformats.org/officeDocument/2006/relationships/hyperlink" Target="https://pumas.ai/our-products/pumas/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masAI-Labs/Pumas_Berlin_Virtual_Workshop_20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3B9F95-3ADA-D605-6239-24FFEF3B9E02}"/>
              </a:ext>
            </a:extLst>
          </p:cNvPr>
          <p:cNvSpPr/>
          <p:nvPr/>
        </p:nvSpPr>
        <p:spPr>
          <a:xfrm>
            <a:off x="0" y="117734"/>
            <a:ext cx="12192000" cy="6740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C90795D1-819C-76B9-3571-887583B32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62" y="4990815"/>
            <a:ext cx="3461015" cy="17987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E85F0B-AB3D-AEAA-D831-EA49E9C5D541}"/>
              </a:ext>
            </a:extLst>
          </p:cNvPr>
          <p:cNvSpPr txBox="1"/>
          <p:nvPr/>
        </p:nvSpPr>
        <p:spPr>
          <a:xfrm>
            <a:off x="1594269" y="1743613"/>
            <a:ext cx="9197556" cy="14465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77">
              <a:defRPr/>
            </a:pPr>
            <a:r>
              <a:rPr lang="en-IN" sz="4400">
                <a:solidFill>
                  <a:srgbClr val="FFFFFF"/>
                </a:solidFill>
                <a:latin typeface="Amplitude Book" pitchFamily="50" charset="0"/>
                <a:cs typeface="Assistant" pitchFamily="2" charset="-79"/>
              </a:rPr>
              <a:t>Accelerating Access to Life-Saving </a:t>
            </a:r>
          </a:p>
          <a:p>
            <a:pPr defTabSz="914377">
              <a:defRPr/>
            </a:pPr>
            <a:r>
              <a:rPr lang="en-IN" sz="4400">
                <a:solidFill>
                  <a:srgbClr val="FFFFFF"/>
                </a:solidFill>
                <a:latin typeface="Amplitude Book" pitchFamily="50" charset="0"/>
                <a:cs typeface="Assistant" pitchFamily="2" charset="-79"/>
              </a:rPr>
              <a:t>Treatments to Patients</a:t>
            </a:r>
          </a:p>
        </p:txBody>
      </p:sp>
    </p:spTree>
    <p:extLst>
      <p:ext uri="{BB962C8B-B14F-4D97-AF65-F5344CB8AC3E}">
        <p14:creationId xmlns:p14="http://schemas.microsoft.com/office/powerpoint/2010/main" val="2578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570D063-8747-BCD1-9741-FED98F0F80E7}"/>
              </a:ext>
            </a:extLst>
          </p:cNvPr>
          <p:cNvSpPr/>
          <p:nvPr/>
        </p:nvSpPr>
        <p:spPr>
          <a:xfrm>
            <a:off x="0" y="868765"/>
            <a:ext cx="12192000" cy="733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AD282-AB7D-0BC9-BF4E-538A58D5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89D-CB2C-4550-8547-A1E7925FC40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1ACE7-9347-BC93-578B-2A201B377887}"/>
              </a:ext>
            </a:extLst>
          </p:cNvPr>
          <p:cNvSpPr txBox="1"/>
          <p:nvPr/>
        </p:nvSpPr>
        <p:spPr>
          <a:xfrm>
            <a:off x="813293" y="1044119"/>
            <a:ext cx="1055890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prstClr val="white"/>
                </a:solidFill>
                <a:latin typeface="+mj-lt"/>
                <a:cs typeface="Assistant" panose="00000500000000000000" pitchFamily="2" charset="-79"/>
              </a:rPr>
              <a:t>Augmenting healthcare intelligence with predictive analytics that turn data into life-saving decisions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A1691-9C3F-E309-ABA9-51E646C7E04D}"/>
              </a:ext>
            </a:extLst>
          </p:cNvPr>
          <p:cNvGrpSpPr/>
          <p:nvPr/>
        </p:nvGrpSpPr>
        <p:grpSpPr>
          <a:xfrm>
            <a:off x="4592171" y="1896188"/>
            <a:ext cx="2666544" cy="3785941"/>
            <a:chOff x="4592171" y="1565988"/>
            <a:chExt cx="2666544" cy="37859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D456B4-FF28-3A71-E20F-8364EA1E5129}"/>
                </a:ext>
              </a:extLst>
            </p:cNvPr>
            <p:cNvGrpSpPr/>
            <p:nvPr/>
          </p:nvGrpSpPr>
          <p:grpSpPr>
            <a:xfrm>
              <a:off x="4592171" y="1565988"/>
              <a:ext cx="2666544" cy="3785941"/>
              <a:chOff x="4592171" y="1565988"/>
              <a:chExt cx="2666544" cy="378594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8A458AB-1528-3D7D-0475-78672FC45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986" r="33992" b="14306"/>
              <a:stretch/>
            </p:blipFill>
            <p:spPr>
              <a:xfrm>
                <a:off x="4592171" y="1565988"/>
                <a:ext cx="2666544" cy="3785941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96F6AA-66F7-2435-2C3E-5A31281CB705}"/>
                  </a:ext>
                </a:extLst>
              </p:cNvPr>
              <p:cNvSpPr/>
              <p:nvPr/>
            </p:nvSpPr>
            <p:spPr>
              <a:xfrm>
                <a:off x="4715208" y="3359552"/>
                <a:ext cx="2420470" cy="1864630"/>
              </a:xfrm>
              <a:prstGeom prst="rect">
                <a:avLst/>
              </a:prstGeom>
              <a:solidFill>
                <a:srgbClr val="247B5B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0D0B5F-8B29-B180-65AE-E4A62477C97B}"/>
                  </a:ext>
                </a:extLst>
              </p:cNvPr>
              <p:cNvSpPr/>
              <p:nvPr/>
            </p:nvSpPr>
            <p:spPr>
              <a:xfrm>
                <a:off x="4653689" y="3578107"/>
                <a:ext cx="2543508" cy="73866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 defTabSz="914377">
                  <a:defRPr/>
                </a:pPr>
                <a:r>
                  <a:rPr lang="en-US" sz="1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ssistant" pitchFamily="2" charset="-79"/>
                    <a:cs typeface="Assistant" pitchFamily="2" charset="-79"/>
                  </a:rPr>
                  <a:t>We humanize technology to provide personalized treatments for patients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D23A5F-F5FB-A655-0019-995C2C877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142" t="7978" r="15706" b="71632"/>
            <a:stretch/>
          </p:blipFill>
          <p:spPr>
            <a:xfrm>
              <a:off x="5596999" y="4582492"/>
              <a:ext cx="284909" cy="3264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70A928-4CFB-5704-AE29-63EE4F692031}"/>
                </a:ext>
              </a:extLst>
            </p:cNvPr>
            <p:cNvSpPr txBox="1"/>
            <p:nvPr/>
          </p:nvSpPr>
          <p:spPr>
            <a:xfrm>
              <a:off x="5854150" y="4608598"/>
              <a:ext cx="975332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algn="ctr" defTabSz="914377">
                <a:defRPr sz="14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ssistant" pitchFamily="2" charset="-79"/>
                  <a:cs typeface="Assistant" pitchFamily="2" charset="-79"/>
                </a:defRPr>
              </a:lvl1pPr>
            </a:lstStyle>
            <a:p>
              <a:pPr algn="l"/>
              <a:r>
                <a:rPr lang="en-US">
                  <a:latin typeface="+mj-lt"/>
                </a:rPr>
                <a:t>Lyv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B0D47D-797D-8D4E-6161-CCC6AF6A8A31}"/>
              </a:ext>
            </a:extLst>
          </p:cNvPr>
          <p:cNvGrpSpPr/>
          <p:nvPr/>
        </p:nvGrpSpPr>
        <p:grpSpPr>
          <a:xfrm>
            <a:off x="7931068" y="1896187"/>
            <a:ext cx="2666544" cy="3785941"/>
            <a:chOff x="7931068" y="1565987"/>
            <a:chExt cx="2666544" cy="37859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5450C1-5D2A-49D5-AC26-E093C9CEAC48}"/>
                </a:ext>
              </a:extLst>
            </p:cNvPr>
            <p:cNvGrpSpPr/>
            <p:nvPr/>
          </p:nvGrpSpPr>
          <p:grpSpPr>
            <a:xfrm>
              <a:off x="7931068" y="1565987"/>
              <a:ext cx="2666544" cy="3785941"/>
              <a:chOff x="7931068" y="1565987"/>
              <a:chExt cx="2666544" cy="378594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18455C7-C53D-F762-6B71-6FB2DAD6A2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7978" b="14200"/>
              <a:stretch/>
            </p:blipFill>
            <p:spPr>
              <a:xfrm>
                <a:off x="7931068" y="1565987"/>
                <a:ext cx="2666544" cy="378594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B14869-3F1B-E2AC-B690-F60715ADA290}"/>
                  </a:ext>
                </a:extLst>
              </p:cNvPr>
              <p:cNvSpPr/>
              <p:nvPr/>
            </p:nvSpPr>
            <p:spPr>
              <a:xfrm>
                <a:off x="8060277" y="3355900"/>
                <a:ext cx="2420470" cy="1802741"/>
              </a:xfrm>
              <a:prstGeom prst="rect">
                <a:avLst/>
              </a:prstGeom>
              <a:solidFill>
                <a:srgbClr val="AD3E3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07BB812-1A9C-B695-019C-736DDA7133BD}"/>
                  </a:ext>
                </a:extLst>
              </p:cNvPr>
              <p:cNvSpPr/>
              <p:nvPr/>
            </p:nvSpPr>
            <p:spPr>
              <a:xfrm>
                <a:off x="7998758" y="3574455"/>
                <a:ext cx="2543508" cy="73866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 defTabSz="914377">
                  <a:defRPr/>
                </a:pPr>
                <a:r>
                  <a:rPr lang="en-US" sz="1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ssistant" pitchFamily="2" charset="-79"/>
                    <a:cs typeface="Assistant" pitchFamily="2" charset="-79"/>
                  </a:rPr>
                  <a:t>Find the shortest development path for regulatory approval, with us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CF9D24C-FDAF-8EFB-0BA0-8198BA276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380" t="8311" r="468" b="71299"/>
            <a:stretch/>
          </p:blipFill>
          <p:spPr>
            <a:xfrm>
              <a:off x="8565027" y="4520926"/>
              <a:ext cx="284909" cy="32648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5C9ADE-444C-ABE6-743C-4D1FD8B1CBD8}"/>
                </a:ext>
              </a:extLst>
            </p:cNvPr>
            <p:cNvSpPr txBox="1"/>
            <p:nvPr/>
          </p:nvSpPr>
          <p:spPr>
            <a:xfrm>
              <a:off x="8808346" y="4480753"/>
              <a:ext cx="1482797" cy="46166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algn="ctr" defTabSz="914377">
                <a:defRPr sz="14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ssistant" pitchFamily="2" charset="-79"/>
                  <a:cs typeface="Assistant" pitchFamily="2" charset="-79"/>
                </a:defRPr>
              </a:lvl1pPr>
            </a:lstStyle>
            <a:p>
              <a:pPr algn="l"/>
              <a:r>
                <a:rPr lang="en-US" sz="1200">
                  <a:latin typeface="+mj-lt"/>
                </a:rPr>
                <a:t>Scientific &amp;</a:t>
              </a:r>
            </a:p>
            <a:p>
              <a:pPr algn="l"/>
              <a:r>
                <a:rPr lang="en-US" sz="1200">
                  <a:latin typeface="+mj-lt"/>
                </a:rPr>
                <a:t>Strategic Consulting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3343A7-EC1A-7794-6877-16419A7DB8BF}"/>
              </a:ext>
            </a:extLst>
          </p:cNvPr>
          <p:cNvGrpSpPr/>
          <p:nvPr/>
        </p:nvGrpSpPr>
        <p:grpSpPr>
          <a:xfrm>
            <a:off x="1253274" y="1896188"/>
            <a:ext cx="2666544" cy="3785940"/>
            <a:chOff x="1253274" y="1896188"/>
            <a:chExt cx="2666544" cy="37859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0E63DA-DDAB-1B4C-92D0-21B08CB28DBA}"/>
                </a:ext>
              </a:extLst>
            </p:cNvPr>
            <p:cNvGrpSpPr/>
            <p:nvPr/>
          </p:nvGrpSpPr>
          <p:grpSpPr>
            <a:xfrm>
              <a:off x="1253274" y="1896188"/>
              <a:ext cx="2666544" cy="3785940"/>
              <a:chOff x="1253274" y="1896188"/>
              <a:chExt cx="2666544" cy="37859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F730ED-2A9C-9AB4-138D-91AB43DB05FE}"/>
                  </a:ext>
                </a:extLst>
              </p:cNvPr>
              <p:cNvGrpSpPr/>
              <p:nvPr/>
            </p:nvGrpSpPr>
            <p:grpSpPr>
              <a:xfrm>
                <a:off x="1253274" y="1896188"/>
                <a:ext cx="2666544" cy="3785940"/>
                <a:chOff x="1253274" y="1565990"/>
                <a:chExt cx="2666544" cy="378594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C9CA643-7295-328D-6543-4B3F19DEF0B0}"/>
                    </a:ext>
                  </a:extLst>
                </p:cNvPr>
                <p:cNvGrpSpPr/>
                <p:nvPr/>
              </p:nvGrpSpPr>
              <p:grpSpPr>
                <a:xfrm>
                  <a:off x="1253274" y="1565990"/>
                  <a:ext cx="2666544" cy="3785940"/>
                  <a:chOff x="1253274" y="1565990"/>
                  <a:chExt cx="2666544" cy="3785940"/>
                </a:xfrm>
              </p:grpSpPr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7D156F03-4A8F-F1AA-24B1-DCE8B3269B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7978" b="14200"/>
                  <a:stretch/>
                </p:blipFill>
                <p:spPr>
                  <a:xfrm>
                    <a:off x="1253274" y="1565990"/>
                    <a:ext cx="2666544" cy="3785940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9CE8D76-0BC9-9912-3561-C45DF328BDD7}"/>
                      </a:ext>
                    </a:extLst>
                  </p:cNvPr>
                  <p:cNvSpPr/>
                  <p:nvPr/>
                </p:nvSpPr>
                <p:spPr>
                  <a:xfrm>
                    <a:off x="1376311" y="3355900"/>
                    <a:ext cx="2420470" cy="1868282"/>
                  </a:xfrm>
                  <a:prstGeom prst="rect">
                    <a:avLst/>
                  </a:prstGeom>
                  <a:solidFill>
                    <a:srgbClr val="167784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1094A44-908C-6477-C622-54999EA6F37F}"/>
                      </a:ext>
                    </a:extLst>
                  </p:cNvPr>
                  <p:cNvSpPr/>
                  <p:nvPr/>
                </p:nvSpPr>
                <p:spPr>
                  <a:xfrm>
                    <a:off x="1314792" y="3578107"/>
                    <a:ext cx="2543508" cy="738664"/>
                  </a:xfrm>
                  <a:prstGeom prst="rect">
                    <a:avLst/>
                  </a:prstGeom>
                </p:spPr>
                <p:txBody>
                  <a:bodyPr wrap="square" anchor="t">
                    <a:spAutoFit/>
                  </a:bodyPr>
                  <a:lstStyle/>
                  <a:p>
                    <a:pPr algn="ctr" defTabSz="914377">
                      <a:defRPr/>
                    </a:pPr>
                    <a:r>
                      <a:rPr lang="en-US" sz="140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ssistant" pitchFamily="2" charset="-79"/>
                        <a:cs typeface="Assistant" pitchFamily="2" charset="-79"/>
                      </a:rPr>
                      <a:t>Our data-analytical tools help make data-driven decisions more efficiently</a:t>
                    </a:r>
                  </a:p>
                </p:txBody>
              </p:sp>
            </p:grp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33FD43BF-4868-7A51-25CB-8BC08FA1A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5605" t="8047" r="46243" b="71563"/>
                <a:stretch/>
              </p:blipFill>
              <p:spPr>
                <a:xfrm>
                  <a:off x="2642255" y="4414855"/>
                  <a:ext cx="284909" cy="32648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E6552761-FB56-3C5D-8F95-A16345DA10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0659" t="9488" r="61189" b="70122"/>
                <a:stretch/>
              </p:blipFill>
              <p:spPr>
                <a:xfrm>
                  <a:off x="1451934" y="4414855"/>
                  <a:ext cx="284909" cy="326485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F3322D78-D9AE-E096-B99D-38F5E98487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5867" t="9112" r="75981" b="70498"/>
                <a:stretch/>
              </p:blipFill>
              <p:spPr>
                <a:xfrm>
                  <a:off x="1451934" y="4878563"/>
                  <a:ext cx="284909" cy="326485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57A27A6-D581-6CAF-1E58-CD138C940C6F}"/>
                    </a:ext>
                  </a:extLst>
                </p:cNvPr>
                <p:cNvSpPr txBox="1"/>
                <p:nvPr/>
              </p:nvSpPr>
              <p:spPr>
                <a:xfrm>
                  <a:off x="1688544" y="4439598"/>
                  <a:ext cx="89800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 err="1">
                      <a:latin typeface="+mj-lt"/>
                    </a:rPr>
                    <a:t>Pumas</a:t>
                  </a:r>
                  <a:r>
                    <a:rPr lang="en-US" sz="1200" b="1" err="1">
                      <a:latin typeface="+mj-lt"/>
                    </a:rPr>
                    <a:t>CP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1425C5-E7D8-B960-5E79-6CB6A8294AE8}"/>
                    </a:ext>
                  </a:extLst>
                </p:cNvPr>
                <p:cNvSpPr txBox="1"/>
                <p:nvPr/>
              </p:nvSpPr>
              <p:spPr>
                <a:xfrm>
                  <a:off x="2879882" y="4439598"/>
                  <a:ext cx="97533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 b="1">
                      <a:latin typeface="+mj-lt"/>
                    </a:rPr>
                    <a:t>Deep</a:t>
                  </a:r>
                  <a:r>
                    <a:rPr lang="en-US" sz="1200">
                      <a:latin typeface="+mj-lt"/>
                    </a:rPr>
                    <a:t>Pumas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FC86580-912E-FEF0-DEEA-CC17131D8144}"/>
                    </a:ext>
                  </a:extLst>
                </p:cNvPr>
                <p:cNvSpPr txBox="1"/>
                <p:nvPr/>
              </p:nvSpPr>
              <p:spPr>
                <a:xfrm>
                  <a:off x="1683578" y="4903306"/>
                  <a:ext cx="89800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>
                      <a:latin typeface="+mj-lt"/>
                    </a:rPr>
                    <a:t>Pumas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F487CA-CBA4-2CDE-7485-8C5C98962F23}"/>
                    </a:ext>
                  </a:extLst>
                </p:cNvPr>
                <p:cNvSpPr txBox="1"/>
                <p:nvPr/>
              </p:nvSpPr>
              <p:spPr>
                <a:xfrm>
                  <a:off x="2877024" y="4903306"/>
                  <a:ext cx="97533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 err="1">
                      <a:latin typeface="+mj-lt"/>
                    </a:rPr>
                    <a:t>Pumas</a:t>
                  </a:r>
                  <a:r>
                    <a:rPr lang="en-US" sz="1200" b="1" err="1">
                      <a:latin typeface="+mj-lt"/>
                    </a:rPr>
                    <a:t>QSP</a:t>
                  </a:r>
                  <a:endParaRPr lang="en-US" sz="1200" b="1">
                    <a:latin typeface="+mj-lt"/>
                  </a:endParaRPr>
                </a:p>
              </p:txBody>
            </p: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D0F3C09-87BF-C11A-D89F-8119C6934B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0539" t="7927" r="31309" b="71683"/>
              <a:stretch/>
            </p:blipFill>
            <p:spPr>
              <a:xfrm>
                <a:off x="2642254" y="5195691"/>
                <a:ext cx="284909" cy="326485"/>
              </a:xfrm>
              <a:prstGeom prst="rect">
                <a:avLst/>
              </a:prstGeom>
            </p:spPr>
          </p:pic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5BBEDA-D93A-B26B-D107-3081D102EA99}"/>
                </a:ext>
              </a:extLst>
            </p:cNvPr>
            <p:cNvSpPr/>
            <p:nvPr/>
          </p:nvSpPr>
          <p:spPr>
            <a:xfrm>
              <a:off x="2683668" y="5271643"/>
              <a:ext cx="172371" cy="161880"/>
            </a:xfrm>
            <a:prstGeom prst="ellipse">
              <a:avLst/>
            </a:prstGeom>
            <a:solidFill>
              <a:srgbClr val="167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42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F41AA44-0E94-657D-9D34-3AB7B9E5480E}"/>
              </a:ext>
            </a:extLst>
          </p:cNvPr>
          <p:cNvGrpSpPr/>
          <p:nvPr/>
        </p:nvGrpSpPr>
        <p:grpSpPr>
          <a:xfrm flipH="1" flipV="1">
            <a:off x="21861" y="4239155"/>
            <a:ext cx="12170139" cy="2618845"/>
            <a:chOff x="116405" y="4461420"/>
            <a:chExt cx="11137245" cy="2396580"/>
          </a:xfrm>
          <a:solidFill>
            <a:schemeClr val="tx1">
              <a:alpha val="10000"/>
            </a:schemeClr>
          </a:solidFill>
        </p:grpSpPr>
        <p:grpSp>
          <p:nvGrpSpPr>
            <p:cNvPr id="49" name="Group 3421">
              <a:extLst>
                <a:ext uri="{FF2B5EF4-FFF2-40B4-BE49-F238E27FC236}">
                  <a16:creationId xmlns:a16="http://schemas.microsoft.com/office/drawing/2014/main" id="{6E888923-953D-7B05-6B32-1BE75811A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405" y="4461420"/>
              <a:ext cx="9709569" cy="1311271"/>
              <a:chOff x="6393" y="3214"/>
              <a:chExt cx="5672" cy="766"/>
            </a:xfrm>
            <a:grpFill/>
          </p:grpSpPr>
          <p:sp>
            <p:nvSpPr>
              <p:cNvPr id="577" name="Oval 3221">
                <a:extLst>
                  <a:ext uri="{FF2B5EF4-FFF2-40B4-BE49-F238E27FC236}">
                    <a16:creationId xmlns:a16="http://schemas.microsoft.com/office/drawing/2014/main" id="{EAAAA135-1251-633B-DF11-D360C967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2" y="3214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Oval 3222">
                <a:extLst>
                  <a:ext uri="{FF2B5EF4-FFF2-40B4-BE49-F238E27FC236}">
                    <a16:creationId xmlns:a16="http://schemas.microsoft.com/office/drawing/2014/main" id="{0A6F9F56-7E32-9FFF-34A7-F3047FD0F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5" y="3242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Oval 3223">
                <a:extLst>
                  <a:ext uri="{FF2B5EF4-FFF2-40B4-BE49-F238E27FC236}">
                    <a16:creationId xmlns:a16="http://schemas.microsoft.com/office/drawing/2014/main" id="{47FD1914-39B6-7315-0CAA-B92FC6852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7" y="3278"/>
                <a:ext cx="43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3224">
                <a:extLst>
                  <a:ext uri="{FF2B5EF4-FFF2-40B4-BE49-F238E27FC236}">
                    <a16:creationId xmlns:a16="http://schemas.microsoft.com/office/drawing/2014/main" id="{D48B0100-35C1-7699-D617-9CD9FAA23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0" y="3313"/>
                <a:ext cx="40" cy="41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1 h 17"/>
                  <a:gd name="T6" fmla="*/ 0 w 17"/>
                  <a:gd name="T7" fmla="*/ 9 h 17"/>
                  <a:gd name="T8" fmla="*/ 9 w 17"/>
                  <a:gd name="T9" fmla="*/ 17 h 17"/>
                  <a:gd name="T10" fmla="*/ 17 w 17"/>
                  <a:gd name="T11" fmla="*/ 9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2" y="3"/>
                      <a:pt x="0" y="6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3225">
                <a:extLst>
                  <a:ext uri="{FF2B5EF4-FFF2-40B4-BE49-F238E27FC236}">
                    <a16:creationId xmlns:a16="http://schemas.microsoft.com/office/drawing/2014/main" id="{2D2DA652-AC0B-D25C-5FFB-1B01486A2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0" y="3354"/>
                <a:ext cx="40" cy="40"/>
              </a:xfrm>
              <a:custGeom>
                <a:avLst/>
                <a:gdLst>
                  <a:gd name="T0" fmla="*/ 8 w 17"/>
                  <a:gd name="T1" fmla="*/ 0 h 17"/>
                  <a:gd name="T2" fmla="*/ 7 w 17"/>
                  <a:gd name="T3" fmla="*/ 0 h 17"/>
                  <a:gd name="T4" fmla="*/ 3 w 17"/>
                  <a:gd name="T5" fmla="*/ 2 h 17"/>
                  <a:gd name="T6" fmla="*/ 0 w 17"/>
                  <a:gd name="T7" fmla="*/ 9 h 17"/>
                  <a:gd name="T8" fmla="*/ 8 w 17"/>
                  <a:gd name="T9" fmla="*/ 17 h 17"/>
                  <a:gd name="T10" fmla="*/ 10 w 17"/>
                  <a:gd name="T11" fmla="*/ 17 h 17"/>
                  <a:gd name="T12" fmla="*/ 12 w 17"/>
                  <a:gd name="T13" fmla="*/ 16 h 17"/>
                  <a:gd name="T14" fmla="*/ 17 w 17"/>
                  <a:gd name="T15" fmla="*/ 9 h 17"/>
                  <a:gd name="T16" fmla="*/ 8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5" y="15"/>
                      <a:pt x="17" y="12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3226">
                <a:extLst>
                  <a:ext uri="{FF2B5EF4-FFF2-40B4-BE49-F238E27FC236}">
                    <a16:creationId xmlns:a16="http://schemas.microsoft.com/office/drawing/2014/main" id="{6A72F039-167C-FE7D-0F03-40EB75D27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8" y="3399"/>
                <a:ext cx="40" cy="38"/>
              </a:xfrm>
              <a:custGeom>
                <a:avLst/>
                <a:gdLst>
                  <a:gd name="T0" fmla="*/ 8 w 17"/>
                  <a:gd name="T1" fmla="*/ 0 h 16"/>
                  <a:gd name="T2" fmla="*/ 7 w 17"/>
                  <a:gd name="T3" fmla="*/ 0 h 16"/>
                  <a:gd name="T4" fmla="*/ 3 w 17"/>
                  <a:gd name="T5" fmla="*/ 1 h 16"/>
                  <a:gd name="T6" fmla="*/ 0 w 17"/>
                  <a:gd name="T7" fmla="*/ 8 h 16"/>
                  <a:gd name="T8" fmla="*/ 8 w 17"/>
                  <a:gd name="T9" fmla="*/ 16 h 16"/>
                  <a:gd name="T10" fmla="*/ 9 w 17"/>
                  <a:gd name="T11" fmla="*/ 16 h 16"/>
                  <a:gd name="T12" fmla="*/ 14 w 17"/>
                  <a:gd name="T13" fmla="*/ 14 h 16"/>
                  <a:gd name="T14" fmla="*/ 17 w 17"/>
                  <a:gd name="T15" fmla="*/ 8 h 16"/>
                  <a:gd name="T16" fmla="*/ 8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8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4" y="14"/>
                    </a:cubicBezTo>
                    <a:cubicBezTo>
                      <a:pt x="15" y="12"/>
                      <a:pt x="17" y="10"/>
                      <a:pt x="17" y="8"/>
                    </a:cubicBezTo>
                    <a:cubicBezTo>
                      <a:pt x="17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3227">
                <a:extLst>
                  <a:ext uri="{FF2B5EF4-FFF2-40B4-BE49-F238E27FC236}">
                    <a16:creationId xmlns:a16="http://schemas.microsoft.com/office/drawing/2014/main" id="{1CC4588E-0E79-68C5-769C-1FEAFCC69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5" y="3442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3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5" y="13"/>
                      <a:pt x="16" y="10"/>
                      <a:pt x="16" y="8"/>
                    </a:cubicBezTo>
                    <a:cubicBezTo>
                      <a:pt x="16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Oval 3228">
                <a:extLst>
                  <a:ext uri="{FF2B5EF4-FFF2-40B4-BE49-F238E27FC236}">
                    <a16:creationId xmlns:a16="http://schemas.microsoft.com/office/drawing/2014/main" id="{B42F630F-80B2-A78B-E59E-BAA855D0C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6" y="3484"/>
                <a:ext cx="35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5" name="Oval 3229">
                <a:extLst>
                  <a:ext uri="{FF2B5EF4-FFF2-40B4-BE49-F238E27FC236}">
                    <a16:creationId xmlns:a16="http://schemas.microsoft.com/office/drawing/2014/main" id="{4EB1135E-18D7-8451-84D4-73939F084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6" y="3525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Oval 3230">
                <a:extLst>
                  <a:ext uri="{FF2B5EF4-FFF2-40B4-BE49-F238E27FC236}">
                    <a16:creationId xmlns:a16="http://schemas.microsoft.com/office/drawing/2014/main" id="{BF5EE4A6-8B33-5874-7891-8F7C1F18D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" y="3563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Oval 3231">
                <a:extLst>
                  <a:ext uri="{FF2B5EF4-FFF2-40B4-BE49-F238E27FC236}">
                    <a16:creationId xmlns:a16="http://schemas.microsoft.com/office/drawing/2014/main" id="{848539B9-1A0B-0FB5-4A03-DC502F00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8" y="3598"/>
                <a:ext cx="33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Oval 3232">
                <a:extLst>
                  <a:ext uri="{FF2B5EF4-FFF2-40B4-BE49-F238E27FC236}">
                    <a16:creationId xmlns:a16="http://schemas.microsoft.com/office/drawing/2014/main" id="{0D6A4845-C428-BCAD-A100-DDB9F3E8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1" y="3634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9" name="Oval 3233">
                <a:extLst>
                  <a:ext uri="{FF2B5EF4-FFF2-40B4-BE49-F238E27FC236}">
                    <a16:creationId xmlns:a16="http://schemas.microsoft.com/office/drawing/2014/main" id="{6B418810-0627-36B9-E3EA-072632AF5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3" y="3665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Oval 3234">
                <a:extLst>
                  <a:ext uri="{FF2B5EF4-FFF2-40B4-BE49-F238E27FC236}">
                    <a16:creationId xmlns:a16="http://schemas.microsoft.com/office/drawing/2014/main" id="{13666E94-D037-6278-4416-CAE826161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8" y="3693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Oval 3235">
                <a:extLst>
                  <a:ext uri="{FF2B5EF4-FFF2-40B4-BE49-F238E27FC236}">
                    <a16:creationId xmlns:a16="http://schemas.microsoft.com/office/drawing/2014/main" id="{DCCE0388-A9EB-B4DF-0A4C-B7D44B3B4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3" y="3719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Oval 3236">
                <a:extLst>
                  <a:ext uri="{FF2B5EF4-FFF2-40B4-BE49-F238E27FC236}">
                    <a16:creationId xmlns:a16="http://schemas.microsoft.com/office/drawing/2014/main" id="{B59EF9AD-2A09-A1B4-A73D-248FFF5E8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0" y="3743"/>
                <a:ext cx="26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Oval 3237">
                <a:extLst>
                  <a:ext uri="{FF2B5EF4-FFF2-40B4-BE49-F238E27FC236}">
                    <a16:creationId xmlns:a16="http://schemas.microsoft.com/office/drawing/2014/main" id="{0C4B3B66-F035-B1EF-B634-B32E6C6AB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5" y="3762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Oval 3238">
                <a:extLst>
                  <a:ext uri="{FF2B5EF4-FFF2-40B4-BE49-F238E27FC236}">
                    <a16:creationId xmlns:a16="http://schemas.microsoft.com/office/drawing/2014/main" id="{6F0EF39A-13EC-3186-1290-46110DDF2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2" y="3779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Oval 3239">
                <a:extLst>
                  <a:ext uri="{FF2B5EF4-FFF2-40B4-BE49-F238E27FC236}">
                    <a16:creationId xmlns:a16="http://schemas.microsoft.com/office/drawing/2014/main" id="{44C96D16-AB4A-FBBE-4AAC-3428316B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0" y="3793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Oval 3240">
                <a:extLst>
                  <a:ext uri="{FF2B5EF4-FFF2-40B4-BE49-F238E27FC236}">
                    <a16:creationId xmlns:a16="http://schemas.microsoft.com/office/drawing/2014/main" id="{01918766-A23E-F8FE-22E6-A2752D51D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" y="3802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Oval 3241">
                <a:extLst>
                  <a:ext uri="{FF2B5EF4-FFF2-40B4-BE49-F238E27FC236}">
                    <a16:creationId xmlns:a16="http://schemas.microsoft.com/office/drawing/2014/main" id="{4F04DFF6-E34B-A912-B355-19BA69A6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6" y="3807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Oval 3242">
                <a:extLst>
                  <a:ext uri="{FF2B5EF4-FFF2-40B4-BE49-F238E27FC236}">
                    <a16:creationId xmlns:a16="http://schemas.microsoft.com/office/drawing/2014/main" id="{53497740-C733-2F8A-D25D-F86E20481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6" y="3812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Oval 3243">
                <a:extLst>
                  <a:ext uri="{FF2B5EF4-FFF2-40B4-BE49-F238E27FC236}">
                    <a16:creationId xmlns:a16="http://schemas.microsoft.com/office/drawing/2014/main" id="{26C1BEDE-6189-C671-3338-56B9141F2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3" y="3810"/>
                <a:ext cx="22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Oval 3244">
                <a:extLst>
                  <a:ext uri="{FF2B5EF4-FFF2-40B4-BE49-F238E27FC236}">
                    <a16:creationId xmlns:a16="http://schemas.microsoft.com/office/drawing/2014/main" id="{B7DF2336-C7C6-A22D-37C8-3AC319306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3" y="3805"/>
                <a:ext cx="19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1" name="Oval 3245">
                <a:extLst>
                  <a:ext uri="{FF2B5EF4-FFF2-40B4-BE49-F238E27FC236}">
                    <a16:creationId xmlns:a16="http://schemas.microsoft.com/office/drawing/2014/main" id="{C6D03C5E-BC28-AB99-A410-1B0B57E2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0" y="3798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Oval 3246">
                <a:extLst>
                  <a:ext uri="{FF2B5EF4-FFF2-40B4-BE49-F238E27FC236}">
                    <a16:creationId xmlns:a16="http://schemas.microsoft.com/office/drawing/2014/main" id="{EFFAE02B-DC4D-3ACE-C4BB-F767708DC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7" y="3788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Oval 3247">
                <a:extLst>
                  <a:ext uri="{FF2B5EF4-FFF2-40B4-BE49-F238E27FC236}">
                    <a16:creationId xmlns:a16="http://schemas.microsoft.com/office/drawing/2014/main" id="{D992A825-7B6F-9F0C-41AD-092CD6896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4" y="3776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Oval 3248">
                <a:extLst>
                  <a:ext uri="{FF2B5EF4-FFF2-40B4-BE49-F238E27FC236}">
                    <a16:creationId xmlns:a16="http://schemas.microsoft.com/office/drawing/2014/main" id="{B24DA80C-736E-2808-D570-7A14B9FF3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2" y="3760"/>
                <a:ext cx="16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5" name="Oval 3249">
                <a:extLst>
                  <a:ext uri="{FF2B5EF4-FFF2-40B4-BE49-F238E27FC236}">
                    <a16:creationId xmlns:a16="http://schemas.microsoft.com/office/drawing/2014/main" id="{FC67B868-6310-7FE9-61A2-AB801E40E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9" y="3745"/>
                <a:ext cx="17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Oval 3250">
                <a:extLst>
                  <a:ext uri="{FF2B5EF4-FFF2-40B4-BE49-F238E27FC236}">
                    <a16:creationId xmlns:a16="http://schemas.microsoft.com/office/drawing/2014/main" id="{E733E5C2-C5CC-CAB4-C36C-7B31BF65C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6" y="3726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Oval 3251">
                <a:extLst>
                  <a:ext uri="{FF2B5EF4-FFF2-40B4-BE49-F238E27FC236}">
                    <a16:creationId xmlns:a16="http://schemas.microsoft.com/office/drawing/2014/main" id="{771AA904-FC9B-93A9-0D18-0D08BF910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" y="3710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Oval 3252">
                <a:extLst>
                  <a:ext uri="{FF2B5EF4-FFF2-40B4-BE49-F238E27FC236}">
                    <a16:creationId xmlns:a16="http://schemas.microsoft.com/office/drawing/2014/main" id="{D464DCB1-EE2E-CFF3-C2F7-2E534B68B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1" y="3693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9" name="Oval 3253">
                <a:extLst>
                  <a:ext uri="{FF2B5EF4-FFF2-40B4-BE49-F238E27FC236}">
                    <a16:creationId xmlns:a16="http://schemas.microsoft.com/office/drawing/2014/main" id="{C5EC5EEB-19C6-FFAF-52F0-B7D012AE0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8" y="3677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Oval 3254">
                <a:extLst>
                  <a:ext uri="{FF2B5EF4-FFF2-40B4-BE49-F238E27FC236}">
                    <a16:creationId xmlns:a16="http://schemas.microsoft.com/office/drawing/2014/main" id="{4566282D-D7AA-79BE-6E16-1261F0B75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5" y="3660"/>
                <a:ext cx="10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Oval 3255">
                <a:extLst>
                  <a:ext uri="{FF2B5EF4-FFF2-40B4-BE49-F238E27FC236}">
                    <a16:creationId xmlns:a16="http://schemas.microsoft.com/office/drawing/2014/main" id="{675C399F-C180-D51D-1FD8-55972D8A4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2" y="3648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Oval 3256">
                <a:extLst>
                  <a:ext uri="{FF2B5EF4-FFF2-40B4-BE49-F238E27FC236}">
                    <a16:creationId xmlns:a16="http://schemas.microsoft.com/office/drawing/2014/main" id="{68FCD156-3398-4B55-47CF-047B123E1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0" y="3636"/>
                <a:ext cx="7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Oval 3257">
                <a:extLst>
                  <a:ext uri="{FF2B5EF4-FFF2-40B4-BE49-F238E27FC236}">
                    <a16:creationId xmlns:a16="http://schemas.microsoft.com/office/drawing/2014/main" id="{500EA145-F6AA-7249-7794-5BA27D7DD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7" y="3629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Oval 3258">
                <a:extLst>
                  <a:ext uri="{FF2B5EF4-FFF2-40B4-BE49-F238E27FC236}">
                    <a16:creationId xmlns:a16="http://schemas.microsoft.com/office/drawing/2014/main" id="{8F6A8E55-00E9-6D08-DE17-BD7909D1B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6" y="3627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Oval 3259">
                <a:extLst>
                  <a:ext uri="{FF2B5EF4-FFF2-40B4-BE49-F238E27FC236}">
                    <a16:creationId xmlns:a16="http://schemas.microsoft.com/office/drawing/2014/main" id="{BD47338B-C45D-1B9F-72E6-0DB1A507C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4" y="3627"/>
                <a:ext cx="4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Oval 3260">
                <a:extLst>
                  <a:ext uri="{FF2B5EF4-FFF2-40B4-BE49-F238E27FC236}">
                    <a16:creationId xmlns:a16="http://schemas.microsoft.com/office/drawing/2014/main" id="{21B03649-4683-B0DE-D33D-816DA3163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3" y="3632"/>
                <a:ext cx="3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Freeform 3261">
                <a:extLst>
                  <a:ext uri="{FF2B5EF4-FFF2-40B4-BE49-F238E27FC236}">
                    <a16:creationId xmlns:a16="http://schemas.microsoft.com/office/drawing/2014/main" id="{CDA0FE21-8D88-D861-B34D-C0C618DB8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0" y="364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3262">
                <a:extLst>
                  <a:ext uri="{FF2B5EF4-FFF2-40B4-BE49-F238E27FC236}">
                    <a16:creationId xmlns:a16="http://schemas.microsoft.com/office/drawing/2014/main" id="{47880DB2-E19B-3D9E-CA87-797A98AF4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0" y="364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3263">
                <a:extLst>
                  <a:ext uri="{FF2B5EF4-FFF2-40B4-BE49-F238E27FC236}">
                    <a16:creationId xmlns:a16="http://schemas.microsoft.com/office/drawing/2014/main" id="{84753E12-CA5C-DDA1-8E9C-0B53D72F6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8" y="365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3264">
                <a:extLst>
                  <a:ext uri="{FF2B5EF4-FFF2-40B4-BE49-F238E27FC236}">
                    <a16:creationId xmlns:a16="http://schemas.microsoft.com/office/drawing/2014/main" id="{8EE470C2-D456-B60E-B1B5-6DFE9AC07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8" y="365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Rectangle 3265">
                <a:extLst>
                  <a:ext uri="{FF2B5EF4-FFF2-40B4-BE49-F238E27FC236}">
                    <a16:creationId xmlns:a16="http://schemas.microsoft.com/office/drawing/2014/main" id="{E502C977-4151-02DC-B7BB-65E94722E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5" y="367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Rectangle 3266">
                <a:extLst>
                  <a:ext uri="{FF2B5EF4-FFF2-40B4-BE49-F238E27FC236}">
                    <a16:creationId xmlns:a16="http://schemas.microsoft.com/office/drawing/2014/main" id="{4B998813-CE37-5A09-3263-2843B6271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5" y="367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" name="Freeform 3267">
                <a:extLst>
                  <a:ext uri="{FF2B5EF4-FFF2-40B4-BE49-F238E27FC236}">
                    <a16:creationId xmlns:a16="http://schemas.microsoft.com/office/drawing/2014/main" id="{4D6E697C-C491-28D7-4026-7AD2ABCAD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3674"/>
                <a:ext cx="45" cy="62"/>
              </a:xfrm>
              <a:custGeom>
                <a:avLst/>
                <a:gdLst>
                  <a:gd name="T0" fmla="*/ 6 w 19"/>
                  <a:gd name="T1" fmla="*/ 0 h 26"/>
                  <a:gd name="T2" fmla="*/ 0 w 19"/>
                  <a:gd name="T3" fmla="*/ 2 h 26"/>
                  <a:gd name="T4" fmla="*/ 0 w 19"/>
                  <a:gd name="T5" fmla="*/ 24 h 26"/>
                  <a:gd name="T6" fmla="*/ 6 w 19"/>
                  <a:gd name="T7" fmla="*/ 26 h 26"/>
                  <a:gd name="T8" fmla="*/ 19 w 19"/>
                  <a:gd name="T9" fmla="*/ 13 h 26"/>
                  <a:gd name="T10" fmla="*/ 6 w 19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6">
                    <a:moveTo>
                      <a:pt x="6" y="0"/>
                    </a:moveTo>
                    <a:cubicBezTo>
                      <a:pt x="4" y="0"/>
                      <a:pt x="1" y="0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4" y="26"/>
                      <a:pt x="6" y="26"/>
                    </a:cubicBezTo>
                    <a:cubicBezTo>
                      <a:pt x="13" y="26"/>
                      <a:pt x="19" y="20"/>
                      <a:pt x="19" y="13"/>
                    </a:cubicBezTo>
                    <a:cubicBezTo>
                      <a:pt x="19" y="6"/>
                      <a:pt x="13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4" name="Oval 3268">
                <a:extLst>
                  <a:ext uri="{FF2B5EF4-FFF2-40B4-BE49-F238E27FC236}">
                    <a16:creationId xmlns:a16="http://schemas.microsoft.com/office/drawing/2014/main" id="{659BA6F5-D90B-DA11-7B93-EFADA730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" y="3632"/>
                <a:ext cx="62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5" name="Oval 3269">
                <a:extLst>
                  <a:ext uri="{FF2B5EF4-FFF2-40B4-BE49-F238E27FC236}">
                    <a16:creationId xmlns:a16="http://schemas.microsoft.com/office/drawing/2014/main" id="{0E296CFB-0B8E-1B6A-355B-D894C5149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2" y="3586"/>
                <a:ext cx="59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Oval 3270">
                <a:extLst>
                  <a:ext uri="{FF2B5EF4-FFF2-40B4-BE49-F238E27FC236}">
                    <a16:creationId xmlns:a16="http://schemas.microsoft.com/office/drawing/2014/main" id="{9BB2943E-9316-FF7F-3288-CDCCE9423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8" y="3539"/>
                <a:ext cx="59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Oval 3271">
                <a:extLst>
                  <a:ext uri="{FF2B5EF4-FFF2-40B4-BE49-F238E27FC236}">
                    <a16:creationId xmlns:a16="http://schemas.microsoft.com/office/drawing/2014/main" id="{6A7B7CF9-5956-BC9E-F245-B4EF33D30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" y="3491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Oval 3272">
                <a:extLst>
                  <a:ext uri="{FF2B5EF4-FFF2-40B4-BE49-F238E27FC236}">
                    <a16:creationId xmlns:a16="http://schemas.microsoft.com/office/drawing/2014/main" id="{40B027C9-D77D-65B4-97D2-869967003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1" y="3444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Oval 3273">
                <a:extLst>
                  <a:ext uri="{FF2B5EF4-FFF2-40B4-BE49-F238E27FC236}">
                    <a16:creationId xmlns:a16="http://schemas.microsoft.com/office/drawing/2014/main" id="{C54E0365-6D68-6130-D094-492D59D24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8" y="3399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Oval 3274">
                <a:extLst>
                  <a:ext uri="{FF2B5EF4-FFF2-40B4-BE49-F238E27FC236}">
                    <a16:creationId xmlns:a16="http://schemas.microsoft.com/office/drawing/2014/main" id="{0F040BD5-5AE4-D7BC-B968-10E44D9B7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" y="3356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Oval 3275">
                <a:extLst>
                  <a:ext uri="{FF2B5EF4-FFF2-40B4-BE49-F238E27FC236}">
                    <a16:creationId xmlns:a16="http://schemas.microsoft.com/office/drawing/2014/main" id="{0DCA5130-9927-BC74-245E-608A673DE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6" y="3318"/>
                <a:ext cx="52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Oval 3276">
                <a:extLst>
                  <a:ext uri="{FF2B5EF4-FFF2-40B4-BE49-F238E27FC236}">
                    <a16:creationId xmlns:a16="http://schemas.microsoft.com/office/drawing/2014/main" id="{4910DA9B-FB76-115C-5F49-C7AF33AD8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9" y="3287"/>
                <a:ext cx="52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Oval 3277">
                <a:extLst>
                  <a:ext uri="{FF2B5EF4-FFF2-40B4-BE49-F238E27FC236}">
                    <a16:creationId xmlns:a16="http://schemas.microsoft.com/office/drawing/2014/main" id="{69956DA5-51B5-2CD1-8466-BCE453DAE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" y="3261"/>
                <a:ext cx="52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Oval 3278">
                <a:extLst>
                  <a:ext uri="{FF2B5EF4-FFF2-40B4-BE49-F238E27FC236}">
                    <a16:creationId xmlns:a16="http://schemas.microsoft.com/office/drawing/2014/main" id="{1273973A-F561-8C54-7270-20B8CF294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1" y="3242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Oval 3279">
                <a:extLst>
                  <a:ext uri="{FF2B5EF4-FFF2-40B4-BE49-F238E27FC236}">
                    <a16:creationId xmlns:a16="http://schemas.microsoft.com/office/drawing/2014/main" id="{AEB3378B-3D5A-AF82-5F8A-34F4EFCF9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8" y="3233"/>
                <a:ext cx="50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Oval 3280">
                <a:extLst>
                  <a:ext uri="{FF2B5EF4-FFF2-40B4-BE49-F238E27FC236}">
                    <a16:creationId xmlns:a16="http://schemas.microsoft.com/office/drawing/2014/main" id="{239C22DC-130B-CBEB-7DD6-9DF62B2DF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" y="3230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Oval 3281">
                <a:extLst>
                  <a:ext uri="{FF2B5EF4-FFF2-40B4-BE49-F238E27FC236}">
                    <a16:creationId xmlns:a16="http://schemas.microsoft.com/office/drawing/2014/main" id="{A5D20BCF-D1E2-1263-BB83-358DE975C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" y="3235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Oval 3282">
                <a:extLst>
                  <a:ext uri="{FF2B5EF4-FFF2-40B4-BE49-F238E27FC236}">
                    <a16:creationId xmlns:a16="http://schemas.microsoft.com/office/drawing/2014/main" id="{FC46C651-09C6-919B-5826-EDB6E44E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2" y="3249"/>
                <a:ext cx="48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Oval 3283">
                <a:extLst>
                  <a:ext uri="{FF2B5EF4-FFF2-40B4-BE49-F238E27FC236}">
                    <a16:creationId xmlns:a16="http://schemas.microsoft.com/office/drawing/2014/main" id="{7E0B64B1-2B08-327A-0248-61658218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9" y="3266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Oval 3284">
                <a:extLst>
                  <a:ext uri="{FF2B5EF4-FFF2-40B4-BE49-F238E27FC236}">
                    <a16:creationId xmlns:a16="http://schemas.microsoft.com/office/drawing/2014/main" id="{809E1318-3A57-54DE-74FE-D80656AA9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4" y="3292"/>
                <a:ext cx="45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Oval 3285">
                <a:extLst>
                  <a:ext uri="{FF2B5EF4-FFF2-40B4-BE49-F238E27FC236}">
                    <a16:creationId xmlns:a16="http://schemas.microsoft.com/office/drawing/2014/main" id="{DAC9CB30-14F2-CF9A-56F2-B0F496591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3321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Oval 3286">
                <a:extLst>
                  <a:ext uri="{FF2B5EF4-FFF2-40B4-BE49-F238E27FC236}">
                    <a16:creationId xmlns:a16="http://schemas.microsoft.com/office/drawing/2014/main" id="{A0835C1F-56FA-3842-0A43-857674A83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2" y="3354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3287">
                <a:extLst>
                  <a:ext uri="{FF2B5EF4-FFF2-40B4-BE49-F238E27FC236}">
                    <a16:creationId xmlns:a16="http://schemas.microsoft.com/office/drawing/2014/main" id="{3A723686-10D6-8E1F-FE8A-F8E3EBED4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" y="3392"/>
                <a:ext cx="42" cy="40"/>
              </a:xfrm>
              <a:custGeom>
                <a:avLst/>
                <a:gdLst>
                  <a:gd name="T0" fmla="*/ 9 w 18"/>
                  <a:gd name="T1" fmla="*/ 0 h 17"/>
                  <a:gd name="T2" fmla="*/ 7 w 18"/>
                  <a:gd name="T3" fmla="*/ 0 h 17"/>
                  <a:gd name="T4" fmla="*/ 5 w 18"/>
                  <a:gd name="T5" fmla="*/ 1 h 17"/>
                  <a:gd name="T6" fmla="*/ 0 w 18"/>
                  <a:gd name="T7" fmla="*/ 8 h 17"/>
                  <a:gd name="T8" fmla="*/ 9 w 18"/>
                  <a:gd name="T9" fmla="*/ 17 h 17"/>
                  <a:gd name="T10" fmla="*/ 18 w 18"/>
                  <a:gd name="T11" fmla="*/ 8 h 17"/>
                  <a:gd name="T12" fmla="*/ 9 w 1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7">
                    <a:moveTo>
                      <a:pt x="9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4" y="17"/>
                      <a:pt x="18" y="13"/>
                      <a:pt x="18" y="8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3288">
                <a:extLst>
                  <a:ext uri="{FF2B5EF4-FFF2-40B4-BE49-F238E27FC236}">
                    <a16:creationId xmlns:a16="http://schemas.microsoft.com/office/drawing/2014/main" id="{FB41FBA6-5671-AC7B-E829-13161963C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2" y="3432"/>
                <a:ext cx="40" cy="38"/>
              </a:xfrm>
              <a:custGeom>
                <a:avLst/>
                <a:gdLst>
                  <a:gd name="T0" fmla="*/ 9 w 17"/>
                  <a:gd name="T1" fmla="*/ 0 h 16"/>
                  <a:gd name="T2" fmla="*/ 8 w 17"/>
                  <a:gd name="T3" fmla="*/ 0 h 16"/>
                  <a:gd name="T4" fmla="*/ 3 w 17"/>
                  <a:gd name="T5" fmla="*/ 2 h 16"/>
                  <a:gd name="T6" fmla="*/ 0 w 17"/>
                  <a:gd name="T7" fmla="*/ 8 h 16"/>
                  <a:gd name="T8" fmla="*/ 9 w 17"/>
                  <a:gd name="T9" fmla="*/ 16 h 16"/>
                  <a:gd name="T10" fmla="*/ 11 w 17"/>
                  <a:gd name="T11" fmla="*/ 16 h 16"/>
                  <a:gd name="T12" fmla="*/ 12 w 17"/>
                  <a:gd name="T13" fmla="*/ 16 h 16"/>
                  <a:gd name="T14" fmla="*/ 17 w 17"/>
                  <a:gd name="T15" fmla="*/ 8 h 16"/>
                  <a:gd name="T16" fmla="*/ 9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5" y="1"/>
                      <a:pt x="3" y="2"/>
                    </a:cubicBezTo>
                    <a:cubicBezTo>
                      <a:pt x="2" y="3"/>
                      <a:pt x="0" y="6"/>
                      <a:pt x="0" y="8"/>
                    </a:cubicBezTo>
                    <a:cubicBezTo>
                      <a:pt x="0" y="13"/>
                      <a:pt x="4" y="16"/>
                      <a:pt x="9" y="16"/>
                    </a:cubicBezTo>
                    <a:cubicBezTo>
                      <a:pt x="9" y="16"/>
                      <a:pt x="10" y="16"/>
                      <a:pt x="11" y="16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5" y="14"/>
                      <a:pt x="17" y="11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" name="Freeform 3289">
                <a:extLst>
                  <a:ext uri="{FF2B5EF4-FFF2-40B4-BE49-F238E27FC236}">
                    <a16:creationId xmlns:a16="http://schemas.microsoft.com/office/drawing/2014/main" id="{7D0160ED-E052-3AFE-4AF7-4BD9BBACC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2" y="3475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2 h 16"/>
                  <a:gd name="T6" fmla="*/ 0 w 16"/>
                  <a:gd name="T7" fmla="*/ 8 h 16"/>
                  <a:gd name="T8" fmla="*/ 8 w 16"/>
                  <a:gd name="T9" fmla="*/ 16 h 16"/>
                  <a:gd name="T10" fmla="*/ 9 w 16"/>
                  <a:gd name="T11" fmla="*/ 16 h 16"/>
                  <a:gd name="T12" fmla="*/ 13 w 16"/>
                  <a:gd name="T13" fmla="*/ 14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2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13"/>
                      <a:pt x="4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5"/>
                      <a:pt x="12" y="15"/>
                      <a:pt x="13" y="14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6" name="Freeform 3290">
                <a:extLst>
                  <a:ext uri="{FF2B5EF4-FFF2-40B4-BE49-F238E27FC236}">
                    <a16:creationId xmlns:a16="http://schemas.microsoft.com/office/drawing/2014/main" id="{87116003-EA22-9B17-CFE2-F4B2C8C11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0" y="3518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3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Oval 3291">
                <a:extLst>
                  <a:ext uri="{FF2B5EF4-FFF2-40B4-BE49-F238E27FC236}">
                    <a16:creationId xmlns:a16="http://schemas.microsoft.com/office/drawing/2014/main" id="{C56BCE34-FBF1-7463-A8AE-017E4CF1E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0" y="3560"/>
                <a:ext cx="35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Oval 3292">
                <a:extLst>
                  <a:ext uri="{FF2B5EF4-FFF2-40B4-BE49-F238E27FC236}">
                    <a16:creationId xmlns:a16="http://schemas.microsoft.com/office/drawing/2014/main" id="{8EC68088-67D9-D377-953C-52F8CFC75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0" y="3601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Oval 3293">
                <a:extLst>
                  <a:ext uri="{FF2B5EF4-FFF2-40B4-BE49-F238E27FC236}">
                    <a16:creationId xmlns:a16="http://schemas.microsoft.com/office/drawing/2014/main" id="{67561B59-0D79-B0BF-E891-FCF97CDE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0" y="3639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Oval 3294">
                <a:extLst>
                  <a:ext uri="{FF2B5EF4-FFF2-40B4-BE49-F238E27FC236}">
                    <a16:creationId xmlns:a16="http://schemas.microsoft.com/office/drawing/2014/main" id="{3A0AFFF4-F2E1-AF52-E881-799D6F644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3" y="3674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Oval 3295">
                <a:extLst>
                  <a:ext uri="{FF2B5EF4-FFF2-40B4-BE49-F238E27FC236}">
                    <a16:creationId xmlns:a16="http://schemas.microsoft.com/office/drawing/2014/main" id="{41D986DC-13C0-F4D4-356D-BF70B4429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5" y="3710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Oval 3296">
                <a:extLst>
                  <a:ext uri="{FF2B5EF4-FFF2-40B4-BE49-F238E27FC236}">
                    <a16:creationId xmlns:a16="http://schemas.microsoft.com/office/drawing/2014/main" id="{8DD384D3-EE22-EF1C-AA5C-F178CCD9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8" y="3741"/>
                <a:ext cx="30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" name="Oval 3297">
                <a:extLst>
                  <a:ext uri="{FF2B5EF4-FFF2-40B4-BE49-F238E27FC236}">
                    <a16:creationId xmlns:a16="http://schemas.microsoft.com/office/drawing/2014/main" id="{43D7FDB6-1FE2-C037-D348-FF8769766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2" y="3769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4" name="Oval 3298">
                <a:extLst>
                  <a:ext uri="{FF2B5EF4-FFF2-40B4-BE49-F238E27FC236}">
                    <a16:creationId xmlns:a16="http://schemas.microsoft.com/office/drawing/2014/main" id="{C4F8DBBA-82F4-7D54-734A-10AD594BF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7" y="3795"/>
                <a:ext cx="29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Oval 3299">
                <a:extLst>
                  <a:ext uri="{FF2B5EF4-FFF2-40B4-BE49-F238E27FC236}">
                    <a16:creationId xmlns:a16="http://schemas.microsoft.com/office/drawing/2014/main" id="{B0BEB0AE-65FF-2285-0542-405C7E4C4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" y="3817"/>
                <a:ext cx="29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Oval 3300">
                <a:extLst>
                  <a:ext uri="{FF2B5EF4-FFF2-40B4-BE49-F238E27FC236}">
                    <a16:creationId xmlns:a16="http://schemas.microsoft.com/office/drawing/2014/main" id="{1F82812D-F4FD-8C94-2909-B9B911C91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9" y="3838"/>
                <a:ext cx="29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Oval 3301">
                <a:extLst>
                  <a:ext uri="{FF2B5EF4-FFF2-40B4-BE49-F238E27FC236}">
                    <a16:creationId xmlns:a16="http://schemas.microsoft.com/office/drawing/2014/main" id="{23BEF0D0-116E-8C42-868B-DBE8B0957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7" y="3855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8" name="Oval 3302">
                <a:extLst>
                  <a:ext uri="{FF2B5EF4-FFF2-40B4-BE49-F238E27FC236}">
                    <a16:creationId xmlns:a16="http://schemas.microsoft.com/office/drawing/2014/main" id="{F7744BB7-53A1-1336-A9C5-0F35C6B97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4" y="3867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Oval 3303">
                <a:extLst>
                  <a:ext uri="{FF2B5EF4-FFF2-40B4-BE49-F238E27FC236}">
                    <a16:creationId xmlns:a16="http://schemas.microsoft.com/office/drawing/2014/main" id="{6652F6CE-F9E4-A3D8-58D5-AB1C30BE6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3876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Oval 3304">
                <a:extLst>
                  <a:ext uri="{FF2B5EF4-FFF2-40B4-BE49-F238E27FC236}">
                    <a16:creationId xmlns:a16="http://schemas.microsoft.com/office/drawing/2014/main" id="{753BD3F7-B8BD-1AFA-A8C1-3D709E870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1" y="3883"/>
                <a:ext cx="23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Oval 3305">
                <a:extLst>
                  <a:ext uri="{FF2B5EF4-FFF2-40B4-BE49-F238E27FC236}">
                    <a16:creationId xmlns:a16="http://schemas.microsoft.com/office/drawing/2014/main" id="{3A910D7F-3773-FBEF-A3E7-D7EE7AF35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0" y="3886"/>
                <a:ext cx="22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2" name="Oval 3306">
                <a:extLst>
                  <a:ext uri="{FF2B5EF4-FFF2-40B4-BE49-F238E27FC236}">
                    <a16:creationId xmlns:a16="http://schemas.microsoft.com/office/drawing/2014/main" id="{76A26AE0-8E13-90D2-6311-9E4D0EF36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8" y="3883"/>
                <a:ext cx="21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" name="Oval 3307">
                <a:extLst>
                  <a:ext uri="{FF2B5EF4-FFF2-40B4-BE49-F238E27FC236}">
                    <a16:creationId xmlns:a16="http://schemas.microsoft.com/office/drawing/2014/main" id="{93EBE89E-9688-BA3F-C067-86262AF99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7" y="3878"/>
                <a:ext cx="19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" name="Oval 3308">
                <a:extLst>
                  <a:ext uri="{FF2B5EF4-FFF2-40B4-BE49-F238E27FC236}">
                    <a16:creationId xmlns:a16="http://schemas.microsoft.com/office/drawing/2014/main" id="{564A05C4-2871-00D6-F418-E7B1347FF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4" y="3871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5" name="Oval 3309">
                <a:extLst>
                  <a:ext uri="{FF2B5EF4-FFF2-40B4-BE49-F238E27FC236}">
                    <a16:creationId xmlns:a16="http://schemas.microsoft.com/office/drawing/2014/main" id="{6B7B4496-A349-30BA-5BFC-F74A5CA0D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2" y="3862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6" name="Oval 3310">
                <a:extLst>
                  <a:ext uri="{FF2B5EF4-FFF2-40B4-BE49-F238E27FC236}">
                    <a16:creationId xmlns:a16="http://schemas.microsoft.com/office/drawing/2014/main" id="{55AD4990-2C1E-9629-2296-E1021050E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9" y="3850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Oval 3311">
                <a:extLst>
                  <a:ext uri="{FF2B5EF4-FFF2-40B4-BE49-F238E27FC236}">
                    <a16:creationId xmlns:a16="http://schemas.microsoft.com/office/drawing/2014/main" id="{4668AD4F-B858-E2AE-1D93-0187A9E5D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6" y="3836"/>
                <a:ext cx="17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Oval 3312">
                <a:extLst>
                  <a:ext uri="{FF2B5EF4-FFF2-40B4-BE49-F238E27FC236}">
                    <a16:creationId xmlns:a16="http://schemas.microsoft.com/office/drawing/2014/main" id="{0C4C9EEF-3BC5-A2F7-CFD3-7C1CD80C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3" y="3819"/>
                <a:ext cx="17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Oval 3313">
                <a:extLst>
                  <a:ext uri="{FF2B5EF4-FFF2-40B4-BE49-F238E27FC236}">
                    <a16:creationId xmlns:a16="http://schemas.microsoft.com/office/drawing/2014/main" id="{5D2A1752-1DC3-F80F-13FA-D7C076C1D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1" y="3802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Oval 3314">
                <a:extLst>
                  <a:ext uri="{FF2B5EF4-FFF2-40B4-BE49-F238E27FC236}">
                    <a16:creationId xmlns:a16="http://schemas.microsoft.com/office/drawing/2014/main" id="{3584F721-D769-C488-C7BA-B15BCB6A3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8" y="3783"/>
                <a:ext cx="12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Oval 3315">
                <a:extLst>
                  <a:ext uri="{FF2B5EF4-FFF2-40B4-BE49-F238E27FC236}">
                    <a16:creationId xmlns:a16="http://schemas.microsoft.com/office/drawing/2014/main" id="{E2337A72-13CD-69AC-5E84-B1E403C2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5" y="3767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2" name="Oval 3316">
                <a:extLst>
                  <a:ext uri="{FF2B5EF4-FFF2-40B4-BE49-F238E27FC236}">
                    <a16:creationId xmlns:a16="http://schemas.microsoft.com/office/drawing/2014/main" id="{B701943E-CE28-9793-0473-562399555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2" y="3750"/>
                <a:ext cx="10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3" name="Oval 3317">
                <a:extLst>
                  <a:ext uri="{FF2B5EF4-FFF2-40B4-BE49-F238E27FC236}">
                    <a16:creationId xmlns:a16="http://schemas.microsoft.com/office/drawing/2014/main" id="{86DE304C-9915-5282-90C5-C471C82C5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9" y="3736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4" name="Oval 3318">
                <a:extLst>
                  <a:ext uri="{FF2B5EF4-FFF2-40B4-BE49-F238E27FC236}">
                    <a16:creationId xmlns:a16="http://schemas.microsoft.com/office/drawing/2014/main" id="{39753F55-8E9D-537B-77C4-107743EC8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7" y="3722"/>
                <a:ext cx="7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5" name="Oval 3319">
                <a:extLst>
                  <a:ext uri="{FF2B5EF4-FFF2-40B4-BE49-F238E27FC236}">
                    <a16:creationId xmlns:a16="http://schemas.microsoft.com/office/drawing/2014/main" id="{2D05713D-3469-1E7C-3C19-27405D476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4" y="3712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" name="Oval 3320">
                <a:extLst>
                  <a:ext uri="{FF2B5EF4-FFF2-40B4-BE49-F238E27FC236}">
                    <a16:creationId xmlns:a16="http://schemas.microsoft.com/office/drawing/2014/main" id="{1F97E846-1FD0-50AD-BFF8-459CAAA35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1" y="3705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7" name="Oval 3321">
                <a:extLst>
                  <a:ext uri="{FF2B5EF4-FFF2-40B4-BE49-F238E27FC236}">
                    <a16:creationId xmlns:a16="http://schemas.microsoft.com/office/drawing/2014/main" id="{F56A927C-D7AD-32F0-A07C-0EC10B902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" y="3703"/>
                <a:ext cx="5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8" name="Oval 3322">
                <a:extLst>
                  <a:ext uri="{FF2B5EF4-FFF2-40B4-BE49-F238E27FC236}">
                    <a16:creationId xmlns:a16="http://schemas.microsoft.com/office/drawing/2014/main" id="{5D610BC9-28C2-79D3-2FB1-59A46B041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8" y="3703"/>
                <a:ext cx="5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9" name="Oval 3323">
                <a:extLst>
                  <a:ext uri="{FF2B5EF4-FFF2-40B4-BE49-F238E27FC236}">
                    <a16:creationId xmlns:a16="http://schemas.microsoft.com/office/drawing/2014/main" id="{1C1485B0-3F29-481E-DF3F-8BC16F66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" y="3707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3324">
                <a:extLst>
                  <a:ext uri="{FF2B5EF4-FFF2-40B4-BE49-F238E27FC236}">
                    <a16:creationId xmlns:a16="http://schemas.microsoft.com/office/drawing/2014/main" id="{8D26851E-91FA-22A9-B9EC-D9231E782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5" y="371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3325">
                <a:extLst>
                  <a:ext uri="{FF2B5EF4-FFF2-40B4-BE49-F238E27FC236}">
                    <a16:creationId xmlns:a16="http://schemas.microsoft.com/office/drawing/2014/main" id="{5671F9FB-7A5E-3FE3-154E-5239CE2FA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5" y="371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3326">
                <a:extLst>
                  <a:ext uri="{FF2B5EF4-FFF2-40B4-BE49-F238E27FC236}">
                    <a16:creationId xmlns:a16="http://schemas.microsoft.com/office/drawing/2014/main" id="{E49F8E71-7199-F677-810B-4D49DC7E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2" y="372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3" name="Freeform 3327">
                <a:extLst>
                  <a:ext uri="{FF2B5EF4-FFF2-40B4-BE49-F238E27FC236}">
                    <a16:creationId xmlns:a16="http://schemas.microsoft.com/office/drawing/2014/main" id="{56D93AF9-E16E-59C6-7F46-FE160D736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2" y="372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4" name="Rectangle 3328">
                <a:extLst>
                  <a:ext uri="{FF2B5EF4-FFF2-40B4-BE49-F238E27FC236}">
                    <a16:creationId xmlns:a16="http://schemas.microsoft.com/office/drawing/2014/main" id="{5FD09705-7802-2724-2EF9-95BC69F8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" y="37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5" name="Rectangle 3329">
                <a:extLst>
                  <a:ext uri="{FF2B5EF4-FFF2-40B4-BE49-F238E27FC236}">
                    <a16:creationId xmlns:a16="http://schemas.microsoft.com/office/drawing/2014/main" id="{F3543586-1B51-FEE2-9F90-616F12C02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" y="37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6" name="Freeform 3330">
                <a:extLst>
                  <a:ext uri="{FF2B5EF4-FFF2-40B4-BE49-F238E27FC236}">
                    <a16:creationId xmlns:a16="http://schemas.microsoft.com/office/drawing/2014/main" id="{D15A9C19-0D61-614F-ED2C-C22596E9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3788"/>
                <a:ext cx="57" cy="62"/>
              </a:xfrm>
              <a:custGeom>
                <a:avLst/>
                <a:gdLst>
                  <a:gd name="T0" fmla="*/ 11 w 24"/>
                  <a:gd name="T1" fmla="*/ 0 h 26"/>
                  <a:gd name="T2" fmla="*/ 0 w 24"/>
                  <a:gd name="T3" fmla="*/ 6 h 26"/>
                  <a:gd name="T4" fmla="*/ 0 w 24"/>
                  <a:gd name="T5" fmla="*/ 19 h 26"/>
                  <a:gd name="T6" fmla="*/ 11 w 24"/>
                  <a:gd name="T7" fmla="*/ 26 h 26"/>
                  <a:gd name="T8" fmla="*/ 24 w 24"/>
                  <a:gd name="T9" fmla="*/ 13 h 26"/>
                  <a:gd name="T10" fmla="*/ 11 w 24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6">
                    <a:moveTo>
                      <a:pt x="11" y="0"/>
                    </a:moveTo>
                    <a:cubicBezTo>
                      <a:pt x="6" y="0"/>
                      <a:pt x="2" y="2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23"/>
                      <a:pt x="6" y="26"/>
                      <a:pt x="11" y="26"/>
                    </a:cubicBezTo>
                    <a:cubicBezTo>
                      <a:pt x="18" y="26"/>
                      <a:pt x="24" y="20"/>
                      <a:pt x="24" y="13"/>
                    </a:cubicBezTo>
                    <a:cubicBezTo>
                      <a:pt x="24" y="6"/>
                      <a:pt x="18" y="0"/>
                      <a:pt x="1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7" name="Oval 3331">
                <a:extLst>
                  <a:ext uri="{FF2B5EF4-FFF2-40B4-BE49-F238E27FC236}">
                    <a16:creationId xmlns:a16="http://schemas.microsoft.com/office/drawing/2014/main" id="{902AEEA4-20C1-160B-ACD7-1D07D12B9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" y="3748"/>
                <a:ext cx="61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8" name="Oval 3332">
                <a:extLst>
                  <a:ext uri="{FF2B5EF4-FFF2-40B4-BE49-F238E27FC236}">
                    <a16:creationId xmlns:a16="http://schemas.microsoft.com/office/drawing/2014/main" id="{6A64B2D4-EBBE-90E7-9A8A-EE01A5EF1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6" y="3705"/>
                <a:ext cx="60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9" name="Oval 3333">
                <a:extLst>
                  <a:ext uri="{FF2B5EF4-FFF2-40B4-BE49-F238E27FC236}">
                    <a16:creationId xmlns:a16="http://schemas.microsoft.com/office/drawing/2014/main" id="{943FD779-BC2C-10B8-E2D7-312587B83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" y="3660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Oval 3334">
                <a:extLst>
                  <a:ext uri="{FF2B5EF4-FFF2-40B4-BE49-F238E27FC236}">
                    <a16:creationId xmlns:a16="http://schemas.microsoft.com/office/drawing/2014/main" id="{745AB57A-46CD-D504-7993-B8A12A495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0" y="3613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Oval 3335">
                <a:extLst>
                  <a:ext uri="{FF2B5EF4-FFF2-40B4-BE49-F238E27FC236}">
                    <a16:creationId xmlns:a16="http://schemas.microsoft.com/office/drawing/2014/main" id="{DF991CD3-0984-A46C-2BE7-9AC388DE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5" y="3567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Oval 3336">
                <a:extLst>
                  <a:ext uri="{FF2B5EF4-FFF2-40B4-BE49-F238E27FC236}">
                    <a16:creationId xmlns:a16="http://schemas.microsoft.com/office/drawing/2014/main" id="{58A92125-EC57-E74A-D78A-CCA73B1AD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" y="3520"/>
                <a:ext cx="54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Oval 3337">
                <a:extLst>
                  <a:ext uri="{FF2B5EF4-FFF2-40B4-BE49-F238E27FC236}">
                    <a16:creationId xmlns:a16="http://schemas.microsoft.com/office/drawing/2014/main" id="{E492DF97-536F-6612-AA5B-EB8A6C0CD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3475"/>
                <a:ext cx="55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Oval 3338">
                <a:extLst>
                  <a:ext uri="{FF2B5EF4-FFF2-40B4-BE49-F238E27FC236}">
                    <a16:creationId xmlns:a16="http://schemas.microsoft.com/office/drawing/2014/main" id="{F1E40B0F-01ED-FA8E-0A4B-DD3FC4877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8" y="3435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Oval 3339">
                <a:extLst>
                  <a:ext uri="{FF2B5EF4-FFF2-40B4-BE49-F238E27FC236}">
                    <a16:creationId xmlns:a16="http://schemas.microsoft.com/office/drawing/2014/main" id="{E264BF21-CABC-80B8-7E27-FD3F836E2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8" y="3397"/>
                <a:ext cx="55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Oval 3340">
                <a:extLst>
                  <a:ext uri="{FF2B5EF4-FFF2-40B4-BE49-F238E27FC236}">
                    <a16:creationId xmlns:a16="http://schemas.microsoft.com/office/drawing/2014/main" id="{E30334A0-8498-A661-8D64-9D3BB76E5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" y="3366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Oval 3341">
                <a:extLst>
                  <a:ext uri="{FF2B5EF4-FFF2-40B4-BE49-F238E27FC236}">
                    <a16:creationId xmlns:a16="http://schemas.microsoft.com/office/drawing/2014/main" id="{247DAF69-76AE-A9B8-1889-4D3552F40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6" y="3340"/>
                <a:ext cx="52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Oval 3342">
                <a:extLst>
                  <a:ext uri="{FF2B5EF4-FFF2-40B4-BE49-F238E27FC236}">
                    <a16:creationId xmlns:a16="http://schemas.microsoft.com/office/drawing/2014/main" id="{597EA6A5-743E-B9B7-3890-6D502105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3" y="3321"/>
                <a:ext cx="50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Oval 3343">
                <a:extLst>
                  <a:ext uri="{FF2B5EF4-FFF2-40B4-BE49-F238E27FC236}">
                    <a16:creationId xmlns:a16="http://schemas.microsoft.com/office/drawing/2014/main" id="{30C569A6-BC13-86C9-9E4D-0931E4CA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0" y="3311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Oval 3344">
                <a:extLst>
                  <a:ext uri="{FF2B5EF4-FFF2-40B4-BE49-F238E27FC236}">
                    <a16:creationId xmlns:a16="http://schemas.microsoft.com/office/drawing/2014/main" id="{60B87DCD-AF08-8EF7-DB78-F0BB6C4E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0" y="3309"/>
                <a:ext cx="47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Oval 3345">
                <a:extLst>
                  <a:ext uri="{FF2B5EF4-FFF2-40B4-BE49-F238E27FC236}">
                    <a16:creationId xmlns:a16="http://schemas.microsoft.com/office/drawing/2014/main" id="{A6858A5B-AFD7-C031-7BD6-AE3225915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7" y="3313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Oval 3346">
                <a:extLst>
                  <a:ext uri="{FF2B5EF4-FFF2-40B4-BE49-F238E27FC236}">
                    <a16:creationId xmlns:a16="http://schemas.microsoft.com/office/drawing/2014/main" id="{D9D2F657-BA93-A1BC-44C9-C243FDB85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7" y="3328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Oval 3347">
                <a:extLst>
                  <a:ext uri="{FF2B5EF4-FFF2-40B4-BE49-F238E27FC236}">
                    <a16:creationId xmlns:a16="http://schemas.microsoft.com/office/drawing/2014/main" id="{5A2F457E-692B-C095-7DE3-6E58F644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1" y="3344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4" name="Oval 3348">
                <a:extLst>
                  <a:ext uri="{FF2B5EF4-FFF2-40B4-BE49-F238E27FC236}">
                    <a16:creationId xmlns:a16="http://schemas.microsoft.com/office/drawing/2014/main" id="{7180CBAE-2980-E5A8-9801-3992CCAF8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9" y="3370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5" name="Oval 3349">
                <a:extLst>
                  <a:ext uri="{FF2B5EF4-FFF2-40B4-BE49-F238E27FC236}">
                    <a16:creationId xmlns:a16="http://schemas.microsoft.com/office/drawing/2014/main" id="{C6C0BDFB-E205-9223-87DE-1D33FF71C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1" y="3399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6" name="Oval 3350">
                <a:extLst>
                  <a:ext uri="{FF2B5EF4-FFF2-40B4-BE49-F238E27FC236}">
                    <a16:creationId xmlns:a16="http://schemas.microsoft.com/office/drawing/2014/main" id="{AE555C2B-5653-4219-C745-BE9AD040B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4" y="3432"/>
                <a:ext cx="42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7" name="Freeform 3351">
                <a:extLst>
                  <a:ext uri="{FF2B5EF4-FFF2-40B4-BE49-F238E27FC236}">
                    <a16:creationId xmlns:a16="http://schemas.microsoft.com/office/drawing/2014/main" id="{9FA305C2-514D-E3C7-4F17-02C3F0A2F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" y="3468"/>
                <a:ext cx="40" cy="42"/>
              </a:xfrm>
              <a:custGeom>
                <a:avLst/>
                <a:gdLst>
                  <a:gd name="T0" fmla="*/ 9 w 17"/>
                  <a:gd name="T1" fmla="*/ 0 h 18"/>
                  <a:gd name="T2" fmla="*/ 6 w 17"/>
                  <a:gd name="T3" fmla="*/ 1 h 18"/>
                  <a:gd name="T4" fmla="*/ 5 w 17"/>
                  <a:gd name="T5" fmla="*/ 1 h 18"/>
                  <a:gd name="T6" fmla="*/ 0 w 17"/>
                  <a:gd name="T7" fmla="*/ 9 h 18"/>
                  <a:gd name="T8" fmla="*/ 9 w 17"/>
                  <a:gd name="T9" fmla="*/ 18 h 18"/>
                  <a:gd name="T10" fmla="*/ 17 w 17"/>
                  <a:gd name="T11" fmla="*/ 9 h 18"/>
                  <a:gd name="T12" fmla="*/ 9 w 17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8">
                    <a:moveTo>
                      <a:pt x="9" y="0"/>
                    </a:moveTo>
                    <a:cubicBezTo>
                      <a:pt x="8" y="0"/>
                      <a:pt x="7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2" y="3"/>
                      <a:pt x="0" y="6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3" y="18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8" name="Freeform 3352">
                <a:extLst>
                  <a:ext uri="{FF2B5EF4-FFF2-40B4-BE49-F238E27FC236}">
                    <a16:creationId xmlns:a16="http://schemas.microsoft.com/office/drawing/2014/main" id="{0E6C3F2A-32F5-0AB6-9AA1-5515FF4BB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6" y="3508"/>
                <a:ext cx="41" cy="40"/>
              </a:xfrm>
              <a:custGeom>
                <a:avLst/>
                <a:gdLst>
                  <a:gd name="T0" fmla="*/ 8 w 17"/>
                  <a:gd name="T1" fmla="*/ 0 h 17"/>
                  <a:gd name="T2" fmla="*/ 7 w 17"/>
                  <a:gd name="T3" fmla="*/ 0 h 17"/>
                  <a:gd name="T4" fmla="*/ 3 w 17"/>
                  <a:gd name="T5" fmla="*/ 2 h 17"/>
                  <a:gd name="T6" fmla="*/ 0 w 17"/>
                  <a:gd name="T7" fmla="*/ 9 h 17"/>
                  <a:gd name="T8" fmla="*/ 8 w 17"/>
                  <a:gd name="T9" fmla="*/ 17 h 17"/>
                  <a:gd name="T10" fmla="*/ 11 w 17"/>
                  <a:gd name="T11" fmla="*/ 17 h 17"/>
                  <a:gd name="T12" fmla="*/ 12 w 17"/>
                  <a:gd name="T13" fmla="*/ 16 h 17"/>
                  <a:gd name="T14" fmla="*/ 17 w 17"/>
                  <a:gd name="T15" fmla="*/ 9 h 17"/>
                  <a:gd name="T16" fmla="*/ 8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9" y="17"/>
                      <a:pt x="10" y="17"/>
                      <a:pt x="11" y="17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5" y="15"/>
                      <a:pt x="17" y="12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9" name="Freeform 3353">
                <a:extLst>
                  <a:ext uri="{FF2B5EF4-FFF2-40B4-BE49-F238E27FC236}">
                    <a16:creationId xmlns:a16="http://schemas.microsoft.com/office/drawing/2014/main" id="{4321B98B-CC78-606C-74EB-B7BFB204C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4" y="3551"/>
                <a:ext cx="40" cy="40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2 h 17"/>
                  <a:gd name="T6" fmla="*/ 0 w 17"/>
                  <a:gd name="T7" fmla="*/ 8 h 17"/>
                  <a:gd name="T8" fmla="*/ 9 w 17"/>
                  <a:gd name="T9" fmla="*/ 17 h 17"/>
                  <a:gd name="T10" fmla="*/ 10 w 17"/>
                  <a:gd name="T11" fmla="*/ 16 h 17"/>
                  <a:gd name="T12" fmla="*/ 14 w 17"/>
                  <a:gd name="T13" fmla="*/ 15 h 17"/>
                  <a:gd name="T14" fmla="*/ 17 w 17"/>
                  <a:gd name="T15" fmla="*/ 8 h 17"/>
                  <a:gd name="T16" fmla="*/ 9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4" y="2"/>
                    </a:cubicBezTo>
                    <a:cubicBezTo>
                      <a:pt x="2" y="3"/>
                      <a:pt x="0" y="6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10" y="16"/>
                    </a:cubicBezTo>
                    <a:cubicBezTo>
                      <a:pt x="11" y="16"/>
                      <a:pt x="12" y="15"/>
                      <a:pt x="14" y="15"/>
                    </a:cubicBezTo>
                    <a:cubicBezTo>
                      <a:pt x="15" y="13"/>
                      <a:pt x="17" y="11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0" name="Freeform 3354">
                <a:extLst>
                  <a:ext uri="{FF2B5EF4-FFF2-40B4-BE49-F238E27FC236}">
                    <a16:creationId xmlns:a16="http://schemas.microsoft.com/office/drawing/2014/main" id="{DE7D1314-10DB-49EC-2194-D5B266CFD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4" y="3596"/>
                <a:ext cx="38" cy="36"/>
              </a:xfrm>
              <a:custGeom>
                <a:avLst/>
                <a:gdLst>
                  <a:gd name="T0" fmla="*/ 8 w 16"/>
                  <a:gd name="T1" fmla="*/ 0 h 15"/>
                  <a:gd name="T2" fmla="*/ 0 w 16"/>
                  <a:gd name="T3" fmla="*/ 8 h 15"/>
                  <a:gd name="T4" fmla="*/ 8 w 16"/>
                  <a:gd name="T5" fmla="*/ 15 h 15"/>
                  <a:gd name="T6" fmla="*/ 9 w 16"/>
                  <a:gd name="T7" fmla="*/ 15 h 15"/>
                  <a:gd name="T8" fmla="*/ 12 w 16"/>
                  <a:gd name="T9" fmla="*/ 14 h 15"/>
                  <a:gd name="T10" fmla="*/ 16 w 16"/>
                  <a:gd name="T11" fmla="*/ 8 h 15"/>
                  <a:gd name="T12" fmla="*/ 8 w 16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2"/>
                      <a:pt x="3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5"/>
                      <a:pt x="11" y="14"/>
                      <a:pt x="12" y="14"/>
                    </a:cubicBezTo>
                    <a:cubicBezTo>
                      <a:pt x="14" y="12"/>
                      <a:pt x="16" y="10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1" name="Oval 3355">
                <a:extLst>
                  <a:ext uri="{FF2B5EF4-FFF2-40B4-BE49-F238E27FC236}">
                    <a16:creationId xmlns:a16="http://schemas.microsoft.com/office/drawing/2014/main" id="{F5202277-AC3A-374D-E2BD-AE9CBD92A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2" y="3636"/>
                <a:ext cx="38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2" name="Oval 3356">
                <a:extLst>
                  <a:ext uri="{FF2B5EF4-FFF2-40B4-BE49-F238E27FC236}">
                    <a16:creationId xmlns:a16="http://schemas.microsoft.com/office/drawing/2014/main" id="{1E8AEF0C-2BCB-056E-3349-890477424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2" y="3677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3" name="Oval 3357">
                <a:extLst>
                  <a:ext uri="{FF2B5EF4-FFF2-40B4-BE49-F238E27FC236}">
                    <a16:creationId xmlns:a16="http://schemas.microsoft.com/office/drawing/2014/main" id="{1AAF9017-DE05-CEB4-E2C7-D6D951953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4" y="3715"/>
                <a:ext cx="34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4" name="Oval 3358">
                <a:extLst>
                  <a:ext uri="{FF2B5EF4-FFF2-40B4-BE49-F238E27FC236}">
                    <a16:creationId xmlns:a16="http://schemas.microsoft.com/office/drawing/2014/main" id="{40FB3E46-6715-6E02-566E-257CE488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7" y="3750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5" name="Oval 3359">
                <a:extLst>
                  <a:ext uri="{FF2B5EF4-FFF2-40B4-BE49-F238E27FC236}">
                    <a16:creationId xmlns:a16="http://schemas.microsoft.com/office/drawing/2014/main" id="{8ED6903D-51F4-FF0B-E0D8-4544192D9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9" y="3783"/>
                <a:ext cx="31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6" name="Oval 3360">
                <a:extLst>
                  <a:ext uri="{FF2B5EF4-FFF2-40B4-BE49-F238E27FC236}">
                    <a16:creationId xmlns:a16="http://schemas.microsoft.com/office/drawing/2014/main" id="{15C7D870-5FDE-C377-1B73-12AE68AC4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2" y="3814"/>
                <a:ext cx="31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7" name="Oval 3361">
                <a:extLst>
                  <a:ext uri="{FF2B5EF4-FFF2-40B4-BE49-F238E27FC236}">
                    <a16:creationId xmlns:a16="http://schemas.microsoft.com/office/drawing/2014/main" id="{167B8B8E-D6FE-A7F2-3E04-40056B899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7" y="3843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8" name="Oval 3362">
                <a:extLst>
                  <a:ext uri="{FF2B5EF4-FFF2-40B4-BE49-F238E27FC236}">
                    <a16:creationId xmlns:a16="http://schemas.microsoft.com/office/drawing/2014/main" id="{CAEA77B7-D91D-5B83-4963-F33116BDE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2" y="3869"/>
                <a:ext cx="28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9" name="Oval 3363">
                <a:extLst>
                  <a:ext uri="{FF2B5EF4-FFF2-40B4-BE49-F238E27FC236}">
                    <a16:creationId xmlns:a16="http://schemas.microsoft.com/office/drawing/2014/main" id="{FB67C3E5-58B3-6CFC-A425-27ABAB18F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7" y="3893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0" name="Oval 3364">
                <a:extLst>
                  <a:ext uri="{FF2B5EF4-FFF2-40B4-BE49-F238E27FC236}">
                    <a16:creationId xmlns:a16="http://schemas.microsoft.com/office/drawing/2014/main" id="{09D85214-1246-6D4C-976E-7465944A6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4" y="3912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1" name="Oval 3365">
                <a:extLst>
                  <a:ext uri="{FF2B5EF4-FFF2-40B4-BE49-F238E27FC236}">
                    <a16:creationId xmlns:a16="http://schemas.microsoft.com/office/drawing/2014/main" id="{C2B14302-A803-ADE6-9318-7FDA8C4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" y="3928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2" name="Oval 3366">
                <a:extLst>
                  <a:ext uri="{FF2B5EF4-FFF2-40B4-BE49-F238E27FC236}">
                    <a16:creationId xmlns:a16="http://schemas.microsoft.com/office/drawing/2014/main" id="{ED64CBCE-A21D-4894-F958-A54475994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8" y="3940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3" name="Oval 3367">
                <a:extLst>
                  <a:ext uri="{FF2B5EF4-FFF2-40B4-BE49-F238E27FC236}">
                    <a16:creationId xmlns:a16="http://schemas.microsoft.com/office/drawing/2014/main" id="{C9686475-E000-A959-57F0-169B24C21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8" y="3950"/>
                <a:ext cx="24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4" name="Oval 3368">
                <a:extLst>
                  <a:ext uri="{FF2B5EF4-FFF2-40B4-BE49-F238E27FC236}">
                    <a16:creationId xmlns:a16="http://schemas.microsoft.com/office/drawing/2014/main" id="{14A3958D-2F0E-B90C-FDF8-27FF7F167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5" y="3957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5" name="Oval 3369">
                <a:extLst>
                  <a:ext uri="{FF2B5EF4-FFF2-40B4-BE49-F238E27FC236}">
                    <a16:creationId xmlns:a16="http://schemas.microsoft.com/office/drawing/2014/main" id="{B4B2C9E7-C724-B0D2-4656-58125A9DF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5" y="3959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6" name="Oval 3370">
                <a:extLst>
                  <a:ext uri="{FF2B5EF4-FFF2-40B4-BE49-F238E27FC236}">
                    <a16:creationId xmlns:a16="http://schemas.microsoft.com/office/drawing/2014/main" id="{71180401-2BB3-7609-8F18-8D16EE6D2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2" y="3957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7" name="Oval 3371">
                <a:extLst>
                  <a:ext uri="{FF2B5EF4-FFF2-40B4-BE49-F238E27FC236}">
                    <a16:creationId xmlns:a16="http://schemas.microsoft.com/office/drawing/2014/main" id="{D27FF3F3-5C0E-CEFD-34D6-2E0F488FA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1" y="3954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8" name="Oval 3372">
                <a:extLst>
                  <a:ext uri="{FF2B5EF4-FFF2-40B4-BE49-F238E27FC236}">
                    <a16:creationId xmlns:a16="http://schemas.microsoft.com/office/drawing/2014/main" id="{D42361C0-EC55-DE2C-6A56-5A146B015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9" y="3947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9" name="Oval 3373">
                <a:extLst>
                  <a:ext uri="{FF2B5EF4-FFF2-40B4-BE49-F238E27FC236}">
                    <a16:creationId xmlns:a16="http://schemas.microsoft.com/office/drawing/2014/main" id="{B5F9F96E-D1EA-5FD9-2DFB-C45819A5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6" y="3935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0" name="Oval 3374">
                <a:extLst>
                  <a:ext uri="{FF2B5EF4-FFF2-40B4-BE49-F238E27FC236}">
                    <a16:creationId xmlns:a16="http://schemas.microsoft.com/office/drawing/2014/main" id="{9033DADC-E5D5-402C-06B2-01D90C865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3" y="3924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1" name="Oval 3375">
                <a:extLst>
                  <a:ext uri="{FF2B5EF4-FFF2-40B4-BE49-F238E27FC236}">
                    <a16:creationId xmlns:a16="http://schemas.microsoft.com/office/drawing/2014/main" id="{36AAF38B-D632-0F65-F724-6540387AB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0" y="3909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2" name="Oval 3376">
                <a:extLst>
                  <a:ext uri="{FF2B5EF4-FFF2-40B4-BE49-F238E27FC236}">
                    <a16:creationId xmlns:a16="http://schemas.microsoft.com/office/drawing/2014/main" id="{4BCB8129-36AE-EE9B-41A5-CF00B725B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8" y="3893"/>
                <a:ext cx="16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3" name="Oval 3377">
                <a:extLst>
                  <a:ext uri="{FF2B5EF4-FFF2-40B4-BE49-F238E27FC236}">
                    <a16:creationId xmlns:a16="http://schemas.microsoft.com/office/drawing/2014/main" id="{EBC62D1E-6395-8F62-BB8C-045A4C1B8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5" y="3876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4" name="Oval 3378">
                <a:extLst>
                  <a:ext uri="{FF2B5EF4-FFF2-40B4-BE49-F238E27FC236}">
                    <a16:creationId xmlns:a16="http://schemas.microsoft.com/office/drawing/2014/main" id="{7DA6643F-2DAD-A008-8F6D-14EFE42F2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2" y="3859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5" name="Oval 3379">
                <a:extLst>
                  <a:ext uri="{FF2B5EF4-FFF2-40B4-BE49-F238E27FC236}">
                    <a16:creationId xmlns:a16="http://schemas.microsoft.com/office/drawing/2014/main" id="{EBC9EE42-E8F4-A85D-D604-2E462EA9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9" y="3840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6" name="Oval 3380">
                <a:extLst>
                  <a:ext uri="{FF2B5EF4-FFF2-40B4-BE49-F238E27FC236}">
                    <a16:creationId xmlns:a16="http://schemas.microsoft.com/office/drawing/2014/main" id="{57D3C544-2978-D8BC-4F35-6DB645F8D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7" y="3826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7" name="Oval 3381">
                <a:extLst>
                  <a:ext uri="{FF2B5EF4-FFF2-40B4-BE49-F238E27FC236}">
                    <a16:creationId xmlns:a16="http://schemas.microsoft.com/office/drawing/2014/main" id="{FCA0EA71-84D5-5898-6DEE-F767ABCDA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4" y="3810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8" name="Oval 3382">
                <a:extLst>
                  <a:ext uri="{FF2B5EF4-FFF2-40B4-BE49-F238E27FC236}">
                    <a16:creationId xmlns:a16="http://schemas.microsoft.com/office/drawing/2014/main" id="{57872F59-373F-6CA2-7929-D24F292DE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1" y="3798"/>
                <a:ext cx="7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9" name="Oval 3383">
                <a:extLst>
                  <a:ext uri="{FF2B5EF4-FFF2-40B4-BE49-F238E27FC236}">
                    <a16:creationId xmlns:a16="http://schemas.microsoft.com/office/drawing/2014/main" id="{1EDD3FE7-58EE-B33E-64CF-BEFFC7B09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8" y="3788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0" name="Oval 3384">
                <a:extLst>
                  <a:ext uri="{FF2B5EF4-FFF2-40B4-BE49-F238E27FC236}">
                    <a16:creationId xmlns:a16="http://schemas.microsoft.com/office/drawing/2014/main" id="{DECE7CD1-F4C2-D5E9-8FBD-E706BD57D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6" y="3781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1" name="Oval 3385">
                <a:extLst>
                  <a:ext uri="{FF2B5EF4-FFF2-40B4-BE49-F238E27FC236}">
                    <a16:creationId xmlns:a16="http://schemas.microsoft.com/office/drawing/2014/main" id="{6A534174-D366-F04B-85A8-F2DCC70BE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5" y="3776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2" name="Oval 3386">
                <a:extLst>
                  <a:ext uri="{FF2B5EF4-FFF2-40B4-BE49-F238E27FC236}">
                    <a16:creationId xmlns:a16="http://schemas.microsoft.com/office/drawing/2014/main" id="{E5C5112D-3BD1-13C3-C092-73D9C22BD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2" y="3779"/>
                <a:ext cx="5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3" name="Oval 3387">
                <a:extLst>
                  <a:ext uri="{FF2B5EF4-FFF2-40B4-BE49-F238E27FC236}">
                    <a16:creationId xmlns:a16="http://schemas.microsoft.com/office/drawing/2014/main" id="{D819601E-0A94-49EB-B032-E0532DEEC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2" y="3783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4" name="Freeform 3388">
                <a:extLst>
                  <a:ext uri="{FF2B5EF4-FFF2-40B4-BE49-F238E27FC236}">
                    <a16:creationId xmlns:a16="http://schemas.microsoft.com/office/drawing/2014/main" id="{A91A1ACC-EBF1-6C23-2C75-83C38067A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9" y="37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5" name="Freeform 3389">
                <a:extLst>
                  <a:ext uri="{FF2B5EF4-FFF2-40B4-BE49-F238E27FC236}">
                    <a16:creationId xmlns:a16="http://schemas.microsoft.com/office/drawing/2014/main" id="{A9C5494C-3686-5A03-7B04-2D3371FFA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9" y="37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6" name="Freeform 3390">
                <a:extLst>
                  <a:ext uri="{FF2B5EF4-FFF2-40B4-BE49-F238E27FC236}">
                    <a16:creationId xmlns:a16="http://schemas.microsoft.com/office/drawing/2014/main" id="{41AC2DFE-33EF-B8E3-AB4E-D094211EE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6" y="3807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7" name="Freeform 3391">
                <a:extLst>
                  <a:ext uri="{FF2B5EF4-FFF2-40B4-BE49-F238E27FC236}">
                    <a16:creationId xmlns:a16="http://schemas.microsoft.com/office/drawing/2014/main" id="{DC6CCB2F-CB50-51EC-1D09-17B1F7530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6" y="3807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8" name="Rectangle 3392">
                <a:extLst>
                  <a:ext uri="{FF2B5EF4-FFF2-40B4-BE49-F238E27FC236}">
                    <a16:creationId xmlns:a16="http://schemas.microsoft.com/office/drawing/2014/main" id="{27FA5240-4BD7-7313-E514-3CBF72240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" y="382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9" name="Rectangle 3393">
                <a:extLst>
                  <a:ext uri="{FF2B5EF4-FFF2-40B4-BE49-F238E27FC236}">
                    <a16:creationId xmlns:a16="http://schemas.microsoft.com/office/drawing/2014/main" id="{380A1FE2-1D92-6433-0052-F1564E508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" y="382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0" name="Oval 3394">
                <a:extLst>
                  <a:ext uri="{FF2B5EF4-FFF2-40B4-BE49-F238E27FC236}">
                    <a16:creationId xmlns:a16="http://schemas.microsoft.com/office/drawing/2014/main" id="{187F98C3-EDAF-C166-7A6A-0B38A594A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8" y="3897"/>
                <a:ext cx="62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1" name="Oval 3395">
                <a:extLst>
                  <a:ext uri="{FF2B5EF4-FFF2-40B4-BE49-F238E27FC236}">
                    <a16:creationId xmlns:a16="http://schemas.microsoft.com/office/drawing/2014/main" id="{C653E647-419B-2C8E-A3E8-43079B4A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8" y="3862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2" name="Oval 3396">
                <a:extLst>
                  <a:ext uri="{FF2B5EF4-FFF2-40B4-BE49-F238E27FC236}">
                    <a16:creationId xmlns:a16="http://schemas.microsoft.com/office/drawing/2014/main" id="{72DCEC30-59EF-12A2-FEF9-C35B10DA1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" y="3821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3" name="Oval 3397">
                <a:extLst>
                  <a:ext uri="{FF2B5EF4-FFF2-40B4-BE49-F238E27FC236}">
                    <a16:creationId xmlns:a16="http://schemas.microsoft.com/office/drawing/2014/main" id="{780CC7F0-A6FE-941E-A3B9-4F4D9E6C6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6" y="3779"/>
                <a:ext cx="62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4" name="Oval 3398">
                <a:extLst>
                  <a:ext uri="{FF2B5EF4-FFF2-40B4-BE49-F238E27FC236}">
                    <a16:creationId xmlns:a16="http://schemas.microsoft.com/office/drawing/2014/main" id="{728AB1E8-3F7C-2FCD-48E2-3722C9D7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" y="3736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5" name="Oval 3399">
                <a:extLst>
                  <a:ext uri="{FF2B5EF4-FFF2-40B4-BE49-F238E27FC236}">
                    <a16:creationId xmlns:a16="http://schemas.microsoft.com/office/drawing/2014/main" id="{06C34E67-F387-5488-0CBE-4B0CCE0CD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89"/>
                <a:ext cx="56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6" name="Oval 3400">
                <a:extLst>
                  <a:ext uri="{FF2B5EF4-FFF2-40B4-BE49-F238E27FC236}">
                    <a16:creationId xmlns:a16="http://schemas.microsoft.com/office/drawing/2014/main" id="{FD67E54B-6918-B912-39A3-7FE7D7187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" y="3643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7" name="Oval 3401">
                <a:extLst>
                  <a:ext uri="{FF2B5EF4-FFF2-40B4-BE49-F238E27FC236}">
                    <a16:creationId xmlns:a16="http://schemas.microsoft.com/office/drawing/2014/main" id="{F8389D02-0381-DE1C-59BE-3FF17B478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5" y="3596"/>
                <a:ext cx="54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8" name="Oval 3402">
                <a:extLst>
                  <a:ext uri="{FF2B5EF4-FFF2-40B4-BE49-F238E27FC236}">
                    <a16:creationId xmlns:a16="http://schemas.microsoft.com/office/drawing/2014/main" id="{A902D5B1-E7A5-37B1-D47F-F53DD0ED8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2" y="3553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9" name="Oval 3403">
                <a:extLst>
                  <a:ext uri="{FF2B5EF4-FFF2-40B4-BE49-F238E27FC236}">
                    <a16:creationId xmlns:a16="http://schemas.microsoft.com/office/drawing/2014/main" id="{0AB1CC66-1AC1-D64C-DA02-D5F276221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0" y="3513"/>
                <a:ext cx="55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0" name="Oval 3404">
                <a:extLst>
                  <a:ext uri="{FF2B5EF4-FFF2-40B4-BE49-F238E27FC236}">
                    <a16:creationId xmlns:a16="http://schemas.microsoft.com/office/drawing/2014/main" id="{79504C29-B5C4-FC13-A8A3-0A4A56714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3" y="3475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1" name="Oval 3405">
                <a:extLst>
                  <a:ext uri="{FF2B5EF4-FFF2-40B4-BE49-F238E27FC236}">
                    <a16:creationId xmlns:a16="http://schemas.microsoft.com/office/drawing/2014/main" id="{EE058312-3CCB-15A8-7064-DCC30F0E7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5" y="3444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2" name="Oval 3406">
                <a:extLst>
                  <a:ext uri="{FF2B5EF4-FFF2-40B4-BE49-F238E27FC236}">
                    <a16:creationId xmlns:a16="http://schemas.microsoft.com/office/drawing/2014/main" id="{29EF185C-3982-6C0A-FB88-94DCA248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0" y="3418"/>
                <a:ext cx="50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3" name="Oval 3407">
                <a:extLst>
                  <a:ext uri="{FF2B5EF4-FFF2-40B4-BE49-F238E27FC236}">
                    <a16:creationId xmlns:a16="http://schemas.microsoft.com/office/drawing/2014/main" id="{2E2461E0-D27C-3307-A5B3-D7DABF499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" y="3401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4" name="Oval 3408">
                <a:extLst>
                  <a:ext uri="{FF2B5EF4-FFF2-40B4-BE49-F238E27FC236}">
                    <a16:creationId xmlns:a16="http://schemas.microsoft.com/office/drawing/2014/main" id="{70B60907-6694-80F0-DC5D-984D6A3E0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4" y="3389"/>
                <a:ext cx="48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5" name="Oval 3409">
                <a:extLst>
                  <a:ext uri="{FF2B5EF4-FFF2-40B4-BE49-F238E27FC236}">
                    <a16:creationId xmlns:a16="http://schemas.microsoft.com/office/drawing/2014/main" id="{5AE74B49-6D43-0502-F2D3-295ADCF51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" y="3387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6" name="Oval 3410">
                <a:extLst>
                  <a:ext uri="{FF2B5EF4-FFF2-40B4-BE49-F238E27FC236}">
                    <a16:creationId xmlns:a16="http://schemas.microsoft.com/office/drawing/2014/main" id="{C1FDC10A-FB3C-1386-068B-E42601A48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1" y="3394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7" name="Oval 3411">
                <a:extLst>
                  <a:ext uri="{FF2B5EF4-FFF2-40B4-BE49-F238E27FC236}">
                    <a16:creationId xmlns:a16="http://schemas.microsoft.com/office/drawing/2014/main" id="{A2F05D4F-DD9D-8C42-3439-A37B035CA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9" y="3406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8" name="Oval 3412">
                <a:extLst>
                  <a:ext uri="{FF2B5EF4-FFF2-40B4-BE49-F238E27FC236}">
                    <a16:creationId xmlns:a16="http://schemas.microsoft.com/office/drawing/2014/main" id="{D096D501-23C0-687F-3ABD-9D590430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6" y="3423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9" name="Oval 3413">
                <a:extLst>
                  <a:ext uri="{FF2B5EF4-FFF2-40B4-BE49-F238E27FC236}">
                    <a16:creationId xmlns:a16="http://schemas.microsoft.com/office/drawing/2014/main" id="{0C1B5D23-0BCF-ED9C-D989-E9EEB556F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1" y="3446"/>
                <a:ext cx="42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0" name="Oval 3414">
                <a:extLst>
                  <a:ext uri="{FF2B5EF4-FFF2-40B4-BE49-F238E27FC236}">
                    <a16:creationId xmlns:a16="http://schemas.microsoft.com/office/drawing/2014/main" id="{5EC64F98-08E8-F39A-9B1B-FB6F9E356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5" y="3477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1" name="Oval 3415">
                <a:extLst>
                  <a:ext uri="{FF2B5EF4-FFF2-40B4-BE49-F238E27FC236}">
                    <a16:creationId xmlns:a16="http://schemas.microsoft.com/office/drawing/2014/main" id="{AA106ADC-95D3-607F-A3BA-FEFD275B9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8" y="3508"/>
                <a:ext cx="40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2" name="Freeform 3416">
                <a:extLst>
                  <a:ext uri="{FF2B5EF4-FFF2-40B4-BE49-F238E27FC236}">
                    <a16:creationId xmlns:a16="http://schemas.microsoft.com/office/drawing/2014/main" id="{CCC32EEA-06A7-4A0A-58FE-F72136AE6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0" y="3546"/>
                <a:ext cx="41" cy="40"/>
              </a:xfrm>
              <a:custGeom>
                <a:avLst/>
                <a:gdLst>
                  <a:gd name="T0" fmla="*/ 8 w 17"/>
                  <a:gd name="T1" fmla="*/ 0 h 17"/>
                  <a:gd name="T2" fmla="*/ 6 w 17"/>
                  <a:gd name="T3" fmla="*/ 0 h 17"/>
                  <a:gd name="T4" fmla="*/ 5 w 17"/>
                  <a:gd name="T5" fmla="*/ 1 h 17"/>
                  <a:gd name="T6" fmla="*/ 0 w 17"/>
                  <a:gd name="T7" fmla="*/ 8 h 17"/>
                  <a:gd name="T8" fmla="*/ 8 w 17"/>
                  <a:gd name="T9" fmla="*/ 17 h 17"/>
                  <a:gd name="T10" fmla="*/ 17 w 17"/>
                  <a:gd name="T11" fmla="*/ 8 h 17"/>
                  <a:gd name="T12" fmla="*/ 8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3" name="Freeform 3417">
                <a:extLst>
                  <a:ext uri="{FF2B5EF4-FFF2-40B4-BE49-F238E27FC236}">
                    <a16:creationId xmlns:a16="http://schemas.microsoft.com/office/drawing/2014/main" id="{DE8D5501-727E-6C8B-EEEF-9CDDAE6B7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1" y="3586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7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2" y="16"/>
                      <a:pt x="16" y="13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4" name="Freeform 3418">
                <a:extLst>
                  <a:ext uri="{FF2B5EF4-FFF2-40B4-BE49-F238E27FC236}">
                    <a16:creationId xmlns:a16="http://schemas.microsoft.com/office/drawing/2014/main" id="{A3F303D4-4BD2-8E59-B3EF-AF4602F2E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8" y="3629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9 w 16"/>
                  <a:gd name="T11" fmla="*/ 16 h 16"/>
                  <a:gd name="T12" fmla="*/ 13 w 16"/>
                  <a:gd name="T13" fmla="*/ 14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5" y="13"/>
                      <a:pt x="16" y="10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Freeform 3419">
                <a:extLst>
                  <a:ext uri="{FF2B5EF4-FFF2-40B4-BE49-F238E27FC236}">
                    <a16:creationId xmlns:a16="http://schemas.microsoft.com/office/drawing/2014/main" id="{ECE11837-1AA4-B2CA-844A-28E45C392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6" y="3672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5 h 16"/>
                  <a:gd name="T8" fmla="*/ 13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10" y="16"/>
                      <a:pt x="10" y="15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6" name="Oval 3420">
                <a:extLst>
                  <a:ext uri="{FF2B5EF4-FFF2-40B4-BE49-F238E27FC236}">
                    <a16:creationId xmlns:a16="http://schemas.microsoft.com/office/drawing/2014/main" id="{0591652D-264B-8170-9A59-4123F1425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6" y="3712"/>
                <a:ext cx="36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3622">
              <a:extLst>
                <a:ext uri="{FF2B5EF4-FFF2-40B4-BE49-F238E27FC236}">
                  <a16:creationId xmlns:a16="http://schemas.microsoft.com/office/drawing/2014/main" id="{EA7F37DA-4A81-EA18-A6E4-962E1CDDF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947" y="4896228"/>
              <a:ext cx="10224834" cy="1364338"/>
              <a:chOff x="6405" y="3468"/>
              <a:chExt cx="5973" cy="797"/>
            </a:xfrm>
            <a:grpFill/>
          </p:grpSpPr>
          <p:sp>
            <p:nvSpPr>
              <p:cNvPr id="377" name="Oval 3422">
                <a:extLst>
                  <a:ext uri="{FF2B5EF4-FFF2-40B4-BE49-F238E27FC236}">
                    <a16:creationId xmlns:a16="http://schemas.microsoft.com/office/drawing/2014/main" id="{6CF59D97-E016-9858-C268-C01333314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6" y="3753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Oval 3423">
                <a:extLst>
                  <a:ext uri="{FF2B5EF4-FFF2-40B4-BE49-F238E27FC236}">
                    <a16:creationId xmlns:a16="http://schemas.microsoft.com/office/drawing/2014/main" id="{F88D53AD-69AD-7559-8BB0-A62DA1DCE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9" y="3791"/>
                <a:ext cx="33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Oval 3424">
                <a:extLst>
                  <a:ext uri="{FF2B5EF4-FFF2-40B4-BE49-F238E27FC236}">
                    <a16:creationId xmlns:a16="http://schemas.microsoft.com/office/drawing/2014/main" id="{A8226A95-8EE8-A448-9091-AAAB83A8C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9" y="3826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Oval 3425">
                <a:extLst>
                  <a:ext uri="{FF2B5EF4-FFF2-40B4-BE49-F238E27FC236}">
                    <a16:creationId xmlns:a16="http://schemas.microsoft.com/office/drawing/2014/main" id="{81DB72DD-854F-D850-F835-B45C0FE93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1" y="3859"/>
                <a:ext cx="34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Oval 3426">
                <a:extLst>
                  <a:ext uri="{FF2B5EF4-FFF2-40B4-BE49-F238E27FC236}">
                    <a16:creationId xmlns:a16="http://schemas.microsoft.com/office/drawing/2014/main" id="{760616A9-D44B-EFC0-705B-B855CDB1B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6" y="3890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Oval 3427">
                <a:extLst>
                  <a:ext uri="{FF2B5EF4-FFF2-40B4-BE49-F238E27FC236}">
                    <a16:creationId xmlns:a16="http://schemas.microsoft.com/office/drawing/2014/main" id="{0AD20CB2-4455-821C-1735-A492FE7D9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1" y="3919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Oval 3428">
                <a:extLst>
                  <a:ext uri="{FF2B5EF4-FFF2-40B4-BE49-F238E27FC236}">
                    <a16:creationId xmlns:a16="http://schemas.microsoft.com/office/drawing/2014/main" id="{BF3A1FB5-5741-D3C3-D4F7-C268E27F9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6" y="3945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Oval 3429">
                <a:extLst>
                  <a:ext uri="{FF2B5EF4-FFF2-40B4-BE49-F238E27FC236}">
                    <a16:creationId xmlns:a16="http://schemas.microsoft.com/office/drawing/2014/main" id="{7BE654E8-9747-355E-BD76-916BA748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1" y="3966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Oval 3430">
                <a:extLst>
                  <a:ext uri="{FF2B5EF4-FFF2-40B4-BE49-F238E27FC236}">
                    <a16:creationId xmlns:a16="http://schemas.microsoft.com/office/drawing/2014/main" id="{5A148938-DB1C-4817-D26E-016CDA894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8" y="3988"/>
                <a:ext cx="29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Oval 3431">
                <a:extLst>
                  <a:ext uri="{FF2B5EF4-FFF2-40B4-BE49-F238E27FC236}">
                    <a16:creationId xmlns:a16="http://schemas.microsoft.com/office/drawing/2014/main" id="{CEF822F1-0E45-8480-AC76-CD3C81857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5" y="4002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Oval 3432">
                <a:extLst>
                  <a:ext uri="{FF2B5EF4-FFF2-40B4-BE49-F238E27FC236}">
                    <a16:creationId xmlns:a16="http://schemas.microsoft.com/office/drawing/2014/main" id="{91B8FB6A-FB65-BFA6-2CB5-D54F5519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3" y="4016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Oval 3433">
                <a:extLst>
                  <a:ext uri="{FF2B5EF4-FFF2-40B4-BE49-F238E27FC236}">
                    <a16:creationId xmlns:a16="http://schemas.microsoft.com/office/drawing/2014/main" id="{9735421B-A79D-0D25-C19F-3743CB3E5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2" y="4026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Oval 3434">
                <a:extLst>
                  <a:ext uri="{FF2B5EF4-FFF2-40B4-BE49-F238E27FC236}">
                    <a16:creationId xmlns:a16="http://schemas.microsoft.com/office/drawing/2014/main" id="{6E3C2565-BEA4-BDF1-3C43-923353F3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9" y="4030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Oval 3435">
                <a:extLst>
                  <a:ext uri="{FF2B5EF4-FFF2-40B4-BE49-F238E27FC236}">
                    <a16:creationId xmlns:a16="http://schemas.microsoft.com/office/drawing/2014/main" id="{105EE324-A2CE-20FF-6F27-0021D893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9" y="4033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Oval 3436">
                <a:extLst>
                  <a:ext uri="{FF2B5EF4-FFF2-40B4-BE49-F238E27FC236}">
                    <a16:creationId xmlns:a16="http://schemas.microsoft.com/office/drawing/2014/main" id="{C4291CD1-5558-898B-7C25-30415823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6" y="4033"/>
                <a:ext cx="22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Oval 3437">
                <a:extLst>
                  <a:ext uri="{FF2B5EF4-FFF2-40B4-BE49-F238E27FC236}">
                    <a16:creationId xmlns:a16="http://schemas.microsoft.com/office/drawing/2014/main" id="{DC337A61-AB14-EA9D-FF51-64FC5D22B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6" y="4028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Oval 3438">
                <a:extLst>
                  <a:ext uri="{FF2B5EF4-FFF2-40B4-BE49-F238E27FC236}">
                    <a16:creationId xmlns:a16="http://schemas.microsoft.com/office/drawing/2014/main" id="{ED20BD86-7BD5-3359-D557-D813FBA5C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" y="4021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Oval 3439">
                <a:extLst>
                  <a:ext uri="{FF2B5EF4-FFF2-40B4-BE49-F238E27FC236}">
                    <a16:creationId xmlns:a16="http://schemas.microsoft.com/office/drawing/2014/main" id="{FA59B9B5-B35A-14F1-9BE3-911057F48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0" y="4009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Oval 3440">
                <a:extLst>
                  <a:ext uri="{FF2B5EF4-FFF2-40B4-BE49-F238E27FC236}">
                    <a16:creationId xmlns:a16="http://schemas.microsoft.com/office/drawing/2014/main" id="{848C60FC-1F1B-8EE6-09E2-F4F91C7FD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8" y="3997"/>
                <a:ext cx="16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Oval 3441">
                <a:extLst>
                  <a:ext uri="{FF2B5EF4-FFF2-40B4-BE49-F238E27FC236}">
                    <a16:creationId xmlns:a16="http://schemas.microsoft.com/office/drawing/2014/main" id="{394DDBC0-6680-12C6-9CC6-566EA6FC0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5" y="3983"/>
                <a:ext cx="16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7" name="Oval 3442">
                <a:extLst>
                  <a:ext uri="{FF2B5EF4-FFF2-40B4-BE49-F238E27FC236}">
                    <a16:creationId xmlns:a16="http://schemas.microsoft.com/office/drawing/2014/main" id="{B2228EA9-3915-DC14-C611-D47E6E23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2" y="3966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Oval 3443">
                <a:extLst>
                  <a:ext uri="{FF2B5EF4-FFF2-40B4-BE49-F238E27FC236}">
                    <a16:creationId xmlns:a16="http://schemas.microsoft.com/office/drawing/2014/main" id="{930B1799-D93B-7234-61D3-C9246123C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9" y="3950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Oval 3444">
                <a:extLst>
                  <a:ext uri="{FF2B5EF4-FFF2-40B4-BE49-F238E27FC236}">
                    <a16:creationId xmlns:a16="http://schemas.microsoft.com/office/drawing/2014/main" id="{C8D391C6-76BB-6370-62E3-DD6118D8C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6" y="3933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Oval 3445">
                <a:extLst>
                  <a:ext uri="{FF2B5EF4-FFF2-40B4-BE49-F238E27FC236}">
                    <a16:creationId xmlns:a16="http://schemas.microsoft.com/office/drawing/2014/main" id="{2535DB45-4672-4F05-D3CF-D3B3A99A8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4" y="391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Oval 3446">
                <a:extLst>
                  <a:ext uri="{FF2B5EF4-FFF2-40B4-BE49-F238E27FC236}">
                    <a16:creationId xmlns:a16="http://schemas.microsoft.com/office/drawing/2014/main" id="{9E819FA9-11E7-9B22-C850-6DAF7CC52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1" y="3900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Oval 3447">
                <a:extLst>
                  <a:ext uri="{FF2B5EF4-FFF2-40B4-BE49-F238E27FC236}">
                    <a16:creationId xmlns:a16="http://schemas.microsoft.com/office/drawing/2014/main" id="{3418C851-097B-5A42-8AF9-EE3BB42E6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" y="3886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Oval 3448">
                <a:extLst>
                  <a:ext uri="{FF2B5EF4-FFF2-40B4-BE49-F238E27FC236}">
                    <a16:creationId xmlns:a16="http://schemas.microsoft.com/office/drawing/2014/main" id="{2302E064-5619-1A6D-7E8E-9180BE04C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5" y="3874"/>
                <a:ext cx="8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Oval 3449">
                <a:extLst>
                  <a:ext uri="{FF2B5EF4-FFF2-40B4-BE49-F238E27FC236}">
                    <a16:creationId xmlns:a16="http://schemas.microsoft.com/office/drawing/2014/main" id="{CCCE5039-E92D-89F7-437F-2B69706F3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3" y="3862"/>
                <a:ext cx="7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Oval 3450">
                <a:extLst>
                  <a:ext uri="{FF2B5EF4-FFF2-40B4-BE49-F238E27FC236}">
                    <a16:creationId xmlns:a16="http://schemas.microsoft.com/office/drawing/2014/main" id="{13F6DED1-95D4-A067-51E7-DEFA2D82A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0" y="3857"/>
                <a:ext cx="7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Oval 3451">
                <a:extLst>
                  <a:ext uri="{FF2B5EF4-FFF2-40B4-BE49-F238E27FC236}">
                    <a16:creationId xmlns:a16="http://schemas.microsoft.com/office/drawing/2014/main" id="{BC4E15E8-FD91-5344-3148-37D731FD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9" y="3852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Oval 3452">
                <a:extLst>
                  <a:ext uri="{FF2B5EF4-FFF2-40B4-BE49-F238E27FC236}">
                    <a16:creationId xmlns:a16="http://schemas.microsoft.com/office/drawing/2014/main" id="{FFF354DA-43F8-92D4-6A74-BB9FAFF9A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7" y="3855"/>
                <a:ext cx="4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Oval 3453">
                <a:extLst>
                  <a:ext uri="{FF2B5EF4-FFF2-40B4-BE49-F238E27FC236}">
                    <a16:creationId xmlns:a16="http://schemas.microsoft.com/office/drawing/2014/main" id="{393E3B12-B0D2-0145-3F3E-BBE58B2B1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" y="3859"/>
                <a:ext cx="3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3454">
                <a:extLst>
                  <a:ext uri="{FF2B5EF4-FFF2-40B4-BE49-F238E27FC236}">
                    <a16:creationId xmlns:a16="http://schemas.microsoft.com/office/drawing/2014/main" id="{3660BF3B-46C4-59A6-3B25-6D087204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" y="386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3455">
                <a:extLst>
                  <a:ext uri="{FF2B5EF4-FFF2-40B4-BE49-F238E27FC236}">
                    <a16:creationId xmlns:a16="http://schemas.microsoft.com/office/drawing/2014/main" id="{C9A70145-15F9-034D-F2BA-0FC62A237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" y="386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3456">
                <a:extLst>
                  <a:ext uri="{FF2B5EF4-FFF2-40B4-BE49-F238E27FC236}">
                    <a16:creationId xmlns:a16="http://schemas.microsoft.com/office/drawing/2014/main" id="{23F4F152-105B-4061-EA6E-980AE8E1E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1" y="388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3457">
                <a:extLst>
                  <a:ext uri="{FF2B5EF4-FFF2-40B4-BE49-F238E27FC236}">
                    <a16:creationId xmlns:a16="http://schemas.microsoft.com/office/drawing/2014/main" id="{FC42D4AC-4368-1EB0-2602-84A858080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1" y="388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Rectangle 3458">
                <a:extLst>
                  <a:ext uri="{FF2B5EF4-FFF2-40B4-BE49-F238E27FC236}">
                    <a16:creationId xmlns:a16="http://schemas.microsoft.com/office/drawing/2014/main" id="{761986BA-DAB4-BEEE-126A-27B54AC36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8" y="390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Rectangle 3459">
                <a:extLst>
                  <a:ext uri="{FF2B5EF4-FFF2-40B4-BE49-F238E27FC236}">
                    <a16:creationId xmlns:a16="http://schemas.microsoft.com/office/drawing/2014/main" id="{604F94FE-564F-D67C-F58C-7CE00E6BF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8" y="390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Oval 3460">
                <a:extLst>
                  <a:ext uri="{FF2B5EF4-FFF2-40B4-BE49-F238E27FC236}">
                    <a16:creationId xmlns:a16="http://schemas.microsoft.com/office/drawing/2014/main" id="{EAE2A725-AD82-F0CC-A663-5465F9FAC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5" y="4002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Oval 3461">
                <a:extLst>
                  <a:ext uri="{FF2B5EF4-FFF2-40B4-BE49-F238E27FC236}">
                    <a16:creationId xmlns:a16="http://schemas.microsoft.com/office/drawing/2014/main" id="{9B4048A6-D03F-D04D-6265-5F327437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8" y="3971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Oval 3462">
                <a:extLst>
                  <a:ext uri="{FF2B5EF4-FFF2-40B4-BE49-F238E27FC236}">
                    <a16:creationId xmlns:a16="http://schemas.microsoft.com/office/drawing/2014/main" id="{DF8B30C4-2996-3DE2-4F28-150EB8F3C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0" y="3935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Oval 3463">
                <a:extLst>
                  <a:ext uri="{FF2B5EF4-FFF2-40B4-BE49-F238E27FC236}">
                    <a16:creationId xmlns:a16="http://schemas.microsoft.com/office/drawing/2014/main" id="{04F77E7B-20B8-4B8C-81FF-D3D2D8F0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0" y="3897"/>
                <a:ext cx="60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Oval 3464">
                <a:extLst>
                  <a:ext uri="{FF2B5EF4-FFF2-40B4-BE49-F238E27FC236}">
                    <a16:creationId xmlns:a16="http://schemas.microsoft.com/office/drawing/2014/main" id="{634DFC79-8FE2-67D5-9B13-325138918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8" y="3855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Oval 3465">
                <a:extLst>
                  <a:ext uri="{FF2B5EF4-FFF2-40B4-BE49-F238E27FC236}">
                    <a16:creationId xmlns:a16="http://schemas.microsoft.com/office/drawing/2014/main" id="{3EC0F426-56BD-B45A-3B79-4F43C0914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" y="3810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Oval 3466">
                <a:extLst>
                  <a:ext uri="{FF2B5EF4-FFF2-40B4-BE49-F238E27FC236}">
                    <a16:creationId xmlns:a16="http://schemas.microsoft.com/office/drawing/2014/main" id="{153BFDE5-ECDE-336B-18D2-1735707A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1" y="3764"/>
                <a:ext cx="59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Oval 3467">
                <a:extLst>
                  <a:ext uri="{FF2B5EF4-FFF2-40B4-BE49-F238E27FC236}">
                    <a16:creationId xmlns:a16="http://schemas.microsoft.com/office/drawing/2014/main" id="{0727E5A4-1EAA-8841-8329-24206E9D4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9" y="3719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Oval 3468">
                <a:extLst>
                  <a:ext uri="{FF2B5EF4-FFF2-40B4-BE49-F238E27FC236}">
                    <a16:creationId xmlns:a16="http://schemas.microsoft.com/office/drawing/2014/main" id="{7F56248B-496A-34DD-2DBC-C0E575B23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7" y="3674"/>
                <a:ext cx="54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Oval 3469">
                <a:extLst>
                  <a:ext uri="{FF2B5EF4-FFF2-40B4-BE49-F238E27FC236}">
                    <a16:creationId xmlns:a16="http://schemas.microsoft.com/office/drawing/2014/main" id="{FCC52644-B93B-F8BC-8364-52C64655C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4" y="3629"/>
                <a:ext cx="55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Oval 3470">
                <a:extLst>
                  <a:ext uri="{FF2B5EF4-FFF2-40B4-BE49-F238E27FC236}">
                    <a16:creationId xmlns:a16="http://schemas.microsoft.com/office/drawing/2014/main" id="{6EF56D24-F467-23B1-5FC6-E6A98B858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2" y="3589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Oval 3471">
                <a:extLst>
                  <a:ext uri="{FF2B5EF4-FFF2-40B4-BE49-F238E27FC236}">
                    <a16:creationId xmlns:a16="http://schemas.microsoft.com/office/drawing/2014/main" id="{59F8CB69-9D88-272A-8DCF-8561BCD59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5" y="3553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Oval 3472">
                <a:extLst>
                  <a:ext uri="{FF2B5EF4-FFF2-40B4-BE49-F238E27FC236}">
                    <a16:creationId xmlns:a16="http://schemas.microsoft.com/office/drawing/2014/main" id="{1A6EA906-A637-6647-B37E-DF5567EE6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7" y="3522"/>
                <a:ext cx="52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Oval 3473">
                <a:extLst>
                  <a:ext uri="{FF2B5EF4-FFF2-40B4-BE49-F238E27FC236}">
                    <a16:creationId xmlns:a16="http://schemas.microsoft.com/office/drawing/2014/main" id="{F604A202-644B-490A-E85D-E78B7CF2C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2" y="3496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9" name="Oval 3474">
                <a:extLst>
                  <a:ext uri="{FF2B5EF4-FFF2-40B4-BE49-F238E27FC236}">
                    <a16:creationId xmlns:a16="http://schemas.microsoft.com/office/drawing/2014/main" id="{624DA8A7-8FCE-7842-EB68-CA0315CAD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9" y="3480"/>
                <a:ext cx="50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0" name="Oval 3475">
                <a:extLst>
                  <a:ext uri="{FF2B5EF4-FFF2-40B4-BE49-F238E27FC236}">
                    <a16:creationId xmlns:a16="http://schemas.microsoft.com/office/drawing/2014/main" id="{19F88A8C-5771-7E13-C94F-62B70064E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6" y="3470"/>
                <a:ext cx="50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1" name="Oval 3476">
                <a:extLst>
                  <a:ext uri="{FF2B5EF4-FFF2-40B4-BE49-F238E27FC236}">
                    <a16:creationId xmlns:a16="http://schemas.microsoft.com/office/drawing/2014/main" id="{7E9922FE-55CF-53CD-78C9-3F1CCA35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6" y="3468"/>
                <a:ext cx="47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Oval 3477">
                <a:extLst>
                  <a:ext uri="{FF2B5EF4-FFF2-40B4-BE49-F238E27FC236}">
                    <a16:creationId xmlns:a16="http://schemas.microsoft.com/office/drawing/2014/main" id="{DFE67981-BDCF-D93E-6667-EFD0F3192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3" y="3472"/>
                <a:ext cx="48" cy="4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Oval 3478">
                <a:extLst>
                  <a:ext uri="{FF2B5EF4-FFF2-40B4-BE49-F238E27FC236}">
                    <a16:creationId xmlns:a16="http://schemas.microsoft.com/office/drawing/2014/main" id="{54595EC7-8B27-75D1-6DC1-4F8BAA7D3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0" y="3484"/>
                <a:ext cx="48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Oval 3479">
                <a:extLst>
                  <a:ext uri="{FF2B5EF4-FFF2-40B4-BE49-F238E27FC236}">
                    <a16:creationId xmlns:a16="http://schemas.microsoft.com/office/drawing/2014/main" id="{D47F6538-5731-0A02-A64F-86CFECEB6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8" y="3501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Oval 3480">
                <a:extLst>
                  <a:ext uri="{FF2B5EF4-FFF2-40B4-BE49-F238E27FC236}">
                    <a16:creationId xmlns:a16="http://schemas.microsoft.com/office/drawing/2014/main" id="{770DB938-0084-C1A5-76FD-2477AF146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3" y="3525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Oval 3481">
                <a:extLst>
                  <a:ext uri="{FF2B5EF4-FFF2-40B4-BE49-F238E27FC236}">
                    <a16:creationId xmlns:a16="http://schemas.microsoft.com/office/drawing/2014/main" id="{81F897A8-204D-741B-171A-23FDD81A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7" y="3553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Oval 3482">
                <a:extLst>
                  <a:ext uri="{FF2B5EF4-FFF2-40B4-BE49-F238E27FC236}">
                    <a16:creationId xmlns:a16="http://schemas.microsoft.com/office/drawing/2014/main" id="{B379B49D-FEF2-A414-9F0D-506C89FB0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" y="3586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Oval 3483">
                <a:extLst>
                  <a:ext uri="{FF2B5EF4-FFF2-40B4-BE49-F238E27FC236}">
                    <a16:creationId xmlns:a16="http://schemas.microsoft.com/office/drawing/2014/main" id="{69DE7F48-2260-B660-1EBB-089695A6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2" y="3622"/>
                <a:ext cx="41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Freeform 3484">
                <a:extLst>
                  <a:ext uri="{FF2B5EF4-FFF2-40B4-BE49-F238E27FC236}">
                    <a16:creationId xmlns:a16="http://schemas.microsoft.com/office/drawing/2014/main" id="{ACE60550-EB28-037E-5BF9-F550AF116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3" y="3662"/>
                <a:ext cx="40" cy="41"/>
              </a:xfrm>
              <a:custGeom>
                <a:avLst/>
                <a:gdLst>
                  <a:gd name="T0" fmla="*/ 8 w 17"/>
                  <a:gd name="T1" fmla="*/ 0 h 17"/>
                  <a:gd name="T2" fmla="*/ 7 w 17"/>
                  <a:gd name="T3" fmla="*/ 0 h 17"/>
                  <a:gd name="T4" fmla="*/ 3 w 17"/>
                  <a:gd name="T5" fmla="*/ 2 h 17"/>
                  <a:gd name="T6" fmla="*/ 0 w 17"/>
                  <a:gd name="T7" fmla="*/ 9 h 17"/>
                  <a:gd name="T8" fmla="*/ 8 w 17"/>
                  <a:gd name="T9" fmla="*/ 17 h 17"/>
                  <a:gd name="T10" fmla="*/ 17 w 17"/>
                  <a:gd name="T11" fmla="*/ 9 h 17"/>
                  <a:gd name="T12" fmla="*/ 8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3" y="2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Freeform 3485">
                <a:extLst>
                  <a:ext uri="{FF2B5EF4-FFF2-40B4-BE49-F238E27FC236}">
                    <a16:creationId xmlns:a16="http://schemas.microsoft.com/office/drawing/2014/main" id="{3EF99B83-6233-49A3-F2B6-EA262037C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3" y="3705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9 w 16"/>
                  <a:gd name="T11" fmla="*/ 16 h 16"/>
                  <a:gd name="T12" fmla="*/ 12 w 16"/>
                  <a:gd name="T13" fmla="*/ 15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1" y="15"/>
                      <a:pt x="12" y="15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Freeform 3486">
                <a:extLst>
                  <a:ext uri="{FF2B5EF4-FFF2-40B4-BE49-F238E27FC236}">
                    <a16:creationId xmlns:a16="http://schemas.microsoft.com/office/drawing/2014/main" id="{7FB06415-5820-37AA-D971-D57E21880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0" y="3748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2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4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Oval 3487">
                <a:extLst>
                  <a:ext uri="{FF2B5EF4-FFF2-40B4-BE49-F238E27FC236}">
                    <a16:creationId xmlns:a16="http://schemas.microsoft.com/office/drawing/2014/main" id="{1C92C820-AE9C-F74B-3E35-9F8930F02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1" y="3791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Oval 3488">
                <a:extLst>
                  <a:ext uri="{FF2B5EF4-FFF2-40B4-BE49-F238E27FC236}">
                    <a16:creationId xmlns:a16="http://schemas.microsoft.com/office/drawing/2014/main" id="{CF3C2193-C599-5B34-FA85-BD0910FC6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1" y="3829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Oval 3489">
                <a:extLst>
                  <a:ext uri="{FF2B5EF4-FFF2-40B4-BE49-F238E27FC236}">
                    <a16:creationId xmlns:a16="http://schemas.microsoft.com/office/drawing/2014/main" id="{3229F618-22E0-F0F8-E312-20FE191D7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1" y="3867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Oval 3490">
                <a:extLst>
                  <a:ext uri="{FF2B5EF4-FFF2-40B4-BE49-F238E27FC236}">
                    <a16:creationId xmlns:a16="http://schemas.microsoft.com/office/drawing/2014/main" id="{393763FB-E7ED-3CDB-7BA8-CDFB00C60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3" y="3902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Oval 3491">
                <a:extLst>
                  <a:ext uri="{FF2B5EF4-FFF2-40B4-BE49-F238E27FC236}">
                    <a16:creationId xmlns:a16="http://schemas.microsoft.com/office/drawing/2014/main" id="{592BC2D6-E3FA-66E2-9820-C61CEB7FE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6" y="3935"/>
                <a:ext cx="33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Oval 3492">
                <a:extLst>
                  <a:ext uri="{FF2B5EF4-FFF2-40B4-BE49-F238E27FC236}">
                    <a16:creationId xmlns:a16="http://schemas.microsoft.com/office/drawing/2014/main" id="{4C34D98A-DAEE-0980-F648-DA90CA7CE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1" y="3966"/>
                <a:ext cx="30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Oval 3493">
                <a:extLst>
                  <a:ext uri="{FF2B5EF4-FFF2-40B4-BE49-F238E27FC236}">
                    <a16:creationId xmlns:a16="http://schemas.microsoft.com/office/drawing/2014/main" id="{A1CFC3D1-1E43-42DF-5B67-7DF657E84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5" y="3995"/>
                <a:ext cx="29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Oval 3494">
                <a:extLst>
                  <a:ext uri="{FF2B5EF4-FFF2-40B4-BE49-F238E27FC236}">
                    <a16:creationId xmlns:a16="http://schemas.microsoft.com/office/drawing/2014/main" id="{F02186B2-3FEF-838E-258C-F176BE460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0" y="4018"/>
                <a:ext cx="29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3495">
                <a:extLst>
                  <a:ext uri="{FF2B5EF4-FFF2-40B4-BE49-F238E27FC236}">
                    <a16:creationId xmlns:a16="http://schemas.microsoft.com/office/drawing/2014/main" id="{18F30895-52E6-EF61-951D-E50099D7D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5" y="4042"/>
                <a:ext cx="29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Oval 3496">
                <a:extLst>
                  <a:ext uri="{FF2B5EF4-FFF2-40B4-BE49-F238E27FC236}">
                    <a16:creationId xmlns:a16="http://schemas.microsoft.com/office/drawing/2014/main" id="{D9593066-BD20-65BC-7F25-74FF1C4C6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2" y="4061"/>
                <a:ext cx="27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Oval 3497">
                <a:extLst>
                  <a:ext uri="{FF2B5EF4-FFF2-40B4-BE49-F238E27FC236}">
                    <a16:creationId xmlns:a16="http://schemas.microsoft.com/office/drawing/2014/main" id="{37CE8C21-4788-3317-0224-E844944E6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" y="4078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Oval 3498">
                <a:extLst>
                  <a:ext uri="{FF2B5EF4-FFF2-40B4-BE49-F238E27FC236}">
                    <a16:creationId xmlns:a16="http://schemas.microsoft.com/office/drawing/2014/main" id="{088FAE98-4182-08A9-9E51-6F8378348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7" y="4090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Oval 3499">
                <a:extLst>
                  <a:ext uri="{FF2B5EF4-FFF2-40B4-BE49-F238E27FC236}">
                    <a16:creationId xmlns:a16="http://schemas.microsoft.com/office/drawing/2014/main" id="{EB5DE16E-C5C3-52A1-4637-FF3FBF2B1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6" y="4099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Oval 3500">
                <a:extLst>
                  <a:ext uri="{FF2B5EF4-FFF2-40B4-BE49-F238E27FC236}">
                    <a16:creationId xmlns:a16="http://schemas.microsoft.com/office/drawing/2014/main" id="{0F6AF8FE-ADBF-DA69-DDA4-07A7BD904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" y="4104"/>
                <a:ext cx="23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Oval 3501">
                <a:extLst>
                  <a:ext uri="{FF2B5EF4-FFF2-40B4-BE49-F238E27FC236}">
                    <a16:creationId xmlns:a16="http://schemas.microsoft.com/office/drawing/2014/main" id="{672EAEE6-76A9-32DC-5DBF-65234A376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3" y="4106"/>
                <a:ext cx="22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Oval 3502">
                <a:extLst>
                  <a:ext uri="{FF2B5EF4-FFF2-40B4-BE49-F238E27FC236}">
                    <a16:creationId xmlns:a16="http://schemas.microsoft.com/office/drawing/2014/main" id="{2CA10DBC-8F84-BD58-86CA-6212E9670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1" y="4106"/>
                <a:ext cx="21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Oval 3503">
                <a:extLst>
                  <a:ext uri="{FF2B5EF4-FFF2-40B4-BE49-F238E27FC236}">
                    <a16:creationId xmlns:a16="http://schemas.microsoft.com/office/drawing/2014/main" id="{2AE6C85D-BAD8-DECD-E9CA-BA88B18E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8" y="4102"/>
                <a:ext cx="21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Oval 3504">
                <a:extLst>
                  <a:ext uri="{FF2B5EF4-FFF2-40B4-BE49-F238E27FC236}">
                    <a16:creationId xmlns:a16="http://schemas.microsoft.com/office/drawing/2014/main" id="{B79B07BE-DD64-D229-8A55-D786E68CC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7" y="4094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Oval 3505">
                <a:extLst>
                  <a:ext uri="{FF2B5EF4-FFF2-40B4-BE49-F238E27FC236}">
                    <a16:creationId xmlns:a16="http://schemas.microsoft.com/office/drawing/2014/main" id="{96CAC1EE-65D5-E0E0-C38B-9B38255FD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5" y="4085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Oval 3506">
                <a:extLst>
                  <a:ext uri="{FF2B5EF4-FFF2-40B4-BE49-F238E27FC236}">
                    <a16:creationId xmlns:a16="http://schemas.microsoft.com/office/drawing/2014/main" id="{EC0C3C52-EEF0-FB0E-493F-56457D3D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2" y="4071"/>
                <a:ext cx="16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Oval 3507">
                <a:extLst>
                  <a:ext uri="{FF2B5EF4-FFF2-40B4-BE49-F238E27FC236}">
                    <a16:creationId xmlns:a16="http://schemas.microsoft.com/office/drawing/2014/main" id="{88FC0F7F-6938-2AD8-4985-1A24F2ADD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9" y="4056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Oval 3508">
                <a:extLst>
                  <a:ext uri="{FF2B5EF4-FFF2-40B4-BE49-F238E27FC236}">
                    <a16:creationId xmlns:a16="http://schemas.microsoft.com/office/drawing/2014/main" id="{A9D78065-342F-E132-1229-BBA28749F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6" y="4042"/>
                <a:ext cx="15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Oval 3509">
                <a:extLst>
                  <a:ext uri="{FF2B5EF4-FFF2-40B4-BE49-F238E27FC236}">
                    <a16:creationId xmlns:a16="http://schemas.microsoft.com/office/drawing/2014/main" id="{4CA854E5-305F-C778-8C79-4B58A58DF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04" y="4026"/>
                <a:ext cx="14" cy="1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Oval 3510">
                <a:extLst>
                  <a:ext uri="{FF2B5EF4-FFF2-40B4-BE49-F238E27FC236}">
                    <a16:creationId xmlns:a16="http://schemas.microsoft.com/office/drawing/2014/main" id="{43C9A1F9-32A4-B182-E7E0-96DEF3E97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1" y="4007"/>
                <a:ext cx="12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Oval 3511">
                <a:extLst>
                  <a:ext uri="{FF2B5EF4-FFF2-40B4-BE49-F238E27FC236}">
                    <a16:creationId xmlns:a16="http://schemas.microsoft.com/office/drawing/2014/main" id="{4894A830-6CF5-1E04-FFBF-B0AE3B49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8" y="3990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Oval 3512">
                <a:extLst>
                  <a:ext uri="{FF2B5EF4-FFF2-40B4-BE49-F238E27FC236}">
                    <a16:creationId xmlns:a16="http://schemas.microsoft.com/office/drawing/2014/main" id="{A1230702-613A-1799-8341-2262CC10C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5" y="3976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Oval 3513">
                <a:extLst>
                  <a:ext uri="{FF2B5EF4-FFF2-40B4-BE49-F238E27FC236}">
                    <a16:creationId xmlns:a16="http://schemas.microsoft.com/office/drawing/2014/main" id="{95BE5A7D-6FB0-EFF8-C24A-46D566751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3" y="3959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Oval 3514">
                <a:extLst>
                  <a:ext uri="{FF2B5EF4-FFF2-40B4-BE49-F238E27FC236}">
                    <a16:creationId xmlns:a16="http://schemas.microsoft.com/office/drawing/2014/main" id="{33901755-7AC2-0C8B-5BBF-BE9924873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0" y="3947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Oval 3515">
                <a:extLst>
                  <a:ext uri="{FF2B5EF4-FFF2-40B4-BE49-F238E27FC236}">
                    <a16:creationId xmlns:a16="http://schemas.microsoft.com/office/drawing/2014/main" id="{3CB17605-09AE-B56D-8446-4E5D51AEA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7" y="3938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Oval 3516">
                <a:extLst>
                  <a:ext uri="{FF2B5EF4-FFF2-40B4-BE49-F238E27FC236}">
                    <a16:creationId xmlns:a16="http://schemas.microsoft.com/office/drawing/2014/main" id="{BC04C6F2-EE3A-7471-8011-0DCDAFDF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" y="3931"/>
                <a:ext cx="4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Oval 3517">
                <a:extLst>
                  <a:ext uri="{FF2B5EF4-FFF2-40B4-BE49-F238E27FC236}">
                    <a16:creationId xmlns:a16="http://schemas.microsoft.com/office/drawing/2014/main" id="{929F561A-8A03-94D1-41EB-02713ABB4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4" y="3928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Oval 3518">
                <a:extLst>
                  <a:ext uri="{FF2B5EF4-FFF2-40B4-BE49-F238E27FC236}">
                    <a16:creationId xmlns:a16="http://schemas.microsoft.com/office/drawing/2014/main" id="{6C6B3FDE-5C06-EAB7-1763-9E471E838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3" y="3931"/>
                <a:ext cx="3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Oval 3519">
                <a:extLst>
                  <a:ext uri="{FF2B5EF4-FFF2-40B4-BE49-F238E27FC236}">
                    <a16:creationId xmlns:a16="http://schemas.microsoft.com/office/drawing/2014/main" id="{91CEC138-D819-00A4-3CE2-B9E55CF74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1" y="3935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Freeform 3520">
                <a:extLst>
                  <a:ext uri="{FF2B5EF4-FFF2-40B4-BE49-F238E27FC236}">
                    <a16:creationId xmlns:a16="http://schemas.microsoft.com/office/drawing/2014/main" id="{403C8D8B-C6AD-A3DC-4458-67979343D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8" y="394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3521">
                <a:extLst>
                  <a:ext uri="{FF2B5EF4-FFF2-40B4-BE49-F238E27FC236}">
                    <a16:creationId xmlns:a16="http://schemas.microsoft.com/office/drawing/2014/main" id="{9A099143-DBE6-87D2-3AD9-CC0D38552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8" y="394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3522">
                <a:extLst>
                  <a:ext uri="{FF2B5EF4-FFF2-40B4-BE49-F238E27FC236}">
                    <a16:creationId xmlns:a16="http://schemas.microsoft.com/office/drawing/2014/main" id="{17475C4B-B73F-5E4F-D7AD-F1E932A2C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" y="395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3523">
                <a:extLst>
                  <a:ext uri="{FF2B5EF4-FFF2-40B4-BE49-F238E27FC236}">
                    <a16:creationId xmlns:a16="http://schemas.microsoft.com/office/drawing/2014/main" id="{06E0A7A9-8C1B-0EDC-A8B8-9D1A266FB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" y="395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Rectangle 3524">
                <a:extLst>
                  <a:ext uri="{FF2B5EF4-FFF2-40B4-BE49-F238E27FC236}">
                    <a16:creationId xmlns:a16="http://schemas.microsoft.com/office/drawing/2014/main" id="{06B5C131-5AA0-E33A-7A92-9C218B625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2" y="397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Rectangle 3525">
                <a:extLst>
                  <a:ext uri="{FF2B5EF4-FFF2-40B4-BE49-F238E27FC236}">
                    <a16:creationId xmlns:a16="http://schemas.microsoft.com/office/drawing/2014/main" id="{4451095E-9AF6-8362-B26A-70B17D4DD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2" y="397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1" name="Oval 3526">
                <a:extLst>
                  <a:ext uri="{FF2B5EF4-FFF2-40B4-BE49-F238E27FC236}">
                    <a16:creationId xmlns:a16="http://schemas.microsoft.com/office/drawing/2014/main" id="{C20BAA74-9D76-0329-BB5F-24CB0CE4E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0" y="4104"/>
                <a:ext cx="66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Oval 3527">
                <a:extLst>
                  <a:ext uri="{FF2B5EF4-FFF2-40B4-BE49-F238E27FC236}">
                    <a16:creationId xmlns:a16="http://schemas.microsoft.com/office/drawing/2014/main" id="{9EAA9EA1-3C13-894B-06E8-E52923625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" y="4075"/>
                <a:ext cx="64" cy="6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3" name="Oval 3528">
                <a:extLst>
                  <a:ext uri="{FF2B5EF4-FFF2-40B4-BE49-F238E27FC236}">
                    <a16:creationId xmlns:a16="http://schemas.microsoft.com/office/drawing/2014/main" id="{96675AD9-86E8-20E9-764C-CA7933C63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7" y="4045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Oval 3529">
                <a:extLst>
                  <a:ext uri="{FF2B5EF4-FFF2-40B4-BE49-F238E27FC236}">
                    <a16:creationId xmlns:a16="http://schemas.microsoft.com/office/drawing/2014/main" id="{F58F47DD-8590-F872-F7C1-6C3689D3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0" y="4009"/>
                <a:ext cx="61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Oval 3530">
                <a:extLst>
                  <a:ext uri="{FF2B5EF4-FFF2-40B4-BE49-F238E27FC236}">
                    <a16:creationId xmlns:a16="http://schemas.microsoft.com/office/drawing/2014/main" id="{6B56BFB5-1260-FE03-15DA-034672614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0" y="3971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Oval 3531">
                <a:extLst>
                  <a:ext uri="{FF2B5EF4-FFF2-40B4-BE49-F238E27FC236}">
                    <a16:creationId xmlns:a16="http://schemas.microsoft.com/office/drawing/2014/main" id="{CE7805A4-9705-87CE-10F0-3EE989FFB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" y="3928"/>
                <a:ext cx="61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Oval 3532">
                <a:extLst>
                  <a:ext uri="{FF2B5EF4-FFF2-40B4-BE49-F238E27FC236}">
                    <a16:creationId xmlns:a16="http://schemas.microsoft.com/office/drawing/2014/main" id="{1C403F45-30E9-81A5-7075-69FAFD28E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5" y="3886"/>
                <a:ext cx="60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Oval 3533">
                <a:extLst>
                  <a:ext uri="{FF2B5EF4-FFF2-40B4-BE49-F238E27FC236}">
                    <a16:creationId xmlns:a16="http://schemas.microsoft.com/office/drawing/2014/main" id="{C859F05D-56D2-C975-C18D-508BE725B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" y="3840"/>
                <a:ext cx="59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Oval 3534">
                <a:extLst>
                  <a:ext uri="{FF2B5EF4-FFF2-40B4-BE49-F238E27FC236}">
                    <a16:creationId xmlns:a16="http://schemas.microsoft.com/office/drawing/2014/main" id="{50793D8A-9B98-430B-6ECD-1111204E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1" y="3795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Oval 3535">
                <a:extLst>
                  <a:ext uri="{FF2B5EF4-FFF2-40B4-BE49-F238E27FC236}">
                    <a16:creationId xmlns:a16="http://schemas.microsoft.com/office/drawing/2014/main" id="{D23AC1BB-2FD1-C48F-0859-0A309A5D9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9" y="3750"/>
                <a:ext cx="54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Oval 3536">
                <a:extLst>
                  <a:ext uri="{FF2B5EF4-FFF2-40B4-BE49-F238E27FC236}">
                    <a16:creationId xmlns:a16="http://schemas.microsoft.com/office/drawing/2014/main" id="{0F40A834-2C48-4D5E-072A-F33C6589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6" y="3707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Oval 3537">
                <a:extLst>
                  <a:ext uri="{FF2B5EF4-FFF2-40B4-BE49-F238E27FC236}">
                    <a16:creationId xmlns:a16="http://schemas.microsoft.com/office/drawing/2014/main" id="{3DEB4F2D-164C-6B4D-38FB-2D01D6746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6" y="3667"/>
                <a:ext cx="53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Oval 3538">
                <a:extLst>
                  <a:ext uri="{FF2B5EF4-FFF2-40B4-BE49-F238E27FC236}">
                    <a16:creationId xmlns:a16="http://schemas.microsoft.com/office/drawing/2014/main" id="{A2BFAA37-32FD-F248-C30B-28C72B83F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7" y="3632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Oval 3539">
                <a:extLst>
                  <a:ext uri="{FF2B5EF4-FFF2-40B4-BE49-F238E27FC236}">
                    <a16:creationId xmlns:a16="http://schemas.microsoft.com/office/drawing/2014/main" id="{E549CA82-54FB-95BF-A06D-1C9DBFD9A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9" y="3601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5" name="Oval 3540">
                <a:extLst>
                  <a:ext uri="{FF2B5EF4-FFF2-40B4-BE49-F238E27FC236}">
                    <a16:creationId xmlns:a16="http://schemas.microsoft.com/office/drawing/2014/main" id="{95CAEE53-3F60-9AA2-0DC1-3AF8F41F5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4" y="3575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6" name="Oval 3541">
                <a:extLst>
                  <a:ext uri="{FF2B5EF4-FFF2-40B4-BE49-F238E27FC236}">
                    <a16:creationId xmlns:a16="http://schemas.microsoft.com/office/drawing/2014/main" id="{479CD3F9-F228-1F5C-EEB7-7F2332F0E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1" y="3558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7" name="Oval 3542">
                <a:extLst>
                  <a:ext uri="{FF2B5EF4-FFF2-40B4-BE49-F238E27FC236}">
                    <a16:creationId xmlns:a16="http://schemas.microsoft.com/office/drawing/2014/main" id="{43FBD5C9-BBF6-8E87-1943-A7BA775CC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" y="3548"/>
                <a:ext cx="50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8" name="Oval 3543">
                <a:extLst>
                  <a:ext uri="{FF2B5EF4-FFF2-40B4-BE49-F238E27FC236}">
                    <a16:creationId xmlns:a16="http://schemas.microsoft.com/office/drawing/2014/main" id="{8A6C2419-AE71-8CFC-EC40-B1F5601A7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" y="3546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9" name="Oval 3544">
                <a:extLst>
                  <a:ext uri="{FF2B5EF4-FFF2-40B4-BE49-F238E27FC236}">
                    <a16:creationId xmlns:a16="http://schemas.microsoft.com/office/drawing/2014/main" id="{D94C36F9-0C50-4F05-723E-3431C7139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5" y="3551"/>
                <a:ext cx="48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0" name="Oval 3545">
                <a:extLst>
                  <a:ext uri="{FF2B5EF4-FFF2-40B4-BE49-F238E27FC236}">
                    <a16:creationId xmlns:a16="http://schemas.microsoft.com/office/drawing/2014/main" id="{7AADD49F-90D7-EB65-AC7A-3AAE3E5E8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5" y="3563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1" name="Oval 3546">
                <a:extLst>
                  <a:ext uri="{FF2B5EF4-FFF2-40B4-BE49-F238E27FC236}">
                    <a16:creationId xmlns:a16="http://schemas.microsoft.com/office/drawing/2014/main" id="{E298A5CC-A273-7D46-8BC2-1B9F2B778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0" y="3579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Oval 3547">
                <a:extLst>
                  <a:ext uri="{FF2B5EF4-FFF2-40B4-BE49-F238E27FC236}">
                    <a16:creationId xmlns:a16="http://schemas.microsoft.com/office/drawing/2014/main" id="{8D0BBFD9-D46F-A156-0F1F-BF2CB5748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7" y="3603"/>
                <a:ext cx="43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Oval 3548">
                <a:extLst>
                  <a:ext uri="{FF2B5EF4-FFF2-40B4-BE49-F238E27FC236}">
                    <a16:creationId xmlns:a16="http://schemas.microsoft.com/office/drawing/2014/main" id="{2862D8FA-6DE6-0F1B-54FA-23229EADF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2" y="3632"/>
                <a:ext cx="42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Oval 3549">
                <a:extLst>
                  <a:ext uri="{FF2B5EF4-FFF2-40B4-BE49-F238E27FC236}">
                    <a16:creationId xmlns:a16="http://schemas.microsoft.com/office/drawing/2014/main" id="{0529EE3A-B118-99AC-1003-E059970BA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4" y="3665"/>
                <a:ext cx="41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5" name="Oval 3550">
                <a:extLst>
                  <a:ext uri="{FF2B5EF4-FFF2-40B4-BE49-F238E27FC236}">
                    <a16:creationId xmlns:a16="http://schemas.microsoft.com/office/drawing/2014/main" id="{A4DE1C4F-4A07-C999-DD23-D5F4A3CF3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7" y="3700"/>
                <a:ext cx="40" cy="4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6" name="Freeform 3551">
                <a:extLst>
                  <a:ext uri="{FF2B5EF4-FFF2-40B4-BE49-F238E27FC236}">
                    <a16:creationId xmlns:a16="http://schemas.microsoft.com/office/drawing/2014/main" id="{71FE1FBC-E047-905F-9B58-DCF5DA9EE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7" y="3741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7" name="Freeform 3552">
                <a:extLst>
                  <a:ext uri="{FF2B5EF4-FFF2-40B4-BE49-F238E27FC236}">
                    <a16:creationId xmlns:a16="http://schemas.microsoft.com/office/drawing/2014/main" id="{9B618B57-15C4-B418-5849-F04D9897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5" y="3781"/>
                <a:ext cx="38" cy="40"/>
              </a:xfrm>
              <a:custGeom>
                <a:avLst/>
                <a:gdLst>
                  <a:gd name="T0" fmla="*/ 8 w 16"/>
                  <a:gd name="T1" fmla="*/ 0 h 17"/>
                  <a:gd name="T2" fmla="*/ 6 w 16"/>
                  <a:gd name="T3" fmla="*/ 1 h 17"/>
                  <a:gd name="T4" fmla="*/ 4 w 16"/>
                  <a:gd name="T5" fmla="*/ 2 h 17"/>
                  <a:gd name="T6" fmla="*/ 0 w 16"/>
                  <a:gd name="T7" fmla="*/ 9 h 17"/>
                  <a:gd name="T8" fmla="*/ 8 w 16"/>
                  <a:gd name="T9" fmla="*/ 17 h 17"/>
                  <a:gd name="T10" fmla="*/ 10 w 16"/>
                  <a:gd name="T11" fmla="*/ 17 h 17"/>
                  <a:gd name="T12" fmla="*/ 13 w 16"/>
                  <a:gd name="T13" fmla="*/ 15 h 17"/>
                  <a:gd name="T14" fmla="*/ 16 w 16"/>
                  <a:gd name="T15" fmla="*/ 9 h 17"/>
                  <a:gd name="T16" fmla="*/ 8 w 16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8" y="0"/>
                    </a:moveTo>
                    <a:cubicBezTo>
                      <a:pt x="8" y="0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2"/>
                    </a:cubicBezTo>
                    <a:cubicBezTo>
                      <a:pt x="2" y="3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1" y="16"/>
                      <a:pt x="12" y="16"/>
                      <a:pt x="13" y="15"/>
                    </a:cubicBezTo>
                    <a:cubicBezTo>
                      <a:pt x="15" y="14"/>
                      <a:pt x="16" y="11"/>
                      <a:pt x="16" y="9"/>
                    </a:cubicBezTo>
                    <a:cubicBezTo>
                      <a:pt x="16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Freeform 3553">
                <a:extLst>
                  <a:ext uri="{FF2B5EF4-FFF2-40B4-BE49-F238E27FC236}">
                    <a16:creationId xmlns:a16="http://schemas.microsoft.com/office/drawing/2014/main" id="{BADDC9EC-0A77-3303-A16D-6F6FBB7FD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5" y="3824"/>
                <a:ext cx="35" cy="38"/>
              </a:xfrm>
              <a:custGeom>
                <a:avLst/>
                <a:gdLst>
                  <a:gd name="T0" fmla="*/ 8 w 15"/>
                  <a:gd name="T1" fmla="*/ 0 h 16"/>
                  <a:gd name="T2" fmla="*/ 0 w 15"/>
                  <a:gd name="T3" fmla="*/ 8 h 16"/>
                  <a:gd name="T4" fmla="*/ 8 w 15"/>
                  <a:gd name="T5" fmla="*/ 16 h 16"/>
                  <a:gd name="T6" fmla="*/ 10 w 15"/>
                  <a:gd name="T7" fmla="*/ 16 h 16"/>
                  <a:gd name="T8" fmla="*/ 12 w 15"/>
                  <a:gd name="T9" fmla="*/ 15 h 16"/>
                  <a:gd name="T10" fmla="*/ 15 w 15"/>
                  <a:gd name="T11" fmla="*/ 8 h 16"/>
                  <a:gd name="T12" fmla="*/ 8 w 1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16"/>
                      <a:pt x="11" y="15"/>
                      <a:pt x="12" y="15"/>
                    </a:cubicBezTo>
                    <a:cubicBezTo>
                      <a:pt x="14" y="14"/>
                      <a:pt x="15" y="11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9" name="Oval 3554">
                <a:extLst>
                  <a:ext uri="{FF2B5EF4-FFF2-40B4-BE49-F238E27FC236}">
                    <a16:creationId xmlns:a16="http://schemas.microsoft.com/office/drawing/2014/main" id="{A4412E41-D1EA-4FF8-10D9-36C0D8246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" y="3867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0" name="Oval 3555">
                <a:extLst>
                  <a:ext uri="{FF2B5EF4-FFF2-40B4-BE49-F238E27FC236}">
                    <a16:creationId xmlns:a16="http://schemas.microsoft.com/office/drawing/2014/main" id="{D8AF8CC7-A461-5628-DF12-3E3AB810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5" y="3905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Oval 3556">
                <a:extLst>
                  <a:ext uri="{FF2B5EF4-FFF2-40B4-BE49-F238E27FC236}">
                    <a16:creationId xmlns:a16="http://schemas.microsoft.com/office/drawing/2014/main" id="{DF88B30E-F05F-EF5E-85D5-BA6014D2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" y="3942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2" name="Oval 3557">
                <a:extLst>
                  <a:ext uri="{FF2B5EF4-FFF2-40B4-BE49-F238E27FC236}">
                    <a16:creationId xmlns:a16="http://schemas.microsoft.com/office/drawing/2014/main" id="{2BD92572-41BF-FA56-6A8D-E7CC46061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8" y="3978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Oval 3558">
                <a:extLst>
                  <a:ext uri="{FF2B5EF4-FFF2-40B4-BE49-F238E27FC236}">
                    <a16:creationId xmlns:a16="http://schemas.microsoft.com/office/drawing/2014/main" id="{95D1103E-B1D2-4237-D6EB-3AE60FD5C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" y="4011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4" name="Oval 3559">
                <a:extLst>
                  <a:ext uri="{FF2B5EF4-FFF2-40B4-BE49-F238E27FC236}">
                    <a16:creationId xmlns:a16="http://schemas.microsoft.com/office/drawing/2014/main" id="{E852A6CA-FDCB-C324-835B-BD11523B6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" y="4042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Oval 3560">
                <a:extLst>
                  <a:ext uri="{FF2B5EF4-FFF2-40B4-BE49-F238E27FC236}">
                    <a16:creationId xmlns:a16="http://schemas.microsoft.com/office/drawing/2014/main" id="{DDE11152-5DD8-07E6-E9BE-7A941A0BB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0" y="4068"/>
                <a:ext cx="28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Oval 3561">
                <a:extLst>
                  <a:ext uri="{FF2B5EF4-FFF2-40B4-BE49-F238E27FC236}">
                    <a16:creationId xmlns:a16="http://schemas.microsoft.com/office/drawing/2014/main" id="{1073879E-A62C-616F-A6F2-274FA0761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5" y="4094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Oval 3562">
                <a:extLst>
                  <a:ext uri="{FF2B5EF4-FFF2-40B4-BE49-F238E27FC236}">
                    <a16:creationId xmlns:a16="http://schemas.microsoft.com/office/drawing/2014/main" id="{17A3DEC3-B135-9E87-EE87-94011B8BD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0" y="4116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Oval 3563">
                <a:extLst>
                  <a:ext uri="{FF2B5EF4-FFF2-40B4-BE49-F238E27FC236}">
                    <a16:creationId xmlns:a16="http://schemas.microsoft.com/office/drawing/2014/main" id="{3696719F-EAC8-437E-32A6-DE8A2C0A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7" y="4135"/>
                <a:ext cx="26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Oval 3564">
                <a:extLst>
                  <a:ext uri="{FF2B5EF4-FFF2-40B4-BE49-F238E27FC236}">
                    <a16:creationId xmlns:a16="http://schemas.microsoft.com/office/drawing/2014/main" id="{CDCB4E81-BEAE-7ED8-FCA3-5DC4F70DB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4" y="4151"/>
                <a:ext cx="26" cy="2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Oval 3565">
                <a:extLst>
                  <a:ext uri="{FF2B5EF4-FFF2-40B4-BE49-F238E27FC236}">
                    <a16:creationId xmlns:a16="http://schemas.microsoft.com/office/drawing/2014/main" id="{E1EFCFE6-B1ED-D65D-EA19-A75841335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1" y="4163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Oval 3566">
                <a:extLst>
                  <a:ext uri="{FF2B5EF4-FFF2-40B4-BE49-F238E27FC236}">
                    <a16:creationId xmlns:a16="http://schemas.microsoft.com/office/drawing/2014/main" id="{350C5F51-2B11-E96D-0804-BAC2DB736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1" y="4173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Oval 3567">
                <a:extLst>
                  <a:ext uri="{FF2B5EF4-FFF2-40B4-BE49-F238E27FC236}">
                    <a16:creationId xmlns:a16="http://schemas.microsoft.com/office/drawing/2014/main" id="{548D1A25-B17D-FDC7-0755-633A97099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8" y="4180"/>
                <a:ext cx="24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Oval 3568">
                <a:extLst>
                  <a:ext uri="{FF2B5EF4-FFF2-40B4-BE49-F238E27FC236}">
                    <a16:creationId xmlns:a16="http://schemas.microsoft.com/office/drawing/2014/main" id="{ACBBB1FB-6915-21B3-1751-F013A68DC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5" y="4180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4" name="Oval 3569">
                <a:extLst>
                  <a:ext uri="{FF2B5EF4-FFF2-40B4-BE49-F238E27FC236}">
                    <a16:creationId xmlns:a16="http://schemas.microsoft.com/office/drawing/2014/main" id="{68A9E459-E8AA-A44A-58BF-AA4D67596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5" y="4180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Oval 3570">
                <a:extLst>
                  <a:ext uri="{FF2B5EF4-FFF2-40B4-BE49-F238E27FC236}">
                    <a16:creationId xmlns:a16="http://schemas.microsoft.com/office/drawing/2014/main" id="{B8E1BF79-0A24-81A5-80DC-19EDE611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2" y="4175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Oval 3571">
                <a:extLst>
                  <a:ext uri="{FF2B5EF4-FFF2-40B4-BE49-F238E27FC236}">
                    <a16:creationId xmlns:a16="http://schemas.microsoft.com/office/drawing/2014/main" id="{7EE82E85-FD32-C2AA-7937-850C8E8CA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2" y="4168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Oval 3572">
                <a:extLst>
                  <a:ext uri="{FF2B5EF4-FFF2-40B4-BE49-F238E27FC236}">
                    <a16:creationId xmlns:a16="http://schemas.microsoft.com/office/drawing/2014/main" id="{04A9A8B2-24FE-6B37-C5BC-83CD79699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9" y="4159"/>
                <a:ext cx="19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Oval 3573">
                <a:extLst>
                  <a:ext uri="{FF2B5EF4-FFF2-40B4-BE49-F238E27FC236}">
                    <a16:creationId xmlns:a16="http://schemas.microsoft.com/office/drawing/2014/main" id="{8349E5C6-CC5C-5F2B-8581-0090275D9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" y="4147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9" name="Oval 3574">
                <a:extLst>
                  <a:ext uri="{FF2B5EF4-FFF2-40B4-BE49-F238E27FC236}">
                    <a16:creationId xmlns:a16="http://schemas.microsoft.com/office/drawing/2014/main" id="{2443A8CD-AD32-051D-A88D-A720D27C3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3" y="4132"/>
                <a:ext cx="17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Oval 3575">
                <a:extLst>
                  <a:ext uri="{FF2B5EF4-FFF2-40B4-BE49-F238E27FC236}">
                    <a16:creationId xmlns:a16="http://schemas.microsoft.com/office/drawing/2014/main" id="{D118909B-50C8-0870-EAAF-190CB3C54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1" y="4116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Oval 3576">
                <a:extLst>
                  <a:ext uri="{FF2B5EF4-FFF2-40B4-BE49-F238E27FC236}">
                    <a16:creationId xmlns:a16="http://schemas.microsoft.com/office/drawing/2014/main" id="{C56B3C67-8D30-9182-0F98-96E11765D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8" y="4099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Oval 3577">
                <a:extLst>
                  <a:ext uri="{FF2B5EF4-FFF2-40B4-BE49-F238E27FC236}">
                    <a16:creationId xmlns:a16="http://schemas.microsoft.com/office/drawing/2014/main" id="{864A7816-6117-CDFF-F102-ABB9D78C0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5" y="4083"/>
                <a:ext cx="12" cy="1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3" name="Oval 3578">
                <a:extLst>
                  <a:ext uri="{FF2B5EF4-FFF2-40B4-BE49-F238E27FC236}">
                    <a16:creationId xmlns:a16="http://schemas.microsoft.com/office/drawing/2014/main" id="{B30F77E3-5949-6658-E153-468ABB8CE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2" y="406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Oval 3579">
                <a:extLst>
                  <a:ext uri="{FF2B5EF4-FFF2-40B4-BE49-F238E27FC236}">
                    <a16:creationId xmlns:a16="http://schemas.microsoft.com/office/drawing/2014/main" id="{9A50FC0A-9635-B797-D0CA-2AFA489B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0" y="4049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Oval 3580">
                <a:extLst>
                  <a:ext uri="{FF2B5EF4-FFF2-40B4-BE49-F238E27FC236}">
                    <a16:creationId xmlns:a16="http://schemas.microsoft.com/office/drawing/2014/main" id="{E20A5E82-9CD6-9BB1-9436-8B0F0D2A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7" y="4035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Oval 3581">
                <a:extLst>
                  <a:ext uri="{FF2B5EF4-FFF2-40B4-BE49-F238E27FC236}">
                    <a16:creationId xmlns:a16="http://schemas.microsoft.com/office/drawing/2014/main" id="{1A0DEDCB-7ABE-2DE3-8302-850DD4D60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" y="4023"/>
                <a:ext cx="10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Oval 3582">
                <a:extLst>
                  <a:ext uri="{FF2B5EF4-FFF2-40B4-BE49-F238E27FC236}">
                    <a16:creationId xmlns:a16="http://schemas.microsoft.com/office/drawing/2014/main" id="{5BED43E3-6527-1718-6229-493AAE0F2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1" y="4014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Oval 3583">
                <a:extLst>
                  <a:ext uri="{FF2B5EF4-FFF2-40B4-BE49-F238E27FC236}">
                    <a16:creationId xmlns:a16="http://schemas.microsoft.com/office/drawing/2014/main" id="{F7E24B1B-EE06-9998-E13C-ECA659E2C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1" y="4007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Oval 3584">
                <a:extLst>
                  <a:ext uri="{FF2B5EF4-FFF2-40B4-BE49-F238E27FC236}">
                    <a16:creationId xmlns:a16="http://schemas.microsoft.com/office/drawing/2014/main" id="{FA076805-F249-EDF5-5F9B-E59C4B137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8" y="4004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Oval 3585">
                <a:extLst>
                  <a:ext uri="{FF2B5EF4-FFF2-40B4-BE49-F238E27FC236}">
                    <a16:creationId xmlns:a16="http://schemas.microsoft.com/office/drawing/2014/main" id="{A63D6D90-EF6A-F58F-3CCF-AB1BABD9E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8" y="4007"/>
                <a:ext cx="2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Oval 3586">
                <a:extLst>
                  <a:ext uri="{FF2B5EF4-FFF2-40B4-BE49-F238E27FC236}">
                    <a16:creationId xmlns:a16="http://schemas.microsoft.com/office/drawing/2014/main" id="{62FC8241-22B9-82B6-852F-2B517D789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5" y="4011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 3587">
                <a:extLst>
                  <a:ext uri="{FF2B5EF4-FFF2-40B4-BE49-F238E27FC236}">
                    <a16:creationId xmlns:a16="http://schemas.microsoft.com/office/drawing/2014/main" id="{138D1389-82DB-058F-05F4-DB42BC9A7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2" y="402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3588">
                <a:extLst>
                  <a:ext uri="{FF2B5EF4-FFF2-40B4-BE49-F238E27FC236}">
                    <a16:creationId xmlns:a16="http://schemas.microsoft.com/office/drawing/2014/main" id="{764911F1-D661-D28F-B37B-590808FFE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2" y="402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3589">
                <a:extLst>
                  <a:ext uri="{FF2B5EF4-FFF2-40B4-BE49-F238E27FC236}">
                    <a16:creationId xmlns:a16="http://schemas.microsoft.com/office/drawing/2014/main" id="{0AB87534-7B23-17B5-56B0-1EB1BC5B7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9" y="4035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3590">
                <a:extLst>
                  <a:ext uri="{FF2B5EF4-FFF2-40B4-BE49-F238E27FC236}">
                    <a16:creationId xmlns:a16="http://schemas.microsoft.com/office/drawing/2014/main" id="{5F82E300-C558-150B-CAFE-EF4B6C7A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9" y="4035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Rectangle 3591">
                <a:extLst>
                  <a:ext uri="{FF2B5EF4-FFF2-40B4-BE49-F238E27FC236}">
                    <a16:creationId xmlns:a16="http://schemas.microsoft.com/office/drawing/2014/main" id="{162E01B1-FF7F-B711-D9B4-F9CF9060C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7" y="405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Rectangle 3592">
                <a:extLst>
                  <a:ext uri="{FF2B5EF4-FFF2-40B4-BE49-F238E27FC236}">
                    <a16:creationId xmlns:a16="http://schemas.microsoft.com/office/drawing/2014/main" id="{734E05E1-449A-2A43-15EA-59BB2510F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7" y="405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Oval 3593">
                <a:extLst>
                  <a:ext uri="{FF2B5EF4-FFF2-40B4-BE49-F238E27FC236}">
                    <a16:creationId xmlns:a16="http://schemas.microsoft.com/office/drawing/2014/main" id="{7919CF9E-8806-C7E4-C228-66716A7B4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" y="4199"/>
                <a:ext cx="66" cy="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Oval 3594">
                <a:extLst>
                  <a:ext uri="{FF2B5EF4-FFF2-40B4-BE49-F238E27FC236}">
                    <a16:creationId xmlns:a16="http://schemas.microsoft.com/office/drawing/2014/main" id="{08021C4A-64FF-A206-29E1-1764E11A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2" y="4178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Oval 3595">
                <a:extLst>
                  <a:ext uri="{FF2B5EF4-FFF2-40B4-BE49-F238E27FC236}">
                    <a16:creationId xmlns:a16="http://schemas.microsoft.com/office/drawing/2014/main" id="{76035213-C346-E842-22DE-56631B13D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" y="4151"/>
                <a:ext cx="67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Oval 3596">
                <a:extLst>
                  <a:ext uri="{FF2B5EF4-FFF2-40B4-BE49-F238E27FC236}">
                    <a16:creationId xmlns:a16="http://schemas.microsoft.com/office/drawing/2014/main" id="{364995BD-EAA3-840A-2AF0-E1F3105C6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4118"/>
                <a:ext cx="62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Oval 3597">
                <a:extLst>
                  <a:ext uri="{FF2B5EF4-FFF2-40B4-BE49-F238E27FC236}">
                    <a16:creationId xmlns:a16="http://schemas.microsoft.com/office/drawing/2014/main" id="{DAFACBC1-C123-EC11-BF31-DCB643DE2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9" y="4083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Oval 3598">
                <a:extLst>
                  <a:ext uri="{FF2B5EF4-FFF2-40B4-BE49-F238E27FC236}">
                    <a16:creationId xmlns:a16="http://schemas.microsoft.com/office/drawing/2014/main" id="{B3A0C920-2193-925B-EA63-BF5302005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4045"/>
                <a:ext cx="62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Oval 3599">
                <a:extLst>
                  <a:ext uri="{FF2B5EF4-FFF2-40B4-BE49-F238E27FC236}">
                    <a16:creationId xmlns:a16="http://schemas.microsoft.com/office/drawing/2014/main" id="{FAD7A297-3FAF-DEBC-4910-FA3C9B5C2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" y="4004"/>
                <a:ext cx="59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Oval 3600">
                <a:extLst>
                  <a:ext uri="{FF2B5EF4-FFF2-40B4-BE49-F238E27FC236}">
                    <a16:creationId xmlns:a16="http://schemas.microsoft.com/office/drawing/2014/main" id="{ACCE1A37-ADFA-7C58-8C96-A5639C1DF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7" y="3959"/>
                <a:ext cx="60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Oval 3601">
                <a:extLst>
                  <a:ext uri="{FF2B5EF4-FFF2-40B4-BE49-F238E27FC236}">
                    <a16:creationId xmlns:a16="http://schemas.microsoft.com/office/drawing/2014/main" id="{837709D2-1B4C-D22D-BD99-0DB95B407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5" y="3916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Oval 3602">
                <a:extLst>
                  <a:ext uri="{FF2B5EF4-FFF2-40B4-BE49-F238E27FC236}">
                    <a16:creationId xmlns:a16="http://schemas.microsoft.com/office/drawing/2014/main" id="{B4C1C23D-0A2B-C373-9E34-A8BB6CCF3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3" y="3871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Oval 3603">
                <a:extLst>
                  <a:ext uri="{FF2B5EF4-FFF2-40B4-BE49-F238E27FC236}">
                    <a16:creationId xmlns:a16="http://schemas.microsoft.com/office/drawing/2014/main" id="{B0E89263-3521-567F-2976-D44E41B20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8" y="3826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Oval 3604">
                <a:extLst>
                  <a:ext uri="{FF2B5EF4-FFF2-40B4-BE49-F238E27FC236}">
                    <a16:creationId xmlns:a16="http://schemas.microsoft.com/office/drawing/2014/main" id="{37BD7DAF-BB9B-F2BC-0920-5AB9E7979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" y="3783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Oval 3605">
                <a:extLst>
                  <a:ext uri="{FF2B5EF4-FFF2-40B4-BE49-F238E27FC236}">
                    <a16:creationId xmlns:a16="http://schemas.microsoft.com/office/drawing/2014/main" id="{0286642F-F521-4870-6429-93CD0DAE2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" y="3745"/>
                <a:ext cx="53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Oval 3606">
                <a:extLst>
                  <a:ext uri="{FF2B5EF4-FFF2-40B4-BE49-F238E27FC236}">
                    <a16:creationId xmlns:a16="http://schemas.microsoft.com/office/drawing/2014/main" id="{0A1C2B70-3894-3656-DFF4-20D32EF72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" y="3710"/>
                <a:ext cx="54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Oval 3607">
                <a:extLst>
                  <a:ext uri="{FF2B5EF4-FFF2-40B4-BE49-F238E27FC236}">
                    <a16:creationId xmlns:a16="http://schemas.microsoft.com/office/drawing/2014/main" id="{3C10BA12-331B-1AC8-AAAD-EF7244623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3" y="3679"/>
                <a:ext cx="53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3" name="Oval 3608">
                <a:extLst>
                  <a:ext uri="{FF2B5EF4-FFF2-40B4-BE49-F238E27FC236}">
                    <a16:creationId xmlns:a16="http://schemas.microsoft.com/office/drawing/2014/main" id="{F41A05F5-2911-E5AB-C7E7-BEB4D9DBC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8" y="3655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4" name="Oval 3609">
                <a:extLst>
                  <a:ext uri="{FF2B5EF4-FFF2-40B4-BE49-F238E27FC236}">
                    <a16:creationId xmlns:a16="http://schemas.microsoft.com/office/drawing/2014/main" id="{B035454F-B4B3-53F7-D3AF-C29FCD6D2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6" y="3636"/>
                <a:ext cx="49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5" name="Oval 3610">
                <a:extLst>
                  <a:ext uri="{FF2B5EF4-FFF2-40B4-BE49-F238E27FC236}">
                    <a16:creationId xmlns:a16="http://schemas.microsoft.com/office/drawing/2014/main" id="{C1CE06F3-9A8D-B014-EE1E-2E8AA20A7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3" y="3627"/>
                <a:ext cx="47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Oval 3611">
                <a:extLst>
                  <a:ext uri="{FF2B5EF4-FFF2-40B4-BE49-F238E27FC236}">
                    <a16:creationId xmlns:a16="http://schemas.microsoft.com/office/drawing/2014/main" id="{4F33A7FC-8009-D3FE-F58B-A346889F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0" y="3624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Oval 3612">
                <a:extLst>
                  <a:ext uri="{FF2B5EF4-FFF2-40B4-BE49-F238E27FC236}">
                    <a16:creationId xmlns:a16="http://schemas.microsoft.com/office/drawing/2014/main" id="{9D123D9D-96D8-B6BD-4016-7CE84F847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0" y="3629"/>
                <a:ext cx="45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Oval 3613">
                <a:extLst>
                  <a:ext uri="{FF2B5EF4-FFF2-40B4-BE49-F238E27FC236}">
                    <a16:creationId xmlns:a16="http://schemas.microsoft.com/office/drawing/2014/main" id="{9C57D6DE-07EE-BC97-2758-6AF6BBF90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7" y="3641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9" name="Oval 3614">
                <a:extLst>
                  <a:ext uri="{FF2B5EF4-FFF2-40B4-BE49-F238E27FC236}">
                    <a16:creationId xmlns:a16="http://schemas.microsoft.com/office/drawing/2014/main" id="{B83BF1CC-75A4-FE5D-9D4E-71BCD2D6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" y="3658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0" name="Oval 3615">
                <a:extLst>
                  <a:ext uri="{FF2B5EF4-FFF2-40B4-BE49-F238E27FC236}">
                    <a16:creationId xmlns:a16="http://schemas.microsoft.com/office/drawing/2014/main" id="{58D00A71-98D8-BC3A-471F-A2AC24C55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" y="3681"/>
                <a:ext cx="45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1" name="Oval 3616">
                <a:extLst>
                  <a:ext uri="{FF2B5EF4-FFF2-40B4-BE49-F238E27FC236}">
                    <a16:creationId xmlns:a16="http://schemas.microsoft.com/office/drawing/2014/main" id="{A6F1908A-EC7E-D885-651A-11E464044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4" y="3710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2" name="Oval 3617">
                <a:extLst>
                  <a:ext uri="{FF2B5EF4-FFF2-40B4-BE49-F238E27FC236}">
                    <a16:creationId xmlns:a16="http://schemas.microsoft.com/office/drawing/2014/main" id="{A816E8A5-31D9-7D18-9054-889DCDC5D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6" y="3741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Oval 3618">
                <a:extLst>
                  <a:ext uri="{FF2B5EF4-FFF2-40B4-BE49-F238E27FC236}">
                    <a16:creationId xmlns:a16="http://schemas.microsoft.com/office/drawing/2014/main" id="{B4676C89-4D8B-B4CC-9367-4FC02AFB1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9" y="3779"/>
                <a:ext cx="40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Freeform 3619">
                <a:extLst>
                  <a:ext uri="{FF2B5EF4-FFF2-40B4-BE49-F238E27FC236}">
                    <a16:creationId xmlns:a16="http://schemas.microsoft.com/office/drawing/2014/main" id="{0F2F8BDE-65B7-B2E8-AA47-951E01158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9" y="3817"/>
                <a:ext cx="40" cy="40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2 h 17"/>
                  <a:gd name="T6" fmla="*/ 0 w 17"/>
                  <a:gd name="T7" fmla="*/ 8 h 17"/>
                  <a:gd name="T8" fmla="*/ 9 w 17"/>
                  <a:gd name="T9" fmla="*/ 17 h 17"/>
                  <a:gd name="T10" fmla="*/ 17 w 17"/>
                  <a:gd name="T11" fmla="*/ 8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4" y="2"/>
                    </a:cubicBezTo>
                    <a:cubicBezTo>
                      <a:pt x="2" y="3"/>
                      <a:pt x="0" y="6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Freeform 3620">
                <a:extLst>
                  <a:ext uri="{FF2B5EF4-FFF2-40B4-BE49-F238E27FC236}">
                    <a16:creationId xmlns:a16="http://schemas.microsoft.com/office/drawing/2014/main" id="{677C5DC1-1F17-12D7-AF5D-3B2DA10CD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9" y="3859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4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0 w 16"/>
                  <a:gd name="T11" fmla="*/ 16 h 16"/>
                  <a:gd name="T12" fmla="*/ 12 w 16"/>
                  <a:gd name="T13" fmla="*/ 15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12"/>
                      <a:pt x="3" y="16"/>
                      <a:pt x="8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Freeform 3621">
                <a:extLst>
                  <a:ext uri="{FF2B5EF4-FFF2-40B4-BE49-F238E27FC236}">
                    <a16:creationId xmlns:a16="http://schemas.microsoft.com/office/drawing/2014/main" id="{49146815-9971-2BDA-C39E-A2D0DFFA0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7" y="3902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1 w 16"/>
                  <a:gd name="T7" fmla="*/ 15 h 16"/>
                  <a:gd name="T8" fmla="*/ 12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10" y="15"/>
                      <a:pt x="11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4" y="14"/>
                      <a:pt x="16" y="11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3823">
              <a:extLst>
                <a:ext uri="{FF2B5EF4-FFF2-40B4-BE49-F238E27FC236}">
                  <a16:creationId xmlns:a16="http://schemas.microsoft.com/office/drawing/2014/main" id="{E3F80676-703C-0775-28C5-0CBE26DD8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405" y="5298512"/>
              <a:ext cx="10781182" cy="1422541"/>
              <a:chOff x="6393" y="3703"/>
              <a:chExt cx="6298" cy="831"/>
            </a:xfrm>
            <a:grpFill/>
          </p:grpSpPr>
          <p:sp>
            <p:nvSpPr>
              <p:cNvPr id="177" name="Oval 3623">
                <a:extLst>
                  <a:ext uri="{FF2B5EF4-FFF2-40B4-BE49-F238E27FC236}">
                    <a16:creationId xmlns:a16="http://schemas.microsoft.com/office/drawing/2014/main" id="{6C0AF3E4-944F-4498-F188-DDA68AF11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7" y="3942"/>
                <a:ext cx="38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3624">
                <a:extLst>
                  <a:ext uri="{FF2B5EF4-FFF2-40B4-BE49-F238E27FC236}">
                    <a16:creationId xmlns:a16="http://schemas.microsoft.com/office/drawing/2014/main" id="{48C624ED-7525-14CC-658D-73D78B9CC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7" y="3980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3625">
                <a:extLst>
                  <a:ext uri="{FF2B5EF4-FFF2-40B4-BE49-F238E27FC236}">
                    <a16:creationId xmlns:a16="http://schemas.microsoft.com/office/drawing/2014/main" id="{945F6195-C7C7-5332-9E11-F5C154FC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9" y="4018"/>
                <a:ext cx="34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Oval 3626">
                <a:extLst>
                  <a:ext uri="{FF2B5EF4-FFF2-40B4-BE49-F238E27FC236}">
                    <a16:creationId xmlns:a16="http://schemas.microsoft.com/office/drawing/2014/main" id="{11606BB8-0B66-8C61-C4A8-678B2A082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72" y="4054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3627">
                <a:extLst>
                  <a:ext uri="{FF2B5EF4-FFF2-40B4-BE49-F238E27FC236}">
                    <a16:creationId xmlns:a16="http://schemas.microsoft.com/office/drawing/2014/main" id="{2025C161-5EEA-7080-6698-41F84A49F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4" y="4087"/>
                <a:ext cx="34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Oval 3628">
                <a:extLst>
                  <a:ext uri="{FF2B5EF4-FFF2-40B4-BE49-F238E27FC236}">
                    <a16:creationId xmlns:a16="http://schemas.microsoft.com/office/drawing/2014/main" id="{C9F569F9-C781-ADDB-2E20-4F62644BA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" y="4116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3629">
                <a:extLst>
                  <a:ext uri="{FF2B5EF4-FFF2-40B4-BE49-F238E27FC236}">
                    <a16:creationId xmlns:a16="http://schemas.microsoft.com/office/drawing/2014/main" id="{6437BBC4-B84D-7EB0-87A7-C46AFF12B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2" y="4144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3630">
                <a:extLst>
                  <a:ext uri="{FF2B5EF4-FFF2-40B4-BE49-F238E27FC236}">
                    <a16:creationId xmlns:a16="http://schemas.microsoft.com/office/drawing/2014/main" id="{FDB3CA70-F441-F806-73D0-C23DD627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9" y="4168"/>
                <a:ext cx="28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3631">
                <a:extLst>
                  <a:ext uri="{FF2B5EF4-FFF2-40B4-BE49-F238E27FC236}">
                    <a16:creationId xmlns:a16="http://schemas.microsoft.com/office/drawing/2014/main" id="{71DCB2E9-01CF-90B9-70A2-90BDFD21A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4" y="4192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3632">
                <a:extLst>
                  <a:ext uri="{FF2B5EF4-FFF2-40B4-BE49-F238E27FC236}">
                    <a16:creationId xmlns:a16="http://schemas.microsoft.com/office/drawing/2014/main" id="{05C7366F-4F17-3A78-AD82-0A7B8CD86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1" y="4211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3633">
                <a:extLst>
                  <a:ext uri="{FF2B5EF4-FFF2-40B4-BE49-F238E27FC236}">
                    <a16:creationId xmlns:a16="http://schemas.microsoft.com/office/drawing/2014/main" id="{E328089C-A2E3-F32E-4463-B838483BC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8" y="4225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3634">
                <a:extLst>
                  <a:ext uri="{FF2B5EF4-FFF2-40B4-BE49-F238E27FC236}">
                    <a16:creationId xmlns:a16="http://schemas.microsoft.com/office/drawing/2014/main" id="{0375865C-D701-8720-B35C-4E4170102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6" y="4239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3635">
                <a:extLst>
                  <a:ext uri="{FF2B5EF4-FFF2-40B4-BE49-F238E27FC236}">
                    <a16:creationId xmlns:a16="http://schemas.microsoft.com/office/drawing/2014/main" id="{7EA0EA77-56FA-328D-A7B2-C7E5424B4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5" y="4246"/>
                <a:ext cx="24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3636">
                <a:extLst>
                  <a:ext uri="{FF2B5EF4-FFF2-40B4-BE49-F238E27FC236}">
                    <a16:creationId xmlns:a16="http://schemas.microsoft.com/office/drawing/2014/main" id="{BF7D190A-2F9F-A01D-49B4-105C3CA6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2" y="4253"/>
                <a:ext cx="24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3637">
                <a:extLst>
                  <a:ext uri="{FF2B5EF4-FFF2-40B4-BE49-F238E27FC236}">
                    <a16:creationId xmlns:a16="http://schemas.microsoft.com/office/drawing/2014/main" id="{E759548C-9A8E-6403-C29E-3B77B17E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0" y="4256"/>
                <a:ext cx="23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Oval 3638">
                <a:extLst>
                  <a:ext uri="{FF2B5EF4-FFF2-40B4-BE49-F238E27FC236}">
                    <a16:creationId xmlns:a16="http://schemas.microsoft.com/office/drawing/2014/main" id="{3CC28B6E-20EB-9751-A097-78036D9EE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9" y="4253"/>
                <a:ext cx="22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3639">
                <a:extLst>
                  <a:ext uri="{FF2B5EF4-FFF2-40B4-BE49-F238E27FC236}">
                    <a16:creationId xmlns:a16="http://schemas.microsoft.com/office/drawing/2014/main" id="{0FE4633C-B60D-99FB-2D6D-69885BFC7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6" y="4249"/>
                <a:ext cx="22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3640">
                <a:extLst>
                  <a:ext uri="{FF2B5EF4-FFF2-40B4-BE49-F238E27FC236}">
                    <a16:creationId xmlns:a16="http://schemas.microsoft.com/office/drawing/2014/main" id="{1209D8D4-D6F6-DCA7-0ADE-DFCC0F70D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6" y="4242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3641">
                <a:extLst>
                  <a:ext uri="{FF2B5EF4-FFF2-40B4-BE49-F238E27FC236}">
                    <a16:creationId xmlns:a16="http://schemas.microsoft.com/office/drawing/2014/main" id="{5662F42F-4504-D670-0D11-0BF28694F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3" y="4232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3642">
                <a:extLst>
                  <a:ext uri="{FF2B5EF4-FFF2-40B4-BE49-F238E27FC236}">
                    <a16:creationId xmlns:a16="http://schemas.microsoft.com/office/drawing/2014/main" id="{D84E3D0F-F790-D088-29D9-EA3B3D4D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1" y="4220"/>
                <a:ext cx="16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3643">
                <a:extLst>
                  <a:ext uri="{FF2B5EF4-FFF2-40B4-BE49-F238E27FC236}">
                    <a16:creationId xmlns:a16="http://schemas.microsoft.com/office/drawing/2014/main" id="{BCE68123-890A-E470-056E-7A6A29B86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8" y="4206"/>
                <a:ext cx="16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3644">
                <a:extLst>
                  <a:ext uri="{FF2B5EF4-FFF2-40B4-BE49-F238E27FC236}">
                    <a16:creationId xmlns:a16="http://schemas.microsoft.com/office/drawing/2014/main" id="{450BDC52-368B-24D4-586C-5D967D314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5" y="4189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3645">
                <a:extLst>
                  <a:ext uri="{FF2B5EF4-FFF2-40B4-BE49-F238E27FC236}">
                    <a16:creationId xmlns:a16="http://schemas.microsoft.com/office/drawing/2014/main" id="{921F01EB-CEC7-AD77-3A6A-9C80229D9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2" y="4173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3646">
                <a:extLst>
                  <a:ext uri="{FF2B5EF4-FFF2-40B4-BE49-F238E27FC236}">
                    <a16:creationId xmlns:a16="http://schemas.microsoft.com/office/drawing/2014/main" id="{FB7C4015-402C-BD71-2793-5A782FB28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9" y="415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3647">
                <a:extLst>
                  <a:ext uri="{FF2B5EF4-FFF2-40B4-BE49-F238E27FC236}">
                    <a16:creationId xmlns:a16="http://schemas.microsoft.com/office/drawing/2014/main" id="{CF821F53-0F7E-BFA0-F521-1B0F31259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7" y="4140"/>
                <a:ext cx="12" cy="1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3648">
                <a:extLst>
                  <a:ext uri="{FF2B5EF4-FFF2-40B4-BE49-F238E27FC236}">
                    <a16:creationId xmlns:a16="http://schemas.microsoft.com/office/drawing/2014/main" id="{D463E4C1-1FA6-ECAA-46AA-C166F5E69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4" y="4125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3649">
                <a:extLst>
                  <a:ext uri="{FF2B5EF4-FFF2-40B4-BE49-F238E27FC236}">
                    <a16:creationId xmlns:a16="http://schemas.microsoft.com/office/drawing/2014/main" id="{8C882DF6-752D-AE4A-5DC3-EDE3618EF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1" y="4111"/>
                <a:ext cx="10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3650">
                <a:extLst>
                  <a:ext uri="{FF2B5EF4-FFF2-40B4-BE49-F238E27FC236}">
                    <a16:creationId xmlns:a16="http://schemas.microsoft.com/office/drawing/2014/main" id="{E11A6D06-6014-ADAB-C375-FD482831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8" y="4097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3651">
                <a:extLst>
                  <a:ext uri="{FF2B5EF4-FFF2-40B4-BE49-F238E27FC236}">
                    <a16:creationId xmlns:a16="http://schemas.microsoft.com/office/drawing/2014/main" id="{2E50E6D1-AFC1-5C91-7B0B-17AE12F22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6" y="4090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3652">
                <a:extLst>
                  <a:ext uri="{FF2B5EF4-FFF2-40B4-BE49-F238E27FC236}">
                    <a16:creationId xmlns:a16="http://schemas.microsoft.com/office/drawing/2014/main" id="{C47655E8-34A6-9252-7F31-17F2216CA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5" y="4083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3653">
                <a:extLst>
                  <a:ext uri="{FF2B5EF4-FFF2-40B4-BE49-F238E27FC236}">
                    <a16:creationId xmlns:a16="http://schemas.microsoft.com/office/drawing/2014/main" id="{27AA2251-DDE7-6FE4-6ED4-393E2A2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2" y="4080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3654">
                <a:extLst>
                  <a:ext uri="{FF2B5EF4-FFF2-40B4-BE49-F238E27FC236}">
                    <a16:creationId xmlns:a16="http://schemas.microsoft.com/office/drawing/2014/main" id="{EA2A9221-9361-677D-9B49-02B554CC3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2" y="4083"/>
                <a:ext cx="5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3655">
                <a:extLst>
                  <a:ext uri="{FF2B5EF4-FFF2-40B4-BE49-F238E27FC236}">
                    <a16:creationId xmlns:a16="http://schemas.microsoft.com/office/drawing/2014/main" id="{E5E54595-5C76-63C8-F906-BE7688379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9" y="4087"/>
                <a:ext cx="5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 3656">
                <a:extLst>
                  <a:ext uri="{FF2B5EF4-FFF2-40B4-BE49-F238E27FC236}">
                    <a16:creationId xmlns:a16="http://schemas.microsoft.com/office/drawing/2014/main" id="{04327CDE-599C-2129-9C0E-79C19612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7" y="409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3657">
                <a:extLst>
                  <a:ext uri="{FF2B5EF4-FFF2-40B4-BE49-F238E27FC236}">
                    <a16:creationId xmlns:a16="http://schemas.microsoft.com/office/drawing/2014/main" id="{29314042-8B5D-3433-9BD3-B1E2E9510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7" y="409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3658">
                <a:extLst>
                  <a:ext uri="{FF2B5EF4-FFF2-40B4-BE49-F238E27FC236}">
                    <a16:creationId xmlns:a16="http://schemas.microsoft.com/office/drawing/2014/main" id="{6F93642F-C909-3015-C92B-257EFFBA1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4" y="411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3659">
                <a:extLst>
                  <a:ext uri="{FF2B5EF4-FFF2-40B4-BE49-F238E27FC236}">
                    <a16:creationId xmlns:a16="http://schemas.microsoft.com/office/drawing/2014/main" id="{1F9E0CAF-2552-8090-3247-067AAB39B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4" y="411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3660">
                <a:extLst>
                  <a:ext uri="{FF2B5EF4-FFF2-40B4-BE49-F238E27FC236}">
                    <a16:creationId xmlns:a16="http://schemas.microsoft.com/office/drawing/2014/main" id="{7D79F605-4F35-6515-CAFF-CC8E3DD76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1" y="4130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3661">
                <a:extLst>
                  <a:ext uri="{FF2B5EF4-FFF2-40B4-BE49-F238E27FC236}">
                    <a16:creationId xmlns:a16="http://schemas.microsoft.com/office/drawing/2014/main" id="{3D828B13-BE41-DADE-5312-9438C8BA7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1" y="4130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3662">
                <a:extLst>
                  <a:ext uri="{FF2B5EF4-FFF2-40B4-BE49-F238E27FC236}">
                    <a16:creationId xmlns:a16="http://schemas.microsoft.com/office/drawing/2014/main" id="{139E66F8-04A5-827F-634A-B0869461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" y="4291"/>
                <a:ext cx="67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3663">
                <a:extLst>
                  <a:ext uri="{FF2B5EF4-FFF2-40B4-BE49-F238E27FC236}">
                    <a16:creationId xmlns:a16="http://schemas.microsoft.com/office/drawing/2014/main" id="{62F84E9B-1ACE-F8DE-97E2-6E15148F8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7" y="4275"/>
                <a:ext cx="66" cy="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3664">
                <a:extLst>
                  <a:ext uri="{FF2B5EF4-FFF2-40B4-BE49-F238E27FC236}">
                    <a16:creationId xmlns:a16="http://schemas.microsoft.com/office/drawing/2014/main" id="{15364F0F-62A2-C799-BF09-787C26FD1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1" y="4251"/>
                <a:ext cx="67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3665">
                <a:extLst>
                  <a:ext uri="{FF2B5EF4-FFF2-40B4-BE49-F238E27FC236}">
                    <a16:creationId xmlns:a16="http://schemas.microsoft.com/office/drawing/2014/main" id="{F575ACCF-8F98-DC83-0FD3-0465A7E9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6" y="4225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3666">
                <a:extLst>
                  <a:ext uri="{FF2B5EF4-FFF2-40B4-BE49-F238E27FC236}">
                    <a16:creationId xmlns:a16="http://schemas.microsoft.com/office/drawing/2014/main" id="{D511371C-ACFA-66C6-7F81-94912C79D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" y="4192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3667">
                <a:extLst>
                  <a:ext uri="{FF2B5EF4-FFF2-40B4-BE49-F238E27FC236}">
                    <a16:creationId xmlns:a16="http://schemas.microsoft.com/office/drawing/2014/main" id="{D139B838-6686-3AC5-7126-4B7DEE5CF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1" y="4159"/>
                <a:ext cx="62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3668">
                <a:extLst>
                  <a:ext uri="{FF2B5EF4-FFF2-40B4-BE49-F238E27FC236}">
                    <a16:creationId xmlns:a16="http://schemas.microsoft.com/office/drawing/2014/main" id="{D190684A-0BC1-2E18-E2A2-8A32D07ED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" y="4118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Oval 3669">
                <a:extLst>
                  <a:ext uri="{FF2B5EF4-FFF2-40B4-BE49-F238E27FC236}">
                    <a16:creationId xmlns:a16="http://schemas.microsoft.com/office/drawing/2014/main" id="{1DD68D2F-37BF-6F2D-F419-6A1E5BD0F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9" y="4078"/>
                <a:ext cx="62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Oval 3670">
                <a:extLst>
                  <a:ext uri="{FF2B5EF4-FFF2-40B4-BE49-F238E27FC236}">
                    <a16:creationId xmlns:a16="http://schemas.microsoft.com/office/drawing/2014/main" id="{5E200E2C-FD9F-8B1B-AE93-877B5FC0D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7" y="4035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Oval 3671">
                <a:extLst>
                  <a:ext uri="{FF2B5EF4-FFF2-40B4-BE49-F238E27FC236}">
                    <a16:creationId xmlns:a16="http://schemas.microsoft.com/office/drawing/2014/main" id="{4597D608-C378-F1D0-B31C-E8CB77BEB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" y="3990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3672">
                <a:extLst>
                  <a:ext uri="{FF2B5EF4-FFF2-40B4-BE49-F238E27FC236}">
                    <a16:creationId xmlns:a16="http://schemas.microsoft.com/office/drawing/2014/main" id="{131E19DE-3072-B960-3C78-80AEBBD3D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2" y="3947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3673">
                <a:extLst>
                  <a:ext uri="{FF2B5EF4-FFF2-40B4-BE49-F238E27FC236}">
                    <a16:creationId xmlns:a16="http://schemas.microsoft.com/office/drawing/2014/main" id="{7281E793-1285-B87C-685B-517CCFB02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0" y="3902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3674">
                <a:extLst>
                  <a:ext uri="{FF2B5EF4-FFF2-40B4-BE49-F238E27FC236}">
                    <a16:creationId xmlns:a16="http://schemas.microsoft.com/office/drawing/2014/main" id="{10024167-3797-76E4-8B7A-A1AB10A36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0" y="3862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3675">
                <a:extLst>
                  <a:ext uri="{FF2B5EF4-FFF2-40B4-BE49-F238E27FC236}">
                    <a16:creationId xmlns:a16="http://schemas.microsoft.com/office/drawing/2014/main" id="{991BFFFE-2ADA-249D-1355-C114817E2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0" y="3821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3676">
                <a:extLst>
                  <a:ext uri="{FF2B5EF4-FFF2-40B4-BE49-F238E27FC236}">
                    <a16:creationId xmlns:a16="http://schemas.microsoft.com/office/drawing/2014/main" id="{70B5CAFE-4328-C993-FBE4-A14ADF4AC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1" y="3786"/>
                <a:ext cx="54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3677">
                <a:extLst>
                  <a:ext uri="{FF2B5EF4-FFF2-40B4-BE49-F238E27FC236}">
                    <a16:creationId xmlns:a16="http://schemas.microsoft.com/office/drawing/2014/main" id="{BB376BBD-D67E-5A6B-C5FA-41D90045D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5" y="3757"/>
                <a:ext cx="53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3678">
                <a:extLst>
                  <a:ext uri="{FF2B5EF4-FFF2-40B4-BE49-F238E27FC236}">
                    <a16:creationId xmlns:a16="http://schemas.microsoft.com/office/drawing/2014/main" id="{60357678-5053-5258-B8A7-DBA509C84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" y="3734"/>
                <a:ext cx="52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3679">
                <a:extLst>
                  <a:ext uri="{FF2B5EF4-FFF2-40B4-BE49-F238E27FC236}">
                    <a16:creationId xmlns:a16="http://schemas.microsoft.com/office/drawing/2014/main" id="{3E0AD7B6-FF56-06B1-9072-151665EFA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7" y="3715"/>
                <a:ext cx="50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3680">
                <a:extLst>
                  <a:ext uri="{FF2B5EF4-FFF2-40B4-BE49-F238E27FC236}">
                    <a16:creationId xmlns:a16="http://schemas.microsoft.com/office/drawing/2014/main" id="{82E81348-4D40-0C30-FF32-49F5E34E4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5" y="3705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3681">
                <a:extLst>
                  <a:ext uri="{FF2B5EF4-FFF2-40B4-BE49-F238E27FC236}">
                    <a16:creationId xmlns:a16="http://schemas.microsoft.com/office/drawing/2014/main" id="{684771C4-E03A-A7AD-C34F-C618EBCDE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" y="3703"/>
                <a:ext cx="48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3682">
                <a:extLst>
                  <a:ext uri="{FF2B5EF4-FFF2-40B4-BE49-F238E27FC236}">
                    <a16:creationId xmlns:a16="http://schemas.microsoft.com/office/drawing/2014/main" id="{A309555D-9D39-7D7D-2A0F-7AD8BD968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2" y="3707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3683">
                <a:extLst>
                  <a:ext uri="{FF2B5EF4-FFF2-40B4-BE49-F238E27FC236}">
                    <a16:creationId xmlns:a16="http://schemas.microsoft.com/office/drawing/2014/main" id="{E30E10DA-D0A9-700D-13D8-CB12A9D34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9" y="3719"/>
                <a:ext cx="47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3684">
                <a:extLst>
                  <a:ext uri="{FF2B5EF4-FFF2-40B4-BE49-F238E27FC236}">
                    <a16:creationId xmlns:a16="http://schemas.microsoft.com/office/drawing/2014/main" id="{E5A15378-0A22-D131-5F47-F1104EF12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6" y="3736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3685">
                <a:extLst>
                  <a:ext uri="{FF2B5EF4-FFF2-40B4-BE49-F238E27FC236}">
                    <a16:creationId xmlns:a16="http://schemas.microsoft.com/office/drawing/2014/main" id="{D5AD9939-8FC2-639D-F5B7-E7CDBB2D1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3" y="3760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3686">
                <a:extLst>
                  <a:ext uri="{FF2B5EF4-FFF2-40B4-BE49-F238E27FC236}">
                    <a16:creationId xmlns:a16="http://schemas.microsoft.com/office/drawing/2014/main" id="{9D080EDD-C90E-0677-EF9C-9A81E7646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8" y="3788"/>
                <a:ext cx="40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3687">
                <a:extLst>
                  <a:ext uri="{FF2B5EF4-FFF2-40B4-BE49-F238E27FC236}">
                    <a16:creationId xmlns:a16="http://schemas.microsoft.com/office/drawing/2014/main" id="{294C8E55-6E62-36DD-387A-D3C9D473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1" y="3819"/>
                <a:ext cx="40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3688">
                <a:extLst>
                  <a:ext uri="{FF2B5EF4-FFF2-40B4-BE49-F238E27FC236}">
                    <a16:creationId xmlns:a16="http://schemas.microsoft.com/office/drawing/2014/main" id="{F69E08B8-9B07-3E71-C1F3-BBD4CD9BB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3" y="3855"/>
                <a:ext cx="40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 3689">
                <a:extLst>
                  <a:ext uri="{FF2B5EF4-FFF2-40B4-BE49-F238E27FC236}">
                    <a16:creationId xmlns:a16="http://schemas.microsoft.com/office/drawing/2014/main" id="{1E339C3D-ECEA-C368-EA83-684E1091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3" y="3895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4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4" y="0"/>
                      <a:pt x="4" y="1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3690">
                <a:extLst>
                  <a:ext uri="{FF2B5EF4-FFF2-40B4-BE49-F238E27FC236}">
                    <a16:creationId xmlns:a16="http://schemas.microsoft.com/office/drawing/2014/main" id="{4FB18DC5-643E-DA48-488A-D21A2B68C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1" y="3935"/>
                <a:ext cx="40" cy="38"/>
              </a:xfrm>
              <a:custGeom>
                <a:avLst/>
                <a:gdLst>
                  <a:gd name="T0" fmla="*/ 9 w 17"/>
                  <a:gd name="T1" fmla="*/ 0 h 16"/>
                  <a:gd name="T2" fmla="*/ 6 w 17"/>
                  <a:gd name="T3" fmla="*/ 1 h 16"/>
                  <a:gd name="T4" fmla="*/ 5 w 17"/>
                  <a:gd name="T5" fmla="*/ 1 h 16"/>
                  <a:gd name="T6" fmla="*/ 0 w 17"/>
                  <a:gd name="T7" fmla="*/ 8 h 16"/>
                  <a:gd name="T8" fmla="*/ 9 w 17"/>
                  <a:gd name="T9" fmla="*/ 16 h 16"/>
                  <a:gd name="T10" fmla="*/ 10 w 17"/>
                  <a:gd name="T11" fmla="*/ 16 h 16"/>
                  <a:gd name="T12" fmla="*/ 13 w 17"/>
                  <a:gd name="T13" fmla="*/ 15 h 16"/>
                  <a:gd name="T14" fmla="*/ 17 w 17"/>
                  <a:gd name="T15" fmla="*/ 8 h 16"/>
                  <a:gd name="T16" fmla="*/ 9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6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1" y="16"/>
                      <a:pt x="12" y="15"/>
                      <a:pt x="13" y="15"/>
                    </a:cubicBezTo>
                    <a:cubicBezTo>
                      <a:pt x="15" y="14"/>
                      <a:pt x="17" y="11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3691">
                <a:extLst>
                  <a:ext uri="{FF2B5EF4-FFF2-40B4-BE49-F238E27FC236}">
                    <a16:creationId xmlns:a16="http://schemas.microsoft.com/office/drawing/2014/main" id="{C7A5E204-111C-F373-B51A-541250176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1" y="3978"/>
                <a:ext cx="38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3692">
                <a:extLst>
                  <a:ext uri="{FF2B5EF4-FFF2-40B4-BE49-F238E27FC236}">
                    <a16:creationId xmlns:a16="http://schemas.microsoft.com/office/drawing/2014/main" id="{05FC2E7E-8085-6055-911F-C8EC64A1D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1" y="4018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3693">
                <a:extLst>
                  <a:ext uri="{FF2B5EF4-FFF2-40B4-BE49-F238E27FC236}">
                    <a16:creationId xmlns:a16="http://schemas.microsoft.com/office/drawing/2014/main" id="{A3FE98D3-BEAC-16F8-9AFB-291D74874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1" y="4056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3694">
                <a:extLst>
                  <a:ext uri="{FF2B5EF4-FFF2-40B4-BE49-F238E27FC236}">
                    <a16:creationId xmlns:a16="http://schemas.microsoft.com/office/drawing/2014/main" id="{EDFE327A-972E-507F-8AC1-6DF944740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4" y="4094"/>
                <a:ext cx="33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3695">
                <a:extLst>
                  <a:ext uri="{FF2B5EF4-FFF2-40B4-BE49-F238E27FC236}">
                    <a16:creationId xmlns:a16="http://schemas.microsoft.com/office/drawing/2014/main" id="{6BFC8933-B70A-F640-5EEE-AC2FE5837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6" y="4130"/>
                <a:ext cx="34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3696">
                <a:extLst>
                  <a:ext uri="{FF2B5EF4-FFF2-40B4-BE49-F238E27FC236}">
                    <a16:creationId xmlns:a16="http://schemas.microsoft.com/office/drawing/2014/main" id="{8D39E570-98BA-CF0A-A4E2-7ABA82FAA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9" y="4161"/>
                <a:ext cx="31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3697">
                <a:extLst>
                  <a:ext uri="{FF2B5EF4-FFF2-40B4-BE49-F238E27FC236}">
                    <a16:creationId xmlns:a16="http://schemas.microsoft.com/office/drawing/2014/main" id="{0328301C-3A2D-7372-4D10-928A52D62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1" y="4192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3698">
                <a:extLst>
                  <a:ext uri="{FF2B5EF4-FFF2-40B4-BE49-F238E27FC236}">
                    <a16:creationId xmlns:a16="http://schemas.microsoft.com/office/drawing/2014/main" id="{57A74D48-ED98-12C5-816C-AD9581F93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" y="4220"/>
                <a:ext cx="31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3699">
                <a:extLst>
                  <a:ext uri="{FF2B5EF4-FFF2-40B4-BE49-F238E27FC236}">
                    <a16:creationId xmlns:a16="http://schemas.microsoft.com/office/drawing/2014/main" id="{D9D78E34-FF58-6A0E-9931-6F9A909E2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3" y="4244"/>
                <a:ext cx="29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3700">
                <a:extLst>
                  <a:ext uri="{FF2B5EF4-FFF2-40B4-BE49-F238E27FC236}">
                    <a16:creationId xmlns:a16="http://schemas.microsoft.com/office/drawing/2014/main" id="{BA5227B8-D709-F7F3-6BBF-A0FFCA0BA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8" y="4265"/>
                <a:ext cx="29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3701">
                <a:extLst>
                  <a:ext uri="{FF2B5EF4-FFF2-40B4-BE49-F238E27FC236}">
                    <a16:creationId xmlns:a16="http://schemas.microsoft.com/office/drawing/2014/main" id="{F94E8920-9B0E-FB11-7236-E77B4E414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" y="4284"/>
                <a:ext cx="27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3702">
                <a:extLst>
                  <a:ext uri="{FF2B5EF4-FFF2-40B4-BE49-F238E27FC236}">
                    <a16:creationId xmlns:a16="http://schemas.microsoft.com/office/drawing/2014/main" id="{63AFEB13-9B0D-BB62-4E53-88E12742A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3" y="4301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3703">
                <a:extLst>
                  <a:ext uri="{FF2B5EF4-FFF2-40B4-BE49-F238E27FC236}">
                    <a16:creationId xmlns:a16="http://schemas.microsoft.com/office/drawing/2014/main" id="{70FAF301-68FF-1939-658F-61EF15BA6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0" y="4313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Oval 3704">
                <a:extLst>
                  <a:ext uri="{FF2B5EF4-FFF2-40B4-BE49-F238E27FC236}">
                    <a16:creationId xmlns:a16="http://schemas.microsoft.com/office/drawing/2014/main" id="{7C4222D3-2F59-6B1B-6E8E-4F8547FDC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7" y="4322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Oval 3705">
                <a:extLst>
                  <a:ext uri="{FF2B5EF4-FFF2-40B4-BE49-F238E27FC236}">
                    <a16:creationId xmlns:a16="http://schemas.microsoft.com/office/drawing/2014/main" id="{8881B51C-D64B-4C35-A78E-1EC1606A1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7" y="4327"/>
                <a:ext cx="23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3706">
                <a:extLst>
                  <a:ext uri="{FF2B5EF4-FFF2-40B4-BE49-F238E27FC236}">
                    <a16:creationId xmlns:a16="http://schemas.microsoft.com/office/drawing/2014/main" id="{305CE987-284E-EFDD-1ED6-FFF66D9A8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" y="4329"/>
                <a:ext cx="24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Oval 3707">
                <a:extLst>
                  <a:ext uri="{FF2B5EF4-FFF2-40B4-BE49-F238E27FC236}">
                    <a16:creationId xmlns:a16="http://schemas.microsoft.com/office/drawing/2014/main" id="{45835CCE-E4F7-1180-5F12-B37C32C1E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4" y="4327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3708">
                <a:extLst>
                  <a:ext uri="{FF2B5EF4-FFF2-40B4-BE49-F238E27FC236}">
                    <a16:creationId xmlns:a16="http://schemas.microsoft.com/office/drawing/2014/main" id="{54FCBD5E-F7E7-7DBE-E528-2A4F4BB05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1" y="4322"/>
                <a:ext cx="21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Oval 3709">
                <a:extLst>
                  <a:ext uri="{FF2B5EF4-FFF2-40B4-BE49-F238E27FC236}">
                    <a16:creationId xmlns:a16="http://schemas.microsoft.com/office/drawing/2014/main" id="{22971692-1A4C-9283-49ED-5F0DA6049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0" y="4315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3710">
                <a:extLst>
                  <a:ext uri="{FF2B5EF4-FFF2-40B4-BE49-F238E27FC236}">
                    <a16:creationId xmlns:a16="http://schemas.microsoft.com/office/drawing/2014/main" id="{CC55DCEB-3E62-23E7-8380-992F0DD03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8" y="4306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3711">
                <a:extLst>
                  <a:ext uri="{FF2B5EF4-FFF2-40B4-BE49-F238E27FC236}">
                    <a16:creationId xmlns:a16="http://schemas.microsoft.com/office/drawing/2014/main" id="{F7575C47-2768-4357-73C5-9CB51DCBC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294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3712">
                <a:extLst>
                  <a:ext uri="{FF2B5EF4-FFF2-40B4-BE49-F238E27FC236}">
                    <a16:creationId xmlns:a16="http://schemas.microsoft.com/office/drawing/2014/main" id="{C7D91C07-C9D4-FA18-8572-B1EE25932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2" y="4280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Oval 3713">
                <a:extLst>
                  <a:ext uri="{FF2B5EF4-FFF2-40B4-BE49-F238E27FC236}">
                    <a16:creationId xmlns:a16="http://schemas.microsoft.com/office/drawing/2014/main" id="{2F345F66-22DE-15E0-81F4-CC4A8B4EA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9" y="4263"/>
                <a:ext cx="15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3714">
                <a:extLst>
                  <a:ext uri="{FF2B5EF4-FFF2-40B4-BE49-F238E27FC236}">
                    <a16:creationId xmlns:a16="http://schemas.microsoft.com/office/drawing/2014/main" id="{25046A72-DB53-12FD-2E0D-86ADFEDBB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7" y="4246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Oval 3715">
                <a:extLst>
                  <a:ext uri="{FF2B5EF4-FFF2-40B4-BE49-F238E27FC236}">
                    <a16:creationId xmlns:a16="http://schemas.microsoft.com/office/drawing/2014/main" id="{2E20E6B8-A072-CA63-6374-AC636EB8F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4" y="4230"/>
                <a:ext cx="12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Oval 3716">
                <a:extLst>
                  <a:ext uri="{FF2B5EF4-FFF2-40B4-BE49-F238E27FC236}">
                    <a16:creationId xmlns:a16="http://schemas.microsoft.com/office/drawing/2014/main" id="{A7352EC1-BEAF-9060-503E-B69E7658F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1" y="4215"/>
                <a:ext cx="12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Oval 3717">
                <a:extLst>
                  <a:ext uri="{FF2B5EF4-FFF2-40B4-BE49-F238E27FC236}">
                    <a16:creationId xmlns:a16="http://schemas.microsoft.com/office/drawing/2014/main" id="{869B7EA1-85D8-345C-4F38-DBDB3013B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8" y="4199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Oval 3718">
                <a:extLst>
                  <a:ext uri="{FF2B5EF4-FFF2-40B4-BE49-F238E27FC236}">
                    <a16:creationId xmlns:a16="http://schemas.microsoft.com/office/drawing/2014/main" id="{532CB636-5F55-47D7-58BB-537D1B27B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06" y="4185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Oval 3719">
                <a:extLst>
                  <a:ext uri="{FF2B5EF4-FFF2-40B4-BE49-F238E27FC236}">
                    <a16:creationId xmlns:a16="http://schemas.microsoft.com/office/drawing/2014/main" id="{F9AB8936-00B2-9FAB-F4E1-A8F62F333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3" y="4173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3720">
                <a:extLst>
                  <a:ext uri="{FF2B5EF4-FFF2-40B4-BE49-F238E27FC236}">
                    <a16:creationId xmlns:a16="http://schemas.microsoft.com/office/drawing/2014/main" id="{78CE97E2-DDD9-2D96-C84B-5119B8239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0" y="4163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Oval 3721">
                <a:extLst>
                  <a:ext uri="{FF2B5EF4-FFF2-40B4-BE49-F238E27FC236}">
                    <a16:creationId xmlns:a16="http://schemas.microsoft.com/office/drawing/2014/main" id="{D416964F-0394-081F-4C76-FD7D4921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0" y="4159"/>
                <a:ext cx="4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Oval 3722">
                <a:extLst>
                  <a:ext uri="{FF2B5EF4-FFF2-40B4-BE49-F238E27FC236}">
                    <a16:creationId xmlns:a16="http://schemas.microsoft.com/office/drawing/2014/main" id="{70FC9113-FEC3-FF52-6271-EB235839B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7" y="4156"/>
                <a:ext cx="7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Oval 3723">
                <a:extLst>
                  <a:ext uri="{FF2B5EF4-FFF2-40B4-BE49-F238E27FC236}">
                    <a16:creationId xmlns:a16="http://schemas.microsoft.com/office/drawing/2014/main" id="{E6ECD97C-CF3C-9CFE-BCE6-05F5984B0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6" y="4159"/>
                <a:ext cx="5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Oval 3724">
                <a:extLst>
                  <a:ext uri="{FF2B5EF4-FFF2-40B4-BE49-F238E27FC236}">
                    <a16:creationId xmlns:a16="http://schemas.microsoft.com/office/drawing/2014/main" id="{595BC6EC-98AD-E34D-AADC-A48D95FE2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4" y="4163"/>
                <a:ext cx="4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3725">
                <a:extLst>
                  <a:ext uri="{FF2B5EF4-FFF2-40B4-BE49-F238E27FC236}">
                    <a16:creationId xmlns:a16="http://schemas.microsoft.com/office/drawing/2014/main" id="{4EE0A9FC-7721-DC3F-9F68-242F70039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1" y="417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3726">
                <a:extLst>
                  <a:ext uri="{FF2B5EF4-FFF2-40B4-BE49-F238E27FC236}">
                    <a16:creationId xmlns:a16="http://schemas.microsoft.com/office/drawing/2014/main" id="{8956E0BE-534C-C62E-6E17-FE1293170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1" y="417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Rectangle 3727">
                <a:extLst>
                  <a:ext uri="{FF2B5EF4-FFF2-40B4-BE49-F238E27FC236}">
                    <a16:creationId xmlns:a16="http://schemas.microsoft.com/office/drawing/2014/main" id="{BE4246EC-F7D6-A647-3082-4A7D4EE42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1" y="418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Rectangle 3728">
                <a:extLst>
                  <a:ext uri="{FF2B5EF4-FFF2-40B4-BE49-F238E27FC236}">
                    <a16:creationId xmlns:a16="http://schemas.microsoft.com/office/drawing/2014/main" id="{7368D8AC-5355-0298-C37D-1B5865604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1" y="418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Rectangle 3729">
                <a:extLst>
                  <a:ext uri="{FF2B5EF4-FFF2-40B4-BE49-F238E27FC236}">
                    <a16:creationId xmlns:a16="http://schemas.microsoft.com/office/drawing/2014/main" id="{FFFDB819-C2AD-954D-E075-0B23B68B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5" y="420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3730">
                <a:extLst>
                  <a:ext uri="{FF2B5EF4-FFF2-40B4-BE49-F238E27FC236}">
                    <a16:creationId xmlns:a16="http://schemas.microsoft.com/office/drawing/2014/main" id="{15A42985-5265-0634-2F39-44063E518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5" y="420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3731">
                <a:extLst>
                  <a:ext uri="{FF2B5EF4-FFF2-40B4-BE49-F238E27FC236}">
                    <a16:creationId xmlns:a16="http://schemas.microsoft.com/office/drawing/2014/main" id="{BE05631D-58CE-3536-0C48-40C97A8EE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4413"/>
                <a:ext cx="0" cy="18"/>
              </a:xfrm>
              <a:custGeom>
                <a:avLst/>
                <a:gdLst>
                  <a:gd name="T0" fmla="*/ 0 h 8"/>
                  <a:gd name="T1" fmla="*/ 8 h 8"/>
                  <a:gd name="T2" fmla="*/ 4 h 8"/>
                  <a:gd name="T3" fmla="*/ 0 h 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8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6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Oval 3732">
                <a:extLst>
                  <a:ext uri="{FF2B5EF4-FFF2-40B4-BE49-F238E27FC236}">
                    <a16:creationId xmlns:a16="http://schemas.microsoft.com/office/drawing/2014/main" id="{B5AC71E4-8E1D-B68B-EA17-7F43BAA36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" y="4379"/>
                <a:ext cx="69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3733">
                <a:extLst>
                  <a:ext uri="{FF2B5EF4-FFF2-40B4-BE49-F238E27FC236}">
                    <a16:creationId xmlns:a16="http://schemas.microsoft.com/office/drawing/2014/main" id="{66EFF614-6F3D-6D1F-7F82-A7C7F9324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9" y="4367"/>
                <a:ext cx="69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Oval 3734">
                <a:extLst>
                  <a:ext uri="{FF2B5EF4-FFF2-40B4-BE49-F238E27FC236}">
                    <a16:creationId xmlns:a16="http://schemas.microsoft.com/office/drawing/2014/main" id="{C4222BDC-916E-9D57-46C0-FDA195006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" y="4348"/>
                <a:ext cx="67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Oval 3735">
                <a:extLst>
                  <a:ext uri="{FF2B5EF4-FFF2-40B4-BE49-F238E27FC236}">
                    <a16:creationId xmlns:a16="http://schemas.microsoft.com/office/drawing/2014/main" id="{0C2FBC04-F2E5-B5B4-4D1B-F39DAED7D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1" y="4325"/>
                <a:ext cx="66" cy="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Oval 3736">
                <a:extLst>
                  <a:ext uri="{FF2B5EF4-FFF2-40B4-BE49-F238E27FC236}">
                    <a16:creationId xmlns:a16="http://schemas.microsoft.com/office/drawing/2014/main" id="{BA4CD52F-622C-80F2-ED63-5C3256F17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6" y="4299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Oval 3737">
                <a:extLst>
                  <a:ext uri="{FF2B5EF4-FFF2-40B4-BE49-F238E27FC236}">
                    <a16:creationId xmlns:a16="http://schemas.microsoft.com/office/drawing/2014/main" id="{3792EC5C-72FA-6D47-8481-CFA421948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8" y="4268"/>
                <a:ext cx="64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Oval 3738">
                <a:extLst>
                  <a:ext uri="{FF2B5EF4-FFF2-40B4-BE49-F238E27FC236}">
                    <a16:creationId xmlns:a16="http://schemas.microsoft.com/office/drawing/2014/main" id="{CDFB9D5B-2BED-CFCE-A08C-473BE18ED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1" y="4232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Oval 3739">
                <a:extLst>
                  <a:ext uri="{FF2B5EF4-FFF2-40B4-BE49-F238E27FC236}">
                    <a16:creationId xmlns:a16="http://schemas.microsoft.com/office/drawing/2014/main" id="{655C3FF0-CD93-AD08-FA66-18C863082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1" y="4194"/>
                <a:ext cx="62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3740">
                <a:extLst>
                  <a:ext uri="{FF2B5EF4-FFF2-40B4-BE49-F238E27FC236}">
                    <a16:creationId xmlns:a16="http://schemas.microsoft.com/office/drawing/2014/main" id="{533BA1E0-9984-DC47-C1D1-14BF109A6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" y="4151"/>
                <a:ext cx="59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3741">
                <a:extLst>
                  <a:ext uri="{FF2B5EF4-FFF2-40B4-BE49-F238E27FC236}">
                    <a16:creationId xmlns:a16="http://schemas.microsoft.com/office/drawing/2014/main" id="{2C3370D5-71C4-FF17-0B0A-EF86C7F68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9" y="4109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3742">
                <a:extLst>
                  <a:ext uri="{FF2B5EF4-FFF2-40B4-BE49-F238E27FC236}">
                    <a16:creationId xmlns:a16="http://schemas.microsoft.com/office/drawing/2014/main" id="{CDCAE830-6093-4D8B-5F9A-1A800E183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7" y="4066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Oval 3743">
                <a:extLst>
                  <a:ext uri="{FF2B5EF4-FFF2-40B4-BE49-F238E27FC236}">
                    <a16:creationId xmlns:a16="http://schemas.microsoft.com/office/drawing/2014/main" id="{0E6059D2-0D11-D070-4225-EA6F01802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4" y="4023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Oval 3744">
                <a:extLst>
                  <a:ext uri="{FF2B5EF4-FFF2-40B4-BE49-F238E27FC236}">
                    <a16:creationId xmlns:a16="http://schemas.microsoft.com/office/drawing/2014/main" id="{6E76F552-F167-0F94-2518-CEEC11968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2" y="3978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3745">
                <a:extLst>
                  <a:ext uri="{FF2B5EF4-FFF2-40B4-BE49-F238E27FC236}">
                    <a16:creationId xmlns:a16="http://schemas.microsoft.com/office/drawing/2014/main" id="{E4765AC8-33B3-79DA-F3C4-894754254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2" y="3938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3746">
                <a:extLst>
                  <a:ext uri="{FF2B5EF4-FFF2-40B4-BE49-F238E27FC236}">
                    <a16:creationId xmlns:a16="http://schemas.microsoft.com/office/drawing/2014/main" id="{FAAA9A56-4A8F-8107-B44D-A3F35704C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2" y="3900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747">
                <a:extLst>
                  <a:ext uri="{FF2B5EF4-FFF2-40B4-BE49-F238E27FC236}">
                    <a16:creationId xmlns:a16="http://schemas.microsoft.com/office/drawing/2014/main" id="{B6966EBB-362E-1084-A14E-F0DD034D0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5" y="3864"/>
                <a:ext cx="52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748">
                <a:extLst>
                  <a:ext uri="{FF2B5EF4-FFF2-40B4-BE49-F238E27FC236}">
                    <a16:creationId xmlns:a16="http://schemas.microsoft.com/office/drawing/2014/main" id="{72AE6EB1-6A46-0A47-6D0B-D1D8B9BA0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7" y="3836"/>
                <a:ext cx="53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749">
                <a:extLst>
                  <a:ext uri="{FF2B5EF4-FFF2-40B4-BE49-F238E27FC236}">
                    <a16:creationId xmlns:a16="http://schemas.microsoft.com/office/drawing/2014/main" id="{70C200FE-D83C-A139-7EA8-E51CFF7ED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2" y="3812"/>
                <a:ext cx="52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750">
                <a:extLst>
                  <a:ext uri="{FF2B5EF4-FFF2-40B4-BE49-F238E27FC236}">
                    <a16:creationId xmlns:a16="http://schemas.microsoft.com/office/drawing/2014/main" id="{F53DA03E-3F03-B720-CAF4-D4E8E877C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9" y="3795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751">
                <a:extLst>
                  <a:ext uri="{FF2B5EF4-FFF2-40B4-BE49-F238E27FC236}">
                    <a16:creationId xmlns:a16="http://schemas.microsoft.com/office/drawing/2014/main" id="{6DF12134-87A6-BACB-4C9B-A9B33E9D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9" y="3786"/>
                <a:ext cx="48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752">
                <a:extLst>
                  <a:ext uri="{FF2B5EF4-FFF2-40B4-BE49-F238E27FC236}">
                    <a16:creationId xmlns:a16="http://schemas.microsoft.com/office/drawing/2014/main" id="{1B3C416A-B164-5C17-DC29-6A4D6664E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781"/>
                <a:ext cx="48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753">
                <a:extLst>
                  <a:ext uri="{FF2B5EF4-FFF2-40B4-BE49-F238E27FC236}">
                    <a16:creationId xmlns:a16="http://schemas.microsoft.com/office/drawing/2014/main" id="{865A02EF-4F1D-0818-9744-89E30D6AB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4" y="3786"/>
                <a:ext cx="47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754">
                <a:extLst>
                  <a:ext uri="{FF2B5EF4-FFF2-40B4-BE49-F238E27FC236}">
                    <a16:creationId xmlns:a16="http://schemas.microsoft.com/office/drawing/2014/main" id="{A731AC72-0E2E-4EF7-9B7E-F8E95E5BC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3" y="3798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755">
                <a:extLst>
                  <a:ext uri="{FF2B5EF4-FFF2-40B4-BE49-F238E27FC236}">
                    <a16:creationId xmlns:a16="http://schemas.microsoft.com/office/drawing/2014/main" id="{189B96B6-6BD7-1AF5-0B64-2B214832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" y="3814"/>
                <a:ext cx="43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756">
                <a:extLst>
                  <a:ext uri="{FF2B5EF4-FFF2-40B4-BE49-F238E27FC236}">
                    <a16:creationId xmlns:a16="http://schemas.microsoft.com/office/drawing/2014/main" id="{48A657F5-F90C-669C-626F-B986DD6B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5" y="3838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757">
                <a:extLst>
                  <a:ext uri="{FF2B5EF4-FFF2-40B4-BE49-F238E27FC236}">
                    <a16:creationId xmlns:a16="http://schemas.microsoft.com/office/drawing/2014/main" id="{6B41457E-437D-7C58-10AD-E47334CD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0" y="3864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758">
                <a:extLst>
                  <a:ext uri="{FF2B5EF4-FFF2-40B4-BE49-F238E27FC236}">
                    <a16:creationId xmlns:a16="http://schemas.microsoft.com/office/drawing/2014/main" id="{C7F1D6B5-9089-2027-44CA-D50730420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3" y="3897"/>
                <a:ext cx="42" cy="4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759">
                <a:extLst>
                  <a:ext uri="{FF2B5EF4-FFF2-40B4-BE49-F238E27FC236}">
                    <a16:creationId xmlns:a16="http://schemas.microsoft.com/office/drawing/2014/main" id="{A9C73159-E43F-2EBF-01D4-9EBB0CF2B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5" y="3933"/>
                <a:ext cx="40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760">
                <a:extLst>
                  <a:ext uri="{FF2B5EF4-FFF2-40B4-BE49-F238E27FC236}">
                    <a16:creationId xmlns:a16="http://schemas.microsoft.com/office/drawing/2014/main" id="{5BA8D507-866E-3262-1304-9F5442953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5" y="3971"/>
                <a:ext cx="41" cy="40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1 h 17"/>
                  <a:gd name="T6" fmla="*/ 0 w 17"/>
                  <a:gd name="T7" fmla="*/ 8 h 17"/>
                  <a:gd name="T8" fmla="*/ 9 w 17"/>
                  <a:gd name="T9" fmla="*/ 17 h 17"/>
                  <a:gd name="T10" fmla="*/ 17 w 17"/>
                  <a:gd name="T11" fmla="*/ 8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1"/>
                    </a:cubicBezTo>
                    <a:cubicBezTo>
                      <a:pt x="2" y="3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Freeform 3761">
                <a:extLst>
                  <a:ext uri="{FF2B5EF4-FFF2-40B4-BE49-F238E27FC236}">
                    <a16:creationId xmlns:a16="http://schemas.microsoft.com/office/drawing/2014/main" id="{590FB1BC-02EE-B9AA-1EAE-BCB321914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5" y="4014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2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Oval 3762">
                <a:extLst>
                  <a:ext uri="{FF2B5EF4-FFF2-40B4-BE49-F238E27FC236}">
                    <a16:creationId xmlns:a16="http://schemas.microsoft.com/office/drawing/2014/main" id="{9DC3F9A6-F26F-8625-8381-A651A215B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" y="4054"/>
                <a:ext cx="36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Oval 3763">
                <a:extLst>
                  <a:ext uri="{FF2B5EF4-FFF2-40B4-BE49-F238E27FC236}">
                    <a16:creationId xmlns:a16="http://schemas.microsoft.com/office/drawing/2014/main" id="{4B0ED8FC-1A3A-4ACD-CF8E-BE8239C95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6" y="4094"/>
                <a:ext cx="35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Oval 3764">
                <a:extLst>
                  <a:ext uri="{FF2B5EF4-FFF2-40B4-BE49-F238E27FC236}">
                    <a16:creationId xmlns:a16="http://schemas.microsoft.com/office/drawing/2014/main" id="{51BD1370-3CD1-6A67-F3C4-C1B05E1D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6" y="4135"/>
                <a:ext cx="35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Oval 3765">
                <a:extLst>
                  <a:ext uri="{FF2B5EF4-FFF2-40B4-BE49-F238E27FC236}">
                    <a16:creationId xmlns:a16="http://schemas.microsoft.com/office/drawing/2014/main" id="{B4399BDB-B2DF-0AAA-1116-0395ACBE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" y="4170"/>
                <a:ext cx="35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Oval 3766">
                <a:extLst>
                  <a:ext uri="{FF2B5EF4-FFF2-40B4-BE49-F238E27FC236}">
                    <a16:creationId xmlns:a16="http://schemas.microsoft.com/office/drawing/2014/main" id="{1F4D435F-09CA-A504-5E7D-0E11DD00C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8" y="4206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Oval 3767">
                <a:extLst>
                  <a:ext uri="{FF2B5EF4-FFF2-40B4-BE49-F238E27FC236}">
                    <a16:creationId xmlns:a16="http://schemas.microsoft.com/office/drawing/2014/main" id="{14AD4BDA-4FD2-0FDF-895D-599ED52BE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3" y="4237"/>
                <a:ext cx="31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3768">
                <a:extLst>
                  <a:ext uri="{FF2B5EF4-FFF2-40B4-BE49-F238E27FC236}">
                    <a16:creationId xmlns:a16="http://schemas.microsoft.com/office/drawing/2014/main" id="{B40DE1E9-E8A8-7E98-5B2C-11BAC647D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6" y="4268"/>
                <a:ext cx="30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Oval 3769">
                <a:extLst>
                  <a:ext uri="{FF2B5EF4-FFF2-40B4-BE49-F238E27FC236}">
                    <a16:creationId xmlns:a16="http://schemas.microsoft.com/office/drawing/2014/main" id="{D2B4F54B-6AE7-1F0B-CC88-9C7481860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0" y="4294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Oval 3770">
                <a:extLst>
                  <a:ext uri="{FF2B5EF4-FFF2-40B4-BE49-F238E27FC236}">
                    <a16:creationId xmlns:a16="http://schemas.microsoft.com/office/drawing/2014/main" id="{C8111D5C-0B58-5243-2B31-3E151A8A6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" y="4320"/>
                <a:ext cx="31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Oval 3771">
                <a:extLst>
                  <a:ext uri="{FF2B5EF4-FFF2-40B4-BE49-F238E27FC236}">
                    <a16:creationId xmlns:a16="http://schemas.microsoft.com/office/drawing/2014/main" id="{B072359B-8C18-6281-65AF-E4D9BF6B3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3" y="4341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Oval 3772">
                <a:extLst>
                  <a:ext uri="{FF2B5EF4-FFF2-40B4-BE49-F238E27FC236}">
                    <a16:creationId xmlns:a16="http://schemas.microsoft.com/office/drawing/2014/main" id="{CBFCC6BE-94F0-7D49-AE84-0E7D15C1B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0" y="4360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Oval 3773">
                <a:extLst>
                  <a:ext uri="{FF2B5EF4-FFF2-40B4-BE49-F238E27FC236}">
                    <a16:creationId xmlns:a16="http://schemas.microsoft.com/office/drawing/2014/main" id="{710D8B32-7FAA-A946-E23A-0535FFF63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7" y="4375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Oval 3774">
                <a:extLst>
                  <a:ext uri="{FF2B5EF4-FFF2-40B4-BE49-F238E27FC236}">
                    <a16:creationId xmlns:a16="http://schemas.microsoft.com/office/drawing/2014/main" id="{89061386-57C5-8E8F-17D6-9A3C4274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4" y="4386"/>
                <a:ext cx="26" cy="2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Oval 3775">
                <a:extLst>
                  <a:ext uri="{FF2B5EF4-FFF2-40B4-BE49-F238E27FC236}">
                    <a16:creationId xmlns:a16="http://schemas.microsoft.com/office/drawing/2014/main" id="{DAD5018A-6B8D-9C1F-4686-83CDA98DF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2" y="4396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Oval 3776">
                <a:extLst>
                  <a:ext uri="{FF2B5EF4-FFF2-40B4-BE49-F238E27FC236}">
                    <a16:creationId xmlns:a16="http://schemas.microsoft.com/office/drawing/2014/main" id="{D6E24C95-22EF-C85F-367B-8A6DE4569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" y="4401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Oval 3777">
                <a:extLst>
                  <a:ext uri="{FF2B5EF4-FFF2-40B4-BE49-F238E27FC236}">
                    <a16:creationId xmlns:a16="http://schemas.microsoft.com/office/drawing/2014/main" id="{03F1583D-C05F-08A6-46D2-9C007934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8" y="4403"/>
                <a:ext cx="24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Oval 3778">
                <a:extLst>
                  <a:ext uri="{FF2B5EF4-FFF2-40B4-BE49-F238E27FC236}">
                    <a16:creationId xmlns:a16="http://schemas.microsoft.com/office/drawing/2014/main" id="{E04B5884-B0E7-2537-CF60-384CEBA38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8" y="4403"/>
                <a:ext cx="21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Oval 3779">
                <a:extLst>
                  <a:ext uri="{FF2B5EF4-FFF2-40B4-BE49-F238E27FC236}">
                    <a16:creationId xmlns:a16="http://schemas.microsoft.com/office/drawing/2014/main" id="{68959A8D-FEE0-E912-177B-0B7B1AD76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5" y="4398"/>
                <a:ext cx="22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Oval 3780">
                <a:extLst>
                  <a:ext uri="{FF2B5EF4-FFF2-40B4-BE49-F238E27FC236}">
                    <a16:creationId xmlns:a16="http://schemas.microsoft.com/office/drawing/2014/main" id="{571E4A25-81DD-60B9-15EF-7B07C5B83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" y="4391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Oval 3781">
                <a:extLst>
                  <a:ext uri="{FF2B5EF4-FFF2-40B4-BE49-F238E27FC236}">
                    <a16:creationId xmlns:a16="http://schemas.microsoft.com/office/drawing/2014/main" id="{42472D04-9D93-0661-368E-CE871BD00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2" y="4379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Oval 3782">
                <a:extLst>
                  <a:ext uri="{FF2B5EF4-FFF2-40B4-BE49-F238E27FC236}">
                    <a16:creationId xmlns:a16="http://schemas.microsoft.com/office/drawing/2014/main" id="{5F3AA6D1-14C2-0D14-423C-732676F8E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9" y="4367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3783">
                <a:extLst>
                  <a:ext uri="{FF2B5EF4-FFF2-40B4-BE49-F238E27FC236}">
                    <a16:creationId xmlns:a16="http://schemas.microsoft.com/office/drawing/2014/main" id="{C6CC2EDD-D4A2-FDBB-A839-97A446F65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6" y="4353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Oval 3784">
                <a:extLst>
                  <a:ext uri="{FF2B5EF4-FFF2-40B4-BE49-F238E27FC236}">
                    <a16:creationId xmlns:a16="http://schemas.microsoft.com/office/drawing/2014/main" id="{06E5E27B-5A6C-11E7-FCD5-9F8B386B5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4" y="4339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Oval 3785">
                <a:extLst>
                  <a:ext uri="{FF2B5EF4-FFF2-40B4-BE49-F238E27FC236}">
                    <a16:creationId xmlns:a16="http://schemas.microsoft.com/office/drawing/2014/main" id="{C3A263B2-3951-067B-F96D-E843ACEFE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1" y="4322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3786">
                <a:extLst>
                  <a:ext uri="{FF2B5EF4-FFF2-40B4-BE49-F238E27FC236}">
                    <a16:creationId xmlns:a16="http://schemas.microsoft.com/office/drawing/2014/main" id="{65619FBA-54B0-3797-B5A4-E1AB7760D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8" y="430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Oval 3787">
                <a:extLst>
                  <a:ext uri="{FF2B5EF4-FFF2-40B4-BE49-F238E27FC236}">
                    <a16:creationId xmlns:a16="http://schemas.microsoft.com/office/drawing/2014/main" id="{84AB989E-C013-AD47-1D28-A44EFEBE8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5" y="4289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Oval 3788">
                <a:extLst>
                  <a:ext uri="{FF2B5EF4-FFF2-40B4-BE49-F238E27FC236}">
                    <a16:creationId xmlns:a16="http://schemas.microsoft.com/office/drawing/2014/main" id="{266F0D91-2326-3520-0781-9D4347D33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3" y="4272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Oval 3789">
                <a:extLst>
                  <a:ext uri="{FF2B5EF4-FFF2-40B4-BE49-F238E27FC236}">
                    <a16:creationId xmlns:a16="http://schemas.microsoft.com/office/drawing/2014/main" id="{69F3041F-FB41-008D-7208-C01DD538B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0" y="4261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790">
                <a:extLst>
                  <a:ext uri="{FF2B5EF4-FFF2-40B4-BE49-F238E27FC236}">
                    <a16:creationId xmlns:a16="http://schemas.microsoft.com/office/drawing/2014/main" id="{2BC6E508-611F-2D6F-6C44-E1EB61118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7" y="4249"/>
                <a:ext cx="10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Oval 3791">
                <a:extLst>
                  <a:ext uri="{FF2B5EF4-FFF2-40B4-BE49-F238E27FC236}">
                    <a16:creationId xmlns:a16="http://schemas.microsoft.com/office/drawing/2014/main" id="{EBC6E485-0881-D3AA-5007-BCED5A3B4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4" y="4239"/>
                <a:ext cx="10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Oval 3792">
                <a:extLst>
                  <a:ext uri="{FF2B5EF4-FFF2-40B4-BE49-F238E27FC236}">
                    <a16:creationId xmlns:a16="http://schemas.microsoft.com/office/drawing/2014/main" id="{04EA3521-C207-8D2A-9769-751FF62FD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4" y="4234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Oval 3793">
                <a:extLst>
                  <a:ext uri="{FF2B5EF4-FFF2-40B4-BE49-F238E27FC236}">
                    <a16:creationId xmlns:a16="http://schemas.microsoft.com/office/drawing/2014/main" id="{70C930C4-A5DE-6858-A586-46BBD6B6F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" y="4232"/>
                <a:ext cx="7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Oval 3794">
                <a:extLst>
                  <a:ext uri="{FF2B5EF4-FFF2-40B4-BE49-F238E27FC236}">
                    <a16:creationId xmlns:a16="http://schemas.microsoft.com/office/drawing/2014/main" id="{069B7AC4-E8CE-222E-8FD2-DF7EB4705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1" y="4232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Oval 3795">
                <a:extLst>
                  <a:ext uri="{FF2B5EF4-FFF2-40B4-BE49-F238E27FC236}">
                    <a16:creationId xmlns:a16="http://schemas.microsoft.com/office/drawing/2014/main" id="{4EC11BFE-0A0A-0F55-47AE-43884A51D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8" y="4239"/>
                <a:ext cx="5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Rectangle 3796">
                <a:extLst>
                  <a:ext uri="{FF2B5EF4-FFF2-40B4-BE49-F238E27FC236}">
                    <a16:creationId xmlns:a16="http://schemas.microsoft.com/office/drawing/2014/main" id="{4BCB07E1-642C-E793-C74C-697A23D8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8" y="4251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Rectangle 3797">
                <a:extLst>
                  <a:ext uri="{FF2B5EF4-FFF2-40B4-BE49-F238E27FC236}">
                    <a16:creationId xmlns:a16="http://schemas.microsoft.com/office/drawing/2014/main" id="{B5AFAD4F-D9A4-A0D1-B250-2635DE036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8" y="4251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Rectangle 3798">
                <a:extLst>
                  <a:ext uri="{FF2B5EF4-FFF2-40B4-BE49-F238E27FC236}">
                    <a16:creationId xmlns:a16="http://schemas.microsoft.com/office/drawing/2014/main" id="{D17E1D20-8111-A6F6-8559-179DAE44B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5" y="426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Rectangle 3799">
                <a:extLst>
                  <a:ext uri="{FF2B5EF4-FFF2-40B4-BE49-F238E27FC236}">
                    <a16:creationId xmlns:a16="http://schemas.microsoft.com/office/drawing/2014/main" id="{5914EDA8-3406-8011-7FFC-FE6EEB892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5" y="426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Rectangle 3800">
                <a:extLst>
                  <a:ext uri="{FF2B5EF4-FFF2-40B4-BE49-F238E27FC236}">
                    <a16:creationId xmlns:a16="http://schemas.microsoft.com/office/drawing/2014/main" id="{44AEEC97-3A97-7D08-3FEB-3FCB90641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0" y="428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Rectangle 3801">
                <a:extLst>
                  <a:ext uri="{FF2B5EF4-FFF2-40B4-BE49-F238E27FC236}">
                    <a16:creationId xmlns:a16="http://schemas.microsoft.com/office/drawing/2014/main" id="{41AD1171-1B62-5BA1-E7B5-5C2B67B42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0" y="428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Freeform 3802">
                <a:extLst>
                  <a:ext uri="{FF2B5EF4-FFF2-40B4-BE49-F238E27FC236}">
                    <a16:creationId xmlns:a16="http://schemas.microsoft.com/office/drawing/2014/main" id="{26E424EC-95D0-1B59-C401-74116564E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4484"/>
                <a:ext cx="5" cy="35"/>
              </a:xfrm>
              <a:custGeom>
                <a:avLst/>
                <a:gdLst>
                  <a:gd name="T0" fmla="*/ 0 w 2"/>
                  <a:gd name="T1" fmla="*/ 0 h 15"/>
                  <a:gd name="T2" fmla="*/ 0 w 2"/>
                  <a:gd name="T3" fmla="*/ 15 h 15"/>
                  <a:gd name="T4" fmla="*/ 2 w 2"/>
                  <a:gd name="T5" fmla="*/ 8 h 15"/>
                  <a:gd name="T6" fmla="*/ 0 w 2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5">
                    <a:moveTo>
                      <a:pt x="0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1" y="13"/>
                      <a:pt x="2" y="10"/>
                      <a:pt x="2" y="8"/>
                    </a:cubicBezTo>
                    <a:cubicBezTo>
                      <a:pt x="2" y="5"/>
                      <a:pt x="1" y="2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Oval 3803">
                <a:extLst>
                  <a:ext uri="{FF2B5EF4-FFF2-40B4-BE49-F238E27FC236}">
                    <a16:creationId xmlns:a16="http://schemas.microsoft.com/office/drawing/2014/main" id="{B30D8BD7-0B07-9BB7-5914-39AA6096E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4465"/>
                <a:ext cx="71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804">
                <a:extLst>
                  <a:ext uri="{FF2B5EF4-FFF2-40B4-BE49-F238E27FC236}">
                    <a16:creationId xmlns:a16="http://schemas.microsoft.com/office/drawing/2014/main" id="{466D3FDB-2D3E-5258-FB21-C1E36C96E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4" y="4455"/>
                <a:ext cx="69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3805">
                <a:extLst>
                  <a:ext uri="{FF2B5EF4-FFF2-40B4-BE49-F238E27FC236}">
                    <a16:creationId xmlns:a16="http://schemas.microsoft.com/office/drawing/2014/main" id="{81BF380D-D46B-E46F-D853-74909841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1" y="4441"/>
                <a:ext cx="66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Oval 3806">
                <a:extLst>
                  <a:ext uri="{FF2B5EF4-FFF2-40B4-BE49-F238E27FC236}">
                    <a16:creationId xmlns:a16="http://schemas.microsoft.com/office/drawing/2014/main" id="{BD3D26C2-AA2B-4DCA-4A2E-32107E7EE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" y="4424"/>
                <a:ext cx="66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Oval 3807">
                <a:extLst>
                  <a:ext uri="{FF2B5EF4-FFF2-40B4-BE49-F238E27FC236}">
                    <a16:creationId xmlns:a16="http://schemas.microsoft.com/office/drawing/2014/main" id="{EB875CA0-B3A3-E060-8213-9BE4845F3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3" y="4401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3808">
                <a:extLst>
                  <a:ext uri="{FF2B5EF4-FFF2-40B4-BE49-F238E27FC236}">
                    <a16:creationId xmlns:a16="http://schemas.microsoft.com/office/drawing/2014/main" id="{08AF0000-6C6A-BFB2-AA0D-A64127AFA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8" y="4372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Oval 3809">
                <a:extLst>
                  <a:ext uri="{FF2B5EF4-FFF2-40B4-BE49-F238E27FC236}">
                    <a16:creationId xmlns:a16="http://schemas.microsoft.com/office/drawing/2014/main" id="{C6EE7157-5A2F-0458-2D78-E078AF407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4341"/>
                <a:ext cx="62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Oval 3810">
                <a:extLst>
                  <a:ext uri="{FF2B5EF4-FFF2-40B4-BE49-F238E27FC236}">
                    <a16:creationId xmlns:a16="http://schemas.microsoft.com/office/drawing/2014/main" id="{E50E58FA-8FA5-FFEA-17EC-39A706371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1" y="4306"/>
                <a:ext cx="64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Oval 3811">
                <a:extLst>
                  <a:ext uri="{FF2B5EF4-FFF2-40B4-BE49-F238E27FC236}">
                    <a16:creationId xmlns:a16="http://schemas.microsoft.com/office/drawing/2014/main" id="{0C096C19-9A7D-5A53-229E-69CADFB5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4268"/>
                <a:ext cx="59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Oval 3812">
                <a:extLst>
                  <a:ext uri="{FF2B5EF4-FFF2-40B4-BE49-F238E27FC236}">
                    <a16:creationId xmlns:a16="http://schemas.microsoft.com/office/drawing/2014/main" id="{A7A7A24A-A300-5F7B-D5A7-6F2CEC431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" y="4227"/>
                <a:ext cx="61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Oval 3813">
                <a:extLst>
                  <a:ext uri="{FF2B5EF4-FFF2-40B4-BE49-F238E27FC236}">
                    <a16:creationId xmlns:a16="http://schemas.microsoft.com/office/drawing/2014/main" id="{BBD2194E-AA9F-DCC1-FE9F-366594D8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1" y="4185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Oval 3814">
                <a:extLst>
                  <a:ext uri="{FF2B5EF4-FFF2-40B4-BE49-F238E27FC236}">
                    <a16:creationId xmlns:a16="http://schemas.microsoft.com/office/drawing/2014/main" id="{E7DA5E99-C031-1AEB-A26B-554D3405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9" y="4142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Oval 3815">
                <a:extLst>
                  <a:ext uri="{FF2B5EF4-FFF2-40B4-BE49-F238E27FC236}">
                    <a16:creationId xmlns:a16="http://schemas.microsoft.com/office/drawing/2014/main" id="{0D8598D3-3476-F630-9A8B-940A0C02D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6" y="4099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Oval 3816">
                <a:extLst>
                  <a:ext uri="{FF2B5EF4-FFF2-40B4-BE49-F238E27FC236}">
                    <a16:creationId xmlns:a16="http://schemas.microsoft.com/office/drawing/2014/main" id="{2C7279F2-0BB5-140A-DA4C-8F3170263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4" y="4056"/>
                <a:ext cx="57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Oval 3817">
                <a:extLst>
                  <a:ext uri="{FF2B5EF4-FFF2-40B4-BE49-F238E27FC236}">
                    <a16:creationId xmlns:a16="http://schemas.microsoft.com/office/drawing/2014/main" id="{10FDBBB1-D9CE-C1BE-7F0A-467150008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4" y="4016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Oval 3818">
                <a:extLst>
                  <a:ext uri="{FF2B5EF4-FFF2-40B4-BE49-F238E27FC236}">
                    <a16:creationId xmlns:a16="http://schemas.microsoft.com/office/drawing/2014/main" id="{5EFC07CD-CEB0-2EB6-0030-04EF71549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" y="3978"/>
                <a:ext cx="55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Oval 3819">
                <a:extLst>
                  <a:ext uri="{FF2B5EF4-FFF2-40B4-BE49-F238E27FC236}">
                    <a16:creationId xmlns:a16="http://schemas.microsoft.com/office/drawing/2014/main" id="{B004860E-51A0-3C48-8BDE-968714D46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" y="3942"/>
                <a:ext cx="52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Oval 3820">
                <a:extLst>
                  <a:ext uri="{FF2B5EF4-FFF2-40B4-BE49-F238E27FC236}">
                    <a16:creationId xmlns:a16="http://schemas.microsoft.com/office/drawing/2014/main" id="{438F9D03-A21B-C113-9722-696D5EE8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2" y="3914"/>
                <a:ext cx="50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Oval 3821">
                <a:extLst>
                  <a:ext uri="{FF2B5EF4-FFF2-40B4-BE49-F238E27FC236}">
                    <a16:creationId xmlns:a16="http://schemas.microsoft.com/office/drawing/2014/main" id="{F575930C-9E86-ED8E-B9AB-3A2BB4F8E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" y="3890"/>
                <a:ext cx="49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Oval 3822">
                <a:extLst>
                  <a:ext uri="{FF2B5EF4-FFF2-40B4-BE49-F238E27FC236}">
                    <a16:creationId xmlns:a16="http://schemas.microsoft.com/office/drawing/2014/main" id="{D0B0CAD9-014C-B5B4-88F0-A9D7AD01B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" y="3874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F9E49AB-4B8A-0644-946E-1C245BCDF271}"/>
                </a:ext>
              </a:extLst>
            </p:cNvPr>
            <p:cNvGrpSpPr/>
            <p:nvPr/>
          </p:nvGrpSpPr>
          <p:grpSpPr>
            <a:xfrm>
              <a:off x="116405" y="5570695"/>
              <a:ext cx="11137245" cy="1287305"/>
              <a:chOff x="116405" y="5570695"/>
              <a:chExt cx="11137245" cy="1287305"/>
            </a:xfrm>
            <a:grpFill/>
          </p:grpSpPr>
          <p:sp>
            <p:nvSpPr>
              <p:cNvPr id="53" name="Oval 3824">
                <a:extLst>
                  <a:ext uri="{FF2B5EF4-FFF2-40B4-BE49-F238E27FC236}">
                    <a16:creationId xmlns:a16="http://schemas.microsoft.com/office/drawing/2014/main" id="{85B80EA5-4637-B33D-E4BE-074EDFA76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363" y="5574118"/>
                <a:ext cx="80457" cy="8216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3825">
                <a:extLst>
                  <a:ext uri="{FF2B5EF4-FFF2-40B4-BE49-F238E27FC236}">
                    <a16:creationId xmlns:a16="http://schemas.microsoft.com/office/drawing/2014/main" id="{9FC50D2E-A08B-5F1A-0A6F-421F7F4DB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412" y="5570695"/>
                <a:ext cx="82168" cy="804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3826">
                <a:extLst>
                  <a:ext uri="{FF2B5EF4-FFF2-40B4-BE49-F238E27FC236}">
                    <a16:creationId xmlns:a16="http://schemas.microsoft.com/office/drawing/2014/main" id="{341CB835-5DF1-4054-F14C-A581D919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596" y="5574118"/>
                <a:ext cx="80457" cy="8216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3827">
                <a:extLst>
                  <a:ext uri="{FF2B5EF4-FFF2-40B4-BE49-F238E27FC236}">
                    <a16:creationId xmlns:a16="http://schemas.microsoft.com/office/drawing/2014/main" id="{21D69811-6151-11CD-0698-43DDF8A92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644" y="5594661"/>
                <a:ext cx="77033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3828">
                <a:extLst>
                  <a:ext uri="{FF2B5EF4-FFF2-40B4-BE49-F238E27FC236}">
                    <a16:creationId xmlns:a16="http://schemas.microsoft.com/office/drawing/2014/main" id="{72B5190F-8CBA-4EBD-DCCB-FFAA8A13C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693" y="5623762"/>
                <a:ext cx="77033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3829">
                <a:extLst>
                  <a:ext uri="{FF2B5EF4-FFF2-40B4-BE49-F238E27FC236}">
                    <a16:creationId xmlns:a16="http://schemas.microsoft.com/office/drawing/2014/main" id="{D977ADA0-6A0B-CF49-00C2-29C1A041C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318" y="5663134"/>
                <a:ext cx="77033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3830">
                <a:extLst>
                  <a:ext uri="{FF2B5EF4-FFF2-40B4-BE49-F238E27FC236}">
                    <a16:creationId xmlns:a16="http://schemas.microsoft.com/office/drawing/2014/main" id="{0CE28297-7CE0-013C-908C-5634514AB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943" y="5707642"/>
                <a:ext cx="73609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3831">
                <a:extLst>
                  <a:ext uri="{FF2B5EF4-FFF2-40B4-BE49-F238E27FC236}">
                    <a16:creationId xmlns:a16="http://schemas.microsoft.com/office/drawing/2014/main" id="{FA2155C5-025B-F033-3A2F-0DB0017CC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5568" y="5760709"/>
                <a:ext cx="68474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3832">
                <a:extLst>
                  <a:ext uri="{FF2B5EF4-FFF2-40B4-BE49-F238E27FC236}">
                    <a16:creationId xmlns:a16="http://schemas.microsoft.com/office/drawing/2014/main" id="{8D501733-688C-E8E7-F5CC-97FEB0523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058" y="5822336"/>
                <a:ext cx="70186" cy="684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3833">
                <a:extLst>
                  <a:ext uri="{FF2B5EF4-FFF2-40B4-BE49-F238E27FC236}">
                    <a16:creationId xmlns:a16="http://schemas.microsoft.com/office/drawing/2014/main" id="{E05EACC9-66C1-8881-8CE1-A29182564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835" y="5890809"/>
                <a:ext cx="63338" cy="65050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4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3" y="16"/>
                      <a:pt x="16" y="12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 3834">
                <a:extLst>
                  <a:ext uri="{FF2B5EF4-FFF2-40B4-BE49-F238E27FC236}">
                    <a16:creationId xmlns:a16="http://schemas.microsoft.com/office/drawing/2014/main" id="{AADC58B5-4C47-9B73-4654-054228C27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2901" y="5960995"/>
                <a:ext cx="65050" cy="65050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1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16"/>
                      <a:pt x="11" y="15"/>
                      <a:pt x="11" y="15"/>
                    </a:cubicBezTo>
                    <a:cubicBezTo>
                      <a:pt x="14" y="14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3835">
                <a:extLst>
                  <a:ext uri="{FF2B5EF4-FFF2-40B4-BE49-F238E27FC236}">
                    <a16:creationId xmlns:a16="http://schemas.microsoft.com/office/drawing/2014/main" id="{21EC6482-6CC6-DD87-BC14-D1806FCDD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831" y="6032892"/>
                <a:ext cx="65050" cy="616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3836">
                <a:extLst>
                  <a:ext uri="{FF2B5EF4-FFF2-40B4-BE49-F238E27FC236}">
                    <a16:creationId xmlns:a16="http://schemas.microsoft.com/office/drawing/2014/main" id="{D9753685-83B9-F743-9A7C-6D364B77B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609" y="6103078"/>
                <a:ext cx="63338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3837">
                <a:extLst>
                  <a:ext uri="{FF2B5EF4-FFF2-40B4-BE49-F238E27FC236}">
                    <a16:creationId xmlns:a16="http://schemas.microsoft.com/office/drawing/2014/main" id="{DA204ACF-75D3-09C6-4F3B-3187EC7FB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5098" y="6168128"/>
                <a:ext cx="56491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3838">
                <a:extLst>
                  <a:ext uri="{FF2B5EF4-FFF2-40B4-BE49-F238E27FC236}">
                    <a16:creationId xmlns:a16="http://schemas.microsoft.com/office/drawing/2014/main" id="{9B15AE81-7CBA-764B-8BE4-A7D987CD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164" y="6228042"/>
                <a:ext cx="61626" cy="5820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3839">
                <a:extLst>
                  <a:ext uri="{FF2B5EF4-FFF2-40B4-BE49-F238E27FC236}">
                    <a16:creationId xmlns:a16="http://schemas.microsoft.com/office/drawing/2014/main" id="{B95846A5-37A1-D543-2590-D5410F19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8366" y="6286245"/>
                <a:ext cx="56491" cy="5649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3840">
                <a:extLst>
                  <a:ext uri="{FF2B5EF4-FFF2-40B4-BE49-F238E27FC236}">
                    <a16:creationId xmlns:a16="http://schemas.microsoft.com/office/drawing/2014/main" id="{6A99E840-836E-9842-3003-9AEAEF6DC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9279" y="6342736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3841">
                <a:extLst>
                  <a:ext uri="{FF2B5EF4-FFF2-40B4-BE49-F238E27FC236}">
                    <a16:creationId xmlns:a16="http://schemas.microsoft.com/office/drawing/2014/main" id="{043ACCCF-5CA0-8B93-2CC2-266FE4E5C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8480" y="6390667"/>
                <a:ext cx="53067" cy="5820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3842">
                <a:extLst>
                  <a:ext uri="{FF2B5EF4-FFF2-40B4-BE49-F238E27FC236}">
                    <a16:creationId xmlns:a16="http://schemas.microsoft.com/office/drawing/2014/main" id="{9EEA9970-6895-B0D2-DAC6-64C81C19B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1105" y="6440311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3843">
                <a:extLst>
                  <a:ext uri="{FF2B5EF4-FFF2-40B4-BE49-F238E27FC236}">
                    <a16:creationId xmlns:a16="http://schemas.microsoft.com/office/drawing/2014/main" id="{F2BAA7A5-666E-8893-F586-5115AA10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730" y="6481395"/>
                <a:ext cx="53067" cy="4793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3844">
                <a:extLst>
                  <a:ext uri="{FF2B5EF4-FFF2-40B4-BE49-F238E27FC236}">
                    <a16:creationId xmlns:a16="http://schemas.microsoft.com/office/drawing/2014/main" id="{21222FAC-1E40-473A-42A2-F5F708429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779" y="6517343"/>
                <a:ext cx="47932" cy="4793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3845">
                <a:extLst>
                  <a:ext uri="{FF2B5EF4-FFF2-40B4-BE49-F238E27FC236}">
                    <a16:creationId xmlns:a16="http://schemas.microsoft.com/office/drawing/2014/main" id="{EE25E7FB-856B-0ECA-E6B0-26A6C727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827" y="6549868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3846">
                <a:extLst>
                  <a:ext uri="{FF2B5EF4-FFF2-40B4-BE49-F238E27FC236}">
                    <a16:creationId xmlns:a16="http://schemas.microsoft.com/office/drawing/2014/main" id="{60667C73-CA36-AEA3-A901-EEB4B1CE0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1876" y="6573834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3847">
                <a:extLst>
                  <a:ext uri="{FF2B5EF4-FFF2-40B4-BE49-F238E27FC236}">
                    <a16:creationId xmlns:a16="http://schemas.microsoft.com/office/drawing/2014/main" id="{8E6894C4-EEEF-019A-8720-0CE5A4EDA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9637" y="6594376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3848">
                <a:extLst>
                  <a:ext uri="{FF2B5EF4-FFF2-40B4-BE49-F238E27FC236}">
                    <a16:creationId xmlns:a16="http://schemas.microsoft.com/office/drawing/2014/main" id="{FEB1E1EE-EF7C-22AB-DAD3-C69B6EC3F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5685" y="6609783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3849">
                <a:extLst>
                  <a:ext uri="{FF2B5EF4-FFF2-40B4-BE49-F238E27FC236}">
                    <a16:creationId xmlns:a16="http://schemas.microsoft.com/office/drawing/2014/main" id="{FDC0AFEB-12EF-0D11-7BD0-DDAFA99E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5158" y="6618342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3850">
                <a:extLst>
                  <a:ext uri="{FF2B5EF4-FFF2-40B4-BE49-F238E27FC236}">
                    <a16:creationId xmlns:a16="http://schemas.microsoft.com/office/drawing/2014/main" id="{CEDDA0E2-E8BB-740F-0F2A-B8F7F5D86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2918" y="6623478"/>
                <a:ext cx="39372" cy="359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3851">
                <a:extLst>
                  <a:ext uri="{FF2B5EF4-FFF2-40B4-BE49-F238E27FC236}">
                    <a16:creationId xmlns:a16="http://schemas.microsoft.com/office/drawing/2014/main" id="{E5F9A162-B3FD-9C96-C030-0B548DC4C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2391" y="6623478"/>
                <a:ext cx="37661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3852">
                <a:extLst>
                  <a:ext uri="{FF2B5EF4-FFF2-40B4-BE49-F238E27FC236}">
                    <a16:creationId xmlns:a16="http://schemas.microsoft.com/office/drawing/2014/main" id="{4B975DAC-58FA-F897-AECF-AF0EF2F36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0151" y="6614918"/>
                <a:ext cx="35949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3853">
                <a:extLst>
                  <a:ext uri="{FF2B5EF4-FFF2-40B4-BE49-F238E27FC236}">
                    <a16:creationId xmlns:a16="http://schemas.microsoft.com/office/drawing/2014/main" id="{31124EA4-1F02-4018-1FE4-54445B3C0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9624" y="6602936"/>
                <a:ext cx="32525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3854">
                <a:extLst>
                  <a:ext uri="{FF2B5EF4-FFF2-40B4-BE49-F238E27FC236}">
                    <a16:creationId xmlns:a16="http://schemas.microsoft.com/office/drawing/2014/main" id="{40AEA0A7-776F-C963-468A-4D7D4098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5672" y="6582393"/>
                <a:ext cx="29101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3855">
                <a:extLst>
                  <a:ext uri="{FF2B5EF4-FFF2-40B4-BE49-F238E27FC236}">
                    <a16:creationId xmlns:a16="http://schemas.microsoft.com/office/drawing/2014/main" id="{5AEA0153-93E6-AB6A-23CE-4850BBED4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3433" y="6561851"/>
                <a:ext cx="27389" cy="2910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3856">
                <a:extLst>
                  <a:ext uri="{FF2B5EF4-FFF2-40B4-BE49-F238E27FC236}">
                    <a16:creationId xmlns:a16="http://schemas.microsoft.com/office/drawing/2014/main" id="{82032B83-D9F7-6548-2928-BF7B100BA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9481" y="6537886"/>
                <a:ext cx="27389" cy="2738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3857">
                <a:extLst>
                  <a:ext uri="{FF2B5EF4-FFF2-40B4-BE49-F238E27FC236}">
                    <a16:creationId xmlns:a16="http://schemas.microsoft.com/office/drawing/2014/main" id="{7823C1BD-0532-6199-DD6D-5791D4274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5530" y="6513920"/>
                <a:ext cx="23966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3858">
                <a:extLst>
                  <a:ext uri="{FF2B5EF4-FFF2-40B4-BE49-F238E27FC236}">
                    <a16:creationId xmlns:a16="http://schemas.microsoft.com/office/drawing/2014/main" id="{3ADACE04-D3F9-25D2-09B9-0E40EB6E9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1579" y="6484818"/>
                <a:ext cx="25678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3859">
                <a:extLst>
                  <a:ext uri="{FF2B5EF4-FFF2-40B4-BE49-F238E27FC236}">
                    <a16:creationId xmlns:a16="http://schemas.microsoft.com/office/drawing/2014/main" id="{4A3FAB9D-FDA2-B620-DD0C-3676B1F9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9339" y="6455717"/>
                <a:ext cx="18830" cy="205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3860">
                <a:extLst>
                  <a:ext uri="{FF2B5EF4-FFF2-40B4-BE49-F238E27FC236}">
                    <a16:creationId xmlns:a16="http://schemas.microsoft.com/office/drawing/2014/main" id="{24D21E06-68BF-B527-1C1B-C76CF03CA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5388" y="6428328"/>
                <a:ext cx="20542" cy="205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3861">
                <a:extLst>
                  <a:ext uri="{FF2B5EF4-FFF2-40B4-BE49-F238E27FC236}">
                    <a16:creationId xmlns:a16="http://schemas.microsoft.com/office/drawing/2014/main" id="{4970D32D-7813-D306-8B2D-C1BE68B6F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1437" y="6402650"/>
                <a:ext cx="15407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3862">
                <a:extLst>
                  <a:ext uri="{FF2B5EF4-FFF2-40B4-BE49-F238E27FC236}">
                    <a16:creationId xmlns:a16="http://schemas.microsoft.com/office/drawing/2014/main" id="{C858016E-4E13-36FC-DAF4-09B59F17E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7485" y="6378684"/>
                <a:ext cx="17118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3863">
                <a:extLst>
                  <a:ext uri="{FF2B5EF4-FFF2-40B4-BE49-F238E27FC236}">
                    <a16:creationId xmlns:a16="http://schemas.microsoft.com/office/drawing/2014/main" id="{004BFBA1-A2DC-B292-8DE5-6DE02642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3534" y="6358142"/>
                <a:ext cx="17118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3864">
                <a:extLst>
                  <a:ext uri="{FF2B5EF4-FFF2-40B4-BE49-F238E27FC236}">
                    <a16:creationId xmlns:a16="http://schemas.microsoft.com/office/drawing/2014/main" id="{113F2318-46E4-323F-1FC1-BC8B23F3D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1295" y="6346159"/>
                <a:ext cx="15407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3865">
                <a:extLst>
                  <a:ext uri="{FF2B5EF4-FFF2-40B4-BE49-F238E27FC236}">
                    <a16:creationId xmlns:a16="http://schemas.microsoft.com/office/drawing/2014/main" id="{E429F5F9-A46B-D311-FDD4-07E47E83D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767" y="6334176"/>
                <a:ext cx="11983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3866">
                <a:extLst>
                  <a:ext uri="{FF2B5EF4-FFF2-40B4-BE49-F238E27FC236}">
                    <a16:creationId xmlns:a16="http://schemas.microsoft.com/office/drawing/2014/main" id="{78EED108-22B1-1EA7-384B-178DC3C48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8528" y="6334176"/>
                <a:ext cx="11983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3867">
                <a:extLst>
                  <a:ext uri="{FF2B5EF4-FFF2-40B4-BE49-F238E27FC236}">
                    <a16:creationId xmlns:a16="http://schemas.microsoft.com/office/drawing/2014/main" id="{6F4D14DD-04D3-50F7-D8FA-D60E20C4C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000" y="6334176"/>
                <a:ext cx="8559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3868">
                <a:extLst>
                  <a:ext uri="{FF2B5EF4-FFF2-40B4-BE49-F238E27FC236}">
                    <a16:creationId xmlns:a16="http://schemas.microsoft.com/office/drawing/2014/main" id="{9AE7C4A0-07D2-53B6-361F-57EB1D0FA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4049" y="6346159"/>
                <a:ext cx="8559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3869">
                <a:extLst>
                  <a:ext uri="{FF2B5EF4-FFF2-40B4-BE49-F238E27FC236}">
                    <a16:creationId xmlns:a16="http://schemas.microsoft.com/office/drawing/2014/main" id="{248B8B3B-C135-584E-FBB1-402C4136B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5233" y="6366701"/>
                <a:ext cx="3424" cy="3424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3870">
                <a:extLst>
                  <a:ext uri="{FF2B5EF4-FFF2-40B4-BE49-F238E27FC236}">
                    <a16:creationId xmlns:a16="http://schemas.microsoft.com/office/drawing/2014/main" id="{E5AF310F-FFE5-B27F-E4B3-1993AB486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5233" y="6366701"/>
                <a:ext cx="3424" cy="3424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3871">
                <a:extLst>
                  <a:ext uri="{FF2B5EF4-FFF2-40B4-BE49-F238E27FC236}">
                    <a16:creationId xmlns:a16="http://schemas.microsoft.com/office/drawing/2014/main" id="{4C893E67-F145-606B-4541-8DB462C7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1282" y="6390667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3872">
                <a:extLst>
                  <a:ext uri="{FF2B5EF4-FFF2-40B4-BE49-F238E27FC236}">
                    <a16:creationId xmlns:a16="http://schemas.microsoft.com/office/drawing/2014/main" id="{928081D4-4C7C-83CF-7177-CD24307BD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1282" y="6390667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3873">
                <a:extLst>
                  <a:ext uri="{FF2B5EF4-FFF2-40B4-BE49-F238E27FC236}">
                    <a16:creationId xmlns:a16="http://schemas.microsoft.com/office/drawing/2014/main" id="{46263E9F-CBD0-4AB1-7261-FF85B73F1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3907" y="64231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3874">
                <a:extLst>
                  <a:ext uri="{FF2B5EF4-FFF2-40B4-BE49-F238E27FC236}">
                    <a16:creationId xmlns:a16="http://schemas.microsoft.com/office/drawing/2014/main" id="{3302BEA1-F01E-C7BE-70C4-2E1F458B6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3907" y="64231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3875">
                <a:extLst>
                  <a:ext uri="{FF2B5EF4-FFF2-40B4-BE49-F238E27FC236}">
                    <a16:creationId xmlns:a16="http://schemas.microsoft.com/office/drawing/2014/main" id="{E3AB9B29-F380-3C61-199E-F99EC45B9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05" y="6753578"/>
                <a:ext cx="11983" cy="80457"/>
              </a:xfrm>
              <a:custGeom>
                <a:avLst/>
                <a:gdLst>
                  <a:gd name="T0" fmla="*/ 0 w 3"/>
                  <a:gd name="T1" fmla="*/ 0 h 20"/>
                  <a:gd name="T2" fmla="*/ 0 w 3"/>
                  <a:gd name="T3" fmla="*/ 20 h 20"/>
                  <a:gd name="T4" fmla="*/ 3 w 3"/>
                  <a:gd name="T5" fmla="*/ 10 h 20"/>
                  <a:gd name="T6" fmla="*/ 0 w 3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0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2" y="17"/>
                      <a:pt x="3" y="14"/>
                      <a:pt x="3" y="10"/>
                    </a:cubicBezTo>
                    <a:cubicBezTo>
                      <a:pt x="3" y="6"/>
                      <a:pt x="2" y="3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3876">
                <a:extLst>
                  <a:ext uri="{FF2B5EF4-FFF2-40B4-BE49-F238E27FC236}">
                    <a16:creationId xmlns:a16="http://schemas.microsoft.com/office/drawing/2014/main" id="{0CE473E8-F33B-9442-F8D9-97FBF7B60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07" y="6736459"/>
                <a:ext cx="121541" cy="12154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3877">
                <a:extLst>
                  <a:ext uri="{FF2B5EF4-FFF2-40B4-BE49-F238E27FC236}">
                    <a16:creationId xmlns:a16="http://schemas.microsoft.com/office/drawing/2014/main" id="{CE1EB55D-7F6F-4B4D-9C5B-A036D5256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80" y="6733036"/>
                <a:ext cx="118117" cy="1181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3878">
                <a:extLst>
                  <a:ext uri="{FF2B5EF4-FFF2-40B4-BE49-F238E27FC236}">
                    <a16:creationId xmlns:a16="http://schemas.microsoft.com/office/drawing/2014/main" id="{0F655ACA-1A25-E3A4-DF12-11B0FF495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28" y="6715917"/>
                <a:ext cx="118117" cy="1181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3879">
                <a:extLst>
                  <a:ext uri="{FF2B5EF4-FFF2-40B4-BE49-F238E27FC236}">
                    <a16:creationId xmlns:a16="http://schemas.microsoft.com/office/drawing/2014/main" id="{FC621B2E-B2CB-F7AD-3B1E-D5947FF0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889" y="6691951"/>
                <a:ext cx="116405" cy="11298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3880">
                <a:extLst>
                  <a:ext uri="{FF2B5EF4-FFF2-40B4-BE49-F238E27FC236}">
                    <a16:creationId xmlns:a16="http://schemas.microsoft.com/office/drawing/2014/main" id="{DD10D1B5-17FB-5DA0-4CD7-669105B17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938" y="6659426"/>
                <a:ext cx="112982" cy="11298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3881">
                <a:extLst>
                  <a:ext uri="{FF2B5EF4-FFF2-40B4-BE49-F238E27FC236}">
                    <a16:creationId xmlns:a16="http://schemas.microsoft.com/office/drawing/2014/main" id="{E9A90925-D11D-852E-15E0-8C12DB65B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563" y="6618342"/>
                <a:ext cx="112982" cy="11469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3882">
                <a:extLst>
                  <a:ext uri="{FF2B5EF4-FFF2-40B4-BE49-F238E27FC236}">
                    <a16:creationId xmlns:a16="http://schemas.microsoft.com/office/drawing/2014/main" id="{BD463387-F29B-C1A8-3D23-C10488AEF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188" y="6570411"/>
                <a:ext cx="109558" cy="10955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3883">
                <a:extLst>
                  <a:ext uri="{FF2B5EF4-FFF2-40B4-BE49-F238E27FC236}">
                    <a16:creationId xmlns:a16="http://schemas.microsoft.com/office/drawing/2014/main" id="{8FE673A0-4F33-A2D4-3C42-4604D2A3E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677" y="6517343"/>
                <a:ext cx="109558" cy="10955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3884">
                <a:extLst>
                  <a:ext uri="{FF2B5EF4-FFF2-40B4-BE49-F238E27FC236}">
                    <a16:creationId xmlns:a16="http://schemas.microsoft.com/office/drawing/2014/main" id="{75080BE4-A95C-BEC8-F184-46685F428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879" y="6455717"/>
                <a:ext cx="104422" cy="1061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3885">
                <a:extLst>
                  <a:ext uri="{FF2B5EF4-FFF2-40B4-BE49-F238E27FC236}">
                    <a16:creationId xmlns:a16="http://schemas.microsoft.com/office/drawing/2014/main" id="{5B864835-F563-E885-E30E-5B6E4169F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944" y="6390667"/>
                <a:ext cx="104422" cy="1061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3886">
                <a:extLst>
                  <a:ext uri="{FF2B5EF4-FFF2-40B4-BE49-F238E27FC236}">
                    <a16:creationId xmlns:a16="http://schemas.microsoft.com/office/drawing/2014/main" id="{6AD20E11-B9BD-2782-3312-B88225BFC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010" y="6322193"/>
                <a:ext cx="100999" cy="1061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3887">
                <a:extLst>
                  <a:ext uri="{FF2B5EF4-FFF2-40B4-BE49-F238E27FC236}">
                    <a16:creationId xmlns:a16="http://schemas.microsoft.com/office/drawing/2014/main" id="{324B0DD4-365D-75B9-4953-53FBEA742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652" y="6253720"/>
                <a:ext cx="100999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3888">
                <a:extLst>
                  <a:ext uri="{FF2B5EF4-FFF2-40B4-BE49-F238E27FC236}">
                    <a16:creationId xmlns:a16="http://schemas.microsoft.com/office/drawing/2014/main" id="{EDD504DF-ABAA-B066-6251-042B2287F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583" y="6180111"/>
                <a:ext cx="102711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3889">
                <a:extLst>
                  <a:ext uri="{FF2B5EF4-FFF2-40B4-BE49-F238E27FC236}">
                    <a16:creationId xmlns:a16="http://schemas.microsoft.com/office/drawing/2014/main" id="{6314D657-8F19-0C44-41AD-3DE4C5B0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648" y="6106501"/>
                <a:ext cx="97575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3890">
                <a:extLst>
                  <a:ext uri="{FF2B5EF4-FFF2-40B4-BE49-F238E27FC236}">
                    <a16:creationId xmlns:a16="http://schemas.microsoft.com/office/drawing/2014/main" id="{EC1EB59A-FD17-354F-CB7A-9C9DD97EC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290" y="6032892"/>
                <a:ext cx="97575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3891">
                <a:extLst>
                  <a:ext uri="{FF2B5EF4-FFF2-40B4-BE49-F238E27FC236}">
                    <a16:creationId xmlns:a16="http://schemas.microsoft.com/office/drawing/2014/main" id="{6535EB89-2EC8-403C-B63A-0B985853C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356" y="5964418"/>
                <a:ext cx="94151" cy="9415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3892">
                <a:extLst>
                  <a:ext uri="{FF2B5EF4-FFF2-40B4-BE49-F238E27FC236}">
                    <a16:creationId xmlns:a16="http://schemas.microsoft.com/office/drawing/2014/main" id="{6DA99BE6-0E72-7EE1-6A0F-FB0E172CA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422" y="5899368"/>
                <a:ext cx="94151" cy="9415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3893">
                <a:extLst>
                  <a:ext uri="{FF2B5EF4-FFF2-40B4-BE49-F238E27FC236}">
                    <a16:creationId xmlns:a16="http://schemas.microsoft.com/office/drawing/2014/main" id="{D4F1814B-80F3-8FEC-FC97-45E267726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623" y="5842878"/>
                <a:ext cx="92439" cy="890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3894">
                <a:extLst>
                  <a:ext uri="{FF2B5EF4-FFF2-40B4-BE49-F238E27FC236}">
                    <a16:creationId xmlns:a16="http://schemas.microsoft.com/office/drawing/2014/main" id="{D2245320-BAEC-CE33-DEA1-76AD4D3D6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248" y="5793234"/>
                <a:ext cx="89016" cy="907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3895">
                <a:extLst>
                  <a:ext uri="{FF2B5EF4-FFF2-40B4-BE49-F238E27FC236}">
                    <a16:creationId xmlns:a16="http://schemas.microsoft.com/office/drawing/2014/main" id="{9134E571-E0FB-28B8-D3C2-37BED8251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873" y="5753862"/>
                <a:ext cx="89016" cy="890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3896">
                <a:extLst>
                  <a:ext uri="{FF2B5EF4-FFF2-40B4-BE49-F238E27FC236}">
                    <a16:creationId xmlns:a16="http://schemas.microsoft.com/office/drawing/2014/main" id="{F3013E34-DD84-4AB6-E76E-1DE508C37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922" y="5724761"/>
                <a:ext cx="85592" cy="8559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3897">
                <a:extLst>
                  <a:ext uri="{FF2B5EF4-FFF2-40B4-BE49-F238E27FC236}">
                    <a16:creationId xmlns:a16="http://schemas.microsoft.com/office/drawing/2014/main" id="{D56B5464-6DD5-720D-271C-F6052B0E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971" y="5707642"/>
                <a:ext cx="85592" cy="8559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3898">
                <a:extLst>
                  <a:ext uri="{FF2B5EF4-FFF2-40B4-BE49-F238E27FC236}">
                    <a16:creationId xmlns:a16="http://schemas.microsoft.com/office/drawing/2014/main" id="{77F0C606-C3CA-1962-C9D2-367ECC944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155" y="5704218"/>
                <a:ext cx="80457" cy="8216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3899">
                <a:extLst>
                  <a:ext uri="{FF2B5EF4-FFF2-40B4-BE49-F238E27FC236}">
                    <a16:creationId xmlns:a16="http://schemas.microsoft.com/office/drawing/2014/main" id="{E1B9B3FE-1819-FADD-4121-2AEE15041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204" y="5712778"/>
                <a:ext cx="80457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3900">
                <a:extLst>
                  <a:ext uri="{FF2B5EF4-FFF2-40B4-BE49-F238E27FC236}">
                    <a16:creationId xmlns:a16="http://schemas.microsoft.com/office/drawing/2014/main" id="{55031979-C701-E76D-7313-94626F423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6252" y="5728184"/>
                <a:ext cx="82168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3901">
                <a:extLst>
                  <a:ext uri="{FF2B5EF4-FFF2-40B4-BE49-F238E27FC236}">
                    <a16:creationId xmlns:a16="http://schemas.microsoft.com/office/drawing/2014/main" id="{27A8E015-7A7E-74B3-F3D8-A90B2650A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301" y="5757286"/>
                <a:ext cx="77033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3902">
                <a:extLst>
                  <a:ext uri="{FF2B5EF4-FFF2-40B4-BE49-F238E27FC236}">
                    <a16:creationId xmlns:a16="http://schemas.microsoft.com/office/drawing/2014/main" id="{4CC051FE-501F-8414-711F-D7E7CBECA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062" y="5793234"/>
                <a:ext cx="71897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3903">
                <a:extLst>
                  <a:ext uri="{FF2B5EF4-FFF2-40B4-BE49-F238E27FC236}">
                    <a16:creationId xmlns:a16="http://schemas.microsoft.com/office/drawing/2014/main" id="{A2CA4325-14D3-32E0-BCD7-AD2C4A1B6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975" y="5842878"/>
                <a:ext cx="73609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3904">
                <a:extLst>
                  <a:ext uri="{FF2B5EF4-FFF2-40B4-BE49-F238E27FC236}">
                    <a16:creationId xmlns:a16="http://schemas.microsoft.com/office/drawing/2014/main" id="{2744BED1-CE14-22C5-0075-259F0CA6C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176" y="5895945"/>
                <a:ext cx="73609" cy="684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3905">
                <a:extLst>
                  <a:ext uri="{FF2B5EF4-FFF2-40B4-BE49-F238E27FC236}">
                    <a16:creationId xmlns:a16="http://schemas.microsoft.com/office/drawing/2014/main" id="{3CFD4EFF-F7C7-A1F1-92E6-BB8C0C2A5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7666" y="5955859"/>
                <a:ext cx="70186" cy="7018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3906">
                <a:extLst>
                  <a:ext uri="{FF2B5EF4-FFF2-40B4-BE49-F238E27FC236}">
                    <a16:creationId xmlns:a16="http://schemas.microsoft.com/office/drawing/2014/main" id="{8CC44897-F693-1F3C-4FE7-41AFDA5E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3443" y="6020909"/>
                <a:ext cx="68474" cy="70186"/>
              </a:xfrm>
              <a:custGeom>
                <a:avLst/>
                <a:gdLst>
                  <a:gd name="T0" fmla="*/ 9 w 17"/>
                  <a:gd name="T1" fmla="*/ 0 h 17"/>
                  <a:gd name="T2" fmla="*/ 6 w 17"/>
                  <a:gd name="T3" fmla="*/ 0 h 17"/>
                  <a:gd name="T4" fmla="*/ 5 w 17"/>
                  <a:gd name="T5" fmla="*/ 1 h 17"/>
                  <a:gd name="T6" fmla="*/ 0 w 17"/>
                  <a:gd name="T7" fmla="*/ 8 h 17"/>
                  <a:gd name="T8" fmla="*/ 9 w 17"/>
                  <a:gd name="T9" fmla="*/ 17 h 17"/>
                  <a:gd name="T10" fmla="*/ 17 w 17"/>
                  <a:gd name="T11" fmla="*/ 8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3907">
                <a:extLst>
                  <a:ext uri="{FF2B5EF4-FFF2-40B4-BE49-F238E27FC236}">
                    <a16:creationId xmlns:a16="http://schemas.microsoft.com/office/drawing/2014/main" id="{3DA404A1-E330-3F7A-811E-A05E9FEF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509" y="6091095"/>
                <a:ext cx="65050" cy="684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3908">
                <a:extLst>
                  <a:ext uri="{FF2B5EF4-FFF2-40B4-BE49-F238E27FC236}">
                    <a16:creationId xmlns:a16="http://schemas.microsoft.com/office/drawing/2014/main" id="{AAE6CF05-7EB3-BCDB-9523-5CEC5B30F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575" y="6162992"/>
                <a:ext cx="65050" cy="65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3909">
                <a:extLst>
                  <a:ext uri="{FF2B5EF4-FFF2-40B4-BE49-F238E27FC236}">
                    <a16:creationId xmlns:a16="http://schemas.microsoft.com/office/drawing/2014/main" id="{4F4C19D8-56AE-242B-AEF9-5AA5E78AC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641" y="6233178"/>
                <a:ext cx="59914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3910">
                <a:extLst>
                  <a:ext uri="{FF2B5EF4-FFF2-40B4-BE49-F238E27FC236}">
                    <a16:creationId xmlns:a16="http://schemas.microsoft.com/office/drawing/2014/main" id="{68C730A6-880D-F21E-3723-F90E5C6B7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706" y="6298228"/>
                <a:ext cx="61626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3911">
                <a:extLst>
                  <a:ext uri="{FF2B5EF4-FFF2-40B4-BE49-F238E27FC236}">
                    <a16:creationId xmlns:a16="http://schemas.microsoft.com/office/drawing/2014/main" id="{057D3AF7-0B65-6EBD-DEEA-4675780D7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196" y="6358142"/>
                <a:ext cx="58203" cy="5820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3912">
                <a:extLst>
                  <a:ext uri="{FF2B5EF4-FFF2-40B4-BE49-F238E27FC236}">
                    <a16:creationId xmlns:a16="http://schemas.microsoft.com/office/drawing/2014/main" id="{1DB1E8CE-E304-6D92-C626-19E69A018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6397" y="6416345"/>
                <a:ext cx="56491" cy="5649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3913">
                <a:extLst>
                  <a:ext uri="{FF2B5EF4-FFF2-40B4-BE49-F238E27FC236}">
                    <a16:creationId xmlns:a16="http://schemas.microsoft.com/office/drawing/2014/main" id="{EF8BE37F-942E-6DA7-A8AB-CBDFF9187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887" y="6472836"/>
                <a:ext cx="58203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3914">
                <a:extLst>
                  <a:ext uri="{FF2B5EF4-FFF2-40B4-BE49-F238E27FC236}">
                    <a16:creationId xmlns:a16="http://schemas.microsoft.com/office/drawing/2014/main" id="{3EE2F9DB-D4FB-E48F-479E-4E2449F97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6512" y="6520767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3915">
                <a:extLst>
                  <a:ext uri="{FF2B5EF4-FFF2-40B4-BE49-F238E27FC236}">
                    <a16:creationId xmlns:a16="http://schemas.microsoft.com/office/drawing/2014/main" id="{30311CFA-0822-FB2F-A75D-7B2A5D332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9137" y="6565275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3916">
                <a:extLst>
                  <a:ext uri="{FF2B5EF4-FFF2-40B4-BE49-F238E27FC236}">
                    <a16:creationId xmlns:a16="http://schemas.microsoft.com/office/drawing/2014/main" id="{13E7DE21-7428-9884-4F69-4067AF7FE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1762" y="6609783"/>
                <a:ext cx="53067" cy="496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3917">
                <a:extLst>
                  <a:ext uri="{FF2B5EF4-FFF2-40B4-BE49-F238E27FC236}">
                    <a16:creationId xmlns:a16="http://schemas.microsoft.com/office/drawing/2014/main" id="{B7E089BA-C88F-CBAC-4DDA-971AB0F26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7810" y="6647443"/>
                <a:ext cx="49643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3918">
                <a:extLst>
                  <a:ext uri="{FF2B5EF4-FFF2-40B4-BE49-F238E27FC236}">
                    <a16:creationId xmlns:a16="http://schemas.microsoft.com/office/drawing/2014/main" id="{4380F83D-5C8C-899D-D9DC-03D9AF552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5571" y="6674833"/>
                <a:ext cx="44508" cy="496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3919">
                <a:extLst>
                  <a:ext uri="{FF2B5EF4-FFF2-40B4-BE49-F238E27FC236}">
                    <a16:creationId xmlns:a16="http://schemas.microsoft.com/office/drawing/2014/main" id="{CA13DDDE-0536-AD8F-1711-A7468D913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1620" y="6703934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3920">
                <a:extLst>
                  <a:ext uri="{FF2B5EF4-FFF2-40B4-BE49-F238E27FC236}">
                    <a16:creationId xmlns:a16="http://schemas.microsoft.com/office/drawing/2014/main" id="{A67F3721-C687-4172-6362-3BB0608E6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7668" y="6724476"/>
                <a:ext cx="44508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3921">
                <a:extLst>
                  <a:ext uri="{FF2B5EF4-FFF2-40B4-BE49-F238E27FC236}">
                    <a16:creationId xmlns:a16="http://schemas.microsoft.com/office/drawing/2014/main" id="{184C1EF4-2CD8-75B1-1BAF-0FD4214A8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3717" y="6736459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3922">
                <a:extLst>
                  <a:ext uri="{FF2B5EF4-FFF2-40B4-BE49-F238E27FC236}">
                    <a16:creationId xmlns:a16="http://schemas.microsoft.com/office/drawing/2014/main" id="{2D515EEB-050A-4F53-82B0-D28634231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01" y="6748442"/>
                <a:ext cx="35949" cy="376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3923">
                <a:extLst>
                  <a:ext uri="{FF2B5EF4-FFF2-40B4-BE49-F238E27FC236}">
                    <a16:creationId xmlns:a16="http://schemas.microsoft.com/office/drawing/2014/main" id="{3E105701-6390-3393-1352-685039661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950" y="6748442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3924">
                <a:extLst>
                  <a:ext uri="{FF2B5EF4-FFF2-40B4-BE49-F238E27FC236}">
                    <a16:creationId xmlns:a16="http://schemas.microsoft.com/office/drawing/2014/main" id="{58B6C1DE-7502-B51D-C9A5-B058EFDD7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2134" y="6748442"/>
                <a:ext cx="35949" cy="376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3925">
                <a:extLst>
                  <a:ext uri="{FF2B5EF4-FFF2-40B4-BE49-F238E27FC236}">
                    <a16:creationId xmlns:a16="http://schemas.microsoft.com/office/drawing/2014/main" id="{579CF339-392D-04CE-67E3-2DABCE9A7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8183" y="6739883"/>
                <a:ext cx="35949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3926">
                <a:extLst>
                  <a:ext uri="{FF2B5EF4-FFF2-40B4-BE49-F238E27FC236}">
                    <a16:creationId xmlns:a16="http://schemas.microsoft.com/office/drawing/2014/main" id="{133762ED-EEBC-6E0B-E492-A4E9B693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7655" y="6727900"/>
                <a:ext cx="32525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3927">
                <a:extLst>
                  <a:ext uri="{FF2B5EF4-FFF2-40B4-BE49-F238E27FC236}">
                    <a16:creationId xmlns:a16="http://schemas.microsoft.com/office/drawing/2014/main" id="{C079987C-FCA3-A919-DFC6-3A8F761A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5416" y="6712493"/>
                <a:ext cx="27389" cy="2738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3928">
                <a:extLst>
                  <a:ext uri="{FF2B5EF4-FFF2-40B4-BE49-F238E27FC236}">
                    <a16:creationId xmlns:a16="http://schemas.microsoft.com/office/drawing/2014/main" id="{488BBA14-131B-61F6-536A-4E3920D55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1464" y="6691951"/>
                <a:ext cx="29101" cy="2910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3929">
                <a:extLst>
                  <a:ext uri="{FF2B5EF4-FFF2-40B4-BE49-F238E27FC236}">
                    <a16:creationId xmlns:a16="http://schemas.microsoft.com/office/drawing/2014/main" id="{C386A637-2DDB-A8A8-1FDB-42FEC2FF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7513" y="6667986"/>
                <a:ext cx="29101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3930">
                <a:extLst>
                  <a:ext uri="{FF2B5EF4-FFF2-40B4-BE49-F238E27FC236}">
                    <a16:creationId xmlns:a16="http://schemas.microsoft.com/office/drawing/2014/main" id="{67CE802E-5B08-340F-E3CE-5249F4EEF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3562" y="6638884"/>
                <a:ext cx="25678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3931">
                <a:extLst>
                  <a:ext uri="{FF2B5EF4-FFF2-40B4-BE49-F238E27FC236}">
                    <a16:creationId xmlns:a16="http://schemas.microsoft.com/office/drawing/2014/main" id="{240E2EC7-C759-175D-CC80-91F344F3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22" y="6609783"/>
                <a:ext cx="23966" cy="2567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3932">
                <a:extLst>
                  <a:ext uri="{FF2B5EF4-FFF2-40B4-BE49-F238E27FC236}">
                    <a16:creationId xmlns:a16="http://schemas.microsoft.com/office/drawing/2014/main" id="{2B0425D5-B4BA-38A4-FAC1-9CE012F57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7371" y="6582393"/>
                <a:ext cx="20542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3933">
                <a:extLst>
                  <a:ext uri="{FF2B5EF4-FFF2-40B4-BE49-F238E27FC236}">
                    <a16:creationId xmlns:a16="http://schemas.microsoft.com/office/drawing/2014/main" id="{C8F15ECD-0099-CEBC-D547-5907C73B3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3420" y="6558428"/>
                <a:ext cx="20542" cy="188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3934">
                <a:extLst>
                  <a:ext uri="{FF2B5EF4-FFF2-40B4-BE49-F238E27FC236}">
                    <a16:creationId xmlns:a16="http://schemas.microsoft.com/office/drawing/2014/main" id="{FCAF725D-8C60-28F8-67A3-DC7DEDCEC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9468" y="6529326"/>
                <a:ext cx="17118" cy="205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3935">
                <a:extLst>
                  <a:ext uri="{FF2B5EF4-FFF2-40B4-BE49-F238E27FC236}">
                    <a16:creationId xmlns:a16="http://schemas.microsoft.com/office/drawing/2014/main" id="{6F7FC384-FA91-4BD6-1929-B9684C3DE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7229" y="6508784"/>
                <a:ext cx="15407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3936">
                <a:extLst>
                  <a:ext uri="{FF2B5EF4-FFF2-40B4-BE49-F238E27FC236}">
                    <a16:creationId xmlns:a16="http://schemas.microsoft.com/office/drawing/2014/main" id="{C4C4F350-603B-957E-A08B-383FAFE15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3278" y="6488242"/>
                <a:ext cx="15407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3937">
                <a:extLst>
                  <a:ext uri="{FF2B5EF4-FFF2-40B4-BE49-F238E27FC236}">
                    <a16:creationId xmlns:a16="http://schemas.microsoft.com/office/drawing/2014/main" id="{447B3B93-C4E9-7924-AE18-CFB318F4D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9326" y="6472836"/>
                <a:ext cx="17118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3938">
                <a:extLst>
                  <a:ext uri="{FF2B5EF4-FFF2-40B4-BE49-F238E27FC236}">
                    <a16:creationId xmlns:a16="http://schemas.microsoft.com/office/drawing/2014/main" id="{41E68EDD-C636-DA45-E7AC-7D8DD3614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0510" y="6464276"/>
                <a:ext cx="11983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3939">
                <a:extLst>
                  <a:ext uri="{FF2B5EF4-FFF2-40B4-BE49-F238E27FC236}">
                    <a16:creationId xmlns:a16="http://schemas.microsoft.com/office/drawing/2014/main" id="{0937C01A-ACC3-D1FC-766C-4B9D3B330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6559" y="6460853"/>
                <a:ext cx="11983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3940">
                <a:extLst>
                  <a:ext uri="{FF2B5EF4-FFF2-40B4-BE49-F238E27FC236}">
                    <a16:creationId xmlns:a16="http://schemas.microsoft.com/office/drawing/2014/main" id="{F748B3A0-8081-62FA-2439-F03415E6A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6032" y="6464276"/>
                <a:ext cx="8559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3941">
                <a:extLst>
                  <a:ext uri="{FF2B5EF4-FFF2-40B4-BE49-F238E27FC236}">
                    <a16:creationId xmlns:a16="http://schemas.microsoft.com/office/drawing/2014/main" id="{5FE18FC1-F79B-DF60-65F8-04119CB4D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3792" y="6476259"/>
                <a:ext cx="6847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3942">
                <a:extLst>
                  <a:ext uri="{FF2B5EF4-FFF2-40B4-BE49-F238E27FC236}">
                    <a16:creationId xmlns:a16="http://schemas.microsoft.com/office/drawing/2014/main" id="{FDE35705-F2DE-DF9F-4592-181B40DC5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3264" y="6496801"/>
                <a:ext cx="5136" cy="3424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3943">
                <a:extLst>
                  <a:ext uri="{FF2B5EF4-FFF2-40B4-BE49-F238E27FC236}">
                    <a16:creationId xmlns:a16="http://schemas.microsoft.com/office/drawing/2014/main" id="{BF405A24-8C2C-7877-97E5-9879E3A72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3264" y="6496801"/>
                <a:ext cx="5136" cy="3424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3944">
                <a:extLst>
                  <a:ext uri="{FF2B5EF4-FFF2-40B4-BE49-F238E27FC236}">
                    <a16:creationId xmlns:a16="http://schemas.microsoft.com/office/drawing/2014/main" id="{641F5CAA-4320-F826-C62A-65F114292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1025" y="6520767"/>
                <a:ext cx="0" cy="5136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3945">
                <a:extLst>
                  <a:ext uri="{FF2B5EF4-FFF2-40B4-BE49-F238E27FC236}">
                    <a16:creationId xmlns:a16="http://schemas.microsoft.com/office/drawing/2014/main" id="{8B1F47E7-76AD-9D66-17AE-9C9AF747F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1025" y="6520767"/>
                <a:ext cx="0" cy="5136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3946">
                <a:extLst>
                  <a:ext uri="{FF2B5EF4-FFF2-40B4-BE49-F238E27FC236}">
                    <a16:creationId xmlns:a16="http://schemas.microsoft.com/office/drawing/2014/main" id="{04811760-46AE-E9DE-5990-54E90FCA8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1938" y="65532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3947">
                <a:extLst>
                  <a:ext uri="{FF2B5EF4-FFF2-40B4-BE49-F238E27FC236}">
                    <a16:creationId xmlns:a16="http://schemas.microsoft.com/office/drawing/2014/main" id="{A995F516-A851-81E7-C130-6A883175B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1938" y="65532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DF95CC-B4F4-9917-0FE0-AA28879C239E}"/>
              </a:ext>
            </a:extLst>
          </p:cNvPr>
          <p:cNvSpPr/>
          <p:nvPr/>
        </p:nvSpPr>
        <p:spPr>
          <a:xfrm>
            <a:off x="4327670" y="3163710"/>
            <a:ext cx="7864330" cy="2085591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3035B-FFA9-B3DB-DB7F-C78EC9398E72}"/>
              </a:ext>
            </a:extLst>
          </p:cNvPr>
          <p:cNvSpPr txBox="1"/>
          <p:nvPr/>
        </p:nvSpPr>
        <p:spPr>
          <a:xfrm>
            <a:off x="5630732" y="3511663"/>
            <a:ext cx="6681341" cy="14465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itchFamily="2" charset="-79"/>
                <a:cs typeface="Assistant" pitchFamily="2" charset="-79"/>
              </a:rPr>
              <a:t>Pumas Berlin Virtual Workshop 2025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F5F05-D4F6-9AC2-4277-D3EEC8D0F95B}"/>
              </a:ext>
            </a:extLst>
          </p:cNvPr>
          <p:cNvSpPr txBox="1"/>
          <p:nvPr/>
        </p:nvSpPr>
        <p:spPr>
          <a:xfrm>
            <a:off x="5674874" y="5593844"/>
            <a:ext cx="600364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Mohamed Tarek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8C796-9324-1900-A3B3-B4D097D413E5}"/>
              </a:ext>
            </a:extLst>
          </p:cNvPr>
          <p:cNvGrpSpPr/>
          <p:nvPr/>
        </p:nvGrpSpPr>
        <p:grpSpPr>
          <a:xfrm>
            <a:off x="237012" y="204475"/>
            <a:ext cx="5568268" cy="5879150"/>
            <a:chOff x="237012" y="204475"/>
            <a:chExt cx="5568268" cy="587915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C081DB-6CF6-9600-38C9-81DD631BCEBE}"/>
                </a:ext>
              </a:extLst>
            </p:cNvPr>
            <p:cNvSpPr/>
            <p:nvPr/>
          </p:nvSpPr>
          <p:spPr>
            <a:xfrm>
              <a:off x="237012" y="204475"/>
              <a:ext cx="3185268" cy="3185269"/>
            </a:xfrm>
            <a:prstGeom prst="ellipse">
              <a:avLst/>
            </a:prstGeom>
            <a:solidFill>
              <a:srgbClr val="0035C7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8BE653-4090-BAE4-88CE-2C8A126B2557}"/>
                </a:ext>
              </a:extLst>
            </p:cNvPr>
            <p:cNvGrpSpPr/>
            <p:nvPr/>
          </p:nvGrpSpPr>
          <p:grpSpPr>
            <a:xfrm>
              <a:off x="568394" y="719933"/>
              <a:ext cx="5236886" cy="5363692"/>
              <a:chOff x="568394" y="719933"/>
              <a:chExt cx="5236886" cy="536369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0BF41A-7494-27C0-6F06-4C71897632BE}"/>
                  </a:ext>
                </a:extLst>
              </p:cNvPr>
              <p:cNvSpPr/>
              <p:nvPr/>
            </p:nvSpPr>
            <p:spPr>
              <a:xfrm>
                <a:off x="1757662" y="817683"/>
                <a:ext cx="396039" cy="396040"/>
              </a:xfrm>
              <a:prstGeom prst="ellipse">
                <a:avLst/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72A6594-7AEB-5E5D-D382-DC92268B6219}"/>
                  </a:ext>
                </a:extLst>
              </p:cNvPr>
              <p:cNvGrpSpPr/>
              <p:nvPr/>
            </p:nvGrpSpPr>
            <p:grpSpPr>
              <a:xfrm>
                <a:off x="1475125" y="823830"/>
                <a:ext cx="3705894" cy="5259795"/>
                <a:chOff x="1976168" y="1265938"/>
                <a:chExt cx="3207104" cy="4551860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F9AD40F-EE7C-0BCF-6E06-8896B2739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57228" y="4661585"/>
                  <a:ext cx="667808" cy="1091432"/>
                </a:xfrm>
                <a:prstGeom prst="line">
                  <a:avLst/>
                </a:prstGeom>
                <a:ln w="1905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CDA7D05-001D-754A-877E-23A032C49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86521" y="1265938"/>
                  <a:ext cx="396751" cy="584412"/>
                </a:xfrm>
                <a:prstGeom prst="line">
                  <a:avLst/>
                </a:prstGeom>
                <a:ln w="2540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04023C6-45FE-82F6-E70A-464FB1D97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17372" y="1318058"/>
                  <a:ext cx="139058" cy="225315"/>
                </a:xfrm>
                <a:prstGeom prst="line">
                  <a:avLst/>
                </a:prstGeom>
                <a:ln w="1905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C881024-D6DB-701B-200C-EAA8561E1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76168" y="5111347"/>
                  <a:ext cx="435998" cy="706451"/>
                </a:xfrm>
                <a:prstGeom prst="line">
                  <a:avLst/>
                </a:prstGeom>
                <a:ln w="2540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37C4484-813D-CEA7-8FE3-9D8AD33AE4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0658" y="5433535"/>
                  <a:ext cx="109244" cy="177008"/>
                </a:xfrm>
                <a:prstGeom prst="line">
                  <a:avLst/>
                </a:prstGeom>
                <a:ln w="1905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2918558-EBC6-AE0C-4476-BBAA3470E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88993" y="1037544"/>
                <a:ext cx="2298875" cy="3386227"/>
              </a:xfrm>
              <a:prstGeom prst="line">
                <a:avLst/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9C843C-08AC-D2EC-0094-DB17F8650C80}"/>
                  </a:ext>
                </a:extLst>
              </p:cNvPr>
              <p:cNvSpPr/>
              <p:nvPr/>
            </p:nvSpPr>
            <p:spPr>
              <a:xfrm>
                <a:off x="672291" y="823830"/>
                <a:ext cx="5029092" cy="5029092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9AA8DF2B-65F5-AE49-553B-FE40163FF035}"/>
                  </a:ext>
                </a:extLst>
              </p:cNvPr>
              <p:cNvSpPr/>
              <p:nvPr/>
            </p:nvSpPr>
            <p:spPr>
              <a:xfrm>
                <a:off x="568394" y="719933"/>
                <a:ext cx="5236886" cy="5236888"/>
              </a:xfrm>
              <a:prstGeom prst="arc">
                <a:avLst>
                  <a:gd name="adj1" fmla="val 3430815"/>
                  <a:gd name="adj2" fmla="val 7932349"/>
                </a:avLst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69F2EC2-918C-3FB6-EE66-0038FD7F11D8}"/>
                  </a:ext>
                </a:extLst>
              </p:cNvPr>
              <p:cNvSpPr/>
              <p:nvPr/>
            </p:nvSpPr>
            <p:spPr>
              <a:xfrm>
                <a:off x="568394" y="719933"/>
                <a:ext cx="5236886" cy="5236888"/>
              </a:xfrm>
              <a:prstGeom prst="arc">
                <a:avLst>
                  <a:gd name="adj1" fmla="val 17377203"/>
                  <a:gd name="adj2" fmla="val 18031572"/>
                </a:avLst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A8410A-B7FA-C27A-D557-FBB65A9F0963}"/>
                  </a:ext>
                </a:extLst>
              </p:cNvPr>
              <p:cNvSpPr/>
              <p:nvPr/>
            </p:nvSpPr>
            <p:spPr>
              <a:xfrm>
                <a:off x="1121279" y="5216420"/>
                <a:ext cx="218783" cy="218783"/>
              </a:xfrm>
              <a:prstGeom prst="ellipse">
                <a:avLst/>
              </a:prstGeom>
              <a:solidFill>
                <a:srgbClr val="C2C4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11F14D4-918F-4BE0-D1C4-AEF9BBFE32DC}"/>
                  </a:ext>
                </a:extLst>
              </p:cNvPr>
              <p:cNvSpPr/>
              <p:nvPr/>
            </p:nvSpPr>
            <p:spPr>
              <a:xfrm>
                <a:off x="568394" y="719933"/>
                <a:ext cx="5236886" cy="5236888"/>
              </a:xfrm>
              <a:prstGeom prst="arc">
                <a:avLst>
                  <a:gd name="adj1" fmla="val 9986566"/>
                  <a:gd name="adj2" fmla="val 16901870"/>
                </a:avLst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383DD32-6084-93E1-D4CA-CD967A47188F}"/>
              </a:ext>
            </a:extLst>
          </p:cNvPr>
          <p:cNvGrpSpPr/>
          <p:nvPr/>
        </p:nvGrpSpPr>
        <p:grpSpPr>
          <a:xfrm>
            <a:off x="11799390" y="1562794"/>
            <a:ext cx="282054" cy="1998491"/>
            <a:chOff x="11799390" y="1562794"/>
            <a:chExt cx="282054" cy="19984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EE923BC-F0B8-1CF8-D04A-A5796CFD6621}"/>
                </a:ext>
              </a:extLst>
            </p:cNvPr>
            <p:cNvSpPr/>
            <p:nvPr/>
          </p:nvSpPr>
          <p:spPr>
            <a:xfrm>
              <a:off x="12030340" y="1562794"/>
              <a:ext cx="51104" cy="1998491"/>
            </a:xfrm>
            <a:prstGeom prst="rect">
              <a:avLst/>
            </a:prstGeom>
            <a:solidFill>
              <a:srgbClr val="C2C4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F91025-0B9C-803F-2807-5701F12C61A1}"/>
                </a:ext>
              </a:extLst>
            </p:cNvPr>
            <p:cNvGrpSpPr/>
            <p:nvPr/>
          </p:nvGrpSpPr>
          <p:grpSpPr>
            <a:xfrm rot="5400000" flipH="1">
              <a:off x="11540059" y="2485839"/>
              <a:ext cx="671062" cy="152400"/>
              <a:chOff x="10800105" y="2395394"/>
              <a:chExt cx="671062" cy="152400"/>
            </a:xfrm>
            <a:solidFill>
              <a:srgbClr val="C2C4C5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73EDA8-D6F1-56EF-982A-11D5500CC9BA}"/>
                  </a:ext>
                </a:extLst>
              </p:cNvPr>
              <p:cNvSpPr/>
              <p:nvPr/>
            </p:nvSpPr>
            <p:spPr>
              <a:xfrm>
                <a:off x="10800105" y="2395394"/>
                <a:ext cx="152400" cy="152400"/>
              </a:xfrm>
              <a:prstGeom prst="ellipse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CF6D5A8-2BAE-2B4F-3AAB-3E5C5BFFE187}"/>
                  </a:ext>
                </a:extLst>
              </p:cNvPr>
              <p:cNvSpPr/>
              <p:nvPr/>
            </p:nvSpPr>
            <p:spPr>
              <a:xfrm>
                <a:off x="11318767" y="2395394"/>
                <a:ext cx="152400" cy="152400"/>
              </a:xfrm>
              <a:prstGeom prst="ellipse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E4F187-94F9-4015-EA1C-FCAFB1826019}"/>
                  </a:ext>
                </a:extLst>
              </p:cNvPr>
              <p:cNvSpPr/>
              <p:nvPr/>
            </p:nvSpPr>
            <p:spPr>
              <a:xfrm>
                <a:off x="11059436" y="2395394"/>
                <a:ext cx="152400" cy="152400"/>
              </a:xfrm>
              <a:prstGeom prst="ellipse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  <p:grpSp>
        <p:nvGrpSpPr>
          <p:cNvPr id="777" name="Group 776">
            <a:extLst>
              <a:ext uri="{FF2B5EF4-FFF2-40B4-BE49-F238E27FC236}">
                <a16:creationId xmlns:a16="http://schemas.microsoft.com/office/drawing/2014/main" id="{E98896FB-4A86-7BE5-0189-6879BAB63158}"/>
              </a:ext>
            </a:extLst>
          </p:cNvPr>
          <p:cNvGrpSpPr/>
          <p:nvPr/>
        </p:nvGrpSpPr>
        <p:grpSpPr>
          <a:xfrm>
            <a:off x="795701" y="947238"/>
            <a:ext cx="4782277" cy="4782278"/>
            <a:chOff x="795701" y="947238"/>
            <a:chExt cx="4782277" cy="4782278"/>
          </a:xfrm>
        </p:grpSpPr>
        <p:pic>
          <p:nvPicPr>
            <p:cNvPr id="778" name="Picture 777" descr="A person speaking into a microphone&#10;&#10;Description automatically generated">
              <a:extLst>
                <a:ext uri="{FF2B5EF4-FFF2-40B4-BE49-F238E27FC236}">
                  <a16:creationId xmlns:a16="http://schemas.microsoft.com/office/drawing/2014/main" id="{D791DB49-415D-8D8A-DF32-E5C819B8F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5701" y="947238"/>
              <a:ext cx="4782277" cy="4782278"/>
            </a:xfrm>
            <a:custGeom>
              <a:avLst/>
              <a:gdLst>
                <a:gd name="connsiteX0" fmla="*/ 2391139 w 4782277"/>
                <a:gd name="connsiteY0" fmla="*/ 0 h 4782278"/>
                <a:gd name="connsiteX1" fmla="*/ 4782277 w 4782277"/>
                <a:gd name="connsiteY1" fmla="*/ 2391139 h 4782278"/>
                <a:gd name="connsiteX2" fmla="*/ 2391139 w 4782277"/>
                <a:gd name="connsiteY2" fmla="*/ 4782278 h 4782278"/>
                <a:gd name="connsiteX3" fmla="*/ 0 w 4782277"/>
                <a:gd name="connsiteY3" fmla="*/ 2391139 h 4782278"/>
                <a:gd name="connsiteX4" fmla="*/ 2391139 w 4782277"/>
                <a:gd name="connsiteY4" fmla="*/ 0 h 478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2277" h="4782278">
                  <a:moveTo>
                    <a:pt x="2391139" y="0"/>
                  </a:moveTo>
                  <a:cubicBezTo>
                    <a:pt x="3711728" y="0"/>
                    <a:pt x="4782277" y="1070549"/>
                    <a:pt x="4782277" y="2391139"/>
                  </a:cubicBezTo>
                  <a:cubicBezTo>
                    <a:pt x="4782277" y="3711729"/>
                    <a:pt x="3711728" y="4782278"/>
                    <a:pt x="2391139" y="4782278"/>
                  </a:cubicBezTo>
                  <a:cubicBezTo>
                    <a:pt x="1070550" y="4782278"/>
                    <a:pt x="0" y="3711729"/>
                    <a:pt x="0" y="2391139"/>
                  </a:cubicBezTo>
                  <a:cubicBezTo>
                    <a:pt x="0" y="1070549"/>
                    <a:pt x="1070550" y="0"/>
                    <a:pt x="2391139" y="0"/>
                  </a:cubicBezTo>
                  <a:close/>
                </a:path>
              </a:pathLst>
            </a:custGeom>
          </p:spPr>
        </p:pic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822439FF-14E9-D6A4-9F10-0FBE9A3993B7}"/>
                </a:ext>
              </a:extLst>
            </p:cNvPr>
            <p:cNvSpPr/>
            <p:nvPr/>
          </p:nvSpPr>
          <p:spPr>
            <a:xfrm>
              <a:off x="795701" y="947238"/>
              <a:ext cx="4782277" cy="4782278"/>
            </a:xfrm>
            <a:custGeom>
              <a:avLst/>
              <a:gdLst>
                <a:gd name="connsiteX0" fmla="*/ 2069306 w 4138612"/>
                <a:gd name="connsiteY0" fmla="*/ 0 h 4138614"/>
                <a:gd name="connsiteX1" fmla="*/ 4138612 w 4138612"/>
                <a:gd name="connsiteY1" fmla="*/ 2069307 h 4138614"/>
                <a:gd name="connsiteX2" fmla="*/ 2069306 w 4138612"/>
                <a:gd name="connsiteY2" fmla="*/ 4138614 h 4138614"/>
                <a:gd name="connsiteX3" fmla="*/ 0 w 4138612"/>
                <a:gd name="connsiteY3" fmla="*/ 2069307 h 4138614"/>
                <a:gd name="connsiteX4" fmla="*/ 2069306 w 4138612"/>
                <a:gd name="connsiteY4" fmla="*/ 0 h 413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8612" h="4138614">
                  <a:moveTo>
                    <a:pt x="2069306" y="0"/>
                  </a:moveTo>
                  <a:cubicBezTo>
                    <a:pt x="3212152" y="0"/>
                    <a:pt x="4138612" y="926460"/>
                    <a:pt x="4138612" y="2069307"/>
                  </a:cubicBezTo>
                  <a:cubicBezTo>
                    <a:pt x="4138612" y="3212154"/>
                    <a:pt x="3212152" y="4138614"/>
                    <a:pt x="2069306" y="4138614"/>
                  </a:cubicBezTo>
                  <a:cubicBezTo>
                    <a:pt x="926460" y="4138614"/>
                    <a:pt x="0" y="3212154"/>
                    <a:pt x="0" y="2069307"/>
                  </a:cubicBezTo>
                  <a:cubicBezTo>
                    <a:pt x="0" y="926460"/>
                    <a:pt x="926460" y="0"/>
                    <a:pt x="2069306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749AB2AC-25A3-AE46-B43C-4CD75D89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pic>
        <p:nvPicPr>
          <p:cNvPr id="23" name="deeppumas_os_animation" hidden="1">
            <a:hlinkClick r:id="" action="ppaction://media"/>
            <a:extLst>
              <a:ext uri="{FF2B5EF4-FFF2-40B4-BE49-F238E27FC236}">
                <a16:creationId xmlns:a16="http://schemas.microsoft.com/office/drawing/2014/main" id="{B1F52285-5D39-87B1-F07B-57072962948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19598" y="83727"/>
            <a:ext cx="4586717" cy="305781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36ECBE0C-B755-0C9B-80C3-911C81CF1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72" y="213249"/>
            <a:ext cx="4957601" cy="25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7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F8E0-0CEC-F84B-5A15-7FAEDF67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Instructor’s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628F-2B94-9482-8DF8-52803C3A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2" y="183651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Senior product engineer at </a:t>
            </a:r>
            <a:r>
              <a:rPr lang="en-US" sz="2400" dirty="0" err="1"/>
              <a:t>PumasAI</a:t>
            </a:r>
            <a:r>
              <a:rPr lang="en-US" sz="2400" dirty="0"/>
              <a:t> Inc. (4 years)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Background in engineering (BSc and MSc) and computer science (PhD)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Main expertise in math and programming (not pharmacometrics)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Contact: </a:t>
            </a:r>
            <a:r>
              <a:rPr lang="en-US" sz="2400" dirty="0" err="1"/>
              <a:t>mohamed@pumas.ai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69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7FD6-49DF-4861-B32D-C0C49115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01FF-E449-712E-F031-5010CB86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8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Events: </a:t>
            </a:r>
            <a:r>
              <a:rPr lang="en-US" sz="2400" dirty="0">
                <a:hlinkClick r:id="rId2"/>
              </a:rPr>
              <a:t>https://pumas.ai/events</a:t>
            </a:r>
            <a:r>
              <a:rPr lang="en-US" sz="2400" dirty="0"/>
              <a:t> 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Resources: </a:t>
            </a:r>
            <a:r>
              <a:rPr lang="en-US" sz="2400" dirty="0">
                <a:hlinkClick r:id="rId3"/>
              </a:rPr>
              <a:t>https://pumas.ai/resources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2400" dirty="0"/>
              <a:t>Sales contact: </a:t>
            </a:r>
            <a:r>
              <a:rPr lang="en-US" sz="2400" dirty="0">
                <a:hlinkClick r:id="rId4"/>
              </a:rPr>
              <a:t>sales@pumas.ai</a:t>
            </a:r>
            <a:r>
              <a:rPr lang="en-US" sz="2400" dirty="0"/>
              <a:t> </a:t>
            </a:r>
          </a:p>
          <a:p>
            <a:pPr>
              <a:lnSpc>
                <a:spcPct val="170000"/>
              </a:lnSpc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Consulting contact: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consulting@pumas.ai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8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E713-FD97-727C-3E2C-C9478F54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JuliaHub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FF51-63EA-46F4-6078-E155F7B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Cloud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Launch a custom instance (8 vCPUs and 32 GB of memory)</a:t>
            </a:r>
          </a:p>
          <a:p>
            <a:pPr>
              <a:lnSpc>
                <a:spcPct val="150000"/>
              </a:lnSpc>
            </a:pPr>
            <a:r>
              <a:rPr lang="en-US" dirty="0"/>
              <a:t>Desktop installation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https://pumas.ai/our-products/pumas/windows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https://pumas.ai/our-products/pumas/mac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4B10-0AE5-51A8-E8A3-DF6C451D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workshop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20F0-844F-EED6-BDCA-EA9C8933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https://github.com/PumasAI-Labs/Pumas_Berlin_Virtual_Workshop_2025</a:t>
            </a:r>
            <a:r>
              <a:rPr lang="en-US" dirty="0"/>
              <a:t> as a zip file</a:t>
            </a:r>
          </a:p>
          <a:p>
            <a:pPr>
              <a:lnSpc>
                <a:spcPct val="150000"/>
              </a:lnSpc>
            </a:pPr>
            <a:r>
              <a:rPr lang="en-US" dirty="0"/>
              <a:t>Upload the zip file to </a:t>
            </a:r>
            <a:r>
              <a:rPr lang="en-US" dirty="0" err="1"/>
              <a:t>JuliaHub</a:t>
            </a:r>
            <a:r>
              <a:rPr lang="en-US" dirty="0"/>
              <a:t> / </a:t>
            </a:r>
            <a:r>
              <a:rPr lang="en-US" dirty="0" err="1"/>
              <a:t>VSCode</a:t>
            </a:r>
            <a:r>
              <a:rPr lang="en-US" dirty="0"/>
              <a:t> by dragging and dropping</a:t>
            </a:r>
          </a:p>
          <a:p>
            <a:pPr>
              <a:lnSpc>
                <a:spcPct val="150000"/>
              </a:lnSpc>
            </a:pPr>
            <a:r>
              <a:rPr lang="en-US" dirty="0"/>
              <a:t>Go to the terminal and type `unzip Pumas_Berlin_Virtual_Workshop_2025.zip`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8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493</Words>
  <Application>Microsoft Macintosh PowerPoint</Application>
  <PresentationFormat>Widescreen</PresentationFormat>
  <Paragraphs>52</Paragraphs>
  <Slides>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Amplitude Book</vt:lpstr>
      <vt:lpstr>Arial</vt:lpstr>
      <vt:lpstr>Assistant</vt:lpstr>
      <vt:lpstr>Calibri</vt:lpstr>
      <vt:lpstr>Calibri Light</vt:lpstr>
      <vt:lpstr>SourceSansPro</vt:lpstr>
      <vt:lpstr>Office Theme</vt:lpstr>
      <vt:lpstr>PowerPoint Presentation</vt:lpstr>
      <vt:lpstr>PowerPoint Presentation</vt:lpstr>
      <vt:lpstr>PowerPoint Presentation</vt:lpstr>
      <vt:lpstr>Instructor’s background</vt:lpstr>
      <vt:lpstr>Announcements</vt:lpstr>
      <vt:lpstr>JuliaHub setup</vt:lpstr>
      <vt:lpstr>Download the workshop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Tarek Mohamed</dc:creator>
  <cp:lastModifiedBy>Mohamed Tarek</cp:lastModifiedBy>
  <cp:revision>46</cp:revision>
  <dcterms:created xsi:type="dcterms:W3CDTF">2024-02-10T10:27:46Z</dcterms:created>
  <dcterms:modified xsi:type="dcterms:W3CDTF">2025-02-02T22:32:29Z</dcterms:modified>
</cp:coreProperties>
</file>