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31BCE3-19C4-43A7-8D2F-C5873DB1D604}" v="584" dt="2020-04-30T14:44:54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>
        <p:scale>
          <a:sx n="96" d="100"/>
          <a:sy n="96" d="100"/>
        </p:scale>
        <p:origin x="-86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7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19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1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2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6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8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7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76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72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xmlns="" id="{990BAFCD-EA0A-47F4-8B00-AAB1E67A90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рава, черный, мужчина, держи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FD7DD4A2-E383-457E-BAD6-2D0855FBD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2568"/>
            <a:ext cx="10925102" cy="28405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F9C61D6-37CC-4AD4-83C3-022D088741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2900" y="4905662"/>
            <a:ext cx="7330353" cy="1541176"/>
          </a:xfrm>
        </p:spPr>
        <p:txBody>
          <a:bodyPr anchor="ctr">
            <a:normAutofit/>
          </a:bodyPr>
          <a:lstStyle/>
          <a:p>
            <a:pPr algn="r"/>
            <a:r>
              <a:rPr lang="ru-RU" sz="4800">
                <a:solidFill>
                  <a:srgbClr val="FFFFFF"/>
                </a:solidFill>
                <a:cs typeface="Calibri Light"/>
              </a:rPr>
              <a:t>R project</a:t>
            </a:r>
            <a:endParaRPr lang="ru-RU" sz="4800">
              <a:solidFill>
                <a:srgbClr val="FFFFFF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88040" y="4928681"/>
            <a:ext cx="3271059" cy="14951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1800" dirty="0" err="1">
                <a:solidFill>
                  <a:srgbClr val="FFFFFF"/>
                </a:solidFill>
                <a:cs typeface="Calibri"/>
              </a:rPr>
              <a:t>Prepared</a:t>
            </a:r>
            <a:r>
              <a:rPr lang="ru-RU" sz="1800" dirty="0">
                <a:solidFill>
                  <a:srgbClr val="FFFFFF"/>
                </a:solidFill>
                <a:cs typeface="Calibri"/>
              </a:rPr>
              <a:t> </a:t>
            </a:r>
            <a:r>
              <a:rPr lang="ru-RU" sz="1800" dirty="0" err="1">
                <a:solidFill>
                  <a:srgbClr val="FFFFFF"/>
                </a:solidFill>
                <a:cs typeface="Calibri"/>
              </a:rPr>
              <a:t>by</a:t>
            </a:r>
            <a:r>
              <a:rPr lang="ru-RU" sz="1800" dirty="0">
                <a:solidFill>
                  <a:srgbClr val="FFFFFF"/>
                </a:solidFill>
                <a:cs typeface="Calibri"/>
              </a:rPr>
              <a:t>:</a:t>
            </a:r>
          </a:p>
          <a:p>
            <a:r>
              <a:rPr lang="ru-RU" sz="1800" dirty="0" err="1">
                <a:solidFill>
                  <a:srgbClr val="FFFFFF"/>
                </a:solidFill>
                <a:cs typeface="Calibri"/>
              </a:rPr>
              <a:t>Natalya</a:t>
            </a:r>
            <a:r>
              <a:rPr lang="ru-RU" sz="1800" dirty="0">
                <a:solidFill>
                  <a:srgbClr val="FFFFFF"/>
                </a:solidFill>
                <a:cs typeface="Calibri"/>
              </a:rPr>
              <a:t> </a:t>
            </a:r>
            <a:r>
              <a:rPr lang="ru-RU" sz="1800" dirty="0" err="1" smtClean="0">
                <a:solidFill>
                  <a:srgbClr val="FFFFFF"/>
                </a:solidFill>
                <a:ea typeface="+mn-lt"/>
                <a:cs typeface="+mn-lt"/>
              </a:rPr>
              <a:t>Gaponenko</a:t>
            </a:r>
            <a:endParaRPr lang="ru-RU" sz="1800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2669285E-35F6-4010-B084-229A80845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39E3965E-AC41-4711-9D10-E25ABB132D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xmlns="" id="{33428ACC-71EC-4171-9527-10983BA6B4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79BC0EF-A400-4701-A631-4FBE6177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68" y="795673"/>
            <a:ext cx="3401961" cy="34947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Light"/>
              </a:rPr>
              <a:t>Boxplot of price based on drive.wheels</a:t>
            </a:r>
            <a:endParaRPr lang="en-US" sz="5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xmlns="" id="{BA22713B-ABB6-4391-97F9-0449A2B9B6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6">
            <a:extLst>
              <a:ext uri="{FF2B5EF4-FFF2-40B4-BE49-F238E27FC236}">
                <a16:creationId xmlns:a16="http://schemas.microsoft.com/office/drawing/2014/main" xmlns="" id="{8D4480B4-953D-41FA-9052-09AB3A026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xmlns="" id="{6E7B994C-0999-4FDA-B4C5-6D474165B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989" y="174214"/>
            <a:ext cx="7482625" cy="597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38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39E3965E-AC41-4711-9D10-E25ABB132D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xmlns="" id="{33428ACC-71EC-4171-9527-10983BA6B4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79BC0EF-A400-4701-A631-4FBE6177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68" y="795673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Boxplot of city.mpg based on aspiration</a:t>
            </a:r>
            <a:endParaRPr lang="en-US" sz="5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xmlns="" id="{BA22713B-ABB6-4391-97F9-0449A2B9B6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6">
            <a:extLst>
              <a:ext uri="{FF2B5EF4-FFF2-40B4-BE49-F238E27FC236}">
                <a16:creationId xmlns:a16="http://schemas.microsoft.com/office/drawing/2014/main" xmlns="" id="{8D4480B4-953D-41FA-9052-09AB3A026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xmlns="" id="{EC1A46D8-29E9-4A45-BD61-336F7FE54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787" b="767"/>
          <a:stretch/>
        </p:blipFill>
        <p:spPr>
          <a:xfrm>
            <a:off x="4338181" y="160907"/>
            <a:ext cx="7430269" cy="5738892"/>
          </a:xfrm>
          <a:prstGeom prst="rect">
            <a:avLst/>
          </a:prstGeom>
        </p:spPr>
      </p:pic>
      <p:pic>
        <p:nvPicPr>
          <p:cNvPr id="11" name="Рисунок 4" descr="Изображение выглядит как текс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BFCE542A-12AF-4B75-91B4-5E9E4BF8F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787" b="767"/>
          <a:stretch/>
        </p:blipFill>
        <p:spPr>
          <a:xfrm>
            <a:off x="4484318" y="307044"/>
            <a:ext cx="7430269" cy="573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83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39E3965E-AC41-4711-9D10-E25ABB132D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xmlns="" id="{33428ACC-71EC-4171-9527-10983BA6B4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79BC0EF-A400-4701-A631-4FBE6177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837" y="148494"/>
            <a:ext cx="11502124" cy="138624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>
                <a:ea typeface="+mj-lt"/>
                <a:cs typeface="+mj-lt"/>
              </a:rPr>
              <a:t>Boxplot </a:t>
            </a:r>
            <a:r>
              <a:rPr lang="en-US" sz="5000" dirty="0">
                <a:ea typeface="+mj-lt"/>
                <a:cs typeface="+mj-lt"/>
              </a:rPr>
              <a:t>between normalized losses and manufacturing company</a:t>
            </a:r>
            <a:endParaRPr lang="ru-RU" dirty="0"/>
          </a:p>
        </p:txBody>
      </p: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xmlns="" id="{BA22713B-ABB6-4391-97F9-0449A2B9B6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6">
            <a:extLst>
              <a:ext uri="{FF2B5EF4-FFF2-40B4-BE49-F238E27FC236}">
                <a16:creationId xmlns:a16="http://schemas.microsoft.com/office/drawing/2014/main" xmlns="" id="{8D4480B4-953D-41FA-9052-09AB3A026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Рисунок 4" descr="Изображение выглядит как сидит, вода, клавиатура, белый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9F838F1E-3B5A-46E7-9A7E-BA8B409A3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62" y="1531616"/>
            <a:ext cx="11688870" cy="477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84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xmlns="" id="{4C97776A-511A-499E-AF44-51F59F30F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775" y="65894"/>
            <a:ext cx="7419583" cy="6230116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79702D2B-B4BC-4782-8FC1-EE72DEA8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47" y="825752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Correlation between variables</a:t>
            </a:r>
            <a:endParaRPr lang="en-US" sz="5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486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xmlns="" id="{99D7878E-8FCC-4F3A-9E00-205D5D616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637" y="905008"/>
            <a:ext cx="7335252" cy="4867509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AC3211E7-55D7-450E-8E4F-AA497F8A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163" y="-56564"/>
            <a:ext cx="3401961" cy="182039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Heatmap</a:t>
            </a:r>
            <a:endParaRPr lang="en-US" sz="5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90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8E9C91B-7EAD-4562-AB0E-DFB9663AE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CD2D517-BC35-4439-AC31-06DF764F25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5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2DD3F846-0483-40F5-A881-0C1AD2A0CA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32E8CB54-18E3-4402-9126-7A9D49BFE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244" y="801793"/>
            <a:ext cx="7479512" cy="527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32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8E9C91B-7EAD-4562-AB0E-DFB9663AE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CD2D517-BC35-4439-AC31-06DF764F25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3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2DD3F846-0483-40F5-A881-0C1AD2A0CA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E11079B9-8960-4FC5-BBA3-AC01B80B9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45" y="1147258"/>
            <a:ext cx="10594510" cy="458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2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, квитанция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83189156-E38E-4DE6-B1BB-EC561FD99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85" y="1997434"/>
            <a:ext cx="4507673" cy="4128369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, квитанция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55A6AAFF-C8E9-46B9-88EC-867693C4D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027" y="1993205"/>
            <a:ext cx="4400549" cy="4259893"/>
          </a:xfrm>
          <a:prstGeom prst="rect">
            <a:avLst/>
          </a:prstGeom>
        </p:spPr>
      </p:pic>
      <p:pic>
        <p:nvPicPr>
          <p:cNvPr id="8" name="Рисунок 8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A3F30D63-E1DC-4EE3-9F03-8994AED0B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748" y="193040"/>
            <a:ext cx="10864240" cy="151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6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BD17C9A-BB71-45C9-800B-47A16EB1A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671" y="-221397"/>
            <a:ext cx="10058400" cy="1450757"/>
          </a:xfrm>
        </p:spPr>
        <p:txBody>
          <a:bodyPr/>
          <a:lstStyle/>
          <a:p>
            <a:r>
              <a:rPr lang="ru-RU"/>
              <a:t>Missing values</a:t>
            </a:r>
          </a:p>
        </p:txBody>
      </p:sp>
      <p:pic>
        <p:nvPicPr>
          <p:cNvPr id="4" name="Рисунок 4" descr="Изображение выглядит как стол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F9F55BFF-5FD7-4B0C-85F2-10DA217AF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22" y="1788966"/>
            <a:ext cx="11688418" cy="1789199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xmlns="" id="{0510CDD5-D535-41F6-84A7-24B3416DC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13" y="4022259"/>
            <a:ext cx="11081025" cy="164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5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9E3965E-AC41-4711-9D10-E25ABB132D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33428ACC-71EC-4171-9527-10983BA6B4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403DD22-A4B9-4325-A891-47DFB1EB4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chemeClr val="tx1">
                    <a:lumMod val="85000"/>
                    <a:lumOff val="15000"/>
                  </a:schemeClr>
                </a:solidFill>
              </a:rPr>
              <a:t>Distribution of price</a:t>
            </a:r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611583F7-F183-4991-97E3-3553EB177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83" y="640081"/>
            <a:ext cx="6126249" cy="505415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BA22713B-ABB6-4391-97F9-0449A2B9B6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D4480B4-953D-41FA-9052-09AB3A026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893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9E3965E-AC41-4711-9D10-E25ABB132D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xmlns="" id="{33428ACC-71EC-4171-9527-10983BA6B4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403DD22-A4B9-4325-A891-47DFB1EB4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chemeClr val="tx1">
                    <a:lumMod val="85000"/>
                    <a:lumOff val="15000"/>
                  </a:schemeClr>
                </a:solidFill>
              </a:rPr>
              <a:t>Distribution of price</a:t>
            </a:r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xmlns="" id="{9647BD1F-08D1-45AD-BE26-D6C7304A2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91084"/>
            <a:ext cx="6912217" cy="4752149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BA22713B-ABB6-4391-97F9-0449A2B9B6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8D4480B4-953D-41FA-9052-09AB3A026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454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39E3965E-AC41-4711-9D10-E25ABB132D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xmlns="" id="{33428ACC-71EC-4171-9527-10983BA6B4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79BC0EF-A400-4701-A631-4FBE6177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68" y="795673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tx1">
                    <a:lumMod val="85000"/>
                    <a:lumOff val="15000"/>
                  </a:schemeClr>
                </a:solidFill>
              </a:rPr>
              <a:t>Engine.size vs price</a:t>
            </a:r>
          </a:p>
        </p:txBody>
      </p: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xmlns="" id="{BA22713B-ABB6-4391-97F9-0449A2B9B6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6">
            <a:extLst>
              <a:ext uri="{FF2B5EF4-FFF2-40B4-BE49-F238E27FC236}">
                <a16:creationId xmlns:a16="http://schemas.microsoft.com/office/drawing/2014/main" xmlns="" id="{8D4480B4-953D-41FA-9052-09AB3A026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xmlns="" id="{173B1BDC-3EE0-4370-B9E3-8E2041E83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518" y="191232"/>
            <a:ext cx="7086577" cy="584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39E3965E-AC41-4711-9D10-E25ABB132D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xmlns="" id="{33428ACC-71EC-4171-9527-10983BA6B4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79BC0EF-A400-4701-A631-4FBE6177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68" y="795673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tx1">
                    <a:lumMod val="85000"/>
                    <a:lumOff val="15000"/>
                  </a:schemeClr>
                </a:solidFill>
              </a:rPr>
              <a:t>Engine.size vs price</a:t>
            </a:r>
          </a:p>
        </p:txBody>
      </p: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xmlns="" id="{BA22713B-ABB6-4391-97F9-0449A2B9B6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6">
            <a:extLst>
              <a:ext uri="{FF2B5EF4-FFF2-40B4-BE49-F238E27FC236}">
                <a16:creationId xmlns:a16="http://schemas.microsoft.com/office/drawing/2014/main" xmlns="" id="{8D4480B4-953D-41FA-9052-09AB3A026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Рисунок 4" descr="Изображение выглядит как текст, карт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12C0F651-D1AE-4FC9-B1A2-8A2DFD73D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249" y="198306"/>
            <a:ext cx="7231692" cy="601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7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9E3965E-AC41-4711-9D10-E25ABB132D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xmlns="" id="{33428ACC-71EC-4171-9527-10983BA6B4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403DD22-A4B9-4325-A891-47DFB1EB4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829933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ea typeface="+mj-lt"/>
                <a:cs typeface="+mj-lt"/>
              </a:rPr>
              <a:t>Curb.weight vs highway.mp</a:t>
            </a:r>
            <a:r>
              <a:rPr lang="en-US" sz="4600" dirty="0">
                <a:ea typeface="+mj-lt"/>
                <a:cs typeface="+mj-lt"/>
              </a:rPr>
              <a:t>g</a:t>
            </a:r>
            <a:endParaRPr lang="ru-RU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BA22713B-ABB6-4391-97F9-0449A2B9B6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8D4480B4-953D-41FA-9052-09AB3A026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Рисунок 4" descr="Изображение выглядит как текст, карт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857B5A32-1098-4081-8A4F-430537534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68" y="93923"/>
            <a:ext cx="7576157" cy="626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9E3965E-AC41-4711-9D10-E25ABB132D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xmlns="" id="{33428ACC-71EC-4171-9527-10983BA6B4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403DD22-A4B9-4325-A891-47DFB1EB4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chemeClr val="tx1">
                    <a:lumMod val="85000"/>
                    <a:lumOff val="15000"/>
                  </a:schemeClr>
                </a:solidFill>
              </a:rPr>
              <a:t>Horsepower and price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BA22713B-ABB6-4391-97F9-0449A2B9B6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8D4480B4-953D-41FA-9052-09AB3A026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xmlns="" id="{437CC666-B40F-4543-9EE3-095A7C42B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9" y="251047"/>
            <a:ext cx="7255041" cy="598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237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venir Next LT Pro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Произвольный</PresentationFormat>
  <Paragraphs>15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RetrospectVTI</vt:lpstr>
      <vt:lpstr>R project</vt:lpstr>
      <vt:lpstr>Презентация PowerPoint</vt:lpstr>
      <vt:lpstr>Missing values</vt:lpstr>
      <vt:lpstr>Distribution of price</vt:lpstr>
      <vt:lpstr>Distribution of price</vt:lpstr>
      <vt:lpstr>Engine.size vs price</vt:lpstr>
      <vt:lpstr>Engine.size vs price</vt:lpstr>
      <vt:lpstr>Curb.weight vs highway.mpg</vt:lpstr>
      <vt:lpstr>Horsepower and price</vt:lpstr>
      <vt:lpstr>Boxplot of price based on drive.wheels</vt:lpstr>
      <vt:lpstr>Boxplot of city.mpg based on aspiration</vt:lpstr>
      <vt:lpstr>Boxplot between normalized losses and manufacturing company</vt:lpstr>
      <vt:lpstr>Correlation between variables</vt:lpstr>
      <vt:lpstr>Heatmap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user</cp:lastModifiedBy>
  <cp:revision>184</cp:revision>
  <dcterms:created xsi:type="dcterms:W3CDTF">2020-04-30T10:51:14Z</dcterms:created>
  <dcterms:modified xsi:type="dcterms:W3CDTF">2021-10-05T14:39:09Z</dcterms:modified>
</cp:coreProperties>
</file>