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4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CC83-8D94-4BC0-B609-39A2FDAAA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CA5F3E-1A00-44C0-AA07-280B06E26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55CD4-88C2-4762-9DFD-2B26351C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2A28-8383-4814-AA3E-37ADCEE258D0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50AC3-AEBA-474A-ABAE-DA31ABCA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90F56-57E4-4564-9BFF-984D20E9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B4E6-6B4C-471D-8081-4AE716F88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B444-8125-4549-96F0-1AE894F6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D9877F-B666-4C29-81B9-782901BFF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23D5A-F4F9-44CF-B5E5-E537D9B8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2A28-8383-4814-AA3E-37ADCEE258D0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75D8-FA5C-4EFA-8B94-9A9D9D3E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21190-DBC0-4BDD-BD67-CCA67757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B4E6-6B4C-471D-8081-4AE716F88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7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24B6A3-B806-4350-8A46-FABF84020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59311-CFD9-47CD-AAFA-3C795FF0C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4F264-40B4-4A98-88CB-EBD1076B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2A28-8383-4814-AA3E-37ADCEE258D0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059BA-D17C-47E9-AF1C-DD9D6457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60EF1-9499-4671-9FC5-2C97E206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B4E6-6B4C-471D-8081-4AE716F88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6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7727B-57F6-4161-B013-C7C4A512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F97BF-C210-41F5-A753-17FEFE95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12D08-1B2A-4B69-8122-1E0D1A0A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2A28-8383-4814-AA3E-37ADCEE258D0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9908B-DE8A-4A2E-8B57-48D16340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4F155-EAAE-4725-A169-FA5CA55F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B4E6-6B4C-471D-8081-4AE716F88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8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02CE8-EFB4-48DD-BD4E-2255C786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B0381-9E3C-43F3-8695-8B6A5B5D4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8FA95-9D93-4E5D-A3EB-8F3FC228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2A28-8383-4814-AA3E-37ADCEE258D0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5C9AF-A1D3-45BF-A8A1-30429F0D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74C97-F757-44FC-A795-D01E446E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B4E6-6B4C-471D-8081-4AE716F88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19F89-CA35-4040-9B76-0EA4E2BA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855E9-D9B1-4775-B818-EEA8A3F50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64096E-FC97-4FEF-AF7A-369BAFF9A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07B57-0669-4969-A91B-EBF35724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2A28-8383-4814-AA3E-37ADCEE258D0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334BE-4EE8-4BF2-9A73-B46CA170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D3215-8303-4F70-8B01-4504FEA2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B4E6-6B4C-471D-8081-4AE716F88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3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BD5EC-ADFE-42C4-B74E-529EA103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2F933-A5D2-4EDF-836C-F265063CF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61013-AA55-4B13-A7B6-D26D957D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2A0915-3C19-40A9-AC65-F4F57FB16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BCD9DF-28EA-41A6-943D-7B5408B1B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A0E74-2506-4E39-A324-3D6E31FA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2A28-8383-4814-AA3E-37ADCEE258D0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D1261-0BD0-4FD2-89B4-F645B46E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4A040B-1AD8-4507-8B53-8FF0EC2E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B4E6-6B4C-471D-8081-4AE716F88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5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7F2B8-A94C-4434-BA44-B9D30DD6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B13F47-F7E7-4182-97B9-B3513403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2A28-8383-4814-AA3E-37ADCEE258D0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9919F3-9DF2-4604-ACAB-FB899634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60B114-5B12-433C-B779-35BA45EF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B4E6-6B4C-471D-8081-4AE716F88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91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1970D3-61AD-4DB3-B663-09757ACB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2A28-8383-4814-AA3E-37ADCEE258D0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9E7F68-5904-481D-8507-50394AC3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B11F5D-B491-4715-8E9E-0C7C2857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B4E6-6B4C-471D-8081-4AE716F88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5B7A9-797C-4C2A-8AC5-98A3DA51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9AFDF-82C8-488F-BE22-C513A249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E9F00-7DEB-4168-B876-97952968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170A7-FCCF-41A7-86AA-1A8480A9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2A28-8383-4814-AA3E-37ADCEE258D0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B87C7-33EE-4B6F-80F6-82DB6B1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BF104-339D-4931-834C-56535942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B4E6-6B4C-471D-8081-4AE716F88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9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9E436-9037-46E6-ABB1-286981E1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5AF83E-A11D-4488-9FCC-0F73C3D62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E11A5A-79FD-4EE6-85CD-FA9842728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B6B51-99AC-44E8-A0D9-63F84ACD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2A28-8383-4814-AA3E-37ADCEE258D0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99DE2-0145-46E1-B967-155B56AC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B7B32-401C-4E4A-806C-681B2473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B4E6-6B4C-471D-8081-4AE716F88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76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BA78CA-6A27-46B6-B1D7-653F6FAF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2384C-CFD3-4515-9680-90DE04CFA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7D8F0-BBA2-4888-9A7F-87598D704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2A28-8383-4814-AA3E-37ADCEE258D0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60F07-1216-4AFB-9A55-6B70B3B71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5592E-DD70-4167-A7D4-D7F312EF8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B4E6-6B4C-471D-8081-4AE716F88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2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0F180-AC17-4FBB-85FA-F2A24E87C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进度报告一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DA30AD-6EF6-48EE-A2CC-DF11807DC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2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F2FA5-DE2E-4CC1-BC42-282F077E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FBNet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8E849-ACF3-4A9D-B69F-6DAC7B8A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多种指标优化目标（损失函数中</a:t>
            </a:r>
            <a:r>
              <a:rPr lang="en-US" altLang="zh-CN" dirty="0"/>
              <a:t>accuracy</a:t>
            </a:r>
            <a:r>
              <a:rPr lang="zh-CN" altLang="en-US" dirty="0"/>
              <a:t>和</a:t>
            </a:r>
            <a:r>
              <a:rPr lang="en-US" altLang="zh-CN" dirty="0"/>
              <a:t>latency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C16EAD-84FB-4AB3-913E-2F5C0CEC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39" y="2637536"/>
            <a:ext cx="9644648" cy="8573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FFEA93-7D7E-46F9-9776-EBEC875E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07" y="3711827"/>
            <a:ext cx="10226310" cy="15161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99AA830-5EDD-4DF2-9BCF-25480B0EE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69" y="5381108"/>
            <a:ext cx="824980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8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6C303-5A03-4390-925A-0132870C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一些想法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BE6A5-576C-4A55-BDE3-026A4C1E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搜索空间中含有</a:t>
            </a:r>
            <a:r>
              <a:rPr lang="en-US" altLang="zh-CN" dirty="0" err="1"/>
              <a:t>RNN-Block+CNN-Block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32AF93-AD7F-4126-BE1F-678D4B53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704"/>
            <a:ext cx="4810160" cy="30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E84F1-CC06-48DA-9E2F-4D261FF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03713-4D15-41F5-BCBF-19DED112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DARTS</a:t>
            </a:r>
            <a:r>
              <a:rPr lang="zh-CN" altLang="en-US" dirty="0"/>
              <a:t>和</a:t>
            </a:r>
            <a:r>
              <a:rPr lang="en-US" altLang="zh-CN" dirty="0" err="1"/>
              <a:t>FBNet</a:t>
            </a:r>
            <a:r>
              <a:rPr lang="zh-CN" altLang="en-US" dirty="0"/>
              <a:t>的思想</a:t>
            </a:r>
            <a:endParaRPr lang="en-US" altLang="zh-CN" dirty="0"/>
          </a:p>
          <a:p>
            <a:r>
              <a:rPr lang="zh-CN" altLang="en-US" dirty="0"/>
              <a:t>一些想法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89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44364-CF97-426B-A45A-807D7BF5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ACA38-A54C-406F-903D-B266EBE5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813"/>
            <a:ext cx="10515600" cy="4840150"/>
          </a:xfrm>
        </p:spPr>
        <p:txBody>
          <a:bodyPr/>
          <a:lstStyle/>
          <a:p>
            <a:r>
              <a:rPr lang="zh-CN" altLang="en-US" dirty="0"/>
              <a:t>搜索空间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目标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搜索一个计算单元（</a:t>
            </a:r>
            <a:r>
              <a:rPr lang="en-US" altLang="zh-CN" sz="180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CEll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）作为最终体系结构的构建块。一个计算单元是由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个节点的有序序列组成的有向无环图。得到的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Cell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既可以通过堆叠构成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CNN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，也可以循环连接形成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RNN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一个计算单元的表示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(N=4)</a:t>
            </a:r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有向边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o(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i,j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表示节点与节点之间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进行转换的相互关联的操作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卷积，池化，正则化等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为了表示某些节点之间是没有任何联系的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因此此处引入了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Zero-Operation</a:t>
            </a:r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4.Node 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是由所有小于它的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Node j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经过操作而得到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7A0304-B25B-4562-8434-5BC45B68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85" y="2398187"/>
            <a:ext cx="1829055" cy="35723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907999-EC0B-4D1F-9AEE-60B4082D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18" y="5521187"/>
            <a:ext cx="2829320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1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44364-CF97-426B-A45A-807D7BF5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ACA38-A54C-406F-903D-B266EBE5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813"/>
            <a:ext cx="10515600" cy="4840150"/>
          </a:xfrm>
        </p:spPr>
        <p:txBody>
          <a:bodyPr/>
          <a:lstStyle/>
          <a:p>
            <a:r>
              <a:rPr lang="zh-CN" altLang="en-US" dirty="0"/>
              <a:t>连续松弛和优化（可微）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直接把整个搜索空间看成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supernet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，学习出一个最优的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supernet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。由于子操作选择的过程是离散不可导的，故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DARTS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将单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--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操作子选择松弛化为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softmax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的所有操作子权值叠加。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松弛化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: O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node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之间的所有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candidate operations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的集合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两个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Node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之间的操作是它们之间所有操作的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softmax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之和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成对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nodes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之间混合权重的操作被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a(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ij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)∈O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进行参数化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3.a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称为架构参数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架构搜索的任务简化为学习一组变量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搜索结束时，可以通过用最可能的操作来获得离散架构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227594-FB80-4686-B3EA-A5D9678D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12" y="2410237"/>
            <a:ext cx="4589049" cy="35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5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44364-CF97-426B-A45A-807D7BF5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ACA38-A54C-406F-903D-B266EBE5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813"/>
            <a:ext cx="10515600" cy="4840150"/>
          </a:xfrm>
        </p:spPr>
        <p:txBody>
          <a:bodyPr/>
          <a:lstStyle/>
          <a:p>
            <a:r>
              <a:rPr lang="zh-CN" altLang="en-US" dirty="0"/>
              <a:t>连续松弛和优化（可微）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DARTS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的搜索训练方法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架构参数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和模型参数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w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共同影响训练集和验证集上的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Loss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r>
              <a:rPr lang="en-US" altLang="zh-CN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双层优化问题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)DARTS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使用梯度下降方法优化，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是上一层的变量，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w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是下一层的变量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目标是找到使验证损失最小的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a*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，找到使训练损失最小的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w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优化过程的两个步骤交替进行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固定架构参数，用训练数据集训练模型参数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固定模型参数，用验证数据集训练架构参数。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7215DF-0931-481E-B7AF-2953223A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3962696"/>
            <a:ext cx="10736173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7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44364-CF97-426B-A45A-807D7BF5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ACA38-A54C-406F-903D-B266EBE5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梯度近似（用链式法则和泰勒公式进行推导）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0D1003-C4F1-4221-AE6B-72947D84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79" y="2653064"/>
            <a:ext cx="5191850" cy="8859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749CEB-F116-463C-8F46-23E0FD860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51" y="3814720"/>
            <a:ext cx="6496957" cy="600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40C4EF-5637-41AE-9B67-6915843C2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75" y="4867236"/>
            <a:ext cx="858322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6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44364-CF97-426B-A45A-807D7BF5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ACA38-A54C-406F-903D-B266EBE5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最终结果（在</a:t>
            </a:r>
            <a:r>
              <a:rPr lang="en-US" altLang="zh-CN" dirty="0"/>
              <a:t>CIFAR-10</a:t>
            </a:r>
            <a:r>
              <a:rPr lang="zh-CN" altLang="en-US" dirty="0"/>
              <a:t>上定义网络结构为</a:t>
            </a:r>
            <a:r>
              <a:rPr lang="en-US" altLang="zh-CN" dirty="0"/>
              <a:t>: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Network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是由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cell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堆叠组成的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cell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由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nodes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组成，分别是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input nodes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， 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intermediate nodes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output nodes</a:t>
            </a:r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3.cell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分为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reduction cell 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normal cell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两种，在网络的三分之一处和三分之二处是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reduction cell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， 其它是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normalcell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reduction cell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共享权重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Areduce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, normal cell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共享权重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anormal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例如卷积的输入节点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k-1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层的输出和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k-2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层的输出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F787B9-63B0-4EFB-A27A-7E49C470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17" y="4330363"/>
            <a:ext cx="5236421" cy="1916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493086-C135-4BBA-853D-D4D09B72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74" y="4273265"/>
            <a:ext cx="551574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1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F2FA5-DE2E-4CC1-BC42-282F077E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FBNet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BDEECD5-2B53-4B2F-B916-4C8110D67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045" y="1869905"/>
            <a:ext cx="8545118" cy="943107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B77D66-4BDB-4D4A-BE6E-4F94B1491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3" y="3264241"/>
            <a:ext cx="8145012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9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F2FA5-DE2E-4CC1-BC42-282F077E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FBNet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8E849-ACF3-4A9D-B69F-6DAC7B8A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搜索空间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26D0E3-B3A8-40A4-BDED-532B86207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57" y="2539448"/>
            <a:ext cx="5027544" cy="3712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1C2898-4E9A-4FEB-AE8F-5C9A1BD97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122" y="1417120"/>
            <a:ext cx="4388127" cy="41048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D772E2-FE5C-4B64-9CB1-433B5818C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630" y="5521981"/>
            <a:ext cx="413442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541</Words>
  <Application>Microsoft Office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仿宋</vt:lpstr>
      <vt:lpstr>Arial</vt:lpstr>
      <vt:lpstr>Office 主题​​</vt:lpstr>
      <vt:lpstr>进度报告一</vt:lpstr>
      <vt:lpstr>PowerPoint 演示文稿</vt:lpstr>
      <vt:lpstr>DARTS</vt:lpstr>
      <vt:lpstr>DARTS</vt:lpstr>
      <vt:lpstr>DARTS</vt:lpstr>
      <vt:lpstr>DARTS</vt:lpstr>
      <vt:lpstr>DARTS</vt:lpstr>
      <vt:lpstr>FBNet</vt:lpstr>
      <vt:lpstr>FBNet</vt:lpstr>
      <vt:lpstr>FBNet</vt:lpstr>
      <vt:lpstr>一些想法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进度报告一</dc:title>
  <dc:creator>季 圣鹏</dc:creator>
  <cp:lastModifiedBy>季 圣鹏</cp:lastModifiedBy>
  <cp:revision>3</cp:revision>
  <dcterms:created xsi:type="dcterms:W3CDTF">2022-01-14T06:55:30Z</dcterms:created>
  <dcterms:modified xsi:type="dcterms:W3CDTF">2022-01-16T13:15:26Z</dcterms:modified>
</cp:coreProperties>
</file>