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8165;&#21326;&#22823;&#23398;&#26234;&#33021;&#32593;&#32476;&#39033;&#30446;\&#22823;&#24037;&#20316;\DGA\CCF&#20934;&#30830;&#295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5756999125109362E-2"/>
          <c:y val="0.20354184893554972"/>
          <c:w val="0.89979855643044615"/>
          <c:h val="0.723610746573345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Sheet1!$A$1:$A$30</c:f>
              <c:numCache>
                <c:formatCode>General</c:formatCode>
                <c:ptCount val="30"/>
                <c:pt idx="0">
                  <c:v>0.354505985975265</c:v>
                </c:pt>
                <c:pt idx="1">
                  <c:v>0.54310077428817705</c:v>
                </c:pt>
                <c:pt idx="2">
                  <c:v>0.660869300365448</c:v>
                </c:pt>
                <c:pt idx="3">
                  <c:v>0.75693374872207597</c:v>
                </c:pt>
                <c:pt idx="4">
                  <c:v>0.75897932052612305</c:v>
                </c:pt>
                <c:pt idx="5">
                  <c:v>0.76130336523055997</c:v>
                </c:pt>
                <c:pt idx="6">
                  <c:v>0.762753546237945</c:v>
                </c:pt>
                <c:pt idx="7">
                  <c:v>0.81744581460952703</c:v>
                </c:pt>
                <c:pt idx="8">
                  <c:v>0.81881910562515203</c:v>
                </c:pt>
                <c:pt idx="9">
                  <c:v>0.82653081417083696</c:v>
                </c:pt>
                <c:pt idx="10">
                  <c:v>0.82681888341903598</c:v>
                </c:pt>
                <c:pt idx="11">
                  <c:v>0.82773125171661299</c:v>
                </c:pt>
                <c:pt idx="12">
                  <c:v>0.83153426600000002</c:v>
                </c:pt>
                <c:pt idx="13">
                  <c:v>0.83153426647186202</c:v>
                </c:pt>
                <c:pt idx="14">
                  <c:v>0.83165900000000004</c:v>
                </c:pt>
                <c:pt idx="15">
                  <c:v>0.83213925361633301</c:v>
                </c:pt>
                <c:pt idx="16">
                  <c:v>0.83284032344818104</c:v>
                </c:pt>
                <c:pt idx="17">
                  <c:v>0.83726757764816195</c:v>
                </c:pt>
                <c:pt idx="18">
                  <c:v>0.85484212636947599</c:v>
                </c:pt>
                <c:pt idx="19">
                  <c:v>0.85616737604141202</c:v>
                </c:pt>
                <c:pt idx="20">
                  <c:v>0.85610979795455899</c:v>
                </c:pt>
                <c:pt idx="21">
                  <c:v>0.857252597808837</c:v>
                </c:pt>
                <c:pt idx="22">
                  <c:v>0.86036413908004705</c:v>
                </c:pt>
                <c:pt idx="23">
                  <c:v>0.86098837852478005</c:v>
                </c:pt>
                <c:pt idx="24">
                  <c:v>0.86023932695388705</c:v>
                </c:pt>
                <c:pt idx="25">
                  <c:v>0.86148774623870805</c:v>
                </c:pt>
                <c:pt idx="26">
                  <c:v>0.86152619123458796</c:v>
                </c:pt>
                <c:pt idx="27">
                  <c:v>0.86114203929901101</c:v>
                </c:pt>
                <c:pt idx="28">
                  <c:v>0.862246453762054</c:v>
                </c:pt>
                <c:pt idx="29">
                  <c:v>0.86391993951797397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C-4F30-8190-001C80496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149439"/>
        <c:axId val="483150271"/>
      </c:barChart>
      <c:catAx>
        <c:axId val="48314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50271"/>
        <c:crosses val="autoZero"/>
        <c:auto val="1"/>
        <c:lblAlgn val="ctr"/>
        <c:lblOffset val="100"/>
        <c:noMultiLvlLbl val="0"/>
      </c:catAx>
      <c:valAx>
        <c:axId val="48315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4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8FFA1-2F95-42DB-8633-DDB65A44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858AB-410C-489D-AD80-C9CA8ED7B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4B63D-B369-44C8-9EF3-B04953E6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07208-BCA0-4E89-8BA0-D66B7CC3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F21E8-817B-4E9E-8FB6-25A4A698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2382-85D9-4CD4-8A0D-78A0EEF5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A5808-0BF1-43B0-A89B-B3FDDBB3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18B1C-D76B-4691-A1BC-CA06DA2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E0FD3-93AA-49C5-BF9A-58BAAA82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B9F58-0B0D-4E85-BC41-8B3895E1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4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95F973-3C0E-4069-B9A1-82A9C6E2B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DA8EB-0932-4685-9286-3AF0831E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18EA3-C744-4C71-8409-714E333B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26A4D-784D-495A-A2F0-9C8FAE65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A0D81-B737-4E73-99E0-FE8A20D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4FC6-06D1-4129-9BA5-1122D7AC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0A4D6-013E-4689-B5AE-94C27238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10F08-6E96-4171-BA7E-2569299A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9E840-216B-4D33-A826-3D5FA1D1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CEAD-8ED5-4754-9FFC-DFC10199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1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8B9A-A717-46F0-8BD8-3E557A1D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3A7BB-C422-4BC9-86FC-7D41B822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DB730-8071-47E2-89D0-EFC3DC9D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06BF4-765B-467C-AC4F-1EA249B5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5F0E7-76E7-466A-BB59-9F11867F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5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EF2C-07C6-4471-9EEF-B205542D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DB7C2-4AC8-40D3-8369-16A3EBE8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55D0-3222-472B-84FF-8BFE6B51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424F7-C608-470C-AA70-A2C7658E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701CD-5685-445F-99D1-B6FE5E92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8E1E3-5719-433B-851D-5E3294A3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3116-8C13-4A8B-AFD7-9EE420E8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E540D-99BC-4F81-AA91-F5DA973A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097EA-2A62-4D3B-89F3-2BFD0B91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8F7742-F22E-4B2A-99B0-E659ADC8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1F2A3B-F736-4EF8-AC18-03575D1F0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561EF0-A453-494D-A037-449AF799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F64F-8ACC-4099-B642-539A16F7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19707B-2C9F-4A02-962B-86B086B5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0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62421-63EB-4CE1-B124-2F8A40A0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674E05-BE96-4639-941D-14F7ECC5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AA6A5-36E9-4D6F-9293-ACFA1A8E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995C3A-5E87-410F-9A97-64BF84DB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8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3E217-39B3-4550-BBDC-5480F72A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5CA580-AB2E-4300-A090-5B035D78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24468-5DAB-41A1-8C46-6662E208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812A-F125-4DE3-B47A-A61C08D3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3B8F5-C6BC-429F-A159-F2CB7C35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3A6DD-64EE-4909-82DB-203D85074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DA338-87CA-4E51-A779-AE476959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BDD2C-812B-45EF-A79E-EDAFD582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998C0-5DE7-4E60-B0BB-C930052F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27EA-C950-4EB3-8182-602E3985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405FD4-EC2C-4B70-B449-027FFD017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82B80-FC61-44E8-8A6D-47370952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68AAC-3E1F-4C47-8D69-B156D700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B844C-65D4-473E-95EF-CAF544FF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BCDA6-339E-436C-A212-2EC91BC3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8E81D-1CCB-4DA4-9D17-1DE91A91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A9E21-2327-4DFE-A618-6DA42E63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50F72-F6F7-4B6C-BE53-963E9C512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B9EF-70CE-444C-B953-DB05EB6F0C7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420E9-DF5D-4610-A391-3E48366A1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CD34A-361C-4088-AE02-F43FF07F7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6CFD-4A66-4E09-A4A6-893A3E320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310A9-2442-4F99-B4F0-C4C9B264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进度报告七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553DCE-C6EC-44E1-894C-4E757E73F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4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8B9B4-CD0B-4145-8685-5E7DA443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对比统一使用的数据集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92FD7-101A-4B99-A810-60913E04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选用不平衡的家族会出现前几个</a:t>
            </a: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epoch</a:t>
            </a: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准确率不变，然后准确率突变的问题</a:t>
            </a:r>
            <a:endParaRPr lang="en-US" altLang="zh-CN" sz="16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后来重新选取了</a:t>
            </a: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17</a:t>
            </a: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个恶意家族加</a:t>
            </a: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Alexa</a:t>
            </a: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家族做成的数据集，</a:t>
            </a:r>
            <a:endParaRPr lang="en-US" altLang="zh-CN" sz="16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（其中对</a:t>
            </a: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banjori</a:t>
            </a: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家族预处理为十万个）</a:t>
            </a:r>
            <a:endParaRPr lang="en-US" altLang="zh-CN" sz="16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4EFD3C-FC38-426B-AD4F-1F849079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659" y="45219"/>
            <a:ext cx="2476518" cy="6767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8BB01C-FA76-4952-9D9F-4EFD16A5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90" y="2901925"/>
            <a:ext cx="5910306" cy="34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93E62-D537-4195-962C-407A7E15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代码的复现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8E911-6B24-490E-86F6-54B46DBF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LSTM+attention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CCF B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由于大量的参数是我自己设置的，调的最高的一次是</a:t>
            </a: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96%</a:t>
            </a: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左右（还可以再调）</a:t>
            </a:r>
            <a:endParaRPr lang="en-US" altLang="zh-CN" sz="18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BiLSTM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CCF C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）看一下代码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（由于</a:t>
            </a: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lstm</a:t>
            </a: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有</a:t>
            </a: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256</a:t>
            </a: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个结点，训练</a:t>
            </a: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10</a:t>
            </a: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个</a:t>
            </a: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epoch</a:t>
            </a: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的时间是一个半小时）</a:t>
            </a:r>
            <a:endParaRPr lang="en-US" altLang="zh-CN" sz="18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715B16C-0B7D-4E53-A86E-2CD7FFF48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236464"/>
              </p:ext>
            </p:extLst>
          </p:nvPr>
        </p:nvGraphicFramePr>
        <p:xfrm>
          <a:off x="1046922" y="36973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81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115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华光楷体_CNKI</vt:lpstr>
      <vt:lpstr>Arial</vt:lpstr>
      <vt:lpstr>Office 主题​​</vt:lpstr>
      <vt:lpstr>进度报告七</vt:lpstr>
      <vt:lpstr>对比统一使用的数据集</vt:lpstr>
      <vt:lpstr>代码的复现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进度报告七</dc:title>
  <dc:creator>季 圣鹏</dc:creator>
  <cp:lastModifiedBy>季 圣鹏</cp:lastModifiedBy>
  <cp:revision>4</cp:revision>
  <dcterms:created xsi:type="dcterms:W3CDTF">2022-03-11T06:22:53Z</dcterms:created>
  <dcterms:modified xsi:type="dcterms:W3CDTF">2022-03-12T02:26:24Z</dcterms:modified>
</cp:coreProperties>
</file>