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66F3-CC0C-45AA-AF7F-7B27FD3B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4F670-C7DD-4E6E-A397-D046AC99B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188E3-DA93-47CB-99D5-B378B2D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29530-757D-4911-8E7B-28FDD51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AA21A-3804-4349-813D-AB64938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C0F92-960F-4BCF-88EA-1A9EDABD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B8C81-659E-4674-8222-FCB9F231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0D177-AED1-40E0-AAE9-EAC7DA6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27D5-44DA-4330-B8F9-A633805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94D05-6340-49A1-8949-30D5A8FC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8DC89-33B5-4CC5-8980-23B3012E7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92746-0907-444C-8C11-D6391334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6A75-102E-4570-83EC-06F67770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0EE3A-FDDB-4CBE-95C9-C9E5F1B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A80E8-0CE9-4CB8-B5AE-33B8EF4E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49EC-04B4-42F4-A1C5-18B8F2FE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A318F-463C-4A2D-ABA3-88310370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854BA-CB92-4DFD-BAB6-6D91F36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6ECD3-1FF6-40D5-98BF-287B8EA2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661E0-1FF3-4951-A359-BBAA26C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7077-FA72-433E-8D76-AA7E01E5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B5741-F6FD-480B-A549-FEF38684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09C3-C60B-4A4A-9C47-8CD9865D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85995-F5FD-44DE-9F8C-AC8DAB5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98CDA-963A-45E1-993F-EA91F4F8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7F6AC-D8AE-4646-9593-5E4A7743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C5390-6CF6-4E1F-9C3E-7285F038A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6C01A-A034-4A3B-A10E-62480B0A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C6511-88CF-4260-92D7-AD4F865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BF4D8-39F5-4F18-8C14-2D386789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6FD5D-825B-40B6-9E21-2C4BD9D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DEC32-6163-40F0-A2D9-33A0721F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4A26A-BA93-4DD2-BA65-AB6DAA4F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FC41-B18D-47A1-960A-24855030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E57ED-32EB-4F88-879D-EB1B944C4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3CDE4-098F-4BCB-BFBE-03DD6F15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82B6CF-D05F-469C-8678-12413B10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A7978A-8262-4A2C-8D39-253256D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E91376-11DF-47EF-B300-34183EDE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3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12E2-D238-4296-B94B-7DEF7E9D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A73E7-3D3C-4BAA-9E43-48AB836E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1169BE-997D-4A0D-8B5B-1191BCB4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437C7-2D55-463E-B37D-8015AAB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C1CCC-7CA0-4047-83B0-A69EA71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DA958-9DE9-41F2-9B46-89CEEF2C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69E27-9EE3-4CE7-A4F5-7D7F2828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F7C8-FF9E-460E-A566-3F3F9816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466C2-71FB-405E-BBAD-C13358D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A220A-D0D0-44A9-BEF2-443968B8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29D47-E527-4DA9-AF0E-1B469A43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6C7B0-311B-4444-837D-83A6D74D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A189A-FB38-406D-A1D0-710BCADF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BDD59-ED91-4012-BB8C-A56E63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BBCFB-E3B8-4078-AB22-3B43DB7E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629E3-FA82-4838-9A31-6ADCF72A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73F5A-813C-4546-A8D9-2D1FF53C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80CD9-DE9C-4C8E-9781-DE449F9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9FDA9-9E5A-4BF2-B1E2-8FEB0274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3DF5B8-2BF0-4AAE-8083-4C4ADB1C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0641D-507A-43F9-B6EB-808549DD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84A9C-63A2-4516-B76E-FCAC1D9F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3C8D-2AD7-4F54-A7B4-408F71FD66E4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932B2-72E8-4D19-98B0-582C24603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D9702-AE80-4290-B2FD-60A748CC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AB15-1CFB-41BA-8101-8877F05FA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8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BE37-202F-4B17-BE67-108D80C4E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F8D7C-7966-4E88-9759-C8946695D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季圣鹏</a:t>
            </a:r>
          </a:p>
        </p:txBody>
      </p:sp>
    </p:spTree>
    <p:extLst>
      <p:ext uri="{BB962C8B-B14F-4D97-AF65-F5344CB8AC3E}">
        <p14:creationId xmlns:p14="http://schemas.microsoft.com/office/powerpoint/2010/main" val="29711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2C2EB-1C4D-446B-8AEB-D681243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大方向思路（最终二选一）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31F98-7B5E-4F41-920C-912534A2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直接用</a:t>
            </a:r>
            <a:r>
              <a:rPr lang="en-US" altLang="zh-CN" dirty="0"/>
              <a:t>DARTS</a:t>
            </a:r>
            <a:r>
              <a:rPr lang="zh-CN" altLang="en-US" dirty="0"/>
              <a:t>代码为基础，搜索</a:t>
            </a:r>
            <a:r>
              <a:rPr lang="en-US" altLang="zh-CN" dirty="0"/>
              <a:t>Cell</a:t>
            </a:r>
            <a:r>
              <a:rPr lang="zh-CN" altLang="en-US" dirty="0"/>
              <a:t>，并考虑最终加上</a:t>
            </a:r>
            <a:r>
              <a:rPr lang="en-US" altLang="zh-CN" dirty="0"/>
              <a:t>latency</a:t>
            </a:r>
            <a:r>
              <a:rPr lang="zh-CN" altLang="en-US" dirty="0"/>
              <a:t>等硬件指标</a:t>
            </a:r>
            <a:endParaRPr lang="en-US" altLang="zh-CN" dirty="0"/>
          </a:p>
          <a:p>
            <a:r>
              <a:rPr lang="zh-CN" altLang="en-US" dirty="0"/>
              <a:t>直接进行整体搜索，以</a:t>
            </a:r>
            <a:r>
              <a:rPr lang="en-US" altLang="zh-CN" dirty="0"/>
              <a:t>Proxylessnas</a:t>
            </a:r>
            <a:r>
              <a:rPr lang="zh-CN" altLang="en-US" dirty="0"/>
              <a:t>为基础。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（三个任务的</a:t>
            </a:r>
            <a:r>
              <a:rPr lang="en-US" altLang="zh-CN" dirty="0"/>
              <a:t>Embedding</a:t>
            </a:r>
            <a:r>
              <a:rPr lang="zh-CN" altLang="en-US" dirty="0"/>
              <a:t>可以同时进行）</a:t>
            </a:r>
          </a:p>
        </p:txBody>
      </p:sp>
    </p:spTree>
    <p:extLst>
      <p:ext uri="{BB962C8B-B14F-4D97-AF65-F5344CB8AC3E}">
        <p14:creationId xmlns:p14="http://schemas.microsoft.com/office/powerpoint/2010/main" val="11065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25A-94E5-408C-B61F-5F7EE6E4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2685-9D89-4E73-8278-3CA37C4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加载数据集函数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8CA9D-31B0-464D-9198-118FF3C8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96" y="2290754"/>
            <a:ext cx="4609193" cy="3603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623FAC-05E1-47FF-BD1F-21EF6308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06" y="1411357"/>
            <a:ext cx="6147353" cy="52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25A-94E5-408C-B61F-5F7EE6E4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2685-9D89-4E73-8278-3CA37C4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编码函数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使用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countVectorizer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sklearn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库文本编码函数）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n-gram_range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设置为（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2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2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）表示使用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2gram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这里可以自动设置多</a:t>
            </a:r>
            <a:r>
              <a:rPr lang="en-US" altLang="zh-CN" sz="2000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gram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Token_parttern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设置为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’\w’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表示按照字符切分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8DC71-CE7A-4CA3-AAC3-00A1E5D2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3" y="3517299"/>
            <a:ext cx="8285839" cy="31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25A-94E5-408C-B61F-5F7EE6E4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2685-9D89-4E73-8278-3CA37C4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编码原理与结果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在每一行中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第一个数字表示第几个域名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第二个数字表示这个字符的编码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（例如</a:t>
            </a:r>
            <a:r>
              <a:rPr lang="en-US" altLang="zh-CN" sz="1400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2gram</a:t>
            </a:r>
            <a:r>
              <a:rPr lang="zh-CN" altLang="en-US" sz="1400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，所有域名的每个部分即两个字符按照字典序排序进行编码）</a:t>
            </a:r>
            <a:endParaRPr lang="en-US" altLang="zh-CN" sz="1400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第三个数字表示这个字符的频数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34730-2997-4573-9907-BE6B6CFF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019" y="969064"/>
            <a:ext cx="3213972" cy="54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25A-94E5-408C-B61F-5F7EE6E4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2685-9D89-4E73-8278-3CA37C44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49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用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mlp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试验了一下结果（能跑，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accuracy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在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88%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59B274-B039-4811-A5CC-14CA3A16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9" y="2456405"/>
            <a:ext cx="5243551" cy="25812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022B4C-7744-455E-A4AC-8393CE54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3" y="2456405"/>
            <a:ext cx="4913725" cy="2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25A-94E5-408C-B61F-5F7EE6E4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</a:t>
            </a:r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Embedding2</a:t>
            </a:r>
            <a:endParaRPr lang="zh-CN" altLang="en-US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2685-9D89-4E73-8278-3CA37C44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49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单个字符直接进行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ascii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码转换，进行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补零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，转换成二维列表（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n*64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F0B90-A96D-427F-A350-49405D61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6" y="2689971"/>
            <a:ext cx="5486440" cy="37243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0BE26D-997B-47BF-B561-74851D76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62" y="3241593"/>
            <a:ext cx="3493822" cy="19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17F00-5658-4B82-BB8E-D1ED84DB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1D223-6944-4F1E-A98C-3C198849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可以提供预训练模型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from import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BA449-9B3A-4251-A7AC-14D89880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5" y="3276391"/>
            <a:ext cx="7977246" cy="5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1FBB7-1414-4392-9763-47ABFC7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Continue...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629B4-EB4A-48D9-A37D-FDF91E6F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继续将恶意域名检测的编码完成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将恶意域名检测和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训练集和验证集跑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得到结果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修改</a:t>
            </a:r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cell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的搜索空间进行实验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同步完成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RNN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部分的实验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直接改或者借鉴其代码多目标优化的部分（硬件指标）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华光楷体_CNKI</vt:lpstr>
      <vt:lpstr>Arial</vt:lpstr>
      <vt:lpstr>Office 主题​​</vt:lpstr>
      <vt:lpstr>进度报告三</vt:lpstr>
      <vt:lpstr>大方向思路（最终二选一）</vt:lpstr>
      <vt:lpstr>DGA任务的Embedding</vt:lpstr>
      <vt:lpstr>DGA任务的Embedding</vt:lpstr>
      <vt:lpstr>DGA任务的Embedding</vt:lpstr>
      <vt:lpstr>DGA任务的Embedding</vt:lpstr>
      <vt:lpstr>DGA任务的Embedding2</vt:lpstr>
      <vt:lpstr>ProxylessNAS</vt:lpstr>
      <vt:lpstr>Continue...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进度报告三</dc:title>
  <dc:creator>季 圣鹏</dc:creator>
  <cp:lastModifiedBy>季 圣鹏</cp:lastModifiedBy>
  <cp:revision>7</cp:revision>
  <dcterms:created xsi:type="dcterms:W3CDTF">2022-02-10T12:39:43Z</dcterms:created>
  <dcterms:modified xsi:type="dcterms:W3CDTF">2022-02-11T13:48:23Z</dcterms:modified>
</cp:coreProperties>
</file>