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2B06F-7073-4E1F-A312-EDBF659EC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23A63E-9CCB-4032-ABE5-196FA87F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6AA3F2-44C8-4A6F-8F24-7D94902B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5958-F120-404C-9D99-8FF48BFB100A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12518F-9D1C-4088-8C74-5DD017BE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D5967-E68F-4854-93C3-C5F98526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84F5-2CC8-4F9A-93DD-E734C1F9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51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40327-D0EA-4FDD-BA37-0B76D853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5AC965-10F0-4E78-AD44-D6D4C2A04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8886B-13E0-42E7-93F4-33EFB12E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5958-F120-404C-9D99-8FF48BFB100A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A629A-BE73-4A69-95F9-573CE7E4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C69FD-C51C-4BE7-ABF4-265454B6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84F5-2CC8-4F9A-93DD-E734C1F9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18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1FBB15-5D85-432B-8B1C-D60A77CD8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79A75B-7BCB-4AED-A242-3898E7A0A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C3DCB-5F4C-4BD6-8342-9C986039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5958-F120-404C-9D99-8FF48BFB100A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B7AB1-59E1-481D-B9F5-258644DE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80C2C-8CF9-45FB-8933-3B052027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84F5-2CC8-4F9A-93DD-E734C1F9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6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361C6-C68C-4F7E-9180-DD9C2DF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70877-BDD2-4962-AC8E-DFE60CE4D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D8EF2-266C-453D-AE11-7606EAE9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5958-F120-404C-9D99-8FF48BFB100A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855FA-B127-4609-B748-B27AD3B3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B5856-0CC7-4CBA-A2AE-FB47FA32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84F5-2CC8-4F9A-93DD-E734C1F9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9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6FA2F-0993-4C47-B0BE-CA9C4AFF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30ABB1-878A-4974-BAAD-F4AA2D658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8ED63-B89E-414B-B314-74F792D9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5958-F120-404C-9D99-8FF48BFB100A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40893-FECC-4E90-B3E5-7FC36D88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2E8C3-906F-4FDC-97EA-5421B7E0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84F5-2CC8-4F9A-93DD-E734C1F9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84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6B9BE-F058-467D-B33F-CFA5BAAF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8B2DE-71F8-451B-8C4A-827815904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47CE4A-2FB6-4615-A80E-7C9BA6D29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B93F35-AD22-4DDB-887E-DCDCBD35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5958-F120-404C-9D99-8FF48BFB100A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0AE8B6-9E57-43AE-ACC0-88669BAD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FF3E7B-46A8-4BAB-ABFA-E2A98751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84F5-2CC8-4F9A-93DD-E734C1F9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24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9BF30-49EB-418D-B708-7EABA26E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6BC17-3DEA-4F54-B70D-3C2989EA1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38687B-1C5B-487D-A881-360C23ED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8E88F8-01A9-4171-AEAA-6473D880B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D49B2E-7321-4CE2-8649-75009A059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65756D-5CBA-4737-9AEE-014A5578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5958-F120-404C-9D99-8FF48BFB100A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A8660F-0056-4A69-8484-56B93985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4467C7-6EFD-4181-90F4-572EEAF5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84F5-2CC8-4F9A-93DD-E734C1F9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95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ACDFA-8E16-4496-9321-0C2B1CE0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891D7E-BBFE-4042-A126-75DD6429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5958-F120-404C-9D99-8FF48BFB100A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B8325A-D035-416F-B851-66FFA782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EB4A8A-57C4-4731-A955-099BFFBD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84F5-2CC8-4F9A-93DD-E734C1F9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14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F9C1C2-2A2C-4803-A689-392A39A2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5958-F120-404C-9D99-8FF48BFB100A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E45794-1462-4844-A0D6-8EB45924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C77317-D5A8-4C3B-835C-3A5A839E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84F5-2CC8-4F9A-93DD-E734C1F9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7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8E48D-F4FD-49F1-A098-9EFA6C32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A9618-E881-4FC9-B20B-99ED6BCB4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382584-2BFE-40DE-B5A3-130496E3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F3CC6D-6600-494A-B195-83AD6898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5958-F120-404C-9D99-8FF48BFB100A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5EB7D0-F16E-4D02-926C-240C10C1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C286CD-53DB-476A-B370-DAF0C035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84F5-2CC8-4F9A-93DD-E734C1F9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00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85052-9D6F-4DDB-A8CD-A166F039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AE1DB0-4646-4549-BE5C-4EEB830A0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90A8D2-32AB-42D3-8470-7DEA1BF08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31F327-F9A9-4D84-B196-4CAA734A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5958-F120-404C-9D99-8FF48BFB100A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3BA52E-A2BC-4C7B-B849-07C806FE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A83439-DB4F-48A1-AD80-42473C95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384F5-2CC8-4F9A-93DD-E734C1F9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92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D3D9B1-A5A2-447A-B112-BE5D6CB9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6E9D7-1E4A-4E82-87EC-B8A8A23B7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51B6C-4E90-4DCC-B940-02DFDF6CC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25958-F120-404C-9D99-8FF48BFB100A}" type="datetimeFigureOut">
              <a:rPr lang="zh-CN" altLang="en-US" smtClean="0"/>
              <a:t>2022/3/25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F7C18-4B48-40DB-9552-5C6C423B6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DF91E-DCC8-40A8-B445-7447820B0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384F5-2CC8-4F9A-93DD-E734C1F97D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14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050A8-98DD-47A6-8970-B80FD8DF7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进度报告九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C65C18-07E8-447B-8997-0CB926485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771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9224E-B154-44F6-A35E-8A589793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论文三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DNS Tunneling: A Deep Learning based Lexicographical Detection Approach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6134B-D477-4D9E-BD7E-DA013507A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感觉工作比较水（非</a:t>
            </a:r>
            <a:r>
              <a:rPr lang="en-US" altLang="zh-CN" dirty="0"/>
              <a:t>CCF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引用）</a:t>
            </a:r>
            <a:endParaRPr lang="en-US" altLang="zh-CN" dirty="0"/>
          </a:p>
          <a:p>
            <a:r>
              <a:rPr lang="zh-CN" altLang="en-US" dirty="0"/>
              <a:t>创新点（数据量还比较小</a:t>
            </a:r>
            <a:r>
              <a:rPr lang="en-US" altLang="zh-CN" dirty="0"/>
              <a:t>8000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模型                                                           结果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4AD323-27A7-42FF-9DCC-7D5693C35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15" y="2834682"/>
            <a:ext cx="7425392" cy="10489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7D16EC-7723-412D-A001-471307858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97243"/>
            <a:ext cx="4443445" cy="15906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2BC251E-F07A-4CF0-A05C-29964E941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094" y="2155503"/>
            <a:ext cx="3605239" cy="16668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7AA865F-5A21-4B2A-9067-65ED52F4F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9885" y="4475644"/>
            <a:ext cx="4938749" cy="123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9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F8A6C-5447-44AA-87CB-F7213DC8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具体内容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F5BBA-2AD2-4463-926A-6EDA58F5E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数据获取，关于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Pcap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包的解析（还未完成）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关于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DNS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隧道检测准备复现的论文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771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F8A6C-5447-44AA-87CB-F7213DC8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F5BBA-2AD2-4463-926A-6EDA58F5E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709"/>
            <a:ext cx="10515600" cy="4333254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原始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pcap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-&gt;DNS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包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-&gt;FQDNS</a:t>
            </a:r>
          </a:p>
          <a:p>
            <a:pPr marL="0" indent="0"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(Single packet-based detection methods)</a:t>
            </a:r>
          </a:p>
          <a:p>
            <a:pPr marL="0" indent="0">
              <a:buNone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原始文件（左边是具体一个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pcap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文件，右边是不同的隧道流量工具）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3A89D4-A862-4BAC-8AB8-6BC8D985E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199" y="1930571"/>
            <a:ext cx="4227458" cy="3355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72A469-8B2A-440E-9F0B-0D0DE334D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34" y="3871291"/>
            <a:ext cx="4089094" cy="22401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58029CA-A098-4A38-932A-A32CA4A33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210" y="3936851"/>
            <a:ext cx="4767535" cy="224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0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5518A-220D-49F8-889E-BC0EACB7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61EB8-C6E7-417F-883B-B22A9572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pcap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文件的总体结构就是文件头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数据包头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1-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数据包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1-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数据包头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2-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数据包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1F026A-E4A1-40D2-9676-20FD51461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7" y="2489843"/>
            <a:ext cx="5772192" cy="33194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786D1D6-8E01-4CA2-971F-CF09741C231D}"/>
              </a:ext>
            </a:extLst>
          </p:cNvPr>
          <p:cNvSpPr txBox="1"/>
          <p:nvPr/>
        </p:nvSpPr>
        <p:spPr>
          <a:xfrm>
            <a:off x="7230717" y="2365513"/>
            <a:ext cx="436327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Pcap Header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b="0" i="0" dirty="0"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24B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）：</a:t>
            </a:r>
            <a:endParaRPr lang="en-US" altLang="zh-CN" sz="2000" b="0" i="0" dirty="0">
              <a:solidFill>
                <a:srgbClr val="FF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400" b="1" i="0" dirty="0">
                <a:solidFill>
                  <a:srgbClr val="333333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Magic(4B)</a:t>
            </a:r>
            <a:r>
              <a:rPr lang="zh-CN" altLang="en-US" sz="1400" b="1" i="0" dirty="0">
                <a:solidFill>
                  <a:srgbClr val="333333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：标记文件开始</a:t>
            </a:r>
            <a:endParaRPr lang="en-US" altLang="zh-CN" sz="1400" b="1" i="0" dirty="0">
              <a:solidFill>
                <a:srgbClr val="333333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Major(2B)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：主要版本号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Minor(2B)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：次要版本号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ThisZone(4B)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：当地的标准事件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SigFigs(4B)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：时间戳的精度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LinkType(4B)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最大的存储长度</a:t>
            </a:r>
            <a:endParaRPr lang="en-US" altLang="zh-CN" sz="1400" b="0" i="0" dirty="0">
              <a:solidFill>
                <a:srgbClr val="333333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LinkType(4B)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：链路类型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B750DC-9200-4A04-954B-A8978D1193F4}"/>
              </a:ext>
            </a:extLst>
          </p:cNvPr>
          <p:cNvSpPr txBox="1"/>
          <p:nvPr/>
        </p:nvSpPr>
        <p:spPr>
          <a:xfrm>
            <a:off x="7230717" y="4184374"/>
            <a:ext cx="346897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Packet Header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16B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b="0" i="0" dirty="0">
              <a:solidFill>
                <a:srgbClr val="FF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Timestamp(4B)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：时间戳高位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Timestamp(4B)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：时间戳低位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Caplen(4B)</a:t>
            </a:r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：抓取到的数据帧长度</a:t>
            </a:r>
            <a:endParaRPr lang="en-US" altLang="zh-CN" sz="1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Len(4B)</a:t>
            </a:r>
            <a:r>
              <a:rPr lang="zh-CN" altLang="en-US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：离线数据长度</a:t>
            </a:r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00 00 01 c5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，转换成十进制就是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453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，所以后面的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latin typeface="-apple-system"/>
              </a:rPr>
              <a:t>453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latin typeface="-apple-system"/>
              </a:rPr>
              <a:t>个字节都是一个数据帧</a:t>
            </a:r>
            <a:endParaRPr lang="zh-CN" altLang="en-US" sz="1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83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50EFA-4438-4A1C-95BE-239A880C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Paper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F3B168-42E4-4645-A7AE-6C2BDA783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复现原则：跟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DGA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一样，数据采用我们跑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DARTS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一样的数据集，只复现模型部分并进行实验，对于文章中提到的超参数和结构严格按照他的进行搭建，对于其他的则进行调优。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这个任务大部分文章是一个二分类问题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（不同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DNS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隧道工具的得到的数据对最终结果会有一定的影响，具体训练实验来看，平均使用是一个方法）</a:t>
            </a:r>
          </a:p>
        </p:txBody>
      </p:sp>
    </p:spTree>
    <p:extLst>
      <p:ext uri="{BB962C8B-B14F-4D97-AF65-F5344CB8AC3E}">
        <p14:creationId xmlns:p14="http://schemas.microsoft.com/office/powerpoint/2010/main" val="328280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FB460-CFCF-483A-82C6-5E4FD678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论文一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DNS covert channel detection method using the LSTM model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2021B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3DC76-5F9A-4428-87B0-137456F5D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单层的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LSTM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网络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数据预处理比较多（值得参考）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en-US" altLang="zh-CN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Remove the 2LD.TLDs from the FQDNs</a:t>
            </a:r>
          </a:p>
          <a:p>
            <a:pPr marL="0" indent="0">
              <a:buNone/>
            </a:pP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2.Convert all uppercase characters to lowercase character</a:t>
            </a:r>
          </a:p>
          <a:p>
            <a:pPr marL="0" indent="0">
              <a:buNone/>
            </a:pP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3.Remove the separators ”.” out of the FQNDs</a:t>
            </a:r>
          </a:p>
          <a:p>
            <a:pPr marL="0" indent="0">
              <a:buNone/>
            </a:pPr>
            <a:r>
              <a:rPr lang="en-US" altLang="zh-CN" sz="1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4.Unify the length of strings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分组过滤部分（不一定去复现）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buAutoNum type="arabicPeriod"/>
            </a:pPr>
            <a:r>
              <a:rPr lang="en-US" altLang="zh-CN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Remove the duplicate queried FQDNs in each group</a:t>
            </a:r>
            <a:r>
              <a:rPr lang="zh-CN" altLang="en-US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（去重）</a:t>
            </a:r>
            <a:endParaRPr lang="en-US" altLang="zh-CN" sz="15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buAutoNum type="arabicPeriod"/>
            </a:pPr>
            <a:r>
              <a:rPr lang="en-US" altLang="zh-CN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Remove the group that contains a small number of FQDNs</a:t>
            </a:r>
            <a:r>
              <a:rPr lang="zh-CN" altLang="en-US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（少就不用）</a:t>
            </a:r>
            <a:endParaRPr lang="en-US" altLang="zh-CN" sz="15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buAutoNum type="arabicPeriod"/>
            </a:pPr>
            <a:r>
              <a:rPr lang="en-US" altLang="zh-CN" sz="1500" dirty="0">
                <a:latin typeface="华文楷体" panose="02010600040101010101" pitchFamily="2" charset="-122"/>
                <a:ea typeface="华文楷体" panose="02010600040101010101" pitchFamily="2" charset="-122"/>
              </a:rPr>
              <a:t>Filter by using a whitelist.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680267-2597-475A-916D-12BC18898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306" y="1755293"/>
            <a:ext cx="4297494" cy="323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8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FB460-CFCF-483A-82C6-5E4FD678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论文一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DNS covert channel detection method using the LSTM model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2021B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3DC76-5F9A-4428-87B0-137456F5D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</a:p>
          <a:p>
            <a:pPr marL="0" indent="0">
              <a:buNone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E6899F-9800-4F53-BC4A-125BF479F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328749"/>
            <a:ext cx="3339547" cy="20953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7F50A2-03B6-499B-862E-697AA0FD6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312" y="2328750"/>
            <a:ext cx="3757640" cy="21264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455C975-7C43-42D3-B42D-4602179F8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224" y="2328749"/>
            <a:ext cx="3757640" cy="165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6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FB460-CFCF-483A-82C6-5E4FD678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论文二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 Byte-level CNN Method to Detect DNS Tunnels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2019C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3DC76-5F9A-4428-87B0-137456F5D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最大的创新点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Byte-level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F4FD7CB-9614-47D3-A9C8-E85C7E4A0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87" y="2315817"/>
            <a:ext cx="7383593" cy="427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2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FB460-CFCF-483A-82C6-5E4FD678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论文二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 Byte-level CNN Method to Detect DNS Tunnels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2019C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3DC76-5F9A-4428-87B0-137456F5D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网络结构是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CNN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为主体                          最终结果和问题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CDD7AF-7969-4B6D-B949-9282DD02F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83" y="2298205"/>
            <a:ext cx="3591765" cy="41269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2E1328-C145-4F6B-88E1-0FF569C83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909" y="2290753"/>
            <a:ext cx="4086445" cy="14910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1239E14-B391-4591-847E-0B7C8DBFB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025" y="4175192"/>
            <a:ext cx="5928446" cy="101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1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482</Words>
  <Application>Microsoft Office PowerPoint</Application>
  <PresentationFormat>宽屏</PresentationFormat>
  <Paragraphs>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-apple-system</vt:lpstr>
      <vt:lpstr>等线</vt:lpstr>
      <vt:lpstr>等线 Light</vt:lpstr>
      <vt:lpstr>华文楷体</vt:lpstr>
      <vt:lpstr>Arial</vt:lpstr>
      <vt:lpstr>Office 主题​​</vt:lpstr>
      <vt:lpstr>进度报告九</vt:lpstr>
      <vt:lpstr>具体内容</vt:lpstr>
      <vt:lpstr>数据</vt:lpstr>
      <vt:lpstr>数据</vt:lpstr>
      <vt:lpstr>Paper</vt:lpstr>
      <vt:lpstr>论文一DNS covert channel detection method using the LSTM model（2021B）</vt:lpstr>
      <vt:lpstr>论文一DNS covert channel detection method using the LSTM model（2021B）</vt:lpstr>
      <vt:lpstr>论文二A Byte-level CNN Method to Detect DNS Tunnels（2019C）</vt:lpstr>
      <vt:lpstr>论文二A Byte-level CNN Method to Detect DNS Tunnels（2019C）</vt:lpstr>
      <vt:lpstr>论文三DNS Tunneling: A Deep Learning based Lexicographical Detection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进度报告九</dc:title>
  <dc:creator>季 圣鹏</dc:creator>
  <cp:lastModifiedBy>季 圣鹏</cp:lastModifiedBy>
  <cp:revision>4</cp:revision>
  <dcterms:created xsi:type="dcterms:W3CDTF">2022-03-25T07:04:31Z</dcterms:created>
  <dcterms:modified xsi:type="dcterms:W3CDTF">2022-03-25T13:26:08Z</dcterms:modified>
</cp:coreProperties>
</file>