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6CA18-3531-451A-81FC-07C89FD2E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22E7C4-2094-4F46-ADD1-179B09B62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F0457-D3B0-4E8B-AAE2-197050CD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5ED-2870-45F7-B2D6-9E311D39A893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BC433-6739-4BD5-BEE2-6280F824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8048E-2E50-42BE-9E57-187185A9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9E07-9B3B-4973-8BCA-28CC05A51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5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BAF37-65E2-4388-A213-BC68E1D1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58FFA-3A62-484F-9FE9-33202F054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95775-71B0-4F6C-BD11-A85B61A2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5ED-2870-45F7-B2D6-9E311D39A893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AC7EA-B786-428B-B382-96FA96EC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894AC-B81C-4E99-8F95-B97D4DCA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9E07-9B3B-4973-8BCA-28CC05A51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1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4DF119-D649-49A4-9B4C-5A3F9A040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61193-0335-4E6A-BE46-6F2972113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21515-6C1E-4E42-BC4B-94164EEA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5ED-2870-45F7-B2D6-9E311D39A893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DE65B-635E-4071-B280-8828B5FF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D7B7A-089B-416B-B109-BAEB3A53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9E07-9B3B-4973-8BCA-28CC05A51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0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034C6-C5F5-48B3-BE82-79DE2A20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D1E85-E605-4124-8A4D-0FA4C430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83B83-7AD6-44FF-B1E8-6ACB2B24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5ED-2870-45F7-B2D6-9E311D39A893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4F916-12C3-45F7-BB2B-ED4B759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AB404-B4AF-4325-8BB1-AC391646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9E07-9B3B-4973-8BCA-28CC05A51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30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5DE78-9A2F-4196-B0BC-208F6A8A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CD594-3497-4834-836E-4B549422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70077-3498-4377-9772-85FBEFCE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5ED-2870-45F7-B2D6-9E311D39A893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0D952-02B3-492D-A8AD-CFD1905B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D8AE8-AF4C-47E1-9C12-12AFC7D9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9E07-9B3B-4973-8BCA-28CC05A51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8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4A999-EB6F-41AF-9E8B-9DCE9197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C5596-1860-4631-9E8D-35162027A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1A5C9-7D31-4E11-A1E1-913BD18CD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1977D-7E4C-4CEA-AC3F-7887B326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5ED-2870-45F7-B2D6-9E311D39A893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A8D3E-C782-41B3-8352-1AEF4CA9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C5ECD-A43B-4564-9B2B-FBDA0B96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9E07-9B3B-4973-8BCA-28CC05A51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1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A86AC-722B-4DCE-82A4-F02A5894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A083F-67E6-4BAD-831B-7D59183BC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366605-430C-4755-AFD5-E5D853E66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9F9661-001D-43E5-A405-22EA8F1A7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77547A-F79A-4825-A4B5-FA4E862DB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0880F2-1BDE-4434-B528-030FF10D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5ED-2870-45F7-B2D6-9E311D39A893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82C7C5-573C-49E7-B5C8-4DA5F487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285A77-CEC5-48BE-BA68-0E21695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9E07-9B3B-4973-8BCA-28CC05A51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9ECB4-0F01-4935-B4B3-7D940014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1EA9ED-1A95-4C1A-A4EE-8FBB3E74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5ED-2870-45F7-B2D6-9E311D39A893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85EA55-8C49-4867-8035-0591DB3A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0BC5FB-80EA-4A27-B314-877B0057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9E07-9B3B-4973-8BCA-28CC05A51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2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828DEE-9830-4354-87AE-392FF31C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5ED-2870-45F7-B2D6-9E311D39A893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4CB408-69AC-4563-89AB-CD6EBDC2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0C33D1-E60F-40C5-8040-5B2C8B54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9E07-9B3B-4973-8BCA-28CC05A51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1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47AAE-43D4-4663-802A-8691E732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0C8DD-48CB-4D20-9AE9-F5240008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BC4159-3C59-4D8D-B8F2-54A05607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CADB5-7AC7-494E-A760-6E77745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5ED-2870-45F7-B2D6-9E311D39A893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E1C64-20F6-40D7-9FB7-526B60EA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14F37-0D13-413D-A62C-12B26E83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9E07-9B3B-4973-8BCA-28CC05A51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4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F0C01-C349-4AD5-ACC0-9986E9A7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93B3B-3926-4EF6-B2B1-7D5F9795C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A86E5-A357-4576-A08E-436A87B27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6E1C-3BF8-4339-A0A2-0433D379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5ED-2870-45F7-B2D6-9E311D39A893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08D04A-9495-4FF0-A889-2D7745A9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04EB5-5837-4588-B5A1-25B8953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9E07-9B3B-4973-8BCA-28CC05A51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7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F68863-5485-42C3-9509-829122B4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2DE55-1F6C-4AE6-B524-0E7C3B642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3D2D5-6931-481C-B522-D26CAB4C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0C5ED-2870-45F7-B2D6-9E311D39A893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52E27-B81E-4BB8-B831-81E98810E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C8907-3A5E-4435-AD8A-55FB215E0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9E07-9B3B-4973-8BCA-28CC05A51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2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D2613-975B-4675-9E0D-662973064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进度报告二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0DAAAD-A56C-4B5E-99A6-D419C81F7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季圣鹏</a:t>
            </a:r>
          </a:p>
        </p:txBody>
      </p:sp>
    </p:spTree>
    <p:extLst>
      <p:ext uri="{BB962C8B-B14F-4D97-AF65-F5344CB8AC3E}">
        <p14:creationId xmlns:p14="http://schemas.microsoft.com/office/powerpoint/2010/main" val="406045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CBFBF-87C0-4BBD-996A-65C99FC0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63EA4-CCBF-40C5-AFC7-F0060D85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代码实现的话是以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DARTS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和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PROXYLESSNAS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为基础（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FBNET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三个任务并没有本质差别，输入读取和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Embedding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层，我们考虑的是读取成</a:t>
            </a:r>
            <a:r>
              <a:rPr lang="zh-CN" altLang="en-US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图片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的格式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(32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32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3)</a:t>
            </a:r>
            <a:r>
              <a:rPr lang="zh-CN" altLang="en-US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（现在做的是文本类型编码）</a:t>
            </a:r>
            <a:endParaRPr lang="en-US" altLang="zh-CN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流量分类直接用谢博的</a:t>
            </a:r>
            <a:endParaRPr lang="en-US" altLang="zh-CN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UNSW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数据集（崔楚鹏学长的原始数据，跑一遍）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良性已获得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top10000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100000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1000000</a:t>
            </a:r>
          </a:p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恶意已获得（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360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实验室有些更新比较快的家族只有一天的）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1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D6ECD-0B82-4E8B-A5B0-4F1459B2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DARTS-CIFAR10-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服务器单核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GPU</a:t>
            </a:r>
            <a:endParaRPr lang="zh-CN" altLang="en-US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EB4425F-06AB-45CA-BF32-6A3CFADD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batch_size=1,epoch=1,cnn,cell=7,layer=20</a:t>
            </a: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两小时训练集准确率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10%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232380-0D99-4125-B13A-D39C79805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1" y="4096054"/>
            <a:ext cx="4103125" cy="19955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F85AC9-5001-4FA4-BAD5-C9A57C12D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530" y="2247375"/>
            <a:ext cx="5506279" cy="39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8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D6ECD-0B82-4E8B-A5B0-4F1459B2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DARTS-CIFAR10-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服务器单核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GPU</a:t>
            </a:r>
            <a:endParaRPr lang="zh-CN" altLang="en-US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EB4425F-06AB-45CA-BF32-6A3CFADD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batch_size=32,epoch=100,cnn,cell=7,layer=20</a:t>
            </a: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一天后训练集准确率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99.1%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，验证集准确率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95.4%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5727F4-E3BE-41B1-93D3-9D811F0EE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3" y="2887317"/>
            <a:ext cx="7847481" cy="32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7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A16F9-16B6-423C-A735-9E81CB17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DARTS-CIFAR10-</a:t>
            </a:r>
            <a:r>
              <a:rPr lang="zh-CN" altLang="en-US" sz="4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服务器单核</a:t>
            </a:r>
            <a:r>
              <a:rPr lang="en-US" altLang="zh-CN" sz="4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GPU</a:t>
            </a:r>
            <a:r>
              <a:rPr lang="zh-CN" altLang="en-US" sz="4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（局限性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A5F06-86C2-41C1-ABFE-3CA3B5725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DARTS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的代码改一改可以应用到我们的任务上（代码基本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ok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Batch_size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不能调太大，会造成内存爆炸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硬件不可微指标没有</a:t>
            </a:r>
            <a:endParaRPr lang="en-US" altLang="zh-CN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搜索单元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cell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固定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在较大的图像类数据集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ImageNET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上结果会下降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无</a:t>
            </a:r>
            <a:r>
              <a:rPr lang="en-US" altLang="zh-CN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RNN+CNN</a:t>
            </a:r>
            <a:r>
              <a:rPr lang="zh-CN" altLang="en-US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的结构（现在的论文中都没有）</a:t>
            </a:r>
            <a:endParaRPr lang="en-US" altLang="zh-CN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83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A546F-8460-4840-9948-37159CEE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Continue...</a:t>
            </a:r>
            <a:endParaRPr lang="zh-CN" altLang="en-US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D4D93-4799-45E6-8E9F-BC68E9B5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将三个任务数据输入和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Embedding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部分完成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继续调参能够得到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DARTS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的结果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PROXYLESSNAS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代码应用上去（还有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BUG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还在调）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寻找一些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latency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更容易实现的代码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30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278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华光楷体_CNKI</vt:lpstr>
      <vt:lpstr>Arial</vt:lpstr>
      <vt:lpstr>Office 主题​​</vt:lpstr>
      <vt:lpstr>进度报告二</vt:lpstr>
      <vt:lpstr>PowerPoint 演示文稿</vt:lpstr>
      <vt:lpstr>DARTS-CIFAR10-服务器单核GPU</vt:lpstr>
      <vt:lpstr>DARTS-CIFAR10-服务器单核GPU</vt:lpstr>
      <vt:lpstr>DARTS-CIFAR10-服务器单核GPU（局限性）</vt:lpstr>
      <vt:lpstr>Continue...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进度报告二</dc:title>
  <dc:creator>季 圣鹏</dc:creator>
  <cp:lastModifiedBy>季 圣鹏</cp:lastModifiedBy>
  <cp:revision>6</cp:revision>
  <dcterms:created xsi:type="dcterms:W3CDTF">2022-01-28T05:52:39Z</dcterms:created>
  <dcterms:modified xsi:type="dcterms:W3CDTF">2022-02-11T12:08:36Z</dcterms:modified>
</cp:coreProperties>
</file>