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60" y="1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06DBD1-E1D9-47B6-AC63-DD42592433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1B5608A-197C-4E65-AAC4-E0DEDC7B71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2EC9FA-725E-428C-8979-7CF4A3E2C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43559-9B96-4046-8610-C457BD47699F}" type="datetimeFigureOut">
              <a:rPr lang="zh-CN" altLang="en-US" smtClean="0"/>
              <a:t>2022/2/25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6F781C-1A4C-42A2-8952-AF8C42BA0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650C1F-E7F3-4783-8443-4C13440EB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78E58-5811-411C-829F-E46C09503C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055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22BD3F-CEAF-4CA5-8526-7F736873D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9CB5755-E237-4231-821D-7E1840FED5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8AB004-4D81-41C2-87E1-52774825D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43559-9B96-4046-8610-C457BD47699F}" type="datetimeFigureOut">
              <a:rPr lang="zh-CN" altLang="en-US" smtClean="0"/>
              <a:t>2022/2/25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1DCC3A-ABD0-40D8-BD86-20A87D83D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85546E-8121-45EA-95ED-F6AC6B092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78E58-5811-411C-829F-E46C09503C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0273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3B7960E-4884-4471-8ABC-76B08DDEFE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18D702A-E4F2-4BC3-AA14-14B9782EAA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AEFCBD-F8FD-4E79-A275-B2E954707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43559-9B96-4046-8610-C457BD47699F}" type="datetimeFigureOut">
              <a:rPr lang="zh-CN" altLang="en-US" smtClean="0"/>
              <a:t>2022/2/25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1A9C47-F473-402B-B02D-345A91880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85BFE5-69E2-4147-B2F2-107EB79D7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78E58-5811-411C-829F-E46C09503C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865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05C3AE-3EFB-454E-BAF9-C4ED0DF2D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68E3AA-2A77-412F-921A-FB49C6C718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F627CC-B47F-4973-99B6-D4F58A9E3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43559-9B96-4046-8610-C457BD47699F}" type="datetimeFigureOut">
              <a:rPr lang="zh-CN" altLang="en-US" smtClean="0"/>
              <a:t>2022/2/25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A3709F-64CA-42C0-9619-5A2A3B328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BAB2F4-21B1-400C-B414-6122DF30C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78E58-5811-411C-829F-E46C09503C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7953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8F1529-C395-41B5-B4B5-908E4D37F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451639F-B3F3-43B3-A365-CF63794375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67916A-5D66-41EE-AABC-36C5B117F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43559-9B96-4046-8610-C457BD47699F}" type="datetimeFigureOut">
              <a:rPr lang="zh-CN" altLang="en-US" smtClean="0"/>
              <a:t>2022/2/25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E5F95E-8E14-4E48-8E9B-1DD47CD5C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A84ED9-485E-496C-BA84-E9287ABA6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78E58-5811-411C-829F-E46C09503C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7533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0A51DF-E7F3-4C75-9604-B9A3AB801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D0831B-D530-4600-A3F6-2E78A15E8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627F840-F652-49EF-B615-B97D8D04A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0FB52A6-5C27-493C-A8F9-EDE84827B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43559-9B96-4046-8610-C457BD47699F}" type="datetimeFigureOut">
              <a:rPr lang="zh-CN" altLang="en-US" smtClean="0"/>
              <a:t>2022/2/25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0BE221F-C4DA-4F74-965E-88DC12597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EE6BC40-1566-4237-84F0-2EFAF57C1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78E58-5811-411C-829F-E46C09503C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1480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60CA2A-99ED-440D-8D46-AEC812B87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6F642C9-CEBF-49F8-8C03-F97A89A09C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D63AD72-C958-4EEB-A121-BB19240979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E9EAA85-BBCA-4963-97FF-291FCA9696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0678C88-3BD8-4ED9-99DB-71793EFBA1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2A2B7D9-814D-4125-B276-1EEEF13A9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43559-9B96-4046-8610-C457BD47699F}" type="datetimeFigureOut">
              <a:rPr lang="zh-CN" altLang="en-US" smtClean="0"/>
              <a:t>2022/2/25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A0D65E0-4AE9-47DA-B12C-901F144D9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86CA487-5E03-4A79-AAE4-D6E5C84F0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78E58-5811-411C-829F-E46C09503C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3823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DC1B4C-F58D-4FFB-8C61-7384AA288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DED100C-BAB0-4561-88C8-C2C5A241C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43559-9B96-4046-8610-C457BD47699F}" type="datetimeFigureOut">
              <a:rPr lang="zh-CN" altLang="en-US" smtClean="0"/>
              <a:t>2022/2/25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F0986ED-8333-44FC-87D2-18DC062F4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9DFC511-FFE1-4913-839A-55DF2C472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78E58-5811-411C-829F-E46C09503C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7166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362F839-C419-4097-B722-87BF4BC8A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43559-9B96-4046-8610-C457BD47699F}" type="datetimeFigureOut">
              <a:rPr lang="zh-CN" altLang="en-US" smtClean="0"/>
              <a:t>2022/2/25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E6DAD58-30F8-49B4-91BC-992904696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E6A0B3C-CBEF-47A6-B859-A0CCD3B1D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78E58-5811-411C-829F-E46C09503C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2680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910583-A6DD-4C50-8D11-A21C2BD20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FD2A9E-FFC1-46A1-BFB7-130DE38BF3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F416DE0-3108-402D-8F26-9936E70ADF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E100C88-6A4B-4768-A2C5-AAEB3F262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43559-9B96-4046-8610-C457BD47699F}" type="datetimeFigureOut">
              <a:rPr lang="zh-CN" altLang="en-US" smtClean="0"/>
              <a:t>2022/2/25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55BB18D-64FB-4DC5-A0B1-9B5CBFF8C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6FA2029-6B86-4102-A6D7-A6911E7B9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78E58-5811-411C-829F-E46C09503C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9354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090B01-003A-44FC-AF98-82DA1815E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441B381-3C55-43AF-A4B8-C6925DF209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CF0114B-7E4B-4BA4-872C-404DAF17EB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CD9D398-189B-4790-BDE6-2E6EAF520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43559-9B96-4046-8610-C457BD47699F}" type="datetimeFigureOut">
              <a:rPr lang="zh-CN" altLang="en-US" smtClean="0"/>
              <a:t>2022/2/25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A21C140-AB16-4F7A-8ECD-9E3017B50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4467499-F6AE-4E0A-A86B-380D2A4FF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78E58-5811-411C-829F-E46C09503C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0015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3DAE444-57D6-4E57-9026-117FD9A1E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9BE63BE-1A4C-4C5C-A20F-DCF0EEB188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193575-949D-4F2C-A3F2-791E2D5347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D43559-9B96-4046-8610-C457BD47699F}" type="datetimeFigureOut">
              <a:rPr lang="zh-CN" altLang="en-US" smtClean="0"/>
              <a:t>2022/2/25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F63E3C-66DD-4292-A65F-510F0BF228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ACB563-311F-4858-AA76-B97AD6C8EC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E78E58-5811-411C-829F-E46C09503C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2055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0E59DD-0D4B-47B7-8438-9B92E5E301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latin typeface="华光楷体_CNKI" panose="02000500000000000000" pitchFamily="2" charset="-122"/>
                <a:ea typeface="华光楷体_CNKI" panose="02000500000000000000" pitchFamily="2" charset="-122"/>
              </a:rPr>
              <a:t>进度报告五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B154799-38F2-473C-96B5-C0E435A77E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0722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71B2E1-9A7B-4172-AC41-9987541E9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华光楷体_CNKI" panose="02000500000000000000" pitchFamily="2" charset="-122"/>
                <a:ea typeface="华光楷体_CNKI" panose="02000500000000000000" pitchFamily="2" charset="-122"/>
              </a:rPr>
              <a:t>DGA</a:t>
            </a:r>
            <a:r>
              <a:rPr lang="zh-CN" altLang="en-US" dirty="0">
                <a:latin typeface="华光楷体_CNKI" panose="02000500000000000000" pitchFamily="2" charset="-122"/>
                <a:ea typeface="华光楷体_CNKI" panose="02000500000000000000" pitchFamily="2" charset="-122"/>
              </a:rPr>
              <a:t>对比实验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28D476-C84C-47BA-94C6-24E85173F7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华光楷体_CNKI" panose="02000500000000000000" pitchFamily="2" charset="-122"/>
                <a:ea typeface="华光楷体_CNKI" panose="02000500000000000000" pitchFamily="2" charset="-122"/>
              </a:rPr>
              <a:t>DGA Domain Detection using Deep Learning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80CB970-1489-45A0-B7AE-0118AB25F5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771" y="2717410"/>
            <a:ext cx="3476650" cy="281465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2ED1533-DC57-4941-AAD3-751C1FB117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9529" y="3071672"/>
            <a:ext cx="5346229" cy="1859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305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71B2E1-9A7B-4172-AC41-9987541E9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华光楷体_CNKI" panose="02000500000000000000" pitchFamily="2" charset="-122"/>
                <a:ea typeface="华光楷体_CNKI" panose="02000500000000000000" pitchFamily="2" charset="-122"/>
              </a:rPr>
              <a:t>DGA</a:t>
            </a:r>
            <a:r>
              <a:rPr lang="zh-CN" altLang="en-US" dirty="0">
                <a:latin typeface="华光楷体_CNKI" panose="02000500000000000000" pitchFamily="2" charset="-122"/>
                <a:ea typeface="华光楷体_CNKI" panose="02000500000000000000" pitchFamily="2" charset="-122"/>
              </a:rPr>
              <a:t>对比实验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28D476-C84C-47BA-94C6-24E85173F7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华光楷体_CNKI" panose="02000500000000000000" pitchFamily="2" charset="-122"/>
                <a:ea typeface="华光楷体_CNKI" panose="02000500000000000000" pitchFamily="2" charset="-122"/>
              </a:rPr>
              <a:t>DGA Domain Detection using Deep Learning</a:t>
            </a:r>
            <a:r>
              <a:rPr lang="zh-CN" altLang="en-US" dirty="0">
                <a:latin typeface="华光楷体_CNKI" panose="02000500000000000000" pitchFamily="2" charset="-122"/>
                <a:ea typeface="华光楷体_CNKI" panose="02000500000000000000" pitchFamily="2" charset="-122"/>
              </a:rPr>
              <a:t>（</a:t>
            </a:r>
            <a:r>
              <a:rPr lang="en-US" altLang="zh-CN" dirty="0">
                <a:latin typeface="华光楷体_CNKI" panose="02000500000000000000" pitchFamily="2" charset="-122"/>
                <a:ea typeface="华光楷体_CNKI" panose="02000500000000000000" pitchFamily="2" charset="-122"/>
              </a:rPr>
              <a:t>10+7</a:t>
            </a:r>
            <a:r>
              <a:rPr lang="zh-CN" altLang="en-US" dirty="0">
                <a:latin typeface="华光楷体_CNKI" panose="02000500000000000000" pitchFamily="2" charset="-122"/>
                <a:ea typeface="华光楷体_CNKI" panose="02000500000000000000" pitchFamily="2" charset="-122"/>
              </a:rPr>
              <a:t>）</a:t>
            </a:r>
            <a:endParaRPr lang="en-US" altLang="zh-CN" dirty="0">
              <a:latin typeface="华光楷体_CNKI" panose="02000500000000000000" pitchFamily="2" charset="-122"/>
              <a:ea typeface="华光楷体_CNKI" panose="02000500000000000000" pitchFamily="2" charset="-122"/>
            </a:endParaRPr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59DFB09-DDD4-4B7F-B2E2-113A58EA99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5118" y="2442943"/>
            <a:ext cx="5557878" cy="166688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87091FBE-831E-4319-BD1C-C4BCC4EE74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5118" y="4284793"/>
            <a:ext cx="8205847" cy="2105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227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BB7B55-0DA0-4801-B959-640E19656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华光楷体_CNKI" panose="02000500000000000000" pitchFamily="2" charset="-122"/>
                <a:ea typeface="华光楷体_CNKI" panose="02000500000000000000" pitchFamily="2" charset="-122"/>
              </a:rPr>
              <a:t>DGA</a:t>
            </a:r>
            <a:r>
              <a:rPr lang="zh-CN" altLang="en-US" dirty="0">
                <a:latin typeface="华光楷体_CNKI" panose="02000500000000000000" pitchFamily="2" charset="-122"/>
                <a:ea typeface="华光楷体_CNKI" panose="02000500000000000000" pitchFamily="2" charset="-122"/>
              </a:rPr>
              <a:t>对比实验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AF3D77-3837-423C-8DA7-626060A166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华光楷体_CNKI" panose="02000500000000000000" pitchFamily="2" charset="-122"/>
                <a:ea typeface="华光楷体_CNKI" panose="02000500000000000000" pitchFamily="2" charset="-122"/>
              </a:rPr>
              <a:t>一层卷积</a:t>
            </a:r>
            <a:endParaRPr lang="en-US" altLang="zh-CN" dirty="0">
              <a:latin typeface="华光楷体_CNKI" panose="02000500000000000000" pitchFamily="2" charset="-122"/>
              <a:ea typeface="华光楷体_CNKI" panose="02000500000000000000" pitchFamily="2" charset="-122"/>
            </a:endParaRPr>
          </a:p>
          <a:p>
            <a:endParaRPr lang="en-US" altLang="zh-CN" dirty="0">
              <a:latin typeface="华光楷体_CNKI" panose="02000500000000000000" pitchFamily="2" charset="-122"/>
              <a:ea typeface="华光楷体_CNKI" panose="02000500000000000000" pitchFamily="2" charset="-122"/>
            </a:endParaRPr>
          </a:p>
          <a:p>
            <a:endParaRPr lang="en-US" altLang="zh-CN" dirty="0">
              <a:latin typeface="华光楷体_CNKI" panose="02000500000000000000" pitchFamily="2" charset="-122"/>
              <a:ea typeface="华光楷体_CNKI" panose="02000500000000000000" pitchFamily="2" charset="-122"/>
            </a:endParaRPr>
          </a:p>
          <a:p>
            <a:endParaRPr lang="en-US" altLang="zh-CN" dirty="0">
              <a:latin typeface="华光楷体_CNKI" panose="02000500000000000000" pitchFamily="2" charset="-122"/>
              <a:ea typeface="华光楷体_CNKI" panose="02000500000000000000" pitchFamily="2" charset="-122"/>
            </a:endParaRPr>
          </a:p>
          <a:p>
            <a:endParaRPr lang="en-US" altLang="zh-CN" dirty="0">
              <a:latin typeface="华光楷体_CNKI" panose="02000500000000000000" pitchFamily="2" charset="-122"/>
              <a:ea typeface="华光楷体_CNKI" panose="02000500000000000000" pitchFamily="2" charset="-122"/>
            </a:endParaRPr>
          </a:p>
          <a:p>
            <a:r>
              <a:rPr lang="en-US" altLang="zh-CN" dirty="0">
                <a:latin typeface="华光楷体_CNKI" panose="02000500000000000000" pitchFamily="2" charset="-122"/>
                <a:ea typeface="华光楷体_CNKI" panose="02000500000000000000" pitchFamily="2" charset="-122"/>
              </a:rPr>
              <a:t>CNN+GRU</a:t>
            </a:r>
          </a:p>
          <a:p>
            <a:pPr marL="0" indent="0">
              <a:buNone/>
            </a:pPr>
            <a:endParaRPr lang="en-US" altLang="zh-CN" dirty="0">
              <a:latin typeface="华光楷体_CNKI" panose="02000500000000000000" pitchFamily="2" charset="-122"/>
              <a:ea typeface="华光楷体_CNKI" panose="02000500000000000000" pitchFamily="2" charset="-122"/>
            </a:endParaRPr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6AAF284-FEF7-4869-9C3A-7E7EF210BE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725" y="2428868"/>
            <a:ext cx="7335418" cy="183005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D4D9997-29D5-42F3-B085-8FE6E0FD08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8726" y="4932287"/>
            <a:ext cx="7385114" cy="1714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136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BB7B55-0DA0-4801-B959-640E19656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华光楷体_CNKI" panose="02000500000000000000" pitchFamily="2" charset="-122"/>
                <a:ea typeface="华光楷体_CNKI" panose="02000500000000000000" pitchFamily="2" charset="-122"/>
              </a:rPr>
              <a:t>DGA</a:t>
            </a:r>
            <a:r>
              <a:rPr lang="zh-CN" altLang="en-US" dirty="0">
                <a:latin typeface="华光楷体_CNKI" panose="02000500000000000000" pitchFamily="2" charset="-122"/>
                <a:ea typeface="华光楷体_CNKI" panose="02000500000000000000" pitchFamily="2" charset="-122"/>
              </a:rPr>
              <a:t>对比实验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AF3D77-3837-423C-8DA7-626060A166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latin typeface="华光楷体_CNKI" panose="02000500000000000000" pitchFamily="2" charset="-122"/>
                <a:ea typeface="华光楷体_CNKI" panose="02000500000000000000" pitchFamily="2" charset="-122"/>
              </a:rPr>
              <a:t>调整后</a:t>
            </a:r>
            <a:endParaRPr lang="en-US" altLang="zh-CN" dirty="0">
              <a:latin typeface="华光楷体_CNKI" panose="02000500000000000000" pitchFamily="2" charset="-122"/>
              <a:ea typeface="华光楷体_CNKI" panose="02000500000000000000" pitchFamily="2" charset="-122"/>
            </a:endParaRPr>
          </a:p>
          <a:p>
            <a:endParaRPr lang="en-US" altLang="zh-CN" dirty="0">
              <a:latin typeface="华光楷体_CNKI" panose="02000500000000000000" pitchFamily="2" charset="-122"/>
              <a:ea typeface="华光楷体_CNKI" panose="02000500000000000000" pitchFamily="2" charset="-122"/>
            </a:endParaRPr>
          </a:p>
          <a:p>
            <a:endParaRPr lang="en-US" altLang="zh-CN" dirty="0">
              <a:latin typeface="华光楷体_CNKI" panose="02000500000000000000" pitchFamily="2" charset="-122"/>
              <a:ea typeface="华光楷体_CNKI" panose="02000500000000000000" pitchFamily="2" charset="-122"/>
            </a:endParaRPr>
          </a:p>
          <a:p>
            <a:endParaRPr lang="en-US" altLang="zh-CN" dirty="0">
              <a:latin typeface="华光楷体_CNKI" panose="02000500000000000000" pitchFamily="2" charset="-122"/>
              <a:ea typeface="华光楷体_CNKI" panose="02000500000000000000" pitchFamily="2" charset="-122"/>
            </a:endParaRPr>
          </a:p>
          <a:p>
            <a:endParaRPr lang="en-US" altLang="zh-CN" dirty="0">
              <a:latin typeface="华光楷体_CNKI" panose="02000500000000000000" pitchFamily="2" charset="-122"/>
              <a:ea typeface="华光楷体_CNKI" panose="02000500000000000000" pitchFamily="2" charset="-122"/>
            </a:endParaRPr>
          </a:p>
          <a:p>
            <a:pPr marL="0" indent="0">
              <a:buNone/>
            </a:pPr>
            <a:endParaRPr lang="en-US" altLang="zh-CN" dirty="0">
              <a:latin typeface="华光楷体_CNKI" panose="02000500000000000000" pitchFamily="2" charset="-122"/>
              <a:ea typeface="华光楷体_CNKI" panose="02000500000000000000" pitchFamily="2" charset="-122"/>
            </a:endParaRPr>
          </a:p>
          <a:p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AE5FFB83-4B53-4D24-B3A7-E9CFCE6C54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891" y="2481459"/>
            <a:ext cx="8229660" cy="2590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6126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</TotalTime>
  <Words>38</Words>
  <Application>Microsoft Office PowerPoint</Application>
  <PresentationFormat>宽屏</PresentationFormat>
  <Paragraphs>20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等线</vt:lpstr>
      <vt:lpstr>等线 Light</vt:lpstr>
      <vt:lpstr>华光楷体_CNKI</vt:lpstr>
      <vt:lpstr>Arial</vt:lpstr>
      <vt:lpstr>Office 主题​​</vt:lpstr>
      <vt:lpstr>进度报告五</vt:lpstr>
      <vt:lpstr>DGA对比实验</vt:lpstr>
      <vt:lpstr>DGA对比实验</vt:lpstr>
      <vt:lpstr>DGA对比实验</vt:lpstr>
      <vt:lpstr>DGA对比实验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进度报告五</dc:title>
  <dc:creator>季 圣鹏</dc:creator>
  <cp:lastModifiedBy>季 圣鹏</cp:lastModifiedBy>
  <cp:revision>4</cp:revision>
  <dcterms:created xsi:type="dcterms:W3CDTF">2022-02-24T12:48:13Z</dcterms:created>
  <dcterms:modified xsi:type="dcterms:W3CDTF">2022-02-25T12:35:13Z</dcterms:modified>
</cp:coreProperties>
</file>