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D240D-49DA-4B89-85ED-5664DA705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E77BD0-D0B0-4200-8454-C25B41DB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62E6E-85B7-4B31-ADE1-E222A6E1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568D-2B01-41C1-9B96-FAD012C19CCB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E7C2F-C9B1-413E-8ACA-B849E380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311CA7-4B8A-4C94-BE29-E26E1259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875-BE67-472B-943F-CE204D530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7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63551-3F99-4685-94B8-15B57A95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26F45E-8E87-4799-95DB-176062F0A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28623-E085-473E-9EE1-891EC4D0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568D-2B01-41C1-9B96-FAD012C19CCB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AE79-5CA6-48E9-B27D-4719E191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47147-6FF6-49D1-9F47-B7C71525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875-BE67-472B-943F-CE204D530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3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87A43E-98BF-4C92-AAA6-CC1B629C2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779311-2EA6-4706-84BC-BE91C5B1F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4F98B-5A07-47BB-98A9-7A381B8E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568D-2B01-41C1-9B96-FAD012C19CCB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D9EEE-3978-46A7-8839-BDD0C848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21046-0770-46E3-B612-4F9D7096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875-BE67-472B-943F-CE204D530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99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4449C-6795-47CB-A897-669ACF2F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F68C1-17B1-486A-8385-D494DF326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C14D4-1B2E-48DE-A59E-6B27263F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568D-2B01-41C1-9B96-FAD012C19CCB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1B7ED-DA5F-48DE-9784-E92ED98B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2C97A-54BA-453B-A286-84A4B315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875-BE67-472B-943F-CE204D530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79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80A75-FF02-48D0-88AE-37E4E69E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EA7826-8325-46C4-AB78-359A4AB3F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13DBB-8107-426D-BB23-C2EA76C8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568D-2B01-41C1-9B96-FAD012C19CCB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7E9BD-524F-48BD-AAB9-82F4DA09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0BC25A-46A4-403F-BDFB-B201B7D0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875-BE67-472B-943F-CE204D530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66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C9A42-9E13-4E30-90F3-365A3105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18CFA-6355-4AC5-983A-AA7E27098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A3E083-4EDE-4C2A-95CE-7C8C7FF10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1837C7-01A1-488B-8D2F-D35627BA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568D-2B01-41C1-9B96-FAD012C19CCB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039F7C-6983-4CC4-B24F-7797DD40A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52629C-B0EE-407B-8CC0-77C6A954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875-BE67-472B-943F-CE204D530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4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68B23-A102-43CB-A297-5650C00B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79916-77B6-4C8E-AEDE-7333F888B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517166-9F52-4467-B254-F5710C970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2E0FA3-F484-43A4-B5D7-15F8BE5D7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9FF810-18B6-4598-9B11-94943E8D8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47E072-94DF-4104-A847-BAAC498D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568D-2B01-41C1-9B96-FAD012C19CCB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147157-9E62-4562-BA74-556A6950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4DD1D8-2201-4256-ABDE-3C049741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875-BE67-472B-943F-CE204D530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70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12A9E-6A6C-4357-82ED-16F91BF1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174D57-B333-4881-A0B5-CA0F1328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568D-2B01-41C1-9B96-FAD012C19CCB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46F980-B087-489A-BED4-70BD7470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244DDA-E5C7-456C-91DC-C75EDEAB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875-BE67-472B-943F-CE204D530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8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F71943-2F5D-461F-A6CC-0F8D1A76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568D-2B01-41C1-9B96-FAD012C19CCB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AA04E7-CAFA-40BA-8378-F8242168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85ECBF-4741-4D16-BE3F-FA81129C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875-BE67-472B-943F-CE204D530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77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A2657-850E-4435-AA70-1BEF34D60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8C6D9-56B5-4114-A93E-12521DFA6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EAB81B-F664-4D05-A046-7A76CD01B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CFA802-78CA-46A2-BBEA-0D9FA98E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568D-2B01-41C1-9B96-FAD012C19CCB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92CABC-3F12-404F-AC25-0BAECDBE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406945-7064-4DF2-9AFA-6E8C74A7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875-BE67-472B-943F-CE204D530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1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4D8C1-81C2-420A-A844-61BB82B4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5E0B79-1D47-4594-8B38-BBB66BE08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617810-A717-4B0C-A2D6-0338F8440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E444E2-4DAB-48F4-A8A4-4053AB8E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568D-2B01-41C1-9B96-FAD012C19CCB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F561E-2317-4CC7-9093-93535F4C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E35B6B-358B-44C5-907C-7AFCD9D5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875-BE67-472B-943F-CE204D530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1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280C30-409A-4C60-A140-97918A19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32AD3F-9134-49AE-A6B8-A39FE1FF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70E98-8488-4318-AE5C-3486A866D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B568D-2B01-41C1-9B96-FAD012C19CCB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AC3D5-F1A3-4911-8575-6E5406789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57C28-FF8D-4E04-95D9-62FD189B4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F1875-BE67-472B-943F-CE204D530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B9A0C-3FDD-490A-990A-6668276DE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进度报告四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AF6317-B709-46DC-BD90-4C6DC8889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97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CFBF3-05EB-4144-A2C2-08249F31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完成了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DGA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的实验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D7447-CB24-4E85-9BFE-72AFED683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编码之后调整为跟流量分类数据结构一致的类型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输入和输出都是一个二维的列表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输入为（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batch_size , 64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）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可以直接放进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Dataset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和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Dataloader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函数中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268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EAC58-6189-4210-8948-47E1A5D4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完成了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DGA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的实验（二分类）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13CAC-D977-48A0-A469-51BC782F9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Batch_size=128,epoch=150,layers=20,cnn</a:t>
            </a:r>
          </a:p>
          <a:p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Accuracy 99.1%</a:t>
            </a:r>
            <a:r>
              <a:rPr lang="zh-CN" altLang="en-US" dirty="0">
                <a:solidFill>
                  <a:srgbClr val="FF0000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左右</a:t>
            </a:r>
            <a:endParaRPr lang="en-US" altLang="zh-CN" dirty="0">
              <a:solidFill>
                <a:srgbClr val="FF0000"/>
              </a:solidFill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BFC23E-A100-4C68-9CBD-2DBA11E6E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77" y="2529605"/>
            <a:ext cx="4719672" cy="19478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FF91E9-A417-4524-8BC8-65E58D841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29604"/>
            <a:ext cx="4679674" cy="194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3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EAC58-6189-4210-8948-47E1A5D4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完成了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DGA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的实验（多分类）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3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家族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13CAC-D977-48A0-A469-51BC782F9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参数设置相同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en-US" altLang="zh-CN" dirty="0">
              <a:solidFill>
                <a:srgbClr val="FF0000"/>
              </a:solidFill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几个</a:t>
            </a:r>
            <a:r>
              <a:rPr lang="en-US" altLang="zh-CN" dirty="0">
                <a:solidFill>
                  <a:srgbClr val="FF0000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epoch</a:t>
            </a:r>
            <a:r>
              <a:rPr lang="zh-CN" altLang="en-US" dirty="0">
                <a:solidFill>
                  <a:srgbClr val="FF0000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就能达到</a:t>
            </a:r>
            <a:r>
              <a:rPr lang="en-US" altLang="zh-CN" dirty="0">
                <a:solidFill>
                  <a:srgbClr val="FF0000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100%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3103EC-868B-47C0-81D3-6AF60A3DC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51" y="2400299"/>
            <a:ext cx="5167350" cy="24102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CBD794F-2D4C-4A90-8BB0-C49EF1CBC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702" y="2400298"/>
            <a:ext cx="4349520" cy="241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7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EAC58-6189-4210-8948-47E1A5D4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完成了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DGA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的实验（多分类）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8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家族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13CAC-D977-48A0-A469-51BC782F9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en-US" altLang="zh-CN" dirty="0">
              <a:solidFill>
                <a:srgbClr val="FF0000"/>
              </a:solidFill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E129B1-A8D5-42D4-BE9B-26D4004FF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05" y="1950960"/>
            <a:ext cx="5867443" cy="264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6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108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华光楷体_CNKI</vt:lpstr>
      <vt:lpstr>Arial</vt:lpstr>
      <vt:lpstr>Office 主题​​</vt:lpstr>
      <vt:lpstr>进度报告四</vt:lpstr>
      <vt:lpstr>完成了DGA的实验</vt:lpstr>
      <vt:lpstr>完成了DGA的实验（二分类）</vt:lpstr>
      <vt:lpstr>完成了DGA的实验（多分类）3家族</vt:lpstr>
      <vt:lpstr>完成了DGA的实验（多分类）8家族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进度报告四</dc:title>
  <dc:creator>季 圣鹏</dc:creator>
  <cp:lastModifiedBy>季 圣鹏</cp:lastModifiedBy>
  <cp:revision>3</cp:revision>
  <dcterms:created xsi:type="dcterms:W3CDTF">2022-02-17T14:33:39Z</dcterms:created>
  <dcterms:modified xsi:type="dcterms:W3CDTF">2022-02-18T14:13:16Z</dcterms:modified>
</cp:coreProperties>
</file>