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c7e08d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c7e08d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c7e08d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ec7e08d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c7e08d8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ec7e08d8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c7e08d8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c7e08d8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894b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894b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7894ba1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7894ba1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c7e08d8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ec7e08d8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7894ba1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7894ba1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Cloudfront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77894ba1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77894ba1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77894ba1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77894ba1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7894ba1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7894ba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77894ba1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77894ba1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77894ba1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77894ba1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77894ba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77894ba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77894ba1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77894ba1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77894ba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77894ba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7894ba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7894ba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7894ba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7894ba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7894ba1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7894ba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7894ba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7894ba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7894ba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7894ba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7894ba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7894ba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HTTP_Live_Streaming" TargetMode="External"/><Relationship Id="rId4" Type="http://schemas.openxmlformats.org/officeDocument/2006/relationships/hyperlink" Target="https://developer.apple.com/library/archive/referencelibrary/GettingStarted/AboutHTTPLiveStreaming/Art/stream_playlists_2x.png" TargetMode="External"/><Relationship Id="rId5" Type="http://schemas.openxmlformats.org/officeDocument/2006/relationships/hyperlink" Target="https://developer.apple.com/documentation/http_live_streaming" TargetMode="External"/><Relationship Id="rId6" Type="http://schemas.openxmlformats.org/officeDocument/2006/relationships/hyperlink" Target="https://www.streamingmedia.com/Articles/Editorial/What-Is-.../What-Is-HLS-(HTTP-Live-Streaming)-78221.aspx?utm_source=related_articles&amp;utm_medium=gutenberg&amp;utm_campaign=editors_selection#:~:text=At%20a%20high%20level%2C%20HLS,logic%20resides%20on%20the%20play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ptv.maheshwarravuri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HTTP_Live_Streaming" TargetMode="External"/><Relationship Id="rId4" Type="http://schemas.openxmlformats.org/officeDocument/2006/relationships/hyperlink" Target="https://developer.apple.com/documentation/http_live_stream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HTTP_Live_Stream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HTTP_Live_Stream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HTTP_Live_Strea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Gillette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Maheshwar Ravuri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3" y="97350"/>
            <a:ext cx="8809876" cy="49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0513"/>
            <a:ext cx="8839199" cy="37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1950725" y="1864975"/>
            <a:ext cx="1579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281525" y="2838125"/>
            <a:ext cx="1790700" cy="18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281525" y="3596750"/>
            <a:ext cx="1864800" cy="18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81525" y="2116575"/>
            <a:ext cx="1669200" cy="18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950725" y="2616825"/>
            <a:ext cx="1579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1950725" y="3368675"/>
            <a:ext cx="1579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3" y="669463"/>
            <a:ext cx="8938075" cy="380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3697275" y="1250725"/>
            <a:ext cx="23121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3871100" y="2268725"/>
            <a:ext cx="1420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3934100" y="3034000"/>
            <a:ext cx="1453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3934100" y="3799275"/>
            <a:ext cx="1453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5448250" y="3799275"/>
            <a:ext cx="15972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5448250" y="3034000"/>
            <a:ext cx="15972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093025" y="1503450"/>
            <a:ext cx="15972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3590650" y="1503450"/>
            <a:ext cx="14205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3697275" y="2024775"/>
            <a:ext cx="23121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3697275" y="2791425"/>
            <a:ext cx="23121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3697275" y="3558075"/>
            <a:ext cx="23121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387600" y="2268725"/>
            <a:ext cx="1597200" cy="1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" y="630571"/>
            <a:ext cx="8967800" cy="388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HLS Capabilities</a:t>
            </a:r>
            <a:endParaRPr sz="2800"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57675" y="460550"/>
            <a:ext cx="82362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Video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Adaptive bitrate streaming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Live streams, and VOD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4K, HLG, HDR 10, Dolby Vision content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DRM content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H.264/AVC or HEVC/H.265 encoding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fMP4 (Fragmented MP4)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Audio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Lossy and Lossless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MultiChannel formats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2 , 2.1, 5.1, 7.1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Subtitles</a:t>
            </a:r>
            <a:endParaRPr sz="2400"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57675" y="460550"/>
            <a:ext cx="82362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Closed Captions,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Fast forward and rewinding,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alternative audio and video, fallback alternatives,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timed metadata, ads,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content protection and more.</a:t>
            </a:r>
            <a:endParaRPr sz="24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75" y="893525"/>
            <a:ext cx="7659851" cy="35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1344750" y="1825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Live streaming workflow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7371125" y="1560750"/>
            <a:ext cx="1101300" cy="1266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DRM Compliance Using Fairplay</a:t>
            </a:r>
            <a:endParaRPr sz="2800"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895475"/>
            <a:ext cx="8520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AES-128 encryption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Which Encrypts data in 128 block increments and is </a:t>
            </a:r>
            <a:r>
              <a:rPr lang="en" sz="1800"/>
              <a:t>today's</a:t>
            </a:r>
            <a:r>
              <a:rPr lang="en" sz="1800"/>
              <a:t> current standard for encryption.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sender can encrypt the whole stream with one key or each individual file with a </a:t>
            </a:r>
            <a:r>
              <a:rPr lang="en"/>
              <a:t>different</a:t>
            </a:r>
            <a:r>
              <a:rPr lang="en"/>
              <a:t> key.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 (</a:t>
            </a:r>
            <a:r>
              <a:rPr lang="en"/>
              <a:t>Hyper-Text</a:t>
            </a:r>
            <a:r>
              <a:rPr lang="en"/>
              <a:t> Transfer Protocol) which is using an SSL (Secure Socket Layer) certificate.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 protect the video files.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311700" y="266425"/>
            <a:ext cx="8490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Encryption &amp; Security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did we choose this protocol?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the most popular streaming protocol prior to Googles DASH protocol.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Neat use of the HTTP protocol.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Interesting to know how Netflix, Youtube and other popular streaming services deliver data to customers.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Anyone on an apple device uses this protocol daily to consume media content.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/ Future trends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Strict video format requirements.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Latency, for small duration chunks, finding a right balance can be hard.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Protocol is limited by the hardware of the device.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Low-Latency HLS had just been </a:t>
            </a:r>
            <a:r>
              <a:rPr lang="en"/>
              <a:t>released</a:t>
            </a:r>
            <a:r>
              <a:rPr lang="en"/>
              <a:t> by apple in 2019 to address the issue, which in turn lowers the delay of the livestreams.</a:t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Was the most popular media streaming protocol, prior to Google releasing the mpeg-DASH protocol </a:t>
            </a:r>
            <a:r>
              <a:rPr lang="en"/>
              <a:t>which is codec agnostic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&amp; DASH have Adaptive Bitrate Streaming based off the available bandwidth.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encryption and user authentication make HLS a secure media streaming protocol.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94850" y="1152475"/>
            <a:ext cx="892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https://en.wikipedia.org/wiki/HTTP_Live_Streaming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Apple.com: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https://developer.apple.com/library/archive/referencelibrary/GettingStarted/AboutHTTPLiveStreaming/Art/stream_playlists_2x.png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https://developer.apple.com/documentation/http_live_streaming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accent5"/>
                </a:solidFill>
              </a:rPr>
              <a:t>https://developer.apple.com/streaming/</a:t>
            </a:r>
            <a:endParaRPr sz="1400" u="sng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Media: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https://www.streamingmedia.com/Articles/Editorial/What-Is-.../What-Is-HLS-(HTTP-Live-Streaming)-78221.aspx?utm_source=related_articles&amp;utm_medium=gutenberg&amp;utm_campaign=editors_selection#:~:text=At%20a%20high%20level%2C%20HLS,logic%20resides%20on%20the%20player</a:t>
            </a:r>
            <a:r>
              <a:rPr lang="en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1599750" y="1861200"/>
            <a:ext cx="59445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4A86E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endParaRPr sz="49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does it compare to protocols covered in class?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is similar to RTP (Real-Time transport) which usually runs on UDP.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RTP breaks up the media into chunks, encloses them in a UDP segment and then passes them to HTTP.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Both </a:t>
            </a:r>
            <a:r>
              <a:rPr lang="en"/>
              <a:t>protocols</a:t>
            </a:r>
            <a:r>
              <a:rPr lang="en"/>
              <a:t> work on HTTP and can work with firewalls or proxies that allow standard HTTP.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Differences: HLS is built on TCP and RTP is built on UDP.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HLS has an easier time traversing firewalls, while UDP has an easier time traversing NAT’s (Network Address Translation).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Live broadcasts and prerecorded content ( VOD 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Intelligent switching of streams in response to network bandwidth changes.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Safari, Chrome, Edge, FireFox, QuickTime, VLC Media Player, Kodi, Roku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HLS was developed by Apple and intended to replace the company’s own media streaming standard Quicktime Streaming for mobile devices.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 generation iPhone (iPhone 3G)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456887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Wikipedia,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https://en.wikipedia.org/wiki/HTTP_Live_Streaming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Apple,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https://developer.apple.com/documentation/http_live_streaming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2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was released in 2009.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is also know as HTTP Live Streaming.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the most popular streaming format.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Its based on standard HTTP transactions.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Although</a:t>
            </a:r>
            <a:r>
              <a:rPr lang="en"/>
              <a:t> robust it’s getting </a:t>
            </a:r>
            <a:r>
              <a:rPr lang="en"/>
              <a:t>deprecated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81050" y="4603250"/>
            <a:ext cx="8351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Wikipedia,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https://en.wikipedia.org/wiki/HTTP_Live_Streaming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1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t works by breaking the overall stream into a sequence of small HTTP-based file downloads, each downloading one short chunk of an overall potentially unbounded transport stream.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streams are usually split into 10 second chunks which are then stored as .ts files.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4k HDR using HEVC, HDR10 and Dolby </a:t>
            </a:r>
            <a:r>
              <a:rPr lang="en"/>
              <a:t>Vision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8225" y="4647650"/>
            <a:ext cx="8518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Wikipedia,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https://en.wikipedia.org/wiki/HTTP_Live_Streaming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2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support DRM content, because AES-128 is supported.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Low-latency streams, which favors stream latency over reliability.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HLS supports many features using tags inside the .tl files.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Closed Captions, Fast forward and rewinding,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alternative audio and video, fallback alternatives,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timed metadata, ads,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 protection and more.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81050" y="4507050"/>
            <a:ext cx="835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Wikipedia,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https://en.wikipedia.org/wiki/HTTP_Live_Streaming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    Apple, </a:t>
            </a:r>
            <a:r>
              <a:rPr lang="en" u="sng">
                <a:solidFill>
                  <a:schemeClr val="accent5"/>
                </a:solidFill>
              </a:rPr>
              <a:t>https://developer.apple.com/streaming/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/ Client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Pre-recorded: </a:t>
            </a:r>
            <a:r>
              <a:rPr lang="en"/>
              <a:t>Responsible</a:t>
            </a:r>
            <a:r>
              <a:rPr lang="en"/>
              <a:t> for media input streams encoding, distribution over HTTP.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Live: media stream encoding, breaking the stream into segments and storing them as files, distribution over HTTP.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Responsible for media request, downloading, reassembling and playing files.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0" y="59088"/>
            <a:ext cx="57150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80250" y="4530650"/>
            <a:ext cx="856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 Streaming Media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