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Microservices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Fundamentals of microservice based architectures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discovery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Service discovery is a huge topic in microservice architectures.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Why? Because the services instances have dynamically assigned network locations, because of auto-scaling, failures, and upgrades.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client makes a request to a service via load balancer. The load balancer checks the state of the service registry and attach the request to the closest service.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Popular service discovery tools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Consul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etcd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Nginx+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Server-side service discovery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834" y="1602550"/>
            <a:ext cx="5746324" cy="35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Orchestration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Automated arrangement, coordination and management of complex computer systems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When everything ready pick an orchestration tool and deploy the services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Popular orchestration tools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Kubernetes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Docker-compose (lightweight)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Apache Marathon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Nomad (Hashicorp)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Microservice based architecture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238" y="1489825"/>
            <a:ext cx="6791515" cy="365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Communication between services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Restful API calls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Too slow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Supported between different languages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RPC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Speed depends on what we use (JSON, protobuf)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Unsupported between different languages (or hard to implement it)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-GB"/>
              <a:t>gRPC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-GB"/>
              <a:t>Fast because of the protobuf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-GB"/>
              <a:t>Supported between different languages (limited)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Communication between front - back - end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Restful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GraphQL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gRPC-web (Improbable) - only HTTP2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Websockets (depends 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Communication between front - back - end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Services have own communication protocols, but they don’t communicate directly with the client-side.</a:t>
            </a:r>
            <a:br>
              <a:rPr lang="en-GB"/>
            </a:br>
            <a:r>
              <a:rPr lang="en-GB"/>
              <a:t>There is another layer called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API Gateway</a:t>
            </a:r>
            <a:r>
              <a:rPr lang="en-GB"/>
              <a:t> or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Proxy layer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Gateway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0375"/>
            <a:ext cx="8839200" cy="325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Proxy layer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587" y="1258500"/>
            <a:ext cx="6342822" cy="388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 queue systems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These systems purpose storing the data in memory or on the disk until they won’t have processed.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There is two different service, sender - receiver or producer - consumer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Popular message queue systems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RabbitMQ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NSQ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NSQ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263" y="1448925"/>
            <a:ext cx="4939486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