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>
        <p:scale>
          <a:sx n="66" d="100"/>
          <a:sy n="66" d="100"/>
        </p:scale>
        <p:origin x="13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0A52-06E4-493E-B41E-77BEA80E2B3A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34-FED1-4D10-8FC3-02A3369B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0A52-06E4-493E-B41E-77BEA80E2B3A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34-FED1-4D10-8FC3-02A3369B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6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0A52-06E4-493E-B41E-77BEA80E2B3A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34-FED1-4D10-8FC3-02A3369B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3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0A52-06E4-493E-B41E-77BEA80E2B3A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34-FED1-4D10-8FC3-02A3369B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62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0A52-06E4-493E-B41E-77BEA80E2B3A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34-FED1-4D10-8FC3-02A3369B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9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0A52-06E4-493E-B41E-77BEA80E2B3A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34-FED1-4D10-8FC3-02A3369B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8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0A52-06E4-493E-B41E-77BEA80E2B3A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34-FED1-4D10-8FC3-02A3369B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3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0A52-06E4-493E-B41E-77BEA80E2B3A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34-FED1-4D10-8FC3-02A3369B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8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0A52-06E4-493E-B41E-77BEA80E2B3A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34-FED1-4D10-8FC3-02A3369B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0A52-06E4-493E-B41E-77BEA80E2B3A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34-FED1-4D10-8FC3-02A3369B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4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0A52-06E4-493E-B41E-77BEA80E2B3A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34-FED1-4D10-8FC3-02A3369B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9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0A52-06E4-493E-B41E-77BEA80E2B3A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CB934-FED1-4D10-8FC3-02A3369B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0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97553F-033D-D576-3F24-B2A28A3DA4CF}"/>
              </a:ext>
            </a:extLst>
          </p:cNvPr>
          <p:cNvCxnSpPr/>
          <p:nvPr/>
        </p:nvCxnSpPr>
        <p:spPr>
          <a:xfrm>
            <a:off x="0" y="1070517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853E40-02C2-2B07-87D9-7EE28126A13C}"/>
              </a:ext>
            </a:extLst>
          </p:cNvPr>
          <p:cNvSpPr/>
          <p:nvPr/>
        </p:nvSpPr>
        <p:spPr>
          <a:xfrm>
            <a:off x="4594302" y="156117"/>
            <a:ext cx="2096430" cy="73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Btn_LogIn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825B2-04A6-A224-4B20-67FE2A4359B3}"/>
              </a:ext>
            </a:extLst>
          </p:cNvPr>
          <p:cNvSpPr txBox="1"/>
          <p:nvPr/>
        </p:nvSpPr>
        <p:spPr>
          <a:xfrm>
            <a:off x="167268" y="156117"/>
            <a:ext cx="245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 : 127.0.0.1</a:t>
            </a:r>
            <a:br>
              <a:rPr lang="en-US" altLang="ko-KR" dirty="0"/>
            </a:br>
            <a:r>
              <a:rPr lang="en-US" altLang="ko-KR" dirty="0"/>
              <a:t>Name : My Sweet Home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FBA4FF1-0962-4C8E-2EC4-CECD3CB22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9518"/>
              </p:ext>
            </p:extLst>
          </p:nvPr>
        </p:nvGraphicFramePr>
        <p:xfrm>
          <a:off x="1283911" y="2049787"/>
          <a:ext cx="4290177" cy="44981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30059">
                  <a:extLst>
                    <a:ext uri="{9D8B030D-6E8A-4147-A177-3AD203B41FA5}">
                      <a16:colId xmlns:a16="http://schemas.microsoft.com/office/drawing/2014/main" val="3660085554"/>
                    </a:ext>
                  </a:extLst>
                </a:gridCol>
                <a:gridCol w="1430059">
                  <a:extLst>
                    <a:ext uri="{9D8B030D-6E8A-4147-A177-3AD203B41FA5}">
                      <a16:colId xmlns:a16="http://schemas.microsoft.com/office/drawing/2014/main" val="465757553"/>
                    </a:ext>
                  </a:extLst>
                </a:gridCol>
                <a:gridCol w="1430059">
                  <a:extLst>
                    <a:ext uri="{9D8B030D-6E8A-4147-A177-3AD203B41FA5}">
                      <a16:colId xmlns:a16="http://schemas.microsoft.com/office/drawing/2014/main" val="287755087"/>
                    </a:ext>
                  </a:extLst>
                </a:gridCol>
              </a:tblGrid>
              <a:tr h="1124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683400"/>
                  </a:ext>
                </a:extLst>
              </a:tr>
              <a:tr h="1124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920262"/>
                  </a:ext>
                </a:extLst>
              </a:tr>
              <a:tr h="1124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16149"/>
                  </a:ext>
                </a:extLst>
              </a:tr>
              <a:tr h="1124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03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64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743FE0F-A8F9-6B71-89E2-7E8110828A6E}"/>
              </a:ext>
            </a:extLst>
          </p:cNvPr>
          <p:cNvCxnSpPr/>
          <p:nvPr/>
        </p:nvCxnSpPr>
        <p:spPr>
          <a:xfrm>
            <a:off x="0" y="1070517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90C81-A587-E037-1AFD-19E96904BFCE}"/>
              </a:ext>
            </a:extLst>
          </p:cNvPr>
          <p:cNvSpPr txBox="1"/>
          <p:nvPr/>
        </p:nvSpPr>
        <p:spPr>
          <a:xfrm>
            <a:off x="167268" y="156117"/>
            <a:ext cx="245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 : 127.0.0.1</a:t>
            </a:r>
            <a:br>
              <a:rPr lang="en-US" altLang="ko-KR" dirty="0"/>
            </a:br>
            <a:r>
              <a:rPr lang="en-US" altLang="ko-KR" dirty="0"/>
              <a:t>Name : My Sweet Home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BA64F-8955-1A73-5324-AD182BF04B70}"/>
              </a:ext>
            </a:extLst>
          </p:cNvPr>
          <p:cNvSpPr txBox="1"/>
          <p:nvPr/>
        </p:nvSpPr>
        <p:spPr>
          <a:xfrm>
            <a:off x="4812361" y="156117"/>
            <a:ext cx="196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Logged In!</a:t>
            </a:r>
            <a:br>
              <a:rPr lang="en-US" altLang="ko-KR" dirty="0"/>
            </a:br>
            <a:r>
              <a:rPr lang="en-US" altLang="ko-KR" dirty="0"/>
              <a:t>Welcome, &lt;Name&gt;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11B96F-D216-F8F3-98C6-0295DFCA7B1B}"/>
              </a:ext>
            </a:extLst>
          </p:cNvPr>
          <p:cNvSpPr/>
          <p:nvPr/>
        </p:nvSpPr>
        <p:spPr>
          <a:xfrm>
            <a:off x="443215" y="1578517"/>
            <a:ext cx="2753555" cy="113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KeyPad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5F0ECC-04CA-0170-7345-F3A2E87127AF}"/>
              </a:ext>
            </a:extLst>
          </p:cNvPr>
          <p:cNvSpPr/>
          <p:nvPr/>
        </p:nvSpPr>
        <p:spPr>
          <a:xfrm>
            <a:off x="3661232" y="1578517"/>
            <a:ext cx="2753555" cy="113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PW Reset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BCBF3-D5ED-4DD3-A974-460128AF4593}"/>
              </a:ext>
            </a:extLst>
          </p:cNvPr>
          <p:cNvSpPr/>
          <p:nvPr/>
        </p:nvSpPr>
        <p:spPr>
          <a:xfrm>
            <a:off x="443215" y="3222168"/>
            <a:ext cx="2753555" cy="113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Alert Log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694F89-F315-2120-97C6-A8BFC594F35A}"/>
              </a:ext>
            </a:extLst>
          </p:cNvPr>
          <p:cNvSpPr/>
          <p:nvPr/>
        </p:nvSpPr>
        <p:spPr>
          <a:xfrm>
            <a:off x="3661232" y="3222168"/>
            <a:ext cx="2753555" cy="113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PW </a:t>
            </a:r>
            <a:r>
              <a:rPr lang="en-US" altLang="ko-KR" sz="3200" dirty="0" err="1"/>
              <a:t>TempSet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182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49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박영권(***0***024)</dc:creator>
  <cp:lastModifiedBy>박영권(***0***024)</cp:lastModifiedBy>
  <cp:revision>1</cp:revision>
  <dcterms:created xsi:type="dcterms:W3CDTF">2022-05-13T01:41:47Z</dcterms:created>
  <dcterms:modified xsi:type="dcterms:W3CDTF">2022-05-13T01:48:28Z</dcterms:modified>
</cp:coreProperties>
</file>