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5"/>
  </p:handoutMasterIdLst>
  <p:sldIdLst>
    <p:sldId id="256" r:id="rId2"/>
    <p:sldId id="285" r:id="rId3"/>
    <p:sldId id="286" r:id="rId4"/>
    <p:sldId id="287" r:id="rId5"/>
    <p:sldId id="289" r:id="rId6"/>
    <p:sldId id="290" r:id="rId7"/>
    <p:sldId id="291" r:id="rId8"/>
    <p:sldId id="292" r:id="rId9"/>
    <p:sldId id="294" r:id="rId10"/>
    <p:sldId id="293" r:id="rId11"/>
    <p:sldId id="295" r:id="rId12"/>
    <p:sldId id="296" r:id="rId13"/>
    <p:sldId id="29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B7B"/>
    <a:srgbClr val="E72B56"/>
    <a:srgbClr val="6E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11/03/2022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11/03/2022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11/03/2022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11/03/2022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11/03/2022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11/03/2022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11/03/2022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11/03/2022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11/03/2022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11/03/2022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11/03/2022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440341" y="2249399"/>
            <a:ext cx="4487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bg1"/>
                </a:solidFill>
                <a:latin typeface="Montserrat BOLD" panose="00000800000000000000" pitchFamily="2" charset="0"/>
              </a:rPr>
              <a:t>NUEVAS TECNOLOGIAS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6215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RETOS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B06C9C7-B2CA-476B-8BB4-85B1795DB9EC}"/>
              </a:ext>
            </a:extLst>
          </p:cNvPr>
          <p:cNvSpPr txBox="1"/>
          <p:nvPr/>
        </p:nvSpPr>
        <p:spPr>
          <a:xfrm>
            <a:off x="460375" y="1028343"/>
            <a:ext cx="841030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Convertir la tupla=(50,45,20,30,40,87) en una lista que solo contenga números &gt;40  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Convertir la tupla=(50,45,20,30,40,87) en una lista que solo contenga números  PARES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238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6215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 DICCIONARIOS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D74297-1E5C-4F94-BB17-E5B6F467F811}"/>
              </a:ext>
            </a:extLst>
          </p:cNvPr>
          <p:cNvSpPr txBox="1"/>
          <p:nvPr/>
        </p:nvSpPr>
        <p:spPr>
          <a:xfrm>
            <a:off x="572703" y="1190194"/>
            <a:ext cx="9949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Los diccionarios en Python nos permitirán crear un conjunto de datos de diferentes tipos almacenados en una sola variable:</a:t>
            </a:r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iccionario - Concepto, usos, partes, tipos y características">
            <a:extLst>
              <a:ext uri="{FF2B5EF4-FFF2-40B4-BE49-F238E27FC236}">
                <a16:creationId xmlns:a16="http://schemas.microsoft.com/office/drawing/2014/main" id="{ADA935C0-B05F-43EE-A209-9DA517A99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25" y="2276539"/>
            <a:ext cx="4526281" cy="263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E016DCC-26D3-488A-ACA6-A5D49239E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387" y="1980327"/>
            <a:ext cx="4177887" cy="375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24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6215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 DICCIONARIOS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A327935-5D0C-4AA0-9234-A2D8A960A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795" y="2078714"/>
            <a:ext cx="3655424" cy="270057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836EA49-5C52-4755-B57A-BEF515158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557" y="2078713"/>
            <a:ext cx="3655423" cy="270057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DC0F835-228C-435B-92A5-54E14E1D2569}"/>
              </a:ext>
            </a:extLst>
          </p:cNvPr>
          <p:cNvSpPr txBox="1"/>
          <p:nvPr/>
        </p:nvSpPr>
        <p:spPr>
          <a:xfrm>
            <a:off x="620485" y="1099671"/>
            <a:ext cx="610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Accediendo a las llaves de un diccionario: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42438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6215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 DICCIONARIOS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DC0F835-228C-435B-92A5-54E14E1D2569}"/>
              </a:ext>
            </a:extLst>
          </p:cNvPr>
          <p:cNvSpPr txBox="1"/>
          <p:nvPr/>
        </p:nvSpPr>
        <p:spPr>
          <a:xfrm>
            <a:off x="620485" y="1099671"/>
            <a:ext cx="610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Recorriendo un diccionario con PYTHON: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B0AD98-CD74-4502-B053-F7322E391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38" y="1720528"/>
            <a:ext cx="4336869" cy="341694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6402730-134E-4B22-A845-F4834FA2B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610" y="1720528"/>
            <a:ext cx="4336869" cy="341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8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6215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 LISTAS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D74297-1E5C-4F94-BB17-E5B6F467F811}"/>
              </a:ext>
            </a:extLst>
          </p:cNvPr>
          <p:cNvSpPr txBox="1"/>
          <p:nvPr/>
        </p:nvSpPr>
        <p:spPr>
          <a:xfrm>
            <a:off x="572703" y="1190194"/>
            <a:ext cx="9949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Podemos almacenar varios datos en una sola referencia en memoria con PYTHON:</a:t>
            </a:r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9112DB7-DD03-4608-8464-9B9535BF9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425" y="1743997"/>
            <a:ext cx="8811719" cy="31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0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6215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 LISTAS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D74297-1E5C-4F94-BB17-E5B6F467F811}"/>
              </a:ext>
            </a:extLst>
          </p:cNvPr>
          <p:cNvSpPr txBox="1"/>
          <p:nvPr/>
        </p:nvSpPr>
        <p:spPr>
          <a:xfrm>
            <a:off x="572703" y="1190194"/>
            <a:ext cx="9949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Podemos almacenar varios datos en una sola referencia en memoria con PYTHON:</a:t>
            </a:r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0A4216D-A690-4403-B398-FDBF18429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336" y="2128164"/>
            <a:ext cx="72580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9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6215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 LISTAS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D74297-1E5C-4F94-BB17-E5B6F467F811}"/>
              </a:ext>
            </a:extLst>
          </p:cNvPr>
          <p:cNvSpPr txBox="1"/>
          <p:nvPr/>
        </p:nvSpPr>
        <p:spPr>
          <a:xfrm>
            <a:off x="572703" y="1190194"/>
            <a:ext cx="9949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Podemos recorrer una lista con un ciclo FOR:</a:t>
            </a:r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969460E-18C7-43A2-B33A-554F42458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018" y="2044609"/>
            <a:ext cx="74866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7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6215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 LISTAS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D74297-1E5C-4F94-BB17-E5B6F467F811}"/>
              </a:ext>
            </a:extLst>
          </p:cNvPr>
          <p:cNvSpPr txBox="1"/>
          <p:nvPr/>
        </p:nvSpPr>
        <p:spPr>
          <a:xfrm>
            <a:off x="572703" y="1190194"/>
            <a:ext cx="9949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Algunos métodos importantes que tenemos para trabajar con nuestras lista:</a:t>
            </a:r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B14FCD2-E1FB-480A-ACE5-5F51F7D54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1947119"/>
            <a:ext cx="6248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7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6215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 LISTAS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D74297-1E5C-4F94-BB17-E5B6F467F811}"/>
              </a:ext>
            </a:extLst>
          </p:cNvPr>
          <p:cNvSpPr txBox="1"/>
          <p:nvPr/>
        </p:nvSpPr>
        <p:spPr>
          <a:xfrm>
            <a:off x="572703" y="1190194"/>
            <a:ext cx="9949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Algunos métodos importantes que tenemos para trabajar con nuestras lista:</a:t>
            </a:r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164E497-F77E-4224-A526-89747FD6A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85" y="1947119"/>
            <a:ext cx="55816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53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6215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RETOS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B06C9C7-B2CA-476B-8BB4-85B1795DB9EC}"/>
              </a:ext>
            </a:extLst>
          </p:cNvPr>
          <p:cNvSpPr txBox="1"/>
          <p:nvPr/>
        </p:nvSpPr>
        <p:spPr>
          <a:xfrm>
            <a:off x="460375" y="1028343"/>
            <a:ext cx="841030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Construir un programa que reciba el tamaño de una lista  y la llene con múltiplos de 7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Construir un programa que reciba el tamaño de una lista y la llene con números entregados por el usuario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Leer 8 ciudades colombianas, guardarlas en una lista y mostrar en orden inverso los datos ingresados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Leer 20 números enteros y guardar en una lista, después permitir que el usuario busque un número y si este se encuentra en la lista indicar con un mensaje que el resultado es exitoso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43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6215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 TUPLAS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D74297-1E5C-4F94-BB17-E5B6F467F811}"/>
              </a:ext>
            </a:extLst>
          </p:cNvPr>
          <p:cNvSpPr txBox="1"/>
          <p:nvPr/>
        </p:nvSpPr>
        <p:spPr>
          <a:xfrm>
            <a:off x="572703" y="1190194"/>
            <a:ext cx="99493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Las Tuplas en PYTHON son estructuras de datos similares a las LISTAS, se diferencias en que estas son INMUTABLES, es decir no puedo agregar o eliminar elementos de una tupla después de definirla:</a:t>
            </a:r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o se habla de Bruno&quot;: la canción de Disney que está rompiendo récords -  Radio Duna">
            <a:extLst>
              <a:ext uri="{FF2B5EF4-FFF2-40B4-BE49-F238E27FC236}">
                <a16:creationId xmlns:a16="http://schemas.microsoft.com/office/drawing/2014/main" id="{17509609-112A-4BD9-852F-BC5AD1417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82" y="2682162"/>
            <a:ext cx="4457307" cy="250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6926A54-0692-43C3-8A3C-6921A0D07E41}"/>
              </a:ext>
            </a:extLst>
          </p:cNvPr>
          <p:cNvSpPr txBox="1"/>
          <p:nvPr/>
        </p:nvSpPr>
        <p:spPr>
          <a:xfrm>
            <a:off x="5497151" y="2497496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“NO se cambia la Tupla, NO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no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no…” 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6BED125-2064-4AB1-AA38-CAD045572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151" y="2975450"/>
            <a:ext cx="62484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1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6215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 TUPLAS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D74297-1E5C-4F94-BB17-E5B6F467F811}"/>
              </a:ext>
            </a:extLst>
          </p:cNvPr>
          <p:cNvSpPr txBox="1"/>
          <p:nvPr/>
        </p:nvSpPr>
        <p:spPr>
          <a:xfrm>
            <a:off x="572703" y="1190194"/>
            <a:ext cx="9949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Podemos convertir una tupla en lista:</a:t>
            </a:r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29E04A1-F061-4D2E-AD80-BDAB38276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052" y="2128164"/>
            <a:ext cx="8488934" cy="228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738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2592</TotalTime>
  <Words>322</Words>
  <Application>Microsoft Office PowerPoint</Application>
  <PresentationFormat>Panorámica</PresentationFormat>
  <Paragraphs>37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Montserrat BOLD</vt:lpstr>
      <vt:lpstr>Montserrat Medium</vt:lpstr>
      <vt:lpstr>Tema de Office</vt:lpstr>
      <vt:lpstr>Presentación de PowerPoint</vt:lpstr>
      <vt:lpstr>PYTHON  LISTAS   </vt:lpstr>
      <vt:lpstr>PYTHON  LISTAS   </vt:lpstr>
      <vt:lpstr>PYTHON  LISTAS   </vt:lpstr>
      <vt:lpstr>PYTHON  LISTAS   </vt:lpstr>
      <vt:lpstr>PYTHON  LISTAS   </vt:lpstr>
      <vt:lpstr>RETOS   </vt:lpstr>
      <vt:lpstr>PYTHON  TUPLAS   </vt:lpstr>
      <vt:lpstr>PYTHON  TUPLAS   </vt:lpstr>
      <vt:lpstr>RETOS   </vt:lpstr>
      <vt:lpstr>PYTHON  DICCIONARIOS   </vt:lpstr>
      <vt:lpstr>PYTHON  DICCIONARIOS   </vt:lpstr>
      <vt:lpstr>PYTHON  DICCIONARIOS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 Jose  Gallego Mesa</cp:lastModifiedBy>
  <cp:revision>176</cp:revision>
  <dcterms:created xsi:type="dcterms:W3CDTF">2020-07-27T18:42:31Z</dcterms:created>
  <dcterms:modified xsi:type="dcterms:W3CDTF">2022-03-11T17:22:53Z</dcterms:modified>
</cp:coreProperties>
</file>