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2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6002-E9BF-46E4-A4B0-2782ACD6D419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FAC8-3483-4BA3-91ED-638202C47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37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7645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CORE JAVA PROJECT</a:t>
            </a:r>
            <a:endParaRPr lang="en-IN" sz="66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138" y="2177971"/>
            <a:ext cx="10048406" cy="378811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5800" dirty="0" smtClean="0">
                <a:latin typeface="Algerian" panose="04020705040A02060702" pitchFamily="82" charset="0"/>
              </a:rPr>
              <a:t>ATM INTERFACE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IN" dirty="0" smtClean="0"/>
              <a:t>				</a:t>
            </a:r>
            <a:r>
              <a:rPr lang="en-IN" sz="3500" dirty="0" smtClean="0"/>
              <a:t>By</a:t>
            </a:r>
          </a:p>
          <a:p>
            <a:r>
              <a:rPr lang="en-US" sz="3500" dirty="0" smtClean="0"/>
              <a:t>                   </a:t>
            </a:r>
            <a:r>
              <a:rPr lang="en-US" sz="3500" dirty="0"/>
              <a:t>	</a:t>
            </a:r>
            <a:r>
              <a:rPr lang="en-US" sz="3500" dirty="0" smtClean="0"/>
              <a:t>				</a:t>
            </a:r>
            <a:r>
              <a:rPr lang="en-US" sz="3500" dirty="0" err="1" smtClean="0"/>
              <a:t>Punam</a:t>
            </a:r>
            <a:r>
              <a:rPr lang="en-US" sz="3500" dirty="0" smtClean="0"/>
              <a:t> </a:t>
            </a:r>
            <a:r>
              <a:rPr lang="en-US" sz="3500" dirty="0" err="1" smtClean="0"/>
              <a:t>Dhande</a:t>
            </a:r>
            <a:r>
              <a:rPr lang="en-US" sz="3500" dirty="0" smtClean="0"/>
              <a:t> </a:t>
            </a:r>
            <a:endParaRPr lang="en-IN" sz="3500" dirty="0" smtClean="0"/>
          </a:p>
        </p:txBody>
      </p:sp>
    </p:spTree>
    <p:extLst>
      <p:ext uri="{BB962C8B-B14F-4D97-AF65-F5344CB8AC3E}">
        <p14:creationId xmlns:p14="http://schemas.microsoft.com/office/powerpoint/2010/main" val="13374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Inserting and Displaying records: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690688"/>
            <a:ext cx="8053388" cy="4018217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25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865" y="14984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Algerian" panose="04020705040A02060702" pitchFamily="82" charset="0"/>
              </a:rPr>
              <a:t>THANK YOU</a:t>
            </a:r>
            <a:endParaRPr lang="en-IN" sz="5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9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/>
              <a:t>Introduction :-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147762"/>
            <a:ext cx="10515600" cy="5481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Automated Teller Machine enables clients of a bank to have access to their account without going to the bank. This is achieved only by development the application using online concepts.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ATM </a:t>
            </a:r>
            <a:r>
              <a:rPr lang="en-US" dirty="0" smtClean="0"/>
              <a:t>interface project, </a:t>
            </a:r>
            <a:r>
              <a:rPr lang="en-US" dirty="0"/>
              <a:t>the user has to select an option from the options displayed on the screen. The options are related to withdraw the money, deposit the money, check the balance, and exit.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withdraw the money, we simply get the withdrawal amount from the user and remove that amount from the total balance and print the successful message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deposit the money, we simply get the deposit amount from the user, add it to the total balance and print the successful message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check balance, we simply print the total balance of the </a:t>
            </a:r>
            <a:r>
              <a:rPr lang="en-US" dirty="0" smtClean="0"/>
              <a:t>user.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 smtClean="0"/>
              <a:t>AIM :-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achieve transactions in the account more securely and easily.</a:t>
            </a:r>
          </a:p>
          <a:p>
            <a:r>
              <a:rPr lang="en-US" dirty="0" smtClean="0"/>
              <a:t>To save the mini-statements of each transaction.</a:t>
            </a:r>
          </a:p>
          <a:p>
            <a:r>
              <a:rPr lang="en-US" dirty="0" smtClean="0"/>
              <a:t>To achieve Fastest way to deposit withdraw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9450" y="368783"/>
            <a:ext cx="10515600" cy="604489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Hardware Requirements :-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 smtClean="0"/>
              <a:t>Software Requirement :-</a:t>
            </a:r>
            <a:endParaRPr lang="en-US" sz="3200" b="1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12320"/>
              </p:ext>
            </p:extLst>
          </p:nvPr>
        </p:nvGraphicFramePr>
        <p:xfrm>
          <a:off x="1195087" y="1200114"/>
          <a:ext cx="8309520" cy="165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760"/>
                <a:gridCol w="4154760"/>
              </a:tblGrid>
              <a:tr h="829498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Processor</a:t>
                      </a:r>
                      <a:endParaRPr lang="en-IN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Intel Core i3</a:t>
                      </a:r>
                      <a:endParaRPr lang="en-IN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29498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Memory</a:t>
                      </a:r>
                      <a:endParaRPr lang="en-IN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32 MB Ram</a:t>
                      </a:r>
                      <a:endParaRPr lang="en-IN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12153"/>
              </p:ext>
            </p:extLst>
          </p:nvPr>
        </p:nvGraphicFramePr>
        <p:xfrm>
          <a:off x="1179593" y="4174271"/>
          <a:ext cx="8543956" cy="186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978"/>
                <a:gridCol w="4271978"/>
              </a:tblGrid>
              <a:tr h="62197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Operating</a:t>
                      </a:r>
                      <a:r>
                        <a:rPr lang="en-US" sz="2800" b="1" baseline="0" dirty="0" smtClean="0"/>
                        <a:t> System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Window</a:t>
                      </a:r>
                      <a:endParaRPr lang="en-IN" sz="2800" b="1" dirty="0"/>
                    </a:p>
                  </a:txBody>
                  <a:tcPr/>
                </a:tc>
              </a:tr>
              <a:tr h="62197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Front End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Java</a:t>
                      </a:r>
                      <a:endParaRPr lang="en-IN" sz="2800" b="1" dirty="0"/>
                    </a:p>
                  </a:txBody>
                  <a:tcPr/>
                </a:tc>
              </a:tr>
              <a:tr h="62197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Back End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MySQL</a:t>
                      </a:r>
                      <a:endParaRPr lang="en-IN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25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Modules :-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ATM INTERFACE Project there has 6 main operations.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Verification Process		</a:t>
            </a:r>
            <a:r>
              <a:rPr lang="en-US" dirty="0" smtClean="0">
                <a:sym typeface="Wingdings" panose="05000000000000000000" pitchFamily="2" charset="2"/>
              </a:rPr>
              <a:t> verifying user by using username 						     and pin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View Balance			</a:t>
            </a:r>
            <a:r>
              <a:rPr lang="en-US" dirty="0">
                <a:sym typeface="Wingdings" panose="05000000000000000000" pitchFamily="2" charset="2"/>
              </a:rPr>
              <a:t> User </a:t>
            </a:r>
            <a:r>
              <a:rPr lang="en-US" dirty="0" smtClean="0">
                <a:sym typeface="Wingdings" panose="05000000000000000000" pitchFamily="2" charset="2"/>
              </a:rPr>
              <a:t>can view account balance.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Deposit				</a:t>
            </a:r>
            <a:r>
              <a:rPr lang="en-US" dirty="0">
                <a:sym typeface="Wingdings" panose="05000000000000000000" pitchFamily="2" charset="2"/>
              </a:rPr>
              <a:t> User </a:t>
            </a:r>
            <a:r>
              <a:rPr lang="en-US" dirty="0" smtClean="0">
                <a:sym typeface="Wingdings" panose="05000000000000000000" pitchFamily="2" charset="2"/>
              </a:rPr>
              <a:t>can add money to existing 						     account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Withdraw			</a:t>
            </a:r>
            <a:r>
              <a:rPr lang="en-US" dirty="0">
                <a:sym typeface="Wingdings" panose="05000000000000000000" pitchFamily="2" charset="2"/>
              </a:rPr>
              <a:t> User can </a:t>
            </a:r>
            <a:r>
              <a:rPr lang="en-US" dirty="0" smtClean="0">
                <a:sym typeface="Wingdings" panose="05000000000000000000" pitchFamily="2" charset="2"/>
              </a:rPr>
              <a:t>withdraw money from your 					     account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View Mini Statements	</a:t>
            </a:r>
            <a:r>
              <a:rPr lang="en-US" dirty="0">
                <a:sym typeface="Wingdings" panose="05000000000000000000" pitchFamily="2" charset="2"/>
              </a:rPr>
              <a:t> User can </a:t>
            </a:r>
            <a:r>
              <a:rPr lang="en-US" dirty="0" smtClean="0">
                <a:sym typeface="Wingdings" panose="05000000000000000000" pitchFamily="2" charset="2"/>
              </a:rPr>
              <a:t>view all transaction history.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 SETUP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3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Software Editor :- Eclipse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Software Database : MySQL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Maven Project Name :-  ATM Interface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Package Name :-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com.project</a:t>
            </a:r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Classes Name :-  &gt; 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MainClass</a:t>
            </a:r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			&gt;</a:t>
            </a: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</a:rPr>
              <a:t>Get_Record_Atm</a:t>
            </a:r>
            <a:endParaRPr lang="en-US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		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4225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smtClean="0"/>
              <a:t>(IN DATABASE) :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creating and using database-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667793"/>
            <a:ext cx="8096250" cy="2876299"/>
          </a:xfrm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300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Creating new table for storing </a:t>
            </a:r>
            <a:r>
              <a:rPr lang="en-US" dirty="0" smtClean="0"/>
              <a:t>transactions: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4" y="1690688"/>
            <a:ext cx="11469191" cy="4329112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73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dirty="0" smtClean="0"/>
              <a:t>Creating describing table structure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11658600" cy="3852862"/>
          </a:xfrm>
          <a:solidFill>
            <a:srgbClr val="00CC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9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268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Office Theme</vt:lpstr>
      <vt:lpstr>CORE JAVA PROJECT</vt:lpstr>
      <vt:lpstr>Introduction :-</vt:lpstr>
      <vt:lpstr>AIM :-</vt:lpstr>
      <vt:lpstr>PowerPoint Presentation</vt:lpstr>
      <vt:lpstr>Modules :-</vt:lpstr>
      <vt:lpstr>INITIAL SETUP :-</vt:lpstr>
      <vt:lpstr>(IN DATABASE) :  creating and using database-</vt:lpstr>
      <vt:lpstr>Creating new table for storing transactions:</vt:lpstr>
      <vt:lpstr>Creating describing table structure :</vt:lpstr>
      <vt:lpstr>Inserting and Displaying records: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</dc:title>
  <dc:creator>shivdatta</dc:creator>
  <cp:lastModifiedBy>shivdatta</cp:lastModifiedBy>
  <cp:revision>18</cp:revision>
  <dcterms:created xsi:type="dcterms:W3CDTF">2022-12-04T18:34:37Z</dcterms:created>
  <dcterms:modified xsi:type="dcterms:W3CDTF">2022-12-05T13:38:22Z</dcterms:modified>
</cp:coreProperties>
</file>