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hyperlink" Target="https://github.com/Punarva07/My_Resume" TargetMode="External"/><Relationship Id="rId8" Type="http://schemas.openxmlformats.org/officeDocument/2006/relationships/hyperlink" Target="https://punarva-07.itch.io/asteroid-destroyer" TargetMode="External"/><Relationship Id="rId7" Type="http://schemas.openxmlformats.org/officeDocument/2006/relationships/hyperlink" Target="https://punarva-07.itch.io/parkour-parkour" TargetMode="External"/><Relationship Id="rId6" Type="http://schemas.openxmlformats.org/officeDocument/2006/relationships/hyperlink" Target="https://drive.google.com/file/d/148EBOD9xDgXHICPTvYGxPn2Aaf9unvj4/view?usp=sharing" TargetMode="External"/><Relationship Id="rId5" Type="http://schemas.openxmlformats.org/officeDocument/2006/relationships/hyperlink" Target="https://drive.google.com/file/d/1sO6ySuClRkLfUjMGtQZ6ZD-maawzpXGQ/view?usp=sharing" TargetMode="External"/><Relationship Id="rId4" Type="http://schemas.openxmlformats.org/officeDocument/2006/relationships/hyperlink" Target="https://lnkd.in/p/dTSafUKn" TargetMode="External"/><Relationship Id="rId3" Type="http://schemas.openxmlformats.org/officeDocument/2006/relationships/hyperlink" Target="https://drive.google.com/file/d/14vXthO944OSURc-GddXhAdf4f2vSqvo6/view?usp=sharing" TargetMode="External"/><Relationship Id="rId2" Type="http://schemas.openxmlformats.org/officeDocument/2006/relationships/image" Target="../media/image2.jpe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5350" y="0"/>
            <a:ext cx="3171190" cy="1019175"/>
          </a:xfrm>
        </p:spPr>
        <p:txBody>
          <a:bodyPr/>
          <a:p>
            <a:r>
              <a:rPr lang="en-US" b="1">
                <a:solidFill>
                  <a:schemeClr val="bg1"/>
                </a:solidFill>
                <a:latin typeface="STLiti" panose="02010800040101010101" charset="-122"/>
                <a:ea typeface="STLiti" panose="02010800040101010101" charset="-122"/>
              </a:rPr>
              <a:t>Projects</a:t>
            </a:r>
            <a:endParaRPr lang="en-US" b="1">
              <a:solidFill>
                <a:schemeClr val="bg1"/>
              </a:solidFill>
              <a:latin typeface="STLiti" panose="02010800040101010101" charset="-122"/>
              <a:ea typeface="STLiti" panose="02010800040101010101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5010" y="1214755"/>
            <a:ext cx="5835650" cy="508000"/>
          </a:xfrm>
        </p:spPr>
        <p:txBody>
          <a:bodyPr>
            <a:normAutofit fontScale="90000" lnSpcReduction="10000"/>
          </a:bodyPr>
          <a:p>
            <a:r>
              <a:rPr lang="en-US" sz="3200" b="1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AR PROJECTS</a:t>
            </a:r>
            <a:endParaRPr lang="en-US" sz="3200" b="1"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pic>
        <p:nvPicPr>
          <p:cNvPr id="4" name="Picture 3" descr="21BCG101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85" y="1214755"/>
            <a:ext cx="2919730" cy="3755390"/>
          </a:xfrm>
          <a:prstGeom prst="rect">
            <a:avLst/>
          </a:prstGeom>
          <a:effectLst/>
        </p:spPr>
      </p:pic>
      <p:sp>
        <p:nvSpPr>
          <p:cNvPr id="5" name="Text Box 4"/>
          <p:cNvSpPr txBox="1"/>
          <p:nvPr/>
        </p:nvSpPr>
        <p:spPr>
          <a:xfrm>
            <a:off x="887095" y="5090795"/>
            <a:ext cx="29190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solidFill>
                  <a:schemeClr val="bg1"/>
                </a:solidFill>
                <a:latin typeface="Book Antiqua" panose="02040602050305030304" charset="0"/>
                <a:ea typeface="STLiti" panose="02010800040101010101" charset="-122"/>
                <a:cs typeface="Book Antiqua" panose="02040602050305030304" charset="0"/>
                <a:sym typeface="+mn-ea"/>
              </a:rPr>
              <a:t>Punarva Kondalkar</a:t>
            </a:r>
            <a:endParaRPr lang="en-US" sz="2000" b="1">
              <a:solidFill>
                <a:schemeClr val="bg1"/>
              </a:solidFill>
              <a:latin typeface="Book Antiqua" panose="02040602050305030304" charset="0"/>
              <a:ea typeface="STLiti" panose="02010800040101010101" charset="-122"/>
              <a:cs typeface="Book Antiqua" panose="02040602050305030304" charset="0"/>
              <a:sym typeface="+mn-ea"/>
            </a:endParaRPr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4951095" y="1657350"/>
            <a:ext cx="5835650" cy="50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1) </a:t>
            </a:r>
            <a:r>
              <a:rPr lang="en-US" altLang="en-US" sz="3200" b="1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  <a:hlinkClick r:id="rId3" tooltip="" action="ppaction://hlinkfile"/>
              </a:rPr>
              <a:t>Glamour Space AR</a:t>
            </a:r>
            <a:endParaRPr lang="en-US" altLang="en-US" sz="3200" b="1"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9" name="Subtitle 2"/>
          <p:cNvSpPr>
            <a:spLocks noGrp="1"/>
          </p:cNvSpPr>
          <p:nvPr/>
        </p:nvSpPr>
        <p:spPr>
          <a:xfrm>
            <a:off x="4951095" y="2165350"/>
            <a:ext cx="5835650" cy="50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     2) </a:t>
            </a:r>
            <a:r>
              <a:rPr lang="en-US" altLang="en-US" sz="3200" b="1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  <a:hlinkClick r:id="rId4" tooltip="" action="ppaction://hlinkfile"/>
              </a:rPr>
              <a:t>Indian Map Explorer</a:t>
            </a:r>
            <a:endParaRPr lang="en-US" altLang="en-US" sz="3200" b="1"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4951095" y="2803525"/>
            <a:ext cx="4690745" cy="50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   3) </a:t>
            </a:r>
            <a:r>
              <a:rPr lang="en-US" altLang="en-US" sz="3200" b="1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  <a:hlinkClick r:id="rId5" tooltip="" action="ppaction://hlinkfile"/>
              </a:rPr>
              <a:t>FlyDragonAR</a:t>
            </a:r>
            <a:endParaRPr lang="en-US" altLang="en-US" sz="3200" b="1"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12" name="Subtitle 2"/>
          <p:cNvSpPr>
            <a:spLocks noGrp="1"/>
          </p:cNvSpPr>
          <p:nvPr/>
        </p:nvSpPr>
        <p:spPr>
          <a:xfrm>
            <a:off x="4262755" y="3441700"/>
            <a:ext cx="5835650" cy="50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 4) </a:t>
            </a:r>
            <a:r>
              <a:rPr lang="en-US" altLang="en-US" sz="3200" b="1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  <a:hlinkClick r:id="rId6" tooltip="" action="ppaction://hlinkfile"/>
              </a:rPr>
              <a:t>AR Identity</a:t>
            </a:r>
            <a:endParaRPr lang="en-US" altLang="en-US" sz="3200" b="1"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13" name="Subtitle 2"/>
          <p:cNvSpPr>
            <a:spLocks noGrp="1"/>
          </p:cNvSpPr>
          <p:nvPr/>
        </p:nvSpPr>
        <p:spPr>
          <a:xfrm>
            <a:off x="3806190" y="4196080"/>
            <a:ext cx="5835650" cy="50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Unity 3D Projects</a:t>
            </a:r>
            <a:endParaRPr lang="en-US" sz="3200" b="1"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15" name="Subtitle 2"/>
          <p:cNvSpPr>
            <a:spLocks noGrp="1"/>
          </p:cNvSpPr>
          <p:nvPr/>
        </p:nvSpPr>
        <p:spPr>
          <a:xfrm>
            <a:off x="4951095" y="4718050"/>
            <a:ext cx="5835650" cy="50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1) </a:t>
            </a:r>
            <a:r>
              <a:rPr lang="en-US" altLang="en-US" sz="3200" b="1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  <a:hlinkClick r:id="rId7" tooltip="" action="ppaction://hlinkfile"/>
              </a:rPr>
              <a:t>Parkour ParKOUR</a:t>
            </a:r>
            <a:endParaRPr lang="en-US" altLang="en-US" sz="3200" b="1"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16" name="Subtitle 2"/>
          <p:cNvSpPr>
            <a:spLocks noGrp="1"/>
          </p:cNvSpPr>
          <p:nvPr/>
        </p:nvSpPr>
        <p:spPr>
          <a:xfrm>
            <a:off x="4951095" y="5240020"/>
            <a:ext cx="5835650" cy="508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3200" b="1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</a:rPr>
              <a:t>    2) </a:t>
            </a:r>
            <a:r>
              <a:rPr lang="en-US" altLang="en-US" sz="3200" b="1">
                <a:solidFill>
                  <a:schemeClr val="bg1"/>
                </a:solidFill>
                <a:latin typeface="Algerian" panose="04020705040A02060702" charset="0"/>
                <a:cs typeface="Algerian" panose="04020705040A02060702" charset="0"/>
                <a:hlinkClick r:id="rId8" tooltip="" action="ppaction://hlinkfile"/>
              </a:rPr>
              <a:t>Asteroid destroyer</a:t>
            </a:r>
            <a:endParaRPr lang="en-US" altLang="en-US" sz="3200" b="1">
              <a:solidFill>
                <a:schemeClr val="bg1"/>
              </a:solidFill>
              <a:latin typeface="Algerian" panose="04020705040A02060702" charset="0"/>
              <a:cs typeface="Algerian" panose="04020705040A02060702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341630" y="5591175"/>
            <a:ext cx="50412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solidFill>
                  <a:schemeClr val="bg1"/>
                </a:solidFill>
                <a:latin typeface="Book Antiqua" panose="02040602050305030304" charset="0"/>
                <a:ea typeface="STLiti" panose="02010800040101010101" charset="-122"/>
                <a:cs typeface="Book Antiqua" panose="02040602050305030304" charset="0"/>
                <a:sym typeface="+mn-ea"/>
              </a:rPr>
              <a:t>CSE-Specialization in Game Development</a:t>
            </a:r>
            <a:endParaRPr lang="en-US" sz="1600" b="1">
              <a:solidFill>
                <a:schemeClr val="bg1"/>
              </a:solidFill>
              <a:latin typeface="Book Antiqua" panose="02040602050305030304" charset="0"/>
              <a:ea typeface="STLiti" panose="02010800040101010101" charset="-122"/>
              <a:cs typeface="Book Antiqua" panose="02040602050305030304" charset="0"/>
              <a:sym typeface="+mn-ea"/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341630" y="5934710"/>
            <a:ext cx="39211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solidFill>
                  <a:schemeClr val="bg1"/>
                </a:solidFill>
                <a:latin typeface="Book Antiqua" panose="02040602050305030304" charset="0"/>
                <a:ea typeface="STLiti" panose="02010800040101010101" charset="-122"/>
                <a:cs typeface="Book Antiqua" panose="02040602050305030304" charset="0"/>
                <a:sym typeface="+mn-ea"/>
              </a:rPr>
              <a:t>punarvak71@gmail.com</a:t>
            </a:r>
            <a:endParaRPr lang="en-US" sz="1600" b="1">
              <a:solidFill>
                <a:schemeClr val="bg1"/>
              </a:solidFill>
              <a:latin typeface="Book Antiqua" panose="02040602050305030304" charset="0"/>
              <a:ea typeface="STLiti" panose="02010800040101010101" charset="-122"/>
              <a:cs typeface="Book Antiqua" panose="02040602050305030304" charset="0"/>
              <a:sym typeface="+mn-ea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41630" y="6293485"/>
            <a:ext cx="39211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solidFill>
                  <a:schemeClr val="bg1"/>
                </a:solidFill>
                <a:latin typeface="Book Antiqua" panose="02040602050305030304" charset="0"/>
                <a:ea typeface="STLiti" panose="02010800040101010101" charset="-122"/>
                <a:cs typeface="Book Antiqua" panose="02040602050305030304" charset="0"/>
                <a:sym typeface="+mn-ea"/>
              </a:rPr>
              <a:t>7020953879</a:t>
            </a:r>
            <a:endParaRPr lang="en-US" sz="1600" b="1">
              <a:solidFill>
                <a:schemeClr val="bg1"/>
              </a:solidFill>
              <a:latin typeface="Book Antiqua" panose="02040602050305030304" charset="0"/>
              <a:ea typeface="STLiti" panose="02010800040101010101" charset="-122"/>
              <a:cs typeface="Book Antiqua" panose="02040602050305030304" charset="0"/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10936605" y="6372225"/>
            <a:ext cx="1084580" cy="3841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600" b="1">
                <a:solidFill>
                  <a:schemeClr val="bg1"/>
                </a:solidFill>
                <a:latin typeface="Book Antiqua" panose="02040602050305030304" charset="0"/>
                <a:ea typeface="STLiti" panose="02010800040101010101" charset="-122"/>
                <a:cs typeface="Book Antiqua" panose="02040602050305030304" charset="0"/>
                <a:sym typeface="+mn-ea"/>
                <a:hlinkClick r:id="rId9" tooltip="" action="ppaction://hlinkfile"/>
              </a:rPr>
              <a:t>Resume</a:t>
            </a:r>
            <a:endParaRPr lang="en-US" sz="1600" b="1">
              <a:solidFill>
                <a:schemeClr val="bg1"/>
              </a:solidFill>
              <a:latin typeface="Book Antiqua" panose="02040602050305030304" charset="0"/>
              <a:ea typeface="STLiti" panose="02010800040101010101" charset="-122"/>
              <a:cs typeface="Book Antiqua" panose="02040602050305030304" charset="0"/>
              <a:sym typeface="+mn-ea"/>
              <a:hlinkClick r:id="rId9" tooltip="" action="ppaction://hlinkfile"/>
            </a:endParaRPr>
          </a:p>
          <a:p>
            <a:endParaRPr lang="en-US" sz="1600" b="1">
              <a:solidFill>
                <a:schemeClr val="bg1"/>
              </a:solidFill>
              <a:latin typeface="Book Antiqua" panose="02040602050305030304" charset="0"/>
              <a:ea typeface="STLiti" panose="02010800040101010101" charset="-122"/>
              <a:cs typeface="Book Antiqua" panose="02040602050305030304" charset="0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WPS Presentation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STLiti</vt:lpstr>
      <vt:lpstr>Berlin Sans FB</vt:lpstr>
      <vt:lpstr>Algerian</vt:lpstr>
      <vt:lpstr>Agency FB</vt:lpstr>
      <vt:lpstr>Arial Narrow</vt:lpstr>
      <vt:lpstr>Arial Rounded MT Bold</vt:lpstr>
      <vt:lpstr>Bahnschrift</vt:lpstr>
      <vt:lpstr>Bahnschrift Condensed</vt:lpstr>
      <vt:lpstr>Bahnschrift Light</vt:lpstr>
      <vt:lpstr>Bahnschrift SemiBold Condensed</vt:lpstr>
      <vt:lpstr>Bahnschrift SemiBold SemiCondensed</vt:lpstr>
      <vt:lpstr>Bahnschrift SemiLight Condensed</vt:lpstr>
      <vt:lpstr>Baskerville Old Face</vt:lpstr>
      <vt:lpstr>Berlin Sans FB Demi</vt:lpstr>
      <vt:lpstr>Bernard MT Condensed</vt:lpstr>
      <vt:lpstr>Blackadder ITC</vt:lpstr>
      <vt:lpstr>Bodoni MT</vt:lpstr>
      <vt:lpstr>Bodoni MT Black</vt:lpstr>
      <vt:lpstr>Bodoni MT Condensed</vt:lpstr>
      <vt:lpstr>Bodoni MT Poster Compressed</vt:lpstr>
      <vt:lpstr>Bookman Old Style</vt:lpstr>
      <vt:lpstr>Book Antiqua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Asus</dc:creator>
  <cp:lastModifiedBy>Number Five</cp:lastModifiedBy>
  <cp:revision>19</cp:revision>
  <dcterms:created xsi:type="dcterms:W3CDTF">2025-07-23T00:59:00Z</dcterms:created>
  <dcterms:modified xsi:type="dcterms:W3CDTF">2025-09-20T22:56:18Z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EFF4532690BE40AEAF810D33BE1C1AAF_13</vt:lpwstr>
  </property>
  <property fmtid="{D5CDD505-2E9C-101B-9397-08002B2CF9AE}" pid="3" name="KSOProductBuildVer">
    <vt:lpwstr>1033-12.2.0.22549</vt:lpwstr>
  </property>
</Properties>
</file>