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30212ce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30212ce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30212c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30212c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30212c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30212c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30212ce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30212c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30212ce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30212c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30212c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30212c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30212c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30212c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30212ce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30212ce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30212c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30212c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Lecture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NLP&amp;Visualization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477775" y="3792850"/>
            <a:ext cx="25728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Provilkov Ivan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iv.provilkov@gmail.com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Solutions: GRU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1990125"/>
            <a:ext cx="3946200" cy="22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475" y="1990125"/>
            <a:ext cx="5103158" cy="8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475" y="2932050"/>
            <a:ext cx="5300875" cy="13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Solutions:LSTM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424075" y="1921575"/>
            <a:ext cx="40020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LSTM: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Input gate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Forget gate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Output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New memory cell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Sum with previous cell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Final hidden state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11225"/>
            <a:ext cx="315556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60950" y="341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Solutions:LSTM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63" y="1351725"/>
            <a:ext cx="5715875" cy="3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Thank you for your attention. Let’s go to the seminar.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Lecture: RNNs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Seminar: Visualization with Facebook Research Visdom and TNT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What’s the problem?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41125" y="18749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We want to have access to the information in different parts of sentences to solve many NLP tasks.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We can not do it via fixed-window algorithms.</a:t>
            </a:r>
            <a:endParaRPr sz="18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00" y="1732325"/>
            <a:ext cx="3520100" cy="32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Recurrent Neural Networks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99925" y="18529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Simple RNN formulation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Multiply the same matrix at each time step during backprop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250" y="1852925"/>
            <a:ext cx="4997600" cy="31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RNN formulation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50" y="2166025"/>
            <a:ext cx="3989900" cy="11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900" y="2166025"/>
            <a:ext cx="22288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250" y="3482150"/>
            <a:ext cx="34099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639375" y="2255325"/>
            <a:ext cx="18297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E = error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More chain rule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75" y="2026350"/>
            <a:ext cx="23622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322425" y="2080175"/>
            <a:ext cx="4542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Each partial derivation is Jacobian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00" y="3346375"/>
            <a:ext cx="321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8850" y="2989175"/>
            <a:ext cx="22955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Problems with simple RNN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45475" y="1933175"/>
            <a:ext cx="74997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Vanishing gradients, </a:t>
            </a:r>
            <a:r>
              <a:rPr lang="ru" sz="1800"/>
              <a:t>Exploding gradients.</a:t>
            </a:r>
            <a:br>
              <a:rPr lang="ru" sz="1800"/>
            </a:br>
            <a:r>
              <a:rPr lang="ru" sz="1800"/>
              <a:t>Because of many steps, backprop norm goes to 0 and our network does not want to learn long-range dependencies.</a:t>
            </a:r>
            <a:br>
              <a:rPr lang="ru" sz="1800"/>
            </a:br>
            <a:br>
              <a:rPr lang="ru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It has only 1 vector of fixed size for ALL information.</a:t>
            </a:r>
            <a:br>
              <a:rPr lang="ru" sz="18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150" y="2940700"/>
            <a:ext cx="46101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Solutions: clipping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24075" y="1921575"/>
            <a:ext cx="40020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Exploding gradients: clipping</a:t>
            </a:r>
            <a:endParaRPr sz="18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50" y="2451650"/>
            <a:ext cx="6244500" cy="23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Solutions: GRU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471900" y="1973825"/>
            <a:ext cx="40020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GRU: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Update gate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Reset gate</a:t>
            </a:r>
            <a:br>
              <a:rPr lang="ru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New memory content</a:t>
            </a:r>
            <a:br>
              <a:rPr lang="ru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sz="1800"/>
              <a:t>Sum with previous step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075" y="2571750"/>
            <a:ext cx="3089377" cy="15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75" y="4243350"/>
            <a:ext cx="33718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