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30212c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30212c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30212c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30212c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30212c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30212c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30212c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30212c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454361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454361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454361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454361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454361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454361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454361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454361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4543616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454361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30212ce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30212c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30212ce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30212c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4543616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454361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30212c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30212c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30212c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30212c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Lecture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NLP&amp;Visualization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77775" y="3792850"/>
            <a:ext cx="2572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Provilkov Ivan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iv.provilkov@gmail.com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Simple variant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37250" y="2002175"/>
            <a:ext cx="66855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Word vectors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Concatenation of words in range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Convolutional filter(s) W</a:t>
            </a:r>
            <a:endParaRPr sz="18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900" y="1910125"/>
            <a:ext cx="12763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54625"/>
            <a:ext cx="1009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050" y="3152763"/>
            <a:ext cx="49149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563825" y="4522150"/>
            <a:ext cx="27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Question: why 1.1?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25" y="1820550"/>
            <a:ext cx="5209350" cy="9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Simple variant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650" y="2808525"/>
            <a:ext cx="6866700" cy="21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Pooling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60275" y="1921625"/>
            <a:ext cx="64323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In particular: max-over-time pooling.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Catch most important activations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We want to have many features, so we need to do many filters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We can make unigram, bigram, trigram and so on features</a:t>
            </a:r>
            <a:endParaRPr sz="18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00" y="1921625"/>
            <a:ext cx="2459575" cy="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Dropout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33700" y="1875600"/>
            <a:ext cx="84228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Idea: randomly dropout some of the feature weights (or words)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Reasoning: prevents co-adaptation (overfiting to seeing specific feature constellations)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At training time gradient go only through features without mask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At test time their is no dropout, so we scale final vector by Bernoulli probability p. </a:t>
            </a:r>
            <a:endParaRPr sz="18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650" y="3995650"/>
            <a:ext cx="2431884" cy="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 seminar we are going to code Kims (2014) model 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50" y="1635800"/>
            <a:ext cx="6801494" cy="33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615425" y="4691175"/>
            <a:ext cx="595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https://arxiv.org/pdf/1408.5882.pdf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850" y="552326"/>
            <a:ext cx="6226300" cy="4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60950" y="105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75" y="873575"/>
            <a:ext cx="6581431" cy="39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163" y="204775"/>
            <a:ext cx="202882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245550" y="167850"/>
            <a:ext cx="59577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</a:rPr>
              <a:t>Convolutional architectures became much more deeper in texts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775" y="1930100"/>
            <a:ext cx="2442275" cy="30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58475" y="1977275"/>
            <a:ext cx="35151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VDCNN (2016):</a:t>
            </a:r>
            <a:br>
              <a:rPr lang="ru" sz="2400"/>
            </a:br>
            <a:r>
              <a:rPr lang="ru" sz="2400"/>
              <a:t>ResNet like</a:t>
            </a:r>
            <a:endParaRPr sz="2400"/>
          </a:p>
        </p:txBody>
      </p:sp>
      <p:sp>
        <p:nvSpPr>
          <p:cNvPr id="174" name="Google Shape;174;p29"/>
          <p:cNvSpPr txBox="1"/>
          <p:nvPr/>
        </p:nvSpPr>
        <p:spPr>
          <a:xfrm>
            <a:off x="271400" y="3851175"/>
            <a:ext cx="333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https://arxiv.org/pdf/1606.01781.pdf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your attention. Let’s go to the seminar.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Text classification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Convolutional neural networks in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Kim (2014) pap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classification problem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94800" y="1795050"/>
            <a:ext cx="39237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Sentiment analysis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Spam filtering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Text structuring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Bot identification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Dialog systems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650" y="1795050"/>
            <a:ext cx="4894076" cy="2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classification in general (let’s discuss)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413" y="1704850"/>
            <a:ext cx="581317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CNNs in text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99925" y="18529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CNN in texts idea: what if we compute multiple vectors for every possible phrase in parallel.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“She sat listening to the music.”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sat, sat listening, listening to ,…, she sat listening, sat listening to, …, </a:t>
            </a:r>
            <a:b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sat listening to, …, she sat listening to the, …, she sat listening to the music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CNNs in text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37250" y="2036700"/>
            <a:ext cx="44877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Main benefit is that it works very fast.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More closely: </a:t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875" y="2697800"/>
            <a:ext cx="3914250" cy="11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1" y="0"/>
            <a:ext cx="69342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37" y="895912"/>
            <a:ext cx="7874924" cy="33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5" y="725950"/>
            <a:ext cx="7713350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