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1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806" autoAdjust="0"/>
  </p:normalViewPr>
  <p:slideViewPr>
    <p:cSldViewPr snapToGrid="0">
      <p:cViewPr varScale="1">
        <p:scale>
          <a:sx n="84" d="100"/>
          <a:sy n="84" d="100"/>
        </p:scale>
        <p:origin x="18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המטרה של המעגל היא לייצר אות במוצא שהוא בהפרש פאזה קבוע מאות הכניסה, המעגל יכול לייצר כפולות וחלוקות של התדר בכניסה בצורה טובה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התחלנו </a:t>
            </a:r>
            <a:r>
              <a:rPr lang="he-IL" dirty="0" err="1"/>
              <a:t>בורניר</a:t>
            </a:r>
            <a:r>
              <a:rPr lang="he-IL" dirty="0"/>
              <a:t> לא </a:t>
            </a:r>
            <a:r>
              <a:rPr lang="he-IL" dirty="0" err="1"/>
              <a:t>דפרניצאלי</a:t>
            </a:r>
            <a:r>
              <a:rPr lang="he-IL" dirty="0"/>
              <a:t> והגענו לבעיה שהאות מתהפך עבור כל </a:t>
            </a:r>
            <a:r>
              <a:rPr lang="en-US" dirty="0"/>
              <a:t>BUFFER</a:t>
            </a:r>
            <a:r>
              <a:rPr lang="he-IL" dirty="0"/>
              <a:t> (</a:t>
            </a:r>
            <a:r>
              <a:rPr lang="en-US" dirty="0"/>
              <a:t>NOT</a:t>
            </a:r>
            <a:r>
              <a:rPr lang="he-IL" dirty="0"/>
              <a:t>) ששמנו, אז היינו חייבים לעשות </a:t>
            </a:r>
            <a:r>
              <a:rPr lang="he-IL" dirty="0" err="1"/>
              <a:t>הכל</a:t>
            </a:r>
            <a:r>
              <a:rPr lang="he-IL" dirty="0"/>
              <a:t> </a:t>
            </a:r>
            <a:r>
              <a:rPr lang="he-IL" dirty="0" err="1"/>
              <a:t>דפרנציאלי</a:t>
            </a:r>
            <a:r>
              <a:rPr lang="he-IL" dirty="0"/>
              <a:t> או להשתמש ב2 מהפכים, מה שמגביר את הרעש ואת </a:t>
            </a:r>
            <a:r>
              <a:rPr lang="he-IL" dirty="0" err="1"/>
              <a:t>הדיליי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תחום דינמי של 250 </a:t>
            </a:r>
            <a:r>
              <a:rPr lang="he-IL" dirty="0" err="1"/>
              <a:t>פיקו</a:t>
            </a:r>
            <a:r>
              <a:rPr lang="he-IL" dirty="0"/>
              <a:t>, אם באמת אנחנו על 5 </a:t>
            </a:r>
            <a:r>
              <a:rPr lang="he-IL" dirty="0" err="1"/>
              <a:t>פיקו</a:t>
            </a:r>
            <a:r>
              <a:rPr lang="he-IL" dirty="0"/>
              <a:t> אז צריך 50 שלבים, אם פחות אז צריך יותר. בכל מקרה אנחנו עם 64 שלבים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יותר נוח לעין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התפקיד של הקרוס </a:t>
            </a:r>
            <a:r>
              <a:rPr lang="he-IL" dirty="0" err="1"/>
              <a:t>קאפל</a:t>
            </a:r>
            <a:r>
              <a:rPr lang="he-IL" dirty="0"/>
              <a:t> זה לשמור על סנכרון בין 2 האותות כך שאחד לא יעקוף את השני, זה יעזור גם לשמור על סנכרון בנוכחות </a:t>
            </a:r>
            <a:r>
              <a:rPr lang="en-US" dirty="0"/>
              <a:t>MISMATCH</a:t>
            </a:r>
            <a:endParaRPr lang="he-IL" dirty="0"/>
          </a:p>
          <a:p>
            <a:pPr algn="r" rtl="1"/>
            <a:r>
              <a:rPr lang="he-IL" dirty="0" err="1"/>
              <a:t>הפליפפלופ</a:t>
            </a:r>
            <a:r>
              <a:rPr lang="he-IL" dirty="0"/>
              <a:t> עובד ככה שהזוג האמצעי הצמוד, והזוג בקצוות עובדים ביחד. כל אחד נסגר ונפתח הפוך מהשני.</a:t>
            </a:r>
          </a:p>
          <a:p>
            <a:pPr algn="r" rtl="1"/>
            <a:r>
              <a:rPr lang="he-IL" dirty="0"/>
              <a:t>שעון למעלה – האות שהיה </a:t>
            </a:r>
            <a:r>
              <a:rPr lang="en-US" dirty="0"/>
              <a:t>B2B</a:t>
            </a:r>
            <a:r>
              <a:rPr lang="he-IL" dirty="0"/>
              <a:t> האחרון חופשי לצאת החוצה, בעוד שהאות נכנס דרך ה</a:t>
            </a:r>
            <a:r>
              <a:rPr lang="en-US" dirty="0"/>
              <a:t>INV</a:t>
            </a:r>
            <a:r>
              <a:rPr lang="he-IL" dirty="0"/>
              <a:t> הראשונים</a:t>
            </a:r>
          </a:p>
          <a:p>
            <a:pPr algn="r" rtl="1"/>
            <a:r>
              <a:rPr lang="he-IL" dirty="0"/>
              <a:t>כאשר השעון למטה, ה</a:t>
            </a:r>
            <a:r>
              <a:rPr lang="en-US" dirty="0"/>
              <a:t>b2b</a:t>
            </a:r>
            <a:r>
              <a:rPr lang="he-IL" dirty="0"/>
              <a:t> האחרון סגור והמהפכים הראשונים נסגרים, כך שיש אות שמסתובב ב </a:t>
            </a:r>
            <a:r>
              <a:rPr lang="en-US" dirty="0"/>
              <a:t>B2B</a:t>
            </a:r>
            <a:r>
              <a:rPr lang="he-IL" dirty="0"/>
              <a:t> הראשון,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קוונטיזיה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DC071F-8E3A-877A-D933-0F880AB6C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5F9C55-D768-9B5E-6DBC-14F53711D9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2199" r="5779" b="30068"/>
          <a:stretch/>
        </p:blipFill>
        <p:spPr bwMode="auto">
          <a:xfrm>
            <a:off x="10195560" y="136525"/>
            <a:ext cx="1491986" cy="11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6ED89F-6FD3-7C03-4EA5-5CDE2EB8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5242D-1F6D-7B5C-2043-74D2902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317875" y="343741"/>
            <a:ext cx="6702425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Time to Digital Converter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145B966-8E9D-9878-0E7D-DE045634FCBD}"/>
              </a:ext>
            </a:extLst>
          </p:cNvPr>
          <p:cNvSpPr txBox="1">
            <a:spLocks/>
          </p:cNvSpPr>
          <p:nvPr/>
        </p:nvSpPr>
        <p:spPr>
          <a:xfrm>
            <a:off x="838200" y="1069675"/>
            <a:ext cx="10515600" cy="51072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Project Name: Time to Digital Converter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Project Number: 3099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Mentor name: Rotem </a:t>
            </a:r>
            <a:r>
              <a:rPr lang="en-US" sz="2000" dirty="0" err="1">
                <a:solidFill>
                  <a:srgbClr val="404040"/>
                </a:solidFill>
              </a:rPr>
              <a:t>Banin</a:t>
            </a:r>
            <a:endParaRPr lang="en-US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Project Location : TAU Electronics Lab</a:t>
            </a:r>
            <a:endParaRPr lang="en-US" sz="20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A33AF90-D274-FBAD-6D9C-CC5D81B67D0A}"/>
              </a:ext>
            </a:extLst>
          </p:cNvPr>
          <p:cNvSpPr txBox="1">
            <a:spLocks/>
          </p:cNvSpPr>
          <p:nvPr/>
        </p:nvSpPr>
        <p:spPr>
          <a:xfrm>
            <a:off x="1444412" y="3429000"/>
            <a:ext cx="4671907" cy="26243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404040"/>
                </a:solidFill>
              </a:rPr>
              <a:t>Amin Yasin</a:t>
            </a:r>
          </a:p>
          <a:p>
            <a:pPr marL="0" indent="0" algn="ctr">
              <a:buNone/>
            </a:pPr>
            <a:r>
              <a:rPr lang="en-US" dirty="0"/>
              <a:t>211825773</a:t>
            </a:r>
            <a:endParaRPr lang="en-US" sz="4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04A8BA6-8DCB-9F3D-786F-0AA66AEF414A}"/>
              </a:ext>
            </a:extLst>
          </p:cNvPr>
          <p:cNvSpPr txBox="1">
            <a:spLocks/>
          </p:cNvSpPr>
          <p:nvPr/>
        </p:nvSpPr>
        <p:spPr>
          <a:xfrm>
            <a:off x="5802206" y="3429000"/>
            <a:ext cx="4671907" cy="26243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404040"/>
                </a:solidFill>
              </a:rPr>
              <a:t>Shay Dotan</a:t>
            </a:r>
          </a:p>
          <a:p>
            <a:pPr marL="0" indent="0" algn="ctr">
              <a:buNone/>
            </a:pPr>
            <a:r>
              <a:rPr lang="en-US" dirty="0"/>
              <a:t>205705577</a:t>
            </a:r>
            <a:endParaRPr lang="en-US" sz="4000" dirty="0"/>
          </a:p>
        </p:txBody>
      </p:sp>
      <p:sp>
        <p:nvSpPr>
          <p:cNvPr id="3" name="Date Placeholder 7">
            <a:extLst>
              <a:ext uri="{FF2B5EF4-FFF2-40B4-BE49-F238E27FC236}">
                <a16:creationId xmlns:a16="http://schemas.microsoft.com/office/drawing/2014/main" id="{F19F8C2C-322D-6B23-761E-F6C0155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790449AA-BE28-ED41-11B6-FC8D22DC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2653-B993-01D5-9C0D-A6C34110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6330-683A-1DF7-FC2C-12DBD9FE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D55370E7-9D0F-C5AC-1C1A-92269745D87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7/10/2025</a:t>
            </a:fld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862D0DE-EF2B-206C-7625-4E7DEA31CA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152B1D-D46C-E507-3EA3-BDF5760FA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06192"/>
              </p:ext>
            </p:extLst>
          </p:nvPr>
        </p:nvGraphicFramePr>
        <p:xfrm>
          <a:off x="195082" y="1089460"/>
          <a:ext cx="5778997" cy="4856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1747">
                  <a:extLst>
                    <a:ext uri="{9D8B030D-6E8A-4147-A177-3AD203B41FA5}">
                      <a16:colId xmlns:a16="http://schemas.microsoft.com/office/drawing/2014/main" val="2728973560"/>
                    </a:ext>
                  </a:extLst>
                </a:gridCol>
                <a:gridCol w="2295403">
                  <a:extLst>
                    <a:ext uri="{9D8B030D-6E8A-4147-A177-3AD203B41FA5}">
                      <a16:colId xmlns:a16="http://schemas.microsoft.com/office/drawing/2014/main" val="3007491506"/>
                    </a:ext>
                  </a:extLst>
                </a:gridCol>
                <a:gridCol w="1249066">
                  <a:extLst>
                    <a:ext uri="{9D8B030D-6E8A-4147-A177-3AD203B41FA5}">
                      <a16:colId xmlns:a16="http://schemas.microsoft.com/office/drawing/2014/main" val="1240261650"/>
                    </a:ext>
                  </a:extLst>
                </a:gridCol>
                <a:gridCol w="1229635">
                  <a:extLst>
                    <a:ext uri="{9D8B030D-6E8A-4147-A177-3AD203B41FA5}">
                      <a16:colId xmlns:a16="http://schemas.microsoft.com/office/drawing/2014/main" val="2226822327"/>
                    </a:ext>
                  </a:extLst>
                </a:gridCol>
                <a:gridCol w="623146">
                  <a:extLst>
                    <a:ext uri="{9D8B030D-6E8A-4147-A177-3AD203B41FA5}">
                      <a16:colId xmlns:a16="http://schemas.microsoft.com/office/drawing/2014/main" val="356182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16.11.2024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2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 Element + Initial Simulations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26.11.2024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9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 Element Simulations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03.12.2024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 type + Initial Simulations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10.12.2024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 full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17.12.2024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TDC Full System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07.01.2025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16.02.2025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 Presentation Submission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11.03.2025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698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C404FE-3DBB-03CB-4744-E075E92CA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51639"/>
              </p:ext>
            </p:extLst>
          </p:nvPr>
        </p:nvGraphicFramePr>
        <p:xfrm>
          <a:off x="6267375" y="1089460"/>
          <a:ext cx="5778998" cy="4942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496">
                  <a:extLst>
                    <a:ext uri="{9D8B030D-6E8A-4147-A177-3AD203B41FA5}">
                      <a16:colId xmlns:a16="http://schemas.microsoft.com/office/drawing/2014/main" val="2544652973"/>
                    </a:ext>
                  </a:extLst>
                </a:gridCol>
                <a:gridCol w="2252382">
                  <a:extLst>
                    <a:ext uri="{9D8B030D-6E8A-4147-A177-3AD203B41FA5}">
                      <a16:colId xmlns:a16="http://schemas.microsoft.com/office/drawing/2014/main" val="3007491506"/>
                    </a:ext>
                  </a:extLst>
                </a:gridCol>
                <a:gridCol w="1253345">
                  <a:extLst>
                    <a:ext uri="{9D8B030D-6E8A-4147-A177-3AD203B41FA5}">
                      <a16:colId xmlns:a16="http://schemas.microsoft.com/office/drawing/2014/main" val="1240261650"/>
                    </a:ext>
                  </a:extLst>
                </a:gridCol>
                <a:gridCol w="983215">
                  <a:extLst>
                    <a:ext uri="{9D8B030D-6E8A-4147-A177-3AD203B41FA5}">
                      <a16:colId xmlns:a16="http://schemas.microsoft.com/office/drawing/2014/main" val="2226822327"/>
                    </a:ext>
                  </a:extLst>
                </a:gridCol>
                <a:gridCol w="793560">
                  <a:extLst>
                    <a:ext uri="{9D8B030D-6E8A-4147-A177-3AD203B41FA5}">
                      <a16:colId xmlns:a16="http://schemas.microsoft.com/office/drawing/2014/main" val="356182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12.03.2025-26.04.2025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changed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9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26.04.2025-25.05.2025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 Submission and finishing the work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25.05.2025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25.07.2025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7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deliverables submission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15.08.2025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8043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8FAB527D-AB1A-48EC-3A33-6BB25CBD7720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Updated schedule</a:t>
            </a:r>
          </a:p>
        </p:txBody>
      </p:sp>
    </p:spTree>
    <p:extLst>
      <p:ext uri="{BB962C8B-B14F-4D97-AF65-F5344CB8AC3E}">
        <p14:creationId xmlns:p14="http://schemas.microsoft.com/office/powerpoint/2010/main" val="11331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3B52-3AC8-9354-B8CD-7A88CCAA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1077F3-A0EE-0670-6495-434BC231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11C0F-E92A-0436-04D5-FA003659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FE2DBF-4320-AE4E-2605-996122E67E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839" y="357188"/>
            <a:ext cx="6702425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topic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120CD8-BB5B-4012-8B5D-DABEE0A94F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807171" y="3031581"/>
            <a:ext cx="7669212" cy="3219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6826A-9831-69E1-A03C-5A0757C9B1A9}"/>
              </a:ext>
            </a:extLst>
          </p:cNvPr>
          <p:cNvSpPr txBox="1"/>
          <p:nvPr/>
        </p:nvSpPr>
        <p:spPr>
          <a:xfrm>
            <a:off x="914400" y="136616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/>
              <a:t>Digital Phase-locked Loop (DPLL)</a:t>
            </a:r>
            <a:endParaRPr lang="he-IL" sz="2000" dirty="0"/>
          </a:p>
          <a:p>
            <a:pPr algn="l"/>
            <a:r>
              <a:rPr lang="en-GB" dirty="0"/>
              <a:t>	Generating clock signal using reference clock signal</a:t>
            </a:r>
          </a:p>
          <a:p>
            <a:pPr algn="l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103FD-E6C7-66ED-1AA9-41EFEC611E7E}"/>
              </a:ext>
            </a:extLst>
          </p:cNvPr>
          <p:cNvSpPr/>
          <p:nvPr/>
        </p:nvSpPr>
        <p:spPr>
          <a:xfrm>
            <a:off x="8666259" y="5141649"/>
            <a:ext cx="1030941" cy="110938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9F3C-1CB0-15CA-8ABA-70D08C88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608164-30F8-BEF0-2311-263FF25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FDB9-18DA-965A-F869-7799ECF1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4F9A2E-4858-63D3-98B9-C300D49059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8140" y="357188"/>
            <a:ext cx="6702425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topic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437EF-A666-1479-47CA-DFEB4CDACB42}"/>
              </a:ext>
            </a:extLst>
          </p:cNvPr>
          <p:cNvSpPr txBox="1"/>
          <p:nvPr/>
        </p:nvSpPr>
        <p:spPr>
          <a:xfrm>
            <a:off x="914400" y="1366169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/>
              <a:t>TDC (Time to Digital Converter)</a:t>
            </a:r>
            <a:endParaRPr lang="he-IL" sz="2000" dirty="0"/>
          </a:p>
          <a:p>
            <a:pPr algn="l"/>
            <a:r>
              <a:rPr lang="en-GB" dirty="0"/>
              <a:t>	Provide the delay time between two signals</a:t>
            </a:r>
          </a:p>
          <a:p>
            <a:r>
              <a:rPr lang="en-GB" dirty="0"/>
              <a:t>Using TSMC 28nm , Designing using Candace Virtuoso</a:t>
            </a:r>
          </a:p>
          <a:p>
            <a:pPr algn="l"/>
            <a:r>
              <a:rPr lang="en-GB" dirty="0"/>
              <a:t>Using differential </a:t>
            </a:r>
            <a:r>
              <a:rPr lang="en-US" dirty="0"/>
              <a:t>Vernier</a:t>
            </a:r>
            <a:r>
              <a:rPr lang="en-GB" dirty="0"/>
              <a:t>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9B601-8118-2E58-DBEC-94332370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80" y="2434262"/>
            <a:ext cx="6792273" cy="2419688"/>
          </a:xfrm>
          <a:prstGeom prst="rect">
            <a:avLst/>
          </a:prstGeom>
        </p:spPr>
      </p:pic>
      <p:pic>
        <p:nvPicPr>
          <p:cNvPr id="1028" name="Picture 4" descr="Figure 1 from Stochastic TDC architecture with self-calibration | Semantic  Scholar">
            <a:extLst>
              <a:ext uri="{FF2B5EF4-FFF2-40B4-BE49-F238E27FC236}">
                <a16:creationId xmlns:a16="http://schemas.microsoft.com/office/drawing/2014/main" id="{3541C16D-7641-3CAF-172F-8B0442E3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6" y="2803076"/>
            <a:ext cx="4238127" cy="339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5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0FF2A-9F50-67A5-FECD-EB0916CA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E665835-3D58-59F0-A763-75EDEDD1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pPr/>
              <a:t>7/10/2025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F9340-8F3B-22DA-19C8-9325980C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7777-D3A6-F7B6-ADD9-23CFAFFDF4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839" y="357188"/>
            <a:ext cx="6702425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F8C77-89FA-8E20-CC03-B0CF9FD304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0060" y="1069975"/>
            <a:ext cx="10515600" cy="5106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Dynamic Range min 250ps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Voltage supply 0.9V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5GHz clock signal with a 80MHz sample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5ps RMS resolution (6 bit 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spectral density of the Jitter of the delay line should be at least 6 dB below the quantization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Design should work for 1 day with at least 95% probability to succeed</a:t>
            </a:r>
          </a:p>
          <a:p>
            <a:r>
              <a:rPr lang="en-US" sz="2000" dirty="0">
                <a:solidFill>
                  <a:srgbClr val="404040"/>
                </a:solidFill>
              </a:rPr>
              <a:t>No bubbles or holes in the output (3 sigma of units)</a:t>
            </a:r>
          </a:p>
          <a:p>
            <a:r>
              <a:rPr lang="en-US" sz="2000" dirty="0">
                <a:solidFill>
                  <a:srgbClr val="404040"/>
                </a:solidFill>
              </a:rPr>
              <a:t>Power efficient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7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CB06F-3AAE-3A44-D036-F71208C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EBBD9-F809-9AFB-C083-29FF0EEA6A7B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Block diagram</a:t>
            </a:r>
            <a:endParaRPr lang="en-US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2DB0000-4ABD-358A-B793-F91C8672B58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7/10/2025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1D6466-BFF5-134B-D9F9-18CA1D83E4CD}"/>
              </a:ext>
            </a:extLst>
          </p:cNvPr>
          <p:cNvGrpSpPr/>
          <p:nvPr/>
        </p:nvGrpSpPr>
        <p:grpSpPr>
          <a:xfrm>
            <a:off x="90295" y="1609697"/>
            <a:ext cx="7844684" cy="3911832"/>
            <a:chOff x="988132" y="1391126"/>
            <a:chExt cx="7844684" cy="39118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AA4D0A-5C07-B0CD-C5D9-9E3A4892A3C3}"/>
                </a:ext>
              </a:extLst>
            </p:cNvPr>
            <p:cNvSpPr/>
            <p:nvPr/>
          </p:nvSpPr>
          <p:spPr>
            <a:xfrm>
              <a:off x="4745736" y="2777077"/>
              <a:ext cx="806824" cy="1293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4840C2-7A2A-269E-1C9C-95590ABFA894}"/>
                </a:ext>
              </a:extLst>
            </p:cNvPr>
            <p:cNvSpPr/>
            <p:nvPr/>
          </p:nvSpPr>
          <p:spPr>
            <a:xfrm>
              <a:off x="4868817" y="3885851"/>
              <a:ext cx="210820" cy="1852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49FE9-83E2-F81E-52A2-A083D965337E}"/>
                </a:ext>
              </a:extLst>
            </p:cNvPr>
            <p:cNvSpPr txBox="1"/>
            <p:nvPr/>
          </p:nvSpPr>
          <p:spPr>
            <a:xfrm>
              <a:off x="4702447" y="2801669"/>
              <a:ext cx="27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C64884-455F-3A53-75F4-CD2641464777}"/>
                </a:ext>
              </a:extLst>
            </p:cNvPr>
            <p:cNvGrpSpPr/>
            <p:nvPr/>
          </p:nvGrpSpPr>
          <p:grpSpPr>
            <a:xfrm>
              <a:off x="4702447" y="3177256"/>
              <a:ext cx="271780" cy="369332"/>
              <a:chOff x="3842911" y="3494287"/>
              <a:chExt cx="271780" cy="36933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51EE94-793F-17DF-D872-066781E371A4}"/>
                  </a:ext>
                </a:extLst>
              </p:cNvPr>
              <p:cNvSpPr txBox="1"/>
              <p:nvPr/>
            </p:nvSpPr>
            <p:spPr>
              <a:xfrm>
                <a:off x="3842911" y="3494287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D91B670-4527-1289-2F8C-52D9790D879F}"/>
                  </a:ext>
                </a:extLst>
              </p:cNvPr>
              <p:cNvCxnSpPr/>
              <p:nvPr/>
            </p:nvCxnSpPr>
            <p:spPr>
              <a:xfrm>
                <a:off x="3926623" y="3576456"/>
                <a:ext cx="1447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CB42FC-A84B-92F5-FA20-2921B976005F}"/>
                </a:ext>
              </a:extLst>
            </p:cNvPr>
            <p:cNvGrpSpPr/>
            <p:nvPr/>
          </p:nvGrpSpPr>
          <p:grpSpPr>
            <a:xfrm>
              <a:off x="2617310" y="1455354"/>
              <a:ext cx="1595564" cy="961464"/>
              <a:chOff x="1683911" y="2691041"/>
              <a:chExt cx="1595564" cy="9614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51628C-22B0-39DE-3881-6C73990F0A69}"/>
                  </a:ext>
                </a:extLst>
              </p:cNvPr>
              <p:cNvSpPr/>
              <p:nvPr/>
            </p:nvSpPr>
            <p:spPr>
              <a:xfrm>
                <a:off x="1730129" y="2691041"/>
                <a:ext cx="1549346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Diff Buffer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5580D9-E16E-B188-F689-3633F87DBE10}"/>
                  </a:ext>
                </a:extLst>
              </p:cNvPr>
              <p:cNvSpPr txBox="1"/>
              <p:nvPr/>
            </p:nvSpPr>
            <p:spPr>
              <a:xfrm>
                <a:off x="1683911" y="2749924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4CB188-1E44-036C-1056-95ECFA9E5433}"/>
                  </a:ext>
                </a:extLst>
              </p:cNvPr>
              <p:cNvGrpSpPr/>
              <p:nvPr/>
            </p:nvGrpSpPr>
            <p:grpSpPr>
              <a:xfrm>
                <a:off x="1686342" y="3207124"/>
                <a:ext cx="271780" cy="369332"/>
                <a:chOff x="3845342" y="3664324"/>
                <a:chExt cx="271780" cy="369332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9E3926A-41EF-CD46-6543-6FD456FC0535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07F76E4-2731-3A3D-5523-05EBDB731919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E21663-4EB1-4FC0-DDDC-C5091C324DEF}"/>
                  </a:ext>
                </a:extLst>
              </p:cNvPr>
              <p:cNvSpPr txBox="1"/>
              <p:nvPr/>
            </p:nvSpPr>
            <p:spPr>
              <a:xfrm>
                <a:off x="2961968" y="2693824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402655F-EBB3-B5CE-66F8-4676EBAF7A3B}"/>
                  </a:ext>
                </a:extLst>
              </p:cNvPr>
              <p:cNvGrpSpPr/>
              <p:nvPr/>
            </p:nvGrpSpPr>
            <p:grpSpPr>
              <a:xfrm>
                <a:off x="2961968" y="3151800"/>
                <a:ext cx="271780" cy="369332"/>
                <a:chOff x="3814512" y="4013683"/>
                <a:chExt cx="27178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EFE3785-58BB-5686-E0AF-0DAE6383DA75}"/>
                    </a:ext>
                  </a:extLst>
                </p:cNvPr>
                <p:cNvSpPr txBox="1"/>
                <p:nvPr/>
              </p:nvSpPr>
              <p:spPr>
                <a:xfrm>
                  <a:off x="3814512" y="4013683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CA34BD0-55A6-E3A5-55FA-889B309A9D5A}"/>
                    </a:ext>
                  </a:extLst>
                </p:cNvPr>
                <p:cNvCxnSpPr/>
                <p:nvPr/>
              </p:nvCxnSpPr>
              <p:spPr>
                <a:xfrm>
                  <a:off x="3898224" y="4095852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815C18C-46FB-2389-D622-7274F9201D0D}"/>
                </a:ext>
              </a:extLst>
            </p:cNvPr>
            <p:cNvSpPr/>
            <p:nvPr/>
          </p:nvSpPr>
          <p:spPr>
            <a:xfrm>
              <a:off x="5221900" y="3885851"/>
              <a:ext cx="210820" cy="1852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1F0469-7D7A-48C0-4A30-623CCDB42F2B}"/>
                </a:ext>
              </a:extLst>
            </p:cNvPr>
            <p:cNvSpPr/>
            <p:nvPr/>
          </p:nvSpPr>
          <p:spPr>
            <a:xfrm>
              <a:off x="4932635" y="4071052"/>
              <a:ext cx="83183" cy="831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BF3BF3-32A3-A30D-8798-5EF7B08D92B5}"/>
                </a:ext>
              </a:extLst>
            </p:cNvPr>
            <p:cNvSpPr txBox="1"/>
            <p:nvPr/>
          </p:nvSpPr>
          <p:spPr>
            <a:xfrm>
              <a:off x="4769082" y="3596598"/>
              <a:ext cx="45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5CA1D0-3302-6F5F-3F67-DADFB0D62C05}"/>
                </a:ext>
              </a:extLst>
            </p:cNvPr>
            <p:cNvSpPr txBox="1"/>
            <p:nvPr/>
          </p:nvSpPr>
          <p:spPr>
            <a:xfrm>
              <a:off x="5118572" y="3596598"/>
              <a:ext cx="45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71F82-A9E1-81A3-CC13-5EB917180ACC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01" y="3678525"/>
              <a:ext cx="2081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9BA8D1-2664-1033-AF54-76264D370AE9}"/>
                </a:ext>
              </a:extLst>
            </p:cNvPr>
            <p:cNvSpPr txBox="1"/>
            <p:nvPr/>
          </p:nvSpPr>
          <p:spPr>
            <a:xfrm>
              <a:off x="5233011" y="2813795"/>
              <a:ext cx="27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E6E8193-409B-4D54-E8BE-B785409A55CB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4167147" y="1642803"/>
              <a:ext cx="535300" cy="17191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5758917-EB88-8C4C-2015-C83C31DF4349}"/>
                </a:ext>
              </a:extLst>
            </p:cNvPr>
            <p:cNvCxnSpPr>
              <a:stCxn id="88" idx="3"/>
              <a:endCxn id="12" idx="1"/>
            </p:cNvCxnSpPr>
            <p:nvPr/>
          </p:nvCxnSpPr>
          <p:spPr>
            <a:xfrm>
              <a:off x="4167147" y="2100779"/>
              <a:ext cx="535300" cy="885556"/>
            </a:xfrm>
            <a:prstGeom prst="bentConnector3">
              <a:avLst>
                <a:gd name="adj1" fmla="val 79894"/>
              </a:avLst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0D42C8-13AB-65F1-48A5-CE24D255E59C}"/>
                </a:ext>
              </a:extLst>
            </p:cNvPr>
            <p:cNvGrpSpPr/>
            <p:nvPr/>
          </p:nvGrpSpPr>
          <p:grpSpPr>
            <a:xfrm>
              <a:off x="2663528" y="4329782"/>
              <a:ext cx="1595564" cy="961464"/>
              <a:chOff x="1683911" y="2691041"/>
              <a:chExt cx="1595564" cy="96146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6A8980-00BB-3301-B7AB-E855B78DF537}"/>
                  </a:ext>
                </a:extLst>
              </p:cNvPr>
              <p:cNvSpPr/>
              <p:nvPr/>
            </p:nvSpPr>
            <p:spPr>
              <a:xfrm>
                <a:off x="1730129" y="2691041"/>
                <a:ext cx="1549346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Diff Buffer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4723B40-5518-D19C-A475-EC2A2C9BB106}"/>
                  </a:ext>
                </a:extLst>
              </p:cNvPr>
              <p:cNvSpPr txBox="1"/>
              <p:nvPr/>
            </p:nvSpPr>
            <p:spPr>
              <a:xfrm>
                <a:off x="1683911" y="2749924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CA29AF7-14B3-21A4-2032-A7454447A1FF}"/>
                  </a:ext>
                </a:extLst>
              </p:cNvPr>
              <p:cNvGrpSpPr/>
              <p:nvPr/>
            </p:nvGrpSpPr>
            <p:grpSpPr>
              <a:xfrm>
                <a:off x="1686342" y="3207124"/>
                <a:ext cx="271780" cy="369332"/>
                <a:chOff x="3845342" y="3664324"/>
                <a:chExt cx="271780" cy="3693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9A49D63-5253-1331-E0CB-BC599FE40AB7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DF446E0-1752-A1E9-77B2-5FF11DABEA03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DA1F56-BBD0-7620-9803-8B2F158755BA}"/>
                  </a:ext>
                </a:extLst>
              </p:cNvPr>
              <p:cNvSpPr txBox="1"/>
              <p:nvPr/>
            </p:nvSpPr>
            <p:spPr>
              <a:xfrm>
                <a:off x="2992798" y="3171773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AAC424F-5348-4DD6-DB41-128D12C6A07C}"/>
                  </a:ext>
                </a:extLst>
              </p:cNvPr>
              <p:cNvGrpSpPr/>
              <p:nvPr/>
            </p:nvGrpSpPr>
            <p:grpSpPr>
              <a:xfrm>
                <a:off x="2992798" y="2802441"/>
                <a:ext cx="271780" cy="369332"/>
                <a:chOff x="3845342" y="3664324"/>
                <a:chExt cx="271780" cy="369332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EB68113-2854-D6BF-A438-7BE078B0862D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1FD2DE0-0613-1A20-F929-D1356EB557E7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D415E04-DC26-1715-32A7-6AEA2395218D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244195" y="4071053"/>
              <a:ext cx="1083115" cy="9241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F8011E-42E3-187E-0F77-D8C34606C2B3}"/>
                </a:ext>
              </a:extLst>
            </p:cNvPr>
            <p:cNvCxnSpPr>
              <a:cxnSpLocks/>
              <a:stCxn id="79" idx="3"/>
              <a:endCxn id="16" idx="4"/>
            </p:cNvCxnSpPr>
            <p:nvPr/>
          </p:nvCxnSpPr>
          <p:spPr>
            <a:xfrm flipV="1">
              <a:off x="4244195" y="4154235"/>
              <a:ext cx="730032" cy="471613"/>
            </a:xfrm>
            <a:prstGeom prst="bentConnector2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40C7B4-04A6-F6F0-FAF3-61684CAF5DA4}"/>
                </a:ext>
              </a:extLst>
            </p:cNvPr>
            <p:cNvGrpSpPr/>
            <p:nvPr/>
          </p:nvGrpSpPr>
          <p:grpSpPr>
            <a:xfrm>
              <a:off x="5893991" y="1402837"/>
              <a:ext cx="1595564" cy="961464"/>
              <a:chOff x="1683911" y="2691041"/>
              <a:chExt cx="1595564" cy="9614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EB7CB3-AE2E-CD2F-C05B-E1D3D711876A}"/>
                  </a:ext>
                </a:extLst>
              </p:cNvPr>
              <p:cNvSpPr/>
              <p:nvPr/>
            </p:nvSpPr>
            <p:spPr>
              <a:xfrm>
                <a:off x="1730129" y="2691041"/>
                <a:ext cx="1549346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Diff Buffer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840CEB7-2734-57D2-19A5-428943B62CA2}"/>
                  </a:ext>
                </a:extLst>
              </p:cNvPr>
              <p:cNvSpPr txBox="1"/>
              <p:nvPr/>
            </p:nvSpPr>
            <p:spPr>
              <a:xfrm>
                <a:off x="1683911" y="2749924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BE313C4-4CAA-A059-A4CB-6110AE722D2A}"/>
                  </a:ext>
                </a:extLst>
              </p:cNvPr>
              <p:cNvGrpSpPr/>
              <p:nvPr/>
            </p:nvGrpSpPr>
            <p:grpSpPr>
              <a:xfrm>
                <a:off x="1686342" y="3207124"/>
                <a:ext cx="271780" cy="369332"/>
                <a:chOff x="3845342" y="3664324"/>
                <a:chExt cx="271780" cy="369332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BCB1FE0-A687-BA70-CB71-9DD81DBD7FE4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EE246F4-FA6D-58FD-143F-3FFA55DE90EC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74D92D-ED2E-EFCA-80F3-155FF5137312}"/>
                  </a:ext>
                </a:extLst>
              </p:cNvPr>
              <p:cNvSpPr txBox="1"/>
              <p:nvPr/>
            </p:nvSpPr>
            <p:spPr>
              <a:xfrm>
                <a:off x="2992798" y="3171773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9B6F5FD-16D3-CCC5-9912-63A78C6CE73B}"/>
                  </a:ext>
                </a:extLst>
              </p:cNvPr>
              <p:cNvGrpSpPr/>
              <p:nvPr/>
            </p:nvGrpSpPr>
            <p:grpSpPr>
              <a:xfrm>
                <a:off x="2992798" y="2802441"/>
                <a:ext cx="271780" cy="369332"/>
                <a:chOff x="3845342" y="3664324"/>
                <a:chExt cx="271780" cy="369332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8A88B2-0BD2-A1EA-6D85-0B975BEAF7A6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FCE58C2-687E-5BD5-1875-9C1A46EC5A98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15BE2F-E1DE-2410-251E-9871BE853A3B}"/>
                </a:ext>
              </a:extLst>
            </p:cNvPr>
            <p:cNvGrpSpPr/>
            <p:nvPr/>
          </p:nvGrpSpPr>
          <p:grpSpPr>
            <a:xfrm>
              <a:off x="5879094" y="4277265"/>
              <a:ext cx="1595564" cy="961464"/>
              <a:chOff x="1683911" y="2691041"/>
              <a:chExt cx="1595564" cy="96146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D7D88E9-7BAD-D451-AAF0-9DA982E9B140}"/>
                  </a:ext>
                </a:extLst>
              </p:cNvPr>
              <p:cNvSpPr/>
              <p:nvPr/>
            </p:nvSpPr>
            <p:spPr>
              <a:xfrm>
                <a:off x="1730129" y="2691041"/>
                <a:ext cx="1549346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Diff Buffer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B4808A-BEF8-0247-3046-47675C5D1C2F}"/>
                  </a:ext>
                </a:extLst>
              </p:cNvPr>
              <p:cNvSpPr txBox="1"/>
              <p:nvPr/>
            </p:nvSpPr>
            <p:spPr>
              <a:xfrm>
                <a:off x="1683911" y="2749924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E8CF497-EFC0-5F00-95C2-48A6D1AA3BF6}"/>
                  </a:ext>
                </a:extLst>
              </p:cNvPr>
              <p:cNvGrpSpPr/>
              <p:nvPr/>
            </p:nvGrpSpPr>
            <p:grpSpPr>
              <a:xfrm>
                <a:off x="1686342" y="3207124"/>
                <a:ext cx="271780" cy="369332"/>
                <a:chOff x="3845342" y="3664324"/>
                <a:chExt cx="271780" cy="369332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FE19B62-8597-0994-742F-8E105F05BC35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664EB70-2DF1-065B-F383-FECDAEFE7095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0800C6-AF69-258D-EF1D-06CDD28C2D2E}"/>
                  </a:ext>
                </a:extLst>
              </p:cNvPr>
              <p:cNvSpPr txBox="1"/>
              <p:nvPr/>
            </p:nvSpPr>
            <p:spPr>
              <a:xfrm>
                <a:off x="2992798" y="3171773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A4D5B61-7DDD-6E10-6E35-A81B4231BE89}"/>
                  </a:ext>
                </a:extLst>
              </p:cNvPr>
              <p:cNvGrpSpPr/>
              <p:nvPr/>
            </p:nvGrpSpPr>
            <p:grpSpPr>
              <a:xfrm>
                <a:off x="2992798" y="2802441"/>
                <a:ext cx="271780" cy="369332"/>
                <a:chOff x="3845342" y="3664324"/>
                <a:chExt cx="271780" cy="369332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7B797F7-3A7C-2651-2232-50B3864FEE21}"/>
                    </a:ext>
                  </a:extLst>
                </p:cNvPr>
                <p:cNvSpPr txBox="1"/>
                <p:nvPr/>
              </p:nvSpPr>
              <p:spPr>
                <a:xfrm>
                  <a:off x="3845342" y="3664324"/>
                  <a:ext cx="271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708B6D5-A9A2-A957-0163-DF1EC07B7C91}"/>
                    </a:ext>
                  </a:extLst>
                </p:cNvPr>
                <p:cNvCxnSpPr/>
                <p:nvPr/>
              </p:nvCxnSpPr>
              <p:spPr>
                <a:xfrm>
                  <a:off x="3929054" y="3746493"/>
                  <a:ext cx="1447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0EA8CD-A3BF-7CBE-BAA3-5334235C1075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1339744" y="1698903"/>
              <a:ext cx="1277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2BEF929-5FD7-537F-A9C8-05A681E86B0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1339744" y="2156103"/>
              <a:ext cx="1279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151BD4-92AE-2CDE-7CB0-BCCE692EBC3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54" y="4573331"/>
              <a:ext cx="4572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C78874-C3F8-4C1A-91FC-00EB0435EC3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2018784" y="5030531"/>
              <a:ext cx="647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48617E-6D71-7EB9-BB34-4C757CFC1AEF}"/>
                </a:ext>
              </a:extLst>
            </p:cNvPr>
            <p:cNvSpPr txBox="1"/>
            <p:nvPr/>
          </p:nvSpPr>
          <p:spPr>
            <a:xfrm>
              <a:off x="1114860" y="1391126"/>
              <a:ext cx="1277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data_p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9C3529-DA93-7E87-31DF-7DC80DDA630E}"/>
                </a:ext>
              </a:extLst>
            </p:cNvPr>
            <p:cNvSpPr txBox="1"/>
            <p:nvPr/>
          </p:nvSpPr>
          <p:spPr>
            <a:xfrm>
              <a:off x="1114860" y="1827469"/>
              <a:ext cx="1277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data_n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A07E3B-9658-F024-1BB7-5D100FCA254B}"/>
                </a:ext>
              </a:extLst>
            </p:cNvPr>
            <p:cNvSpPr txBox="1"/>
            <p:nvPr/>
          </p:nvSpPr>
          <p:spPr>
            <a:xfrm>
              <a:off x="988132" y="4225340"/>
              <a:ext cx="1277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clk_p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5F428D-C58E-C0F9-9B8F-956A7856D7D2}"/>
                </a:ext>
              </a:extLst>
            </p:cNvPr>
            <p:cNvSpPr txBox="1"/>
            <p:nvPr/>
          </p:nvSpPr>
          <p:spPr>
            <a:xfrm>
              <a:off x="2153366" y="4995181"/>
              <a:ext cx="1277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clk_n</a:t>
              </a:r>
              <a:endParaRPr lang="en-US" sz="14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A0FDF42-157B-6BDC-5255-F5F4F8FA31B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4345887" y="1641916"/>
              <a:ext cx="1548104" cy="4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9CA5EDA-352B-2D24-F244-4AD33CC9673A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609211" y="2103586"/>
              <a:ext cx="1287211" cy="5732"/>
            </a:xfrm>
            <a:prstGeom prst="bentConnector3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ABCA7FC1-B0EE-A850-7C31-025F6A3BC19E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4995490" y="4625848"/>
              <a:ext cx="886035" cy="352166"/>
            </a:xfrm>
            <a:prstGeom prst="bentConnector3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3C775A2-8C9B-5D28-50FB-93F7DF27BFC8}"/>
                </a:ext>
              </a:extLst>
            </p:cNvPr>
            <p:cNvCxnSpPr>
              <a:endCxn id="57" idx="1"/>
            </p:cNvCxnSpPr>
            <p:nvPr/>
          </p:nvCxnSpPr>
          <p:spPr>
            <a:xfrm>
              <a:off x="5327310" y="4289941"/>
              <a:ext cx="551784" cy="23087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EFDB3C-9064-D7EA-3CC0-AA749D0E5166}"/>
                </a:ext>
              </a:extLst>
            </p:cNvPr>
            <p:cNvSpPr/>
            <p:nvPr/>
          </p:nvSpPr>
          <p:spPr>
            <a:xfrm>
              <a:off x="8007162" y="2777077"/>
              <a:ext cx="806824" cy="1293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41F4594-B4B2-66E6-2EDE-F684789B6194}"/>
                </a:ext>
              </a:extLst>
            </p:cNvPr>
            <p:cNvSpPr/>
            <p:nvPr/>
          </p:nvSpPr>
          <p:spPr>
            <a:xfrm>
              <a:off x="8130243" y="3885851"/>
              <a:ext cx="210820" cy="1852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99778F-9F8A-5672-CB48-C5F698691CEB}"/>
                </a:ext>
              </a:extLst>
            </p:cNvPr>
            <p:cNvSpPr txBox="1"/>
            <p:nvPr/>
          </p:nvSpPr>
          <p:spPr>
            <a:xfrm>
              <a:off x="7963873" y="2801669"/>
              <a:ext cx="27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E3E477-EA41-74BD-DED4-766FFE8010B3}"/>
                </a:ext>
              </a:extLst>
            </p:cNvPr>
            <p:cNvGrpSpPr/>
            <p:nvPr/>
          </p:nvGrpSpPr>
          <p:grpSpPr>
            <a:xfrm>
              <a:off x="7963873" y="3177256"/>
              <a:ext cx="271780" cy="369332"/>
              <a:chOff x="3842911" y="3494287"/>
              <a:chExt cx="271780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2C5D1F-1AC2-6FF9-C010-1B299FF8787E}"/>
                  </a:ext>
                </a:extLst>
              </p:cNvPr>
              <p:cNvSpPr txBox="1"/>
              <p:nvPr/>
            </p:nvSpPr>
            <p:spPr>
              <a:xfrm>
                <a:off x="3842911" y="3494287"/>
                <a:ext cx="271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1352CE9-B6AF-8DAC-CFDD-9A04E2D7E8B1}"/>
                  </a:ext>
                </a:extLst>
              </p:cNvPr>
              <p:cNvCxnSpPr/>
              <p:nvPr/>
            </p:nvCxnSpPr>
            <p:spPr>
              <a:xfrm>
                <a:off x="3926623" y="3576456"/>
                <a:ext cx="1447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C06B63DA-6BF7-9D3B-D5F1-89EBE908BD60}"/>
                </a:ext>
              </a:extLst>
            </p:cNvPr>
            <p:cNvSpPr/>
            <p:nvPr/>
          </p:nvSpPr>
          <p:spPr>
            <a:xfrm>
              <a:off x="8483326" y="3885851"/>
              <a:ext cx="210820" cy="1852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A694C1-F07C-64F1-C580-FCF7AA62473E}"/>
                </a:ext>
              </a:extLst>
            </p:cNvPr>
            <p:cNvSpPr/>
            <p:nvPr/>
          </p:nvSpPr>
          <p:spPr>
            <a:xfrm>
              <a:off x="8194061" y="4071052"/>
              <a:ext cx="83183" cy="831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16DFA9-9296-A2D8-7E8D-117DF01B6BCA}"/>
                </a:ext>
              </a:extLst>
            </p:cNvPr>
            <p:cNvSpPr txBox="1"/>
            <p:nvPr/>
          </p:nvSpPr>
          <p:spPr>
            <a:xfrm>
              <a:off x="8030508" y="3596598"/>
              <a:ext cx="45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EEC7FB-E552-D761-C33C-1E9A4EE2D43E}"/>
                </a:ext>
              </a:extLst>
            </p:cNvPr>
            <p:cNvSpPr txBox="1"/>
            <p:nvPr/>
          </p:nvSpPr>
          <p:spPr>
            <a:xfrm>
              <a:off x="8379998" y="3596598"/>
              <a:ext cx="45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3ACA59-B43A-608B-6466-91C159189273}"/>
                </a:ext>
              </a:extLst>
            </p:cNvPr>
            <p:cNvCxnSpPr>
              <a:cxnSpLocks/>
            </p:cNvCxnSpPr>
            <p:nvPr/>
          </p:nvCxnSpPr>
          <p:spPr>
            <a:xfrm>
              <a:off x="8152827" y="3678525"/>
              <a:ext cx="2081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2CF972-1919-19F4-217F-50740402355E}"/>
                </a:ext>
              </a:extLst>
            </p:cNvPr>
            <p:cNvSpPr txBox="1"/>
            <p:nvPr/>
          </p:nvSpPr>
          <p:spPr>
            <a:xfrm>
              <a:off x="8494437" y="2813795"/>
              <a:ext cx="27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D7E3479-46B6-D113-5F0E-801CD1E12B54}"/>
                </a:ext>
              </a:extLst>
            </p:cNvPr>
            <p:cNvCxnSpPr>
              <a:endCxn id="54" idx="1"/>
            </p:cNvCxnSpPr>
            <p:nvPr/>
          </p:nvCxnSpPr>
          <p:spPr>
            <a:xfrm>
              <a:off x="7459403" y="2120752"/>
              <a:ext cx="504470" cy="1241170"/>
            </a:xfrm>
            <a:prstGeom prst="bentConnector3">
              <a:avLst>
                <a:gd name="adj1" fmla="val 463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FC54CD11-89D9-9A10-96DA-2B2A04DA1341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7459403" y="1751420"/>
              <a:ext cx="504470" cy="1234915"/>
            </a:xfrm>
            <a:prstGeom prst="bentConnector3">
              <a:avLst>
                <a:gd name="adj1" fmla="val 669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5397AAA5-059B-34DF-967B-17B15D5C86A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7505621" y="4071053"/>
              <a:ext cx="1083115" cy="9241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CEFDE0F-B340-F710-BC0E-C4E82584A5FB}"/>
                </a:ext>
              </a:extLst>
            </p:cNvPr>
            <p:cNvCxnSpPr>
              <a:cxnSpLocks/>
              <a:endCxn id="45" idx="4"/>
            </p:cNvCxnSpPr>
            <p:nvPr/>
          </p:nvCxnSpPr>
          <p:spPr>
            <a:xfrm flipV="1">
              <a:off x="7505621" y="4154235"/>
              <a:ext cx="730032" cy="47161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9050A37-2480-A3B2-D1DC-BD2AFC8F6518}"/>
              </a:ext>
            </a:extLst>
          </p:cNvPr>
          <p:cNvSpPr txBox="1"/>
          <p:nvPr/>
        </p:nvSpPr>
        <p:spPr>
          <a:xfrm>
            <a:off x="8138604" y="3265751"/>
            <a:ext cx="166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 x64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98B6C9-C469-673F-01C5-CCAB5C3CD66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06954" y="3217032"/>
            <a:ext cx="254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0B5B218-F08C-14E4-5ECB-57C92CB7ABD0}"/>
              </a:ext>
            </a:extLst>
          </p:cNvPr>
          <p:cNvSpPr txBox="1"/>
          <p:nvPr/>
        </p:nvSpPr>
        <p:spPr>
          <a:xfrm>
            <a:off x="5117337" y="2909254"/>
            <a:ext cx="127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Output[63]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E819FD-AE64-35F2-BDC1-F50262C29E58}"/>
              </a:ext>
            </a:extLst>
          </p:cNvPr>
          <p:cNvSpPr txBox="1"/>
          <p:nvPr/>
        </p:nvSpPr>
        <p:spPr>
          <a:xfrm>
            <a:off x="1691819" y="1278335"/>
            <a:ext cx="136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</a:t>
            </a:r>
            <a:r>
              <a:rPr lang="el-GR" b="0" i="0" dirty="0">
                <a:solidFill>
                  <a:srgbClr val="212529"/>
                </a:solidFill>
                <a:effectLst/>
                <a:latin typeface="system-ui"/>
              </a:rPr>
              <a:t>τ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[s]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8E6FDB-0B6C-EB71-FB21-33E38FD60AAB}"/>
              </a:ext>
            </a:extLst>
          </p:cNvPr>
          <p:cNvSpPr txBox="1"/>
          <p:nvPr/>
        </p:nvSpPr>
        <p:spPr>
          <a:xfrm>
            <a:off x="1691819" y="5524086"/>
            <a:ext cx="136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</a:t>
            </a:r>
            <a:r>
              <a:rPr lang="el-GR" b="0" i="0" dirty="0">
                <a:solidFill>
                  <a:srgbClr val="212529"/>
                </a:solidFill>
                <a:effectLst/>
                <a:latin typeface="system-ui"/>
              </a:rPr>
              <a:t>τ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’ [s]</a:t>
            </a:r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FDF7F3-B248-42CE-F143-1AEF01100218}"/>
              </a:ext>
            </a:extLst>
          </p:cNvPr>
          <p:cNvGrpSpPr/>
          <p:nvPr/>
        </p:nvGrpSpPr>
        <p:grpSpPr>
          <a:xfrm>
            <a:off x="9075124" y="4252868"/>
            <a:ext cx="2489682" cy="1994961"/>
            <a:chOff x="9422264" y="4199104"/>
            <a:chExt cx="2489682" cy="199496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E859258-C5AC-E894-B755-AB4EE3EE5302}"/>
                </a:ext>
              </a:extLst>
            </p:cNvPr>
            <p:cNvGrpSpPr/>
            <p:nvPr/>
          </p:nvGrpSpPr>
          <p:grpSpPr>
            <a:xfrm>
              <a:off x="9490471" y="5475705"/>
              <a:ext cx="1342876" cy="718360"/>
              <a:chOff x="9158192" y="1277777"/>
              <a:chExt cx="1564243" cy="96146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46DC2CD-418E-26A3-7505-947C82ECFC58}"/>
                  </a:ext>
                </a:extLst>
              </p:cNvPr>
              <p:cNvGrpSpPr/>
              <p:nvPr/>
            </p:nvGrpSpPr>
            <p:grpSpPr>
              <a:xfrm>
                <a:off x="9317283" y="1344152"/>
                <a:ext cx="352470" cy="343185"/>
                <a:chOff x="2485812" y="2140373"/>
                <a:chExt cx="1040852" cy="989778"/>
              </a:xfrm>
            </p:grpSpPr>
            <p:sp>
              <p:nvSpPr>
                <p:cNvPr id="185" name="Isosceles Triangle 184">
                  <a:extLst>
                    <a:ext uri="{FF2B5EF4-FFF2-40B4-BE49-F238E27FC236}">
                      <a16:creationId xmlns:a16="http://schemas.microsoft.com/office/drawing/2014/main" id="{A8C531C1-D560-F8B2-F31A-FCCB45380C4E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1E6E184-83B4-E061-0C89-8E59A74F959A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8109F3C-4EDA-8EA8-1D9C-F98E5C83389F}"/>
                  </a:ext>
                </a:extLst>
              </p:cNvPr>
              <p:cNvSpPr/>
              <p:nvPr/>
            </p:nvSpPr>
            <p:spPr>
              <a:xfrm>
                <a:off x="9173089" y="1277777"/>
                <a:ext cx="1549346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94684F8-49A6-D972-AE2F-56CA150BA853}"/>
                  </a:ext>
                </a:extLst>
              </p:cNvPr>
              <p:cNvGrpSpPr/>
              <p:nvPr/>
            </p:nvGrpSpPr>
            <p:grpSpPr>
              <a:xfrm>
                <a:off x="9311251" y="1811269"/>
                <a:ext cx="352470" cy="343185"/>
                <a:chOff x="2485812" y="2140373"/>
                <a:chExt cx="1040852" cy="989778"/>
              </a:xfrm>
            </p:grpSpPr>
            <p:sp>
              <p:nvSpPr>
                <p:cNvPr id="183" name="Isosceles Triangle 182">
                  <a:extLst>
                    <a:ext uri="{FF2B5EF4-FFF2-40B4-BE49-F238E27FC236}">
                      <a16:creationId xmlns:a16="http://schemas.microsoft.com/office/drawing/2014/main" id="{AA3A339A-DF3B-A7E6-6833-9084E9CA9E2F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45932A2E-D033-1F18-50CD-FFF3D30C316B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1282C73-48A7-4BD4-5132-CE382BB79CA8}"/>
                  </a:ext>
                </a:extLst>
              </p:cNvPr>
              <p:cNvCxnSpPr>
                <a:stCxn id="185" idx="3"/>
              </p:cNvCxnSpPr>
              <p:nvPr/>
            </p:nvCxnSpPr>
            <p:spPr>
              <a:xfrm flipH="1" flipV="1">
                <a:off x="9158192" y="1515744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03DA2A5-5E85-6D20-4BCA-95F353BF2A41}"/>
                  </a:ext>
                </a:extLst>
              </p:cNvPr>
              <p:cNvCxnSpPr/>
              <p:nvPr/>
            </p:nvCxnSpPr>
            <p:spPr>
              <a:xfrm flipH="1" flipV="1">
                <a:off x="9158192" y="1989376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30590A1-7DFF-1F92-0FA1-29BD0B68CC02}"/>
                  </a:ext>
                </a:extLst>
              </p:cNvPr>
              <p:cNvGrpSpPr/>
              <p:nvPr/>
            </p:nvGrpSpPr>
            <p:grpSpPr>
              <a:xfrm rot="16200000">
                <a:off x="9869473" y="1645677"/>
                <a:ext cx="182959" cy="178139"/>
                <a:chOff x="2485812" y="2140373"/>
                <a:chExt cx="1040852" cy="989778"/>
              </a:xfrm>
            </p:grpSpPr>
            <p:sp>
              <p:nvSpPr>
                <p:cNvPr id="181" name="Isosceles Triangle 180">
                  <a:extLst>
                    <a:ext uri="{FF2B5EF4-FFF2-40B4-BE49-F238E27FC236}">
                      <a16:creationId xmlns:a16="http://schemas.microsoft.com/office/drawing/2014/main" id="{E57D7CFA-F34C-055B-25B0-71325B2FF33C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CE326E1-0873-429E-C65B-2F5AF4B41B5E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1195465-A15C-7BC0-014C-DFA8B561458F}"/>
                  </a:ext>
                </a:extLst>
              </p:cNvPr>
              <p:cNvGrpSpPr/>
              <p:nvPr/>
            </p:nvGrpSpPr>
            <p:grpSpPr>
              <a:xfrm rot="5400000">
                <a:off x="10106731" y="1663200"/>
                <a:ext cx="182959" cy="178139"/>
                <a:chOff x="2485812" y="2140373"/>
                <a:chExt cx="1040852" cy="989778"/>
              </a:xfrm>
            </p:grpSpPr>
            <p:sp>
              <p:nvSpPr>
                <p:cNvPr id="179" name="Isosceles Triangle 178">
                  <a:extLst>
                    <a:ext uri="{FF2B5EF4-FFF2-40B4-BE49-F238E27FC236}">
                      <a16:creationId xmlns:a16="http://schemas.microsoft.com/office/drawing/2014/main" id="{BF19B150-2675-5685-4A18-3325F06A4448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11C824B-2CA2-54A1-FFE5-49958BDF7BF8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7CC3BC0-CFA6-3EAD-EA7A-F74F3828E4C6}"/>
                  </a:ext>
                </a:extLst>
              </p:cNvPr>
              <p:cNvCxnSpPr>
                <a:stCxn id="186" idx="6"/>
              </p:cNvCxnSpPr>
              <p:nvPr/>
            </p:nvCxnSpPr>
            <p:spPr>
              <a:xfrm>
                <a:off x="9669753" y="1515744"/>
                <a:ext cx="1052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270B747-5001-286C-D170-667F61BCBD8F}"/>
                  </a:ext>
                </a:extLst>
              </p:cNvPr>
              <p:cNvCxnSpPr/>
              <p:nvPr/>
            </p:nvCxnSpPr>
            <p:spPr>
              <a:xfrm>
                <a:off x="9663721" y="1982861"/>
                <a:ext cx="1052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82CFDE3-80D1-E748-11B3-91CE9AA8036E}"/>
                  </a:ext>
                </a:extLst>
              </p:cNvPr>
              <p:cNvCxnSpPr>
                <a:cxnSpLocks/>
                <a:stCxn id="182" idx="6"/>
              </p:cNvCxnSpPr>
              <p:nvPr/>
            </p:nvCxnSpPr>
            <p:spPr>
              <a:xfrm flipV="1">
                <a:off x="9960953" y="1515744"/>
                <a:ext cx="0" cy="127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35B828F-4F2B-3B1C-3595-FBC03B43E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09590" y="1843749"/>
                <a:ext cx="0" cy="139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8A29650-D365-82A2-21F9-B91583AB9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332" y="182182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B1526AA-8611-B649-C144-BEFACA3E6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96013" y="150770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993484-60FC-9164-EC60-67773CDE7509}"/>
                </a:ext>
              </a:extLst>
            </p:cNvPr>
            <p:cNvSpPr txBox="1"/>
            <p:nvPr/>
          </p:nvSpPr>
          <p:spPr>
            <a:xfrm>
              <a:off x="9422264" y="4199104"/>
              <a:ext cx="1096769" cy="22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Diff flip flop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C77EFED-272A-11F3-A291-45F5A64FD1EF}"/>
                </a:ext>
              </a:extLst>
            </p:cNvPr>
            <p:cNvSpPr txBox="1"/>
            <p:nvPr/>
          </p:nvSpPr>
          <p:spPr>
            <a:xfrm>
              <a:off x="9422264" y="5248410"/>
              <a:ext cx="1096769" cy="22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Diff buffer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8DC9924-FB35-B801-86CF-D2519682CFE1}"/>
                </a:ext>
              </a:extLst>
            </p:cNvPr>
            <p:cNvGrpSpPr/>
            <p:nvPr/>
          </p:nvGrpSpPr>
          <p:grpSpPr>
            <a:xfrm>
              <a:off x="9484429" y="4463119"/>
              <a:ext cx="2427517" cy="733466"/>
              <a:chOff x="2823344" y="1692395"/>
              <a:chExt cx="5684654" cy="171759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85BFAB6-CBDA-C823-BA78-38DC392775F0}"/>
                  </a:ext>
                </a:extLst>
              </p:cNvPr>
              <p:cNvGrpSpPr/>
              <p:nvPr/>
            </p:nvGrpSpPr>
            <p:grpSpPr>
              <a:xfrm>
                <a:off x="2823344" y="1692395"/>
                <a:ext cx="5684654" cy="1717599"/>
                <a:chOff x="8506535" y="4585072"/>
                <a:chExt cx="2866348" cy="961464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8AFA67E-525C-0822-C497-DFD02C677961}"/>
                    </a:ext>
                  </a:extLst>
                </p:cNvPr>
                <p:cNvGrpSpPr/>
                <p:nvPr/>
              </p:nvGrpSpPr>
              <p:grpSpPr>
                <a:xfrm>
                  <a:off x="8506535" y="4585072"/>
                  <a:ext cx="2847265" cy="961464"/>
                  <a:chOff x="9158192" y="1277777"/>
                  <a:chExt cx="2847265" cy="961464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32621B7-0D44-A115-62E1-3A61185E8D52}"/>
                      </a:ext>
                    </a:extLst>
                  </p:cNvPr>
                  <p:cNvGrpSpPr/>
                  <p:nvPr/>
                </p:nvGrpSpPr>
                <p:grpSpPr>
                  <a:xfrm>
                    <a:off x="9317283" y="1344152"/>
                    <a:ext cx="352470" cy="343185"/>
                    <a:chOff x="2485812" y="2140373"/>
                    <a:chExt cx="1040852" cy="989778"/>
                  </a:xfrm>
                </p:grpSpPr>
                <p:sp>
                  <p:nvSpPr>
                    <p:cNvPr id="164" name="Isosceles Triangle 163">
                      <a:extLst>
                        <a:ext uri="{FF2B5EF4-FFF2-40B4-BE49-F238E27FC236}">
                          <a16:creationId xmlns:a16="http://schemas.microsoft.com/office/drawing/2014/main" id="{A4E249F1-7E19-6154-FBA9-5E7E6168AD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EC064CEE-B5F6-A3CE-BDE2-5408F0A7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7B94B89-433E-CE5C-2C3C-DA684FF0AC56}"/>
                      </a:ext>
                    </a:extLst>
                  </p:cNvPr>
                  <p:cNvSpPr/>
                  <p:nvPr/>
                </p:nvSpPr>
                <p:spPr>
                  <a:xfrm>
                    <a:off x="9173089" y="1277777"/>
                    <a:ext cx="2832368" cy="961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365BCFC7-6374-FFC5-2D60-291D42214E56}"/>
                      </a:ext>
                    </a:extLst>
                  </p:cNvPr>
                  <p:cNvGrpSpPr/>
                  <p:nvPr/>
                </p:nvGrpSpPr>
                <p:grpSpPr>
                  <a:xfrm>
                    <a:off x="9311251" y="1811269"/>
                    <a:ext cx="352470" cy="343185"/>
                    <a:chOff x="2485812" y="2140373"/>
                    <a:chExt cx="1040852" cy="989778"/>
                  </a:xfrm>
                </p:grpSpPr>
                <p:sp>
                  <p:nvSpPr>
                    <p:cNvPr id="162" name="Isosceles Triangle 161">
                      <a:extLst>
                        <a:ext uri="{FF2B5EF4-FFF2-40B4-BE49-F238E27FC236}">
                          <a16:creationId xmlns:a16="http://schemas.microsoft.com/office/drawing/2014/main" id="{B5C3C7A8-6587-7477-946F-27222581F4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A6B1C774-B975-5D9E-DE16-31C3EB5B5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2A1A4BE3-DDA3-2E8F-16EE-3E25675221F1}"/>
                      </a:ext>
                    </a:extLst>
                  </p:cNvPr>
                  <p:cNvCxnSpPr>
                    <a:stCxn id="164" idx="3"/>
                  </p:cNvCxnSpPr>
                  <p:nvPr/>
                </p:nvCxnSpPr>
                <p:spPr>
                  <a:xfrm flipH="1" flipV="1">
                    <a:off x="9158192" y="1515744"/>
                    <a:ext cx="15909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943055D0-4D80-CC94-85C5-A5BF5D4A1EF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158192" y="1989376"/>
                    <a:ext cx="15909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77169B65-874C-3928-AAA9-6FF3A26BE4B5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9869473" y="1645677"/>
                    <a:ext cx="182959" cy="178139"/>
                    <a:chOff x="2485812" y="2140373"/>
                    <a:chExt cx="1040852" cy="989778"/>
                  </a:xfrm>
                </p:grpSpPr>
                <p:sp>
                  <p:nvSpPr>
                    <p:cNvPr id="160" name="Isosceles Triangle 159">
                      <a:extLst>
                        <a:ext uri="{FF2B5EF4-FFF2-40B4-BE49-F238E27FC236}">
                          <a16:creationId xmlns:a16="http://schemas.microsoft.com/office/drawing/2014/main" id="{DA22A19E-9F6C-3212-4D60-B410C9DDE23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6B98F3FB-2DEA-EDA7-0517-3B8F2DA0E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BF1628C1-6A78-62AA-B79B-A3835F436DF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0106731" y="1663200"/>
                    <a:ext cx="182959" cy="178139"/>
                    <a:chOff x="2485812" y="2140373"/>
                    <a:chExt cx="1040852" cy="989778"/>
                  </a:xfrm>
                </p:grpSpPr>
                <p:sp>
                  <p:nvSpPr>
                    <p:cNvPr id="158" name="Isosceles Triangle 157">
                      <a:extLst>
                        <a:ext uri="{FF2B5EF4-FFF2-40B4-BE49-F238E27FC236}">
                          <a16:creationId xmlns:a16="http://schemas.microsoft.com/office/drawing/2014/main" id="{F654F6AF-480C-71DC-28EB-C69E2E80BC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2F5835B3-1E1F-1E4F-06F6-4D4AA5C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586830C8-FCE5-E917-645A-8D0D614AF886}"/>
                      </a:ext>
                    </a:extLst>
                  </p:cNvPr>
                  <p:cNvCxnSpPr>
                    <a:cxnSpLocks/>
                    <a:stCxn id="165" idx="6"/>
                  </p:cNvCxnSpPr>
                  <p:nvPr/>
                </p:nvCxnSpPr>
                <p:spPr>
                  <a:xfrm>
                    <a:off x="9669753" y="1515744"/>
                    <a:ext cx="79070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29D51A9B-ABB2-0F93-389A-B2AC132957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63721" y="1982861"/>
                    <a:ext cx="796739" cy="6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9AD3120-41A6-9134-4A2F-D5D5827A9F7F}"/>
                      </a:ext>
                    </a:extLst>
                  </p:cNvPr>
                  <p:cNvCxnSpPr>
                    <a:cxnSpLocks/>
                    <a:stCxn id="161" idx="6"/>
                  </p:cNvCxnSpPr>
                  <p:nvPr/>
                </p:nvCxnSpPr>
                <p:spPr>
                  <a:xfrm flipV="1">
                    <a:off x="9960953" y="1515744"/>
                    <a:ext cx="0" cy="1275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7B02033-5501-E5EC-9934-16E3FF4F5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09590" y="1843749"/>
                    <a:ext cx="0" cy="1391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C256E35C-1B85-5D9F-A175-037BCD8699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72332" y="1821827"/>
                    <a:ext cx="0" cy="16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EC554D88-0B6C-F840-7DF6-219205143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96013" y="1507707"/>
                    <a:ext cx="0" cy="16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88D7388-A795-3101-6134-1587DEC6D7C0}"/>
                    </a:ext>
                  </a:extLst>
                </p:cNvPr>
                <p:cNvGrpSpPr/>
                <p:nvPr/>
              </p:nvGrpSpPr>
              <p:grpSpPr>
                <a:xfrm>
                  <a:off x="9808803" y="4653553"/>
                  <a:ext cx="1564080" cy="810302"/>
                  <a:chOff x="9158192" y="1344152"/>
                  <a:chExt cx="1564080" cy="810302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3AF289F-211E-7619-3739-AF867F235644}"/>
                      </a:ext>
                    </a:extLst>
                  </p:cNvPr>
                  <p:cNvGrpSpPr/>
                  <p:nvPr/>
                </p:nvGrpSpPr>
                <p:grpSpPr>
                  <a:xfrm>
                    <a:off x="9317283" y="1344152"/>
                    <a:ext cx="352470" cy="343185"/>
                    <a:chOff x="2485812" y="2140373"/>
                    <a:chExt cx="1040852" cy="989778"/>
                  </a:xfrm>
                </p:grpSpPr>
                <p:sp>
                  <p:nvSpPr>
                    <p:cNvPr id="143" name="Isosceles Triangle 142">
                      <a:extLst>
                        <a:ext uri="{FF2B5EF4-FFF2-40B4-BE49-F238E27FC236}">
                          <a16:creationId xmlns:a16="http://schemas.microsoft.com/office/drawing/2014/main" id="{48BEDE10-F333-73F1-0DC3-67B08923D9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29C229CE-203A-8B5B-2C67-7554EB41A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BFB4A786-620F-08C6-C9DF-E2FE8230B052}"/>
                      </a:ext>
                    </a:extLst>
                  </p:cNvPr>
                  <p:cNvGrpSpPr/>
                  <p:nvPr/>
                </p:nvGrpSpPr>
                <p:grpSpPr>
                  <a:xfrm>
                    <a:off x="9311251" y="1811269"/>
                    <a:ext cx="352470" cy="343185"/>
                    <a:chOff x="2485812" y="2140373"/>
                    <a:chExt cx="1040852" cy="989778"/>
                  </a:xfrm>
                </p:grpSpPr>
                <p:sp>
                  <p:nvSpPr>
                    <p:cNvPr id="141" name="Isosceles Triangle 140">
                      <a:extLst>
                        <a:ext uri="{FF2B5EF4-FFF2-40B4-BE49-F238E27FC236}">
                          <a16:creationId xmlns:a16="http://schemas.microsoft.com/office/drawing/2014/main" id="{B720BDFE-EE23-7906-70A7-F888D65365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C934C0-FF1C-0A23-067C-E74307961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92D49D0F-FE84-8E8D-8BAB-449AE294A6CA}"/>
                      </a:ext>
                    </a:extLst>
                  </p:cNvPr>
                  <p:cNvCxnSpPr>
                    <a:stCxn id="143" idx="3"/>
                  </p:cNvCxnSpPr>
                  <p:nvPr/>
                </p:nvCxnSpPr>
                <p:spPr>
                  <a:xfrm flipH="1" flipV="1">
                    <a:off x="9158192" y="1515744"/>
                    <a:ext cx="15909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133D6991-B2C2-76FA-015D-AD2D7291B27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158192" y="1989376"/>
                    <a:ext cx="15909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11A3B941-DF05-E42A-AA0C-58014068E5C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9869473" y="1645677"/>
                    <a:ext cx="182959" cy="178139"/>
                    <a:chOff x="2485812" y="2140373"/>
                    <a:chExt cx="1040852" cy="989778"/>
                  </a:xfrm>
                </p:grpSpPr>
                <p:sp>
                  <p:nvSpPr>
                    <p:cNvPr id="139" name="Isosceles Triangle 138">
                      <a:extLst>
                        <a:ext uri="{FF2B5EF4-FFF2-40B4-BE49-F238E27FC236}">
                          <a16:creationId xmlns:a16="http://schemas.microsoft.com/office/drawing/2014/main" id="{799FAA98-BC31-4032-EFFF-5F1794EED8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28D4B44B-7BFF-A8C6-EE48-B25CAA54C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1B496C62-D567-9D88-D7C2-5807372AEE1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0106731" y="1663200"/>
                    <a:ext cx="182959" cy="178139"/>
                    <a:chOff x="2485812" y="2140373"/>
                    <a:chExt cx="1040852" cy="989778"/>
                  </a:xfrm>
                </p:grpSpPr>
                <p:sp>
                  <p:nvSpPr>
                    <p:cNvPr id="137" name="Isosceles Triangle 136">
                      <a:extLst>
                        <a:ext uri="{FF2B5EF4-FFF2-40B4-BE49-F238E27FC236}">
                          <a16:creationId xmlns:a16="http://schemas.microsoft.com/office/drawing/2014/main" id="{B2E9380F-4D24-FEA7-4028-513C7225EE2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8124" y="2178061"/>
                      <a:ext cx="989778" cy="9144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55162F75-9F77-2359-C18B-F457FB1CD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4" y="2572036"/>
                      <a:ext cx="126450" cy="12645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63A1EC7-F487-385E-6851-4D0F20DE8B3F}"/>
                      </a:ext>
                    </a:extLst>
                  </p:cNvPr>
                  <p:cNvCxnSpPr>
                    <a:stCxn id="144" idx="6"/>
                  </p:cNvCxnSpPr>
                  <p:nvPr/>
                </p:nvCxnSpPr>
                <p:spPr>
                  <a:xfrm>
                    <a:off x="9669753" y="1515744"/>
                    <a:ext cx="105251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27D2DDA9-7EA9-4619-B643-B42820B18E1E}"/>
                      </a:ext>
                    </a:extLst>
                  </p:cNvPr>
                  <p:cNvCxnSpPr/>
                  <p:nvPr/>
                </p:nvCxnSpPr>
                <p:spPr>
                  <a:xfrm>
                    <a:off x="9663721" y="1982861"/>
                    <a:ext cx="105251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B25932D-3D36-C2B6-9459-A82C8DFAE8B8}"/>
                      </a:ext>
                    </a:extLst>
                  </p:cNvPr>
                  <p:cNvCxnSpPr>
                    <a:cxnSpLocks/>
                    <a:stCxn id="140" idx="6"/>
                  </p:cNvCxnSpPr>
                  <p:nvPr/>
                </p:nvCxnSpPr>
                <p:spPr>
                  <a:xfrm flipV="1">
                    <a:off x="9960953" y="1515744"/>
                    <a:ext cx="0" cy="1275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29C5B12-6BC0-B155-7254-5C13252D0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09590" y="1843749"/>
                    <a:ext cx="0" cy="1391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141C232-5AAD-0BE9-E20E-7AFF2944D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72332" y="1821827"/>
                    <a:ext cx="0" cy="16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64A9FCD2-10B2-006C-DA65-B55AA046A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96013" y="1507707"/>
                    <a:ext cx="0" cy="16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95253B-F4F5-A491-859F-8C047152838F}"/>
                  </a:ext>
                </a:extLst>
              </p:cNvPr>
              <p:cNvSpPr/>
              <p:nvPr/>
            </p:nvSpPr>
            <p:spPr>
              <a:xfrm>
                <a:off x="3429000" y="1779310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4E52605-8FA1-7F02-59BE-E4F76E6D8F2E}"/>
                  </a:ext>
                </a:extLst>
              </p:cNvPr>
              <p:cNvSpPr/>
              <p:nvPr/>
            </p:nvSpPr>
            <p:spPr>
              <a:xfrm>
                <a:off x="3429000" y="2267384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8322063-8E9D-D462-D447-68514B01C420}"/>
                  </a:ext>
                </a:extLst>
              </p:cNvPr>
              <p:cNvSpPr/>
              <p:nvPr/>
            </p:nvSpPr>
            <p:spPr>
              <a:xfrm>
                <a:off x="3429000" y="2617130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B986FF4-7342-78F3-C097-9F223368033A}"/>
                  </a:ext>
                </a:extLst>
              </p:cNvPr>
              <p:cNvSpPr/>
              <p:nvPr/>
            </p:nvSpPr>
            <p:spPr>
              <a:xfrm>
                <a:off x="3421856" y="3107951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67850F4-DA7D-72B6-6C9B-5720DE39FD61}"/>
                  </a:ext>
                </a:extLst>
              </p:cNvPr>
              <p:cNvSpPr/>
              <p:nvPr/>
            </p:nvSpPr>
            <p:spPr>
              <a:xfrm rot="16200000">
                <a:off x="4205744" y="2419768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D780045-BEA8-1861-D371-416B0C226048}"/>
                  </a:ext>
                </a:extLst>
              </p:cNvPr>
              <p:cNvSpPr/>
              <p:nvPr/>
            </p:nvSpPr>
            <p:spPr>
              <a:xfrm rot="5400000">
                <a:off x="4571978" y="2432638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5557829-1E2F-B020-0E9A-FB230D5BEA3A}"/>
                  </a:ext>
                </a:extLst>
              </p:cNvPr>
              <p:cNvSpPr/>
              <p:nvPr/>
            </p:nvSpPr>
            <p:spPr>
              <a:xfrm rot="16200000">
                <a:off x="4625278" y="2346744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12CCB-EBC6-91BC-25C8-2BE22816C876}"/>
                  </a:ext>
                </a:extLst>
              </p:cNvPr>
              <p:cNvSpPr/>
              <p:nvPr/>
            </p:nvSpPr>
            <p:spPr>
              <a:xfrm rot="5400000">
                <a:off x="5078923" y="2370918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A9935FB-8429-6B41-4786-E30BCAB98E83}"/>
                  </a:ext>
                </a:extLst>
              </p:cNvPr>
              <p:cNvSpPr/>
              <p:nvPr/>
            </p:nvSpPr>
            <p:spPr>
              <a:xfrm>
                <a:off x="6015028" y="1773776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44FC886B-0A71-EEAF-8071-8A7E88FD48C9}"/>
                  </a:ext>
                </a:extLst>
              </p:cNvPr>
              <p:cNvSpPr/>
              <p:nvPr/>
            </p:nvSpPr>
            <p:spPr>
              <a:xfrm>
                <a:off x="6015028" y="2261850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6919EE7-92F1-3861-E84D-1EE788CBC2CA}"/>
                  </a:ext>
                </a:extLst>
              </p:cNvPr>
              <p:cNvSpPr/>
              <p:nvPr/>
            </p:nvSpPr>
            <p:spPr>
              <a:xfrm>
                <a:off x="6015028" y="2611596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9E765FE-BE4C-B164-53AA-47EAD1626B06}"/>
                  </a:ext>
                </a:extLst>
              </p:cNvPr>
              <p:cNvSpPr/>
              <p:nvPr/>
            </p:nvSpPr>
            <p:spPr>
              <a:xfrm>
                <a:off x="6007884" y="3102417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307BD44-6A2D-E295-4685-3C9B64AA793E}"/>
                  </a:ext>
                </a:extLst>
              </p:cNvPr>
              <p:cNvSpPr/>
              <p:nvPr/>
            </p:nvSpPr>
            <p:spPr>
              <a:xfrm rot="16200000">
                <a:off x="6791772" y="2414234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5756116-6D4F-29FF-0B31-E019005DB7BB}"/>
                  </a:ext>
                </a:extLst>
              </p:cNvPr>
              <p:cNvSpPr/>
              <p:nvPr/>
            </p:nvSpPr>
            <p:spPr>
              <a:xfrm rot="5400000">
                <a:off x="7158006" y="2427104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1313CEB-B4B4-93DC-F726-D8483A4186CE}"/>
                  </a:ext>
                </a:extLst>
              </p:cNvPr>
              <p:cNvSpPr/>
              <p:nvPr/>
            </p:nvSpPr>
            <p:spPr>
              <a:xfrm rot="16200000">
                <a:off x="7211306" y="2341210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706D7A1-CDC9-CA6E-43D2-B855DA9C64CD}"/>
                  </a:ext>
                </a:extLst>
              </p:cNvPr>
              <p:cNvSpPr/>
              <p:nvPr/>
            </p:nvSpPr>
            <p:spPr>
              <a:xfrm rot="5400000">
                <a:off x="7664951" y="2365384"/>
                <a:ext cx="66040" cy="195580"/>
              </a:xfrm>
              <a:custGeom>
                <a:avLst/>
                <a:gdLst>
                  <a:gd name="connsiteX0" fmla="*/ 53340 w 101600"/>
                  <a:gd name="connsiteY0" fmla="*/ 223520 h 223520"/>
                  <a:gd name="connsiteX1" fmla="*/ 30480 w 101600"/>
                  <a:gd name="connsiteY1" fmla="*/ 200660 h 223520"/>
                  <a:gd name="connsiteX2" fmla="*/ 7620 w 101600"/>
                  <a:gd name="connsiteY2" fmla="*/ 180340 h 223520"/>
                  <a:gd name="connsiteX3" fmla="*/ 0 w 101600"/>
                  <a:gd name="connsiteY3" fmla="*/ 157480 h 223520"/>
                  <a:gd name="connsiteX4" fmla="*/ 12700 w 101600"/>
                  <a:gd name="connsiteY4" fmla="*/ 134620 h 223520"/>
                  <a:gd name="connsiteX5" fmla="*/ 25400 w 101600"/>
                  <a:gd name="connsiteY5" fmla="*/ 129540 h 223520"/>
                  <a:gd name="connsiteX6" fmla="*/ 50800 w 101600"/>
                  <a:gd name="connsiteY6" fmla="*/ 116840 h 223520"/>
                  <a:gd name="connsiteX7" fmla="*/ 63500 w 101600"/>
                  <a:gd name="connsiteY7" fmla="*/ 111760 h 223520"/>
                  <a:gd name="connsiteX8" fmla="*/ 83820 w 101600"/>
                  <a:gd name="connsiteY8" fmla="*/ 104140 h 223520"/>
                  <a:gd name="connsiteX9" fmla="*/ 91440 w 101600"/>
                  <a:gd name="connsiteY9" fmla="*/ 96520 h 223520"/>
                  <a:gd name="connsiteX10" fmla="*/ 99060 w 101600"/>
                  <a:gd name="connsiteY10" fmla="*/ 91440 h 223520"/>
                  <a:gd name="connsiteX11" fmla="*/ 101600 w 101600"/>
                  <a:gd name="connsiteY11" fmla="*/ 76200 h 223520"/>
                  <a:gd name="connsiteX12" fmla="*/ 96520 w 101600"/>
                  <a:gd name="connsiteY12" fmla="*/ 58420 h 223520"/>
                  <a:gd name="connsiteX13" fmla="*/ 88900 w 101600"/>
                  <a:gd name="connsiteY13" fmla="*/ 50800 h 223520"/>
                  <a:gd name="connsiteX14" fmla="*/ 83820 w 101600"/>
                  <a:gd name="connsiteY14" fmla="*/ 43180 h 223520"/>
                  <a:gd name="connsiteX15" fmla="*/ 81280 w 101600"/>
                  <a:gd name="connsiteY15" fmla="*/ 33020 h 223520"/>
                  <a:gd name="connsiteX16" fmla="*/ 50800 w 101600"/>
                  <a:gd name="connsiteY16" fmla="*/ 7620 h 223520"/>
                  <a:gd name="connsiteX17" fmla="*/ 43180 w 101600"/>
                  <a:gd name="connsiteY17" fmla="*/ 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00" h="223520">
                    <a:moveTo>
                      <a:pt x="53340" y="223520"/>
                    </a:moveTo>
                    <a:cubicBezTo>
                      <a:pt x="31196" y="205805"/>
                      <a:pt x="49237" y="221762"/>
                      <a:pt x="30480" y="200660"/>
                    </a:cubicBezTo>
                    <a:cubicBezTo>
                      <a:pt x="21869" y="190972"/>
                      <a:pt x="17968" y="188618"/>
                      <a:pt x="7620" y="180340"/>
                    </a:cubicBezTo>
                    <a:cubicBezTo>
                      <a:pt x="3488" y="172077"/>
                      <a:pt x="0" y="167328"/>
                      <a:pt x="0" y="157480"/>
                    </a:cubicBezTo>
                    <a:cubicBezTo>
                      <a:pt x="0" y="148811"/>
                      <a:pt x="6346" y="139562"/>
                      <a:pt x="12700" y="134620"/>
                    </a:cubicBezTo>
                    <a:cubicBezTo>
                      <a:pt x="16299" y="131821"/>
                      <a:pt x="21268" y="131468"/>
                      <a:pt x="25400" y="129540"/>
                    </a:cubicBezTo>
                    <a:cubicBezTo>
                      <a:pt x="33978" y="125537"/>
                      <a:pt x="42011" y="120356"/>
                      <a:pt x="50800" y="116840"/>
                    </a:cubicBezTo>
                    <a:cubicBezTo>
                      <a:pt x="55033" y="115147"/>
                      <a:pt x="59334" y="113612"/>
                      <a:pt x="63500" y="111760"/>
                    </a:cubicBezTo>
                    <a:cubicBezTo>
                      <a:pt x="80577" y="104170"/>
                      <a:pt x="66488" y="108473"/>
                      <a:pt x="83820" y="104140"/>
                    </a:cubicBezTo>
                    <a:cubicBezTo>
                      <a:pt x="86360" y="101600"/>
                      <a:pt x="88680" y="98820"/>
                      <a:pt x="91440" y="96520"/>
                    </a:cubicBezTo>
                    <a:cubicBezTo>
                      <a:pt x="93785" y="94566"/>
                      <a:pt x="97695" y="94170"/>
                      <a:pt x="99060" y="91440"/>
                    </a:cubicBezTo>
                    <a:cubicBezTo>
                      <a:pt x="101363" y="86834"/>
                      <a:pt x="100753" y="81280"/>
                      <a:pt x="101600" y="76200"/>
                    </a:cubicBezTo>
                    <a:cubicBezTo>
                      <a:pt x="99907" y="70273"/>
                      <a:pt x="99277" y="63933"/>
                      <a:pt x="96520" y="58420"/>
                    </a:cubicBezTo>
                    <a:cubicBezTo>
                      <a:pt x="94914" y="55207"/>
                      <a:pt x="91200" y="53560"/>
                      <a:pt x="88900" y="50800"/>
                    </a:cubicBezTo>
                    <a:cubicBezTo>
                      <a:pt x="86946" y="48455"/>
                      <a:pt x="85513" y="45720"/>
                      <a:pt x="83820" y="43180"/>
                    </a:cubicBezTo>
                    <a:cubicBezTo>
                      <a:pt x="82973" y="39793"/>
                      <a:pt x="83130" y="35980"/>
                      <a:pt x="81280" y="33020"/>
                    </a:cubicBezTo>
                    <a:cubicBezTo>
                      <a:pt x="75587" y="23912"/>
                      <a:pt x="56471" y="13291"/>
                      <a:pt x="50800" y="7620"/>
                    </a:cubicBezTo>
                    <a:lnTo>
                      <a:pt x="431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6D79C27-8CA5-183E-3983-A98A044D9667}"/>
              </a:ext>
            </a:extLst>
          </p:cNvPr>
          <p:cNvGrpSpPr/>
          <p:nvPr/>
        </p:nvGrpSpPr>
        <p:grpSpPr>
          <a:xfrm>
            <a:off x="4855929" y="3086130"/>
            <a:ext cx="298508" cy="261803"/>
            <a:chOff x="9771564" y="4666154"/>
            <a:chExt cx="298508" cy="261803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1DD77E-5F6C-7E6C-A667-9BE887E50297}"/>
                </a:ext>
              </a:extLst>
            </p:cNvPr>
            <p:cNvSpPr/>
            <p:nvPr/>
          </p:nvSpPr>
          <p:spPr>
            <a:xfrm rot="5400000">
              <a:off x="9771784" y="4665934"/>
              <a:ext cx="261803" cy="26224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E0CA57-8B15-0BDC-2D4D-9F2C4990D78C}"/>
                </a:ext>
              </a:extLst>
            </p:cNvPr>
            <p:cNvSpPr/>
            <p:nvPr/>
          </p:nvSpPr>
          <p:spPr>
            <a:xfrm>
              <a:off x="10033807" y="4780332"/>
              <a:ext cx="36265" cy="334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3B97A02-F63D-035C-6E3E-AE3321340EB6}"/>
              </a:ext>
            </a:extLst>
          </p:cNvPr>
          <p:cNvCxnSpPr>
            <a:cxnSpLocks/>
          </p:cNvCxnSpPr>
          <p:nvPr/>
        </p:nvCxnSpPr>
        <p:spPr>
          <a:xfrm>
            <a:off x="5154437" y="3217031"/>
            <a:ext cx="8767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83D2C-1073-AEA5-4498-12A8E16E2D92}"/>
              </a:ext>
            </a:extLst>
          </p:cNvPr>
          <p:cNvCxnSpPr>
            <a:cxnSpLocks/>
          </p:cNvCxnSpPr>
          <p:nvPr/>
        </p:nvCxnSpPr>
        <p:spPr>
          <a:xfrm>
            <a:off x="7925958" y="3217032"/>
            <a:ext cx="254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1EF5C6D-4E5D-FB67-E169-7A47E8EB954F}"/>
              </a:ext>
            </a:extLst>
          </p:cNvPr>
          <p:cNvSpPr txBox="1"/>
          <p:nvPr/>
        </p:nvSpPr>
        <p:spPr>
          <a:xfrm>
            <a:off x="8436341" y="2909254"/>
            <a:ext cx="127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Output[63]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54FAD64-EEEA-AC36-85C4-46E2E598325E}"/>
              </a:ext>
            </a:extLst>
          </p:cNvPr>
          <p:cNvGrpSpPr/>
          <p:nvPr/>
        </p:nvGrpSpPr>
        <p:grpSpPr>
          <a:xfrm>
            <a:off x="8174933" y="3086130"/>
            <a:ext cx="298508" cy="261803"/>
            <a:chOff x="9771564" y="4666154"/>
            <a:chExt cx="298508" cy="261803"/>
          </a:xfrm>
        </p:grpSpPr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008E7B1E-DBFF-EB20-AECE-239CA5FFD23D}"/>
                </a:ext>
              </a:extLst>
            </p:cNvPr>
            <p:cNvSpPr/>
            <p:nvPr/>
          </p:nvSpPr>
          <p:spPr>
            <a:xfrm rot="5400000">
              <a:off x="9771784" y="4665934"/>
              <a:ext cx="261803" cy="26224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CE01C7C-E2CB-B695-917F-BEFA4D10E9F1}"/>
                </a:ext>
              </a:extLst>
            </p:cNvPr>
            <p:cNvSpPr/>
            <p:nvPr/>
          </p:nvSpPr>
          <p:spPr>
            <a:xfrm>
              <a:off x="10033807" y="4780332"/>
              <a:ext cx="36265" cy="334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B9AF355-52F2-EE45-A6F5-F86C82FBCF40}"/>
              </a:ext>
            </a:extLst>
          </p:cNvPr>
          <p:cNvCxnSpPr>
            <a:cxnSpLocks/>
          </p:cNvCxnSpPr>
          <p:nvPr/>
        </p:nvCxnSpPr>
        <p:spPr>
          <a:xfrm>
            <a:off x="8473441" y="3217031"/>
            <a:ext cx="8767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149E962-3C1E-08C3-A4DE-335134293DB0}"/>
              </a:ext>
            </a:extLst>
          </p:cNvPr>
          <p:cNvSpPr/>
          <p:nvPr/>
        </p:nvSpPr>
        <p:spPr>
          <a:xfrm>
            <a:off x="659453" y="4550517"/>
            <a:ext cx="922989" cy="48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Clock not generator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82F6851-45E0-7FEA-1576-A24FE35F4AED}"/>
              </a:ext>
            </a:extLst>
          </p:cNvPr>
          <p:cNvCxnSpPr>
            <a:cxnSpLocks/>
            <a:stCxn id="201" idx="3"/>
            <a:endCxn id="75" idx="1"/>
          </p:cNvCxnSpPr>
          <p:nvPr/>
        </p:nvCxnSpPr>
        <p:spPr>
          <a:xfrm>
            <a:off x="1582442" y="4791901"/>
            <a:ext cx="1832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9D44969-2079-98EB-38B1-D888A382718D}"/>
              </a:ext>
            </a:extLst>
          </p:cNvPr>
          <p:cNvCxnSpPr>
            <a:cxnSpLocks/>
            <a:endCxn id="201" idx="2"/>
          </p:cNvCxnSpPr>
          <p:nvPr/>
        </p:nvCxnSpPr>
        <p:spPr>
          <a:xfrm flipV="1">
            <a:off x="1120948" y="5033285"/>
            <a:ext cx="0" cy="212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D5E1534-29D6-2127-6FBD-86817A7043F6}"/>
              </a:ext>
            </a:extLst>
          </p:cNvPr>
          <p:cNvSpPr txBox="1"/>
          <p:nvPr/>
        </p:nvSpPr>
        <p:spPr>
          <a:xfrm>
            <a:off x="1475469" y="4268307"/>
            <a:ext cx="65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clk_p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066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DD407B-1513-0DEF-24C8-FFBA4201B5D8}"/>
              </a:ext>
            </a:extLst>
          </p:cNvPr>
          <p:cNvGrpSpPr/>
          <p:nvPr/>
        </p:nvGrpSpPr>
        <p:grpSpPr>
          <a:xfrm>
            <a:off x="4938239" y="1657654"/>
            <a:ext cx="5684654" cy="1717599"/>
            <a:chOff x="8506535" y="4585072"/>
            <a:chExt cx="2866348" cy="9614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B4CCB3-1B31-7A74-8C56-DB6827C3C05C}"/>
                </a:ext>
              </a:extLst>
            </p:cNvPr>
            <p:cNvGrpSpPr/>
            <p:nvPr/>
          </p:nvGrpSpPr>
          <p:grpSpPr>
            <a:xfrm>
              <a:off x="8506535" y="4585072"/>
              <a:ext cx="2847265" cy="961464"/>
              <a:chOff x="9158192" y="1277777"/>
              <a:chExt cx="2847265" cy="961464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2EE6916-D5B4-6E02-C495-E26CBC892641}"/>
                  </a:ext>
                </a:extLst>
              </p:cNvPr>
              <p:cNvGrpSpPr/>
              <p:nvPr/>
            </p:nvGrpSpPr>
            <p:grpSpPr>
              <a:xfrm>
                <a:off x="9317283" y="1344152"/>
                <a:ext cx="352470" cy="343185"/>
                <a:chOff x="2485812" y="2140373"/>
                <a:chExt cx="1040852" cy="989778"/>
              </a:xfrm>
            </p:grpSpPr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B9DA15CF-B7F4-F531-F84D-402E35BF838A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5DB380A-FBD3-DC73-DE92-AC0766E64966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FCD6B8F-3330-8F70-0239-C43581331D10}"/>
                  </a:ext>
                </a:extLst>
              </p:cNvPr>
              <p:cNvSpPr/>
              <p:nvPr/>
            </p:nvSpPr>
            <p:spPr>
              <a:xfrm>
                <a:off x="9173089" y="1277777"/>
                <a:ext cx="2832368" cy="961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CDE5EC4-4A60-7A19-321D-9A65DDB174DF}"/>
                  </a:ext>
                </a:extLst>
              </p:cNvPr>
              <p:cNvGrpSpPr/>
              <p:nvPr/>
            </p:nvGrpSpPr>
            <p:grpSpPr>
              <a:xfrm>
                <a:off x="9311251" y="1811269"/>
                <a:ext cx="352470" cy="343185"/>
                <a:chOff x="2485812" y="2140373"/>
                <a:chExt cx="1040852" cy="989778"/>
              </a:xfrm>
            </p:grpSpPr>
            <p:sp>
              <p:nvSpPr>
                <p:cNvPr id="88" name="Isosceles Triangle 87">
                  <a:extLst>
                    <a:ext uri="{FF2B5EF4-FFF2-40B4-BE49-F238E27FC236}">
                      <a16:creationId xmlns:a16="http://schemas.microsoft.com/office/drawing/2014/main" id="{3A4D2692-7085-FC56-4AAF-3A5F5B477D2F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832C04B-8620-3FA9-503E-BBF47681CAF5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01AD312-3856-D76E-8827-DBA842174D0D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H="1" flipV="1">
                <a:off x="9158192" y="1515744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F4D1057-468F-467B-1D24-66B7B6112BF9}"/>
                  </a:ext>
                </a:extLst>
              </p:cNvPr>
              <p:cNvCxnSpPr/>
              <p:nvPr/>
            </p:nvCxnSpPr>
            <p:spPr>
              <a:xfrm flipH="1" flipV="1">
                <a:off x="9158192" y="1989376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73EE9D-98C9-52B3-208A-80EAF1E533E5}"/>
                  </a:ext>
                </a:extLst>
              </p:cNvPr>
              <p:cNvGrpSpPr/>
              <p:nvPr/>
            </p:nvGrpSpPr>
            <p:grpSpPr>
              <a:xfrm rot="16200000">
                <a:off x="9869473" y="1645677"/>
                <a:ext cx="182959" cy="178139"/>
                <a:chOff x="2485812" y="2140373"/>
                <a:chExt cx="1040852" cy="989778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BC3D4F-CD9F-2D77-439F-DA4F16A4DE74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FB9D412-8DE7-D608-827C-342E086E557A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59C1254-3403-A075-F9DD-A246749C8766}"/>
                  </a:ext>
                </a:extLst>
              </p:cNvPr>
              <p:cNvGrpSpPr/>
              <p:nvPr/>
            </p:nvGrpSpPr>
            <p:grpSpPr>
              <a:xfrm rot="5400000">
                <a:off x="10106731" y="1663200"/>
                <a:ext cx="182959" cy="178139"/>
                <a:chOff x="2485812" y="2140373"/>
                <a:chExt cx="1040852" cy="989778"/>
              </a:xfrm>
            </p:grpSpPr>
            <p:sp>
              <p:nvSpPr>
                <p:cNvPr id="84" name="Isosceles Triangle 83">
                  <a:extLst>
                    <a:ext uri="{FF2B5EF4-FFF2-40B4-BE49-F238E27FC236}">
                      <a16:creationId xmlns:a16="http://schemas.microsoft.com/office/drawing/2014/main" id="{B2F5B29F-18D1-D449-0ACE-245048F25303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9242732-2AC6-0E55-F742-7D723D7F6613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949491E-FBA5-C892-B028-FA4919DF6C65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>
                <a:off x="9669753" y="1515744"/>
                <a:ext cx="7907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3B6B010-6B25-2D94-19FC-CB91C53CD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721" y="1982861"/>
                <a:ext cx="796739" cy="6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DB618AA-6BCE-24C7-3FC9-3CE3B7C6D02D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 flipV="1">
                <a:off x="9960953" y="1515744"/>
                <a:ext cx="0" cy="127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DA3C2D5-D7E5-1886-D8B6-C4505E018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09590" y="1843749"/>
                <a:ext cx="0" cy="139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B8730EE-7D08-1B75-4FAE-1D06D9D8A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332" y="182182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4A9E24A-7C0B-5961-CDD9-A4B7425C81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96013" y="150770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DC42D20-D6A2-5EB1-0F8C-10C47352A20F}"/>
                </a:ext>
              </a:extLst>
            </p:cNvPr>
            <p:cNvGrpSpPr/>
            <p:nvPr/>
          </p:nvGrpSpPr>
          <p:grpSpPr>
            <a:xfrm>
              <a:off x="9808803" y="4653553"/>
              <a:ext cx="1564080" cy="810302"/>
              <a:chOff x="9158192" y="1344152"/>
              <a:chExt cx="1564080" cy="81030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30E4E2-5EB9-7B53-AAEA-C3E395D8AC60}"/>
                  </a:ext>
                </a:extLst>
              </p:cNvPr>
              <p:cNvGrpSpPr/>
              <p:nvPr/>
            </p:nvGrpSpPr>
            <p:grpSpPr>
              <a:xfrm>
                <a:off x="9317283" y="1344152"/>
                <a:ext cx="352470" cy="343185"/>
                <a:chOff x="2485812" y="2140373"/>
                <a:chExt cx="1040852" cy="989778"/>
              </a:xfrm>
            </p:grpSpPr>
            <p:sp>
              <p:nvSpPr>
                <p:cNvPr id="69" name="Isosceles Triangle 68">
                  <a:extLst>
                    <a:ext uri="{FF2B5EF4-FFF2-40B4-BE49-F238E27FC236}">
                      <a16:creationId xmlns:a16="http://schemas.microsoft.com/office/drawing/2014/main" id="{FDE643DE-F969-9286-FEDD-4769A741062D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BCCCDF5A-A26D-DC80-9EF1-998C4828D678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F98319E-1CC3-6D2C-364F-D387DD4F5DC2}"/>
                  </a:ext>
                </a:extLst>
              </p:cNvPr>
              <p:cNvGrpSpPr/>
              <p:nvPr/>
            </p:nvGrpSpPr>
            <p:grpSpPr>
              <a:xfrm>
                <a:off x="9311251" y="1811269"/>
                <a:ext cx="352470" cy="343185"/>
                <a:chOff x="2485812" y="2140373"/>
                <a:chExt cx="1040852" cy="989778"/>
              </a:xfrm>
            </p:grpSpPr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5867C03D-EAAE-B72B-C5F4-77510A872327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0998B32-AB3B-6D2A-22DB-7FC137694798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2A1B1B0-8699-01E4-144F-D6FA4E787089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H="1" flipV="1">
                <a:off x="9158192" y="1515744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8EFDBC-4748-01D4-77CB-21A9CA5CABC5}"/>
                  </a:ext>
                </a:extLst>
              </p:cNvPr>
              <p:cNvCxnSpPr/>
              <p:nvPr/>
            </p:nvCxnSpPr>
            <p:spPr>
              <a:xfrm flipH="1" flipV="1">
                <a:off x="9158192" y="1989376"/>
                <a:ext cx="15909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4CD06FA-456F-C2FC-F011-04B0F2D98B7E}"/>
                  </a:ext>
                </a:extLst>
              </p:cNvPr>
              <p:cNvGrpSpPr/>
              <p:nvPr/>
            </p:nvGrpSpPr>
            <p:grpSpPr>
              <a:xfrm rot="16200000">
                <a:off x="9869473" y="1645677"/>
                <a:ext cx="182959" cy="178139"/>
                <a:chOff x="2485812" y="2140373"/>
                <a:chExt cx="1040852" cy="989778"/>
              </a:xfrm>
            </p:grpSpPr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AFD89442-A0ED-28CD-8FEA-073A4D76ADA0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A4DDB86-DF1F-6289-2A47-2AC36149DBD4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69FD8A2-AD9B-EC4F-7961-FEA09277B567}"/>
                  </a:ext>
                </a:extLst>
              </p:cNvPr>
              <p:cNvGrpSpPr/>
              <p:nvPr/>
            </p:nvGrpSpPr>
            <p:grpSpPr>
              <a:xfrm rot="5400000">
                <a:off x="10106731" y="1663200"/>
                <a:ext cx="182959" cy="178139"/>
                <a:chOff x="2485812" y="2140373"/>
                <a:chExt cx="1040852" cy="989778"/>
              </a:xfrm>
            </p:grpSpPr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2E243327-F63C-A34A-F7D9-5E58419A0951}"/>
                    </a:ext>
                  </a:extLst>
                </p:cNvPr>
                <p:cNvSpPr/>
                <p:nvPr/>
              </p:nvSpPr>
              <p:spPr>
                <a:xfrm rot="5400000">
                  <a:off x="2448124" y="2178061"/>
                  <a:ext cx="989778" cy="9144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B2FA04A-C18E-F9B7-F789-82F7BF856748}"/>
                    </a:ext>
                  </a:extLst>
                </p:cNvPr>
                <p:cNvSpPr/>
                <p:nvPr/>
              </p:nvSpPr>
              <p:spPr>
                <a:xfrm>
                  <a:off x="3400214" y="2572036"/>
                  <a:ext cx="126450" cy="1264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DA78CD0-39E2-98F4-F2D6-28C222B2F3FC}"/>
                  </a:ext>
                </a:extLst>
              </p:cNvPr>
              <p:cNvCxnSpPr>
                <a:cxnSpLocks/>
                <a:stCxn id="70" idx="6"/>
              </p:cNvCxnSpPr>
              <p:nvPr/>
            </p:nvCxnSpPr>
            <p:spPr>
              <a:xfrm>
                <a:off x="9669753" y="1515744"/>
                <a:ext cx="1052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A02B77-FCEC-6C97-09D4-DD2EFAAE0D8E}"/>
                  </a:ext>
                </a:extLst>
              </p:cNvPr>
              <p:cNvCxnSpPr/>
              <p:nvPr/>
            </p:nvCxnSpPr>
            <p:spPr>
              <a:xfrm>
                <a:off x="9663721" y="1982861"/>
                <a:ext cx="1052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D209E7-65EB-A47F-8012-5D6965426F21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9960953" y="1515744"/>
                <a:ext cx="0" cy="127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D53A7F-96E5-B8CB-416A-A2AC1D743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09590" y="1843749"/>
                <a:ext cx="0" cy="139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AD8707E-AF7A-7DDB-8B1A-393BCA684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332" y="182182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4BECEA3-7834-8932-E1B3-32E0EAAAB1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96013" y="1507707"/>
                <a:ext cx="0" cy="161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2F53D-5809-CCCB-37B8-A45823E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25A33-9070-6E8C-A6B8-8389ECA5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A69C00-F4FD-8542-7DD8-CF41F0356AA3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Block diagram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998D067B-3E92-9E0A-B4B5-E89BBC824B6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F20D900-0590-1FC3-E873-DEBFBAD4F15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C01879-EA66-D5BC-A0EC-113BDC4C5B6E}"/>
              </a:ext>
            </a:extLst>
          </p:cNvPr>
          <p:cNvGrpSpPr/>
          <p:nvPr/>
        </p:nvGrpSpPr>
        <p:grpSpPr>
          <a:xfrm>
            <a:off x="4946011" y="4222865"/>
            <a:ext cx="3369651" cy="1944558"/>
            <a:chOff x="9158192" y="1277777"/>
            <a:chExt cx="1564243" cy="9614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592140-7AFC-AF8E-85D0-46AB69FC545A}"/>
                </a:ext>
              </a:extLst>
            </p:cNvPr>
            <p:cNvGrpSpPr/>
            <p:nvPr/>
          </p:nvGrpSpPr>
          <p:grpSpPr>
            <a:xfrm>
              <a:off x="9317283" y="1344152"/>
              <a:ext cx="352470" cy="343185"/>
              <a:chOff x="2485812" y="2140373"/>
              <a:chExt cx="1040852" cy="989778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034952D-35B0-0E57-15D9-31173F411C03}"/>
                  </a:ext>
                </a:extLst>
              </p:cNvPr>
              <p:cNvSpPr/>
              <p:nvPr/>
            </p:nvSpPr>
            <p:spPr>
              <a:xfrm rot="5400000">
                <a:off x="2448124" y="2178061"/>
                <a:ext cx="989778" cy="9144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5302DE-A289-0FA1-6BEE-BB0DF188B6F5}"/>
                  </a:ext>
                </a:extLst>
              </p:cNvPr>
              <p:cNvSpPr/>
              <p:nvPr/>
            </p:nvSpPr>
            <p:spPr>
              <a:xfrm>
                <a:off x="3400214" y="2572036"/>
                <a:ext cx="126450" cy="1264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7705ED-C620-6C6F-4177-460E500D0B79}"/>
                </a:ext>
              </a:extLst>
            </p:cNvPr>
            <p:cNvSpPr/>
            <p:nvPr/>
          </p:nvSpPr>
          <p:spPr>
            <a:xfrm>
              <a:off x="9173089" y="1277777"/>
              <a:ext cx="1549346" cy="961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BDD88B-B9E9-EA43-2571-4F72B32C4B7F}"/>
                </a:ext>
              </a:extLst>
            </p:cNvPr>
            <p:cNvGrpSpPr/>
            <p:nvPr/>
          </p:nvGrpSpPr>
          <p:grpSpPr>
            <a:xfrm>
              <a:off x="9311251" y="1811269"/>
              <a:ext cx="352470" cy="343185"/>
              <a:chOff x="2485812" y="2140373"/>
              <a:chExt cx="1040852" cy="989778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48942D11-62D9-7214-D88B-C449ADE10D0A}"/>
                  </a:ext>
                </a:extLst>
              </p:cNvPr>
              <p:cNvSpPr/>
              <p:nvPr/>
            </p:nvSpPr>
            <p:spPr>
              <a:xfrm rot="5400000">
                <a:off x="2448124" y="2178061"/>
                <a:ext cx="989778" cy="9144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F686E5-55A7-B0A0-C861-0B0CF19F1053}"/>
                  </a:ext>
                </a:extLst>
              </p:cNvPr>
              <p:cNvSpPr/>
              <p:nvPr/>
            </p:nvSpPr>
            <p:spPr>
              <a:xfrm>
                <a:off x="3400214" y="2572036"/>
                <a:ext cx="126450" cy="1264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08C01C-6DFB-35CD-2A4C-C43857037D5B}"/>
                </a:ext>
              </a:extLst>
            </p:cNvPr>
            <p:cNvCxnSpPr>
              <a:stCxn id="27" idx="3"/>
            </p:cNvCxnSpPr>
            <p:nvPr/>
          </p:nvCxnSpPr>
          <p:spPr>
            <a:xfrm flipH="1" flipV="1">
              <a:off x="9158192" y="1515744"/>
              <a:ext cx="1590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190814-DCFC-B2D1-ABDA-903CE07C6A66}"/>
                </a:ext>
              </a:extLst>
            </p:cNvPr>
            <p:cNvCxnSpPr/>
            <p:nvPr/>
          </p:nvCxnSpPr>
          <p:spPr>
            <a:xfrm flipH="1" flipV="1">
              <a:off x="9158192" y="1989376"/>
              <a:ext cx="1590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ED4B7A-49FA-1A61-2784-4F4F6D67A7D6}"/>
                </a:ext>
              </a:extLst>
            </p:cNvPr>
            <p:cNvGrpSpPr/>
            <p:nvPr/>
          </p:nvGrpSpPr>
          <p:grpSpPr>
            <a:xfrm rot="16200000">
              <a:off x="9869473" y="1645677"/>
              <a:ext cx="182959" cy="178139"/>
              <a:chOff x="2485812" y="2140373"/>
              <a:chExt cx="1040852" cy="989778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4F35C94F-669F-DE59-A8BA-07B1AEC636C8}"/>
                  </a:ext>
                </a:extLst>
              </p:cNvPr>
              <p:cNvSpPr/>
              <p:nvPr/>
            </p:nvSpPr>
            <p:spPr>
              <a:xfrm rot="5400000">
                <a:off x="2448124" y="2178061"/>
                <a:ext cx="989778" cy="9144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CDEFB3-B789-D59F-DA55-757EE5C9E7E5}"/>
                  </a:ext>
                </a:extLst>
              </p:cNvPr>
              <p:cNvSpPr/>
              <p:nvPr/>
            </p:nvSpPr>
            <p:spPr>
              <a:xfrm>
                <a:off x="3400214" y="2572036"/>
                <a:ext cx="126450" cy="1264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4E258E-C04A-9E46-1DBA-546E6C326805}"/>
                </a:ext>
              </a:extLst>
            </p:cNvPr>
            <p:cNvGrpSpPr/>
            <p:nvPr/>
          </p:nvGrpSpPr>
          <p:grpSpPr>
            <a:xfrm rot="5400000">
              <a:off x="10106731" y="1663200"/>
              <a:ext cx="182959" cy="178139"/>
              <a:chOff x="2485812" y="2140373"/>
              <a:chExt cx="1040852" cy="989778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EF13318-4BAB-E559-BE4C-67D5AD8B9205}"/>
                  </a:ext>
                </a:extLst>
              </p:cNvPr>
              <p:cNvSpPr/>
              <p:nvPr/>
            </p:nvSpPr>
            <p:spPr>
              <a:xfrm rot="5400000">
                <a:off x="2448124" y="2178061"/>
                <a:ext cx="989778" cy="9144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2CD21A-EB0A-EB7E-34EF-3C221B433DB2}"/>
                  </a:ext>
                </a:extLst>
              </p:cNvPr>
              <p:cNvSpPr/>
              <p:nvPr/>
            </p:nvSpPr>
            <p:spPr>
              <a:xfrm>
                <a:off x="3400214" y="2572036"/>
                <a:ext cx="126450" cy="1264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B8115-47CD-5169-0A8E-3DE6E94C188F}"/>
                </a:ext>
              </a:extLst>
            </p:cNvPr>
            <p:cNvCxnSpPr>
              <a:stCxn id="28" idx="6"/>
            </p:cNvCxnSpPr>
            <p:nvPr/>
          </p:nvCxnSpPr>
          <p:spPr>
            <a:xfrm>
              <a:off x="9669753" y="1515744"/>
              <a:ext cx="105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14672-671B-CEA5-3091-3A618DEDC325}"/>
                </a:ext>
              </a:extLst>
            </p:cNvPr>
            <p:cNvCxnSpPr/>
            <p:nvPr/>
          </p:nvCxnSpPr>
          <p:spPr>
            <a:xfrm>
              <a:off x="9663721" y="1982861"/>
              <a:ext cx="105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BEF2D9-5DB7-04B0-F022-77EA1AAB2DC4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9960953" y="1515744"/>
              <a:ext cx="0" cy="127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CBEAB-337D-C829-B1DC-345AB2562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9590" y="1843749"/>
              <a:ext cx="0" cy="139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0D5F92-5B8E-F46E-31EC-026118A8D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2332" y="1821827"/>
              <a:ext cx="0" cy="161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66B1D-4CD1-CCB8-2F26-FA61AD6E6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6013" y="1507707"/>
              <a:ext cx="0" cy="161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ECF8B8-4E8F-B8BE-3A46-C4F05D97113D}"/>
              </a:ext>
            </a:extLst>
          </p:cNvPr>
          <p:cNvSpPr txBox="1"/>
          <p:nvPr/>
        </p:nvSpPr>
        <p:spPr>
          <a:xfrm>
            <a:off x="4938239" y="1344084"/>
            <a:ext cx="1096769" cy="22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 flip flop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6D0D3-F97B-AD83-1DDA-78174288FFCB}"/>
              </a:ext>
            </a:extLst>
          </p:cNvPr>
          <p:cNvSpPr txBox="1"/>
          <p:nvPr/>
        </p:nvSpPr>
        <p:spPr>
          <a:xfrm>
            <a:off x="4863988" y="3936866"/>
            <a:ext cx="1096769" cy="22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 buffer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C7166290-7A75-633D-B45E-C47F4213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6035"/>
              </p:ext>
            </p:extLst>
          </p:nvPr>
        </p:nvGraphicFramePr>
        <p:xfrm>
          <a:off x="324729" y="1574040"/>
          <a:ext cx="3501111" cy="4343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1969931337"/>
                    </a:ext>
                  </a:extLst>
                </a:gridCol>
                <a:gridCol w="751380">
                  <a:extLst>
                    <a:ext uri="{9D8B030D-6E8A-4147-A177-3AD203B41FA5}">
                      <a16:colId xmlns:a16="http://schemas.microsoft.com/office/drawing/2014/main" val="295334786"/>
                    </a:ext>
                  </a:extLst>
                </a:gridCol>
                <a:gridCol w="684802">
                  <a:extLst>
                    <a:ext uri="{9D8B030D-6E8A-4147-A177-3AD203B41FA5}">
                      <a16:colId xmlns:a16="http://schemas.microsoft.com/office/drawing/2014/main" val="772815058"/>
                    </a:ext>
                  </a:extLst>
                </a:gridCol>
                <a:gridCol w="684802">
                  <a:extLst>
                    <a:ext uri="{9D8B030D-6E8A-4147-A177-3AD203B41FA5}">
                      <a16:colId xmlns:a16="http://schemas.microsoft.com/office/drawing/2014/main" val="387055378"/>
                    </a:ext>
                  </a:extLst>
                </a:gridCol>
                <a:gridCol w="684802">
                  <a:extLst>
                    <a:ext uri="{9D8B030D-6E8A-4147-A177-3AD203B41FA5}">
                      <a16:colId xmlns:a16="http://schemas.microsoft.com/office/drawing/2014/main" val="90075539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delay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0696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Main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1918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526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794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Back2Back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4740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0275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3276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Clock Delay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5668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Main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298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34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97542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Back2Back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542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4150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9368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0512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Main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23284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8199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PMOS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7945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Back2Back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9503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9943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2592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EN/ENN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8733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7170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PMOS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46963"/>
                  </a:ext>
                </a:extLst>
              </a:tr>
            </a:tbl>
          </a:graphicData>
        </a:graphic>
      </p:graphicFrame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76217CED-EC93-A71C-623F-047D19B39A43}"/>
              </a:ext>
            </a:extLst>
          </p:cNvPr>
          <p:cNvCxnSpPr>
            <a:cxnSpLocks/>
          </p:cNvCxnSpPr>
          <p:nvPr/>
        </p:nvCxnSpPr>
        <p:spPr>
          <a:xfrm flipV="1">
            <a:off x="7378261" y="4290649"/>
            <a:ext cx="1531280" cy="9096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FC8F02-5123-D3D5-1447-0F943A7CEDA1}"/>
              </a:ext>
            </a:extLst>
          </p:cNvPr>
          <p:cNvSpPr txBox="1"/>
          <p:nvPr/>
        </p:nvSpPr>
        <p:spPr>
          <a:xfrm>
            <a:off x="9077960" y="4105983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Couples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FBDCEC3-B5CA-8CF3-EFA2-5A659BD2E0AE}"/>
              </a:ext>
            </a:extLst>
          </p:cNvPr>
          <p:cNvGrpSpPr/>
          <p:nvPr/>
        </p:nvGrpSpPr>
        <p:grpSpPr>
          <a:xfrm>
            <a:off x="5543895" y="1690239"/>
            <a:ext cx="71951" cy="239260"/>
            <a:chOff x="5543895" y="1690239"/>
            <a:chExt cx="71951" cy="23926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1BF6A5D-1A04-6E0B-9CE2-10B67D4442DA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21B6946-17A9-3BC1-B9E6-C980589353F8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2605766-E53C-A3BE-DF76-36ACC47399C8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76C94B-11B3-46EE-1E9E-C16C22664487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64CE13-B9C3-E427-D7E0-A447F64F3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C839E7A-250A-B8FB-E3D9-DD0D9189A888}"/>
              </a:ext>
            </a:extLst>
          </p:cNvPr>
          <p:cNvGrpSpPr/>
          <p:nvPr/>
        </p:nvGrpSpPr>
        <p:grpSpPr>
          <a:xfrm>
            <a:off x="5553638" y="2224017"/>
            <a:ext cx="71951" cy="239260"/>
            <a:chOff x="5543895" y="1690239"/>
            <a:chExt cx="71951" cy="23926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9A008A-A711-B1CA-8F77-46C6FC8201D3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69BE26C-F0CA-AADC-2557-C14528FB752B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0F4ED5-FE7F-1565-571F-A47293FD1F24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FBDC55-EE71-A776-5CF0-EFD0818BAFFC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402DC7F-D7A5-0071-4C9B-D131C4E459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E67D90E-EA2B-BD5F-449A-3A403B13B323}"/>
              </a:ext>
            </a:extLst>
          </p:cNvPr>
          <p:cNvGrpSpPr/>
          <p:nvPr/>
        </p:nvGrpSpPr>
        <p:grpSpPr>
          <a:xfrm>
            <a:off x="5535811" y="2520141"/>
            <a:ext cx="71951" cy="239260"/>
            <a:chOff x="5543895" y="1690239"/>
            <a:chExt cx="71951" cy="23926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987C97-EB36-8497-59D2-C59A7BA6286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45A6AA5-7B8E-FBDF-EDE8-E61BBA97BD83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E36E2B4-8D54-28D6-3658-6D865AB6C103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6C39D5-C1F1-A2B8-9081-A98D32B6530E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183495-7559-65BE-C0A0-C8475F4643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729F78-5324-74DA-B23F-A146A204F40F}"/>
              </a:ext>
            </a:extLst>
          </p:cNvPr>
          <p:cNvGrpSpPr/>
          <p:nvPr/>
        </p:nvGrpSpPr>
        <p:grpSpPr>
          <a:xfrm>
            <a:off x="5545554" y="3053919"/>
            <a:ext cx="71951" cy="239260"/>
            <a:chOff x="5543895" y="1690239"/>
            <a:chExt cx="71951" cy="23926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7683E2-A695-AC9D-F7DF-57BE7C3CA34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229A1A6-9517-E874-1A0B-E8AB6DE31706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5FEA601-746D-D324-5F18-409ACC043535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55029E-86C6-7E4A-75F2-C00E0CCFDED4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D2662F-1E23-C61F-5B6E-34BA9CC0CD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F5247E0-5E9E-4EA2-F3E7-10C074D33986}"/>
              </a:ext>
            </a:extLst>
          </p:cNvPr>
          <p:cNvGrpSpPr/>
          <p:nvPr/>
        </p:nvGrpSpPr>
        <p:grpSpPr>
          <a:xfrm>
            <a:off x="8141865" y="1692459"/>
            <a:ext cx="71951" cy="239260"/>
            <a:chOff x="5543895" y="1690239"/>
            <a:chExt cx="71951" cy="23926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4548922-77ED-AF2F-057F-5F7A06AB86D0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73C527C-A664-D161-DF88-4FE7ADDBF039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2B775C7-2F8D-A199-06D2-28E75DC360ED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BE64A4-A7CF-32DC-01FA-0D7EE7EBEE6F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F29D94-4C47-CAE6-ECBC-8466E2E47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DC1283-1634-215A-D030-0008C7FEC6ED}"/>
              </a:ext>
            </a:extLst>
          </p:cNvPr>
          <p:cNvGrpSpPr/>
          <p:nvPr/>
        </p:nvGrpSpPr>
        <p:grpSpPr>
          <a:xfrm>
            <a:off x="8151608" y="2226237"/>
            <a:ext cx="71951" cy="239260"/>
            <a:chOff x="5543895" y="1690239"/>
            <a:chExt cx="71951" cy="23926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A695712-7513-5B45-0025-93D8104AC99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0033B8C-D64A-0832-45CE-B67B62221972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BCAAFA0-34E5-5029-3D38-451CC4A1E668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2A540B-9509-4BCF-8A19-CE424A0AAA3F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2169434-07A0-C8FB-6723-B773D18266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FD4D379-B487-074B-79EB-87582CB4C851}"/>
              </a:ext>
            </a:extLst>
          </p:cNvPr>
          <p:cNvGrpSpPr/>
          <p:nvPr/>
        </p:nvGrpSpPr>
        <p:grpSpPr>
          <a:xfrm>
            <a:off x="8148652" y="2552086"/>
            <a:ext cx="71951" cy="239260"/>
            <a:chOff x="5543895" y="1690239"/>
            <a:chExt cx="71951" cy="2392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92F3A7F-3CA2-4B24-E6F2-63E9F1E99FA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968B68E-CEAA-5892-C498-5F96AB13EBD6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A40AC7-FE43-2FD2-7263-06455ACEEC14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C9353BB-43C1-FBCB-457E-DB2243D2DE1E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FDCD1F3-010A-2C9C-3918-18084EB21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A4BDC4-881D-58BD-68A0-C835A2C65E26}"/>
              </a:ext>
            </a:extLst>
          </p:cNvPr>
          <p:cNvGrpSpPr/>
          <p:nvPr/>
        </p:nvGrpSpPr>
        <p:grpSpPr>
          <a:xfrm>
            <a:off x="8143524" y="3056139"/>
            <a:ext cx="71951" cy="239260"/>
            <a:chOff x="5543895" y="1690239"/>
            <a:chExt cx="71951" cy="23926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3F65490-D2EA-BCEF-EA5E-3CF2DAF9D77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3A61776-DD77-3521-1557-365BBC192B7C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922419E-FFCA-0D94-4B81-2505650F3E20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7E357E8-962E-5DCF-8AF1-25CAFAC241F9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1B6655-9816-BA7B-E7FB-61A059BB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2D5CCB4-3BAF-573D-825D-DF384F58B77D}"/>
              </a:ext>
            </a:extLst>
          </p:cNvPr>
          <p:cNvGrpSpPr/>
          <p:nvPr/>
        </p:nvGrpSpPr>
        <p:grpSpPr>
          <a:xfrm rot="16200000">
            <a:off x="7154323" y="2390672"/>
            <a:ext cx="71951" cy="239260"/>
            <a:chOff x="5543895" y="1690239"/>
            <a:chExt cx="71951" cy="23926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4219758-D154-4EA0-3E63-DAD38D4A9287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B172DB2-7C3E-469C-ED7A-6A5BBD3A4001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3316F76-AFF4-95B8-8464-9A31801C5499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22F9325-C209-6949-0F5C-1CA546D70518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F2AD47E-2432-D30D-9F32-B4623701F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E2871B-4424-57FB-37B5-84F2AB36FC5C}"/>
              </a:ext>
            </a:extLst>
          </p:cNvPr>
          <p:cNvGrpSpPr/>
          <p:nvPr/>
        </p:nvGrpSpPr>
        <p:grpSpPr>
          <a:xfrm rot="16200000">
            <a:off x="6780588" y="2373757"/>
            <a:ext cx="71951" cy="239260"/>
            <a:chOff x="5543895" y="1690239"/>
            <a:chExt cx="71951" cy="23926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15CDEDE-A0D5-2592-6179-5C888159A15B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82C7F57-FF87-CF2C-3509-7E2FDE97D18B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7393BA3-E9FC-2B74-DF44-E131D8962EA8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AC711ED-B837-DC2E-6C28-F2671B34E551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601785-3602-B434-F2EB-E46D3A5E7A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D075653-94DE-2C80-80A5-A9B92975A6B9}"/>
              </a:ext>
            </a:extLst>
          </p:cNvPr>
          <p:cNvGrpSpPr/>
          <p:nvPr/>
        </p:nvGrpSpPr>
        <p:grpSpPr>
          <a:xfrm rot="16200000">
            <a:off x="6758168" y="2438966"/>
            <a:ext cx="71951" cy="239260"/>
            <a:chOff x="5543895" y="1690239"/>
            <a:chExt cx="71951" cy="23926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6098146-9D26-75C3-225D-BA139AED8A6D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0F58B-B761-2305-FA8F-DD4928E1CF58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D6B041-178A-6DBC-6C00-94CFF992E62D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16392EE-F632-ECA6-AD4F-33C77E9BD250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85CFA77-5C69-6869-DEE6-0F3F04647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40C6EBB-8A0B-C14D-ACB9-99B797124091}"/>
              </a:ext>
            </a:extLst>
          </p:cNvPr>
          <p:cNvGrpSpPr/>
          <p:nvPr/>
        </p:nvGrpSpPr>
        <p:grpSpPr>
          <a:xfrm rot="16200000">
            <a:off x="6258704" y="2422051"/>
            <a:ext cx="71951" cy="239260"/>
            <a:chOff x="5543895" y="1690239"/>
            <a:chExt cx="71951" cy="23926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4B3669-46CA-B8C3-EDBD-C7CCA15D72CE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0841EF0-EB78-004D-840E-CC2074530818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40759A5-E6F8-3BD6-0E25-84FE6E7DD71B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1691B7B-2153-D36C-F283-D365035786F8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5B410B-73B3-02AD-34C0-BEC55823C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05F043B-B0A0-CA6F-FB4A-B36F2F6AE39A}"/>
              </a:ext>
            </a:extLst>
          </p:cNvPr>
          <p:cNvGrpSpPr/>
          <p:nvPr/>
        </p:nvGrpSpPr>
        <p:grpSpPr>
          <a:xfrm rot="16200000">
            <a:off x="9726074" y="2405911"/>
            <a:ext cx="71951" cy="239260"/>
            <a:chOff x="5543895" y="1690239"/>
            <a:chExt cx="71951" cy="23926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BD0A04C-27BA-9850-EA54-B94B7E94C1FF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405A352-BE06-5EFA-C296-84FF319FB8BD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53095BA-6EDD-05E2-48C3-43320252CE8F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77315A1-87BA-A788-6773-760776ED7319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4CFF8E1-3C2C-035D-DBA0-C0B632D02F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5670D74-34A4-FE99-68BB-6096BEFAC0AF}"/>
              </a:ext>
            </a:extLst>
          </p:cNvPr>
          <p:cNvGrpSpPr/>
          <p:nvPr/>
        </p:nvGrpSpPr>
        <p:grpSpPr>
          <a:xfrm rot="16200000">
            <a:off x="9352339" y="2388996"/>
            <a:ext cx="71951" cy="239260"/>
            <a:chOff x="5543895" y="1690239"/>
            <a:chExt cx="71951" cy="23926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03629B-8AE5-B5F7-261A-9CB94605873A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EA483A1-3C8B-ED1B-927C-4F27BE9765E5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61E73D6-F908-5A52-247B-F850D7245400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FEE5582-2259-6184-4D3C-E6F5589F9F66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FEA84C9-2EDD-9DEB-55F6-FCC71E625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04800CA-C92E-5C12-B024-64EDF5908B54}"/>
              </a:ext>
            </a:extLst>
          </p:cNvPr>
          <p:cNvGrpSpPr/>
          <p:nvPr/>
        </p:nvGrpSpPr>
        <p:grpSpPr>
          <a:xfrm rot="16200000">
            <a:off x="9329919" y="2454205"/>
            <a:ext cx="71951" cy="239260"/>
            <a:chOff x="5543895" y="1690239"/>
            <a:chExt cx="71951" cy="23926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DCD3D3E-9D71-9E90-551D-449DEDD8CB7C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4D23BFF-838B-B0EA-C21F-0D1B6EA6B6BD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E47E9F7-4111-DCFA-2D38-AF8E13C4F526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3BD3D0-E85B-FFEF-7146-45706094B3A9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1D7D8E4-2DC8-6922-2E02-A1C94F3C8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5F4228B-0E3D-4B69-D20F-2B348ECEDAE6}"/>
              </a:ext>
            </a:extLst>
          </p:cNvPr>
          <p:cNvGrpSpPr/>
          <p:nvPr/>
        </p:nvGrpSpPr>
        <p:grpSpPr>
          <a:xfrm rot="16200000">
            <a:off x="8830455" y="2437290"/>
            <a:ext cx="71951" cy="239260"/>
            <a:chOff x="5543895" y="1690239"/>
            <a:chExt cx="71951" cy="23926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CCFB0A0-11A8-EE0C-5B3D-56E0055F5282}"/>
                </a:ext>
              </a:extLst>
            </p:cNvPr>
            <p:cNvCxnSpPr/>
            <p:nvPr/>
          </p:nvCxnSpPr>
          <p:spPr>
            <a:xfrm flipH="1" flipV="1">
              <a:off x="5560695" y="1853565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766CD3F-C36B-DA08-30F2-6A1117F7B427}"/>
                </a:ext>
              </a:extLst>
            </p:cNvPr>
            <p:cNvSpPr/>
            <p:nvPr/>
          </p:nvSpPr>
          <p:spPr>
            <a:xfrm>
              <a:off x="5543895" y="1836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843534C-1252-D875-66BF-18C8E518FDDD}"/>
                </a:ext>
              </a:extLst>
            </p:cNvPr>
            <p:cNvSpPr/>
            <p:nvPr/>
          </p:nvSpPr>
          <p:spPr>
            <a:xfrm>
              <a:off x="5543895" y="1746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25167D9-82D8-9C74-DEDC-5C9305A8537F}"/>
                </a:ext>
              </a:extLst>
            </p:cNvPr>
            <p:cNvCxnSpPr/>
            <p:nvPr/>
          </p:nvCxnSpPr>
          <p:spPr>
            <a:xfrm flipH="1" flipV="1">
              <a:off x="5567127" y="1690239"/>
              <a:ext cx="114" cy="75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2B4BAC6-D8A3-70E6-2015-888752177D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915" y="1766049"/>
              <a:ext cx="38931" cy="82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856B0C1C-F98B-3E7B-AE72-B48920EB1E97}"/>
              </a:ext>
            </a:extLst>
          </p:cNvPr>
          <p:cNvSpPr txBox="1"/>
          <p:nvPr/>
        </p:nvSpPr>
        <p:spPr>
          <a:xfrm>
            <a:off x="8366162" y="5501941"/>
            <a:ext cx="166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0500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1BA9-B953-6A74-B840-24DBFA72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8B406-6060-0900-3D2C-BAD4C979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DDBD7-7097-1D71-D045-2DC8CB7B01E6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products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5644EE0-2980-9FF8-B9FB-BAC5C5410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583178"/>
              </p:ext>
            </p:extLst>
          </p:nvPr>
        </p:nvGraphicFramePr>
        <p:xfrm>
          <a:off x="563880" y="1870869"/>
          <a:ext cx="6995160" cy="182880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203174">
                  <a:extLst>
                    <a:ext uri="{9D8B030D-6E8A-4147-A177-3AD203B41FA5}">
                      <a16:colId xmlns:a16="http://schemas.microsoft.com/office/drawing/2014/main" val="293146548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89491734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7314747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44519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56130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[f]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19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r2r data-clock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2.03p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3.397p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2.71p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232.6f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69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clock (stage 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4.188p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5.349p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4.76p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189.6f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2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 data (stage 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6.535p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8.584p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7.55p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340.4f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setup time (stage 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7.241p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9.48p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8.36p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371.4f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146907"/>
                  </a:ext>
                </a:extLst>
              </a:tr>
            </a:tbl>
          </a:graphicData>
        </a:graphic>
      </p:graphicFrame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771D0E61-5EC9-1A10-FC4A-7F07BAB7444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7/10/2025</a:t>
            </a:fld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A066C5A-48A2-3609-0C34-293FD5EF576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D33EC-1214-5A93-0E59-6D4EF7CC5EE1}"/>
              </a:ext>
            </a:extLst>
          </p:cNvPr>
          <p:cNvSpPr txBox="1"/>
          <p:nvPr/>
        </p:nvSpPr>
        <p:spPr>
          <a:xfrm>
            <a:off x="563880" y="1456495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BBFF8D2-AA56-0917-F636-2A69D5C3F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04705"/>
                  </p:ext>
                </p:extLst>
              </p:nvPr>
            </p:nvGraphicFramePr>
            <p:xfrm>
              <a:off x="563880" y="4626018"/>
              <a:ext cx="4912360" cy="763842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1254760">
                      <a:extLst>
                        <a:ext uri="{9D8B030D-6E8A-4147-A177-3AD203B41FA5}">
                          <a16:colId xmlns:a16="http://schemas.microsoft.com/office/drawing/2014/main" val="266834351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65567819"/>
                        </a:ext>
                      </a:extLst>
                    </a:gridCol>
                    <a:gridCol w="1574800">
                      <a:extLst>
                        <a:ext uri="{9D8B030D-6E8A-4147-A177-3AD203B41FA5}">
                          <a16:colId xmlns:a16="http://schemas.microsoft.com/office/drawing/2014/main" val="39062359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Jitter noise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Quantization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db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723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136.7f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≈18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108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BBFF8D2-AA56-0917-F636-2A69D5C3F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04705"/>
                  </p:ext>
                </p:extLst>
              </p:nvPr>
            </p:nvGraphicFramePr>
            <p:xfrm>
              <a:off x="563880" y="4626018"/>
              <a:ext cx="4912360" cy="763842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1254760">
                      <a:extLst>
                        <a:ext uri="{9D8B030D-6E8A-4147-A177-3AD203B41FA5}">
                          <a16:colId xmlns:a16="http://schemas.microsoft.com/office/drawing/2014/main" val="266834351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65567819"/>
                        </a:ext>
                      </a:extLst>
                    </a:gridCol>
                    <a:gridCol w="1574800">
                      <a:extLst>
                        <a:ext uri="{9D8B030D-6E8A-4147-A177-3AD203B41FA5}">
                          <a16:colId xmlns:a16="http://schemas.microsoft.com/office/drawing/2014/main" val="39062359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Jitter noise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Quantization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db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72392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136.7f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26" t="-100000" r="-76316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969" t="-100000" r="-772" b="-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1085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4B584B7-99E6-A3C5-6B39-9FBC462114EB}"/>
              </a:ext>
            </a:extLst>
          </p:cNvPr>
          <p:cNvSpPr txBox="1"/>
          <p:nvPr/>
        </p:nvSpPr>
        <p:spPr>
          <a:xfrm>
            <a:off x="518160" y="421588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0DAE3E-03A0-00CE-6F7B-34A0C0CD2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13710"/>
              </p:ext>
            </p:extLst>
          </p:nvPr>
        </p:nvGraphicFramePr>
        <p:xfrm>
          <a:off x="5892800" y="4638639"/>
          <a:ext cx="4089400" cy="7315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7476968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4077487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 rate (1 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7.14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368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7AB2A1-0261-FEB3-5AD9-BCDA1A59313F}"/>
              </a:ext>
            </a:extLst>
          </p:cNvPr>
          <p:cNvSpPr txBox="1"/>
          <p:nvPr/>
        </p:nvSpPr>
        <p:spPr>
          <a:xfrm>
            <a:off x="5892800" y="4249861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Metastability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EB887D9-E450-A0B6-76D9-535075FE1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46889"/>
              </p:ext>
            </p:extLst>
          </p:nvPr>
        </p:nvGraphicFramePr>
        <p:xfrm>
          <a:off x="7701280" y="2236629"/>
          <a:ext cx="4089400" cy="1463040"/>
        </p:xfrm>
        <a:graphic>
          <a:graphicData uri="http://schemas.openxmlformats.org/drawingml/2006/table">
            <a:tbl>
              <a:tblPr firstCol="1">
                <a:tableStyleId>{B301B821-A1FF-4177-AEE7-76D212191A09}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7476968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4077487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Avg. current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6.33 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 current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 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36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Voltage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6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Avg. Power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 </a:t>
                      </a:r>
                      <a:r>
                        <a:rPr lang="en-US" dirty="0" err="1"/>
                        <a:t>mW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45077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BEB3DA9-0430-3289-A4DC-8AB430956AF6}"/>
              </a:ext>
            </a:extLst>
          </p:cNvPr>
          <p:cNvSpPr txBox="1"/>
          <p:nvPr/>
        </p:nvSpPr>
        <p:spPr>
          <a:xfrm>
            <a:off x="7701280" y="1825827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02B3-785E-19A1-09C8-C48D5A5D4B7C}"/>
              </a:ext>
            </a:extLst>
          </p:cNvPr>
          <p:cNvSpPr txBox="1"/>
          <p:nvPr/>
        </p:nvSpPr>
        <p:spPr>
          <a:xfrm>
            <a:off x="518160" y="3699669"/>
            <a:ext cx="29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2.71ps delay pre-layout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A9815-C5F3-6211-4836-8046A6DD757E}"/>
              </a:ext>
            </a:extLst>
          </p:cNvPr>
          <p:cNvSpPr txBox="1"/>
          <p:nvPr/>
        </p:nvSpPr>
        <p:spPr>
          <a:xfrm>
            <a:off x="3847967" y="5716044"/>
            <a:ext cx="38533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PRE-LAYOUT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8956-6E9E-9AD6-CF9D-92F2CCB5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8542E-F7CD-9762-38B5-372F71A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DC768-6752-8E9B-07DD-EA0D906AC367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products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B3BAC760-EE89-6A89-6709-3A2CE0EF46D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52739-273F-4728-8B1A-480EEBF683AC}" type="datetime1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27A896B-C1CA-2086-667C-F862B37165B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7A11E8-8F25-49C3-8F7D-865FECFDFD1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931E8-FAE6-30D8-30EE-1C41D044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4" y="1369673"/>
            <a:ext cx="5006086" cy="2424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BF2E7-8FB2-D942-A55D-862EF468648F}"/>
              </a:ext>
            </a:extLst>
          </p:cNvPr>
          <p:cNvSpPr txBox="1"/>
          <p:nvPr/>
        </p:nvSpPr>
        <p:spPr>
          <a:xfrm>
            <a:off x="358394" y="3908732"/>
            <a:ext cx="474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PSS + PNOISE simulation with 80 MHz as center frequency, integral over 100Hz-40MHz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00EED-6464-B73B-5819-DCC063D23030}"/>
                  </a:ext>
                </a:extLst>
              </p:cNvPr>
              <p:cNvSpPr txBox="1"/>
              <p:nvPr/>
            </p:nvSpPr>
            <p:spPr>
              <a:xfrm>
                <a:off x="267801" y="5416885"/>
                <a:ext cx="4741926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700EED-6464-B73B-5819-DCC063D23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01" y="5416885"/>
                <a:ext cx="4741926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46B4F2D-2665-FC30-7992-937922AA1EA2}"/>
              </a:ext>
            </a:extLst>
          </p:cNvPr>
          <p:cNvGrpSpPr/>
          <p:nvPr/>
        </p:nvGrpSpPr>
        <p:grpSpPr>
          <a:xfrm>
            <a:off x="7815290" y="1303030"/>
            <a:ext cx="2337908" cy="706391"/>
            <a:chOff x="2823344" y="1692395"/>
            <a:chExt cx="5684654" cy="17175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6974B-405A-D787-2159-9CE170AAA478}"/>
                </a:ext>
              </a:extLst>
            </p:cNvPr>
            <p:cNvGrpSpPr/>
            <p:nvPr/>
          </p:nvGrpSpPr>
          <p:grpSpPr>
            <a:xfrm>
              <a:off x="2823344" y="1692395"/>
              <a:ext cx="5684654" cy="1717599"/>
              <a:chOff x="8506535" y="4585072"/>
              <a:chExt cx="2866348" cy="96146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A2A9EB6-26A3-8F40-13D6-E30F9ACC7EC9}"/>
                  </a:ext>
                </a:extLst>
              </p:cNvPr>
              <p:cNvGrpSpPr/>
              <p:nvPr/>
            </p:nvGrpSpPr>
            <p:grpSpPr>
              <a:xfrm>
                <a:off x="8506535" y="4585072"/>
                <a:ext cx="2847265" cy="961464"/>
                <a:chOff x="9158192" y="1277777"/>
                <a:chExt cx="2847265" cy="961464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8D21BE6-BE1E-457F-7CBF-C8121C2455C1}"/>
                    </a:ext>
                  </a:extLst>
                </p:cNvPr>
                <p:cNvGrpSpPr/>
                <p:nvPr/>
              </p:nvGrpSpPr>
              <p:grpSpPr>
                <a:xfrm>
                  <a:off x="9317283" y="1344152"/>
                  <a:ext cx="352470" cy="343185"/>
                  <a:chOff x="2485812" y="2140373"/>
                  <a:chExt cx="1040852" cy="989778"/>
                </a:xfrm>
              </p:grpSpPr>
              <p:sp>
                <p:nvSpPr>
                  <p:cNvPr id="99" name="Isosceles Triangle 98">
                    <a:extLst>
                      <a:ext uri="{FF2B5EF4-FFF2-40B4-BE49-F238E27FC236}">
                        <a16:creationId xmlns:a16="http://schemas.microsoft.com/office/drawing/2014/main" id="{1D3E0C82-CF90-6B3B-9C39-8090AE62A05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6852ABC3-5A1E-DEB4-3AD4-BD1C991E8A4A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FCDF52D-3DAD-824C-5D50-08B09F3CC58D}"/>
                    </a:ext>
                  </a:extLst>
                </p:cNvPr>
                <p:cNvSpPr/>
                <p:nvPr/>
              </p:nvSpPr>
              <p:spPr>
                <a:xfrm>
                  <a:off x="9173089" y="1277777"/>
                  <a:ext cx="2832368" cy="9614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5D7B9D33-2411-CA86-03CD-164D933798BE}"/>
                    </a:ext>
                  </a:extLst>
                </p:cNvPr>
                <p:cNvGrpSpPr/>
                <p:nvPr/>
              </p:nvGrpSpPr>
              <p:grpSpPr>
                <a:xfrm>
                  <a:off x="9311251" y="1811269"/>
                  <a:ext cx="352470" cy="343185"/>
                  <a:chOff x="2485812" y="2140373"/>
                  <a:chExt cx="1040852" cy="989778"/>
                </a:xfrm>
              </p:grpSpPr>
              <p:sp>
                <p:nvSpPr>
                  <p:cNvPr id="97" name="Isosceles Triangle 96">
                    <a:extLst>
                      <a:ext uri="{FF2B5EF4-FFF2-40B4-BE49-F238E27FC236}">
                        <a16:creationId xmlns:a16="http://schemas.microsoft.com/office/drawing/2014/main" id="{EFB6C4B2-98B1-5EC7-A6AB-2F481D9CB2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63D8B69-2EE0-3191-0A58-151079CC7FC6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2CA24A0-E052-881A-B665-3337BD88907C}"/>
                    </a:ext>
                  </a:extLst>
                </p:cNvPr>
                <p:cNvCxnSpPr>
                  <a:stCxn id="99" idx="3"/>
                </p:cNvCxnSpPr>
                <p:nvPr/>
              </p:nvCxnSpPr>
              <p:spPr>
                <a:xfrm flipH="1" flipV="1">
                  <a:off x="9158192" y="1515744"/>
                  <a:ext cx="159091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0FA0EEC-8193-0F80-B9B3-A11A3CC9EC1A}"/>
                    </a:ext>
                  </a:extLst>
                </p:cNvPr>
                <p:cNvCxnSpPr/>
                <p:nvPr/>
              </p:nvCxnSpPr>
              <p:spPr>
                <a:xfrm flipH="1" flipV="1">
                  <a:off x="9158192" y="1989376"/>
                  <a:ext cx="159091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A269DF5-8408-8B0E-C7BF-03C147671C64}"/>
                    </a:ext>
                  </a:extLst>
                </p:cNvPr>
                <p:cNvGrpSpPr/>
                <p:nvPr/>
              </p:nvGrpSpPr>
              <p:grpSpPr>
                <a:xfrm rot="16200000">
                  <a:off x="9869473" y="1645677"/>
                  <a:ext cx="182959" cy="178139"/>
                  <a:chOff x="2485812" y="2140373"/>
                  <a:chExt cx="1040852" cy="989778"/>
                </a:xfrm>
              </p:grpSpPr>
              <p:sp>
                <p:nvSpPr>
                  <p:cNvPr id="95" name="Isosceles Triangle 94">
                    <a:extLst>
                      <a:ext uri="{FF2B5EF4-FFF2-40B4-BE49-F238E27FC236}">
                        <a16:creationId xmlns:a16="http://schemas.microsoft.com/office/drawing/2014/main" id="{7670C3AA-B56E-AFAF-D708-D00D143AC9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3AA53891-A900-8B00-BE7F-D0BE947955F3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E18F684-5DCB-CF8C-79D0-911F9A4FF43D}"/>
                    </a:ext>
                  </a:extLst>
                </p:cNvPr>
                <p:cNvGrpSpPr/>
                <p:nvPr/>
              </p:nvGrpSpPr>
              <p:grpSpPr>
                <a:xfrm rot="5400000">
                  <a:off x="10106731" y="1663200"/>
                  <a:ext cx="182959" cy="178139"/>
                  <a:chOff x="2485812" y="2140373"/>
                  <a:chExt cx="1040852" cy="989778"/>
                </a:xfrm>
              </p:grpSpPr>
              <p:sp>
                <p:nvSpPr>
                  <p:cNvPr id="93" name="Isosceles Triangle 92">
                    <a:extLst>
                      <a:ext uri="{FF2B5EF4-FFF2-40B4-BE49-F238E27FC236}">
                        <a16:creationId xmlns:a16="http://schemas.microsoft.com/office/drawing/2014/main" id="{98A6DA91-5884-1D24-08D3-77A11C3D15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4BB6A9DF-4BEE-3531-4CE0-64A234EADFD6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F8C5BF2-0062-230E-532D-0288CA77F780}"/>
                    </a:ext>
                  </a:extLst>
                </p:cNvPr>
                <p:cNvCxnSpPr>
                  <a:cxnSpLocks/>
                  <a:stCxn id="100" idx="6"/>
                </p:cNvCxnSpPr>
                <p:nvPr/>
              </p:nvCxnSpPr>
              <p:spPr>
                <a:xfrm>
                  <a:off x="9669753" y="1515744"/>
                  <a:ext cx="7907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20C8CBC-0891-C6F1-20FC-8DACDCF8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3721" y="1982861"/>
                  <a:ext cx="796739" cy="65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A339272-EE83-6140-2B5B-9E5C29754C24}"/>
                    </a:ext>
                  </a:extLst>
                </p:cNvPr>
                <p:cNvCxnSpPr>
                  <a:cxnSpLocks/>
                  <a:stCxn id="96" idx="6"/>
                </p:cNvCxnSpPr>
                <p:nvPr/>
              </p:nvCxnSpPr>
              <p:spPr>
                <a:xfrm flipV="1">
                  <a:off x="9960953" y="1515744"/>
                  <a:ext cx="0" cy="127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4F26B4F-172A-9B52-3A13-C4A8B7136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9590" y="1843749"/>
                  <a:ext cx="0" cy="1391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4F7D66A8-805C-0109-C28E-BE0377EDE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72332" y="1821827"/>
                  <a:ext cx="0" cy="1610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7806804-408C-BE2F-C7E0-0A09441DB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96013" y="1507707"/>
                  <a:ext cx="0" cy="1610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84147E5-33ED-CF3D-9402-D94E96B54884}"/>
                  </a:ext>
                </a:extLst>
              </p:cNvPr>
              <p:cNvGrpSpPr/>
              <p:nvPr/>
            </p:nvGrpSpPr>
            <p:grpSpPr>
              <a:xfrm>
                <a:off x="9808803" y="4653553"/>
                <a:ext cx="1564080" cy="810302"/>
                <a:chOff x="9158192" y="1344152"/>
                <a:chExt cx="1564080" cy="81030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217AB96-8FA8-8CB2-2839-C8C8386E6D52}"/>
                    </a:ext>
                  </a:extLst>
                </p:cNvPr>
                <p:cNvGrpSpPr/>
                <p:nvPr/>
              </p:nvGrpSpPr>
              <p:grpSpPr>
                <a:xfrm>
                  <a:off x="9317283" y="1344152"/>
                  <a:ext cx="352470" cy="343185"/>
                  <a:chOff x="2485812" y="2140373"/>
                  <a:chExt cx="1040852" cy="989778"/>
                </a:xfrm>
              </p:grpSpPr>
              <p:sp>
                <p:nvSpPr>
                  <p:cNvPr id="78" name="Isosceles Triangle 77">
                    <a:extLst>
                      <a:ext uri="{FF2B5EF4-FFF2-40B4-BE49-F238E27FC236}">
                        <a16:creationId xmlns:a16="http://schemas.microsoft.com/office/drawing/2014/main" id="{42BFAF14-8D36-8284-9BD0-93E617246E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B2A68B6A-4106-6A57-5332-FA422CDEDC07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9ACBA3-A6C9-8590-457B-FA76315CAA2B}"/>
                    </a:ext>
                  </a:extLst>
                </p:cNvPr>
                <p:cNvGrpSpPr/>
                <p:nvPr/>
              </p:nvGrpSpPr>
              <p:grpSpPr>
                <a:xfrm>
                  <a:off x="9311251" y="1811269"/>
                  <a:ext cx="352470" cy="343185"/>
                  <a:chOff x="2485812" y="2140373"/>
                  <a:chExt cx="1040852" cy="989778"/>
                </a:xfrm>
              </p:grpSpPr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DC47441D-7A6E-51DF-AA9D-E54B4AA400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C8DEAD01-83BD-EF3B-05BC-D8204A8BF1B3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0456775-233F-93E7-B009-CB3DBF793E09}"/>
                    </a:ext>
                  </a:extLst>
                </p:cNvPr>
                <p:cNvCxnSpPr>
                  <a:stCxn id="78" idx="3"/>
                </p:cNvCxnSpPr>
                <p:nvPr/>
              </p:nvCxnSpPr>
              <p:spPr>
                <a:xfrm flipH="1" flipV="1">
                  <a:off x="9158192" y="1515744"/>
                  <a:ext cx="159091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2913C70-4A51-267A-3F97-F3D0CE50AE40}"/>
                    </a:ext>
                  </a:extLst>
                </p:cNvPr>
                <p:cNvCxnSpPr/>
                <p:nvPr/>
              </p:nvCxnSpPr>
              <p:spPr>
                <a:xfrm flipH="1" flipV="1">
                  <a:off x="9158192" y="1989376"/>
                  <a:ext cx="159091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D1DE0ED-9A23-BB6D-2735-258D73C17547}"/>
                    </a:ext>
                  </a:extLst>
                </p:cNvPr>
                <p:cNvGrpSpPr/>
                <p:nvPr/>
              </p:nvGrpSpPr>
              <p:grpSpPr>
                <a:xfrm rot="16200000">
                  <a:off x="9869473" y="1645677"/>
                  <a:ext cx="182959" cy="178139"/>
                  <a:chOff x="2485812" y="2140373"/>
                  <a:chExt cx="1040852" cy="989778"/>
                </a:xfrm>
              </p:grpSpPr>
              <p:sp>
                <p:nvSpPr>
                  <p:cNvPr id="74" name="Isosceles Triangle 73">
                    <a:extLst>
                      <a:ext uri="{FF2B5EF4-FFF2-40B4-BE49-F238E27FC236}">
                        <a16:creationId xmlns:a16="http://schemas.microsoft.com/office/drawing/2014/main" id="{D84E0950-04ED-377B-C7EB-C4866B3753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7D07A56B-6992-7EA9-A477-0E5511C89FC2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2B69F9E4-7363-9439-A7D6-271BAB0FAB49}"/>
                    </a:ext>
                  </a:extLst>
                </p:cNvPr>
                <p:cNvGrpSpPr/>
                <p:nvPr/>
              </p:nvGrpSpPr>
              <p:grpSpPr>
                <a:xfrm rot="5400000">
                  <a:off x="10106731" y="1663200"/>
                  <a:ext cx="182959" cy="178139"/>
                  <a:chOff x="2485812" y="2140373"/>
                  <a:chExt cx="1040852" cy="989778"/>
                </a:xfrm>
              </p:grpSpPr>
              <p:sp>
                <p:nvSpPr>
                  <p:cNvPr id="72" name="Isosceles Triangle 71">
                    <a:extLst>
                      <a:ext uri="{FF2B5EF4-FFF2-40B4-BE49-F238E27FC236}">
                        <a16:creationId xmlns:a16="http://schemas.microsoft.com/office/drawing/2014/main" id="{50556C8F-76C0-88D8-5B4D-98DE1731C5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48124" y="2178061"/>
                    <a:ext cx="989778" cy="9144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91CCD4F-5BAF-6AFE-4158-497D1E44B691}"/>
                      </a:ext>
                    </a:extLst>
                  </p:cNvPr>
                  <p:cNvSpPr/>
                  <p:nvPr/>
                </p:nvSpPr>
                <p:spPr>
                  <a:xfrm>
                    <a:off x="3400214" y="2572036"/>
                    <a:ext cx="126450" cy="1264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0830F52-E681-7CFB-4250-AE3B940E5EF2}"/>
                    </a:ext>
                  </a:extLst>
                </p:cNvPr>
                <p:cNvCxnSpPr>
                  <a:stCxn id="79" idx="6"/>
                </p:cNvCxnSpPr>
                <p:nvPr/>
              </p:nvCxnSpPr>
              <p:spPr>
                <a:xfrm>
                  <a:off x="9669753" y="1515744"/>
                  <a:ext cx="10525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B27B6A0-F4D8-CADB-0573-1233DFDCCE7B}"/>
                    </a:ext>
                  </a:extLst>
                </p:cNvPr>
                <p:cNvCxnSpPr/>
                <p:nvPr/>
              </p:nvCxnSpPr>
              <p:spPr>
                <a:xfrm>
                  <a:off x="9663721" y="1982861"/>
                  <a:ext cx="10525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3AF131B-FF48-0C6D-F3E5-AD1C334BE955}"/>
                    </a:ext>
                  </a:extLst>
                </p:cNvPr>
                <p:cNvCxnSpPr>
                  <a:cxnSpLocks/>
                  <a:stCxn id="75" idx="6"/>
                </p:cNvCxnSpPr>
                <p:nvPr/>
              </p:nvCxnSpPr>
              <p:spPr>
                <a:xfrm flipV="1">
                  <a:off x="9960953" y="1515744"/>
                  <a:ext cx="0" cy="127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E1C5D88-F28F-ED96-6868-B378D0899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9590" y="1843749"/>
                  <a:ext cx="0" cy="1391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D5AE012-38AF-0068-032F-8EFFFC5FA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72332" y="1821827"/>
                  <a:ext cx="0" cy="1610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DFE590B-A91A-93C7-212D-322B2B838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96013" y="1507707"/>
                  <a:ext cx="0" cy="1610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69DF94-414A-5D77-F1A1-FB871A3A3D40}"/>
                </a:ext>
              </a:extLst>
            </p:cNvPr>
            <p:cNvSpPr/>
            <p:nvPr/>
          </p:nvSpPr>
          <p:spPr>
            <a:xfrm>
              <a:off x="3429000" y="1779310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E781AD-A7A4-B0F2-E09F-FC9750085BE1}"/>
                </a:ext>
              </a:extLst>
            </p:cNvPr>
            <p:cNvSpPr/>
            <p:nvPr/>
          </p:nvSpPr>
          <p:spPr>
            <a:xfrm>
              <a:off x="3429000" y="2267384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7882C8-DD89-670D-D83D-1FD21DDBDE43}"/>
                </a:ext>
              </a:extLst>
            </p:cNvPr>
            <p:cNvSpPr/>
            <p:nvPr/>
          </p:nvSpPr>
          <p:spPr>
            <a:xfrm>
              <a:off x="3429000" y="2617130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23F992-1A5C-FB40-3543-8042066F0AFC}"/>
                </a:ext>
              </a:extLst>
            </p:cNvPr>
            <p:cNvSpPr/>
            <p:nvPr/>
          </p:nvSpPr>
          <p:spPr>
            <a:xfrm>
              <a:off x="3421856" y="3107951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911FEFA-2ADC-D6AB-1B46-13C06ECFD835}"/>
                </a:ext>
              </a:extLst>
            </p:cNvPr>
            <p:cNvSpPr/>
            <p:nvPr/>
          </p:nvSpPr>
          <p:spPr>
            <a:xfrm rot="16200000">
              <a:off x="4205744" y="2419768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1F0300A-9DB8-4924-C9ED-2773AD82D6FF}"/>
                </a:ext>
              </a:extLst>
            </p:cNvPr>
            <p:cNvSpPr/>
            <p:nvPr/>
          </p:nvSpPr>
          <p:spPr>
            <a:xfrm rot="5400000">
              <a:off x="4571978" y="2432638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D10635-65A4-9EAE-2BB5-C8DDB6A5B104}"/>
                </a:ext>
              </a:extLst>
            </p:cNvPr>
            <p:cNvSpPr/>
            <p:nvPr/>
          </p:nvSpPr>
          <p:spPr>
            <a:xfrm rot="16200000">
              <a:off x="4625278" y="2346744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F745D2-3B8E-1350-0E1A-AC08EEEED784}"/>
                </a:ext>
              </a:extLst>
            </p:cNvPr>
            <p:cNvSpPr/>
            <p:nvPr/>
          </p:nvSpPr>
          <p:spPr>
            <a:xfrm rot="5400000">
              <a:off x="5078923" y="2370918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6505CD-2675-E086-EDFC-D8333DA81A60}"/>
                </a:ext>
              </a:extLst>
            </p:cNvPr>
            <p:cNvSpPr/>
            <p:nvPr/>
          </p:nvSpPr>
          <p:spPr>
            <a:xfrm>
              <a:off x="6015028" y="1773776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BF131F-A8D3-5988-1EEF-A47FA863B66B}"/>
                </a:ext>
              </a:extLst>
            </p:cNvPr>
            <p:cNvSpPr/>
            <p:nvPr/>
          </p:nvSpPr>
          <p:spPr>
            <a:xfrm>
              <a:off x="6015028" y="2261850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7D1D84-99F3-D7A4-9539-70AC21C27E66}"/>
                </a:ext>
              </a:extLst>
            </p:cNvPr>
            <p:cNvSpPr/>
            <p:nvPr/>
          </p:nvSpPr>
          <p:spPr>
            <a:xfrm>
              <a:off x="6015028" y="2611596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7FB0B0C-CE94-1E74-CD04-89E06EEC6ED3}"/>
                </a:ext>
              </a:extLst>
            </p:cNvPr>
            <p:cNvSpPr/>
            <p:nvPr/>
          </p:nvSpPr>
          <p:spPr>
            <a:xfrm>
              <a:off x="6007884" y="3102417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247BC3-7A80-0EAB-566D-772DD7E0DBEC}"/>
                </a:ext>
              </a:extLst>
            </p:cNvPr>
            <p:cNvSpPr/>
            <p:nvPr/>
          </p:nvSpPr>
          <p:spPr>
            <a:xfrm rot="16200000">
              <a:off x="6791772" y="2414234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A1F98D-9CA5-69B3-83FF-43C7C70A7B85}"/>
                </a:ext>
              </a:extLst>
            </p:cNvPr>
            <p:cNvSpPr/>
            <p:nvPr/>
          </p:nvSpPr>
          <p:spPr>
            <a:xfrm rot="5400000">
              <a:off x="7158006" y="2427104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B407F0-6A19-DAFD-4612-5423F7452E82}"/>
                </a:ext>
              </a:extLst>
            </p:cNvPr>
            <p:cNvSpPr/>
            <p:nvPr/>
          </p:nvSpPr>
          <p:spPr>
            <a:xfrm rot="16200000">
              <a:off x="7211306" y="2341210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97BF69-CAA6-5494-8AAA-33BB68EFA6A2}"/>
                </a:ext>
              </a:extLst>
            </p:cNvPr>
            <p:cNvSpPr/>
            <p:nvPr/>
          </p:nvSpPr>
          <p:spPr>
            <a:xfrm rot="5400000">
              <a:off x="7664951" y="2365384"/>
              <a:ext cx="66040" cy="195580"/>
            </a:xfrm>
            <a:custGeom>
              <a:avLst/>
              <a:gdLst>
                <a:gd name="connsiteX0" fmla="*/ 53340 w 101600"/>
                <a:gd name="connsiteY0" fmla="*/ 223520 h 223520"/>
                <a:gd name="connsiteX1" fmla="*/ 30480 w 101600"/>
                <a:gd name="connsiteY1" fmla="*/ 200660 h 223520"/>
                <a:gd name="connsiteX2" fmla="*/ 7620 w 101600"/>
                <a:gd name="connsiteY2" fmla="*/ 180340 h 223520"/>
                <a:gd name="connsiteX3" fmla="*/ 0 w 101600"/>
                <a:gd name="connsiteY3" fmla="*/ 157480 h 223520"/>
                <a:gd name="connsiteX4" fmla="*/ 12700 w 101600"/>
                <a:gd name="connsiteY4" fmla="*/ 134620 h 223520"/>
                <a:gd name="connsiteX5" fmla="*/ 25400 w 101600"/>
                <a:gd name="connsiteY5" fmla="*/ 129540 h 223520"/>
                <a:gd name="connsiteX6" fmla="*/ 50800 w 101600"/>
                <a:gd name="connsiteY6" fmla="*/ 116840 h 223520"/>
                <a:gd name="connsiteX7" fmla="*/ 63500 w 101600"/>
                <a:gd name="connsiteY7" fmla="*/ 111760 h 223520"/>
                <a:gd name="connsiteX8" fmla="*/ 83820 w 101600"/>
                <a:gd name="connsiteY8" fmla="*/ 104140 h 223520"/>
                <a:gd name="connsiteX9" fmla="*/ 91440 w 101600"/>
                <a:gd name="connsiteY9" fmla="*/ 96520 h 223520"/>
                <a:gd name="connsiteX10" fmla="*/ 99060 w 101600"/>
                <a:gd name="connsiteY10" fmla="*/ 91440 h 223520"/>
                <a:gd name="connsiteX11" fmla="*/ 101600 w 101600"/>
                <a:gd name="connsiteY11" fmla="*/ 76200 h 223520"/>
                <a:gd name="connsiteX12" fmla="*/ 96520 w 101600"/>
                <a:gd name="connsiteY12" fmla="*/ 58420 h 223520"/>
                <a:gd name="connsiteX13" fmla="*/ 88900 w 101600"/>
                <a:gd name="connsiteY13" fmla="*/ 50800 h 223520"/>
                <a:gd name="connsiteX14" fmla="*/ 83820 w 101600"/>
                <a:gd name="connsiteY14" fmla="*/ 43180 h 223520"/>
                <a:gd name="connsiteX15" fmla="*/ 81280 w 101600"/>
                <a:gd name="connsiteY15" fmla="*/ 33020 h 223520"/>
                <a:gd name="connsiteX16" fmla="*/ 50800 w 101600"/>
                <a:gd name="connsiteY16" fmla="*/ 7620 h 223520"/>
                <a:gd name="connsiteX17" fmla="*/ 43180 w 101600"/>
                <a:gd name="connsiteY17" fmla="*/ 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600" h="223520">
                  <a:moveTo>
                    <a:pt x="53340" y="223520"/>
                  </a:moveTo>
                  <a:cubicBezTo>
                    <a:pt x="31196" y="205805"/>
                    <a:pt x="49237" y="221762"/>
                    <a:pt x="30480" y="200660"/>
                  </a:cubicBezTo>
                  <a:cubicBezTo>
                    <a:pt x="21869" y="190972"/>
                    <a:pt x="17968" y="188618"/>
                    <a:pt x="7620" y="180340"/>
                  </a:cubicBezTo>
                  <a:cubicBezTo>
                    <a:pt x="3488" y="172077"/>
                    <a:pt x="0" y="167328"/>
                    <a:pt x="0" y="157480"/>
                  </a:cubicBezTo>
                  <a:cubicBezTo>
                    <a:pt x="0" y="148811"/>
                    <a:pt x="6346" y="139562"/>
                    <a:pt x="12700" y="134620"/>
                  </a:cubicBezTo>
                  <a:cubicBezTo>
                    <a:pt x="16299" y="131821"/>
                    <a:pt x="21268" y="131468"/>
                    <a:pt x="25400" y="129540"/>
                  </a:cubicBezTo>
                  <a:cubicBezTo>
                    <a:pt x="33978" y="125537"/>
                    <a:pt x="42011" y="120356"/>
                    <a:pt x="50800" y="116840"/>
                  </a:cubicBezTo>
                  <a:cubicBezTo>
                    <a:pt x="55033" y="115147"/>
                    <a:pt x="59334" y="113612"/>
                    <a:pt x="63500" y="111760"/>
                  </a:cubicBezTo>
                  <a:cubicBezTo>
                    <a:pt x="80577" y="104170"/>
                    <a:pt x="66488" y="108473"/>
                    <a:pt x="83820" y="104140"/>
                  </a:cubicBezTo>
                  <a:cubicBezTo>
                    <a:pt x="86360" y="101600"/>
                    <a:pt x="88680" y="98820"/>
                    <a:pt x="91440" y="96520"/>
                  </a:cubicBezTo>
                  <a:cubicBezTo>
                    <a:pt x="93785" y="94566"/>
                    <a:pt x="97695" y="94170"/>
                    <a:pt x="99060" y="91440"/>
                  </a:cubicBezTo>
                  <a:cubicBezTo>
                    <a:pt x="101363" y="86834"/>
                    <a:pt x="100753" y="81280"/>
                    <a:pt x="101600" y="76200"/>
                  </a:cubicBezTo>
                  <a:cubicBezTo>
                    <a:pt x="99907" y="70273"/>
                    <a:pt x="99277" y="63933"/>
                    <a:pt x="96520" y="58420"/>
                  </a:cubicBezTo>
                  <a:cubicBezTo>
                    <a:pt x="94914" y="55207"/>
                    <a:pt x="91200" y="53560"/>
                    <a:pt x="88900" y="50800"/>
                  </a:cubicBezTo>
                  <a:cubicBezTo>
                    <a:pt x="86946" y="48455"/>
                    <a:pt x="85513" y="45720"/>
                    <a:pt x="83820" y="43180"/>
                  </a:cubicBezTo>
                  <a:cubicBezTo>
                    <a:pt x="82973" y="39793"/>
                    <a:pt x="83130" y="35980"/>
                    <a:pt x="81280" y="33020"/>
                  </a:cubicBezTo>
                  <a:cubicBezTo>
                    <a:pt x="75587" y="23912"/>
                    <a:pt x="56471" y="13291"/>
                    <a:pt x="50800" y="7620"/>
                  </a:cubicBezTo>
                  <a:lnTo>
                    <a:pt x="431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9240B41-E797-E75F-BD14-82627B6E1FAD}"/>
              </a:ext>
            </a:extLst>
          </p:cNvPr>
          <p:cNvSpPr/>
          <p:nvPr/>
        </p:nvSpPr>
        <p:spPr>
          <a:xfrm>
            <a:off x="8227620" y="1369673"/>
            <a:ext cx="693469" cy="512204"/>
          </a:xfrm>
          <a:prstGeom prst="round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22FD0F1-E7F4-5217-1044-6E4394DE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478" y="2316602"/>
            <a:ext cx="4486071" cy="1070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26DD5E-1F66-9103-CC8D-D19944A8EF16}"/>
                  </a:ext>
                </a:extLst>
              </p:cNvPr>
              <p:cNvSpPr txBox="1"/>
              <p:nvPr/>
            </p:nvSpPr>
            <p:spPr>
              <a:xfrm>
                <a:off x="6422603" y="3530629"/>
                <a:ext cx="6219264" cy="119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latin typeface="Cambria Math" panose="02040503050406030204" pitchFamily="18" charset="0"/>
                  </a:rPr>
                  <a:t>To find the slope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Make test case so meta</a:t>
                </a:r>
                <a:r>
                  <a:rPr lang="en-US" sz="1400" i="1" dirty="0">
                    <a:latin typeface="Cambria Math" panose="02040503050406030204" pitchFamily="18" charset="0"/>
                  </a:rPr>
                  <a:t>stability will accrue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𝑃𝑙𝑜𝑡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𝐷𝑖𝑓𝑓𝑟𝑒𝑛𝑡𝑖𝑎𝑙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𝑖𝑛𝑠𝑖𝑑𝑒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𝐹𝐹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𝑀𝑎𝑘𝑒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r>
                  <a:rPr lang="en-US" sz="1400" b="0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𝑀𝑎𝑘𝑒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𝑑𝑒𝑟𝑖𝑣𝑎𝑡𝑖𝑣𝑒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𝒔𝒍𝒐𝒑𝒆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26DD5E-1F66-9103-CC8D-D19944A8E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3" y="3530629"/>
                <a:ext cx="6219264" cy="1195840"/>
              </a:xfrm>
              <a:prstGeom prst="rect">
                <a:avLst/>
              </a:prstGeom>
              <a:blipFill>
                <a:blip r:embed="rId6"/>
                <a:stretch>
                  <a:fillRect l="-294" t="-1531" b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4CA38C3-78B7-5143-A112-C115BCE9B7EE}"/>
                  </a:ext>
                </a:extLst>
              </p:cNvPr>
              <p:cNvSpPr txBox="1"/>
              <p:nvPr/>
            </p:nvSpPr>
            <p:spPr>
              <a:xfrm>
                <a:off x="0" y="4646778"/>
                <a:ext cx="3589171" cy="678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𝑣𝑐𝑜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4CA38C3-78B7-5143-A112-C115BCE9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6778"/>
                <a:ext cx="3589171" cy="678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7F25C7-CEA9-A855-3A83-B3808E55771F}"/>
                  </a:ext>
                </a:extLst>
              </p:cNvPr>
              <p:cNvSpPr txBox="1"/>
              <p:nvPr/>
            </p:nvSpPr>
            <p:spPr>
              <a:xfrm>
                <a:off x="5945389" y="4869668"/>
                <a:ext cx="5993925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∙60∙60∙24 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100" i="1" dirty="0">
                    <a:latin typeface="Cambria Math" panose="02040503050406030204" pitchFamily="18" charset="0"/>
                  </a:rPr>
                  <a:t>	   *probability to fail in time t        *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𝑆𝑢𝑐𝑐𝑒𝑠𝑠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7F25C7-CEA9-A855-3A83-B3808E55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89" y="4869668"/>
                <a:ext cx="5993925" cy="1389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C99C7D0-96C3-0276-8C1C-BA8CD8408199}"/>
              </a:ext>
            </a:extLst>
          </p:cNvPr>
          <p:cNvSpPr txBox="1"/>
          <p:nvPr/>
        </p:nvSpPr>
        <p:spPr>
          <a:xfrm>
            <a:off x="358394" y="995198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85879-673A-975B-E664-5A951C8605A9}"/>
              </a:ext>
            </a:extLst>
          </p:cNvPr>
          <p:cNvSpPr txBox="1"/>
          <p:nvPr/>
        </p:nvSpPr>
        <p:spPr>
          <a:xfrm>
            <a:off x="6471987" y="102912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Metastability</a:t>
            </a:r>
          </a:p>
        </p:txBody>
      </p:sp>
    </p:spTree>
    <p:extLst>
      <p:ext uri="{BB962C8B-B14F-4D97-AF65-F5344CB8AC3E}">
        <p14:creationId xmlns:p14="http://schemas.microsoft.com/office/powerpoint/2010/main" val="18709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>
            <a:extLst>
              <a:ext uri="{FF2B5EF4-FFF2-40B4-BE49-F238E27FC236}">
                <a16:creationId xmlns:a16="http://schemas.microsoft.com/office/drawing/2014/main" id="{5C0F7F30-CEB2-A2EC-38FD-A97D949AE234}"/>
              </a:ext>
            </a:extLst>
          </p:cNvPr>
          <p:cNvSpPr txBox="1">
            <a:spLocks/>
          </p:cNvSpPr>
          <p:nvPr/>
        </p:nvSpPr>
        <p:spPr>
          <a:xfrm>
            <a:off x="3279475" y="356745"/>
            <a:ext cx="6702725" cy="575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products</a:t>
            </a:r>
            <a:endParaRPr lang="en-US" dirty="0"/>
          </a:p>
        </p:txBody>
      </p:sp>
      <p:sp>
        <p:nvSpPr>
          <p:cNvPr id="27" name="Date Placeholder 7">
            <a:extLst>
              <a:ext uri="{FF2B5EF4-FFF2-40B4-BE49-F238E27FC236}">
                <a16:creationId xmlns:a16="http://schemas.microsoft.com/office/drawing/2014/main" id="{31DB4F28-6B00-00BA-17BC-0FE38045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F352739-273F-4728-8B1A-480EEBF683AC}" type="datetime1">
              <a:rPr lang="en-US" smtClean="0"/>
              <a:t>7/10/2025</a:t>
            </a:fld>
            <a:endParaRPr lang="en-US"/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A2F5C8BA-8133-5D38-5503-271C268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7856754-6B32-E922-24DB-7B97F458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5" y="1186405"/>
            <a:ext cx="3200751" cy="49860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E2B6A7-F6D7-B1E0-7712-126899D7B89E}"/>
              </a:ext>
            </a:extLst>
          </p:cNvPr>
          <p:cNvSpPr txBox="1"/>
          <p:nvPr/>
        </p:nvSpPr>
        <p:spPr>
          <a:xfrm>
            <a:off x="3967496" y="58054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Ready for layout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5D6862-9A95-F9FA-4F3D-3F23861CEC66}"/>
              </a:ext>
            </a:extLst>
          </p:cNvPr>
          <p:cNvGrpSpPr/>
          <p:nvPr/>
        </p:nvGrpSpPr>
        <p:grpSpPr>
          <a:xfrm>
            <a:off x="3886200" y="3429000"/>
            <a:ext cx="6096000" cy="2036530"/>
            <a:chOff x="3886200" y="1306433"/>
            <a:chExt cx="6096000" cy="20365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B575B0-405D-BFB9-2544-B042D4B74780}"/>
                </a:ext>
              </a:extLst>
            </p:cNvPr>
            <p:cNvSpPr txBox="1"/>
            <p:nvPr/>
          </p:nvSpPr>
          <p:spPr>
            <a:xfrm>
              <a:off x="3886200" y="1865635"/>
              <a:ext cx="60960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✅ Metastability</a:t>
              </a:r>
            </a:p>
            <a:p>
              <a:r>
                <a:rPr lang="en-US" dirty="0"/>
                <a:t>✅ Delay + setup time (Monte Carlo) </a:t>
              </a:r>
            </a:p>
            <a:p>
              <a:r>
                <a:rPr lang="en-US" dirty="0"/>
                <a:t>✅ Phase noise VS Quantization noise</a:t>
              </a:r>
            </a:p>
            <a:p>
              <a:r>
                <a:rPr lang="en-US" dirty="0"/>
                <a:t>✅ Current and Average Power</a:t>
              </a:r>
            </a:p>
            <a:p>
              <a:r>
                <a:rPr lang="en-US" dirty="0"/>
                <a:t>✅ Ideal Decoder and show output codes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F3F1C-F18D-A91A-7FCA-B5E09AAA0603}"/>
                </a:ext>
              </a:extLst>
            </p:cNvPr>
            <p:cNvSpPr txBox="1"/>
            <p:nvPr/>
          </p:nvSpPr>
          <p:spPr>
            <a:xfrm>
              <a:off x="3886200" y="1306433"/>
              <a:ext cx="260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Simulations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B32913-44F8-B12C-26E1-5D89AC20FA32}"/>
              </a:ext>
            </a:extLst>
          </p:cNvPr>
          <p:cNvGrpSpPr/>
          <p:nvPr/>
        </p:nvGrpSpPr>
        <p:grpSpPr>
          <a:xfrm>
            <a:off x="3886199" y="1068022"/>
            <a:ext cx="7937786" cy="1990657"/>
            <a:chOff x="3886199" y="3429000"/>
            <a:chExt cx="7937786" cy="19906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CDE8C0-45D8-A058-72CB-01788D51689B}"/>
                </a:ext>
              </a:extLst>
            </p:cNvPr>
            <p:cNvGrpSpPr/>
            <p:nvPr/>
          </p:nvGrpSpPr>
          <p:grpSpPr>
            <a:xfrm>
              <a:off x="3886199" y="3429000"/>
              <a:ext cx="7937786" cy="1590547"/>
              <a:chOff x="3886199" y="3429000"/>
              <a:chExt cx="7937786" cy="15905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2642B1-5B03-F1B0-64E2-22C5E7D8F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496" y="3909580"/>
                <a:ext cx="7856489" cy="1109967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562958-1341-10F0-DDFA-A152B68BB784}"/>
                  </a:ext>
                </a:extLst>
              </p:cNvPr>
              <p:cNvSpPr txBox="1"/>
              <p:nvPr/>
            </p:nvSpPr>
            <p:spPr>
              <a:xfrm>
                <a:off x="3886199" y="3429000"/>
                <a:ext cx="260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Decoder output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A0CCAB-DA8E-5229-3B2E-0290BFFB14A7}"/>
                    </a:ext>
                  </a:extLst>
                </p:cNvPr>
                <p:cNvSpPr txBox="1"/>
                <p:nvPr/>
              </p:nvSpPr>
              <p:spPr>
                <a:xfrm>
                  <a:off x="3886200" y="5019547"/>
                  <a:ext cx="75706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:200.5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≈2.7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a14:m>
                  <a:r>
                    <a:rPr lang="en-US" sz="2000" dirty="0"/>
                    <a:t> 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A0CCAB-DA8E-5229-3B2E-0290BFFB1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5019547"/>
                  <a:ext cx="757069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6ABEF-C96E-7BB7-B3BB-52019F8F4EC5}"/>
                </a:ext>
              </a:extLst>
            </p:cNvPr>
            <p:cNvSpPr txBox="1"/>
            <p:nvPr/>
          </p:nvSpPr>
          <p:spPr>
            <a:xfrm>
              <a:off x="3967496" y="4693079"/>
              <a:ext cx="18166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Last fall digit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B94AD-F16A-778F-F2C7-585EF494F6BF}"/>
                </a:ext>
              </a:extLst>
            </p:cNvPr>
            <p:cNvSpPr txBox="1"/>
            <p:nvPr/>
          </p:nvSpPr>
          <p:spPr>
            <a:xfrm>
              <a:off x="3967496" y="4156427"/>
              <a:ext cx="18166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First rise digit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11009</TotalTime>
  <Words>886</Words>
  <Application>Microsoft Office PowerPoint</Application>
  <PresentationFormat>Widescreen</PresentationFormat>
  <Paragraphs>307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Cambria Math</vt:lpstr>
      <vt:lpstr>system-ui</vt:lpstr>
      <vt:lpstr>Wingdings</vt:lpstr>
      <vt:lpstr>Office Theme</vt:lpstr>
      <vt:lpstr>Time to Digital Converter</vt:lpstr>
      <vt:lpstr>Project topic</vt:lpstr>
      <vt:lpstr>Project topic</vt:lpstr>
      <vt:lpstr>Project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Shay Dotan</cp:lastModifiedBy>
  <cp:revision>56</cp:revision>
  <dcterms:created xsi:type="dcterms:W3CDTF">2021-12-15T06:30:50Z</dcterms:created>
  <dcterms:modified xsi:type="dcterms:W3CDTF">2025-07-17T15:45:08Z</dcterms:modified>
</cp:coreProperties>
</file>