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69200" cy="10693400"/>
  <p:notesSz cx="7569200" cy="10693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75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14400" y="3750563"/>
            <a:ext cx="5452871" cy="3189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" y="932179"/>
            <a:ext cx="282951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ama</a:t>
            </a:r>
            <a:r>
              <a:rPr sz="1800" spc="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:</a:t>
            </a:r>
            <a:r>
              <a:rPr sz="1800" spc="-4" baseline="2275" dirty="0" smtClean="0">
                <a:latin typeface="Calibri"/>
                <a:cs typeface="Calibri"/>
              </a:rPr>
              <a:t> </a:t>
            </a:r>
            <a:r>
              <a:rPr sz="1800" spc="4" baseline="2275" dirty="0" smtClean="0">
                <a:latin typeface="Calibri"/>
                <a:cs typeface="Calibri"/>
              </a:rPr>
              <a:t>1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-9" baseline="2275" dirty="0" smtClean="0">
                <a:latin typeface="Calibri"/>
                <a:cs typeface="Calibri"/>
              </a:rPr>
              <a:t> </a:t>
            </a:r>
            <a:r>
              <a:rPr sz="1800" spc="4" baseline="2275" dirty="0" smtClean="0">
                <a:latin typeface="Calibri"/>
                <a:cs typeface="Calibri"/>
              </a:rPr>
              <a:t>Pu</a:t>
            </a:r>
            <a:r>
              <a:rPr sz="1800" spc="-4" baseline="2275" dirty="0" smtClean="0">
                <a:latin typeface="Calibri"/>
                <a:cs typeface="Calibri"/>
              </a:rPr>
              <a:t>n</a:t>
            </a:r>
            <a:r>
              <a:rPr sz="1800" spc="4" baseline="2275" dirty="0" smtClean="0">
                <a:latin typeface="Calibri"/>
                <a:cs typeface="Calibri"/>
              </a:rPr>
              <a:t>dh</a:t>
            </a:r>
            <a:r>
              <a:rPr sz="1800" spc="0" baseline="2275" dirty="0" smtClean="0">
                <a:latin typeface="Calibri"/>
                <a:cs typeface="Calibri"/>
              </a:rPr>
              <a:t>i</a:t>
            </a:r>
            <a:r>
              <a:rPr sz="1800" spc="-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Syam</a:t>
            </a:r>
            <a:r>
              <a:rPr sz="1800" spc="-9" baseline="2275" dirty="0" smtClean="0">
                <a:latin typeface="Calibri"/>
                <a:cs typeface="Calibri"/>
              </a:rPr>
              <a:t>m</a:t>
            </a:r>
            <a:r>
              <a:rPr sz="1800" spc="0" baseline="2275" dirty="0" smtClean="0">
                <a:latin typeface="Calibri"/>
                <a:cs typeface="Calibri"/>
              </a:rPr>
              <a:t>ara</a:t>
            </a:r>
            <a:r>
              <a:rPr sz="1800" spc="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(G.</a:t>
            </a:r>
            <a:r>
              <a:rPr sz="1800" spc="4" baseline="2275" dirty="0" smtClean="0">
                <a:latin typeface="Calibri"/>
                <a:cs typeface="Calibri"/>
              </a:rPr>
              <a:t>211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4" baseline="2275" dirty="0" smtClean="0">
                <a:latin typeface="Calibri"/>
                <a:cs typeface="Calibri"/>
              </a:rPr>
              <a:t>13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-4" baseline="2275" dirty="0" smtClean="0">
                <a:latin typeface="Calibri"/>
                <a:cs typeface="Calibri"/>
              </a:rPr>
              <a:t>0</a:t>
            </a:r>
            <a:r>
              <a:rPr sz="1800" spc="4" baseline="2275" dirty="0" smtClean="0">
                <a:latin typeface="Calibri"/>
                <a:cs typeface="Calibri"/>
              </a:rPr>
              <a:t>008</a:t>
            </a:r>
            <a:r>
              <a:rPr sz="1800" spc="0" baseline="2275" dirty="0" smtClean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1273555"/>
            <a:ext cx="27719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latin typeface="Calibri"/>
                <a:cs typeface="Calibri"/>
              </a:rPr>
              <a:t>2</a:t>
            </a:r>
            <a:r>
              <a:rPr sz="1800" spc="0" baseline="2275" dirty="0" smtClean="0">
                <a:latin typeface="Calibri"/>
                <a:cs typeface="Calibri"/>
              </a:rPr>
              <a:t>. </a:t>
            </a:r>
            <a:r>
              <a:rPr sz="1800" spc="4" baseline="2275" dirty="0" smtClean="0">
                <a:latin typeface="Calibri"/>
                <a:cs typeface="Calibri"/>
              </a:rPr>
              <a:t>M</a:t>
            </a:r>
            <a:r>
              <a:rPr sz="1800" spc="-4" baseline="2275" dirty="0" smtClean="0">
                <a:latin typeface="Calibri"/>
                <a:cs typeface="Calibri"/>
              </a:rPr>
              <a:t>u</a:t>
            </a:r>
            <a:r>
              <a:rPr sz="1800" spc="4" baseline="2275" dirty="0" smtClean="0">
                <a:latin typeface="Calibri"/>
                <a:cs typeface="Calibri"/>
              </a:rPr>
              <a:t>h</a:t>
            </a:r>
            <a:r>
              <a:rPr sz="1800" spc="0" baseline="2275" dirty="0" smtClean="0">
                <a:latin typeface="Calibri"/>
                <a:cs typeface="Calibri"/>
              </a:rPr>
              <a:t>amm</a:t>
            </a:r>
            <a:r>
              <a:rPr sz="1800" spc="-9" baseline="2275" dirty="0" smtClean="0">
                <a:latin typeface="Calibri"/>
                <a:cs typeface="Calibri"/>
              </a:rPr>
              <a:t>a</a:t>
            </a:r>
            <a:r>
              <a:rPr sz="1800" spc="0" baseline="2275" dirty="0" smtClean="0">
                <a:latin typeface="Calibri"/>
                <a:cs typeface="Calibri"/>
              </a:rPr>
              <a:t>d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A</a:t>
            </a:r>
            <a:r>
              <a:rPr sz="1800" spc="-9" baseline="2275" dirty="0" smtClean="0">
                <a:latin typeface="Calibri"/>
                <a:cs typeface="Calibri"/>
              </a:rPr>
              <a:t>g</a:t>
            </a:r>
            <a:r>
              <a:rPr sz="1800" spc="4" baseline="2275" dirty="0" smtClean="0">
                <a:latin typeface="Calibri"/>
                <a:cs typeface="Calibri"/>
              </a:rPr>
              <a:t>u</a:t>
            </a:r>
            <a:r>
              <a:rPr sz="1800" spc="0" baseline="2275" dirty="0" smtClean="0">
                <a:latin typeface="Calibri"/>
                <a:cs typeface="Calibri"/>
              </a:rPr>
              <a:t>s </a:t>
            </a:r>
            <a:r>
              <a:rPr sz="1800" spc="4" baseline="2275" dirty="0" smtClean="0">
                <a:latin typeface="Calibri"/>
                <a:cs typeface="Calibri"/>
              </a:rPr>
              <a:t>N</a:t>
            </a:r>
            <a:r>
              <a:rPr sz="1800" spc="-9" baseline="2275" dirty="0" smtClean="0">
                <a:latin typeface="Calibri"/>
                <a:cs typeface="Calibri"/>
              </a:rPr>
              <a:t>a</a:t>
            </a:r>
            <a:r>
              <a:rPr sz="1800" spc="-4" baseline="2275" dirty="0" smtClean="0">
                <a:latin typeface="Calibri"/>
                <a:cs typeface="Calibri"/>
              </a:rPr>
              <a:t>d</a:t>
            </a:r>
            <a:r>
              <a:rPr sz="1800" spc="4" baseline="2275" dirty="0" smtClean="0">
                <a:latin typeface="Calibri"/>
                <a:cs typeface="Calibri"/>
              </a:rPr>
              <a:t>h</a:t>
            </a:r>
            <a:r>
              <a:rPr sz="1800" spc="0" baseline="2275" dirty="0" smtClean="0">
                <a:latin typeface="Calibri"/>
                <a:cs typeface="Calibri"/>
              </a:rPr>
              <a:t>if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(G.</a:t>
            </a:r>
            <a:r>
              <a:rPr sz="1800" spc="4" baseline="2275" dirty="0" smtClean="0">
                <a:latin typeface="Calibri"/>
                <a:cs typeface="Calibri"/>
              </a:rPr>
              <a:t>2</a:t>
            </a:r>
            <a:r>
              <a:rPr sz="1800" spc="-4" baseline="2275" dirty="0" smtClean="0">
                <a:latin typeface="Calibri"/>
                <a:cs typeface="Calibri"/>
              </a:rPr>
              <a:t>1</a:t>
            </a:r>
            <a:r>
              <a:rPr sz="1800" spc="4" baseline="2275" dirty="0" smtClean="0">
                <a:latin typeface="Calibri"/>
                <a:cs typeface="Calibri"/>
              </a:rPr>
              <a:t>1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4" baseline="2275" dirty="0" smtClean="0">
                <a:latin typeface="Calibri"/>
                <a:cs typeface="Calibri"/>
              </a:rPr>
              <a:t>13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4" baseline="2275" dirty="0" smtClean="0">
                <a:latin typeface="Calibri"/>
                <a:cs typeface="Calibri"/>
              </a:rPr>
              <a:t>0</a:t>
            </a:r>
            <a:r>
              <a:rPr sz="1800" spc="-4" baseline="2275" dirty="0" smtClean="0">
                <a:latin typeface="Calibri"/>
                <a:cs typeface="Calibri"/>
              </a:rPr>
              <a:t>0</a:t>
            </a:r>
            <a:r>
              <a:rPr sz="1800" spc="4" baseline="2275" dirty="0" smtClean="0">
                <a:latin typeface="Calibri"/>
                <a:cs typeface="Calibri"/>
              </a:rPr>
              <a:t>00</a:t>
            </a:r>
            <a:r>
              <a:rPr sz="1800" spc="0" baseline="2275" dirty="0" smtClean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1613407"/>
            <a:ext cx="24704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latin typeface="Calibri"/>
                <a:cs typeface="Calibri"/>
              </a:rPr>
              <a:t>3</a:t>
            </a:r>
            <a:r>
              <a:rPr sz="1800" spc="0" baseline="2275" dirty="0" smtClean="0">
                <a:latin typeface="Calibri"/>
                <a:cs typeface="Calibri"/>
              </a:rPr>
              <a:t>. </a:t>
            </a:r>
            <a:r>
              <a:rPr sz="1800" spc="4" baseline="2275" dirty="0" smtClean="0">
                <a:latin typeface="Calibri"/>
                <a:cs typeface="Calibri"/>
              </a:rPr>
              <a:t>M</a:t>
            </a:r>
            <a:r>
              <a:rPr sz="1800" spc="-4" baseline="2275" dirty="0" smtClean="0">
                <a:latin typeface="Calibri"/>
                <a:cs typeface="Calibri"/>
              </a:rPr>
              <a:t>u</a:t>
            </a:r>
            <a:r>
              <a:rPr sz="1800" spc="4" baseline="2275" dirty="0" smtClean="0">
                <a:latin typeface="Calibri"/>
                <a:cs typeface="Calibri"/>
              </a:rPr>
              <a:t>h</a:t>
            </a:r>
            <a:r>
              <a:rPr sz="1800" spc="0" baseline="2275" dirty="0" smtClean="0">
                <a:latin typeface="Calibri"/>
                <a:cs typeface="Calibri"/>
              </a:rPr>
              <a:t>amm</a:t>
            </a:r>
            <a:r>
              <a:rPr sz="1800" spc="-9" baseline="2275" dirty="0" smtClean="0">
                <a:latin typeface="Calibri"/>
                <a:cs typeface="Calibri"/>
              </a:rPr>
              <a:t>a</a:t>
            </a:r>
            <a:r>
              <a:rPr sz="1800" spc="0" baseline="2275" dirty="0" smtClean="0">
                <a:latin typeface="Calibri"/>
                <a:cs typeface="Calibri"/>
              </a:rPr>
              <a:t>d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-9" baseline="2275" dirty="0" smtClean="0">
                <a:latin typeface="Calibri"/>
                <a:cs typeface="Calibri"/>
              </a:rPr>
              <a:t>F</a:t>
            </a:r>
            <a:r>
              <a:rPr sz="1800" spc="4" baseline="2275" dirty="0" smtClean="0">
                <a:latin typeface="Calibri"/>
                <a:cs typeface="Calibri"/>
              </a:rPr>
              <a:t>u</a:t>
            </a:r>
            <a:r>
              <a:rPr sz="1800" spc="0" baseline="2275" dirty="0" smtClean="0">
                <a:latin typeface="Calibri"/>
                <a:cs typeface="Calibri"/>
              </a:rPr>
              <a:t>r</a:t>
            </a:r>
            <a:r>
              <a:rPr sz="1800" spc="4" baseline="2275" dirty="0" smtClean="0">
                <a:latin typeface="Calibri"/>
                <a:cs typeface="Calibri"/>
              </a:rPr>
              <a:t>q</a:t>
            </a:r>
            <a:r>
              <a:rPr sz="1800" spc="-9" baseline="2275" dirty="0" smtClean="0">
                <a:latin typeface="Calibri"/>
                <a:cs typeface="Calibri"/>
              </a:rPr>
              <a:t>o</a:t>
            </a:r>
            <a:r>
              <a:rPr sz="1800" spc="0" baseline="2275" dirty="0" smtClean="0">
                <a:latin typeface="Calibri"/>
                <a:cs typeface="Calibri"/>
              </a:rPr>
              <a:t>n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(G.</a:t>
            </a:r>
            <a:r>
              <a:rPr sz="1800" spc="4" baseline="2275" dirty="0" smtClean="0">
                <a:latin typeface="Calibri"/>
                <a:cs typeface="Calibri"/>
              </a:rPr>
              <a:t>211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4" baseline="2275" dirty="0" smtClean="0">
                <a:latin typeface="Calibri"/>
                <a:cs typeface="Calibri"/>
              </a:rPr>
              <a:t>13</a:t>
            </a:r>
            <a:r>
              <a:rPr sz="1800" spc="0" baseline="2275" dirty="0" smtClean="0">
                <a:latin typeface="Calibri"/>
                <a:cs typeface="Calibri"/>
              </a:rPr>
              <a:t>.</a:t>
            </a:r>
            <a:r>
              <a:rPr sz="1800" spc="4" baseline="2275" dirty="0" smtClean="0">
                <a:latin typeface="Calibri"/>
                <a:cs typeface="Calibri"/>
              </a:rPr>
              <a:t>0</a:t>
            </a:r>
            <a:r>
              <a:rPr sz="1800" spc="-4" baseline="2275" dirty="0" smtClean="0">
                <a:latin typeface="Calibri"/>
                <a:cs typeface="Calibri"/>
              </a:rPr>
              <a:t>0</a:t>
            </a:r>
            <a:r>
              <a:rPr sz="1800" spc="4" baseline="2275" dirty="0" smtClean="0">
                <a:latin typeface="Calibri"/>
                <a:cs typeface="Calibri"/>
              </a:rPr>
              <a:t>00</a:t>
            </a:r>
            <a:r>
              <a:rPr sz="1800" spc="0" baseline="2275" dirty="0" smtClean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415" y="2284348"/>
            <a:ext cx="498915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Tu</a:t>
            </a:r>
            <a:r>
              <a:rPr sz="2100" b="1" spc="-4" baseline="1950" dirty="0" smtClean="0">
                <a:latin typeface="Calibri"/>
                <a:cs typeface="Calibri"/>
              </a:rPr>
              <a:t>g</a:t>
            </a:r>
            <a:r>
              <a:rPr sz="2100" b="1" spc="4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s </a:t>
            </a:r>
            <a:r>
              <a:rPr sz="2100" b="1" spc="-4" baseline="1950" dirty="0" smtClean="0">
                <a:latin typeface="Calibri"/>
                <a:cs typeface="Calibri"/>
              </a:rPr>
              <a:t>P</a:t>
            </a:r>
            <a:r>
              <a:rPr sz="2100" b="1" spc="0" baseline="1950" dirty="0" smtClean="0">
                <a:latin typeface="Calibri"/>
                <a:cs typeface="Calibri"/>
              </a:rPr>
              <a:t>en</a:t>
            </a:r>
            <a:r>
              <a:rPr sz="2100" b="1" spc="-4" baseline="1950" dirty="0" smtClean="0">
                <a:latin typeface="Calibri"/>
                <a:cs typeface="Calibri"/>
              </a:rPr>
              <a:t>g</a:t>
            </a:r>
            <a:r>
              <a:rPr sz="2100" b="1" spc="-9" baseline="1950" dirty="0" smtClean="0"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latin typeface="Calibri"/>
                <a:cs typeface="Calibri"/>
              </a:rPr>
              <a:t>j</a:t>
            </a:r>
            <a:r>
              <a:rPr sz="2100" b="1" spc="4" baseline="1950" dirty="0" smtClean="0">
                <a:latin typeface="Calibri"/>
                <a:cs typeface="Calibri"/>
              </a:rPr>
              <a:t>i</a:t>
            </a:r>
            <a:r>
              <a:rPr sz="2100" b="1" spc="-9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n </a:t>
            </a:r>
            <a:r>
              <a:rPr sz="2100" b="1" spc="-4" baseline="1950" dirty="0" smtClean="0">
                <a:latin typeface="Calibri"/>
                <a:cs typeface="Calibri"/>
              </a:rPr>
              <a:t>S</a:t>
            </a:r>
            <a:r>
              <a:rPr sz="2100" b="1" spc="4" baseline="1950" dirty="0" smtClean="0">
                <a:latin typeface="Calibri"/>
                <a:cs typeface="Calibri"/>
              </a:rPr>
              <a:t>i</a:t>
            </a:r>
            <a:r>
              <a:rPr sz="2100" b="1" spc="-4" baseline="1950" dirty="0" smtClean="0">
                <a:latin typeface="Calibri"/>
                <a:cs typeface="Calibri"/>
              </a:rPr>
              <a:t>st</a:t>
            </a:r>
            <a:r>
              <a:rPr sz="2100" b="1" spc="0" baseline="1950" dirty="0" smtClean="0">
                <a:latin typeface="Calibri"/>
                <a:cs typeface="Calibri"/>
              </a:rPr>
              <a:t>em</a:t>
            </a:r>
            <a:r>
              <a:rPr sz="2100" b="1" spc="306" baseline="1950" dirty="0" smtClean="0"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latin typeface="Calibri"/>
                <a:cs typeface="Calibri"/>
              </a:rPr>
              <a:t>Info</a:t>
            </a:r>
            <a:r>
              <a:rPr sz="2100" b="1" spc="4" baseline="1950" dirty="0" smtClean="0"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latin typeface="Calibri"/>
                <a:cs typeface="Calibri"/>
              </a:rPr>
              <a:t>m</a:t>
            </a:r>
            <a:r>
              <a:rPr sz="2100" b="1" spc="-9" baseline="1950" dirty="0" smtClean="0"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latin typeface="Calibri"/>
                <a:cs typeface="Calibri"/>
              </a:rPr>
              <a:t>s</a:t>
            </a:r>
            <a:r>
              <a:rPr sz="2100" b="1" spc="0" baseline="1950" dirty="0" smtClean="0">
                <a:latin typeface="Calibri"/>
                <a:cs typeface="Calibri"/>
              </a:rPr>
              <a:t>i Ak</a:t>
            </a:r>
            <a:r>
              <a:rPr sz="2100" b="1" spc="-9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d</a:t>
            </a:r>
            <a:r>
              <a:rPr sz="2100" b="1" spc="-9" baseline="1950" dirty="0" smtClean="0"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latin typeface="Calibri"/>
                <a:cs typeface="Calibri"/>
              </a:rPr>
              <a:t>m</a:t>
            </a:r>
            <a:r>
              <a:rPr sz="2100" b="1" spc="4" baseline="1950" dirty="0" smtClean="0">
                <a:latin typeface="Calibri"/>
                <a:cs typeface="Calibri"/>
              </a:rPr>
              <a:t>i</a:t>
            </a:r>
            <a:r>
              <a:rPr sz="2100" b="1" spc="0" baseline="1950" dirty="0" smtClean="0">
                <a:latin typeface="Calibri"/>
                <a:cs typeface="Calibri"/>
              </a:rPr>
              <a:t>k</a:t>
            </a:r>
            <a:r>
              <a:rPr sz="2100" b="1" spc="-4" baseline="1950" dirty="0" smtClean="0">
                <a:latin typeface="Calibri"/>
                <a:cs typeface="Calibri"/>
              </a:rPr>
              <a:t> U</a:t>
            </a:r>
            <a:r>
              <a:rPr sz="2100" b="1" spc="0" baseline="1950" dirty="0" smtClean="0">
                <a:latin typeface="Calibri"/>
                <a:cs typeface="Calibri"/>
              </a:rPr>
              <a:t>n</a:t>
            </a:r>
            <a:r>
              <a:rPr sz="2100" b="1" spc="4" baseline="1950" dirty="0" smtClean="0">
                <a:latin typeface="Calibri"/>
                <a:cs typeface="Calibri"/>
              </a:rPr>
              <a:t>i</a:t>
            </a:r>
            <a:r>
              <a:rPr sz="2100" b="1" spc="-4" baseline="1950" dirty="0" smtClean="0">
                <a:latin typeface="Calibri"/>
                <a:cs typeface="Calibri"/>
              </a:rPr>
              <a:t>v</a:t>
            </a:r>
            <a:r>
              <a:rPr sz="2100" b="1" spc="0" baseline="1950" dirty="0" smtClean="0">
                <a:latin typeface="Calibri"/>
                <a:cs typeface="Calibri"/>
              </a:rPr>
              <a:t>e</a:t>
            </a:r>
            <a:r>
              <a:rPr sz="2100" b="1" spc="-4" baseline="1950" dirty="0" smtClean="0">
                <a:latin typeface="Calibri"/>
                <a:cs typeface="Calibri"/>
              </a:rPr>
              <a:t>r</a:t>
            </a:r>
            <a:r>
              <a:rPr sz="2100" b="1" spc="4" baseline="1950" dirty="0" smtClean="0">
                <a:latin typeface="Calibri"/>
                <a:cs typeface="Calibri"/>
              </a:rPr>
              <a:t>s</a:t>
            </a:r>
            <a:r>
              <a:rPr sz="2100" b="1" spc="-9" baseline="1950" dirty="0" smtClean="0"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latin typeface="Calibri"/>
                <a:cs typeface="Calibri"/>
              </a:rPr>
              <a:t>ta</a:t>
            </a:r>
            <a:r>
              <a:rPr sz="2100" b="1" spc="0" baseline="1950" dirty="0" smtClean="0">
                <a:latin typeface="Calibri"/>
                <a:cs typeface="Calibri"/>
              </a:rPr>
              <a:t>s </a:t>
            </a:r>
            <a:r>
              <a:rPr sz="2100" b="1" spc="-4" baseline="1950" dirty="0" smtClean="0">
                <a:latin typeface="Calibri"/>
                <a:cs typeface="Calibri"/>
              </a:rPr>
              <a:t>S</a:t>
            </a:r>
            <a:r>
              <a:rPr sz="2100" b="1" spc="0" baseline="1950" dirty="0" smtClean="0">
                <a:latin typeface="Calibri"/>
                <a:cs typeface="Calibri"/>
              </a:rPr>
              <a:t>e</a:t>
            </a:r>
            <a:r>
              <a:rPr sz="2100" b="1" spc="-14" baseline="1950" dirty="0" smtClean="0">
                <a:latin typeface="Calibri"/>
                <a:cs typeface="Calibri"/>
              </a:rPr>
              <a:t>m</a:t>
            </a:r>
            <a:r>
              <a:rPr sz="2100" b="1" spc="4" baseline="1950" dirty="0" smtClean="0">
                <a:latin typeface="Calibri"/>
                <a:cs typeface="Calibri"/>
              </a:rPr>
              <a:t>ar</a:t>
            </a:r>
            <a:r>
              <a:rPr sz="2100" b="1" spc="-9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647442"/>
            <a:ext cx="11078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 smtClean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8900" y="2657347"/>
            <a:ext cx="5267644" cy="75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r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r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  <a:p>
            <a:pPr marL="469900" algn="just">
              <a:lnSpc>
                <a:spcPts val="1342"/>
              </a:lnSpc>
              <a:spcBef>
                <a:spcPts val="143"/>
              </a:spcBef>
            </a:pPr>
            <a:r>
              <a:rPr sz="1100" spc="0" dirty="0" smtClean="0">
                <a:latin typeface="Calibri"/>
                <a:cs typeface="Calibri"/>
              </a:rPr>
              <a:t>Sistem 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kan 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f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si te</a:t>
            </a:r>
            <a:r>
              <a:rPr sz="1100" spc="-1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Aka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U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v</a:t>
            </a:r>
            <a:r>
              <a:rPr sz="1100" spc="0" dirty="0" smtClean="0">
                <a:latin typeface="Calibri"/>
                <a:cs typeface="Calibri"/>
              </a:rPr>
              <a:t>erst</a:t>
            </a:r>
            <a:r>
              <a:rPr sz="1100" spc="25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as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ara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,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si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tem </a:t>
            </a:r>
            <a:endParaRPr sz="1100">
              <a:latin typeface="Calibri"/>
              <a:cs typeface="Calibri"/>
            </a:endParaRPr>
          </a:p>
          <a:p>
            <a:pPr marL="469900" algn="just">
              <a:lnSpc>
                <a:spcPts val="1342"/>
              </a:lnSpc>
              <a:spcBef>
                <a:spcPts val="198"/>
              </a:spcBef>
            </a:pP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i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pun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ai </a:t>
            </a:r>
            <a:r>
              <a:rPr sz="1100" spc="-1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g</a:t>
            </a:r>
            <a:r>
              <a:rPr sz="1100" spc="0" dirty="0" smtClean="0">
                <a:latin typeface="Calibri"/>
                <a:cs typeface="Calibri"/>
              </a:rPr>
              <a:t>ai 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f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asi </a:t>
            </a:r>
            <a:r>
              <a:rPr sz="1100" spc="-9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bu</a:t>
            </a:r>
            <a:r>
              <a:rPr sz="1100" spc="0" dirty="0" smtClean="0">
                <a:latin typeface="Calibri"/>
                <a:cs typeface="Calibri"/>
              </a:rPr>
              <a:t>t</a:t>
            </a:r>
            <a:r>
              <a:rPr sz="1100" spc="-4" dirty="0" smtClean="0">
                <a:latin typeface="Calibri"/>
                <a:cs typeface="Calibri"/>
              </a:rPr>
              <a:t>uh</a:t>
            </a:r>
            <a:r>
              <a:rPr sz="1100" spc="0" dirty="0" smtClean="0">
                <a:latin typeface="Calibri"/>
                <a:cs typeface="Calibri"/>
              </a:rPr>
              <a:t>kan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ari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ke</a:t>
            </a:r>
            <a:r>
              <a:rPr sz="1100" spc="-4" dirty="0" smtClean="0">
                <a:latin typeface="Calibri"/>
                <a:cs typeface="Calibri"/>
              </a:rPr>
              <a:t>g</a:t>
            </a:r>
            <a:r>
              <a:rPr sz="1100" spc="0" dirty="0" smtClean="0">
                <a:latin typeface="Calibri"/>
                <a:cs typeface="Calibri"/>
              </a:rPr>
              <a:t>iatan </a:t>
            </a:r>
            <a:r>
              <a:rPr sz="1100" spc="-1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el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jar </a:t>
            </a:r>
            <a:endParaRPr sz="1100">
              <a:latin typeface="Calibri"/>
              <a:cs typeface="Calibri"/>
            </a:endParaRPr>
          </a:p>
          <a:p>
            <a:pPr marL="469900" algn="just">
              <a:lnSpc>
                <a:spcPts val="1342"/>
              </a:lnSpc>
              <a:spcBef>
                <a:spcPts val="198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ajar,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fo</a:t>
            </a:r>
            <a:r>
              <a:rPr sz="1100" spc="9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ar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n 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lliah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an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isian KRS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wa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199387" y="2212847"/>
            <a:ext cx="1324355" cy="353567"/>
          </a:xfrm>
          <a:custGeom>
            <a:avLst/>
            <a:gdLst/>
            <a:ahLst/>
            <a:cxnLst/>
            <a:rect l="l" t="t" r="r" b="b"/>
            <a:pathLst>
              <a:path w="1324355" h="353567">
                <a:moveTo>
                  <a:pt x="59435" y="0"/>
                </a:moveTo>
                <a:lnTo>
                  <a:pt x="20863" y="14779"/>
                </a:lnTo>
                <a:lnTo>
                  <a:pt x="700" y="50601"/>
                </a:lnTo>
                <a:lnTo>
                  <a:pt x="0" y="59436"/>
                </a:lnTo>
                <a:lnTo>
                  <a:pt x="0" y="294132"/>
                </a:lnTo>
                <a:lnTo>
                  <a:pt x="14779" y="332704"/>
                </a:lnTo>
                <a:lnTo>
                  <a:pt x="50601" y="352867"/>
                </a:lnTo>
                <a:lnTo>
                  <a:pt x="59435" y="353567"/>
                </a:lnTo>
                <a:lnTo>
                  <a:pt x="1266443" y="353567"/>
                </a:lnTo>
                <a:lnTo>
                  <a:pt x="1304752" y="338432"/>
                </a:lnTo>
                <a:lnTo>
                  <a:pt x="1323847" y="301877"/>
                </a:lnTo>
                <a:lnTo>
                  <a:pt x="1324355" y="294132"/>
                </a:lnTo>
                <a:lnTo>
                  <a:pt x="1324355" y="59436"/>
                </a:lnTo>
                <a:lnTo>
                  <a:pt x="1309889" y="20458"/>
                </a:lnTo>
                <a:lnTo>
                  <a:pt x="1274160" y="537"/>
                </a:lnTo>
                <a:lnTo>
                  <a:pt x="1266443" y="0"/>
                </a:lnTo>
                <a:lnTo>
                  <a:pt x="59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0855" y="2212847"/>
            <a:ext cx="1752599" cy="505967"/>
          </a:xfrm>
          <a:custGeom>
            <a:avLst/>
            <a:gdLst/>
            <a:ahLst/>
            <a:cxnLst/>
            <a:rect l="l" t="t" r="r" b="b"/>
            <a:pathLst>
              <a:path w="1752599" h="505967">
                <a:moveTo>
                  <a:pt x="83820" y="0"/>
                </a:moveTo>
                <a:lnTo>
                  <a:pt x="42761" y="10659"/>
                </a:lnTo>
                <a:lnTo>
                  <a:pt x="13219" y="38895"/>
                </a:lnTo>
                <a:lnTo>
                  <a:pt x="214" y="79095"/>
                </a:lnTo>
                <a:lnTo>
                  <a:pt x="0" y="85344"/>
                </a:lnTo>
                <a:lnTo>
                  <a:pt x="0" y="422147"/>
                </a:lnTo>
                <a:lnTo>
                  <a:pt x="10475" y="462859"/>
                </a:lnTo>
                <a:lnTo>
                  <a:pt x="38460" y="492775"/>
                </a:lnTo>
                <a:lnTo>
                  <a:pt x="78793" y="505823"/>
                </a:lnTo>
                <a:lnTo>
                  <a:pt x="83820" y="505967"/>
                </a:lnTo>
                <a:lnTo>
                  <a:pt x="1668779" y="505967"/>
                </a:lnTo>
                <a:lnTo>
                  <a:pt x="1709491" y="495172"/>
                </a:lnTo>
                <a:lnTo>
                  <a:pt x="1739407" y="466832"/>
                </a:lnTo>
                <a:lnTo>
                  <a:pt x="1752455" y="427022"/>
                </a:lnTo>
                <a:lnTo>
                  <a:pt x="1752599" y="422147"/>
                </a:lnTo>
                <a:lnTo>
                  <a:pt x="1752599" y="85344"/>
                </a:lnTo>
                <a:lnTo>
                  <a:pt x="1741989" y="43920"/>
                </a:lnTo>
                <a:lnTo>
                  <a:pt x="1714098" y="13675"/>
                </a:lnTo>
                <a:lnTo>
                  <a:pt x="1674834" y="223"/>
                </a:lnTo>
                <a:lnTo>
                  <a:pt x="1668779" y="0"/>
                </a:lnTo>
                <a:lnTo>
                  <a:pt x="838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3743" y="2394203"/>
            <a:ext cx="1277111" cy="76200"/>
          </a:xfrm>
          <a:custGeom>
            <a:avLst/>
            <a:gdLst/>
            <a:ahLst/>
            <a:cxnLst/>
            <a:rect l="l" t="t" r="r" b="b"/>
            <a:pathLst>
              <a:path w="1277111" h="76200">
                <a:moveTo>
                  <a:pt x="59435" y="38100"/>
                </a:moveTo>
                <a:lnTo>
                  <a:pt x="76199" y="0"/>
                </a:lnTo>
                <a:lnTo>
                  <a:pt x="0" y="38100"/>
                </a:lnTo>
                <a:lnTo>
                  <a:pt x="76199" y="76200"/>
                </a:lnTo>
                <a:lnTo>
                  <a:pt x="59435" y="38100"/>
                </a:lnTo>
                <a:close/>
              </a:path>
              <a:path w="1277111" h="76200">
                <a:moveTo>
                  <a:pt x="64007" y="42672"/>
                </a:moveTo>
                <a:lnTo>
                  <a:pt x="76199" y="42672"/>
                </a:lnTo>
                <a:lnTo>
                  <a:pt x="64007" y="33527"/>
                </a:lnTo>
                <a:lnTo>
                  <a:pt x="60959" y="35051"/>
                </a:lnTo>
                <a:lnTo>
                  <a:pt x="60959" y="41148"/>
                </a:lnTo>
                <a:lnTo>
                  <a:pt x="64007" y="42672"/>
                </a:lnTo>
                <a:close/>
              </a:path>
              <a:path w="1277111" h="76200">
                <a:moveTo>
                  <a:pt x="1213103" y="33527"/>
                </a:moveTo>
                <a:lnTo>
                  <a:pt x="1216151" y="35051"/>
                </a:lnTo>
                <a:lnTo>
                  <a:pt x="1277111" y="38100"/>
                </a:lnTo>
                <a:lnTo>
                  <a:pt x="1200911" y="0"/>
                </a:lnTo>
                <a:lnTo>
                  <a:pt x="1200911" y="33528"/>
                </a:lnTo>
                <a:lnTo>
                  <a:pt x="1213103" y="33527"/>
                </a:lnTo>
                <a:close/>
              </a:path>
              <a:path w="1277111" h="76200">
                <a:moveTo>
                  <a:pt x="1213103" y="42672"/>
                </a:moveTo>
                <a:lnTo>
                  <a:pt x="1200911" y="42672"/>
                </a:lnTo>
                <a:lnTo>
                  <a:pt x="1200911" y="76200"/>
                </a:lnTo>
                <a:lnTo>
                  <a:pt x="1277111" y="38100"/>
                </a:lnTo>
                <a:lnTo>
                  <a:pt x="1213103" y="42672"/>
                </a:lnTo>
                <a:close/>
              </a:path>
              <a:path w="1277111" h="76200">
                <a:moveTo>
                  <a:pt x="76199" y="42672"/>
                </a:moveTo>
                <a:lnTo>
                  <a:pt x="64007" y="42672"/>
                </a:lnTo>
                <a:lnTo>
                  <a:pt x="60959" y="41148"/>
                </a:lnTo>
                <a:lnTo>
                  <a:pt x="60959" y="35051"/>
                </a:lnTo>
                <a:lnTo>
                  <a:pt x="64007" y="33527"/>
                </a:lnTo>
                <a:lnTo>
                  <a:pt x="76199" y="42672"/>
                </a:lnTo>
                <a:lnTo>
                  <a:pt x="1213103" y="42672"/>
                </a:lnTo>
                <a:lnTo>
                  <a:pt x="1216151" y="41148"/>
                </a:lnTo>
                <a:lnTo>
                  <a:pt x="1217675" y="38100"/>
                </a:lnTo>
                <a:lnTo>
                  <a:pt x="1216151" y="41148"/>
                </a:lnTo>
                <a:lnTo>
                  <a:pt x="1213103" y="42672"/>
                </a:lnTo>
                <a:lnTo>
                  <a:pt x="1277111" y="38100"/>
                </a:lnTo>
                <a:lnTo>
                  <a:pt x="1216151" y="35051"/>
                </a:lnTo>
                <a:lnTo>
                  <a:pt x="1213103" y="33527"/>
                </a:lnTo>
                <a:lnTo>
                  <a:pt x="76199" y="33528"/>
                </a:lnTo>
                <a:lnTo>
                  <a:pt x="76199" y="0"/>
                </a:lnTo>
                <a:lnTo>
                  <a:pt x="59435" y="38100"/>
                </a:lnTo>
                <a:lnTo>
                  <a:pt x="76199" y="76200"/>
                </a:lnTo>
                <a:lnTo>
                  <a:pt x="76199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9387" y="2727959"/>
            <a:ext cx="667511" cy="352044"/>
          </a:xfrm>
          <a:custGeom>
            <a:avLst/>
            <a:gdLst/>
            <a:ahLst/>
            <a:cxnLst/>
            <a:rect l="l" t="t" r="r" b="b"/>
            <a:pathLst>
              <a:path w="667511" h="352044">
                <a:moveTo>
                  <a:pt x="59435" y="0"/>
                </a:moveTo>
                <a:lnTo>
                  <a:pt x="32306" y="6592"/>
                </a:lnTo>
                <a:lnTo>
                  <a:pt x="11465" y="24352"/>
                </a:lnTo>
                <a:lnTo>
                  <a:pt x="700" y="50250"/>
                </a:lnTo>
                <a:lnTo>
                  <a:pt x="0" y="59435"/>
                </a:lnTo>
                <a:lnTo>
                  <a:pt x="0" y="294131"/>
                </a:lnTo>
                <a:lnTo>
                  <a:pt x="7054" y="321238"/>
                </a:lnTo>
                <a:lnTo>
                  <a:pt x="25595" y="341508"/>
                </a:lnTo>
                <a:lnTo>
                  <a:pt x="51690" y="351535"/>
                </a:lnTo>
                <a:lnTo>
                  <a:pt x="59435" y="352044"/>
                </a:lnTo>
                <a:lnTo>
                  <a:pt x="608075" y="352044"/>
                </a:lnTo>
                <a:lnTo>
                  <a:pt x="636196" y="345330"/>
                </a:lnTo>
                <a:lnTo>
                  <a:pt x="656887" y="327462"/>
                </a:lnTo>
                <a:lnTo>
                  <a:pt x="667002" y="301848"/>
                </a:lnTo>
                <a:lnTo>
                  <a:pt x="667511" y="294131"/>
                </a:lnTo>
                <a:lnTo>
                  <a:pt x="667511" y="59435"/>
                </a:lnTo>
                <a:lnTo>
                  <a:pt x="660919" y="31633"/>
                </a:lnTo>
                <a:lnTo>
                  <a:pt x="643159" y="11033"/>
                </a:lnTo>
                <a:lnTo>
                  <a:pt x="617261" y="663"/>
                </a:lnTo>
                <a:lnTo>
                  <a:pt x="608075" y="0"/>
                </a:lnTo>
                <a:lnTo>
                  <a:pt x="59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3587" y="3261359"/>
            <a:ext cx="876299" cy="495299"/>
          </a:xfrm>
          <a:custGeom>
            <a:avLst/>
            <a:gdLst/>
            <a:ahLst/>
            <a:cxnLst/>
            <a:rect l="l" t="t" r="r" b="b"/>
            <a:pathLst>
              <a:path w="876299" h="495299">
                <a:moveTo>
                  <a:pt x="83819" y="0"/>
                </a:moveTo>
                <a:lnTo>
                  <a:pt x="42777" y="10607"/>
                </a:lnTo>
                <a:lnTo>
                  <a:pt x="12784" y="38685"/>
                </a:lnTo>
                <a:lnTo>
                  <a:pt x="82" y="78618"/>
                </a:lnTo>
                <a:lnTo>
                  <a:pt x="0" y="82296"/>
                </a:lnTo>
                <a:lnTo>
                  <a:pt x="0" y="413003"/>
                </a:lnTo>
                <a:lnTo>
                  <a:pt x="10984" y="453669"/>
                </a:lnTo>
                <a:lnTo>
                  <a:pt x="39777" y="482947"/>
                </a:lnTo>
                <a:lnTo>
                  <a:pt x="80139" y="495220"/>
                </a:lnTo>
                <a:lnTo>
                  <a:pt x="83819" y="495299"/>
                </a:lnTo>
                <a:lnTo>
                  <a:pt x="794003" y="495299"/>
                </a:lnTo>
                <a:lnTo>
                  <a:pt x="835003" y="484503"/>
                </a:lnTo>
                <a:lnTo>
                  <a:pt x="864348" y="455962"/>
                </a:lnTo>
                <a:lnTo>
                  <a:pt x="876264" y="415451"/>
                </a:lnTo>
                <a:lnTo>
                  <a:pt x="876299" y="413003"/>
                </a:lnTo>
                <a:lnTo>
                  <a:pt x="876299" y="82296"/>
                </a:lnTo>
                <a:lnTo>
                  <a:pt x="865503" y="41296"/>
                </a:lnTo>
                <a:lnTo>
                  <a:pt x="836962" y="11951"/>
                </a:lnTo>
                <a:lnTo>
                  <a:pt x="796451" y="35"/>
                </a:lnTo>
                <a:lnTo>
                  <a:pt x="794003" y="0"/>
                </a:lnTo>
                <a:lnTo>
                  <a:pt x="8381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95443" y="2714243"/>
            <a:ext cx="76200" cy="547115"/>
          </a:xfrm>
          <a:custGeom>
            <a:avLst/>
            <a:gdLst/>
            <a:ahLst/>
            <a:cxnLst/>
            <a:rect l="l" t="t" r="r" b="b"/>
            <a:pathLst>
              <a:path w="76200" h="547115">
                <a:moveTo>
                  <a:pt x="42671" y="470916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483107"/>
                </a:lnTo>
                <a:lnTo>
                  <a:pt x="35051" y="487679"/>
                </a:lnTo>
                <a:lnTo>
                  <a:pt x="42671" y="470916"/>
                </a:lnTo>
                <a:close/>
              </a:path>
              <a:path w="76200" h="547115">
                <a:moveTo>
                  <a:pt x="41148" y="487679"/>
                </a:moveTo>
                <a:lnTo>
                  <a:pt x="38100" y="487679"/>
                </a:lnTo>
                <a:lnTo>
                  <a:pt x="38100" y="547115"/>
                </a:lnTo>
                <a:lnTo>
                  <a:pt x="76200" y="470915"/>
                </a:lnTo>
                <a:lnTo>
                  <a:pt x="41148" y="487679"/>
                </a:lnTo>
                <a:close/>
              </a:path>
              <a:path w="76200" h="547115">
                <a:moveTo>
                  <a:pt x="33527" y="470915"/>
                </a:moveTo>
                <a:lnTo>
                  <a:pt x="0" y="470915"/>
                </a:lnTo>
                <a:lnTo>
                  <a:pt x="38100" y="547115"/>
                </a:lnTo>
                <a:lnTo>
                  <a:pt x="38100" y="487679"/>
                </a:lnTo>
                <a:lnTo>
                  <a:pt x="41148" y="487679"/>
                </a:lnTo>
                <a:lnTo>
                  <a:pt x="76200" y="470915"/>
                </a:lnTo>
                <a:lnTo>
                  <a:pt x="42671" y="470916"/>
                </a:lnTo>
                <a:lnTo>
                  <a:pt x="42672" y="483107"/>
                </a:lnTo>
                <a:lnTo>
                  <a:pt x="42671" y="470916"/>
                </a:lnTo>
                <a:lnTo>
                  <a:pt x="35051" y="487679"/>
                </a:lnTo>
                <a:lnTo>
                  <a:pt x="33527" y="483107"/>
                </a:lnTo>
                <a:lnTo>
                  <a:pt x="33527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1955" y="3241547"/>
            <a:ext cx="990599" cy="495299"/>
          </a:xfrm>
          <a:custGeom>
            <a:avLst/>
            <a:gdLst/>
            <a:ahLst/>
            <a:cxnLst/>
            <a:rect l="l" t="t" r="r" b="b"/>
            <a:pathLst>
              <a:path w="990599" h="495299">
                <a:moveTo>
                  <a:pt x="82295" y="0"/>
                </a:moveTo>
                <a:lnTo>
                  <a:pt x="41630" y="10984"/>
                </a:lnTo>
                <a:lnTo>
                  <a:pt x="12352" y="39777"/>
                </a:lnTo>
                <a:lnTo>
                  <a:pt x="79" y="80139"/>
                </a:lnTo>
                <a:lnTo>
                  <a:pt x="0" y="83820"/>
                </a:lnTo>
                <a:lnTo>
                  <a:pt x="0" y="413004"/>
                </a:lnTo>
                <a:lnTo>
                  <a:pt x="10796" y="454003"/>
                </a:lnTo>
                <a:lnTo>
                  <a:pt x="39337" y="483348"/>
                </a:lnTo>
                <a:lnTo>
                  <a:pt x="79848" y="495264"/>
                </a:lnTo>
                <a:lnTo>
                  <a:pt x="82295" y="495299"/>
                </a:lnTo>
                <a:lnTo>
                  <a:pt x="908303" y="495299"/>
                </a:lnTo>
                <a:lnTo>
                  <a:pt x="948625" y="484503"/>
                </a:lnTo>
                <a:lnTo>
                  <a:pt x="978291" y="455962"/>
                </a:lnTo>
                <a:lnTo>
                  <a:pt x="990563" y="415451"/>
                </a:lnTo>
                <a:lnTo>
                  <a:pt x="990599" y="413004"/>
                </a:lnTo>
                <a:lnTo>
                  <a:pt x="990599" y="83820"/>
                </a:lnTo>
                <a:lnTo>
                  <a:pt x="979667" y="42777"/>
                </a:lnTo>
                <a:lnTo>
                  <a:pt x="951238" y="12784"/>
                </a:lnTo>
                <a:lnTo>
                  <a:pt x="911864" y="82"/>
                </a:lnTo>
                <a:lnTo>
                  <a:pt x="908303" y="0"/>
                </a:lnTo>
                <a:lnTo>
                  <a:pt x="8229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04187" y="2561843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44195" y="80772"/>
                </a:moveTo>
                <a:lnTo>
                  <a:pt x="44195" y="4572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2"/>
                </a:lnTo>
                <a:lnTo>
                  <a:pt x="33528" y="92964"/>
                </a:lnTo>
                <a:lnTo>
                  <a:pt x="35051" y="96012"/>
                </a:lnTo>
                <a:lnTo>
                  <a:pt x="44195" y="80772"/>
                </a:lnTo>
                <a:close/>
              </a:path>
              <a:path w="76200" h="156972">
                <a:moveTo>
                  <a:pt x="42671" y="96012"/>
                </a:moveTo>
                <a:lnTo>
                  <a:pt x="38100" y="97536"/>
                </a:lnTo>
                <a:lnTo>
                  <a:pt x="38100" y="156972"/>
                </a:lnTo>
                <a:lnTo>
                  <a:pt x="76200" y="80772"/>
                </a:lnTo>
                <a:lnTo>
                  <a:pt x="42671" y="96012"/>
                </a:lnTo>
                <a:close/>
              </a:path>
              <a:path w="76200" h="156972">
                <a:moveTo>
                  <a:pt x="33527" y="80772"/>
                </a:moveTo>
                <a:lnTo>
                  <a:pt x="0" y="80772"/>
                </a:lnTo>
                <a:lnTo>
                  <a:pt x="38100" y="156972"/>
                </a:lnTo>
                <a:lnTo>
                  <a:pt x="38100" y="97536"/>
                </a:lnTo>
                <a:lnTo>
                  <a:pt x="42671" y="96012"/>
                </a:lnTo>
                <a:lnTo>
                  <a:pt x="76200" y="80772"/>
                </a:lnTo>
                <a:lnTo>
                  <a:pt x="44195" y="80772"/>
                </a:lnTo>
                <a:lnTo>
                  <a:pt x="44195" y="92964"/>
                </a:lnTo>
                <a:lnTo>
                  <a:pt x="44195" y="80772"/>
                </a:lnTo>
                <a:lnTo>
                  <a:pt x="35051" y="96012"/>
                </a:lnTo>
                <a:lnTo>
                  <a:pt x="33528" y="92964"/>
                </a:lnTo>
                <a:lnTo>
                  <a:pt x="33527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5599" y="3566159"/>
            <a:ext cx="905255" cy="333755"/>
          </a:xfrm>
          <a:custGeom>
            <a:avLst/>
            <a:gdLst/>
            <a:ahLst/>
            <a:cxnLst/>
            <a:rect l="l" t="t" r="r" b="b"/>
            <a:pathLst>
              <a:path w="905255" h="333755">
                <a:moveTo>
                  <a:pt x="54863" y="0"/>
                </a:moveTo>
                <a:lnTo>
                  <a:pt x="16537" y="15473"/>
                </a:lnTo>
                <a:lnTo>
                  <a:pt x="23" y="53232"/>
                </a:lnTo>
                <a:lnTo>
                  <a:pt x="0" y="54863"/>
                </a:lnTo>
                <a:lnTo>
                  <a:pt x="0" y="277367"/>
                </a:lnTo>
                <a:lnTo>
                  <a:pt x="15078" y="316010"/>
                </a:lnTo>
                <a:lnTo>
                  <a:pt x="52006" y="333679"/>
                </a:lnTo>
                <a:lnTo>
                  <a:pt x="54863" y="333755"/>
                </a:lnTo>
                <a:lnTo>
                  <a:pt x="848867" y="333755"/>
                </a:lnTo>
                <a:lnTo>
                  <a:pt x="887097" y="318340"/>
                </a:lnTo>
                <a:lnTo>
                  <a:pt x="905104" y="281403"/>
                </a:lnTo>
                <a:lnTo>
                  <a:pt x="905255" y="277367"/>
                </a:lnTo>
                <a:lnTo>
                  <a:pt x="905255" y="54863"/>
                </a:lnTo>
                <a:lnTo>
                  <a:pt x="889451" y="16947"/>
                </a:lnTo>
                <a:lnTo>
                  <a:pt x="851729" y="71"/>
                </a:lnTo>
                <a:lnTo>
                  <a:pt x="848867" y="0"/>
                </a:lnTo>
                <a:lnTo>
                  <a:pt x="5486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95599" y="3127247"/>
            <a:ext cx="905255" cy="333756"/>
          </a:xfrm>
          <a:custGeom>
            <a:avLst/>
            <a:gdLst/>
            <a:ahLst/>
            <a:cxnLst/>
            <a:rect l="l" t="t" r="r" b="b"/>
            <a:pathLst>
              <a:path w="905255" h="333756">
                <a:moveTo>
                  <a:pt x="54863" y="0"/>
                </a:moveTo>
                <a:lnTo>
                  <a:pt x="16947" y="15804"/>
                </a:lnTo>
                <a:lnTo>
                  <a:pt x="71" y="53526"/>
                </a:lnTo>
                <a:lnTo>
                  <a:pt x="0" y="56388"/>
                </a:lnTo>
                <a:lnTo>
                  <a:pt x="0" y="278892"/>
                </a:lnTo>
                <a:lnTo>
                  <a:pt x="15473" y="317218"/>
                </a:lnTo>
                <a:lnTo>
                  <a:pt x="53232" y="333732"/>
                </a:lnTo>
                <a:lnTo>
                  <a:pt x="54863" y="333756"/>
                </a:lnTo>
                <a:lnTo>
                  <a:pt x="848867" y="333756"/>
                </a:lnTo>
                <a:lnTo>
                  <a:pt x="887510" y="318677"/>
                </a:lnTo>
                <a:lnTo>
                  <a:pt x="905179" y="281749"/>
                </a:lnTo>
                <a:lnTo>
                  <a:pt x="905255" y="278892"/>
                </a:lnTo>
                <a:lnTo>
                  <a:pt x="905255" y="56388"/>
                </a:lnTo>
                <a:lnTo>
                  <a:pt x="889840" y="18158"/>
                </a:lnTo>
                <a:lnTo>
                  <a:pt x="852903" y="151"/>
                </a:lnTo>
                <a:lnTo>
                  <a:pt x="848867" y="0"/>
                </a:lnTo>
                <a:lnTo>
                  <a:pt x="5486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6255" y="3880103"/>
            <a:ext cx="513587" cy="324611"/>
          </a:xfrm>
          <a:custGeom>
            <a:avLst/>
            <a:gdLst/>
            <a:ahLst/>
            <a:cxnLst/>
            <a:rect l="l" t="t" r="r" b="b"/>
            <a:pathLst>
              <a:path w="513587" h="324611">
                <a:moveTo>
                  <a:pt x="53339" y="0"/>
                </a:moveTo>
                <a:lnTo>
                  <a:pt x="26740" y="7391"/>
                </a:lnTo>
                <a:lnTo>
                  <a:pt x="7511" y="26890"/>
                </a:lnTo>
                <a:lnTo>
                  <a:pt x="1" y="54482"/>
                </a:lnTo>
                <a:lnTo>
                  <a:pt x="0" y="54863"/>
                </a:lnTo>
                <a:lnTo>
                  <a:pt x="0" y="269748"/>
                </a:lnTo>
                <a:lnTo>
                  <a:pt x="7335" y="297416"/>
                </a:lnTo>
                <a:lnTo>
                  <a:pt x="26444" y="317042"/>
                </a:lnTo>
                <a:lnTo>
                  <a:pt x="52977" y="324610"/>
                </a:lnTo>
                <a:lnTo>
                  <a:pt x="53339" y="324611"/>
                </a:lnTo>
                <a:lnTo>
                  <a:pt x="460247" y="324611"/>
                </a:lnTo>
                <a:lnTo>
                  <a:pt x="486847" y="317220"/>
                </a:lnTo>
                <a:lnTo>
                  <a:pt x="506076" y="297721"/>
                </a:lnTo>
                <a:lnTo>
                  <a:pt x="513586" y="270129"/>
                </a:lnTo>
                <a:lnTo>
                  <a:pt x="513587" y="269748"/>
                </a:lnTo>
                <a:lnTo>
                  <a:pt x="513587" y="54863"/>
                </a:lnTo>
                <a:lnTo>
                  <a:pt x="506252" y="27195"/>
                </a:lnTo>
                <a:lnTo>
                  <a:pt x="487143" y="7569"/>
                </a:lnTo>
                <a:lnTo>
                  <a:pt x="460610" y="1"/>
                </a:lnTo>
                <a:lnTo>
                  <a:pt x="460247" y="0"/>
                </a:lnTo>
                <a:lnTo>
                  <a:pt x="5333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1955" y="5242559"/>
            <a:ext cx="903731" cy="332231"/>
          </a:xfrm>
          <a:custGeom>
            <a:avLst/>
            <a:gdLst/>
            <a:ahLst/>
            <a:cxnLst/>
            <a:rect l="l" t="t" r="r" b="b"/>
            <a:pathLst>
              <a:path w="903731" h="332231">
                <a:moveTo>
                  <a:pt x="54863" y="0"/>
                </a:moveTo>
                <a:lnTo>
                  <a:pt x="16537" y="15473"/>
                </a:lnTo>
                <a:lnTo>
                  <a:pt x="23" y="53232"/>
                </a:lnTo>
                <a:lnTo>
                  <a:pt x="0" y="54863"/>
                </a:lnTo>
                <a:lnTo>
                  <a:pt x="0" y="277367"/>
                </a:lnTo>
                <a:lnTo>
                  <a:pt x="15473" y="315694"/>
                </a:lnTo>
                <a:lnTo>
                  <a:pt x="53232" y="332208"/>
                </a:lnTo>
                <a:lnTo>
                  <a:pt x="54863" y="332231"/>
                </a:lnTo>
                <a:lnTo>
                  <a:pt x="848867" y="332231"/>
                </a:lnTo>
                <a:lnTo>
                  <a:pt x="887194" y="316758"/>
                </a:lnTo>
                <a:lnTo>
                  <a:pt x="903708" y="278999"/>
                </a:lnTo>
                <a:lnTo>
                  <a:pt x="903731" y="277367"/>
                </a:lnTo>
                <a:lnTo>
                  <a:pt x="903731" y="54863"/>
                </a:lnTo>
                <a:lnTo>
                  <a:pt x="888258" y="16537"/>
                </a:lnTo>
                <a:lnTo>
                  <a:pt x="850499" y="23"/>
                </a:lnTo>
                <a:lnTo>
                  <a:pt x="848867" y="0"/>
                </a:lnTo>
                <a:lnTo>
                  <a:pt x="5486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4187" y="4209287"/>
            <a:ext cx="76200" cy="1033271"/>
          </a:xfrm>
          <a:custGeom>
            <a:avLst/>
            <a:gdLst/>
            <a:ahLst/>
            <a:cxnLst/>
            <a:rect l="l" t="t" r="r" b="b"/>
            <a:pathLst>
              <a:path w="76200" h="1033271">
                <a:moveTo>
                  <a:pt x="44196" y="957071"/>
                </a:moveTo>
                <a:lnTo>
                  <a:pt x="44195" y="4572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2"/>
                </a:lnTo>
                <a:lnTo>
                  <a:pt x="33528" y="969263"/>
                </a:lnTo>
                <a:lnTo>
                  <a:pt x="35051" y="973835"/>
                </a:lnTo>
                <a:lnTo>
                  <a:pt x="44196" y="957071"/>
                </a:lnTo>
                <a:close/>
              </a:path>
              <a:path w="76200" h="1033271">
                <a:moveTo>
                  <a:pt x="42671" y="973835"/>
                </a:moveTo>
                <a:lnTo>
                  <a:pt x="38100" y="973835"/>
                </a:lnTo>
                <a:lnTo>
                  <a:pt x="38100" y="1033271"/>
                </a:lnTo>
                <a:lnTo>
                  <a:pt x="76200" y="957071"/>
                </a:lnTo>
                <a:lnTo>
                  <a:pt x="42671" y="973835"/>
                </a:lnTo>
                <a:close/>
              </a:path>
              <a:path w="76200" h="1033271">
                <a:moveTo>
                  <a:pt x="33528" y="957071"/>
                </a:moveTo>
                <a:lnTo>
                  <a:pt x="0" y="957071"/>
                </a:lnTo>
                <a:lnTo>
                  <a:pt x="38100" y="1033271"/>
                </a:lnTo>
                <a:lnTo>
                  <a:pt x="38100" y="973835"/>
                </a:lnTo>
                <a:lnTo>
                  <a:pt x="42671" y="973835"/>
                </a:lnTo>
                <a:lnTo>
                  <a:pt x="76200" y="957071"/>
                </a:lnTo>
                <a:lnTo>
                  <a:pt x="44196" y="957071"/>
                </a:lnTo>
                <a:lnTo>
                  <a:pt x="44195" y="969263"/>
                </a:lnTo>
                <a:lnTo>
                  <a:pt x="44196" y="957071"/>
                </a:lnTo>
                <a:lnTo>
                  <a:pt x="35051" y="973835"/>
                </a:lnTo>
                <a:lnTo>
                  <a:pt x="33528" y="969263"/>
                </a:lnTo>
                <a:lnTo>
                  <a:pt x="33528" y="95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8543" y="4050791"/>
            <a:ext cx="1239011" cy="562355"/>
          </a:xfrm>
          <a:custGeom>
            <a:avLst/>
            <a:gdLst/>
            <a:ahLst/>
            <a:cxnLst/>
            <a:rect l="l" t="t" r="r" b="b"/>
            <a:pathLst>
              <a:path w="1239011" h="562355">
                <a:moveTo>
                  <a:pt x="94487" y="0"/>
                </a:moveTo>
                <a:lnTo>
                  <a:pt x="53173" y="9629"/>
                </a:lnTo>
                <a:lnTo>
                  <a:pt x="20981" y="35411"/>
                </a:lnTo>
                <a:lnTo>
                  <a:pt x="2576" y="72680"/>
                </a:lnTo>
                <a:lnTo>
                  <a:pt x="0" y="94488"/>
                </a:lnTo>
                <a:lnTo>
                  <a:pt x="0" y="469391"/>
                </a:lnTo>
                <a:lnTo>
                  <a:pt x="9780" y="510704"/>
                </a:lnTo>
                <a:lnTo>
                  <a:pt x="35935" y="542386"/>
                </a:lnTo>
                <a:lnTo>
                  <a:pt x="73690" y="560094"/>
                </a:lnTo>
                <a:lnTo>
                  <a:pt x="94487" y="562355"/>
                </a:lnTo>
                <a:lnTo>
                  <a:pt x="1144523" y="562355"/>
                </a:lnTo>
                <a:lnTo>
                  <a:pt x="1186142" y="552881"/>
                </a:lnTo>
                <a:lnTo>
                  <a:pt x="1218450" y="527351"/>
                </a:lnTo>
                <a:lnTo>
                  <a:pt x="1236672" y="490111"/>
                </a:lnTo>
                <a:lnTo>
                  <a:pt x="1239011" y="469391"/>
                </a:lnTo>
                <a:lnTo>
                  <a:pt x="1239011" y="94488"/>
                </a:lnTo>
                <a:lnTo>
                  <a:pt x="1229382" y="53173"/>
                </a:lnTo>
                <a:lnTo>
                  <a:pt x="1203600" y="20981"/>
                </a:lnTo>
                <a:lnTo>
                  <a:pt x="1166331" y="2576"/>
                </a:lnTo>
                <a:lnTo>
                  <a:pt x="1144523" y="0"/>
                </a:lnTo>
                <a:lnTo>
                  <a:pt x="944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5271" y="3308603"/>
            <a:ext cx="1057655" cy="739139"/>
          </a:xfrm>
          <a:custGeom>
            <a:avLst/>
            <a:gdLst/>
            <a:ahLst/>
            <a:cxnLst/>
            <a:rect l="l" t="t" r="r" b="b"/>
            <a:pathLst>
              <a:path w="1057655" h="739139">
                <a:moveTo>
                  <a:pt x="1057655" y="74675"/>
                </a:moveTo>
                <a:lnTo>
                  <a:pt x="1051559" y="33527"/>
                </a:lnTo>
                <a:lnTo>
                  <a:pt x="1050035" y="39624"/>
                </a:lnTo>
                <a:lnTo>
                  <a:pt x="1039610" y="46605"/>
                </a:lnTo>
                <a:lnTo>
                  <a:pt x="1057655" y="74675"/>
                </a:lnTo>
                <a:lnTo>
                  <a:pt x="1051559" y="36575"/>
                </a:lnTo>
                <a:lnTo>
                  <a:pt x="1057655" y="74675"/>
                </a:lnTo>
                <a:close/>
              </a:path>
              <a:path w="1057655" h="739139">
                <a:moveTo>
                  <a:pt x="1045463" y="32003"/>
                </a:moveTo>
                <a:lnTo>
                  <a:pt x="1048511" y="30479"/>
                </a:lnTo>
                <a:lnTo>
                  <a:pt x="1100327" y="0"/>
                </a:lnTo>
                <a:lnTo>
                  <a:pt x="1016507" y="10667"/>
                </a:lnTo>
                <a:lnTo>
                  <a:pt x="1034809" y="39137"/>
                </a:lnTo>
                <a:lnTo>
                  <a:pt x="1045463" y="32003"/>
                </a:lnTo>
                <a:close/>
              </a:path>
              <a:path w="1057655" h="739139">
                <a:moveTo>
                  <a:pt x="4572" y="739139"/>
                </a:moveTo>
                <a:lnTo>
                  <a:pt x="7619" y="737615"/>
                </a:lnTo>
                <a:lnTo>
                  <a:pt x="1039610" y="46605"/>
                </a:lnTo>
                <a:lnTo>
                  <a:pt x="1050035" y="39624"/>
                </a:lnTo>
                <a:lnTo>
                  <a:pt x="1051559" y="33527"/>
                </a:lnTo>
                <a:lnTo>
                  <a:pt x="1057655" y="74675"/>
                </a:lnTo>
                <a:lnTo>
                  <a:pt x="1100327" y="0"/>
                </a:lnTo>
                <a:lnTo>
                  <a:pt x="1048511" y="30479"/>
                </a:lnTo>
                <a:lnTo>
                  <a:pt x="1045463" y="32003"/>
                </a:lnTo>
                <a:lnTo>
                  <a:pt x="1034809" y="39137"/>
                </a:lnTo>
                <a:lnTo>
                  <a:pt x="3048" y="729995"/>
                </a:lnTo>
                <a:lnTo>
                  <a:pt x="0" y="733043"/>
                </a:lnTo>
                <a:lnTo>
                  <a:pt x="1524" y="736091"/>
                </a:lnTo>
                <a:lnTo>
                  <a:pt x="4572" y="739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5271" y="3721607"/>
            <a:ext cx="1100327" cy="326135"/>
          </a:xfrm>
          <a:custGeom>
            <a:avLst/>
            <a:gdLst/>
            <a:ahLst/>
            <a:cxnLst/>
            <a:rect l="l" t="t" r="r" b="b"/>
            <a:pathLst>
              <a:path w="1100327" h="326135">
                <a:moveTo>
                  <a:pt x="1037843" y="28955"/>
                </a:moveTo>
                <a:lnTo>
                  <a:pt x="1040891" y="28955"/>
                </a:lnTo>
                <a:lnTo>
                  <a:pt x="1043939" y="32003"/>
                </a:lnTo>
                <a:lnTo>
                  <a:pt x="1040891" y="28955"/>
                </a:lnTo>
                <a:lnTo>
                  <a:pt x="1037843" y="28955"/>
                </a:lnTo>
                <a:lnTo>
                  <a:pt x="1025916" y="32258"/>
                </a:lnTo>
                <a:lnTo>
                  <a:pt x="3048" y="315468"/>
                </a:lnTo>
                <a:lnTo>
                  <a:pt x="1524" y="318515"/>
                </a:lnTo>
                <a:lnTo>
                  <a:pt x="0" y="321563"/>
                </a:lnTo>
                <a:lnTo>
                  <a:pt x="3048" y="324611"/>
                </a:lnTo>
                <a:lnTo>
                  <a:pt x="6096" y="326135"/>
                </a:lnTo>
                <a:lnTo>
                  <a:pt x="1028616" y="41516"/>
                </a:lnTo>
                <a:lnTo>
                  <a:pt x="1040891" y="38100"/>
                </a:lnTo>
                <a:lnTo>
                  <a:pt x="1043939" y="35051"/>
                </a:lnTo>
                <a:lnTo>
                  <a:pt x="1100327" y="15239"/>
                </a:lnTo>
                <a:lnTo>
                  <a:pt x="1037843" y="28955"/>
                </a:lnTo>
                <a:close/>
              </a:path>
              <a:path w="1100327" h="326135">
                <a:moveTo>
                  <a:pt x="1037843" y="28955"/>
                </a:moveTo>
                <a:lnTo>
                  <a:pt x="1100327" y="15239"/>
                </a:lnTo>
                <a:lnTo>
                  <a:pt x="1016507" y="0"/>
                </a:lnTo>
                <a:lnTo>
                  <a:pt x="1025916" y="32258"/>
                </a:lnTo>
                <a:lnTo>
                  <a:pt x="1037843" y="28955"/>
                </a:lnTo>
                <a:close/>
              </a:path>
              <a:path w="1100327" h="326135">
                <a:moveTo>
                  <a:pt x="1040891" y="38100"/>
                </a:moveTo>
                <a:lnTo>
                  <a:pt x="1028616" y="41516"/>
                </a:lnTo>
                <a:lnTo>
                  <a:pt x="1037843" y="73151"/>
                </a:lnTo>
                <a:lnTo>
                  <a:pt x="1100327" y="15239"/>
                </a:lnTo>
                <a:lnTo>
                  <a:pt x="1043939" y="35051"/>
                </a:lnTo>
                <a:lnTo>
                  <a:pt x="10408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5271" y="4046219"/>
            <a:ext cx="1033271" cy="298703"/>
          </a:xfrm>
          <a:custGeom>
            <a:avLst/>
            <a:gdLst/>
            <a:ahLst/>
            <a:cxnLst/>
            <a:rect l="l" t="t" r="r" b="b"/>
            <a:pathLst>
              <a:path w="1033271" h="298703">
                <a:moveTo>
                  <a:pt x="973835" y="260603"/>
                </a:moveTo>
                <a:lnTo>
                  <a:pt x="976883" y="262127"/>
                </a:lnTo>
                <a:lnTo>
                  <a:pt x="1033271" y="281939"/>
                </a:lnTo>
                <a:lnTo>
                  <a:pt x="969263" y="224027"/>
                </a:lnTo>
                <a:lnTo>
                  <a:pt x="960512" y="257015"/>
                </a:lnTo>
                <a:lnTo>
                  <a:pt x="973835" y="260603"/>
                </a:lnTo>
                <a:close/>
              </a:path>
              <a:path w="1033271" h="298703">
                <a:moveTo>
                  <a:pt x="970787" y="269747"/>
                </a:moveTo>
                <a:lnTo>
                  <a:pt x="958044" y="266316"/>
                </a:lnTo>
                <a:lnTo>
                  <a:pt x="949451" y="298703"/>
                </a:lnTo>
                <a:lnTo>
                  <a:pt x="1033271" y="281939"/>
                </a:lnTo>
                <a:lnTo>
                  <a:pt x="970787" y="269747"/>
                </a:lnTo>
                <a:close/>
              </a:path>
              <a:path w="1033271" h="298703">
                <a:moveTo>
                  <a:pt x="6096" y="0"/>
                </a:moveTo>
                <a:lnTo>
                  <a:pt x="3048" y="1524"/>
                </a:lnTo>
                <a:lnTo>
                  <a:pt x="0" y="4572"/>
                </a:lnTo>
                <a:lnTo>
                  <a:pt x="1524" y="7620"/>
                </a:lnTo>
                <a:lnTo>
                  <a:pt x="3048" y="9144"/>
                </a:lnTo>
                <a:lnTo>
                  <a:pt x="958044" y="266316"/>
                </a:lnTo>
                <a:lnTo>
                  <a:pt x="970787" y="269747"/>
                </a:lnTo>
                <a:lnTo>
                  <a:pt x="975359" y="268223"/>
                </a:lnTo>
                <a:lnTo>
                  <a:pt x="976883" y="266699"/>
                </a:lnTo>
                <a:lnTo>
                  <a:pt x="975359" y="268223"/>
                </a:lnTo>
                <a:lnTo>
                  <a:pt x="970787" y="269747"/>
                </a:lnTo>
                <a:lnTo>
                  <a:pt x="1033271" y="281939"/>
                </a:lnTo>
                <a:lnTo>
                  <a:pt x="976883" y="262127"/>
                </a:lnTo>
                <a:lnTo>
                  <a:pt x="973835" y="260603"/>
                </a:lnTo>
                <a:lnTo>
                  <a:pt x="960512" y="25701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7499" y="5480303"/>
            <a:ext cx="1228343" cy="333756"/>
          </a:xfrm>
          <a:custGeom>
            <a:avLst/>
            <a:gdLst/>
            <a:ahLst/>
            <a:cxnLst/>
            <a:rect l="l" t="t" r="r" b="b"/>
            <a:pathLst>
              <a:path w="1228343" h="333756">
                <a:moveTo>
                  <a:pt x="54863" y="0"/>
                </a:moveTo>
                <a:lnTo>
                  <a:pt x="16947" y="15804"/>
                </a:lnTo>
                <a:lnTo>
                  <a:pt x="71" y="53526"/>
                </a:lnTo>
                <a:lnTo>
                  <a:pt x="0" y="56387"/>
                </a:lnTo>
                <a:lnTo>
                  <a:pt x="0" y="278892"/>
                </a:lnTo>
                <a:lnTo>
                  <a:pt x="15473" y="317218"/>
                </a:lnTo>
                <a:lnTo>
                  <a:pt x="53232" y="333732"/>
                </a:lnTo>
                <a:lnTo>
                  <a:pt x="54863" y="333756"/>
                </a:lnTo>
                <a:lnTo>
                  <a:pt x="1173479" y="333756"/>
                </a:lnTo>
                <a:lnTo>
                  <a:pt x="1211806" y="318282"/>
                </a:lnTo>
                <a:lnTo>
                  <a:pt x="1228320" y="280523"/>
                </a:lnTo>
                <a:lnTo>
                  <a:pt x="1228343" y="278892"/>
                </a:lnTo>
                <a:lnTo>
                  <a:pt x="1228343" y="56387"/>
                </a:lnTo>
                <a:lnTo>
                  <a:pt x="1213265" y="17745"/>
                </a:lnTo>
                <a:lnTo>
                  <a:pt x="1176337" y="76"/>
                </a:lnTo>
                <a:lnTo>
                  <a:pt x="1173479" y="0"/>
                </a:lnTo>
                <a:lnTo>
                  <a:pt x="5486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7687" y="4794503"/>
            <a:ext cx="1248155" cy="580643"/>
          </a:xfrm>
          <a:custGeom>
            <a:avLst/>
            <a:gdLst/>
            <a:ahLst/>
            <a:cxnLst/>
            <a:rect l="l" t="t" r="r" b="b"/>
            <a:pathLst>
              <a:path w="1248155" h="580643">
                <a:moveTo>
                  <a:pt x="97535" y="0"/>
                </a:moveTo>
                <a:lnTo>
                  <a:pt x="56167" y="9376"/>
                </a:lnTo>
                <a:lnTo>
                  <a:pt x="23417" y="34553"/>
                </a:lnTo>
                <a:lnTo>
                  <a:pt x="3716" y="71096"/>
                </a:lnTo>
                <a:lnTo>
                  <a:pt x="0" y="97535"/>
                </a:lnTo>
                <a:lnTo>
                  <a:pt x="0" y="484631"/>
                </a:lnTo>
                <a:lnTo>
                  <a:pt x="9518" y="526007"/>
                </a:lnTo>
                <a:lnTo>
                  <a:pt x="35050" y="558280"/>
                </a:lnTo>
                <a:lnTo>
                  <a:pt x="72057" y="577308"/>
                </a:lnTo>
                <a:lnTo>
                  <a:pt x="97535" y="580643"/>
                </a:lnTo>
                <a:lnTo>
                  <a:pt x="1152143" y="580643"/>
                </a:lnTo>
                <a:lnTo>
                  <a:pt x="1193818" y="571271"/>
                </a:lnTo>
                <a:lnTo>
                  <a:pt x="1226210" y="545983"/>
                </a:lnTo>
                <a:lnTo>
                  <a:pt x="1245078" y="509020"/>
                </a:lnTo>
                <a:lnTo>
                  <a:pt x="1248155" y="484631"/>
                </a:lnTo>
                <a:lnTo>
                  <a:pt x="1248155" y="97535"/>
                </a:lnTo>
                <a:lnTo>
                  <a:pt x="1238925" y="55871"/>
                </a:lnTo>
                <a:lnTo>
                  <a:pt x="1213996" y="22996"/>
                </a:lnTo>
                <a:lnTo>
                  <a:pt x="1177511" y="3446"/>
                </a:lnTo>
                <a:lnTo>
                  <a:pt x="1152143" y="0"/>
                </a:lnTo>
                <a:lnTo>
                  <a:pt x="975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1783" y="5116067"/>
            <a:ext cx="746759" cy="263651"/>
          </a:xfrm>
          <a:custGeom>
            <a:avLst/>
            <a:gdLst/>
            <a:ahLst/>
            <a:cxnLst/>
            <a:rect l="l" t="t" r="r" b="b"/>
            <a:pathLst>
              <a:path w="746759" h="263651">
                <a:moveTo>
                  <a:pt x="685799" y="27432"/>
                </a:moveTo>
                <a:lnTo>
                  <a:pt x="688847" y="27432"/>
                </a:lnTo>
                <a:lnTo>
                  <a:pt x="691895" y="30480"/>
                </a:lnTo>
                <a:lnTo>
                  <a:pt x="688847" y="27432"/>
                </a:lnTo>
                <a:lnTo>
                  <a:pt x="685799" y="27432"/>
                </a:lnTo>
                <a:lnTo>
                  <a:pt x="673653" y="31471"/>
                </a:lnTo>
                <a:lnTo>
                  <a:pt x="3048" y="254508"/>
                </a:lnTo>
                <a:lnTo>
                  <a:pt x="0" y="257556"/>
                </a:lnTo>
                <a:lnTo>
                  <a:pt x="0" y="260604"/>
                </a:lnTo>
                <a:lnTo>
                  <a:pt x="1524" y="263651"/>
                </a:lnTo>
                <a:lnTo>
                  <a:pt x="6095" y="263651"/>
                </a:lnTo>
                <a:lnTo>
                  <a:pt x="676760" y="40596"/>
                </a:lnTo>
                <a:lnTo>
                  <a:pt x="688847" y="36575"/>
                </a:lnTo>
                <a:lnTo>
                  <a:pt x="690371" y="33528"/>
                </a:lnTo>
                <a:lnTo>
                  <a:pt x="746759" y="12192"/>
                </a:lnTo>
                <a:lnTo>
                  <a:pt x="685799" y="27432"/>
                </a:lnTo>
                <a:close/>
              </a:path>
              <a:path w="746759" h="263651">
                <a:moveTo>
                  <a:pt x="685799" y="27432"/>
                </a:moveTo>
                <a:lnTo>
                  <a:pt x="746759" y="12192"/>
                </a:lnTo>
                <a:lnTo>
                  <a:pt x="662939" y="0"/>
                </a:lnTo>
                <a:lnTo>
                  <a:pt x="673653" y="31471"/>
                </a:lnTo>
                <a:lnTo>
                  <a:pt x="685799" y="27432"/>
                </a:lnTo>
                <a:close/>
              </a:path>
              <a:path w="746759" h="263651">
                <a:moveTo>
                  <a:pt x="688847" y="36575"/>
                </a:moveTo>
                <a:lnTo>
                  <a:pt x="676760" y="40596"/>
                </a:lnTo>
                <a:lnTo>
                  <a:pt x="687323" y="71628"/>
                </a:lnTo>
                <a:lnTo>
                  <a:pt x="746759" y="12192"/>
                </a:lnTo>
                <a:lnTo>
                  <a:pt x="690371" y="33528"/>
                </a:lnTo>
                <a:lnTo>
                  <a:pt x="688847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72639" y="5372099"/>
            <a:ext cx="784859" cy="307847"/>
          </a:xfrm>
          <a:custGeom>
            <a:avLst/>
            <a:gdLst/>
            <a:ahLst/>
            <a:cxnLst/>
            <a:rect l="l" t="t" r="r" b="b"/>
            <a:pathLst>
              <a:path w="784859" h="307847">
                <a:moveTo>
                  <a:pt x="723899" y="280415"/>
                </a:moveTo>
                <a:lnTo>
                  <a:pt x="711775" y="275837"/>
                </a:lnTo>
                <a:lnTo>
                  <a:pt x="699515" y="307847"/>
                </a:lnTo>
                <a:lnTo>
                  <a:pt x="784859" y="298703"/>
                </a:lnTo>
                <a:lnTo>
                  <a:pt x="726947" y="280415"/>
                </a:lnTo>
                <a:lnTo>
                  <a:pt x="723899" y="280415"/>
                </a:lnTo>
                <a:close/>
              </a:path>
              <a:path w="784859" h="307847">
                <a:moveTo>
                  <a:pt x="726947" y="272795"/>
                </a:moveTo>
                <a:lnTo>
                  <a:pt x="729995" y="278891"/>
                </a:lnTo>
                <a:lnTo>
                  <a:pt x="729995" y="274319"/>
                </a:lnTo>
                <a:lnTo>
                  <a:pt x="726947" y="272795"/>
                </a:lnTo>
                <a:close/>
              </a:path>
              <a:path w="784859" h="307847">
                <a:moveTo>
                  <a:pt x="714713" y="268166"/>
                </a:moveTo>
                <a:lnTo>
                  <a:pt x="726947" y="272795"/>
                </a:lnTo>
                <a:lnTo>
                  <a:pt x="729995" y="274319"/>
                </a:lnTo>
                <a:lnTo>
                  <a:pt x="729995" y="278891"/>
                </a:lnTo>
                <a:lnTo>
                  <a:pt x="726947" y="272795"/>
                </a:lnTo>
                <a:lnTo>
                  <a:pt x="714713" y="268166"/>
                </a:lnTo>
                <a:lnTo>
                  <a:pt x="6095" y="0"/>
                </a:ln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7619"/>
                </a:lnTo>
                <a:lnTo>
                  <a:pt x="711775" y="275837"/>
                </a:lnTo>
                <a:lnTo>
                  <a:pt x="723899" y="280415"/>
                </a:lnTo>
                <a:lnTo>
                  <a:pt x="726947" y="280415"/>
                </a:lnTo>
                <a:lnTo>
                  <a:pt x="784859" y="298703"/>
                </a:lnTo>
                <a:lnTo>
                  <a:pt x="726947" y="236219"/>
                </a:lnTo>
                <a:lnTo>
                  <a:pt x="714713" y="26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04187" y="3084575"/>
            <a:ext cx="76200" cy="156971"/>
          </a:xfrm>
          <a:custGeom>
            <a:avLst/>
            <a:gdLst/>
            <a:ahLst/>
            <a:cxnLst/>
            <a:rect l="l" t="t" r="r" b="b"/>
            <a:pathLst>
              <a:path w="76200" h="156971">
                <a:moveTo>
                  <a:pt x="44195" y="80772"/>
                </a:moveTo>
                <a:lnTo>
                  <a:pt x="44195" y="4571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1"/>
                </a:lnTo>
                <a:lnTo>
                  <a:pt x="33528" y="94487"/>
                </a:lnTo>
                <a:lnTo>
                  <a:pt x="35051" y="97535"/>
                </a:lnTo>
                <a:lnTo>
                  <a:pt x="44195" y="80772"/>
                </a:lnTo>
                <a:close/>
              </a:path>
              <a:path w="76200" h="156971">
                <a:moveTo>
                  <a:pt x="42671" y="97535"/>
                </a:moveTo>
                <a:lnTo>
                  <a:pt x="38100" y="99059"/>
                </a:lnTo>
                <a:lnTo>
                  <a:pt x="38100" y="156971"/>
                </a:lnTo>
                <a:lnTo>
                  <a:pt x="76200" y="80771"/>
                </a:lnTo>
                <a:lnTo>
                  <a:pt x="42671" y="97535"/>
                </a:lnTo>
                <a:close/>
              </a:path>
              <a:path w="76200" h="156971">
                <a:moveTo>
                  <a:pt x="33527" y="80772"/>
                </a:moveTo>
                <a:lnTo>
                  <a:pt x="0" y="80771"/>
                </a:lnTo>
                <a:lnTo>
                  <a:pt x="38100" y="156971"/>
                </a:lnTo>
                <a:lnTo>
                  <a:pt x="38100" y="99059"/>
                </a:lnTo>
                <a:lnTo>
                  <a:pt x="42671" y="97535"/>
                </a:lnTo>
                <a:lnTo>
                  <a:pt x="76200" y="80771"/>
                </a:lnTo>
                <a:lnTo>
                  <a:pt x="44195" y="80772"/>
                </a:lnTo>
                <a:lnTo>
                  <a:pt x="44195" y="94487"/>
                </a:lnTo>
                <a:lnTo>
                  <a:pt x="44195" y="80772"/>
                </a:lnTo>
                <a:lnTo>
                  <a:pt x="35051" y="97535"/>
                </a:lnTo>
                <a:lnTo>
                  <a:pt x="33528" y="94487"/>
                </a:lnTo>
                <a:lnTo>
                  <a:pt x="33527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04187" y="3723131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44196" y="80771"/>
                </a:moveTo>
                <a:lnTo>
                  <a:pt x="44195" y="4572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2"/>
                </a:lnTo>
                <a:lnTo>
                  <a:pt x="33528" y="94487"/>
                </a:lnTo>
                <a:lnTo>
                  <a:pt x="35051" y="97535"/>
                </a:lnTo>
                <a:lnTo>
                  <a:pt x="44196" y="80771"/>
                </a:lnTo>
                <a:close/>
              </a:path>
              <a:path w="76200" h="156972">
                <a:moveTo>
                  <a:pt x="42671" y="97535"/>
                </a:moveTo>
                <a:lnTo>
                  <a:pt x="38100" y="99059"/>
                </a:lnTo>
                <a:lnTo>
                  <a:pt x="38100" y="156972"/>
                </a:lnTo>
                <a:lnTo>
                  <a:pt x="76200" y="80772"/>
                </a:lnTo>
                <a:lnTo>
                  <a:pt x="42671" y="97535"/>
                </a:lnTo>
                <a:close/>
              </a:path>
              <a:path w="76200" h="156972">
                <a:moveTo>
                  <a:pt x="33528" y="80771"/>
                </a:moveTo>
                <a:lnTo>
                  <a:pt x="0" y="80772"/>
                </a:lnTo>
                <a:lnTo>
                  <a:pt x="38100" y="156972"/>
                </a:lnTo>
                <a:lnTo>
                  <a:pt x="38100" y="99059"/>
                </a:lnTo>
                <a:lnTo>
                  <a:pt x="42671" y="97535"/>
                </a:lnTo>
                <a:lnTo>
                  <a:pt x="76200" y="80772"/>
                </a:lnTo>
                <a:lnTo>
                  <a:pt x="44196" y="80771"/>
                </a:lnTo>
                <a:lnTo>
                  <a:pt x="44195" y="94487"/>
                </a:lnTo>
                <a:lnTo>
                  <a:pt x="44196" y="80771"/>
                </a:lnTo>
                <a:lnTo>
                  <a:pt x="35051" y="97535"/>
                </a:lnTo>
                <a:lnTo>
                  <a:pt x="33528" y="94487"/>
                </a:lnTo>
                <a:lnTo>
                  <a:pt x="33528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33543" y="5670803"/>
            <a:ext cx="1010411" cy="495299"/>
          </a:xfrm>
          <a:custGeom>
            <a:avLst/>
            <a:gdLst/>
            <a:ahLst/>
            <a:cxnLst/>
            <a:rect l="l" t="t" r="r" b="b"/>
            <a:pathLst>
              <a:path w="1010411" h="495299">
                <a:moveTo>
                  <a:pt x="82296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82296"/>
                </a:lnTo>
                <a:lnTo>
                  <a:pt x="0" y="413003"/>
                </a:lnTo>
                <a:lnTo>
                  <a:pt x="10796" y="454003"/>
                </a:lnTo>
                <a:lnTo>
                  <a:pt x="39337" y="483348"/>
                </a:lnTo>
                <a:lnTo>
                  <a:pt x="79848" y="495264"/>
                </a:lnTo>
                <a:lnTo>
                  <a:pt x="82296" y="495299"/>
                </a:lnTo>
                <a:lnTo>
                  <a:pt x="928115" y="495299"/>
                </a:lnTo>
                <a:lnTo>
                  <a:pt x="968437" y="484503"/>
                </a:lnTo>
                <a:lnTo>
                  <a:pt x="998103" y="455962"/>
                </a:lnTo>
                <a:lnTo>
                  <a:pt x="1010375" y="415451"/>
                </a:lnTo>
                <a:lnTo>
                  <a:pt x="1010411" y="413003"/>
                </a:lnTo>
                <a:lnTo>
                  <a:pt x="1010411" y="82296"/>
                </a:lnTo>
                <a:lnTo>
                  <a:pt x="999285" y="41296"/>
                </a:lnTo>
                <a:lnTo>
                  <a:pt x="970397" y="11951"/>
                </a:lnTo>
                <a:lnTo>
                  <a:pt x="930484" y="35"/>
                </a:lnTo>
                <a:lnTo>
                  <a:pt x="928115" y="0"/>
                </a:lnTo>
                <a:lnTo>
                  <a:pt x="8229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5255" y="5108447"/>
            <a:ext cx="1237487" cy="466343"/>
          </a:xfrm>
          <a:custGeom>
            <a:avLst/>
            <a:gdLst/>
            <a:ahLst/>
            <a:cxnLst/>
            <a:rect l="l" t="t" r="r" b="b"/>
            <a:pathLst>
              <a:path w="1237487" h="466343">
                <a:moveTo>
                  <a:pt x="77724" y="0"/>
                </a:moveTo>
                <a:lnTo>
                  <a:pt x="37239" y="11491"/>
                </a:lnTo>
                <a:lnTo>
                  <a:pt x="9103" y="41397"/>
                </a:lnTo>
                <a:lnTo>
                  <a:pt x="0" y="77724"/>
                </a:lnTo>
                <a:lnTo>
                  <a:pt x="0" y="388619"/>
                </a:lnTo>
                <a:lnTo>
                  <a:pt x="11491" y="429104"/>
                </a:lnTo>
                <a:lnTo>
                  <a:pt x="41397" y="457240"/>
                </a:lnTo>
                <a:lnTo>
                  <a:pt x="77724" y="466343"/>
                </a:lnTo>
                <a:lnTo>
                  <a:pt x="1159763" y="466343"/>
                </a:lnTo>
                <a:lnTo>
                  <a:pt x="1200248" y="454852"/>
                </a:lnTo>
                <a:lnTo>
                  <a:pt x="1228384" y="424946"/>
                </a:lnTo>
                <a:lnTo>
                  <a:pt x="1237487" y="388619"/>
                </a:lnTo>
                <a:lnTo>
                  <a:pt x="1237487" y="77724"/>
                </a:lnTo>
                <a:lnTo>
                  <a:pt x="1225996" y="37239"/>
                </a:lnTo>
                <a:lnTo>
                  <a:pt x="1196090" y="9103"/>
                </a:lnTo>
                <a:lnTo>
                  <a:pt x="1159763" y="0"/>
                </a:lnTo>
                <a:lnTo>
                  <a:pt x="7772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6543" y="5756147"/>
            <a:ext cx="923543" cy="333755"/>
          </a:xfrm>
          <a:custGeom>
            <a:avLst/>
            <a:gdLst/>
            <a:ahLst/>
            <a:cxnLst/>
            <a:rect l="l" t="t" r="r" b="b"/>
            <a:pathLst>
              <a:path w="923543" h="333755">
                <a:moveTo>
                  <a:pt x="56387" y="0"/>
                </a:moveTo>
                <a:lnTo>
                  <a:pt x="18158" y="15415"/>
                </a:lnTo>
                <a:lnTo>
                  <a:pt x="151" y="52352"/>
                </a:lnTo>
                <a:lnTo>
                  <a:pt x="0" y="56387"/>
                </a:lnTo>
                <a:lnTo>
                  <a:pt x="0" y="278891"/>
                </a:lnTo>
                <a:lnTo>
                  <a:pt x="15804" y="316808"/>
                </a:lnTo>
                <a:lnTo>
                  <a:pt x="53526" y="333684"/>
                </a:lnTo>
                <a:lnTo>
                  <a:pt x="56387" y="333755"/>
                </a:lnTo>
                <a:lnTo>
                  <a:pt x="868679" y="333755"/>
                </a:lnTo>
                <a:lnTo>
                  <a:pt x="907006" y="318282"/>
                </a:lnTo>
                <a:lnTo>
                  <a:pt x="923520" y="280523"/>
                </a:lnTo>
                <a:lnTo>
                  <a:pt x="923543" y="278891"/>
                </a:lnTo>
                <a:lnTo>
                  <a:pt x="923543" y="56387"/>
                </a:lnTo>
                <a:lnTo>
                  <a:pt x="908465" y="17745"/>
                </a:lnTo>
                <a:lnTo>
                  <a:pt x="871537" y="76"/>
                </a:lnTo>
                <a:lnTo>
                  <a:pt x="868679" y="0"/>
                </a:lnTo>
                <a:lnTo>
                  <a:pt x="563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90843" y="4689347"/>
            <a:ext cx="905255" cy="544067"/>
          </a:xfrm>
          <a:custGeom>
            <a:avLst/>
            <a:gdLst/>
            <a:ahLst/>
            <a:cxnLst/>
            <a:rect l="l" t="t" r="r" b="b"/>
            <a:pathLst>
              <a:path w="905255" h="544067">
                <a:moveTo>
                  <a:pt x="91439" y="0"/>
                </a:moveTo>
                <a:lnTo>
                  <a:pt x="50187" y="9897"/>
                </a:lnTo>
                <a:lnTo>
                  <a:pt x="18608" y="36314"/>
                </a:lnTo>
                <a:lnTo>
                  <a:pt x="1614" y="74340"/>
                </a:lnTo>
                <a:lnTo>
                  <a:pt x="0" y="91439"/>
                </a:lnTo>
                <a:lnTo>
                  <a:pt x="0" y="452627"/>
                </a:lnTo>
                <a:lnTo>
                  <a:pt x="9897" y="493880"/>
                </a:lnTo>
                <a:lnTo>
                  <a:pt x="36314" y="525459"/>
                </a:lnTo>
                <a:lnTo>
                  <a:pt x="74340" y="542453"/>
                </a:lnTo>
                <a:lnTo>
                  <a:pt x="91439" y="544067"/>
                </a:lnTo>
                <a:lnTo>
                  <a:pt x="815339" y="544067"/>
                </a:lnTo>
                <a:lnTo>
                  <a:pt x="855908" y="534011"/>
                </a:lnTo>
                <a:lnTo>
                  <a:pt x="887167" y="507199"/>
                </a:lnTo>
                <a:lnTo>
                  <a:pt x="903839" y="468665"/>
                </a:lnTo>
                <a:lnTo>
                  <a:pt x="905255" y="452627"/>
                </a:lnTo>
                <a:lnTo>
                  <a:pt x="905255" y="91439"/>
                </a:lnTo>
                <a:lnTo>
                  <a:pt x="895239" y="49876"/>
                </a:lnTo>
                <a:lnTo>
                  <a:pt x="868706" y="18190"/>
                </a:lnTo>
                <a:lnTo>
                  <a:pt x="830932" y="1417"/>
                </a:lnTo>
                <a:lnTo>
                  <a:pt x="815339" y="0"/>
                </a:lnTo>
                <a:lnTo>
                  <a:pt x="914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3543" y="4280915"/>
            <a:ext cx="1019555" cy="284988"/>
          </a:xfrm>
          <a:custGeom>
            <a:avLst/>
            <a:gdLst/>
            <a:ahLst/>
            <a:cxnLst/>
            <a:rect l="l" t="t" r="r" b="b"/>
            <a:pathLst>
              <a:path w="1019555" h="284988">
                <a:moveTo>
                  <a:pt x="47244" y="0"/>
                </a:moveTo>
                <a:lnTo>
                  <a:pt x="10490" y="17705"/>
                </a:lnTo>
                <a:lnTo>
                  <a:pt x="0" y="47244"/>
                </a:lnTo>
                <a:lnTo>
                  <a:pt x="0" y="237744"/>
                </a:lnTo>
                <a:lnTo>
                  <a:pt x="17705" y="274497"/>
                </a:lnTo>
                <a:lnTo>
                  <a:pt x="47244" y="284988"/>
                </a:lnTo>
                <a:lnTo>
                  <a:pt x="972311" y="284988"/>
                </a:lnTo>
                <a:lnTo>
                  <a:pt x="1009065" y="267282"/>
                </a:lnTo>
                <a:lnTo>
                  <a:pt x="1019555" y="237744"/>
                </a:lnTo>
                <a:lnTo>
                  <a:pt x="1019555" y="47244"/>
                </a:lnTo>
                <a:lnTo>
                  <a:pt x="1001850" y="10490"/>
                </a:lnTo>
                <a:lnTo>
                  <a:pt x="972311" y="0"/>
                </a:lnTo>
                <a:lnTo>
                  <a:pt x="4724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63055" y="5375147"/>
            <a:ext cx="446531" cy="286511"/>
          </a:xfrm>
          <a:custGeom>
            <a:avLst/>
            <a:gdLst/>
            <a:ahLst/>
            <a:cxnLst/>
            <a:rect l="l" t="t" r="r" b="b"/>
            <a:pathLst>
              <a:path w="446531" h="286511">
                <a:moveTo>
                  <a:pt x="47244" y="0"/>
                </a:moveTo>
                <a:lnTo>
                  <a:pt x="20965" y="8159"/>
                </a:lnTo>
                <a:lnTo>
                  <a:pt x="3791" y="29446"/>
                </a:lnTo>
                <a:lnTo>
                  <a:pt x="0" y="48767"/>
                </a:lnTo>
                <a:lnTo>
                  <a:pt x="0" y="239267"/>
                </a:lnTo>
                <a:lnTo>
                  <a:pt x="8329" y="265912"/>
                </a:lnTo>
                <a:lnTo>
                  <a:pt x="29634" y="283066"/>
                </a:lnTo>
                <a:lnTo>
                  <a:pt x="47244" y="286511"/>
                </a:lnTo>
                <a:lnTo>
                  <a:pt x="399287" y="286511"/>
                </a:lnTo>
                <a:lnTo>
                  <a:pt x="425932" y="278182"/>
                </a:lnTo>
                <a:lnTo>
                  <a:pt x="443086" y="256877"/>
                </a:lnTo>
                <a:lnTo>
                  <a:pt x="446531" y="239267"/>
                </a:lnTo>
                <a:lnTo>
                  <a:pt x="446531" y="48767"/>
                </a:lnTo>
                <a:lnTo>
                  <a:pt x="438452" y="21339"/>
                </a:lnTo>
                <a:lnTo>
                  <a:pt x="417723" y="3815"/>
                </a:lnTo>
                <a:lnTo>
                  <a:pt x="399287" y="0"/>
                </a:lnTo>
                <a:lnTo>
                  <a:pt x="4724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15255" y="4689347"/>
            <a:ext cx="1094231" cy="333755"/>
          </a:xfrm>
          <a:custGeom>
            <a:avLst/>
            <a:gdLst/>
            <a:ahLst/>
            <a:cxnLst/>
            <a:rect l="l" t="t" r="r" b="b"/>
            <a:pathLst>
              <a:path w="1094231" h="333755">
                <a:moveTo>
                  <a:pt x="54863" y="0"/>
                </a:moveTo>
                <a:lnTo>
                  <a:pt x="16947" y="15804"/>
                </a:lnTo>
                <a:lnTo>
                  <a:pt x="71" y="53526"/>
                </a:lnTo>
                <a:lnTo>
                  <a:pt x="0" y="56387"/>
                </a:lnTo>
                <a:lnTo>
                  <a:pt x="0" y="278891"/>
                </a:lnTo>
                <a:lnTo>
                  <a:pt x="15473" y="317218"/>
                </a:lnTo>
                <a:lnTo>
                  <a:pt x="53232" y="333732"/>
                </a:lnTo>
                <a:lnTo>
                  <a:pt x="54863" y="333755"/>
                </a:lnTo>
                <a:lnTo>
                  <a:pt x="1039367" y="333755"/>
                </a:lnTo>
                <a:lnTo>
                  <a:pt x="1077694" y="318282"/>
                </a:lnTo>
                <a:lnTo>
                  <a:pt x="1094208" y="280523"/>
                </a:lnTo>
                <a:lnTo>
                  <a:pt x="1094231" y="278891"/>
                </a:lnTo>
                <a:lnTo>
                  <a:pt x="1094231" y="56387"/>
                </a:lnTo>
                <a:lnTo>
                  <a:pt x="1079153" y="17745"/>
                </a:lnTo>
                <a:lnTo>
                  <a:pt x="1042225" y="76"/>
                </a:lnTo>
                <a:lnTo>
                  <a:pt x="1039367" y="0"/>
                </a:lnTo>
                <a:lnTo>
                  <a:pt x="5486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81271" y="5070347"/>
            <a:ext cx="576071" cy="591311"/>
          </a:xfrm>
          <a:custGeom>
            <a:avLst/>
            <a:gdLst/>
            <a:ahLst/>
            <a:cxnLst/>
            <a:rect l="l" t="t" r="r" b="b"/>
            <a:pathLst>
              <a:path w="576071" h="591311">
                <a:moveTo>
                  <a:pt x="513587" y="42671"/>
                </a:moveTo>
                <a:lnTo>
                  <a:pt x="499871" y="42672"/>
                </a:lnTo>
                <a:lnTo>
                  <a:pt x="499871" y="76200"/>
                </a:lnTo>
                <a:lnTo>
                  <a:pt x="576071" y="38100"/>
                </a:lnTo>
                <a:lnTo>
                  <a:pt x="513587" y="42671"/>
                </a:lnTo>
                <a:close/>
              </a:path>
              <a:path w="576071" h="591311">
                <a:moveTo>
                  <a:pt x="286511" y="585216"/>
                </a:moveTo>
                <a:lnTo>
                  <a:pt x="4572" y="585215"/>
                </a:lnTo>
                <a:lnTo>
                  <a:pt x="1524" y="586739"/>
                </a:lnTo>
                <a:lnTo>
                  <a:pt x="0" y="591311"/>
                </a:lnTo>
                <a:lnTo>
                  <a:pt x="1524" y="594359"/>
                </a:lnTo>
                <a:lnTo>
                  <a:pt x="4572" y="595883"/>
                </a:lnTo>
                <a:lnTo>
                  <a:pt x="291083" y="595883"/>
                </a:lnTo>
                <a:lnTo>
                  <a:pt x="294131" y="594359"/>
                </a:lnTo>
                <a:lnTo>
                  <a:pt x="295655" y="591311"/>
                </a:lnTo>
                <a:lnTo>
                  <a:pt x="295655" y="42672"/>
                </a:lnTo>
                <a:lnTo>
                  <a:pt x="513587" y="42671"/>
                </a:lnTo>
                <a:lnTo>
                  <a:pt x="516635" y="41148"/>
                </a:lnTo>
                <a:lnTo>
                  <a:pt x="518159" y="38100"/>
                </a:lnTo>
                <a:lnTo>
                  <a:pt x="516635" y="41148"/>
                </a:lnTo>
                <a:lnTo>
                  <a:pt x="513587" y="42671"/>
                </a:lnTo>
                <a:lnTo>
                  <a:pt x="576071" y="38100"/>
                </a:lnTo>
                <a:lnTo>
                  <a:pt x="516635" y="35051"/>
                </a:lnTo>
                <a:lnTo>
                  <a:pt x="513587" y="33527"/>
                </a:lnTo>
                <a:lnTo>
                  <a:pt x="499871" y="33528"/>
                </a:lnTo>
                <a:lnTo>
                  <a:pt x="295655" y="38100"/>
                </a:lnTo>
                <a:lnTo>
                  <a:pt x="291083" y="42671"/>
                </a:lnTo>
                <a:lnTo>
                  <a:pt x="291083" y="585215"/>
                </a:lnTo>
                <a:lnTo>
                  <a:pt x="286511" y="591311"/>
                </a:lnTo>
                <a:lnTo>
                  <a:pt x="286511" y="585216"/>
                </a:lnTo>
                <a:close/>
              </a:path>
              <a:path w="576071" h="591311">
                <a:moveTo>
                  <a:pt x="291083" y="33527"/>
                </a:moveTo>
                <a:lnTo>
                  <a:pt x="288035" y="35051"/>
                </a:lnTo>
                <a:lnTo>
                  <a:pt x="286511" y="38100"/>
                </a:lnTo>
                <a:lnTo>
                  <a:pt x="286511" y="591311"/>
                </a:lnTo>
                <a:lnTo>
                  <a:pt x="291083" y="585215"/>
                </a:lnTo>
                <a:lnTo>
                  <a:pt x="291083" y="42671"/>
                </a:lnTo>
                <a:lnTo>
                  <a:pt x="295655" y="38100"/>
                </a:lnTo>
                <a:lnTo>
                  <a:pt x="499871" y="33528"/>
                </a:lnTo>
                <a:lnTo>
                  <a:pt x="291083" y="33527"/>
                </a:lnTo>
                <a:close/>
              </a:path>
              <a:path w="576071" h="591311">
                <a:moveTo>
                  <a:pt x="513587" y="33527"/>
                </a:moveTo>
                <a:lnTo>
                  <a:pt x="516635" y="35051"/>
                </a:lnTo>
                <a:lnTo>
                  <a:pt x="576071" y="38100"/>
                </a:lnTo>
                <a:lnTo>
                  <a:pt x="499871" y="0"/>
                </a:lnTo>
                <a:lnTo>
                  <a:pt x="499871" y="33528"/>
                </a:lnTo>
                <a:lnTo>
                  <a:pt x="513587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479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823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3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09487" y="4088891"/>
            <a:ext cx="1039367" cy="524255"/>
          </a:xfrm>
          <a:custGeom>
            <a:avLst/>
            <a:gdLst/>
            <a:ahLst/>
            <a:cxnLst/>
            <a:rect l="l" t="t" r="r" b="b"/>
            <a:pathLst>
              <a:path w="1039367" h="524255">
                <a:moveTo>
                  <a:pt x="88391" y="0"/>
                </a:moveTo>
                <a:lnTo>
                  <a:pt x="47211" y="10179"/>
                </a:lnTo>
                <a:lnTo>
                  <a:pt x="16305" y="37266"/>
                </a:lnTo>
                <a:lnTo>
                  <a:pt x="852" y="76083"/>
                </a:lnTo>
                <a:lnTo>
                  <a:pt x="0" y="88392"/>
                </a:lnTo>
                <a:lnTo>
                  <a:pt x="0" y="437387"/>
                </a:lnTo>
                <a:lnTo>
                  <a:pt x="10349" y="477869"/>
                </a:lnTo>
                <a:lnTo>
                  <a:pt x="37853" y="508451"/>
                </a:lnTo>
                <a:lnTo>
                  <a:pt x="77201" y="523552"/>
                </a:lnTo>
                <a:lnTo>
                  <a:pt x="88391" y="524255"/>
                </a:lnTo>
                <a:lnTo>
                  <a:pt x="950975" y="524255"/>
                </a:lnTo>
                <a:lnTo>
                  <a:pt x="992475" y="513951"/>
                </a:lnTo>
                <a:lnTo>
                  <a:pt x="1023476" y="486756"/>
                </a:lnTo>
                <a:lnTo>
                  <a:pt x="1038664" y="448250"/>
                </a:lnTo>
                <a:lnTo>
                  <a:pt x="1039367" y="437387"/>
                </a:lnTo>
                <a:lnTo>
                  <a:pt x="1039367" y="88392"/>
                </a:lnTo>
                <a:lnTo>
                  <a:pt x="1029188" y="47211"/>
                </a:lnTo>
                <a:lnTo>
                  <a:pt x="1002101" y="16305"/>
                </a:lnTo>
                <a:lnTo>
                  <a:pt x="963284" y="852"/>
                </a:lnTo>
                <a:lnTo>
                  <a:pt x="950975" y="0"/>
                </a:lnTo>
                <a:lnTo>
                  <a:pt x="8839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53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82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12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156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3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486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815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6" y="9144"/>
                </a:lnTo>
                <a:lnTo>
                  <a:pt x="38100" y="4572"/>
                </a:lnTo>
                <a:lnTo>
                  <a:pt x="36576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145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489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819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48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478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22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152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48171" y="4038599"/>
            <a:ext cx="38099" cy="9144"/>
          </a:xfrm>
          <a:custGeom>
            <a:avLst/>
            <a:gdLst/>
            <a:ahLst/>
            <a:cxnLst/>
            <a:rect l="l" t="t" r="r" b="b"/>
            <a:pathLst>
              <a:path w="38099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099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11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155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485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814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44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488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18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147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477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821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151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480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81015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154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484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81371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14315" y="4038599"/>
            <a:ext cx="38099" cy="9144"/>
          </a:xfrm>
          <a:custGeom>
            <a:avLst/>
            <a:gdLst/>
            <a:ahLst/>
            <a:cxnLst/>
            <a:rect l="l" t="t" r="r" b="b"/>
            <a:pathLst>
              <a:path w="38099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099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48783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52771" y="50490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81727" y="4038599"/>
            <a:ext cx="38100" cy="9144"/>
          </a:xfrm>
          <a:custGeom>
            <a:avLst/>
            <a:gdLst/>
            <a:ahLst/>
            <a:cxnLst/>
            <a:rect l="l" t="t" r="r" b="b"/>
            <a:pathLst>
              <a:path w="38100" h="9144">
                <a:moveTo>
                  <a:pt x="0" y="4572"/>
                </a:moveTo>
                <a:lnTo>
                  <a:pt x="1524" y="9144"/>
                </a:lnTo>
                <a:lnTo>
                  <a:pt x="36575" y="9144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52771" y="40477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7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7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52771" y="41147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6"/>
                </a:lnTo>
                <a:lnTo>
                  <a:pt x="4572" y="38100"/>
                </a:lnTo>
                <a:lnTo>
                  <a:pt x="7620" y="36576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52771" y="4181855"/>
            <a:ext cx="9144" cy="38099"/>
          </a:xfrm>
          <a:custGeom>
            <a:avLst/>
            <a:gdLst/>
            <a:ahLst/>
            <a:cxnLst/>
            <a:rect l="l" t="t" r="r" b="b"/>
            <a:pathLst>
              <a:path w="9144" h="38099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099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52771" y="4248911"/>
            <a:ext cx="9144" cy="38099"/>
          </a:xfrm>
          <a:custGeom>
            <a:avLst/>
            <a:gdLst/>
            <a:ahLst/>
            <a:cxnLst/>
            <a:rect l="l" t="t" r="r" b="b"/>
            <a:pathLst>
              <a:path w="9144" h="38099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099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52771" y="43144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52771" y="43814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52771" y="44485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52771" y="45156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52771" y="45811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52771" y="46481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52771" y="47152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52771" y="47823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52771" y="48478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52771" y="49148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52771" y="49819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52771" y="51145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52771" y="51815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52771" y="52486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52771" y="53157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52771" y="5381243"/>
            <a:ext cx="9144" cy="38099"/>
          </a:xfrm>
          <a:custGeom>
            <a:avLst/>
            <a:gdLst/>
            <a:ahLst/>
            <a:cxnLst/>
            <a:rect l="l" t="t" r="r" b="b"/>
            <a:pathLst>
              <a:path w="9144" h="38099">
                <a:moveTo>
                  <a:pt x="0" y="6096"/>
                </a:moveTo>
                <a:lnTo>
                  <a:pt x="0" y="33527"/>
                </a:lnTo>
                <a:lnTo>
                  <a:pt x="1524" y="38099"/>
                </a:lnTo>
                <a:lnTo>
                  <a:pt x="7620" y="38099"/>
                </a:lnTo>
                <a:lnTo>
                  <a:pt x="9144" y="33527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52771" y="54482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52771" y="55153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52771" y="55824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52771" y="56479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52771" y="57149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52771" y="57820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52771" y="58491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52771" y="59146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52771" y="59816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52771" y="6048755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8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52771" y="6115811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52771" y="6181343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7620" y="38100"/>
                </a:lnTo>
                <a:lnTo>
                  <a:pt x="9144" y="33528"/>
                </a:lnTo>
                <a:lnTo>
                  <a:pt x="9144" y="6096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817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487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14315" y="6286499"/>
            <a:ext cx="38099" cy="9143"/>
          </a:xfrm>
          <a:custGeom>
            <a:avLst/>
            <a:gdLst/>
            <a:ahLst/>
            <a:cxnLst/>
            <a:rect l="l" t="t" r="r" b="b"/>
            <a:pathLst>
              <a:path w="38099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099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813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484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154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10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480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151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821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477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147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818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88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144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6814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52771" y="6248399"/>
            <a:ext cx="9144" cy="38100"/>
          </a:xfrm>
          <a:custGeom>
            <a:avLst/>
            <a:gdLst/>
            <a:ahLst/>
            <a:cxnLst/>
            <a:rect l="l" t="t" r="r" b="b"/>
            <a:pathLst>
              <a:path w="9144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7620" y="36575"/>
                </a:lnTo>
                <a:lnTo>
                  <a:pt x="9144" y="33527"/>
                </a:ln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485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155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811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48171" y="6286499"/>
            <a:ext cx="38099" cy="9143"/>
          </a:xfrm>
          <a:custGeom>
            <a:avLst/>
            <a:gdLst/>
            <a:ahLst/>
            <a:cxnLst/>
            <a:rect l="l" t="t" r="r" b="b"/>
            <a:pathLst>
              <a:path w="38099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099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152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822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478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148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819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489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145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815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6" y="9143"/>
                </a:lnTo>
                <a:lnTo>
                  <a:pt x="38100" y="4572"/>
                </a:lnTo>
                <a:lnTo>
                  <a:pt x="36576" y="1524"/>
                </a:lnTo>
                <a:lnTo>
                  <a:pt x="3352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486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156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3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812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48271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815327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986015" y="5362955"/>
            <a:ext cx="10668" cy="38099"/>
          </a:xfrm>
          <a:custGeom>
            <a:avLst/>
            <a:gdLst/>
            <a:ahLst/>
            <a:cxnLst/>
            <a:rect l="l" t="t" r="r" b="b"/>
            <a:pathLst>
              <a:path w="10668" h="38099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099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986015" y="52958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82383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2003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86015" y="62301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47915" y="6286499"/>
            <a:ext cx="38100" cy="9143"/>
          </a:xfrm>
          <a:custGeom>
            <a:avLst/>
            <a:gdLst/>
            <a:ahLst/>
            <a:cxnLst/>
            <a:rect l="l" t="t" r="r" b="b"/>
            <a:pathLst>
              <a:path w="38100" h="9143">
                <a:moveTo>
                  <a:pt x="0" y="4572"/>
                </a:moveTo>
                <a:lnTo>
                  <a:pt x="1524" y="9143"/>
                </a:lnTo>
                <a:lnTo>
                  <a:pt x="36575" y="9143"/>
                </a:lnTo>
                <a:lnTo>
                  <a:pt x="38100" y="4572"/>
                </a:lnTo>
                <a:lnTo>
                  <a:pt x="36575" y="1524"/>
                </a:lnTo>
                <a:lnTo>
                  <a:pt x="3352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86015" y="61630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86015" y="60959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86015" y="60289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86015" y="5963411"/>
            <a:ext cx="10668" cy="38099"/>
          </a:xfrm>
          <a:custGeom>
            <a:avLst/>
            <a:gdLst/>
            <a:ahLst/>
            <a:cxnLst/>
            <a:rect l="l" t="t" r="r" b="b"/>
            <a:pathLst>
              <a:path w="10668" h="38099">
                <a:moveTo>
                  <a:pt x="0" y="4571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099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1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86015" y="58963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86015" y="58292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86015" y="57622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986015" y="56967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986015" y="56296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986015" y="55625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986015" y="54955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986015" y="54300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986015" y="52288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986015" y="51633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86015" y="50962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86015" y="50291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986015" y="49621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986015" y="48966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986015" y="4829555"/>
            <a:ext cx="10668" cy="38099"/>
          </a:xfrm>
          <a:custGeom>
            <a:avLst/>
            <a:gdLst/>
            <a:ahLst/>
            <a:cxnLst/>
            <a:rect l="l" t="t" r="r" b="b"/>
            <a:pathLst>
              <a:path w="10668" h="38099">
                <a:moveTo>
                  <a:pt x="0" y="4571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099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1"/>
                </a:lnTo>
                <a:lnTo>
                  <a:pt x="9144" y="1523"/>
                </a:lnTo>
                <a:lnTo>
                  <a:pt x="4572" y="0"/>
                </a:lnTo>
                <a:lnTo>
                  <a:pt x="1524" y="1523"/>
                </a:lnTo>
                <a:lnTo>
                  <a:pt x="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86015" y="47624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86015" y="46954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986015" y="46299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986015" y="45628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86015" y="4495799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86015" y="44287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86015" y="43632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986015" y="4296155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8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8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986015" y="4229099"/>
            <a:ext cx="10668" cy="38099"/>
          </a:xfrm>
          <a:custGeom>
            <a:avLst/>
            <a:gdLst/>
            <a:ahLst/>
            <a:cxnLst/>
            <a:rect l="l" t="t" r="r" b="b"/>
            <a:pathLst>
              <a:path w="10668" h="38099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099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986015" y="4162043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6096"/>
                </a:moveTo>
                <a:lnTo>
                  <a:pt x="0" y="33528"/>
                </a:lnTo>
                <a:lnTo>
                  <a:pt x="1524" y="38100"/>
                </a:lnTo>
                <a:lnTo>
                  <a:pt x="9144" y="38100"/>
                </a:lnTo>
                <a:lnTo>
                  <a:pt x="10668" y="33528"/>
                </a:lnTo>
                <a:lnTo>
                  <a:pt x="10668" y="6096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986015" y="4096511"/>
            <a:ext cx="10668" cy="38100"/>
          </a:xfrm>
          <a:custGeom>
            <a:avLst/>
            <a:gdLst/>
            <a:ahLst/>
            <a:cxnLst/>
            <a:rect l="l" t="t" r="r" b="b"/>
            <a:pathLst>
              <a:path w="10668" h="38100">
                <a:moveTo>
                  <a:pt x="0" y="4572"/>
                </a:moveTo>
                <a:lnTo>
                  <a:pt x="0" y="33527"/>
                </a:lnTo>
                <a:lnTo>
                  <a:pt x="1524" y="36575"/>
                </a:lnTo>
                <a:lnTo>
                  <a:pt x="4572" y="38100"/>
                </a:lnTo>
                <a:lnTo>
                  <a:pt x="9144" y="36575"/>
                </a:lnTo>
                <a:lnTo>
                  <a:pt x="10668" y="33527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86015" y="4038599"/>
            <a:ext cx="10668" cy="28956"/>
          </a:xfrm>
          <a:custGeom>
            <a:avLst/>
            <a:gdLst/>
            <a:ahLst/>
            <a:cxnLst/>
            <a:rect l="l" t="t" r="r" b="b"/>
            <a:pathLst>
              <a:path w="10668" h="28956">
                <a:moveTo>
                  <a:pt x="0" y="4572"/>
                </a:moveTo>
                <a:lnTo>
                  <a:pt x="0" y="24384"/>
                </a:lnTo>
                <a:lnTo>
                  <a:pt x="1524" y="27432"/>
                </a:lnTo>
                <a:lnTo>
                  <a:pt x="4572" y="28956"/>
                </a:lnTo>
                <a:lnTo>
                  <a:pt x="9144" y="27432"/>
                </a:lnTo>
                <a:lnTo>
                  <a:pt x="10668" y="24384"/>
                </a:lnTo>
                <a:lnTo>
                  <a:pt x="10668" y="4572"/>
                </a:lnTo>
                <a:lnTo>
                  <a:pt x="914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1955" y="6004559"/>
            <a:ext cx="903731" cy="551687"/>
          </a:xfrm>
          <a:custGeom>
            <a:avLst/>
            <a:gdLst/>
            <a:ahLst/>
            <a:cxnLst/>
            <a:rect l="l" t="t" r="r" b="b"/>
            <a:pathLst>
              <a:path w="903731" h="551687">
                <a:moveTo>
                  <a:pt x="91439" y="0"/>
                </a:moveTo>
                <a:lnTo>
                  <a:pt x="50187" y="9897"/>
                </a:lnTo>
                <a:lnTo>
                  <a:pt x="18608" y="36314"/>
                </a:lnTo>
                <a:lnTo>
                  <a:pt x="1614" y="74340"/>
                </a:lnTo>
                <a:lnTo>
                  <a:pt x="0" y="91439"/>
                </a:lnTo>
                <a:lnTo>
                  <a:pt x="0" y="460247"/>
                </a:lnTo>
                <a:lnTo>
                  <a:pt x="9897" y="501500"/>
                </a:lnTo>
                <a:lnTo>
                  <a:pt x="36314" y="533079"/>
                </a:lnTo>
                <a:lnTo>
                  <a:pt x="74340" y="550073"/>
                </a:lnTo>
                <a:lnTo>
                  <a:pt x="91439" y="551687"/>
                </a:lnTo>
                <a:lnTo>
                  <a:pt x="812291" y="551687"/>
                </a:lnTo>
                <a:lnTo>
                  <a:pt x="853544" y="541790"/>
                </a:lnTo>
                <a:lnTo>
                  <a:pt x="885123" y="515373"/>
                </a:lnTo>
                <a:lnTo>
                  <a:pt x="902117" y="477347"/>
                </a:lnTo>
                <a:lnTo>
                  <a:pt x="903731" y="460247"/>
                </a:lnTo>
                <a:lnTo>
                  <a:pt x="903731" y="91439"/>
                </a:lnTo>
                <a:lnTo>
                  <a:pt x="893834" y="50187"/>
                </a:lnTo>
                <a:lnTo>
                  <a:pt x="867417" y="18608"/>
                </a:lnTo>
                <a:lnTo>
                  <a:pt x="829391" y="1614"/>
                </a:lnTo>
                <a:lnTo>
                  <a:pt x="812291" y="0"/>
                </a:lnTo>
                <a:lnTo>
                  <a:pt x="914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04187" y="5571743"/>
            <a:ext cx="76200" cy="432815"/>
          </a:xfrm>
          <a:custGeom>
            <a:avLst/>
            <a:gdLst/>
            <a:ahLst/>
            <a:cxnLst/>
            <a:rect l="l" t="t" r="r" b="b"/>
            <a:pathLst>
              <a:path w="76200" h="432815">
                <a:moveTo>
                  <a:pt x="44196" y="356615"/>
                </a:moveTo>
                <a:lnTo>
                  <a:pt x="44195" y="4572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2"/>
                </a:lnTo>
                <a:lnTo>
                  <a:pt x="33528" y="368808"/>
                </a:lnTo>
                <a:lnTo>
                  <a:pt x="35051" y="373380"/>
                </a:lnTo>
                <a:lnTo>
                  <a:pt x="44196" y="356615"/>
                </a:lnTo>
                <a:close/>
              </a:path>
              <a:path w="76200" h="432815">
                <a:moveTo>
                  <a:pt x="42671" y="373380"/>
                </a:moveTo>
                <a:lnTo>
                  <a:pt x="38100" y="373380"/>
                </a:lnTo>
                <a:lnTo>
                  <a:pt x="38100" y="432815"/>
                </a:lnTo>
                <a:lnTo>
                  <a:pt x="76200" y="356616"/>
                </a:lnTo>
                <a:lnTo>
                  <a:pt x="42671" y="373380"/>
                </a:lnTo>
                <a:close/>
              </a:path>
              <a:path w="76200" h="432815">
                <a:moveTo>
                  <a:pt x="33528" y="356615"/>
                </a:moveTo>
                <a:lnTo>
                  <a:pt x="0" y="356616"/>
                </a:lnTo>
                <a:lnTo>
                  <a:pt x="38100" y="432815"/>
                </a:lnTo>
                <a:lnTo>
                  <a:pt x="38100" y="373380"/>
                </a:lnTo>
                <a:lnTo>
                  <a:pt x="42671" y="373380"/>
                </a:lnTo>
                <a:lnTo>
                  <a:pt x="76200" y="356616"/>
                </a:lnTo>
                <a:lnTo>
                  <a:pt x="44196" y="356615"/>
                </a:lnTo>
                <a:lnTo>
                  <a:pt x="44195" y="368808"/>
                </a:lnTo>
                <a:lnTo>
                  <a:pt x="44196" y="356615"/>
                </a:lnTo>
                <a:lnTo>
                  <a:pt x="35051" y="373380"/>
                </a:lnTo>
                <a:lnTo>
                  <a:pt x="33528" y="368808"/>
                </a:lnTo>
                <a:lnTo>
                  <a:pt x="33528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1955" y="6975347"/>
            <a:ext cx="1360931" cy="391667"/>
          </a:xfrm>
          <a:custGeom>
            <a:avLst/>
            <a:gdLst/>
            <a:ahLst/>
            <a:cxnLst/>
            <a:rect l="l" t="t" r="r" b="b"/>
            <a:pathLst>
              <a:path w="1360931" h="391667">
                <a:moveTo>
                  <a:pt x="64007" y="0"/>
                </a:moveTo>
                <a:lnTo>
                  <a:pt x="25080" y="13953"/>
                </a:lnTo>
                <a:lnTo>
                  <a:pt x="2347" y="48359"/>
                </a:lnTo>
                <a:lnTo>
                  <a:pt x="0" y="65531"/>
                </a:lnTo>
                <a:lnTo>
                  <a:pt x="0" y="326135"/>
                </a:lnTo>
                <a:lnTo>
                  <a:pt x="13382" y="366284"/>
                </a:lnTo>
                <a:lnTo>
                  <a:pt x="46950" y="389312"/>
                </a:lnTo>
                <a:lnTo>
                  <a:pt x="64007" y="391667"/>
                </a:lnTo>
                <a:lnTo>
                  <a:pt x="1296923" y="391667"/>
                </a:lnTo>
                <a:lnTo>
                  <a:pt x="1335851" y="378176"/>
                </a:lnTo>
                <a:lnTo>
                  <a:pt x="1358584" y="343840"/>
                </a:lnTo>
                <a:lnTo>
                  <a:pt x="1360931" y="326135"/>
                </a:lnTo>
                <a:lnTo>
                  <a:pt x="1360931" y="65531"/>
                </a:lnTo>
                <a:lnTo>
                  <a:pt x="1347549" y="26032"/>
                </a:lnTo>
                <a:lnTo>
                  <a:pt x="1313981" y="2462"/>
                </a:lnTo>
                <a:lnTo>
                  <a:pt x="1296923" y="0"/>
                </a:lnTo>
                <a:lnTo>
                  <a:pt x="6400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04187" y="6551675"/>
            <a:ext cx="76200" cy="434339"/>
          </a:xfrm>
          <a:custGeom>
            <a:avLst/>
            <a:gdLst/>
            <a:ahLst/>
            <a:cxnLst/>
            <a:rect l="l" t="t" r="r" b="b"/>
            <a:pathLst>
              <a:path w="76200" h="434340">
                <a:moveTo>
                  <a:pt x="44195" y="358140"/>
                </a:moveTo>
                <a:lnTo>
                  <a:pt x="44195" y="4572"/>
                </a:lnTo>
                <a:lnTo>
                  <a:pt x="42671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8" y="4572"/>
                </a:lnTo>
                <a:lnTo>
                  <a:pt x="33528" y="370332"/>
                </a:lnTo>
                <a:lnTo>
                  <a:pt x="35051" y="373380"/>
                </a:lnTo>
                <a:lnTo>
                  <a:pt x="44195" y="358140"/>
                </a:lnTo>
                <a:close/>
              </a:path>
              <a:path w="76200" h="434340">
                <a:moveTo>
                  <a:pt x="42671" y="373380"/>
                </a:moveTo>
                <a:lnTo>
                  <a:pt x="38100" y="374904"/>
                </a:lnTo>
                <a:lnTo>
                  <a:pt x="38100" y="434340"/>
                </a:lnTo>
                <a:lnTo>
                  <a:pt x="76200" y="358140"/>
                </a:lnTo>
                <a:lnTo>
                  <a:pt x="42671" y="373380"/>
                </a:lnTo>
                <a:close/>
              </a:path>
              <a:path w="76200" h="434340">
                <a:moveTo>
                  <a:pt x="33527" y="358140"/>
                </a:moveTo>
                <a:lnTo>
                  <a:pt x="0" y="358140"/>
                </a:lnTo>
                <a:lnTo>
                  <a:pt x="38100" y="434340"/>
                </a:lnTo>
                <a:lnTo>
                  <a:pt x="38100" y="374904"/>
                </a:lnTo>
                <a:lnTo>
                  <a:pt x="42671" y="373380"/>
                </a:lnTo>
                <a:lnTo>
                  <a:pt x="76200" y="358140"/>
                </a:lnTo>
                <a:lnTo>
                  <a:pt x="44195" y="358140"/>
                </a:lnTo>
                <a:lnTo>
                  <a:pt x="44195" y="370332"/>
                </a:lnTo>
                <a:lnTo>
                  <a:pt x="44195" y="358140"/>
                </a:lnTo>
                <a:lnTo>
                  <a:pt x="35051" y="373380"/>
                </a:lnTo>
                <a:lnTo>
                  <a:pt x="33528" y="370332"/>
                </a:lnTo>
                <a:lnTo>
                  <a:pt x="33527" y="35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300" y="1571498"/>
            <a:ext cx="11078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 smtClean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8900" y="1581404"/>
            <a:ext cx="80134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Al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r</a:t>
            </a:r>
            <a:r>
              <a:rPr sz="1650" spc="4" baseline="2482" dirty="0" smtClean="0">
                <a:latin typeface="Calibri"/>
                <a:cs typeface="Calibri"/>
              </a:rPr>
              <a:t> P</a:t>
            </a:r>
            <a:r>
              <a:rPr sz="1650" spc="0" baseline="2482" dirty="0" smtClean="0">
                <a:latin typeface="Calibri"/>
                <a:cs typeface="Calibri"/>
              </a:rPr>
              <a:t>r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r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6415" y="2291587"/>
            <a:ext cx="101726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3979" y="2297683"/>
            <a:ext cx="1335553" cy="36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elak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kan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nd</a:t>
            </a:r>
            <a:r>
              <a:rPr sz="1100" spc="0" dirty="0" smtClean="0">
                <a:latin typeface="Calibri"/>
                <a:cs typeface="Calibri"/>
              </a:rPr>
              <a:t>aftaran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6415" y="2806699"/>
            <a:ext cx="48403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Vali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1103" y="3204463"/>
            <a:ext cx="57068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B</a:t>
            </a:r>
            <a:r>
              <a:rPr sz="1650" spc="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5080" y="3326383"/>
            <a:ext cx="78549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as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28"/>
              </a:spcBef>
            </a:pPr>
            <a:r>
              <a:rPr sz="1100" spc="0" dirty="0" smtClean="0">
                <a:latin typeface="Calibri"/>
                <a:cs typeface="Calibri"/>
              </a:rPr>
              <a:t>U</a:t>
            </a:r>
            <a:r>
              <a:rPr sz="1100" spc="4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8235" y="3344671"/>
            <a:ext cx="683280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-4" baseline="2482" dirty="0" smtClean="0">
                <a:latin typeface="Calibri"/>
                <a:cs typeface="Calibri"/>
              </a:rPr>
              <a:t>npu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4" baseline="2482" dirty="0" smtClean="0">
                <a:latin typeface="Calibri"/>
                <a:cs typeface="Calibri"/>
              </a:rPr>
              <a:t> D</a:t>
            </a:r>
            <a:r>
              <a:rPr sz="1650" spc="0" baseline="2482" dirty="0" smtClean="0">
                <a:latin typeface="Calibri"/>
                <a:cs typeface="Calibri"/>
              </a:rPr>
              <a:t>ata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3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1103" y="3643375"/>
            <a:ext cx="55975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B</a:t>
            </a:r>
            <a:r>
              <a:rPr sz="1650" spc="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0236" y="3957320"/>
            <a:ext cx="3153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B</a:t>
            </a:r>
            <a:r>
              <a:rPr sz="1650" spc="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6239" y="4138675"/>
            <a:ext cx="979411" cy="36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B</a:t>
            </a:r>
            <a:r>
              <a:rPr sz="1650" spc="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43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Baru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659" y="4173728"/>
            <a:ext cx="836954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S Se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es</a:t>
            </a:r>
            <a:r>
              <a:rPr sz="1650" spc="-9" baseline="2482" dirty="0" smtClean="0">
                <a:latin typeface="Calibri"/>
                <a:cs typeface="Calibri"/>
              </a:rPr>
              <a:t>t</a:t>
            </a:r>
            <a:r>
              <a:rPr sz="1650" spc="0" baseline="2482" dirty="0" smtClean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53"/>
              </a:spcBef>
            </a:pPr>
            <a:r>
              <a:rPr sz="1100" spc="0" dirty="0" smtClean="0">
                <a:latin typeface="Calibri"/>
                <a:cs typeface="Calibri"/>
              </a:rPr>
              <a:t>Se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el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6000" y="4355083"/>
            <a:ext cx="81283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Tra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skip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759" y="4766563"/>
            <a:ext cx="9268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KRS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siswa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7015" y="4775707"/>
            <a:ext cx="700106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is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lay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53"/>
              </a:spcBef>
            </a:pPr>
            <a:r>
              <a:rPr sz="1100" spc="0" dirty="0" smtClean="0">
                <a:latin typeface="Calibri"/>
                <a:cs typeface="Calibri"/>
              </a:rPr>
              <a:t>Se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1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5383" y="4883911"/>
            <a:ext cx="95865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855" y="5190235"/>
            <a:ext cx="1041385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-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w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ad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9" baseline="2482" dirty="0" smtClean="0">
                <a:latin typeface="Calibri"/>
                <a:cs typeface="Calibri"/>
              </a:rPr>
              <a:t>t</a:t>
            </a:r>
            <a:r>
              <a:rPr sz="1650" spc="0" baseline="2482" dirty="0" smtClean="0">
                <a:latin typeface="Calibri"/>
                <a:cs typeface="Calibri"/>
              </a:rPr>
              <a:t>eri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53"/>
              </a:spcBef>
            </a:pP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liah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459" y="5318251"/>
            <a:ext cx="68328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5511" y="5450839"/>
            <a:ext cx="27077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3003" y="5557519"/>
            <a:ext cx="105035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u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6667" y="5755639"/>
            <a:ext cx="812837" cy="362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Tra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skip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4" dirty="0" smtClean="0">
                <a:latin typeface="Calibri"/>
                <a:cs typeface="Calibri"/>
              </a:rPr>
              <a:t>nv</a:t>
            </a:r>
            <a:r>
              <a:rPr sz="1100" spc="0" dirty="0" smtClean="0">
                <a:latin typeface="Calibri"/>
                <a:cs typeface="Calibri"/>
              </a:rPr>
              <a:t>ersi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2047" y="5833363"/>
            <a:ext cx="70010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is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lay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127" y="6090919"/>
            <a:ext cx="660145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ngg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ti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53"/>
              </a:spcBef>
            </a:pPr>
            <a:r>
              <a:rPr sz="1100" spc="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ass</a:t>
            </a:r>
            <a:r>
              <a:rPr sz="1100" spc="-9" dirty="0" smtClean="0">
                <a:latin typeface="Calibri"/>
                <a:cs typeface="Calibri"/>
              </a:rPr>
              <a:t>w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0508" y="7055611"/>
            <a:ext cx="115064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elak</a:t>
            </a:r>
            <a:r>
              <a:rPr sz="1650" spc="-1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kan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g O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600200" y="1110995"/>
            <a:ext cx="4174235" cy="2446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4422647"/>
            <a:ext cx="3989832" cy="2337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7374636"/>
            <a:ext cx="3989832" cy="2337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927608"/>
            <a:ext cx="1871212" cy="167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asiswa</a:t>
            </a:r>
            <a:r>
              <a:rPr sz="1650" spc="-9" baseline="4964" dirty="0" smtClean="0">
                <a:latin typeface="Calibri"/>
                <a:cs typeface="Calibri"/>
              </a:rPr>
              <a:t> </a:t>
            </a:r>
            <a:r>
              <a:rPr sz="1650" spc="-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elak</a:t>
            </a:r>
            <a:r>
              <a:rPr sz="1650" spc="-4" baseline="4964" dirty="0" smtClean="0">
                <a:latin typeface="Calibri"/>
                <a:cs typeface="Calibri"/>
              </a:rPr>
              <a:t>u</a:t>
            </a:r>
            <a:r>
              <a:rPr sz="1650" spc="0" baseline="4964" dirty="0" smtClean="0">
                <a:latin typeface="Calibri"/>
                <a:cs typeface="Calibri"/>
              </a:rPr>
              <a:t>kan</a:t>
            </a:r>
            <a:r>
              <a:rPr sz="1650" spc="-4" baseline="4964" dirty="0" smtClean="0">
                <a:latin typeface="Calibri"/>
                <a:cs typeface="Calibri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l</a:t>
            </a:r>
            <a:r>
              <a:rPr sz="1650" spc="4" baseline="4964" dirty="0" smtClean="0">
                <a:latin typeface="Calibri"/>
                <a:cs typeface="Calibri"/>
              </a:rPr>
              <a:t>o</a:t>
            </a:r>
            <a:r>
              <a:rPr sz="1650" spc="-4" baseline="4964" dirty="0" smtClean="0">
                <a:latin typeface="Calibri"/>
                <a:cs typeface="Calibri"/>
              </a:rPr>
              <a:t>g</a:t>
            </a:r>
            <a:r>
              <a:rPr sz="1650" spc="-14" baseline="4964" dirty="0" smtClean="0">
                <a:latin typeface="Calibri"/>
                <a:cs typeface="Calibri"/>
              </a:rPr>
              <a:t>i</a:t>
            </a:r>
            <a:r>
              <a:rPr sz="1650" spc="0" baseline="4964" dirty="0" smtClean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4045711"/>
            <a:ext cx="5009517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-4" baseline="4964" dirty="0" smtClean="0">
                <a:latin typeface="Calibri"/>
                <a:cs typeface="Calibri"/>
              </a:rPr>
              <a:t>J</a:t>
            </a:r>
            <a:r>
              <a:rPr sz="1650" spc="0" baseline="4964" dirty="0" smtClean="0">
                <a:latin typeface="Calibri"/>
                <a:cs typeface="Calibri"/>
              </a:rPr>
              <a:t>ika</a:t>
            </a:r>
            <a:r>
              <a:rPr sz="1650" spc="4" baseline="4964" dirty="0" smtClean="0">
                <a:latin typeface="Calibri"/>
                <a:cs typeface="Calibri"/>
              </a:rPr>
              <a:t> m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asi</a:t>
            </a:r>
            <a:r>
              <a:rPr sz="1650" spc="-9" baseline="4964" dirty="0" smtClean="0">
                <a:latin typeface="Calibri"/>
                <a:cs typeface="Calibri"/>
              </a:rPr>
              <a:t>s</a:t>
            </a:r>
            <a:r>
              <a:rPr sz="1650" spc="0" baseline="4964" dirty="0" smtClean="0">
                <a:latin typeface="Calibri"/>
                <a:cs typeface="Calibri"/>
              </a:rPr>
              <a:t>wa</a:t>
            </a:r>
            <a:r>
              <a:rPr sz="1650" spc="4" baseline="4964" dirty="0" smtClean="0">
                <a:latin typeface="Calibri"/>
                <a:cs typeface="Calibri"/>
              </a:rPr>
              <a:t> </a:t>
            </a:r>
            <a:r>
              <a:rPr sz="1650" spc="-14" baseline="4964" dirty="0" smtClean="0">
                <a:latin typeface="Calibri"/>
                <a:cs typeface="Calibri"/>
              </a:rPr>
              <a:t>b</a:t>
            </a:r>
            <a:r>
              <a:rPr sz="1650" spc="0" baseline="4964" dirty="0" smtClean="0">
                <a:latin typeface="Calibri"/>
                <a:cs typeface="Calibri"/>
              </a:rPr>
              <a:t>el</a:t>
            </a:r>
            <a:r>
              <a:rPr sz="1650" spc="-4" baseline="4964" dirty="0" smtClean="0">
                <a:latin typeface="Calibri"/>
                <a:cs typeface="Calibri"/>
              </a:rPr>
              <a:t>u</a:t>
            </a:r>
            <a:r>
              <a:rPr sz="1650" spc="0" baseline="4964" dirty="0" smtClean="0">
                <a:latin typeface="Calibri"/>
                <a:cs typeface="Calibri"/>
              </a:rPr>
              <a:t>m </a:t>
            </a:r>
            <a:r>
              <a:rPr sz="1650" spc="-4" baseline="4964" dirty="0" smtClean="0">
                <a:latin typeface="Calibri"/>
                <a:cs typeface="Calibri"/>
              </a:rPr>
              <a:t>m</a:t>
            </a:r>
            <a:r>
              <a:rPr sz="1650" spc="-9" baseline="4964" dirty="0" smtClean="0">
                <a:latin typeface="Calibri"/>
                <a:cs typeface="Calibri"/>
              </a:rPr>
              <a:t>e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-4" baseline="4964" dirty="0" smtClean="0">
                <a:latin typeface="Calibri"/>
                <a:cs typeface="Calibri"/>
              </a:rPr>
              <a:t>pun</a:t>
            </a:r>
            <a:r>
              <a:rPr sz="1650" spc="4" baseline="4964" dirty="0" smtClean="0">
                <a:latin typeface="Calibri"/>
                <a:cs typeface="Calibri"/>
              </a:rPr>
              <a:t>y</a:t>
            </a:r>
            <a:r>
              <a:rPr sz="1650" spc="0" baseline="4964" dirty="0" smtClean="0">
                <a:latin typeface="Calibri"/>
                <a:cs typeface="Calibri"/>
              </a:rPr>
              <a:t>ai </a:t>
            </a:r>
            <a:r>
              <a:rPr sz="1650" spc="-9" baseline="4964" dirty="0" smtClean="0">
                <a:latin typeface="Calibri"/>
                <a:cs typeface="Calibri"/>
              </a:rPr>
              <a:t>a</a:t>
            </a:r>
            <a:r>
              <a:rPr sz="1650" spc="0" baseline="4964" dirty="0" smtClean="0">
                <a:latin typeface="Calibri"/>
                <a:cs typeface="Calibri"/>
              </a:rPr>
              <a:t>k</a:t>
            </a:r>
            <a:r>
              <a:rPr sz="1650" spc="-4" baseline="4964" dirty="0" smtClean="0">
                <a:latin typeface="Calibri"/>
                <a:cs typeface="Calibri"/>
              </a:rPr>
              <a:t>u</a:t>
            </a:r>
            <a:r>
              <a:rPr sz="1650" spc="0" baseline="4964" dirty="0" smtClean="0">
                <a:latin typeface="Calibri"/>
                <a:cs typeface="Calibri"/>
              </a:rPr>
              <a:t>n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-9" baseline="4964" dirty="0" smtClean="0">
                <a:latin typeface="Calibri"/>
                <a:cs typeface="Calibri"/>
              </a:rPr>
              <a:t>a</a:t>
            </a:r>
            <a:r>
              <a:rPr sz="1650" spc="0" baseline="4964" dirty="0" smtClean="0">
                <a:latin typeface="Calibri"/>
                <a:cs typeface="Calibri"/>
              </a:rPr>
              <a:t>ka</a:t>
            </a:r>
            <a:r>
              <a:rPr sz="1650" spc="-9" baseline="4964" dirty="0" smtClean="0">
                <a:latin typeface="Calibri"/>
                <a:cs typeface="Calibri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9" baseline="4964" dirty="0" smtClean="0">
                <a:latin typeface="Calibri"/>
                <a:cs typeface="Calibri"/>
              </a:rPr>
              <a:t>s</a:t>
            </a:r>
            <a:r>
              <a:rPr sz="1650" spc="0" baseline="4964" dirty="0" smtClean="0">
                <a:latin typeface="Calibri"/>
                <a:cs typeface="Calibri"/>
              </a:rPr>
              <a:t>iswa</a:t>
            </a:r>
            <a:r>
              <a:rPr sz="1650" spc="4" baseline="4964" dirty="0" smtClean="0">
                <a:latin typeface="Calibri"/>
                <a:cs typeface="Calibri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har</a:t>
            </a:r>
            <a:r>
              <a:rPr sz="1650" spc="-4" baseline="4964" dirty="0" smtClean="0">
                <a:latin typeface="Calibri"/>
                <a:cs typeface="Calibri"/>
              </a:rPr>
              <a:t>u</a:t>
            </a:r>
            <a:r>
              <a:rPr sz="1650" spc="0" baseline="4964" dirty="0" smtClean="0">
                <a:latin typeface="Calibri"/>
                <a:cs typeface="Calibri"/>
              </a:rPr>
              <a:t>s</a:t>
            </a:r>
            <a:r>
              <a:rPr sz="1650" spc="4" baseline="4964" dirty="0" smtClean="0">
                <a:latin typeface="Calibri"/>
                <a:cs typeface="Calibri"/>
              </a:rPr>
              <a:t> </a:t>
            </a:r>
            <a:r>
              <a:rPr sz="1650" spc="-4" baseline="4964" dirty="0" smtClean="0">
                <a:latin typeface="Calibri"/>
                <a:cs typeface="Calibri"/>
              </a:rPr>
              <a:t>d</a:t>
            </a:r>
            <a:r>
              <a:rPr sz="1650" spc="0" baseline="4964" dirty="0" smtClean="0">
                <a:latin typeface="Calibri"/>
                <a:cs typeface="Calibri"/>
              </a:rPr>
              <a:t>aft</a:t>
            </a:r>
            <a:r>
              <a:rPr sz="1650" spc="-9" baseline="4964" dirty="0" smtClean="0">
                <a:latin typeface="Calibri"/>
                <a:cs typeface="Calibri"/>
              </a:rPr>
              <a:t>a</a:t>
            </a:r>
            <a:r>
              <a:rPr sz="1650" spc="0" baseline="4964" dirty="0" smtClean="0">
                <a:latin typeface="Calibri"/>
                <a:cs typeface="Calibri"/>
              </a:rPr>
              <a:t>r</a:t>
            </a:r>
            <a:r>
              <a:rPr sz="1650" spc="4" baseline="4964" dirty="0" smtClean="0">
                <a:latin typeface="Calibri"/>
                <a:cs typeface="Calibri"/>
              </a:rPr>
              <a:t> </a:t>
            </a:r>
            <a:r>
              <a:rPr sz="1650" spc="-4" baseline="4964" dirty="0" smtClean="0">
                <a:latin typeface="Calibri"/>
                <a:cs typeface="Calibri"/>
              </a:rPr>
              <a:t>du</a:t>
            </a:r>
            <a:r>
              <a:rPr sz="1650" spc="0" baseline="4964" dirty="0" smtClean="0">
                <a:latin typeface="Calibri"/>
                <a:cs typeface="Calibri"/>
              </a:rPr>
              <a:t>lu </a:t>
            </a:r>
            <a:r>
              <a:rPr sz="1650" spc="-4" baseline="4964" dirty="0" smtClean="0">
                <a:latin typeface="Calibri"/>
                <a:cs typeface="Calibri"/>
              </a:rPr>
              <a:t>d</a:t>
            </a:r>
            <a:r>
              <a:rPr sz="1650" spc="0" baseline="4964" dirty="0" smtClean="0">
                <a:latin typeface="Calibri"/>
                <a:cs typeface="Calibri"/>
              </a:rPr>
              <a:t>e</a:t>
            </a:r>
            <a:r>
              <a:rPr sz="1650" spc="-14" baseline="4964" dirty="0" smtClean="0">
                <a:latin typeface="Calibri"/>
                <a:cs typeface="Calibri"/>
              </a:rPr>
              <a:t>n</a:t>
            </a:r>
            <a:r>
              <a:rPr sz="1650" spc="-4" baseline="4964" dirty="0" smtClean="0">
                <a:latin typeface="Calibri"/>
                <a:cs typeface="Calibri"/>
              </a:rPr>
              <a:t>g</a:t>
            </a:r>
            <a:r>
              <a:rPr sz="1650" spc="0" baseline="4964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  <a:p>
            <a:pPr marL="241300" marR="21348">
              <a:lnSpc>
                <a:spcPct val="101725"/>
              </a:lnSpc>
              <a:spcBef>
                <a:spcPts val="92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isi 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M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0" y="6996175"/>
            <a:ext cx="3933818" cy="36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Vali</a:t>
            </a:r>
            <a:r>
              <a:rPr sz="1650" spc="-4" baseline="4964" dirty="0" smtClean="0">
                <a:latin typeface="Calibri"/>
                <a:cs typeface="Calibri"/>
              </a:rPr>
              <a:t>d</a:t>
            </a:r>
            <a:r>
              <a:rPr sz="1650" spc="0" baseline="4964" dirty="0" smtClean="0">
                <a:latin typeface="Calibri"/>
                <a:cs typeface="Calibri"/>
              </a:rPr>
              <a:t>asi User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1725"/>
              </a:lnSpc>
              <a:spcBef>
                <a:spcPts val="106"/>
              </a:spcBef>
            </a:pPr>
            <a:r>
              <a:rPr sz="1100" spc="-4" dirty="0" smtClean="0">
                <a:latin typeface="Calibri"/>
                <a:cs typeface="Calibri"/>
              </a:rPr>
              <a:t>J</a:t>
            </a:r>
            <a:r>
              <a:rPr sz="1100" spc="0" dirty="0" smtClean="0">
                <a:latin typeface="Calibri"/>
                <a:cs typeface="Calibri"/>
              </a:rPr>
              <a:t>ika</a:t>
            </a:r>
            <a:r>
              <a:rPr sz="1100" spc="4" dirty="0" smtClean="0">
                <a:latin typeface="Calibri"/>
                <a:cs typeface="Calibri"/>
              </a:rPr>
              <a:t> 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wa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4" dirty="0" smtClean="0">
                <a:latin typeface="Calibri"/>
                <a:cs typeface="Calibri"/>
              </a:rPr>
              <a:t>ud</a:t>
            </a:r>
            <a:r>
              <a:rPr sz="1100" spc="0" dirty="0" smtClean="0">
                <a:latin typeface="Calibri"/>
                <a:cs typeface="Calibri"/>
              </a:rPr>
              <a:t>ah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ter</a:t>
            </a:r>
            <a:r>
              <a:rPr sz="1100" spc="-1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aftar</a:t>
            </a:r>
            <a:r>
              <a:rPr sz="1100" spc="-4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un</a:t>
            </a:r>
            <a:r>
              <a:rPr sz="1100" spc="0" dirty="0" smtClean="0">
                <a:latin typeface="Calibri"/>
                <a:cs typeface="Calibri"/>
              </a:rPr>
              <a:t>c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ll t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lisan 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9" dirty="0" smtClean="0">
                <a:latin typeface="Calibri"/>
                <a:cs typeface="Calibri"/>
              </a:rPr>
              <a:t>r</a:t>
            </a:r>
            <a:r>
              <a:rPr sz="1100" spc="0" dirty="0" smtClean="0">
                <a:latin typeface="Calibri"/>
                <a:cs typeface="Calibri"/>
              </a:rPr>
              <a:t>w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r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9" dirty="0" smtClean="0">
                <a:latin typeface="Calibri"/>
                <a:cs typeface="Calibri"/>
              </a:rPr>
              <a:t>r</a:t>
            </a:r>
            <a:r>
              <a:rPr sz="1100" spc="0" dirty="0" smtClean="0">
                <a:latin typeface="Calibri"/>
                <a:cs typeface="Calibri"/>
              </a:rPr>
              <a:t>ah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828800" y="1304543"/>
            <a:ext cx="4038600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4088891"/>
            <a:ext cx="4311395" cy="2526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6838188"/>
            <a:ext cx="4320539" cy="2531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100" y="927608"/>
            <a:ext cx="4557384" cy="362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ika</a:t>
            </a:r>
            <a:r>
              <a:rPr sz="1650" spc="4" baseline="2482" dirty="0" smtClean="0">
                <a:latin typeface="Calibri"/>
                <a:cs typeface="Calibri"/>
              </a:rPr>
              <a:t> 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wa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1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el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m ter</a:t>
            </a:r>
            <a:r>
              <a:rPr sz="1650" spc="-9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aftar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aka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wa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9" baseline="2482" dirty="0" smtClean="0">
                <a:latin typeface="Calibri"/>
                <a:cs typeface="Calibri"/>
              </a:rPr>
              <a:t>r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4" baseline="2482" dirty="0" smtClean="0">
                <a:latin typeface="Calibri"/>
                <a:cs typeface="Calibri"/>
              </a:rPr>
              <a:t> 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</a:t>
            </a:r>
            <a:r>
              <a:rPr sz="1650" spc="243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User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ass</a:t>
            </a:r>
            <a:r>
              <a:rPr sz="1100" spc="-9" dirty="0" smtClean="0">
                <a:latin typeface="Calibri"/>
                <a:cs typeface="Calibri"/>
              </a:rPr>
              <a:t>w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rd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ud</a:t>
            </a:r>
            <a:r>
              <a:rPr sz="1100" spc="0" dirty="0" smtClean="0">
                <a:latin typeface="Calibri"/>
                <a:cs typeface="Calibri"/>
              </a:rPr>
              <a:t>ian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-9" dirty="0" smtClean="0">
                <a:latin typeface="Calibri"/>
                <a:cs typeface="Calibri"/>
              </a:rPr>
              <a:t>as</a:t>
            </a:r>
            <a:r>
              <a:rPr sz="1100" spc="0" dirty="0" smtClean="0">
                <a:latin typeface="Calibri"/>
                <a:cs typeface="Calibri"/>
              </a:rPr>
              <a:t>iswa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akan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it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j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kan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1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ala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3907028"/>
            <a:ext cx="2823447" cy="167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asiswa</a:t>
            </a:r>
            <a:r>
              <a:rPr sz="1650" spc="-9" baseline="4964" dirty="0" smtClean="0">
                <a:latin typeface="Calibri"/>
                <a:cs typeface="Calibri"/>
              </a:rPr>
              <a:t> </a:t>
            </a:r>
            <a:r>
              <a:rPr sz="1650" spc="-4" baseline="4964" dirty="0" smtClean="0">
                <a:latin typeface="Calibri"/>
                <a:cs typeface="Calibri"/>
              </a:rPr>
              <a:t>d</a:t>
            </a:r>
            <a:r>
              <a:rPr sz="1650" spc="0" baseline="4964" dirty="0" smtClean="0">
                <a:latin typeface="Calibri"/>
                <a:cs typeface="Calibri"/>
              </a:rPr>
              <a:t>i</a:t>
            </a:r>
            <a:r>
              <a:rPr sz="1650" spc="-4" baseline="4964" dirty="0" smtClean="0">
                <a:latin typeface="Calibri"/>
                <a:cs typeface="Calibri"/>
              </a:rPr>
              <a:t>b</a:t>
            </a:r>
            <a:r>
              <a:rPr sz="1650" spc="0" baseline="4964" dirty="0" smtClean="0">
                <a:latin typeface="Calibri"/>
                <a:cs typeface="Calibri"/>
              </a:rPr>
              <a:t>erikan </a:t>
            </a:r>
            <a:r>
              <a:rPr sz="1650" spc="-4" baseline="4964" dirty="0" smtClean="0">
                <a:latin typeface="Calibri"/>
                <a:cs typeface="Calibri"/>
              </a:rPr>
              <a:t>b</a:t>
            </a:r>
            <a:r>
              <a:rPr sz="1650" spc="0" baseline="4964" dirty="0" smtClean="0">
                <a:latin typeface="Calibri"/>
                <a:cs typeface="Calibri"/>
              </a:rPr>
              <a:t>e</a:t>
            </a:r>
            <a:r>
              <a:rPr sz="1650" spc="-14" baseline="4964" dirty="0" smtClean="0">
                <a:latin typeface="Calibri"/>
                <a:cs typeface="Calibri"/>
              </a:rPr>
              <a:t>b</a:t>
            </a:r>
            <a:r>
              <a:rPr sz="1650" spc="-9" baseline="4964" dirty="0" smtClean="0">
                <a:latin typeface="Calibri"/>
                <a:cs typeface="Calibri"/>
              </a:rPr>
              <a:t>e</a:t>
            </a:r>
            <a:r>
              <a:rPr sz="1650" spc="0" baseline="4964" dirty="0" smtClean="0">
                <a:latin typeface="Calibri"/>
                <a:cs typeface="Calibri"/>
              </a:rPr>
              <a:t>ra</a:t>
            </a:r>
            <a:r>
              <a:rPr sz="1650" spc="-4" baseline="4964" dirty="0" smtClean="0">
                <a:latin typeface="Calibri"/>
                <a:cs typeface="Calibri"/>
              </a:rPr>
              <a:t>p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4" baseline="4964" dirty="0" smtClean="0">
                <a:latin typeface="Calibri"/>
                <a:cs typeface="Calibri"/>
              </a:rPr>
              <a:t> m</a:t>
            </a:r>
            <a:r>
              <a:rPr sz="1650" spc="0" baseline="4964" dirty="0" smtClean="0">
                <a:latin typeface="Calibri"/>
                <a:cs typeface="Calibri"/>
              </a:rPr>
              <a:t>e</a:t>
            </a:r>
            <a:r>
              <a:rPr sz="1650" spc="-4" baseline="4964" dirty="0" smtClean="0">
                <a:latin typeface="Calibri"/>
                <a:cs typeface="Calibri"/>
              </a:rPr>
              <a:t>n</a:t>
            </a:r>
            <a:r>
              <a:rPr sz="1650" spc="0" baseline="4964" dirty="0" smtClean="0">
                <a:latin typeface="Calibri"/>
                <a:cs typeface="Calibri"/>
              </a:rPr>
              <a:t>u </a:t>
            </a:r>
            <a:r>
              <a:rPr sz="1650" spc="-4" baseline="4964" dirty="0" smtClean="0">
                <a:latin typeface="Calibri"/>
                <a:cs typeface="Calibri"/>
              </a:rPr>
              <a:t>p</a:t>
            </a:r>
            <a:r>
              <a:rPr sz="1650" spc="0" baseline="4964" dirty="0" smtClean="0">
                <a:latin typeface="Calibri"/>
                <a:cs typeface="Calibri"/>
              </a:rPr>
              <a:t>ili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6654799"/>
            <a:ext cx="799606" cy="167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B</a:t>
            </a:r>
            <a:r>
              <a:rPr sz="1650" spc="4" baseline="4964" dirty="0" smtClean="0">
                <a:latin typeface="Calibri"/>
                <a:cs typeface="Calibri"/>
              </a:rPr>
              <a:t>P</a:t>
            </a:r>
            <a:r>
              <a:rPr sz="1650" spc="0" baseline="4964" dirty="0" smtClean="0">
                <a:latin typeface="Calibri"/>
                <a:cs typeface="Calibri"/>
              </a:rPr>
              <a:t>M</a:t>
            </a:r>
            <a:r>
              <a:rPr sz="1650" spc="-4" baseline="4964" dirty="0" smtClean="0">
                <a:latin typeface="Calibri"/>
                <a:cs typeface="Calibri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K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6100" y="9408667"/>
            <a:ext cx="4279334" cy="36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ar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ilih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ataa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liah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-1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erta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aan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ud</a:t>
            </a:r>
            <a:r>
              <a:rPr sz="1650" spc="0" baseline="2482" dirty="0" smtClean="0">
                <a:latin typeface="Calibri"/>
                <a:cs typeface="Calibri"/>
              </a:rPr>
              <a:t>ian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28800" y="1109471"/>
            <a:ext cx="4369307" cy="256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4088891"/>
            <a:ext cx="4515611" cy="2645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7150607"/>
            <a:ext cx="4038600" cy="2366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500" y="927608"/>
            <a:ext cx="788669" cy="167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B</a:t>
            </a:r>
            <a:r>
              <a:rPr sz="1650" spc="4" baseline="4964" dirty="0" smtClean="0">
                <a:latin typeface="Calibri"/>
                <a:cs typeface="Calibri"/>
              </a:rPr>
              <a:t>P</a:t>
            </a:r>
            <a:r>
              <a:rPr sz="1650" spc="0" baseline="4964" dirty="0" smtClean="0">
                <a:latin typeface="Calibri"/>
                <a:cs typeface="Calibri"/>
              </a:rPr>
              <a:t>M</a:t>
            </a:r>
            <a:r>
              <a:rPr sz="1650" spc="-4" baseline="4964" dirty="0" smtClean="0">
                <a:latin typeface="Calibri"/>
                <a:cs typeface="Calibri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3708907"/>
            <a:ext cx="4366994" cy="36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0" baseline="2482" dirty="0" smtClean="0">
                <a:latin typeface="Calibri"/>
                <a:cs typeface="Calibri"/>
              </a:rPr>
              <a:t>erta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n ke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-1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asan ter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ap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ela</a:t>
            </a:r>
            <a:r>
              <a:rPr sz="1650" spc="-9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ar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n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1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0" dirty="0" smtClean="0">
                <a:latin typeface="Courier New"/>
                <a:cs typeface="Courier New"/>
              </a:rPr>
              <a:t>o</a:t>
            </a:r>
            <a:r>
              <a:rPr sz="1100" spc="479" dirty="0" smtClean="0">
                <a:latin typeface="Courier New"/>
                <a:cs typeface="Courier New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</a:t>
            </a:r>
            <a:r>
              <a:rPr sz="1100" spc="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KRS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wa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Baru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0" y="6773672"/>
            <a:ext cx="4023777" cy="364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9" baseline="2482" dirty="0" smtClean="0">
                <a:latin typeface="Calibri"/>
                <a:cs typeface="Calibri"/>
              </a:rPr>
              <a:t>r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aan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te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g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U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4" baseline="2482" dirty="0" smtClean="0">
                <a:latin typeface="Calibri"/>
                <a:cs typeface="Calibri"/>
              </a:rPr>
              <a:t>v</a:t>
            </a:r>
            <a:r>
              <a:rPr sz="1650" spc="0" baseline="2482" dirty="0" smtClean="0">
                <a:latin typeface="Calibri"/>
                <a:cs typeface="Calibri"/>
              </a:rPr>
              <a:t>ers</a:t>
            </a:r>
            <a:r>
              <a:rPr sz="1650" spc="-14" baseline="2482" dirty="0" smtClean="0">
                <a:latin typeface="Calibri"/>
                <a:cs typeface="Calibri"/>
              </a:rPr>
              <a:t>i</a:t>
            </a:r>
            <a:r>
              <a:rPr sz="1650" spc="0" baseline="2482" dirty="0" smtClean="0">
                <a:latin typeface="Calibri"/>
                <a:cs typeface="Calibri"/>
              </a:rPr>
              <a:t>tas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ara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g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-14" baseline="2482" dirty="0" smtClean="0">
                <a:latin typeface="Calibri"/>
                <a:cs typeface="Calibri"/>
              </a:rPr>
              <a:t>i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0" dirty="0" smtClean="0">
                <a:latin typeface="Courier New"/>
                <a:cs typeface="Courier New"/>
              </a:rPr>
              <a:t>o</a:t>
            </a:r>
            <a:r>
              <a:rPr sz="1100" spc="479" dirty="0" smtClean="0">
                <a:latin typeface="Courier New"/>
                <a:cs typeface="Courier New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isi B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ata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</a:t>
            </a:r>
            <a:r>
              <a:rPr sz="1100" spc="-9" dirty="0" smtClean="0">
                <a:latin typeface="Calibri"/>
                <a:cs typeface="Calibri"/>
              </a:rPr>
              <a:t>sw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772411" y="1248156"/>
            <a:ext cx="4226051" cy="2467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87500" y="927608"/>
            <a:ext cx="1850506" cy="167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r>
              <a:rPr sz="1650" spc="479" baseline="5350" dirty="0" smtClean="0">
                <a:latin typeface="Courier New"/>
                <a:cs typeface="Courier New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as</a:t>
            </a:r>
            <a:r>
              <a:rPr sz="1650" spc="-4" baseline="4964" dirty="0" smtClean="0">
                <a:latin typeface="Calibri"/>
                <a:cs typeface="Calibri"/>
              </a:rPr>
              <a:t>u</a:t>
            </a:r>
            <a:r>
              <a:rPr sz="1650" spc="0" baseline="4964" dirty="0" smtClean="0">
                <a:latin typeface="Calibri"/>
                <a:cs typeface="Calibri"/>
              </a:rPr>
              <a:t>k</a:t>
            </a:r>
            <a:r>
              <a:rPr sz="1650" spc="-4" baseline="4964" dirty="0" smtClean="0">
                <a:latin typeface="Calibri"/>
                <a:cs typeface="Calibri"/>
              </a:rPr>
              <a:t> </a:t>
            </a:r>
            <a:r>
              <a:rPr sz="1650" spc="0" baseline="4964" dirty="0" smtClean="0">
                <a:latin typeface="Calibri"/>
                <a:cs typeface="Calibri"/>
              </a:rPr>
              <a:t>ke</a:t>
            </a:r>
            <a:r>
              <a:rPr sz="1650" spc="-4" baseline="4964" dirty="0" smtClean="0">
                <a:latin typeface="Calibri"/>
                <a:cs typeface="Calibri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e</a:t>
            </a:r>
            <a:r>
              <a:rPr sz="1650" spc="-4" baseline="4964" dirty="0" smtClean="0">
                <a:latin typeface="Calibri"/>
                <a:cs typeface="Calibri"/>
              </a:rPr>
              <a:t>n</a:t>
            </a:r>
            <a:r>
              <a:rPr sz="1650" spc="0" baseline="4964" dirty="0" smtClean="0">
                <a:latin typeface="Calibri"/>
                <a:cs typeface="Calibri"/>
              </a:rPr>
              <a:t>u</a:t>
            </a:r>
            <a:r>
              <a:rPr sz="1650" spc="-9" baseline="4964" dirty="0" smtClean="0">
                <a:latin typeface="Calibri"/>
                <a:cs typeface="Calibri"/>
              </a:rPr>
              <a:t> </a:t>
            </a:r>
            <a:r>
              <a:rPr sz="1650" spc="4" baseline="4964" dirty="0" smtClean="0">
                <a:latin typeface="Calibri"/>
                <a:cs typeface="Calibri"/>
              </a:rPr>
              <a:t>M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r>
              <a:rPr sz="1650" spc="-4" baseline="4964" dirty="0" smtClean="0">
                <a:latin typeface="Calibri"/>
                <a:cs typeface="Calibri"/>
              </a:rPr>
              <a:t>h</a:t>
            </a:r>
            <a:r>
              <a:rPr sz="1650" spc="0" baseline="4964" dirty="0" smtClean="0">
                <a:latin typeface="Calibri"/>
                <a:cs typeface="Calibri"/>
              </a:rPr>
              <a:t>asi</a:t>
            </a:r>
            <a:r>
              <a:rPr sz="1650" spc="-9" baseline="4964" dirty="0" smtClean="0">
                <a:latin typeface="Calibri"/>
                <a:cs typeface="Calibri"/>
              </a:rPr>
              <a:t>sw</a:t>
            </a:r>
            <a:r>
              <a:rPr sz="1650" spc="0" baseline="4964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100" y="4033520"/>
            <a:ext cx="4718032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9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ilih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er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ai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ili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g ter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u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4700" y="4348203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3300" y="4356607"/>
            <a:ext cx="73796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-9" baseline="2482" dirty="0" smtClean="0">
                <a:latin typeface="Calibri"/>
                <a:cs typeface="Calibri"/>
              </a:rPr>
              <a:t>K</a:t>
            </a:r>
            <a:r>
              <a:rPr sz="1650" spc="0" baseline="2482" dirty="0" smtClean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1900" y="4669767"/>
            <a:ext cx="3536815" cy="372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2730" dirty="0" smtClean="0">
                <a:latin typeface="Wingdings"/>
                <a:cs typeface="Wingdings"/>
              </a:rPr>
              <a:t></a:t>
            </a:r>
            <a:r>
              <a:rPr sz="1650" spc="0" baseline="2635" dirty="0" smtClean="0">
                <a:latin typeface="Times New Roman"/>
                <a:cs typeface="Times New Roman"/>
              </a:rPr>
              <a:t> </a:t>
            </a:r>
            <a:r>
              <a:rPr sz="1650" spc="265" baseline="2635" dirty="0" smtClean="0">
                <a:latin typeface="Times New Roman"/>
                <a:cs typeface="Times New Roman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ika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ke</a:t>
            </a:r>
            <a:r>
              <a:rPr sz="1650" spc="-9" baseline="2482" dirty="0" smtClean="0">
                <a:latin typeface="Calibri"/>
                <a:cs typeface="Calibri"/>
              </a:rPr>
              <a:t>t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isian</a:t>
            </a:r>
            <a:r>
              <a:rPr sz="1650" spc="-9" baseline="2482" dirty="0" smtClean="0">
                <a:latin typeface="Calibri"/>
                <a:cs typeface="Calibri"/>
              </a:rPr>
              <a:t> K</a:t>
            </a:r>
            <a:r>
              <a:rPr sz="1650" spc="0" baseline="2482" dirty="0" smtClean="0">
                <a:latin typeface="Calibri"/>
                <a:cs typeface="Calibri"/>
              </a:rPr>
              <a:t>RS s</a:t>
            </a:r>
            <a:r>
              <a:rPr sz="1650" spc="-4" baseline="2482" dirty="0" smtClean="0">
                <a:latin typeface="Calibri"/>
                <a:cs typeface="Calibri"/>
              </a:rPr>
              <a:t>ud</a:t>
            </a:r>
            <a:r>
              <a:rPr sz="1650" spc="0" baseline="2482" dirty="0" smtClean="0">
                <a:latin typeface="Calibri"/>
                <a:cs typeface="Calibri"/>
              </a:rPr>
              <a:t>ah 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erak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ir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aka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si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tem</a:t>
            </a:r>
            <a:endParaRPr sz="1100">
              <a:latin typeface="Calibri"/>
              <a:cs typeface="Calibri"/>
            </a:endParaRPr>
          </a:p>
          <a:p>
            <a:pPr marL="241300" marR="22291">
              <a:lnSpc>
                <a:spcPct val="101725"/>
              </a:lnSpc>
              <a:spcBef>
                <a:spcPts val="150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ilkan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-4" dirty="0" smtClean="0">
                <a:latin typeface="Calibri"/>
                <a:cs typeface="Calibri"/>
              </a:rPr>
              <a:t>hu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1900" y="5189451"/>
            <a:ext cx="4131121" cy="56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2730" dirty="0" smtClean="0">
                <a:latin typeface="Wingdings"/>
                <a:cs typeface="Wingdings"/>
              </a:rPr>
              <a:t></a:t>
            </a:r>
            <a:r>
              <a:rPr sz="1650" spc="0" baseline="2635" dirty="0" smtClean="0">
                <a:latin typeface="Times New Roman"/>
                <a:cs typeface="Times New Roman"/>
              </a:rPr>
              <a:t> </a:t>
            </a:r>
            <a:r>
              <a:rPr sz="1650" spc="265" baseline="2635" dirty="0" smtClean="0">
                <a:latin typeface="Times New Roman"/>
                <a:cs typeface="Times New Roman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isi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 j</a:t>
            </a:r>
            <a:r>
              <a:rPr sz="1650" spc="4" baseline="2482" dirty="0" smtClean="0">
                <a:latin typeface="Calibri"/>
                <a:cs typeface="Calibri"/>
              </a:rPr>
              <a:t>ik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-4" baseline="2482" dirty="0" smtClean="0">
                <a:latin typeface="Calibri"/>
                <a:cs typeface="Calibri"/>
              </a:rPr>
              <a:t>ud</a:t>
            </a:r>
            <a:r>
              <a:rPr sz="1650" spc="0" baseline="2482" dirty="0" smtClean="0">
                <a:latin typeface="Calibri"/>
                <a:cs typeface="Calibri"/>
              </a:rPr>
              <a:t>ah 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ar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g se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ester</a:t>
            </a:r>
            <a:endParaRPr sz="1100">
              <a:latin typeface="Calibri"/>
              <a:cs typeface="Calibri"/>
            </a:endParaRPr>
          </a:p>
          <a:p>
            <a:pPr marL="241300" marR="380779">
              <a:lnSpc>
                <a:spcPts val="1342"/>
              </a:lnSpc>
              <a:spcBef>
                <a:spcPts val="125"/>
              </a:spcBef>
            </a:pP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an jika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4" dirty="0" smtClean="0">
                <a:latin typeface="Calibri"/>
                <a:cs typeface="Calibri"/>
              </a:rPr>
              <a:t>ud</a:t>
            </a:r>
            <a:r>
              <a:rPr sz="1100" spc="0" dirty="0" smtClean="0">
                <a:latin typeface="Calibri"/>
                <a:cs typeface="Calibri"/>
              </a:rPr>
              <a:t>ah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el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kan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isian </a:t>
            </a:r>
            <a:r>
              <a:rPr sz="1100" spc="-9" dirty="0" smtClean="0">
                <a:latin typeface="Calibri"/>
                <a:cs typeface="Calibri"/>
              </a:rPr>
              <a:t>K</a:t>
            </a:r>
            <a:r>
              <a:rPr sz="1100" spc="0" dirty="0" smtClean="0">
                <a:latin typeface="Calibri"/>
                <a:cs typeface="Calibri"/>
              </a:rPr>
              <a:t>RS 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kan a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 </a:t>
            </a:r>
            <a:endParaRPr sz="1100">
              <a:latin typeface="Calibri"/>
              <a:cs typeface="Calibri"/>
            </a:endParaRPr>
          </a:p>
          <a:p>
            <a:pPr marL="241300" marR="380779">
              <a:lnSpc>
                <a:spcPts val="1342"/>
              </a:lnSpc>
              <a:spcBef>
                <a:spcPts val="217"/>
              </a:spcBef>
            </a:pP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-4" dirty="0" smtClean="0">
                <a:latin typeface="Calibri"/>
                <a:cs typeface="Calibri"/>
              </a:rPr>
              <a:t>hu</a:t>
            </a:r>
            <a:r>
              <a:rPr sz="1100" spc="0" dirty="0" smtClean="0">
                <a:latin typeface="Calibri"/>
                <a:cs typeface="Calibri"/>
              </a:rPr>
              <a:t>an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ari sis</a:t>
            </a:r>
            <a:r>
              <a:rPr sz="1100" spc="-4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905731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3300" y="5914135"/>
            <a:ext cx="742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300" y="6237223"/>
            <a:ext cx="234230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1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-9" baseline="2482" dirty="0" smtClean="0">
                <a:latin typeface="Calibri"/>
                <a:cs typeface="Calibri"/>
              </a:rPr>
              <a:t>c</a:t>
            </a:r>
            <a:r>
              <a:rPr sz="1650" spc="0" baseline="2482" dirty="0" smtClean="0">
                <a:latin typeface="Calibri"/>
                <a:cs typeface="Calibri"/>
              </a:rPr>
              <a:t>etak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700" y="6551907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300" y="6560311"/>
            <a:ext cx="81283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Tra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skip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300" y="6881875"/>
            <a:ext cx="4118649" cy="363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eil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ilai,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ta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liah</a:t>
            </a:r>
            <a:r>
              <a:rPr sz="1650" spc="-9" baseline="2482" dirty="0" smtClean="0">
                <a:latin typeface="Calibri"/>
                <a:cs typeface="Calibri"/>
              </a:rPr>
              <a:t> y</a:t>
            </a:r>
            <a:r>
              <a:rPr sz="1650" spc="0" baseline="2482" dirty="0" smtClean="0">
                <a:latin typeface="Calibri"/>
                <a:cs typeface="Calibri"/>
              </a:rPr>
              <a:t>g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ia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il,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-9" baseline="2482" dirty="0" smtClean="0">
                <a:latin typeface="Calibri"/>
                <a:cs typeface="Calibri"/>
              </a:rPr>
              <a:t>k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4" baseline="2482" dirty="0" smtClean="0">
                <a:latin typeface="Calibri"/>
                <a:cs typeface="Calibri"/>
              </a:rPr>
              <a:t> y</a:t>
            </a:r>
            <a:r>
              <a:rPr sz="1650" spc="0" baseline="2482" dirty="0" smtClean="0">
                <a:latin typeface="Calibri"/>
                <a:cs typeface="Calibri"/>
              </a:rPr>
              <a:t>g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il,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ester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0" baseline="2482" dirty="0" smtClean="0">
                <a:latin typeface="Calibri"/>
                <a:cs typeface="Calibri"/>
              </a:rPr>
              <a:t>kara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53"/>
              </a:spcBef>
            </a:pPr>
            <a:r>
              <a:rPr sz="1100" spc="0" dirty="0" smtClean="0">
                <a:latin typeface="Calibri"/>
                <a:cs typeface="Calibri"/>
              </a:rPr>
              <a:t>t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tal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sks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700" y="7394679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300" y="7403083"/>
            <a:ext cx="134887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is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lay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 S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7726171"/>
            <a:ext cx="113560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wal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700" y="8040855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8049259"/>
            <a:ext cx="142416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-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w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ad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9" baseline="2482" dirty="0" smtClean="0">
                <a:latin typeface="Calibri"/>
                <a:cs typeface="Calibri"/>
              </a:rPr>
              <a:t>t</a:t>
            </a:r>
            <a:r>
              <a:rPr sz="1650" spc="0" baseline="2482" dirty="0" smtClean="0">
                <a:latin typeface="Calibri"/>
                <a:cs typeface="Calibri"/>
              </a:rPr>
              <a:t>eri 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liah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8370823"/>
            <a:ext cx="4145130" cy="36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ngu</a:t>
            </a:r>
            <a:r>
              <a:rPr sz="1650" spc="-14" baseline="2482" dirty="0" smtClean="0">
                <a:latin typeface="Calibri"/>
                <a:cs typeface="Calibri"/>
              </a:rPr>
              <a:t>n</a:t>
            </a:r>
            <a:r>
              <a:rPr sz="1650" spc="-4" baseline="2482" dirty="0" smtClean="0">
                <a:latin typeface="Calibri"/>
                <a:cs typeface="Calibri"/>
              </a:rPr>
              <a:t>du</a:t>
            </a:r>
            <a:r>
              <a:rPr sz="1650" spc="0" baseline="2482" dirty="0" smtClean="0">
                <a:latin typeface="Calibri"/>
                <a:cs typeface="Calibri"/>
              </a:rPr>
              <a:t>h </a:t>
            </a:r>
            <a:r>
              <a:rPr sz="1650" spc="4" baseline="2482" dirty="0" smtClean="0">
                <a:latin typeface="Calibri"/>
                <a:cs typeface="Calibri"/>
              </a:rPr>
              <a:t>ma</a:t>
            </a:r>
            <a:r>
              <a:rPr sz="1650" spc="0" baseline="2482" dirty="0" smtClean="0">
                <a:latin typeface="Calibri"/>
                <a:cs typeface="Calibri"/>
              </a:rPr>
              <a:t>teri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liah atau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ja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wal KRS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g s</a:t>
            </a:r>
            <a:r>
              <a:rPr sz="1650" spc="-4" baseline="2482" dirty="0" smtClean="0">
                <a:latin typeface="Calibri"/>
                <a:cs typeface="Calibri"/>
              </a:rPr>
              <a:t>ud</a:t>
            </a:r>
            <a:r>
              <a:rPr sz="1650" spc="0" baseline="2482" dirty="0" smtClean="0">
                <a:latin typeface="Calibri"/>
                <a:cs typeface="Calibri"/>
              </a:rPr>
              <a:t>ah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143"/>
              </a:spcBef>
            </a:pPr>
            <a:r>
              <a:rPr sz="1100" spc="0" dirty="0" smtClean="0">
                <a:latin typeface="Calibri"/>
                <a:cs typeface="Calibri"/>
              </a:rPr>
              <a:t>si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8882103"/>
            <a:ext cx="157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5"/>
              </a:spcBef>
            </a:pPr>
            <a:r>
              <a:rPr sz="1100" spc="0" dirty="0" smtClean="0"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300" y="8890507"/>
            <a:ext cx="133218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Tra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skip </a:t>
            </a:r>
            <a:r>
              <a:rPr sz="1650" spc="-9" baseline="2482" dirty="0" smtClean="0">
                <a:latin typeface="Calibri"/>
                <a:cs typeface="Calibri"/>
              </a:rPr>
              <a:t>K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nv</a:t>
            </a:r>
            <a:r>
              <a:rPr sz="1650" spc="0" baseline="2482" dirty="0" smtClean="0">
                <a:latin typeface="Calibri"/>
                <a:cs typeface="Calibri"/>
              </a:rPr>
              <a:t>ersi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73300" y="9213595"/>
            <a:ext cx="301671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aftar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ta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lia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,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ilai,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 sks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g telah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i </a:t>
            </a:r>
            <a:r>
              <a:rPr sz="1650" spc="-9" baseline="2482" dirty="0" smtClean="0">
                <a:latin typeface="Calibri"/>
                <a:cs typeface="Calibri"/>
              </a:rPr>
              <a:t>k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v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9" baseline="2482" dirty="0" smtClean="0">
                <a:latin typeface="Calibri"/>
                <a:cs typeface="Calibri"/>
              </a:rPr>
              <a:t>r</a:t>
            </a:r>
            <a:r>
              <a:rPr sz="1650" spc="0" baseline="2482" dirty="0" smtClean="0">
                <a:latin typeface="Calibri"/>
                <a:cs typeface="Calibri"/>
              </a:rPr>
              <a:t>si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600200" y="1942694"/>
            <a:ext cx="5110362" cy="2883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4700" y="920727"/>
            <a:ext cx="2268163" cy="17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650" spc="0" baseline="2730" dirty="0" smtClean="0">
                <a:latin typeface="Wingdings"/>
                <a:cs typeface="Wingdings"/>
              </a:rPr>
              <a:t></a:t>
            </a:r>
            <a:r>
              <a:rPr sz="1650" spc="0" baseline="2635" dirty="0" smtClean="0">
                <a:latin typeface="Times New Roman"/>
                <a:cs typeface="Times New Roman"/>
              </a:rPr>
              <a:t>  </a:t>
            </a:r>
            <a:r>
              <a:rPr sz="1650" spc="100" baseline="2635" dirty="0" smtClean="0">
                <a:latin typeface="Times New Roman"/>
                <a:cs typeface="Times New Roman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S S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ter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14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el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300" y="1252220"/>
            <a:ext cx="396006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1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-9" baseline="2482" dirty="0" smtClean="0">
                <a:latin typeface="Calibri"/>
                <a:cs typeface="Calibri"/>
              </a:rPr>
              <a:t>c</a:t>
            </a:r>
            <a:r>
              <a:rPr sz="1650" spc="0" baseline="2482" dirty="0" smtClean="0">
                <a:latin typeface="Calibri"/>
                <a:cs typeface="Calibri"/>
              </a:rPr>
              <a:t>etak</a:t>
            </a:r>
            <a:r>
              <a:rPr sz="1650" spc="243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ter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el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14" baseline="2482" dirty="0" smtClean="0">
                <a:latin typeface="Calibri"/>
                <a:cs typeface="Calibri"/>
              </a:rPr>
              <a:t>n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00" y="1575898"/>
            <a:ext cx="130559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100" y="1573783"/>
            <a:ext cx="1237964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ngg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ti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as</a:t>
            </a:r>
            <a:r>
              <a:rPr sz="1650" spc="-9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w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995163"/>
            <a:ext cx="295900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asiswa</a:t>
            </a:r>
            <a:r>
              <a:rPr sz="1650" spc="-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da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at</a:t>
            </a:r>
            <a:r>
              <a:rPr sz="1650" spc="-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ngg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-1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ti </a:t>
            </a:r>
            <a:r>
              <a:rPr sz="1650" spc="-4" baseline="2482" dirty="0" smtClean="0">
                <a:latin typeface="Calibri"/>
                <a:cs typeface="Calibri"/>
              </a:rPr>
              <a:t>p</a:t>
            </a:r>
            <a:r>
              <a:rPr sz="1650" spc="0" baseline="2482" dirty="0" smtClean="0">
                <a:latin typeface="Calibri"/>
                <a:cs typeface="Calibri"/>
              </a:rPr>
              <a:t>ass</a:t>
            </a:r>
            <a:r>
              <a:rPr sz="1650" spc="-9" baseline="2482" dirty="0" smtClean="0">
                <a:latin typeface="Calibri"/>
                <a:cs typeface="Calibri"/>
              </a:rPr>
              <a:t>w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0" baseline="2482" dirty="0" smtClean="0">
                <a:latin typeface="Calibri"/>
                <a:cs typeface="Calibri"/>
              </a:rPr>
              <a:t>rd </a:t>
            </a:r>
            <a:r>
              <a:rPr sz="1650" spc="-4" baseline="2482" dirty="0" smtClean="0">
                <a:latin typeface="Calibri"/>
                <a:cs typeface="Calibri"/>
              </a:rPr>
              <a:t>un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k</a:t>
            </a:r>
            <a:r>
              <a:rPr sz="1650" spc="4" baseline="2482" dirty="0" smtClean="0">
                <a:latin typeface="Calibri"/>
                <a:cs typeface="Calibri"/>
              </a:rPr>
              <a:t> </a:t>
            </a:r>
            <a:r>
              <a:rPr sz="1650" spc="-14" baseline="2482" dirty="0" smtClean="0">
                <a:latin typeface="Calibri"/>
                <a:cs typeface="Calibri"/>
              </a:rPr>
              <a:t>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5513323"/>
            <a:ext cx="4549525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9076" marR="1764684" algn="ctr">
              <a:lnSpc>
                <a:spcPts val="1225"/>
              </a:lnSpc>
              <a:spcBef>
                <a:spcPts val="61"/>
              </a:spcBef>
            </a:pPr>
            <a:r>
              <a:rPr sz="1650" b="1" spc="-4" baseline="2482" dirty="0" smtClean="0">
                <a:latin typeface="Calibri"/>
                <a:cs typeface="Calibri"/>
              </a:rPr>
              <a:t>Ke</a:t>
            </a:r>
            <a:r>
              <a:rPr sz="1650" b="1" spc="4" baseline="2482" dirty="0" smtClean="0">
                <a:latin typeface="Calibri"/>
                <a:cs typeface="Calibri"/>
              </a:rPr>
              <a:t>si</a:t>
            </a:r>
            <a:r>
              <a:rPr sz="1650" b="1" spc="0" baseline="2482" dirty="0" smtClean="0">
                <a:latin typeface="Calibri"/>
                <a:cs typeface="Calibri"/>
              </a:rPr>
              <a:t>m</a:t>
            </a:r>
            <a:r>
              <a:rPr sz="1650" b="1" spc="-4" baseline="2482" dirty="0" smtClean="0">
                <a:latin typeface="Calibri"/>
                <a:cs typeface="Calibri"/>
              </a:rPr>
              <a:t>pu</a:t>
            </a:r>
            <a:r>
              <a:rPr sz="1650" b="1" spc="4" baseline="2482" dirty="0" smtClean="0">
                <a:latin typeface="Calibri"/>
                <a:cs typeface="Calibri"/>
              </a:rPr>
              <a:t>l</a:t>
            </a:r>
            <a:r>
              <a:rPr sz="1650" b="1" spc="-4" baseline="2482" dirty="0" smtClean="0">
                <a:latin typeface="Calibri"/>
                <a:cs typeface="Calibri"/>
              </a:rPr>
              <a:t>a</a:t>
            </a:r>
            <a:r>
              <a:rPr sz="1650" b="1" spc="0" baseline="2482" dirty="0" smtClean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8"/>
              </a:spcBef>
            </a:pP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st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0" dirty="0" smtClean="0">
                <a:latin typeface="Calibri"/>
                <a:cs typeface="Calibri"/>
              </a:rPr>
              <a:t>m </a:t>
            </a:r>
            <a:r>
              <a:rPr sz="1100" spc="5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erikan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-9" dirty="0" smtClean="0">
                <a:latin typeface="Calibri"/>
                <a:cs typeface="Calibri"/>
              </a:rPr>
              <a:t>f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9" dirty="0" smtClean="0">
                <a:latin typeface="Calibri"/>
                <a:cs typeface="Calibri"/>
              </a:rPr>
              <a:t>r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asi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aka</a:t>
            </a:r>
            <a:r>
              <a:rPr sz="1100" spc="-1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k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un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4" dirty="0" smtClean="0">
                <a:latin typeface="Calibri"/>
                <a:cs typeface="Calibri"/>
              </a:rPr>
              <a:t>v</a:t>
            </a:r>
            <a:r>
              <a:rPr sz="1100" spc="0" dirty="0" smtClean="0">
                <a:latin typeface="Calibri"/>
                <a:cs typeface="Calibri"/>
              </a:rPr>
              <a:t>ersit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0" dirty="0" smtClean="0">
                <a:latin typeface="Calibri"/>
                <a:cs typeface="Calibri"/>
              </a:rPr>
              <a:t>s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ara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, </a:t>
            </a:r>
            <a:r>
              <a:rPr sz="1100" spc="64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0282" y="5708395"/>
            <a:ext cx="28423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 smtClean="0">
                <a:latin typeface="Calibri"/>
                <a:cs typeface="Calibri"/>
              </a:rPr>
              <a:t>j</a:t>
            </a:r>
            <a:r>
              <a:rPr sz="1650" spc="-4" baseline="2482" dirty="0" smtClean="0">
                <a:latin typeface="Calibri"/>
                <a:cs typeface="Calibri"/>
              </a:rPr>
              <a:t>ug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5904991"/>
            <a:ext cx="4856280" cy="1733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2" algn="just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s</a:t>
            </a:r>
            <a:r>
              <a:rPr sz="1650" spc="4" baseline="2482" dirty="0" smtClean="0">
                <a:latin typeface="Calibri"/>
                <a:cs typeface="Calibri"/>
              </a:rPr>
              <a:t>y</a:t>
            </a:r>
            <a:r>
              <a:rPr sz="1650" spc="0" baseline="2482" dirty="0" smtClean="0">
                <a:latin typeface="Calibri"/>
                <a:cs typeface="Calibri"/>
              </a:rPr>
              <a:t>st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0" baseline="2482" dirty="0" smtClean="0">
                <a:latin typeface="Calibri"/>
                <a:cs typeface="Calibri"/>
              </a:rPr>
              <a:t>m </a:t>
            </a:r>
            <a:r>
              <a:rPr sz="1650" spc="2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-14" baseline="2482" dirty="0" smtClean="0">
                <a:latin typeface="Calibri"/>
                <a:cs typeface="Calibri"/>
              </a:rPr>
              <a:t>b</a:t>
            </a:r>
            <a:r>
              <a:rPr sz="1650" spc="0" baseline="2482" dirty="0" smtClean="0">
                <a:latin typeface="Calibri"/>
                <a:cs typeface="Calibri"/>
              </a:rPr>
              <a:t>erikan </a:t>
            </a:r>
            <a:r>
              <a:rPr sz="1650" spc="3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a</a:t>
            </a:r>
            <a:r>
              <a:rPr sz="1650" spc="0" baseline="2482" dirty="0" smtClean="0">
                <a:latin typeface="Calibri"/>
                <a:cs typeface="Calibri"/>
              </a:rPr>
              <a:t>ks</a:t>
            </a:r>
            <a:r>
              <a:rPr sz="1650" spc="-9" baseline="2482" dirty="0" smtClean="0">
                <a:latin typeface="Calibri"/>
                <a:cs typeface="Calibri"/>
              </a:rPr>
              <a:t>e</a:t>
            </a:r>
            <a:r>
              <a:rPr sz="1650" spc="0" baseline="2482" dirty="0" smtClean="0">
                <a:latin typeface="Calibri"/>
                <a:cs typeface="Calibri"/>
              </a:rPr>
              <a:t>s </a:t>
            </a:r>
            <a:r>
              <a:rPr sz="1650" spc="34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l</a:t>
            </a:r>
            <a:r>
              <a:rPr sz="1650" spc="4" baseline="2482" dirty="0" smtClean="0">
                <a:latin typeface="Calibri"/>
                <a:cs typeface="Calibri"/>
              </a:rPr>
              <a:t>o</a:t>
            </a:r>
            <a:r>
              <a:rPr sz="1650" spc="-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in </a:t>
            </a:r>
            <a:r>
              <a:rPr sz="1650" spc="24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un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-4" baseline="2482" dirty="0" smtClean="0">
                <a:latin typeface="Calibri"/>
                <a:cs typeface="Calibri"/>
              </a:rPr>
              <a:t>u</a:t>
            </a:r>
            <a:r>
              <a:rPr sz="1650" spc="0" baseline="2482" dirty="0" smtClean="0">
                <a:latin typeface="Calibri"/>
                <a:cs typeface="Calibri"/>
              </a:rPr>
              <a:t>k </a:t>
            </a:r>
            <a:r>
              <a:rPr sz="1650" spc="1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ke</a:t>
            </a:r>
            <a:r>
              <a:rPr sz="1650" spc="-4" baseline="2482" dirty="0" smtClean="0">
                <a:latin typeface="Calibri"/>
                <a:cs typeface="Calibri"/>
              </a:rPr>
              <a:t>bu</a:t>
            </a: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-4" baseline="2482" dirty="0" smtClean="0">
                <a:latin typeface="Calibri"/>
                <a:cs typeface="Calibri"/>
              </a:rPr>
              <a:t>uh</a:t>
            </a:r>
            <a:r>
              <a:rPr sz="1650" spc="0" baseline="2482" dirty="0" smtClean="0">
                <a:latin typeface="Calibri"/>
                <a:cs typeface="Calibri"/>
              </a:rPr>
              <a:t>an </a:t>
            </a:r>
            <a:r>
              <a:rPr sz="1650" spc="24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</a:t>
            </a:r>
            <a:r>
              <a:rPr sz="1650" spc="-4" baseline="2482" dirty="0" smtClean="0">
                <a:latin typeface="Calibri"/>
                <a:cs typeface="Calibri"/>
              </a:rPr>
              <a:t>ng</a:t>
            </a:r>
            <a:r>
              <a:rPr sz="1650" spc="0" baseline="2482" dirty="0" smtClean="0">
                <a:latin typeface="Calibri"/>
                <a:cs typeface="Calibri"/>
              </a:rPr>
              <a:t>isi </a:t>
            </a:r>
            <a:r>
              <a:rPr sz="1650" spc="34" baseline="2482" dirty="0" smtClean="0">
                <a:latin typeface="Calibri"/>
                <a:cs typeface="Calibri"/>
              </a:rPr>
              <a:t> </a:t>
            </a:r>
            <a:r>
              <a:rPr sz="1650" spc="-9" baseline="2482" dirty="0" smtClean="0">
                <a:latin typeface="Calibri"/>
                <a:cs typeface="Calibri"/>
              </a:rPr>
              <a:t>k</a:t>
            </a:r>
            <a:r>
              <a:rPr sz="1650" spc="0" baseline="2482" dirty="0" smtClean="0">
                <a:latin typeface="Calibri"/>
                <a:cs typeface="Calibri"/>
              </a:rPr>
              <a:t>rs, </a:t>
            </a:r>
            <a:r>
              <a:rPr sz="1650" spc="19" baseline="2482" dirty="0" smtClean="0">
                <a:latin typeface="Calibri"/>
                <a:cs typeface="Calibri"/>
              </a:rPr>
              <a:t> 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eli</a:t>
            </a:r>
            <a:r>
              <a:rPr sz="1650" spc="-4" baseline="2482" dirty="0" smtClean="0">
                <a:latin typeface="Calibri"/>
                <a:cs typeface="Calibri"/>
              </a:rPr>
              <a:t>h</a:t>
            </a:r>
            <a:r>
              <a:rPr sz="1650" spc="0" baseline="2482" dirty="0" smtClean="0">
                <a:latin typeface="Calibri"/>
                <a:cs typeface="Calibri"/>
              </a:rPr>
              <a:t>at </a:t>
            </a:r>
            <a:r>
              <a:rPr sz="1650" spc="1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ja</a:t>
            </a: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-9" baseline="2482" dirty="0" smtClean="0">
                <a:latin typeface="Calibri"/>
                <a:cs typeface="Calibri"/>
              </a:rPr>
              <a:t>w</a:t>
            </a:r>
            <a:r>
              <a:rPr sz="1650" spc="0" baseline="2482" dirty="0" smtClean="0">
                <a:latin typeface="Calibri"/>
                <a:cs typeface="Calibri"/>
              </a:rPr>
              <a:t>al </a:t>
            </a:r>
            <a:r>
              <a:rPr sz="1650" spc="29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/</a:t>
            </a:r>
            <a:endParaRPr sz="1100">
              <a:latin typeface="Calibri"/>
              <a:cs typeface="Calibri"/>
            </a:endParaRPr>
          </a:p>
          <a:p>
            <a:pPr marL="12700" marR="2543" algn="just">
              <a:lnSpc>
                <a:spcPts val="1342"/>
              </a:lnSpc>
              <a:spcBef>
                <a:spcPts val="143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eli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at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kartu</a:t>
            </a:r>
            <a:r>
              <a:rPr sz="1100" spc="10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asil</a:t>
            </a:r>
            <a:r>
              <a:rPr sz="1100" spc="1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st</a:t>
            </a:r>
            <a:r>
              <a:rPr sz="1100" spc="-4" dirty="0" smtClean="0">
                <a:latin typeface="Calibri"/>
                <a:cs typeface="Calibri"/>
              </a:rPr>
              <a:t>ud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15" dirty="0" smtClean="0">
                <a:latin typeface="Calibri"/>
                <a:cs typeface="Calibri"/>
              </a:rPr>
              <a:t> </a:t>
            </a:r>
            <a:r>
              <a:rPr sz="1100" spc="-1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r>
              <a:rPr sz="1100" spc="20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ngundu</a:t>
            </a:r>
            <a:r>
              <a:rPr sz="1100" spc="0" dirty="0" smtClean="0">
                <a:latin typeface="Calibri"/>
                <a:cs typeface="Calibri"/>
              </a:rPr>
              <a:t>h</a:t>
            </a:r>
            <a:r>
              <a:rPr sz="1100" spc="10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ateri 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-14" dirty="0" smtClean="0">
                <a:latin typeface="Calibri"/>
                <a:cs typeface="Calibri"/>
              </a:rPr>
              <a:t>l</a:t>
            </a:r>
            <a:r>
              <a:rPr sz="1100" spc="0" dirty="0" smtClean="0">
                <a:latin typeface="Calibri"/>
                <a:cs typeface="Calibri"/>
              </a:rPr>
              <a:t>ia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.</a:t>
            </a:r>
            <a:r>
              <a:rPr sz="1100" spc="20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S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st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0" dirty="0" smtClean="0">
                <a:latin typeface="Calibri"/>
                <a:cs typeface="Calibri"/>
              </a:rPr>
              <a:t>m</a:t>
            </a:r>
            <a:r>
              <a:rPr sz="1100" spc="25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-9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iakan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li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k </a:t>
            </a:r>
            <a:endParaRPr sz="1100">
              <a:latin typeface="Calibri"/>
              <a:cs typeface="Calibri"/>
            </a:endParaRPr>
          </a:p>
          <a:p>
            <a:pPr marL="12700" marR="2543" algn="just">
              <a:lnSpc>
                <a:spcPts val="1342"/>
              </a:lnSpc>
              <a:spcBef>
                <a:spcPts val="193"/>
              </a:spcBef>
            </a:pP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rtal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nghubung</a:t>
            </a:r>
            <a:r>
              <a:rPr sz="1100" spc="0" dirty="0" smtClean="0">
                <a:latin typeface="Calibri"/>
                <a:cs typeface="Calibri"/>
              </a:rPr>
              <a:t>kan ke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em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lai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383446" algn="just">
              <a:lnSpc>
                <a:spcPct val="101725"/>
              </a:lnSpc>
              <a:spcBef>
                <a:spcPts val="203"/>
              </a:spcBef>
            </a:pPr>
            <a:r>
              <a:rPr sz="1100" spc="0" dirty="0" smtClean="0">
                <a:latin typeface="Calibri"/>
                <a:cs typeface="Calibri"/>
              </a:rPr>
              <a:t>Teta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i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em 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i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asih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pun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ai </a:t>
            </a:r>
            <a:r>
              <a:rPr sz="1100" spc="-9" dirty="0" smtClean="0">
                <a:latin typeface="Calibri"/>
                <a:cs typeface="Calibri"/>
              </a:rPr>
              <a:t>k</a:t>
            </a:r>
            <a:r>
              <a:rPr sz="1100" spc="0" dirty="0" smtClean="0">
                <a:latin typeface="Calibri"/>
                <a:cs typeface="Calibri"/>
              </a:rPr>
              <a:t>ek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ra</a:t>
            </a:r>
            <a:r>
              <a:rPr sz="1100" spc="-4" dirty="0" smtClean="0">
                <a:latin typeface="Calibri"/>
                <a:cs typeface="Calibri"/>
              </a:rPr>
              <a:t>ng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r>
              <a:rPr sz="1100" spc="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-9" dirty="0" smtClean="0">
                <a:latin typeface="Calibri"/>
                <a:cs typeface="Calibri"/>
              </a:rPr>
              <a:t>r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lain :</a:t>
            </a:r>
            <a:endParaRPr sz="1100">
              <a:latin typeface="Calibri"/>
              <a:cs typeface="Calibri"/>
            </a:endParaRPr>
          </a:p>
          <a:p>
            <a:pPr marL="12700" marR="1492" algn="just">
              <a:lnSpc>
                <a:spcPts val="1342"/>
              </a:lnSpc>
              <a:spcBef>
                <a:spcPts val="204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asiswa C</a:t>
            </a:r>
            <a:r>
              <a:rPr sz="1100" spc="-14" dirty="0" smtClean="0">
                <a:latin typeface="Calibri"/>
                <a:cs typeface="Calibri"/>
              </a:rPr>
              <a:t>u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14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at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eli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at</a:t>
            </a:r>
            <a:r>
              <a:rPr sz="1100" spc="1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S 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1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ekar</a:t>
            </a:r>
            <a:r>
              <a:rPr sz="1100" spc="-9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9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an</a:t>
            </a:r>
            <a:r>
              <a:rPr sz="1100" spc="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es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1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el</a:t>
            </a:r>
            <a:r>
              <a:rPr sz="1100" spc="-14" dirty="0" smtClean="0">
                <a:latin typeface="Calibri"/>
                <a:cs typeface="Calibri"/>
              </a:rPr>
              <a:t>u</a:t>
            </a:r>
            <a:r>
              <a:rPr sz="1100" spc="-4" dirty="0" smtClean="0">
                <a:latin typeface="Calibri"/>
                <a:cs typeface="Calibri"/>
              </a:rPr>
              <a:t>mn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a, </a:t>
            </a:r>
            <a:endParaRPr sz="1100">
              <a:latin typeface="Calibri"/>
              <a:cs typeface="Calibri"/>
            </a:endParaRPr>
          </a:p>
          <a:p>
            <a:pPr marL="12700" marR="1492" algn="just">
              <a:lnSpc>
                <a:spcPts val="1342"/>
              </a:lnSpc>
              <a:spcBef>
                <a:spcPts val="198"/>
              </a:spcBef>
            </a:pPr>
            <a:r>
              <a:rPr sz="1100" spc="0" dirty="0" smtClean="0">
                <a:latin typeface="Calibri"/>
                <a:cs typeface="Calibri"/>
              </a:rPr>
              <a:t>arti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4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</a:t>
            </a:r>
            <a:r>
              <a:rPr sz="1100" spc="-14" dirty="0" smtClean="0">
                <a:latin typeface="Calibri"/>
                <a:cs typeface="Calibri"/>
              </a:rPr>
              <a:t>i</a:t>
            </a:r>
            <a:r>
              <a:rPr sz="1100" spc="0" dirty="0" smtClean="0">
                <a:latin typeface="Calibri"/>
                <a:cs typeface="Calibri"/>
              </a:rPr>
              <a:t>swa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ti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ak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1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at</a:t>
            </a:r>
            <a:r>
              <a:rPr sz="1100" spc="4" dirty="0" smtClean="0">
                <a:latin typeface="Calibri"/>
                <a:cs typeface="Calibri"/>
              </a:rPr>
              <a:t> m</a:t>
            </a:r>
            <a:r>
              <a:rPr sz="1100" spc="0" dirty="0" smtClean="0">
                <a:latin typeface="Calibri"/>
                <a:cs typeface="Calibri"/>
              </a:rPr>
              <a:t>eli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at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es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1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ai </a:t>
            </a:r>
            <a:r>
              <a:rPr sz="1100" spc="19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0" dirty="0" smtClean="0">
                <a:latin typeface="Calibri"/>
                <a:cs typeface="Calibri"/>
              </a:rPr>
              <a:t>ter</a:t>
            </a:r>
            <a:r>
              <a:rPr sz="1100" spc="4" dirty="0" smtClean="0">
                <a:latin typeface="Calibri"/>
                <a:cs typeface="Calibri"/>
              </a:rPr>
              <a:t> 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it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pu</a:t>
            </a:r>
            <a:r>
              <a:rPr sz="1100" spc="0" dirty="0" smtClean="0">
                <a:latin typeface="Calibri"/>
                <a:cs typeface="Calibri"/>
              </a:rPr>
              <a:t>h </a:t>
            </a:r>
            <a:endParaRPr sz="1100">
              <a:latin typeface="Calibri"/>
              <a:cs typeface="Calibri"/>
            </a:endParaRPr>
          </a:p>
          <a:p>
            <a:pPr marL="12700" marR="1492" algn="just">
              <a:lnSpc>
                <a:spcPts val="1342"/>
              </a:lnSpc>
              <a:spcBef>
                <a:spcPts val="198"/>
              </a:spcBef>
            </a:pP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h</a:t>
            </a:r>
            <a:r>
              <a:rPr sz="1100" spc="0" dirty="0" smtClean="0">
                <a:latin typeface="Calibri"/>
                <a:cs typeface="Calibri"/>
              </a:rPr>
              <a:t>asis</a:t>
            </a:r>
            <a:r>
              <a:rPr sz="1100" spc="-9" dirty="0" smtClean="0">
                <a:latin typeface="Calibri"/>
                <a:cs typeface="Calibri"/>
              </a:rPr>
              <a:t>w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saat</a:t>
            </a:r>
            <a:r>
              <a:rPr sz="1100" spc="-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i.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ts val="1342"/>
              </a:lnSpc>
              <a:spcBef>
                <a:spcPts val="203"/>
              </a:spcBef>
            </a:pPr>
            <a:r>
              <a:rPr sz="1100" spc="0" dirty="0" smtClean="0">
                <a:latin typeface="Calibri"/>
                <a:cs typeface="Calibri"/>
              </a:rPr>
              <a:t>Ta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ilan</a:t>
            </a:r>
            <a:r>
              <a:rPr sz="1100" spc="23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9" dirty="0" smtClean="0">
                <a:latin typeface="Calibri"/>
                <a:cs typeface="Calibri"/>
              </a:rPr>
              <a:t>e</a:t>
            </a:r>
            <a:r>
              <a:rPr sz="1100" spc="0" dirty="0" smtClean="0">
                <a:latin typeface="Calibri"/>
                <a:cs typeface="Calibri"/>
              </a:rPr>
              <a:t>telah</a:t>
            </a:r>
            <a:r>
              <a:rPr sz="1100" spc="233" dirty="0" smtClean="0">
                <a:latin typeface="Calibri"/>
                <a:cs typeface="Calibri"/>
              </a:rPr>
              <a:t> </a:t>
            </a:r>
            <a:r>
              <a:rPr sz="1100" spc="-14" dirty="0" smtClean="0">
                <a:latin typeface="Calibri"/>
                <a:cs typeface="Calibri"/>
              </a:rPr>
              <a:t>l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4" dirty="0" smtClean="0">
                <a:latin typeface="Calibri"/>
                <a:cs typeface="Calibri"/>
              </a:rPr>
              <a:t>g</a:t>
            </a:r>
            <a:r>
              <a:rPr sz="1100" spc="0" dirty="0" smtClean="0">
                <a:latin typeface="Calibri"/>
                <a:cs typeface="Calibri"/>
              </a:rPr>
              <a:t>in</a:t>
            </a:r>
            <a:r>
              <a:rPr sz="1100" spc="23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ti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ak 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resisi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atau</a:t>
            </a:r>
            <a:r>
              <a:rPr sz="1100" spc="223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ti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ak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s</a:t>
            </a:r>
            <a:r>
              <a:rPr sz="1100" spc="-4" dirty="0" smtClean="0">
                <a:latin typeface="Calibri"/>
                <a:cs typeface="Calibri"/>
              </a:rPr>
              <a:t>upp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rt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la</a:t>
            </a:r>
            <a:r>
              <a:rPr sz="1100" spc="-9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ar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m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i</a:t>
            </a:r>
            <a:r>
              <a:rPr sz="1100" spc="-9" dirty="0" smtClean="0">
                <a:latin typeface="Calibri"/>
                <a:cs typeface="Calibri"/>
              </a:rPr>
              <a:t>t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0" dirty="0" smtClean="0">
                <a:latin typeface="Calibri"/>
                <a:cs typeface="Calibri"/>
              </a:rPr>
              <a:t>r</a:t>
            </a:r>
            <a:r>
              <a:rPr sz="1100" spc="238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y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 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ts val="1342"/>
              </a:lnSpc>
              <a:spcBef>
                <a:spcPts val="193"/>
              </a:spcBef>
            </a:pPr>
            <a:r>
              <a:rPr sz="1100" spc="-4" dirty="0" smtClean="0">
                <a:latin typeface="Calibri"/>
                <a:cs typeface="Calibri"/>
              </a:rPr>
              <a:t>b</a:t>
            </a:r>
            <a:r>
              <a:rPr sz="1100" spc="0" dirty="0" smtClean="0">
                <a:latin typeface="Calibri"/>
                <a:cs typeface="Calibri"/>
              </a:rPr>
              <a:t>er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k</a:t>
            </a:r>
            <a:r>
              <a:rPr sz="1100" spc="-4" dirty="0" smtClean="0">
                <a:latin typeface="Calibri"/>
                <a:cs typeface="Calibri"/>
              </a:rPr>
              <a:t>u</a:t>
            </a:r>
            <a:r>
              <a:rPr sz="1100" spc="0" dirty="0" smtClean="0">
                <a:latin typeface="Calibri"/>
                <a:cs typeface="Calibri"/>
              </a:rPr>
              <a:t>rn kecil</a:t>
            </a:r>
            <a:r>
              <a:rPr sz="1100" spc="-9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atau 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-4" dirty="0" smtClean="0">
                <a:latin typeface="Calibri"/>
                <a:cs typeface="Calibri"/>
              </a:rPr>
              <a:t>d</a:t>
            </a:r>
            <a:r>
              <a:rPr sz="1100" spc="0" dirty="0" smtClean="0">
                <a:latin typeface="Calibri"/>
                <a:cs typeface="Calibri"/>
              </a:rPr>
              <a:t>a</a:t>
            </a:r>
            <a:r>
              <a:rPr sz="1100" spc="4" dirty="0" smtClean="0">
                <a:latin typeface="Calibri"/>
                <a:cs typeface="Calibri"/>
              </a:rPr>
              <a:t> </a:t>
            </a:r>
            <a:r>
              <a:rPr sz="1100" spc="-9" dirty="0" smtClean="0">
                <a:latin typeface="Calibri"/>
                <a:cs typeface="Calibri"/>
              </a:rPr>
              <a:t>s</a:t>
            </a:r>
            <a:r>
              <a:rPr sz="1100" spc="4" dirty="0" smtClean="0">
                <a:latin typeface="Calibri"/>
                <a:cs typeface="Calibri"/>
              </a:rPr>
              <a:t>m</a:t>
            </a:r>
            <a:r>
              <a:rPr sz="1100" spc="0" dirty="0" smtClean="0">
                <a:latin typeface="Calibri"/>
                <a:cs typeface="Calibri"/>
              </a:rPr>
              <a:t>art</a:t>
            </a:r>
            <a:r>
              <a:rPr sz="1100" spc="-4" dirty="0" smtClean="0">
                <a:latin typeface="Calibri"/>
                <a:cs typeface="Calibri"/>
              </a:rPr>
              <a:t>p</a:t>
            </a:r>
            <a:r>
              <a:rPr sz="1100" spc="-14" dirty="0" smtClean="0">
                <a:latin typeface="Calibri"/>
                <a:cs typeface="Calibri"/>
              </a:rPr>
              <a:t>h</a:t>
            </a:r>
            <a:r>
              <a:rPr sz="1100" spc="4" dirty="0" smtClean="0">
                <a:latin typeface="Calibri"/>
                <a:cs typeface="Calibri"/>
              </a:rPr>
              <a:t>o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6691967"/>
            <a:ext cx="13055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0" y="7280230"/>
            <a:ext cx="13055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350" dirty="0" smtClean="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Custom</PresentationFormat>
  <Paragraphs>103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Kadal</dc:creator>
  <cp:lastModifiedBy>Jhon Kadal</cp:lastModifiedBy>
  <cp:revision>2</cp:revision>
  <dcterms:modified xsi:type="dcterms:W3CDTF">2015-05-04T12:51:44Z</dcterms:modified>
</cp:coreProperties>
</file>