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FEA9D99-1CA8-4E50-83A7-A828448174FA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3BF4C76-E1FA-4B52-8851-6DFEED115FF9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161-B43C-4848-AAD7-3EB2FFE92334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930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4C76-E1FA-4B52-8851-6DFEED115FF9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161-B43C-4848-AAD7-3EB2FFE92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67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4C76-E1FA-4B52-8851-6DFEED115FF9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161-B43C-4848-AAD7-3EB2FFE9233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79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4C76-E1FA-4B52-8851-6DFEED115FF9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161-B43C-4848-AAD7-3EB2FFE92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63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4C76-E1FA-4B52-8851-6DFEED115FF9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161-B43C-4848-AAD7-3EB2FFE9233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237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4C76-E1FA-4B52-8851-6DFEED115FF9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161-B43C-4848-AAD7-3EB2FFE92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8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4C76-E1FA-4B52-8851-6DFEED115FF9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161-B43C-4848-AAD7-3EB2FFE92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27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4C76-E1FA-4B52-8851-6DFEED115FF9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161-B43C-4848-AAD7-3EB2FFE92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73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4C76-E1FA-4B52-8851-6DFEED115FF9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161-B43C-4848-AAD7-3EB2FFE92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15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4C76-E1FA-4B52-8851-6DFEED115FF9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161-B43C-4848-AAD7-3EB2FFE92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98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4C76-E1FA-4B52-8851-6DFEED115FF9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161-B43C-4848-AAD7-3EB2FFE9233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3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3BF4C76-E1FA-4B52-8851-6DFEED115FF9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8866161-B43C-4848-AAD7-3EB2FFE9233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740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AE2C-7470-55EF-913F-62ECBE1812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Testing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6634A-4355-9455-B596-D30D282447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Syllabus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49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95B0-E281-4690-41C3-DB6D2AA9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Testing Syllabus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FF8E-6118-67FD-4285-FC72C241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Introduction to API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Overview of Application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Types of Application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Client Server Architecture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Web Application Architecture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Browser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Web Server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App Server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49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C8C3-D1C4-618E-7A28-4327DC6E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Testing Syllabus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D04A-221D-EBC1-44CD-3F1F4C280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Database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Servlets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Database Connectivity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What is URL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Syntax and Explanation about URL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Types of Language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XML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JSON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37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5C12-4DAB-B744-E339-ED32FFD8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Testing Syllabus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F2B5-37F3-C8A3-DEAB-305F51A40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API and Web Services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API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Service Oriented Architecture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Unit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Web Services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Why Web Service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SOAP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REST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39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77C1-76AD-C36C-FCB4-AEE738A7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Testing Syllabus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5B510-6797-DD5C-0A98-77CEA2D7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Advantages of Web Services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HTTP 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POSTMAN practical –</a:t>
            </a:r>
          </a:p>
          <a:p>
            <a:pPr lvl="5">
              <a:buFont typeface="Wingdings" panose="05000000000000000000" pitchFamily="2" charset="2"/>
              <a:buChar char="v"/>
            </a:pPr>
            <a:r>
              <a:rPr lang="en-US" dirty="0"/>
              <a:t>REQ RES API Testing</a:t>
            </a:r>
          </a:p>
          <a:p>
            <a:pPr lvl="5">
              <a:buFont typeface="Wingdings" panose="05000000000000000000" pitchFamily="2" charset="2"/>
              <a:buChar char="v"/>
            </a:pPr>
            <a:r>
              <a:rPr lang="en-US" dirty="0"/>
              <a:t>GITHUB API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518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</TotalTime>
  <Words>88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Tw Cen MT</vt:lpstr>
      <vt:lpstr>Tw Cen MT Condensed</vt:lpstr>
      <vt:lpstr>Wingdings</vt:lpstr>
      <vt:lpstr>Wingdings 3</vt:lpstr>
      <vt:lpstr>Integral</vt:lpstr>
      <vt:lpstr>API Testing</vt:lpstr>
      <vt:lpstr>API Testing Syllabus</vt:lpstr>
      <vt:lpstr>API Testing Syllabus</vt:lpstr>
      <vt:lpstr>API Testing Syllabus</vt:lpstr>
      <vt:lpstr>API Testing Syllabus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Varshini JM</dc:creator>
  <cp:lastModifiedBy>Varshini JM</cp:lastModifiedBy>
  <cp:revision>1</cp:revision>
  <dcterms:created xsi:type="dcterms:W3CDTF">2025-03-21T15:39:39Z</dcterms:created>
  <dcterms:modified xsi:type="dcterms:W3CDTF">2025-04-02T16:04:05Z</dcterms:modified>
</cp:coreProperties>
</file>