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73" r:id="rId11"/>
    <p:sldId id="274" r:id="rId12"/>
    <p:sldId id="265" r:id="rId13"/>
    <p:sldId id="267" r:id="rId14"/>
    <p:sldId id="264" r:id="rId15"/>
    <p:sldId id="263" r:id="rId16"/>
    <p:sldId id="266" r:id="rId17"/>
    <p:sldId id="269" r:id="rId18"/>
    <p:sldId id="275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1837531-846D-41CC-909C-D8ABFD67869C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4A45C0E-C82A-47E7-BF72-783EBFCD1C27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Devchandra L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 id : </a:t>
            </a:r>
            <a:r>
              <a:rPr lang="en-US" dirty="0" err="1" smtClean="0">
                <a:solidFill>
                  <a:schemeClr val="tx1"/>
                </a:solidFill>
              </a:rPr>
              <a:t>deleisha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cap="none" dirty="0" smtClean="0">
                <a:effectLst/>
              </a:rPr>
              <a:t>Vim – </a:t>
            </a:r>
            <a:r>
              <a:rPr lang="en-US" sz="4000" cap="none" dirty="0" smtClean="0"/>
              <a:t>We do hjkl </a:t>
            </a:r>
            <a:r>
              <a:rPr lang="en-US" sz="4000" cap="none" dirty="0" smtClean="0">
                <a:effectLst/>
                <a:latin typeface="Wingdings"/>
              </a:rPr>
              <a:t></a:t>
            </a:r>
            <a:r>
              <a:rPr lang="en-US" sz="4000" cap="none" dirty="0" smtClean="0">
                <a:effectLst/>
              </a:rPr>
              <a:t/>
            </a:r>
            <a:br>
              <a:rPr lang="en-US" sz="4000" cap="none" dirty="0" smtClean="0">
                <a:effectLst/>
              </a:rPr>
            </a:br>
            <a:endParaRPr lang="en-US" sz="4000" cap="non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47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Other Motions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Check matching (, {, [, # -  using </a:t>
            </a:r>
            <a:r>
              <a:rPr lang="en-US" dirty="0" smtClean="0"/>
              <a:t>%</a:t>
            </a:r>
          </a:p>
          <a:p>
            <a:r>
              <a:rPr lang="en-US" dirty="0" smtClean="0"/>
              <a:t>[ and it’s allies – [{, [(, [) – </a:t>
            </a:r>
            <a:r>
              <a:rPr lang="en-US" dirty="0" err="1" smtClean="0"/>
              <a:t>prev</a:t>
            </a:r>
            <a:r>
              <a:rPr lang="en-US" dirty="0" smtClean="0"/>
              <a:t> and ]{, ]) next matching {,(</a:t>
            </a:r>
          </a:p>
          <a:p>
            <a:r>
              <a:rPr lang="en-US" dirty="0" smtClean="0"/>
              <a:t>:help various-motions</a:t>
            </a:r>
          </a:p>
          <a:p>
            <a:r>
              <a:rPr lang="en-US" dirty="0"/>
              <a:t>Home work – [m, [M</a:t>
            </a:r>
          </a:p>
          <a:p>
            <a:endParaRPr lang="en-US" dirty="0" smtClean="0"/>
          </a:p>
          <a:p>
            <a:r>
              <a:rPr lang="en-US" dirty="0" smtClean="0"/>
              <a:t>Let us try out ^, </a:t>
            </a:r>
            <a:r>
              <a:rPr lang="en-US" dirty="0" err="1" smtClean="0"/>
              <a:t>fchar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Edit with operators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       </a:t>
            </a:r>
            <a:r>
              <a:rPr lang="en-US" dirty="0"/>
              <a:t>change</a:t>
            </a:r>
          </a:p>
          <a:p>
            <a:r>
              <a:rPr lang="en-US" dirty="0" smtClean="0"/>
              <a:t>d       </a:t>
            </a:r>
            <a:r>
              <a:rPr lang="en-US" dirty="0"/>
              <a:t>delete</a:t>
            </a:r>
          </a:p>
          <a:p>
            <a:r>
              <a:rPr lang="en-US" dirty="0" smtClean="0"/>
              <a:t>y       </a:t>
            </a:r>
            <a:r>
              <a:rPr lang="en-US" dirty="0"/>
              <a:t>yank into register (does not change the </a:t>
            </a:r>
            <a:r>
              <a:rPr lang="en-US" dirty="0" smtClean="0"/>
              <a:t>text)</a:t>
            </a:r>
            <a:endParaRPr lang="en-US" dirty="0"/>
          </a:p>
          <a:p>
            <a:r>
              <a:rPr lang="en-US" dirty="0" smtClean="0"/>
              <a:t>!       </a:t>
            </a:r>
            <a:r>
              <a:rPr lang="en-US" dirty="0"/>
              <a:t>filter through an external program</a:t>
            </a:r>
          </a:p>
          <a:p>
            <a:r>
              <a:rPr lang="en-US" dirty="0" smtClean="0"/>
              <a:t>=       </a:t>
            </a:r>
            <a:r>
              <a:rPr lang="en-US" dirty="0"/>
              <a:t>filter through '</a:t>
            </a:r>
            <a:r>
              <a:rPr lang="en-US" dirty="0" err="1"/>
              <a:t>equalprg</a:t>
            </a:r>
            <a:r>
              <a:rPr lang="en-US" dirty="0"/>
              <a:t>' or C-indenting if </a:t>
            </a:r>
            <a:r>
              <a:rPr lang="en-US" dirty="0" smtClean="0"/>
              <a:t>empty</a:t>
            </a:r>
            <a:endParaRPr lang="en-US" dirty="0"/>
          </a:p>
          <a:p>
            <a:r>
              <a:rPr lang="en-US" dirty="0" smtClean="0"/>
              <a:t>&gt;       </a:t>
            </a:r>
            <a:r>
              <a:rPr lang="en-US" dirty="0"/>
              <a:t>shift </a:t>
            </a:r>
            <a:r>
              <a:rPr lang="en-US" dirty="0" smtClean="0"/>
              <a:t>right/indent</a:t>
            </a:r>
            <a:endParaRPr lang="en-US" dirty="0"/>
          </a:p>
          <a:p>
            <a:r>
              <a:rPr lang="en-US" dirty="0" smtClean="0"/>
              <a:t>&lt;       </a:t>
            </a:r>
            <a:r>
              <a:rPr lang="en-US" dirty="0"/>
              <a:t>shift </a:t>
            </a:r>
            <a:r>
              <a:rPr lang="en-US" dirty="0" smtClean="0"/>
              <a:t>left/</a:t>
            </a:r>
            <a:r>
              <a:rPr lang="en-US" dirty="0" err="1" smtClean="0"/>
              <a:t>dedent</a:t>
            </a:r>
            <a:endParaRPr lang="en-US" dirty="0"/>
          </a:p>
          <a:p>
            <a:r>
              <a:rPr lang="en-US" dirty="0" err="1" smtClean="0"/>
              <a:t>zf</a:t>
            </a:r>
            <a:r>
              <a:rPr lang="en-US" dirty="0" smtClean="0"/>
              <a:t>      </a:t>
            </a:r>
            <a:r>
              <a:rPr lang="en-US" dirty="0"/>
              <a:t>define a </a:t>
            </a:r>
            <a:r>
              <a:rPr lang="en-US" dirty="0" smtClean="0"/>
              <a:t>fold</a:t>
            </a:r>
            <a:endParaRPr lang="en-US" dirty="0"/>
          </a:p>
          <a:p>
            <a:r>
              <a:rPr lang="en-US" dirty="0" smtClean="0"/>
              <a:t>:help operators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Operators TAKE motions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9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Edit Continued – text object and registers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power of  -- a,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:help text-object</a:t>
            </a:r>
            <a:endParaRPr lang="en-US" dirty="0"/>
          </a:p>
          <a:p>
            <a:r>
              <a:rPr lang="en-US" dirty="0"/>
              <a:t>OMG, I have deleted a line and I don’t exactly remember the word.</a:t>
            </a:r>
          </a:p>
          <a:p>
            <a:r>
              <a:rPr lang="en-US" dirty="0"/>
              <a:t>vim in rescue</a:t>
            </a:r>
          </a:p>
          <a:p>
            <a:r>
              <a:rPr lang="en-US" dirty="0"/>
              <a:t>Check using :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Select the </a:t>
            </a:r>
            <a:r>
              <a:rPr lang="en-US" dirty="0" err="1"/>
              <a:t>reg</a:t>
            </a:r>
            <a:r>
              <a:rPr lang="en-US" dirty="0"/>
              <a:t> which holds the texts and do “</a:t>
            </a:r>
            <a:r>
              <a:rPr lang="en-US" dirty="0" err="1"/>
              <a:t>regp</a:t>
            </a:r>
            <a:endParaRPr lang="en-US" dirty="0"/>
          </a:p>
          <a:p>
            <a:r>
              <a:rPr lang="en-US" dirty="0"/>
              <a:t>Record in a </a:t>
            </a:r>
            <a:r>
              <a:rPr lang="en-US" dirty="0" err="1"/>
              <a:t>reg</a:t>
            </a:r>
            <a:r>
              <a:rPr lang="en-US" dirty="0"/>
              <a:t> named k – </a:t>
            </a:r>
            <a:r>
              <a:rPr lang="en-US" dirty="0" err="1"/>
              <a:t>qk</a:t>
            </a:r>
            <a:endParaRPr lang="en-US" dirty="0"/>
          </a:p>
          <a:p>
            <a:r>
              <a:rPr lang="en-US" dirty="0"/>
              <a:t>Replay with @k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2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Visual Commands</a:t>
            </a:r>
            <a:br>
              <a:rPr lang="en-US" u="sng" cap="none" dirty="0" smtClean="0"/>
            </a:b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Change to visual mode pressing </a:t>
            </a:r>
            <a:r>
              <a:rPr lang="en-US" dirty="0" smtClean="0"/>
              <a:t>v, V</a:t>
            </a:r>
            <a:endParaRPr lang="en-US" dirty="0"/>
          </a:p>
          <a:p>
            <a:r>
              <a:rPr lang="en-US" dirty="0"/>
              <a:t>Select </a:t>
            </a:r>
            <a:r>
              <a:rPr lang="en-US" dirty="0" smtClean="0"/>
              <a:t>using any positioning or navigational keys</a:t>
            </a:r>
            <a:endParaRPr lang="en-US" dirty="0"/>
          </a:p>
          <a:p>
            <a:r>
              <a:rPr lang="en-US" dirty="0" smtClean="0"/>
              <a:t>Apply any operator</a:t>
            </a:r>
            <a:endParaRPr lang="en-US" dirty="0"/>
          </a:p>
          <a:p>
            <a:r>
              <a:rPr lang="en-US" dirty="0" err="1"/>
              <a:t>g</a:t>
            </a:r>
            <a:r>
              <a:rPr lang="en-US" dirty="0" err="1" smtClean="0"/>
              <a:t>v</a:t>
            </a:r>
            <a:r>
              <a:rPr lang="en-US" dirty="0" smtClean="0"/>
              <a:t> – </a:t>
            </a:r>
            <a:r>
              <a:rPr lang="en-US" dirty="0"/>
              <a:t>go to visual mode </a:t>
            </a:r>
            <a:r>
              <a:rPr lang="en-US" dirty="0" smtClean="0"/>
              <a:t>again and reselecting last selection</a:t>
            </a:r>
          </a:p>
          <a:p>
            <a:r>
              <a:rPr lang="en-US" dirty="0"/>
              <a:t>Press escape to return to normal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What about the block edit –  Ctrl-v</a:t>
            </a:r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886200"/>
            <a:ext cx="4695825" cy="1881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3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Edit with operators – Insert Mode</a:t>
            </a:r>
            <a:br>
              <a:rPr lang="en-US" u="sng" cap="none" dirty="0" smtClean="0"/>
            </a:b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insert, append </a:t>
            </a:r>
            <a:r>
              <a:rPr lang="en-US" dirty="0"/>
              <a:t>and </a:t>
            </a:r>
            <a:r>
              <a:rPr lang="en-US" dirty="0" smtClean="0"/>
              <a:t>replace – </a:t>
            </a:r>
            <a:r>
              <a:rPr lang="en-US" dirty="0" err="1" smtClean="0"/>
              <a:t>i</a:t>
            </a:r>
            <a:r>
              <a:rPr lang="en-US" dirty="0" smtClean="0"/>
              <a:t>, a, r 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nsert </a:t>
            </a:r>
            <a:r>
              <a:rPr lang="en-US" dirty="0"/>
              <a:t>a new line </a:t>
            </a:r>
            <a:r>
              <a:rPr lang="en-US" dirty="0" smtClean="0"/>
              <a:t>below/above current </a:t>
            </a:r>
            <a:r>
              <a:rPr lang="en-US" dirty="0"/>
              <a:t>line </a:t>
            </a:r>
            <a:r>
              <a:rPr lang="en-US" dirty="0" smtClean="0"/>
              <a:t>– o, O</a:t>
            </a:r>
            <a:endParaRPr lang="en-US" dirty="0"/>
          </a:p>
          <a:p>
            <a:r>
              <a:rPr lang="en-US" dirty="0"/>
              <a:t>Undo and Redo – u, U, ctrl +r, :earlier 15m, :</a:t>
            </a:r>
            <a:r>
              <a:rPr lang="en-US" dirty="0" smtClean="0"/>
              <a:t>later</a:t>
            </a:r>
          </a:p>
          <a:p>
            <a:r>
              <a:rPr lang="en-US" dirty="0"/>
              <a:t>Indent in insert mode - ctrl-t/ctrl-d –</a:t>
            </a:r>
            <a:r>
              <a:rPr lang="en-US" dirty="0" smtClean="0"/>
              <a:t>indent/</a:t>
            </a:r>
            <a:r>
              <a:rPr lang="en-US" dirty="0" err="1" smtClean="0"/>
              <a:t>dedent</a:t>
            </a:r>
            <a:endParaRPr lang="en-US" dirty="0"/>
          </a:p>
          <a:p>
            <a:r>
              <a:rPr lang="en-US" dirty="0" smtClean="0"/>
              <a:t>Auto </a:t>
            </a:r>
            <a:r>
              <a:rPr lang="en-US" dirty="0"/>
              <a:t>completion commands – Ctrl </a:t>
            </a:r>
            <a:r>
              <a:rPr lang="en-US" dirty="0" smtClean="0"/>
              <a:t>- </a:t>
            </a:r>
            <a:r>
              <a:rPr lang="en-US" dirty="0"/>
              <a:t>p and ctrl </a:t>
            </a:r>
            <a:r>
              <a:rPr lang="en-US" dirty="0" smtClean="0"/>
              <a:t>- n</a:t>
            </a:r>
            <a:endParaRPr lang="en-US" dirty="0"/>
          </a:p>
          <a:p>
            <a:r>
              <a:rPr lang="en-US" dirty="0"/>
              <a:t>Ctrl –x and ctrl –l – line </a:t>
            </a:r>
            <a:r>
              <a:rPr lang="en-US" dirty="0" smtClean="0"/>
              <a:t>completion</a:t>
            </a:r>
          </a:p>
          <a:p>
            <a:r>
              <a:rPr lang="en-US" dirty="0" smtClean="0"/>
              <a:t>Ctrl-x and ctrl –f – completes file name</a:t>
            </a:r>
          </a:p>
          <a:p>
            <a:r>
              <a:rPr lang="en-US" dirty="0" smtClean="0"/>
              <a:t>Ctrl-E –end the completion option</a:t>
            </a:r>
          </a:p>
          <a:p>
            <a:r>
              <a:rPr lang="en-US" dirty="0"/>
              <a:t>More details at </a:t>
            </a:r>
            <a:r>
              <a:rPr lang="en-US" dirty="0">
                <a:solidFill>
                  <a:srgbClr val="92D050"/>
                </a:solidFill>
              </a:rPr>
              <a:t>:help ins-completion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Searching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/word – search forwards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press n – to go forwards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Press N – go backwards search directions</a:t>
            </a:r>
          </a:p>
          <a:p>
            <a:r>
              <a:rPr lang="en-US" dirty="0"/>
              <a:t>?word – search backwards</a:t>
            </a:r>
          </a:p>
          <a:p>
            <a:r>
              <a:rPr lang="en-US" dirty="0"/>
              <a:t>Sometimes we need to escape as in \\&lt;John\&gt;</a:t>
            </a:r>
          </a:p>
          <a:p>
            <a:r>
              <a:rPr lang="en-US" dirty="0"/>
              <a:t>Now it gives yellow </a:t>
            </a:r>
            <a:r>
              <a:rPr lang="en-US" dirty="0" err="1"/>
              <a:t>yellow</a:t>
            </a:r>
            <a:r>
              <a:rPr lang="en-US" dirty="0"/>
              <a:t> dirty fellows, How do we turn that off?</a:t>
            </a:r>
          </a:p>
          <a:p>
            <a:r>
              <a:rPr lang="en-US" dirty="0" smtClean="0"/>
              <a:t>We </a:t>
            </a:r>
            <a:r>
              <a:rPr lang="en-US" dirty="0"/>
              <a:t>don’t want to type </a:t>
            </a:r>
            <a:r>
              <a:rPr lang="en-US" dirty="0" smtClean="0"/>
              <a:t>variable name always, </a:t>
            </a:r>
            <a:r>
              <a:rPr lang="en-US" dirty="0"/>
              <a:t>is there a short cut? –</a:t>
            </a:r>
            <a:r>
              <a:rPr lang="en-US" dirty="0" err="1" smtClean="0"/>
              <a:t>gd</a:t>
            </a:r>
            <a:r>
              <a:rPr lang="en-US" dirty="0" smtClean="0"/>
              <a:t>, </a:t>
            </a:r>
            <a:r>
              <a:rPr lang="en-US" dirty="0" err="1"/>
              <a:t>gD</a:t>
            </a:r>
            <a:endParaRPr lang="en-US" dirty="0"/>
          </a:p>
          <a:p>
            <a:r>
              <a:rPr lang="en-US" dirty="0" smtClean="0"/>
              <a:t>Not satisfied – What about * and #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Replace And Substitute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Search and substitute</a:t>
            </a:r>
          </a:p>
          <a:p>
            <a:r>
              <a:rPr lang="en-US" dirty="0"/>
              <a:t>:s/old/new/g – search and replaces all old by new</a:t>
            </a:r>
          </a:p>
          <a:p>
            <a:r>
              <a:rPr lang="en-US" dirty="0"/>
              <a:t>:s/old/new/g[w, c] – same as above but confirms before changes</a:t>
            </a:r>
          </a:p>
          <a:p>
            <a:r>
              <a:rPr lang="en-US" dirty="0"/>
              <a:t> </a:t>
            </a:r>
            <a:r>
              <a:rPr lang="en-US" dirty="0" smtClean="0"/>
              <a:t>But I </a:t>
            </a:r>
            <a:r>
              <a:rPr lang="en-US" dirty="0"/>
              <a:t>d</a:t>
            </a:r>
            <a:r>
              <a:rPr lang="en-US" dirty="0" smtClean="0"/>
              <a:t>on’t trust machines</a:t>
            </a:r>
            <a:r>
              <a:rPr lang="en-US" dirty="0"/>
              <a:t>, How do I do that myself – </a:t>
            </a:r>
            <a:r>
              <a:rPr lang="en-US" dirty="0" err="1"/>
              <a:t>gd</a:t>
            </a:r>
            <a:r>
              <a:rPr lang="en-US" dirty="0"/>
              <a:t>, </a:t>
            </a:r>
            <a:r>
              <a:rPr lang="en-US" dirty="0" err="1"/>
              <a:t>cw</a:t>
            </a:r>
            <a:r>
              <a:rPr lang="en-US" dirty="0"/>
              <a:t>, escape, n and .(dot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Block Edit – Select using  shift + ctrl +v and navigations + I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changes and then escape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81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vimrc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Vim setting script, older systems call it .</a:t>
            </a:r>
            <a:r>
              <a:rPr lang="en-US" dirty="0" err="1"/>
              <a:t>exrc</a:t>
            </a:r>
            <a:endParaRPr lang="en-US" dirty="0"/>
          </a:p>
          <a:p>
            <a:r>
              <a:rPr lang="en-US" dirty="0"/>
              <a:t>Has two </a:t>
            </a:r>
            <a:r>
              <a:rPr lang="en-US" dirty="0" err="1"/>
              <a:t>vimrc</a:t>
            </a:r>
            <a:endParaRPr lang="en-US" dirty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System wide </a:t>
            </a:r>
            <a:r>
              <a:rPr lang="en-US" dirty="0"/>
              <a:t>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vimrc</a:t>
            </a:r>
            <a:r>
              <a:rPr lang="en-US" dirty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and user specific ~user/.</a:t>
            </a:r>
            <a:r>
              <a:rPr lang="en-US" dirty="0" err="1" smtClean="0"/>
              <a:t>vimrc</a:t>
            </a:r>
            <a:r>
              <a:rPr lang="en-US" dirty="0" smtClean="0"/>
              <a:t> – Yea, we like this</a:t>
            </a:r>
            <a:endParaRPr lang="en-US" dirty="0"/>
          </a:p>
          <a:p>
            <a:r>
              <a:rPr lang="en-US" dirty="0"/>
              <a:t>vim executes it before opening a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Confirm your </a:t>
            </a:r>
            <a:r>
              <a:rPr lang="en-US" dirty="0" err="1" smtClean="0"/>
              <a:t>vimrc</a:t>
            </a:r>
            <a:r>
              <a:rPr lang="en-US" dirty="0" smtClean="0"/>
              <a:t> locations using </a:t>
            </a:r>
            <a:r>
              <a:rPr lang="en-US" dirty="0" smtClean="0">
                <a:solidFill>
                  <a:srgbClr val="00B050"/>
                </a:solidFill>
              </a:rPr>
              <a:t>vim --version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Put all the settings that you want enable in vim like syntax highlighting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But before that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Let Us Be Lazy but Beautiful  - Epilogue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Autoclosing</a:t>
            </a:r>
            <a:r>
              <a:rPr lang="en-US" dirty="0" smtClean="0"/>
              <a:t> string</a:t>
            </a:r>
          </a:p>
          <a:p>
            <a:r>
              <a:rPr lang="en-US" dirty="0" err="1" smtClean="0"/>
              <a:t>nnoremap</a:t>
            </a:r>
            <a:r>
              <a:rPr lang="en-US" dirty="0" smtClean="0"/>
              <a:t> </a:t>
            </a:r>
            <a:r>
              <a:rPr lang="en-US" dirty="0"/>
              <a:t>&lt;f9&gt;:</a:t>
            </a:r>
            <a:r>
              <a:rPr lang="en-US" dirty="0" smtClean="0"/>
              <a:t>make&lt;CR&gt;:</a:t>
            </a:r>
            <a:r>
              <a:rPr lang="en-US" dirty="0" err="1" smtClean="0"/>
              <a:t>copen</a:t>
            </a:r>
            <a:r>
              <a:rPr lang="en-US" dirty="0" smtClean="0"/>
              <a:t>&lt;CR&gt;</a:t>
            </a:r>
          </a:p>
          <a:p>
            <a:r>
              <a:rPr lang="en-US" dirty="0" smtClean="0"/>
              <a:t>Looking up API</a:t>
            </a:r>
          </a:p>
          <a:p>
            <a:r>
              <a:rPr lang="en-US" dirty="0" smtClean="0"/>
              <a:t>Navigating to header file – </a:t>
            </a:r>
            <a:r>
              <a:rPr lang="en-US" dirty="0" err="1" smtClean="0"/>
              <a:t>gf</a:t>
            </a:r>
            <a:r>
              <a:rPr lang="en-US" dirty="0"/>
              <a:t> </a:t>
            </a:r>
            <a:r>
              <a:rPr lang="en-US" dirty="0" smtClean="0"/>
              <a:t>and path magic</a:t>
            </a:r>
          </a:p>
          <a:p>
            <a:r>
              <a:rPr lang="en-US" dirty="0" smtClean="0"/>
              <a:t>Look </a:t>
            </a:r>
            <a:r>
              <a:rPr lang="en-US" dirty="0"/>
              <a:t>up </a:t>
            </a:r>
            <a:r>
              <a:rPr lang="en-US" dirty="0" err="1"/>
              <a:t>manpage</a:t>
            </a:r>
            <a:r>
              <a:rPr lang="en-US" dirty="0"/>
              <a:t> - </a:t>
            </a:r>
            <a:r>
              <a:rPr lang="en-US" dirty="0" smtClean="0"/>
              <a:t>K</a:t>
            </a:r>
            <a:endParaRPr lang="en-US" dirty="0"/>
          </a:p>
          <a:p>
            <a:r>
              <a:rPr lang="en-US" dirty="0"/>
              <a:t>What does J command do</a:t>
            </a:r>
          </a:p>
          <a:p>
            <a:r>
              <a:rPr lang="en-US" dirty="0"/>
              <a:t>What does :r command </a:t>
            </a:r>
            <a:r>
              <a:rPr lang="en-US" dirty="0" smtClean="0"/>
              <a:t>do</a:t>
            </a:r>
            <a:r>
              <a:rPr lang="en-US" dirty="0"/>
              <a:t> </a:t>
            </a:r>
            <a:r>
              <a:rPr lang="en-US" dirty="0" smtClean="0"/>
              <a:t>and !! Do?</a:t>
            </a:r>
          </a:p>
          <a:p>
            <a:r>
              <a:rPr lang="en-US" dirty="0" smtClean="0"/>
              <a:t>:set paste !!!!!!</a:t>
            </a:r>
          </a:p>
          <a:p>
            <a:r>
              <a:rPr lang="en-US" dirty="0"/>
              <a:t>Use some commands and make it a </a:t>
            </a:r>
            <a:r>
              <a:rPr lang="en-US" dirty="0" smtClean="0"/>
              <a:t>habit</a:t>
            </a:r>
          </a:p>
          <a:p>
            <a:r>
              <a:rPr lang="en-US" dirty="0" smtClean="0"/>
              <a:t>!! And r command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8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Any Questions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9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2609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www.hul.co.in/Images/vim_tcm1255-40894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114" y="1828800"/>
            <a:ext cx="2449286" cy="18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vim logo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2543175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pixelburg.com/videos/vimlogo/vim_logo413_320x24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2558"/>
            <a:ext cx="7856836" cy="430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5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>
                <a:latin typeface="+mn-lt"/>
              </a:rPr>
              <a:t>Table Of Content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Some vim trivialities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tarting </a:t>
            </a:r>
            <a:r>
              <a:rPr lang="en-US" sz="2200" dirty="0"/>
              <a:t>vim </a:t>
            </a:r>
          </a:p>
          <a:p>
            <a:r>
              <a:rPr lang="en-US" sz="2200" dirty="0"/>
              <a:t>M</a:t>
            </a:r>
            <a:r>
              <a:rPr lang="en-US" sz="2200" dirty="0" smtClean="0"/>
              <a:t>odes </a:t>
            </a:r>
            <a:r>
              <a:rPr lang="en-US" sz="2200" dirty="0"/>
              <a:t>and its </a:t>
            </a:r>
            <a:r>
              <a:rPr lang="en-US" sz="2200" dirty="0" smtClean="0"/>
              <a:t>magic</a:t>
            </a:r>
          </a:p>
          <a:p>
            <a:r>
              <a:rPr lang="en-US" sz="2200" dirty="0"/>
              <a:t>B</a:t>
            </a:r>
            <a:r>
              <a:rPr lang="en-US" sz="2200" dirty="0" smtClean="0"/>
              <a:t>eing </a:t>
            </a:r>
            <a:r>
              <a:rPr lang="en-US" sz="2200" dirty="0"/>
              <a:t>productive with vim</a:t>
            </a:r>
          </a:p>
          <a:p>
            <a:r>
              <a:rPr lang="en-US" sz="2200" dirty="0"/>
              <a:t>N</a:t>
            </a:r>
            <a:r>
              <a:rPr lang="en-US" sz="2200" dirty="0" smtClean="0"/>
              <a:t>avigating </a:t>
            </a:r>
            <a:r>
              <a:rPr lang="en-US" sz="2200" dirty="0"/>
              <a:t>in vim</a:t>
            </a:r>
          </a:p>
          <a:p>
            <a:r>
              <a:rPr lang="en-US" sz="2200" dirty="0"/>
              <a:t>Effective vim </a:t>
            </a:r>
            <a:r>
              <a:rPr lang="en-US" sz="2200" dirty="0" smtClean="0"/>
              <a:t>for python</a:t>
            </a:r>
          </a:p>
          <a:p>
            <a:r>
              <a:rPr lang="en-US" sz="2200" dirty="0" smtClean="0"/>
              <a:t>Questions and Answers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296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T</a:t>
            </a:r>
            <a:r>
              <a:rPr lang="en-US" u="sng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riviality</a:t>
            </a:r>
            <a:r>
              <a:rPr lang="en-US" u="sng" cap="none" dirty="0" smtClean="0"/>
              <a:t> - Why Vim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b="1" dirty="0">
                <a:latin typeface="Arial"/>
              </a:rPr>
              <a:t>Cons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Vim is odd(compared to other text editors)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Hostile to </a:t>
            </a:r>
            <a:r>
              <a:rPr lang="en-US" dirty="0" smtClean="0">
                <a:latin typeface="Arial"/>
              </a:rPr>
              <a:t>novices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Not popular on windows</a:t>
            </a:r>
            <a:endParaRPr lang="en-US" dirty="0"/>
          </a:p>
          <a:p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b="1" dirty="0">
                <a:latin typeface="Arial"/>
              </a:rPr>
              <a:t>Pros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 smtClean="0">
                <a:latin typeface="Arial"/>
              </a:rPr>
              <a:t>ubiquitous( </a:t>
            </a:r>
            <a:r>
              <a:rPr lang="en-US" dirty="0">
                <a:latin typeface="Arial"/>
              </a:rPr>
              <a:t>Except on </a:t>
            </a:r>
            <a:r>
              <a:rPr lang="en-US" dirty="0" smtClean="0">
                <a:latin typeface="Arial"/>
              </a:rPr>
              <a:t>windows)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 smtClean="0">
                <a:latin typeface="Arial"/>
              </a:rPr>
              <a:t>flexible</a:t>
            </a:r>
            <a:r>
              <a:rPr lang="en-US" dirty="0">
                <a:latin typeface="Arial"/>
              </a:rPr>
              <a:t>, configurable and powerful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 smtClean="0">
                <a:latin typeface="Arial"/>
              </a:rPr>
              <a:t>fast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Plays well with other tools like </a:t>
            </a:r>
            <a:r>
              <a:rPr lang="en-US" dirty="0" smtClean="0">
                <a:latin typeface="Arial"/>
              </a:rPr>
              <a:t>terminal </a:t>
            </a:r>
            <a:r>
              <a:rPr lang="en-US" dirty="0">
                <a:latin typeface="Arial"/>
              </a:rPr>
              <a:t>multiplexer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3352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27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Vim - History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b="1" dirty="0"/>
              <a:t>Vim – vi </a:t>
            </a:r>
            <a:r>
              <a:rPr lang="en-US" b="1" dirty="0" smtClean="0"/>
              <a:t>improved by Bram </a:t>
            </a:r>
            <a:r>
              <a:rPr lang="en-US" b="1" dirty="0" err="1" smtClean="0"/>
              <a:t>Moolenar</a:t>
            </a:r>
            <a:r>
              <a:rPr lang="en-US" b="1" dirty="0" smtClean="0"/>
              <a:t> and the community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b="1" dirty="0"/>
              <a:t>Vi is derived from </a:t>
            </a:r>
            <a:r>
              <a:rPr lang="en-US" b="1" dirty="0" err="1"/>
              <a:t>ed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en-US" b="1" dirty="0"/>
              <a:t>Vi was written by Bill </a:t>
            </a:r>
            <a:r>
              <a:rPr lang="en-US" b="1" dirty="0" smtClean="0"/>
              <a:t>Joy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b="1" dirty="0" err="1" smtClean="0"/>
              <a:t>Neovim</a:t>
            </a:r>
            <a:r>
              <a:rPr lang="en-US" b="1" dirty="0" smtClean="0"/>
              <a:t> by </a:t>
            </a:r>
            <a:r>
              <a:rPr lang="en-US" b="1" dirty="0"/>
              <a:t>Thiago de </a:t>
            </a:r>
            <a:r>
              <a:rPr lang="en-US" b="1" dirty="0" err="1" smtClean="0"/>
              <a:t>Arruda</a:t>
            </a:r>
            <a:r>
              <a:rPr lang="en-US" b="1" dirty="0" smtClean="0"/>
              <a:t> and the community</a:t>
            </a:r>
            <a:endParaRPr lang="en-US" b="1" dirty="0"/>
          </a:p>
          <a:p>
            <a:pPr>
              <a:buBlip>
                <a:blip r:embed="rId2"/>
              </a:buBlip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8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Vim Triviality </a:t>
            </a:r>
            <a:r>
              <a:rPr lang="en-US" u="sng" cap="none" dirty="0" err="1" smtClean="0"/>
              <a:t>Contd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b="1" dirty="0">
                <a:latin typeface="Arial"/>
              </a:rPr>
              <a:t> </a:t>
            </a:r>
            <a:r>
              <a:rPr lang="en-US" b="1" dirty="0" smtClean="0">
                <a:latin typeface="Arial"/>
              </a:rPr>
              <a:t>vi/vim </a:t>
            </a:r>
            <a:r>
              <a:rPr lang="en-US" b="1" dirty="0">
                <a:latin typeface="Arial"/>
              </a:rPr>
              <a:t>is </a:t>
            </a:r>
            <a:r>
              <a:rPr lang="en-US" b="1" dirty="0" smtClean="0">
                <a:latin typeface="Arial"/>
              </a:rPr>
              <a:t>modal editor</a:t>
            </a:r>
            <a:endParaRPr lang="en-US" dirty="0"/>
          </a:p>
          <a:p>
            <a:pPr lvl="1">
              <a:buFont typeface="StarSymbol"/>
              <a:buChar char=""/>
            </a:pPr>
            <a:r>
              <a:rPr lang="en-US" dirty="0">
                <a:latin typeface="Arial"/>
              </a:rPr>
              <a:t>Has </a:t>
            </a:r>
            <a:r>
              <a:rPr lang="en-US" dirty="0" smtClean="0">
                <a:latin typeface="Arial"/>
              </a:rPr>
              <a:t>4 modes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/>
              </a:rPr>
              <a:t>Normal </a:t>
            </a:r>
            <a:r>
              <a:rPr lang="en-US" sz="1200" dirty="0" smtClean="0">
                <a:latin typeface="Arial"/>
              </a:rPr>
              <a:t>mode</a:t>
            </a:r>
            <a:endParaRPr lang="en-US" sz="1200" dirty="0" smtClean="0">
              <a:latin typeface="Arial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"/>
              </a:rPr>
              <a:t>Insert mode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latin typeface="Arial"/>
              </a:rPr>
              <a:t>E</a:t>
            </a:r>
            <a:r>
              <a:rPr lang="en-US" sz="1200" dirty="0" smtClean="0">
                <a:latin typeface="Arial"/>
              </a:rPr>
              <a:t>x command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400" dirty="0" smtClean="0"/>
              <a:t>Visual mode</a:t>
            </a:r>
          </a:p>
          <a:p>
            <a:pPr marL="914400" lvl="2" indent="0">
              <a:buNone/>
            </a:pP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sz="2000" b="1" dirty="0">
                <a:latin typeface="Arial"/>
              </a:rPr>
              <a:t>Vim buffer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 smtClean="0">
                <a:latin typeface="Arial"/>
              </a:rPr>
              <a:t>Every </a:t>
            </a:r>
            <a:r>
              <a:rPr lang="en-US" dirty="0">
                <a:latin typeface="Arial"/>
              </a:rPr>
              <a:t>open file will have a memory area called buffer.</a:t>
            </a:r>
            <a:endParaRPr lang="en-US" dirty="0"/>
          </a:p>
          <a:p>
            <a:pPr lvl="1">
              <a:buBlip>
                <a:blip r:embed="rId2"/>
              </a:buBlip>
            </a:pPr>
            <a:r>
              <a:rPr lang="en-US" dirty="0">
                <a:latin typeface="Arial"/>
              </a:rPr>
              <a:t>A window can have many </a:t>
            </a:r>
            <a:r>
              <a:rPr lang="en-US" dirty="0" smtClean="0">
                <a:latin typeface="Arial"/>
              </a:rPr>
              <a:t>buffers associated with it. But only one is </a:t>
            </a:r>
            <a:r>
              <a:rPr lang="en-US" dirty="0">
                <a:latin typeface="Arial"/>
              </a:rPr>
              <a:t>visible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Let us start</a:t>
            </a:r>
            <a:br>
              <a:rPr lang="en-US" u="sng" cap="none" dirty="0" smtClean="0"/>
            </a:b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</a:t>
            </a:r>
            <a:r>
              <a:rPr lang="en-US" dirty="0" smtClean="0"/>
              <a:t>i or vim ? </a:t>
            </a:r>
            <a:r>
              <a:rPr lang="en-US" dirty="0"/>
              <a:t>v</a:t>
            </a:r>
            <a:r>
              <a:rPr lang="en-US" dirty="0" smtClean="0"/>
              <a:t>i file.py </a:t>
            </a:r>
            <a:r>
              <a:rPr lang="en-US" dirty="0"/>
              <a:t>– open </a:t>
            </a:r>
            <a:r>
              <a:rPr lang="en-US" dirty="0" smtClean="0"/>
              <a:t>file.py</a:t>
            </a:r>
          </a:p>
          <a:p>
            <a:r>
              <a:rPr lang="en-US" dirty="0" smtClean="0"/>
              <a:t>What about irritating swap files ?</a:t>
            </a:r>
            <a:endParaRPr lang="en-US" dirty="0"/>
          </a:p>
          <a:p>
            <a:r>
              <a:rPr lang="en-US" dirty="0"/>
              <a:t>Opening a file </a:t>
            </a:r>
            <a:r>
              <a:rPr lang="en-US" dirty="0" smtClean="0"/>
              <a:t>from inside vim </a:t>
            </a:r>
            <a:r>
              <a:rPr lang="en-US" dirty="0"/>
              <a:t>- :e </a:t>
            </a:r>
            <a:r>
              <a:rPr lang="en-US" dirty="0" smtClean="0"/>
              <a:t>file_new.py</a:t>
            </a:r>
            <a:endParaRPr lang="en-US" dirty="0"/>
          </a:p>
          <a:p>
            <a:r>
              <a:rPr lang="en-US" dirty="0"/>
              <a:t>How do we open multiple files – buffers and tabs???</a:t>
            </a:r>
          </a:p>
          <a:p>
            <a:r>
              <a:rPr lang="en-US" dirty="0"/>
              <a:t>   -- How do we navigate to files – </a:t>
            </a:r>
            <a:r>
              <a:rPr lang="en-US" dirty="0" err="1"/>
              <a:t>args</a:t>
            </a:r>
            <a:r>
              <a:rPr lang="en-US" dirty="0"/>
              <a:t>, :n, :</a:t>
            </a:r>
            <a:r>
              <a:rPr lang="en-US" dirty="0" err="1"/>
              <a:t>rew</a:t>
            </a:r>
            <a:r>
              <a:rPr lang="en-US" dirty="0"/>
              <a:t>, :last</a:t>
            </a:r>
          </a:p>
          <a:p>
            <a:r>
              <a:rPr lang="en-US" dirty="0"/>
              <a:t>Saving/Writing to file – :w, </a:t>
            </a:r>
            <a:r>
              <a:rPr lang="en-US" dirty="0" smtClean="0"/>
              <a:t> </a:t>
            </a:r>
            <a:r>
              <a:rPr lang="en-US" dirty="0"/>
              <a:t>:w</a:t>
            </a:r>
            <a:r>
              <a:rPr lang="en-US" dirty="0" smtClean="0"/>
              <a:t>!,</a:t>
            </a:r>
          </a:p>
          <a:p>
            <a:r>
              <a:rPr lang="en-US" dirty="0" smtClean="0"/>
              <a:t>What </a:t>
            </a:r>
            <a:r>
              <a:rPr lang="en-US" dirty="0"/>
              <a:t>does </a:t>
            </a:r>
            <a:r>
              <a:rPr lang="en-US" dirty="0" smtClean="0"/>
              <a:t>:</a:t>
            </a:r>
            <a:r>
              <a:rPr lang="en-US" dirty="0" err="1" smtClean="0"/>
              <a:t>saveas</a:t>
            </a:r>
            <a:r>
              <a:rPr lang="en-US" dirty="0" smtClean="0"/>
              <a:t>  file.py </a:t>
            </a:r>
            <a:r>
              <a:rPr lang="en-US" dirty="0"/>
              <a:t>does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Closing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:q/q!   </a:t>
            </a:r>
            <a:r>
              <a:rPr lang="en-US" dirty="0"/>
              <a:t>– quit/closes without saving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:what about :x and :</a:t>
            </a:r>
            <a:r>
              <a:rPr lang="en-US" dirty="0" err="1" smtClean="0"/>
              <a:t>wq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:</a:t>
            </a:r>
            <a:r>
              <a:rPr lang="en-US" dirty="0" err="1"/>
              <a:t>qa</a:t>
            </a:r>
            <a:r>
              <a:rPr lang="en-US" dirty="0"/>
              <a:t> or </a:t>
            </a:r>
            <a:r>
              <a:rPr lang="en-US" dirty="0" err="1"/>
              <a:t>qa</a:t>
            </a:r>
            <a:r>
              <a:rPr lang="en-US" dirty="0"/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 ZZ do?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Splitting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: </a:t>
            </a:r>
            <a:r>
              <a:rPr lang="en-US" dirty="0" smtClean="0"/>
              <a:t>split </a:t>
            </a:r>
            <a:r>
              <a:rPr lang="en-US" dirty="0"/>
              <a:t>– split file into two view, </a:t>
            </a:r>
          </a:p>
          <a:p>
            <a:pPr marL="0" indent="0">
              <a:buNone/>
            </a:pPr>
            <a:r>
              <a:rPr lang="en-US" dirty="0"/>
              <a:t>: </a:t>
            </a:r>
            <a:r>
              <a:rPr lang="en-US" dirty="0" err="1"/>
              <a:t>vsplit</a:t>
            </a:r>
            <a:r>
              <a:rPr lang="en-US" dirty="0"/>
              <a:t> – vertical split with two view, left and right</a:t>
            </a:r>
          </a:p>
          <a:p>
            <a:pPr marL="0" indent="0">
              <a:buNone/>
            </a:pPr>
            <a:r>
              <a:rPr lang="en-US" dirty="0"/>
              <a:t>:</a:t>
            </a:r>
            <a:r>
              <a:rPr lang="en-US" dirty="0" err="1"/>
              <a:t>tabnew</a:t>
            </a:r>
            <a:r>
              <a:rPr lang="en-US" dirty="0"/>
              <a:t> file – open file in new tab</a:t>
            </a:r>
          </a:p>
          <a:p>
            <a:pPr marL="0" indent="0">
              <a:buNone/>
            </a:pPr>
            <a:r>
              <a:rPr lang="en-US" dirty="0"/>
              <a:t>:new file – open file and make two view</a:t>
            </a:r>
          </a:p>
          <a:p>
            <a:pPr marL="0" indent="0">
              <a:buNone/>
            </a:pPr>
            <a:r>
              <a:rPr lang="en-US" dirty="0"/>
              <a:t>How do we navigate the files now?</a:t>
            </a:r>
          </a:p>
          <a:p>
            <a:pPr marL="0" indent="0">
              <a:buNone/>
            </a:pPr>
            <a:r>
              <a:rPr lang="en-US" dirty="0"/>
              <a:t>How do we resize the files - :res</a:t>
            </a:r>
          </a:p>
          <a:p>
            <a:pPr marL="0" indent="0">
              <a:buNone/>
            </a:pPr>
            <a:r>
              <a:rPr lang="en-US" dirty="0"/>
              <a:t>Closes all files except the current one -- :</a:t>
            </a:r>
            <a:r>
              <a:rPr lang="en-US" dirty="0" smtClean="0"/>
              <a:t>only, :</a:t>
            </a:r>
            <a:r>
              <a:rPr lang="en-US" dirty="0" err="1" smtClean="0"/>
              <a:t>tabonly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current window to a new tab </a:t>
            </a:r>
            <a:r>
              <a:rPr lang="en-US" dirty="0" smtClean="0"/>
              <a:t>page  -Ctrl-W T</a:t>
            </a:r>
          </a:p>
          <a:p>
            <a:pPr marL="0" indent="0">
              <a:buNone/>
            </a:pPr>
            <a:r>
              <a:rPr lang="en-US" dirty="0" smtClean="0"/>
              <a:t>More at :h Ctrl-W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18414"/>
            <a:ext cx="3657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61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cap="none" dirty="0" smtClean="0"/>
              <a:t>Gone with wind - motion</a:t>
            </a:r>
            <a:endParaRPr lang="en-US" u="sng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hjkl, instead of </a:t>
            </a:r>
            <a:r>
              <a:rPr lang="en-US" dirty="0" smtClean="0"/>
              <a:t>arrows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smtClean="0"/>
              <a:t>b/B, e/E, w/W, </a:t>
            </a:r>
            <a:r>
              <a:rPr lang="en-US" dirty="0" err="1"/>
              <a:t>gg</a:t>
            </a:r>
            <a:r>
              <a:rPr lang="en-US" dirty="0"/>
              <a:t>(:0), G( </a:t>
            </a:r>
            <a:r>
              <a:rPr lang="en-US" dirty="0" smtClean="0"/>
              <a:t>:$)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about 0, $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CTRL-F </a:t>
            </a:r>
            <a:r>
              <a:rPr lang="en-US" dirty="0"/>
              <a:t>	Scroll down full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CTRL-B </a:t>
            </a:r>
            <a:r>
              <a:rPr lang="en-US" dirty="0"/>
              <a:t>	Scroll up full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CTRL-D </a:t>
            </a:r>
            <a:r>
              <a:rPr lang="en-US" dirty="0"/>
              <a:t>	Scroll down half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CTRL-U </a:t>
            </a:r>
            <a:r>
              <a:rPr lang="en-US" dirty="0"/>
              <a:t>	Scroll up half page 	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particular line number </a:t>
            </a:r>
            <a:r>
              <a:rPr lang="en-US" dirty="0" smtClean="0"/>
              <a:t>– 143gg, :143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:help motions</a:t>
            </a:r>
            <a:endParaRPr lang="en-US" dirty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3124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45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3737</TotalTime>
  <Words>955</Words>
  <Application>Microsoft Office PowerPoint</Application>
  <PresentationFormat>On-screen Show (4:3)</PresentationFormat>
  <Paragraphs>180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Vim – We do hjkl  </vt:lpstr>
      <vt:lpstr>PowerPoint Presentation</vt:lpstr>
      <vt:lpstr>Table Of Content</vt:lpstr>
      <vt:lpstr>Triviality - Why Vim</vt:lpstr>
      <vt:lpstr>Vim - History</vt:lpstr>
      <vt:lpstr>Vim Triviality Contd</vt:lpstr>
      <vt:lpstr>Let us start </vt:lpstr>
      <vt:lpstr>Splitting</vt:lpstr>
      <vt:lpstr>Gone with wind - motion</vt:lpstr>
      <vt:lpstr>Other Motions</vt:lpstr>
      <vt:lpstr>Edit with operators</vt:lpstr>
      <vt:lpstr>Edit Continued – text object and registers</vt:lpstr>
      <vt:lpstr>Visual Commands </vt:lpstr>
      <vt:lpstr>Edit with operators – Insert Mode </vt:lpstr>
      <vt:lpstr>Searching</vt:lpstr>
      <vt:lpstr>Replace And Substitute</vt:lpstr>
      <vt:lpstr>vimrc</vt:lpstr>
      <vt:lpstr>Let Us Be Lazy but Beautiful  - Epilogue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– The Crazy Editor </dc:title>
  <dc:creator>Devchandra Leishangthem</dc:creator>
  <cp:lastModifiedBy>Devchandra Leishangthem</cp:lastModifiedBy>
  <cp:revision>108</cp:revision>
  <dcterms:created xsi:type="dcterms:W3CDTF">2016-02-16T11:43:52Z</dcterms:created>
  <dcterms:modified xsi:type="dcterms:W3CDTF">2016-03-25T11:13:28Z</dcterms:modified>
</cp:coreProperties>
</file>