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4619-839C-4330-AA7B-F38C3E5894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E91EEC-8201-4473-88FE-14009A7B4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EFE500-11E7-4957-8D33-1F61926B3880}"/>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3297EA0B-8EDB-417C-839A-1974458D0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51560-A6B2-4E7E-9BA7-A658A9991622}"/>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153906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40CC-D75E-4906-A153-1066EC992D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E07F05-F74C-43B2-98D7-03666E652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66412-A111-4756-B91A-7FE5BF9B6875}"/>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9DFE7682-BE35-47F0-8884-9E4C4AC54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E2F12-0421-4A8A-B264-9396A62D9088}"/>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276179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6825A5-AAF3-4EE1-B7BC-98792132AF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7991E6-104D-47F3-BD1F-1C9BB2DC1A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A5073-565B-4F80-93BD-5C00D9A0060A}"/>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8DD28343-08F3-43AC-81F5-D80C7B8E8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5B5EB-6011-44FB-8886-C6B12F12F036}"/>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429242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20AA-5655-43FC-BED4-9ECF5E61E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3EDC1-DE3B-4BC4-BC43-CCF96D2E3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BA602-0005-462A-829A-AEF6A4A24106}"/>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0083BC08-1FE3-40C4-AA4F-C0757DDB2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0BEE5-19B5-4C64-BB92-1755ACA61FC7}"/>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61075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2D3B-F46D-47FA-A64A-6B43BBDFF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842307-A207-4223-8311-35A532FA1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4390A-66BE-461B-9577-414EC2094148}"/>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7F012646-15AF-4CF9-BE94-337FB12A5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386C6-EDE7-4FAF-82D4-A352F629A864}"/>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5938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8A94-47D9-4566-A497-71AF50AA41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0533BB-3A86-4E79-B085-5DB1898540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500732-4892-44AF-AED5-E3382C898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9E308-B204-4270-8383-1DED2EAE6A76}"/>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6" name="Footer Placeholder 5">
            <a:extLst>
              <a:ext uri="{FF2B5EF4-FFF2-40B4-BE49-F238E27FC236}">
                <a16:creationId xmlns:a16="http://schemas.microsoft.com/office/drawing/2014/main" id="{CCD66427-016B-4E3B-BD14-34202EF53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6572E0-60A1-4ED8-8123-23F9386018AF}"/>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130683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E982-3D8F-4FC2-B0F9-2914AB66B2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03E9F-FD1B-40B5-9910-6166F2651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23C3B-CA79-41A8-8642-7AA6503ACF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C4C3E-348C-4233-BFC5-96FAC37C1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21089-D124-4123-97E2-4745D97FD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83FBB4-5961-440E-9810-C7BD2A745D5A}"/>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8" name="Footer Placeholder 7">
            <a:extLst>
              <a:ext uri="{FF2B5EF4-FFF2-40B4-BE49-F238E27FC236}">
                <a16:creationId xmlns:a16="http://schemas.microsoft.com/office/drawing/2014/main" id="{9BCC3E2A-CCAE-4366-81E8-4FDB7950ED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B8C3-D624-4477-9643-E894C604F76F}"/>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209469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71B9-A829-4E76-BB00-D9AD06C4AF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C06294-B66F-41A7-9C8C-011F5A77111D}"/>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4" name="Footer Placeholder 3">
            <a:extLst>
              <a:ext uri="{FF2B5EF4-FFF2-40B4-BE49-F238E27FC236}">
                <a16:creationId xmlns:a16="http://schemas.microsoft.com/office/drawing/2014/main" id="{9CF5D1C9-F1C8-4B04-AF6C-366725F34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339328-93CA-4453-9995-1F167026078E}"/>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194734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6A381-364C-4D43-B9AD-43D516683757}"/>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3" name="Footer Placeholder 2">
            <a:extLst>
              <a:ext uri="{FF2B5EF4-FFF2-40B4-BE49-F238E27FC236}">
                <a16:creationId xmlns:a16="http://schemas.microsoft.com/office/drawing/2014/main" id="{4FCDB4B5-8AA8-42B1-8206-D971A653B9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A1607A-F656-41A9-A09D-F22A2EF7FF71}"/>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140140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BED2-581F-41E6-AB6F-63883FAC1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99FC6-B7B2-4AA6-8615-F90F3A824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4CDD67-F94C-4043-84CA-FB4867BF8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A6F19-A43A-4E2C-8703-36F681E78163}"/>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6" name="Footer Placeholder 5">
            <a:extLst>
              <a:ext uri="{FF2B5EF4-FFF2-40B4-BE49-F238E27FC236}">
                <a16:creationId xmlns:a16="http://schemas.microsoft.com/office/drawing/2014/main" id="{B7712875-28D2-431D-9745-D1CD32EE0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8B109-C380-4932-AAA8-E66403F62923}"/>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377764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491A-C445-4814-911C-D1110221A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0496F5-FCAE-4FC5-8DEA-654471EE5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A545C3-BAAA-4417-A71F-F79422964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D9850-71F4-41EB-BF5C-DAB4154C35B2}"/>
              </a:ext>
            </a:extLst>
          </p:cNvPr>
          <p:cNvSpPr>
            <a:spLocks noGrp="1"/>
          </p:cNvSpPr>
          <p:nvPr>
            <p:ph type="dt" sz="half" idx="10"/>
          </p:nvPr>
        </p:nvSpPr>
        <p:spPr/>
        <p:txBody>
          <a:bodyPr/>
          <a:lstStyle/>
          <a:p>
            <a:fld id="{2EF67CA7-4B14-4727-9EDC-002230B61A34}" type="datetimeFigureOut">
              <a:rPr lang="en-IN" smtClean="0"/>
              <a:t>19-07-2024</a:t>
            </a:fld>
            <a:endParaRPr lang="en-IN"/>
          </a:p>
        </p:txBody>
      </p:sp>
      <p:sp>
        <p:nvSpPr>
          <p:cNvPr id="6" name="Footer Placeholder 5">
            <a:extLst>
              <a:ext uri="{FF2B5EF4-FFF2-40B4-BE49-F238E27FC236}">
                <a16:creationId xmlns:a16="http://schemas.microsoft.com/office/drawing/2014/main" id="{3D75BD55-9406-4393-8EFD-5721E0EE5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600BB-22B4-41F2-B2BD-866D0BC2C603}"/>
              </a:ext>
            </a:extLst>
          </p:cNvPr>
          <p:cNvSpPr>
            <a:spLocks noGrp="1"/>
          </p:cNvSpPr>
          <p:nvPr>
            <p:ph type="sldNum" sz="quarter" idx="12"/>
          </p:nvPr>
        </p:nvSpPr>
        <p:spPr/>
        <p:txBody>
          <a:bodyPr/>
          <a:lstStyle/>
          <a:p>
            <a:fld id="{9FA0B65C-3C48-4DB3-8A29-5B1092FB26D5}" type="slidenum">
              <a:rPr lang="en-IN" smtClean="0"/>
              <a:t>‹#›</a:t>
            </a:fld>
            <a:endParaRPr lang="en-IN"/>
          </a:p>
        </p:txBody>
      </p:sp>
    </p:spTree>
    <p:extLst>
      <p:ext uri="{BB962C8B-B14F-4D97-AF65-F5344CB8AC3E}">
        <p14:creationId xmlns:p14="http://schemas.microsoft.com/office/powerpoint/2010/main" val="321814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559B6-E3DA-4FC0-8929-9153AED99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05790-7FE0-45AD-AA50-B1414851F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7E106-6C4D-4197-8694-530C8EB5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67CA7-4B14-4727-9EDC-002230B61A34}" type="datetimeFigureOut">
              <a:rPr lang="en-IN" smtClean="0"/>
              <a:t>19-07-2024</a:t>
            </a:fld>
            <a:endParaRPr lang="en-IN"/>
          </a:p>
        </p:txBody>
      </p:sp>
      <p:sp>
        <p:nvSpPr>
          <p:cNvPr id="5" name="Footer Placeholder 4">
            <a:extLst>
              <a:ext uri="{FF2B5EF4-FFF2-40B4-BE49-F238E27FC236}">
                <a16:creationId xmlns:a16="http://schemas.microsoft.com/office/drawing/2014/main" id="{54437411-8875-4CB1-8DA3-CE4231EBC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EB1E51-7112-42CB-9BC5-318BA9C91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0B65C-3C48-4DB3-8A29-5B1092FB26D5}" type="slidenum">
              <a:rPr lang="en-IN" smtClean="0"/>
              <a:t>‹#›</a:t>
            </a:fld>
            <a:endParaRPr lang="en-IN"/>
          </a:p>
        </p:txBody>
      </p:sp>
    </p:spTree>
    <p:extLst>
      <p:ext uri="{BB962C8B-B14F-4D97-AF65-F5344CB8AC3E}">
        <p14:creationId xmlns:p14="http://schemas.microsoft.com/office/powerpoint/2010/main" val="281002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E70F47-8CB5-4AD3-B95A-E8E5F6078A60}"/>
              </a:ext>
            </a:extLst>
          </p:cNvPr>
          <p:cNvSpPr txBox="1"/>
          <p:nvPr/>
        </p:nvSpPr>
        <p:spPr>
          <a:xfrm>
            <a:off x="0" y="0"/>
            <a:ext cx="12192000" cy="6858000"/>
          </a:xfrm>
          <a:custGeom>
            <a:avLst/>
            <a:gdLst/>
            <a:ahLst/>
            <a:cxnLst/>
            <a:rect l="l" t="t" r="r" b="b"/>
            <a:pathLst>
              <a:path w="12192000" h="6858000">
                <a:moveTo>
                  <a:pt x="5993228" y="5167216"/>
                </a:moveTo>
                <a:cubicBezTo>
                  <a:pt x="6006939" y="5167216"/>
                  <a:pt x="6019299" y="5170644"/>
                  <a:pt x="6030309" y="5177499"/>
                </a:cubicBezTo>
                <a:cubicBezTo>
                  <a:pt x="6041319" y="5184354"/>
                  <a:pt x="6046825" y="5194118"/>
                  <a:pt x="6046825" y="5206790"/>
                </a:cubicBezTo>
                <a:cubicBezTo>
                  <a:pt x="6046825" y="5227980"/>
                  <a:pt x="6035866" y="5246468"/>
                  <a:pt x="6013950" y="5262257"/>
                </a:cubicBezTo>
                <a:cubicBezTo>
                  <a:pt x="5992033" y="5278045"/>
                  <a:pt x="5964248" y="5285939"/>
                  <a:pt x="5930594" y="5285939"/>
                </a:cubicBezTo>
                <a:cubicBezTo>
                  <a:pt x="5877829" y="5285939"/>
                  <a:pt x="5851446" y="5266619"/>
                  <a:pt x="5851446" y="5227980"/>
                </a:cubicBezTo>
                <a:cubicBezTo>
                  <a:pt x="5851446" y="5203466"/>
                  <a:pt x="5861313" y="5184978"/>
                  <a:pt x="5881049" y="5172513"/>
                </a:cubicBezTo>
                <a:lnTo>
                  <a:pt x="5914702" y="5171267"/>
                </a:lnTo>
                <a:cubicBezTo>
                  <a:pt x="5923843" y="5171059"/>
                  <a:pt x="5937865" y="5170332"/>
                  <a:pt x="5956770" y="5169086"/>
                </a:cubicBezTo>
                <a:cubicBezTo>
                  <a:pt x="5975674" y="5167839"/>
                  <a:pt x="5987827" y="5167216"/>
                  <a:pt x="5993228" y="5167216"/>
                </a:cubicBezTo>
                <a:close/>
                <a:moveTo>
                  <a:pt x="8426372" y="5011100"/>
                </a:moveTo>
                <a:lnTo>
                  <a:pt x="8426372" y="5044754"/>
                </a:lnTo>
                <a:cubicBezTo>
                  <a:pt x="8426372" y="5059295"/>
                  <a:pt x="8424710" y="5070721"/>
                  <a:pt x="8421386" y="5079031"/>
                </a:cubicBezTo>
                <a:cubicBezTo>
                  <a:pt x="8418062" y="5087340"/>
                  <a:pt x="8411466" y="5095598"/>
                  <a:pt x="8401599" y="5103803"/>
                </a:cubicBezTo>
                <a:cubicBezTo>
                  <a:pt x="8391732" y="5112009"/>
                  <a:pt x="8380670" y="5116112"/>
                  <a:pt x="8368413" y="5116112"/>
                </a:cubicBezTo>
                <a:cubicBezTo>
                  <a:pt x="8358857" y="5116112"/>
                  <a:pt x="8350391" y="5112269"/>
                  <a:pt x="8343017" y="5104582"/>
                </a:cubicBezTo>
                <a:cubicBezTo>
                  <a:pt x="8335642" y="5096896"/>
                  <a:pt x="8331955" y="5086094"/>
                  <a:pt x="8331955" y="5072175"/>
                </a:cubicBezTo>
                <a:cubicBezTo>
                  <a:pt x="8331955" y="5053063"/>
                  <a:pt x="8338083" y="5038469"/>
                  <a:pt x="8350339" y="5028394"/>
                </a:cubicBezTo>
                <a:cubicBezTo>
                  <a:pt x="8362596" y="5018319"/>
                  <a:pt x="8387940" y="5012554"/>
                  <a:pt x="8426372" y="5011100"/>
                </a:cubicBezTo>
                <a:close/>
                <a:moveTo>
                  <a:pt x="6940472" y="5011100"/>
                </a:moveTo>
                <a:lnTo>
                  <a:pt x="6940472" y="5044754"/>
                </a:lnTo>
                <a:cubicBezTo>
                  <a:pt x="6940472" y="5059295"/>
                  <a:pt x="6938810" y="5070721"/>
                  <a:pt x="6935486" y="5079031"/>
                </a:cubicBezTo>
                <a:cubicBezTo>
                  <a:pt x="6932163" y="5087340"/>
                  <a:pt x="6925567" y="5095598"/>
                  <a:pt x="6915699" y="5103803"/>
                </a:cubicBezTo>
                <a:cubicBezTo>
                  <a:pt x="6905832" y="5112009"/>
                  <a:pt x="6894770" y="5116112"/>
                  <a:pt x="6882513" y="5116112"/>
                </a:cubicBezTo>
                <a:cubicBezTo>
                  <a:pt x="6872957" y="5116112"/>
                  <a:pt x="6864492" y="5112269"/>
                  <a:pt x="6857117" y="5104582"/>
                </a:cubicBezTo>
                <a:cubicBezTo>
                  <a:pt x="6849742" y="5096896"/>
                  <a:pt x="6846055" y="5086094"/>
                  <a:pt x="6846055" y="5072175"/>
                </a:cubicBezTo>
                <a:cubicBezTo>
                  <a:pt x="6846055" y="5053063"/>
                  <a:pt x="6852183" y="5038469"/>
                  <a:pt x="6864439" y="5028394"/>
                </a:cubicBezTo>
                <a:cubicBezTo>
                  <a:pt x="6876696" y="5018319"/>
                  <a:pt x="6902041" y="5012554"/>
                  <a:pt x="6940472" y="5011100"/>
                </a:cubicBezTo>
                <a:close/>
                <a:moveTo>
                  <a:pt x="9445570" y="4978381"/>
                </a:moveTo>
                <a:lnTo>
                  <a:pt x="9445570" y="5030108"/>
                </a:lnTo>
                <a:lnTo>
                  <a:pt x="9578938" y="5030108"/>
                </a:lnTo>
                <a:lnTo>
                  <a:pt x="9578938" y="4978381"/>
                </a:lnTo>
                <a:close/>
                <a:moveTo>
                  <a:pt x="7959066" y="4926031"/>
                </a:moveTo>
                <a:lnTo>
                  <a:pt x="8015778" y="4926031"/>
                </a:lnTo>
                <a:cubicBezTo>
                  <a:pt x="8055457" y="4926031"/>
                  <a:pt x="8082203" y="4933613"/>
                  <a:pt x="8096018" y="4948778"/>
                </a:cubicBezTo>
                <a:cubicBezTo>
                  <a:pt x="8109833" y="4963943"/>
                  <a:pt x="8116740" y="4988041"/>
                  <a:pt x="8116740" y="5021071"/>
                </a:cubicBezTo>
                <a:cubicBezTo>
                  <a:pt x="8116740" y="5052024"/>
                  <a:pt x="8112170" y="5074720"/>
                  <a:pt x="8103029" y="5089158"/>
                </a:cubicBezTo>
                <a:cubicBezTo>
                  <a:pt x="8093888" y="5103596"/>
                  <a:pt x="8082826" y="5112477"/>
                  <a:pt x="8069843" y="5115800"/>
                </a:cubicBezTo>
                <a:cubicBezTo>
                  <a:pt x="8056859" y="5119124"/>
                  <a:pt x="8039461" y="5120786"/>
                  <a:pt x="8017648" y="5120786"/>
                </a:cubicBezTo>
                <a:lnTo>
                  <a:pt x="7959066" y="5120786"/>
                </a:lnTo>
                <a:close/>
                <a:moveTo>
                  <a:pt x="5928102" y="4899855"/>
                </a:moveTo>
                <a:cubicBezTo>
                  <a:pt x="5943267" y="4899855"/>
                  <a:pt x="5954745" y="4903439"/>
                  <a:pt x="5962534" y="4910606"/>
                </a:cubicBezTo>
                <a:cubicBezTo>
                  <a:pt x="5970325" y="4917773"/>
                  <a:pt x="5974220" y="4933613"/>
                  <a:pt x="5974220" y="4958126"/>
                </a:cubicBezTo>
                <a:cubicBezTo>
                  <a:pt x="5974220" y="4997597"/>
                  <a:pt x="5972039" y="5022422"/>
                  <a:pt x="5967676" y="5032601"/>
                </a:cubicBezTo>
                <a:cubicBezTo>
                  <a:pt x="5963313" y="5042780"/>
                  <a:pt x="5950330" y="5047870"/>
                  <a:pt x="5928725" y="5047870"/>
                </a:cubicBezTo>
                <a:cubicBezTo>
                  <a:pt x="5907535" y="5047870"/>
                  <a:pt x="5894707" y="5042884"/>
                  <a:pt x="5890241" y="5032912"/>
                </a:cubicBezTo>
                <a:cubicBezTo>
                  <a:pt x="5885775" y="5022941"/>
                  <a:pt x="5883541" y="5000713"/>
                  <a:pt x="5883541" y="4966228"/>
                </a:cubicBezTo>
                <a:cubicBezTo>
                  <a:pt x="5883541" y="4942338"/>
                  <a:pt x="5885931" y="4925304"/>
                  <a:pt x="5890708" y="4915124"/>
                </a:cubicBezTo>
                <a:cubicBezTo>
                  <a:pt x="5895487" y="4904945"/>
                  <a:pt x="5907951" y="4899855"/>
                  <a:pt x="5928102" y="4899855"/>
                </a:cubicBezTo>
                <a:close/>
                <a:moveTo>
                  <a:pt x="7451478" y="4897986"/>
                </a:moveTo>
                <a:cubicBezTo>
                  <a:pt x="7474330" y="4897986"/>
                  <a:pt x="7492299" y="4906243"/>
                  <a:pt x="7505386" y="4922759"/>
                </a:cubicBezTo>
                <a:cubicBezTo>
                  <a:pt x="7518474" y="4939274"/>
                  <a:pt x="7525018" y="4963735"/>
                  <a:pt x="7525018" y="4996143"/>
                </a:cubicBezTo>
                <a:cubicBezTo>
                  <a:pt x="7525018" y="5030212"/>
                  <a:pt x="7522941" y="5054829"/>
                  <a:pt x="7518786" y="5069994"/>
                </a:cubicBezTo>
                <a:cubicBezTo>
                  <a:pt x="7514631" y="5085159"/>
                  <a:pt x="7505906" y="5098662"/>
                  <a:pt x="7492610" y="5110503"/>
                </a:cubicBezTo>
                <a:cubicBezTo>
                  <a:pt x="7479315" y="5122344"/>
                  <a:pt x="7463942" y="5128265"/>
                  <a:pt x="7446492" y="5128265"/>
                </a:cubicBezTo>
                <a:cubicBezTo>
                  <a:pt x="7430289" y="5128265"/>
                  <a:pt x="7418552" y="5122448"/>
                  <a:pt x="7411280" y="5110815"/>
                </a:cubicBezTo>
                <a:cubicBezTo>
                  <a:pt x="7404009" y="5099181"/>
                  <a:pt x="7400374" y="5071033"/>
                  <a:pt x="7400374" y="5026369"/>
                </a:cubicBezTo>
                <a:cubicBezTo>
                  <a:pt x="7400374" y="4974642"/>
                  <a:pt x="7403230" y="4940313"/>
                  <a:pt x="7408943" y="4923382"/>
                </a:cubicBezTo>
                <a:cubicBezTo>
                  <a:pt x="7414656" y="4906451"/>
                  <a:pt x="7428835" y="4897986"/>
                  <a:pt x="7451478" y="4897986"/>
                </a:cubicBezTo>
                <a:close/>
                <a:moveTo>
                  <a:pt x="6593740" y="4897986"/>
                </a:moveTo>
                <a:cubicBezTo>
                  <a:pt x="6609528" y="4897986"/>
                  <a:pt x="6621940" y="4901569"/>
                  <a:pt x="6630977" y="4908736"/>
                </a:cubicBezTo>
                <a:cubicBezTo>
                  <a:pt x="6640014" y="4915903"/>
                  <a:pt x="6645830" y="4925615"/>
                  <a:pt x="6648427" y="4937872"/>
                </a:cubicBezTo>
                <a:cubicBezTo>
                  <a:pt x="6651024" y="4950128"/>
                  <a:pt x="6652322" y="4975369"/>
                  <a:pt x="6652322" y="5013593"/>
                </a:cubicBezTo>
                <a:cubicBezTo>
                  <a:pt x="6652322" y="5051609"/>
                  <a:pt x="6651024" y="5077005"/>
                  <a:pt x="6648427" y="5089781"/>
                </a:cubicBezTo>
                <a:cubicBezTo>
                  <a:pt x="6645830" y="5102557"/>
                  <a:pt x="6639702" y="5112529"/>
                  <a:pt x="6630042" y="5119696"/>
                </a:cubicBezTo>
                <a:cubicBezTo>
                  <a:pt x="6620382" y="5126863"/>
                  <a:pt x="6608281" y="5130446"/>
                  <a:pt x="6593740" y="5130446"/>
                </a:cubicBezTo>
                <a:cubicBezTo>
                  <a:pt x="6579406" y="5130446"/>
                  <a:pt x="6567513" y="5126914"/>
                  <a:pt x="6558060" y="5119851"/>
                </a:cubicBezTo>
                <a:cubicBezTo>
                  <a:pt x="6548608" y="5112788"/>
                  <a:pt x="6542480" y="5103024"/>
                  <a:pt x="6539676" y="5090560"/>
                </a:cubicBezTo>
                <a:cubicBezTo>
                  <a:pt x="6536871" y="5078096"/>
                  <a:pt x="6535469" y="5052648"/>
                  <a:pt x="6535469" y="5014216"/>
                </a:cubicBezTo>
                <a:cubicBezTo>
                  <a:pt x="6535469" y="4975992"/>
                  <a:pt x="6536611" y="4950752"/>
                  <a:pt x="6538897" y="4938495"/>
                </a:cubicBezTo>
                <a:cubicBezTo>
                  <a:pt x="6541182" y="4926238"/>
                  <a:pt x="6547154" y="4916423"/>
                  <a:pt x="6556814" y="4909048"/>
                </a:cubicBezTo>
                <a:cubicBezTo>
                  <a:pt x="6566474" y="4901673"/>
                  <a:pt x="6578782" y="4897986"/>
                  <a:pt x="6593740" y="4897986"/>
                </a:cubicBezTo>
                <a:close/>
                <a:moveTo>
                  <a:pt x="6293530" y="4897986"/>
                </a:moveTo>
                <a:cubicBezTo>
                  <a:pt x="6314720" y="4897986"/>
                  <a:pt x="6327651" y="4905309"/>
                  <a:pt x="6332325" y="4919954"/>
                </a:cubicBezTo>
                <a:cubicBezTo>
                  <a:pt x="6337000" y="4934600"/>
                  <a:pt x="6339337" y="4964982"/>
                  <a:pt x="6339337" y="5011100"/>
                </a:cubicBezTo>
                <a:cubicBezTo>
                  <a:pt x="6339337" y="5056387"/>
                  <a:pt x="6337104" y="5087236"/>
                  <a:pt x="6332637" y="5103648"/>
                </a:cubicBezTo>
                <a:cubicBezTo>
                  <a:pt x="6328170" y="5120059"/>
                  <a:pt x="6315550" y="5128265"/>
                  <a:pt x="6294777" y="5128265"/>
                </a:cubicBezTo>
                <a:cubicBezTo>
                  <a:pt x="6274626" y="5128265"/>
                  <a:pt x="6256604" y="5118657"/>
                  <a:pt x="6240713" y="5099441"/>
                </a:cubicBezTo>
                <a:cubicBezTo>
                  <a:pt x="6224821" y="5080225"/>
                  <a:pt x="6216875" y="5053894"/>
                  <a:pt x="6216875" y="5020448"/>
                </a:cubicBezTo>
                <a:cubicBezTo>
                  <a:pt x="6216875" y="4986171"/>
                  <a:pt x="6219315" y="4962229"/>
                  <a:pt x="6224197" y="4948622"/>
                </a:cubicBezTo>
                <a:cubicBezTo>
                  <a:pt x="6229079" y="4935015"/>
                  <a:pt x="6237752" y="4923174"/>
                  <a:pt x="6250217" y="4913099"/>
                </a:cubicBezTo>
                <a:cubicBezTo>
                  <a:pt x="6262681" y="4903024"/>
                  <a:pt x="6277119" y="4897986"/>
                  <a:pt x="6293530" y="4897986"/>
                </a:cubicBezTo>
                <a:close/>
                <a:moveTo>
                  <a:pt x="4886947" y="4897986"/>
                </a:moveTo>
                <a:cubicBezTo>
                  <a:pt x="4896502" y="4897986"/>
                  <a:pt x="4905176" y="4901154"/>
                  <a:pt x="4912966" y="4907490"/>
                </a:cubicBezTo>
                <a:cubicBezTo>
                  <a:pt x="4920757" y="4913826"/>
                  <a:pt x="4925742" y="4923590"/>
                  <a:pt x="4927923" y="4936781"/>
                </a:cubicBezTo>
                <a:cubicBezTo>
                  <a:pt x="4930104" y="4949973"/>
                  <a:pt x="4931195" y="4975992"/>
                  <a:pt x="4931195" y="5014839"/>
                </a:cubicBezTo>
                <a:cubicBezTo>
                  <a:pt x="4931195" y="5060334"/>
                  <a:pt x="4927560" y="5090300"/>
                  <a:pt x="4920289" y="5104738"/>
                </a:cubicBezTo>
                <a:cubicBezTo>
                  <a:pt x="4913018" y="5119176"/>
                  <a:pt x="4900865" y="5126395"/>
                  <a:pt x="4883830" y="5126395"/>
                </a:cubicBezTo>
                <a:cubicBezTo>
                  <a:pt x="4867419" y="5126395"/>
                  <a:pt x="4852514" y="5121357"/>
                  <a:pt x="4839115" y="5111282"/>
                </a:cubicBezTo>
                <a:cubicBezTo>
                  <a:pt x="4825716" y="5101207"/>
                  <a:pt x="4817250" y="5089210"/>
                  <a:pt x="4813718" y="5075291"/>
                </a:cubicBezTo>
                <a:cubicBezTo>
                  <a:pt x="4810187" y="5061373"/>
                  <a:pt x="4808422" y="5041222"/>
                  <a:pt x="4808422" y="5014839"/>
                </a:cubicBezTo>
                <a:cubicBezTo>
                  <a:pt x="4808422" y="4989703"/>
                  <a:pt x="4810291" y="4970695"/>
                  <a:pt x="4814030" y="4957815"/>
                </a:cubicBezTo>
                <a:cubicBezTo>
                  <a:pt x="4817770" y="4944935"/>
                  <a:pt x="4825767" y="4931743"/>
                  <a:pt x="4838024" y="4918240"/>
                </a:cubicBezTo>
                <a:cubicBezTo>
                  <a:pt x="4850281" y="4904737"/>
                  <a:pt x="4866588" y="4897986"/>
                  <a:pt x="4886947" y="4897986"/>
                </a:cubicBezTo>
                <a:close/>
                <a:moveTo>
                  <a:pt x="3221891" y="4897986"/>
                </a:moveTo>
                <a:cubicBezTo>
                  <a:pt x="3237678" y="4897986"/>
                  <a:pt x="3250091" y="4901569"/>
                  <a:pt x="3259128" y="4908736"/>
                </a:cubicBezTo>
                <a:cubicBezTo>
                  <a:pt x="3268164" y="4915903"/>
                  <a:pt x="3273981" y="4925615"/>
                  <a:pt x="3276578" y="4937872"/>
                </a:cubicBezTo>
                <a:cubicBezTo>
                  <a:pt x="3279174" y="4950128"/>
                  <a:pt x="3280473" y="4975369"/>
                  <a:pt x="3280473" y="5013593"/>
                </a:cubicBezTo>
                <a:cubicBezTo>
                  <a:pt x="3280473" y="5051609"/>
                  <a:pt x="3279174" y="5077005"/>
                  <a:pt x="3276578" y="5089781"/>
                </a:cubicBezTo>
                <a:cubicBezTo>
                  <a:pt x="3273981" y="5102557"/>
                  <a:pt x="3267853" y="5112529"/>
                  <a:pt x="3258193" y="5119696"/>
                </a:cubicBezTo>
                <a:cubicBezTo>
                  <a:pt x="3248533" y="5126863"/>
                  <a:pt x="3236432" y="5130446"/>
                  <a:pt x="3221891" y="5130446"/>
                </a:cubicBezTo>
                <a:cubicBezTo>
                  <a:pt x="3207556" y="5130446"/>
                  <a:pt x="3195663" y="5126914"/>
                  <a:pt x="3186211" y="5119851"/>
                </a:cubicBezTo>
                <a:cubicBezTo>
                  <a:pt x="3176759" y="5112788"/>
                  <a:pt x="3170631" y="5103024"/>
                  <a:pt x="3167826" y="5090560"/>
                </a:cubicBezTo>
                <a:cubicBezTo>
                  <a:pt x="3165022" y="5078096"/>
                  <a:pt x="3163620" y="5052648"/>
                  <a:pt x="3163620" y="5014216"/>
                </a:cubicBezTo>
                <a:cubicBezTo>
                  <a:pt x="3163620" y="4975992"/>
                  <a:pt x="3164763" y="4950752"/>
                  <a:pt x="3167047" y="4938495"/>
                </a:cubicBezTo>
                <a:cubicBezTo>
                  <a:pt x="3169332" y="4926238"/>
                  <a:pt x="3175305" y="4916423"/>
                  <a:pt x="3184965" y="4909048"/>
                </a:cubicBezTo>
                <a:cubicBezTo>
                  <a:pt x="3194625" y="4901673"/>
                  <a:pt x="3206934" y="4897986"/>
                  <a:pt x="3221891" y="4897986"/>
                </a:cubicBezTo>
                <a:close/>
                <a:moveTo>
                  <a:pt x="3631312" y="4891754"/>
                </a:moveTo>
                <a:lnTo>
                  <a:pt x="3631312" y="4907646"/>
                </a:lnTo>
                <a:lnTo>
                  <a:pt x="3668393" y="4907646"/>
                </a:lnTo>
                <a:lnTo>
                  <a:pt x="3791479" y="5146338"/>
                </a:lnTo>
                <a:lnTo>
                  <a:pt x="3771225" y="5192145"/>
                </a:lnTo>
                <a:cubicBezTo>
                  <a:pt x="3758137" y="5221644"/>
                  <a:pt x="3748373" y="5241483"/>
                  <a:pt x="3741933" y="5251662"/>
                </a:cubicBezTo>
                <a:cubicBezTo>
                  <a:pt x="3735493" y="5261841"/>
                  <a:pt x="3729469" y="5266931"/>
                  <a:pt x="3723860" y="5266931"/>
                </a:cubicBezTo>
                <a:cubicBezTo>
                  <a:pt x="3720121" y="5266931"/>
                  <a:pt x="3715447" y="5262257"/>
                  <a:pt x="3709838" y="5252908"/>
                </a:cubicBezTo>
                <a:cubicBezTo>
                  <a:pt x="3704228" y="5243560"/>
                  <a:pt x="3696334" y="5238886"/>
                  <a:pt x="3686155" y="5238886"/>
                </a:cubicBezTo>
                <a:cubicBezTo>
                  <a:pt x="3678884" y="5238886"/>
                  <a:pt x="3672600" y="5241483"/>
                  <a:pt x="3667303" y="5246676"/>
                </a:cubicBezTo>
                <a:cubicBezTo>
                  <a:pt x="3662005" y="5251870"/>
                  <a:pt x="3659357" y="5258621"/>
                  <a:pt x="3659357" y="5266931"/>
                </a:cubicBezTo>
                <a:cubicBezTo>
                  <a:pt x="3659357" y="5275864"/>
                  <a:pt x="3662421" y="5283913"/>
                  <a:pt x="3668549" y="5291080"/>
                </a:cubicBezTo>
                <a:cubicBezTo>
                  <a:pt x="3674678" y="5298247"/>
                  <a:pt x="3683351" y="5301831"/>
                  <a:pt x="3694569" y="5301831"/>
                </a:cubicBezTo>
                <a:cubicBezTo>
                  <a:pt x="3712642" y="5301831"/>
                  <a:pt x="3727963" y="5293729"/>
                  <a:pt x="3740531" y="5277525"/>
                </a:cubicBezTo>
                <a:cubicBezTo>
                  <a:pt x="3753099" y="5261322"/>
                  <a:pt x="3768420" y="5232861"/>
                  <a:pt x="3786493" y="5192145"/>
                </a:cubicBezTo>
                <a:lnTo>
                  <a:pt x="3912071" y="4907646"/>
                </a:lnTo>
                <a:lnTo>
                  <a:pt x="3953516" y="4907646"/>
                </a:lnTo>
                <a:lnTo>
                  <a:pt x="3953516" y="4891754"/>
                </a:lnTo>
                <a:lnTo>
                  <a:pt x="3843206" y="4891754"/>
                </a:lnTo>
                <a:lnTo>
                  <a:pt x="3843206" y="4907646"/>
                </a:lnTo>
                <a:lnTo>
                  <a:pt x="3897426" y="4907646"/>
                </a:lnTo>
                <a:lnTo>
                  <a:pt x="3821393" y="5078096"/>
                </a:lnTo>
                <a:lnTo>
                  <a:pt x="3734143" y="4907646"/>
                </a:lnTo>
                <a:lnTo>
                  <a:pt x="3781196" y="4907646"/>
                </a:lnTo>
                <a:lnTo>
                  <a:pt x="3781196" y="4891754"/>
                </a:lnTo>
                <a:close/>
                <a:moveTo>
                  <a:pt x="8397704" y="4887703"/>
                </a:moveTo>
                <a:cubicBezTo>
                  <a:pt x="8363011" y="4887703"/>
                  <a:pt x="8335954" y="4893364"/>
                  <a:pt x="8316530" y="4904685"/>
                </a:cubicBezTo>
                <a:cubicBezTo>
                  <a:pt x="8297106" y="4916007"/>
                  <a:pt x="8287394" y="4929978"/>
                  <a:pt x="8287394" y="4946597"/>
                </a:cubicBezTo>
                <a:cubicBezTo>
                  <a:pt x="8287394" y="4954283"/>
                  <a:pt x="8289887" y="4960983"/>
                  <a:pt x="8294873" y="4966696"/>
                </a:cubicBezTo>
                <a:cubicBezTo>
                  <a:pt x="8299859" y="4972408"/>
                  <a:pt x="8306922" y="4975265"/>
                  <a:pt x="8316062" y="4975265"/>
                </a:cubicBezTo>
                <a:cubicBezTo>
                  <a:pt x="8323125" y="4975265"/>
                  <a:pt x="8329462" y="4973032"/>
                  <a:pt x="8335071" y="4968565"/>
                </a:cubicBezTo>
                <a:cubicBezTo>
                  <a:pt x="8340680" y="4964099"/>
                  <a:pt x="8343484" y="4957607"/>
                  <a:pt x="8343484" y="4949090"/>
                </a:cubicBezTo>
                <a:cubicBezTo>
                  <a:pt x="8343484" y="4943065"/>
                  <a:pt x="8342082" y="4937820"/>
                  <a:pt x="8339277" y="4933353"/>
                </a:cubicBezTo>
                <a:cubicBezTo>
                  <a:pt x="8336473" y="4928887"/>
                  <a:pt x="8335071" y="4924784"/>
                  <a:pt x="8335071" y="4921045"/>
                </a:cubicBezTo>
                <a:cubicBezTo>
                  <a:pt x="8335071" y="4908165"/>
                  <a:pt x="8351897" y="4901725"/>
                  <a:pt x="8385551" y="4901725"/>
                </a:cubicBezTo>
                <a:cubicBezTo>
                  <a:pt x="8404248" y="4901725"/>
                  <a:pt x="8415726" y="4905776"/>
                  <a:pt x="8419984" y="4913878"/>
                </a:cubicBezTo>
                <a:cubicBezTo>
                  <a:pt x="8424242" y="4921980"/>
                  <a:pt x="8426372" y="4939014"/>
                  <a:pt x="8426372" y="4964982"/>
                </a:cubicBezTo>
                <a:lnTo>
                  <a:pt x="8426372" y="4996766"/>
                </a:lnTo>
                <a:cubicBezTo>
                  <a:pt x="8322087" y="5001752"/>
                  <a:pt x="8269944" y="5030731"/>
                  <a:pt x="8269944" y="5083705"/>
                </a:cubicBezTo>
                <a:cubicBezTo>
                  <a:pt x="8269944" y="5100739"/>
                  <a:pt x="8276384" y="5115125"/>
                  <a:pt x="8289264" y="5126863"/>
                </a:cubicBezTo>
                <a:cubicBezTo>
                  <a:pt x="8302144" y="5138600"/>
                  <a:pt x="8319386" y="5144468"/>
                  <a:pt x="8340991" y="5144468"/>
                </a:cubicBezTo>
                <a:cubicBezTo>
                  <a:pt x="8373606" y="5144468"/>
                  <a:pt x="8402066" y="5127849"/>
                  <a:pt x="8426372" y="5094611"/>
                </a:cubicBezTo>
                <a:cubicBezTo>
                  <a:pt x="8431980" y="5127849"/>
                  <a:pt x="8449224" y="5144468"/>
                  <a:pt x="8478099" y="5144468"/>
                </a:cubicBezTo>
                <a:cubicBezTo>
                  <a:pt x="8508014" y="5144468"/>
                  <a:pt x="8525671" y="5129303"/>
                  <a:pt x="8531072" y="5098974"/>
                </a:cubicBezTo>
                <a:lnTo>
                  <a:pt x="8523594" y="5098974"/>
                </a:lnTo>
                <a:cubicBezTo>
                  <a:pt x="8516531" y="5109153"/>
                  <a:pt x="8509260" y="5114242"/>
                  <a:pt x="8501781" y="5114242"/>
                </a:cubicBezTo>
                <a:cubicBezTo>
                  <a:pt x="8496796" y="5114242"/>
                  <a:pt x="8493108" y="5112165"/>
                  <a:pt x="8490719" y="5108010"/>
                </a:cubicBezTo>
                <a:cubicBezTo>
                  <a:pt x="8488330" y="5103855"/>
                  <a:pt x="8487136" y="5093365"/>
                  <a:pt x="8487136" y="5076538"/>
                </a:cubicBezTo>
                <a:lnTo>
                  <a:pt x="8487136" y="4961866"/>
                </a:lnTo>
                <a:cubicBezTo>
                  <a:pt x="8487136" y="4944416"/>
                  <a:pt x="8485629" y="4930913"/>
                  <a:pt x="8482617" y="4921357"/>
                </a:cubicBezTo>
                <a:cubicBezTo>
                  <a:pt x="8479605" y="4911800"/>
                  <a:pt x="8471659" y="4903803"/>
                  <a:pt x="8458779" y="4897363"/>
                </a:cubicBezTo>
                <a:cubicBezTo>
                  <a:pt x="8445899" y="4890923"/>
                  <a:pt x="8425541" y="4887703"/>
                  <a:pt x="8397704" y="4887703"/>
                </a:cubicBezTo>
                <a:close/>
                <a:moveTo>
                  <a:pt x="7189048" y="4887703"/>
                </a:moveTo>
                <a:cubicBezTo>
                  <a:pt x="7175337" y="4890403"/>
                  <a:pt x="7155394" y="4891754"/>
                  <a:pt x="7129219" y="4891754"/>
                </a:cubicBezTo>
                <a:lnTo>
                  <a:pt x="7078115" y="4891754"/>
                </a:lnTo>
                <a:lnTo>
                  <a:pt x="7078115" y="4907646"/>
                </a:lnTo>
                <a:lnTo>
                  <a:pt x="7128595" y="4907646"/>
                </a:lnTo>
                <a:lnTo>
                  <a:pt x="7128595" y="5120786"/>
                </a:lnTo>
                <a:lnTo>
                  <a:pt x="7078115" y="5120786"/>
                </a:lnTo>
                <a:lnTo>
                  <a:pt x="7078115" y="5136678"/>
                </a:lnTo>
                <a:lnTo>
                  <a:pt x="7240775" y="5136678"/>
                </a:lnTo>
                <a:lnTo>
                  <a:pt x="7240775" y="5120786"/>
                </a:lnTo>
                <a:lnTo>
                  <a:pt x="7189048" y="5120786"/>
                </a:lnTo>
                <a:lnTo>
                  <a:pt x="7189048" y="5025122"/>
                </a:lnTo>
                <a:cubicBezTo>
                  <a:pt x="7189048" y="4987106"/>
                  <a:pt x="7194345" y="4958853"/>
                  <a:pt x="7204940" y="4940365"/>
                </a:cubicBezTo>
                <a:cubicBezTo>
                  <a:pt x="7215534" y="4921876"/>
                  <a:pt x="7224259" y="4912631"/>
                  <a:pt x="7231115" y="4912631"/>
                </a:cubicBezTo>
                <a:cubicBezTo>
                  <a:pt x="7235477" y="4912631"/>
                  <a:pt x="7237659" y="4915020"/>
                  <a:pt x="7237659" y="4919798"/>
                </a:cubicBezTo>
                <a:lnTo>
                  <a:pt x="7236412" y="4933198"/>
                </a:lnTo>
                <a:cubicBezTo>
                  <a:pt x="7236412" y="4951063"/>
                  <a:pt x="7245345" y="4959996"/>
                  <a:pt x="7263210" y="4959996"/>
                </a:cubicBezTo>
                <a:cubicBezTo>
                  <a:pt x="7272974" y="4959996"/>
                  <a:pt x="7280920" y="4956932"/>
                  <a:pt x="7287049" y="4950804"/>
                </a:cubicBezTo>
                <a:cubicBezTo>
                  <a:pt x="7293177" y="4944675"/>
                  <a:pt x="7296241" y="4936625"/>
                  <a:pt x="7296241" y="4926654"/>
                </a:cubicBezTo>
                <a:cubicBezTo>
                  <a:pt x="7296241" y="4915851"/>
                  <a:pt x="7292450" y="4906659"/>
                  <a:pt x="7284867" y="4899076"/>
                </a:cubicBezTo>
                <a:cubicBezTo>
                  <a:pt x="7277285" y="4891494"/>
                  <a:pt x="7267261" y="4887703"/>
                  <a:pt x="7254797" y="4887703"/>
                </a:cubicBezTo>
                <a:cubicBezTo>
                  <a:pt x="7226337" y="4887703"/>
                  <a:pt x="7204836" y="4907334"/>
                  <a:pt x="7190294" y="4946597"/>
                </a:cubicBezTo>
                <a:lnTo>
                  <a:pt x="7189048" y="4946597"/>
                </a:lnTo>
                <a:close/>
                <a:moveTo>
                  <a:pt x="6911804" y="4887703"/>
                </a:moveTo>
                <a:cubicBezTo>
                  <a:pt x="6877112" y="4887703"/>
                  <a:pt x="6850054" y="4893364"/>
                  <a:pt x="6830630" y="4904685"/>
                </a:cubicBezTo>
                <a:cubicBezTo>
                  <a:pt x="6811207" y="4916007"/>
                  <a:pt x="6801494" y="4929978"/>
                  <a:pt x="6801494" y="4946597"/>
                </a:cubicBezTo>
                <a:cubicBezTo>
                  <a:pt x="6801494" y="4954283"/>
                  <a:pt x="6803987" y="4960983"/>
                  <a:pt x="6808973" y="4966696"/>
                </a:cubicBezTo>
                <a:cubicBezTo>
                  <a:pt x="6813959" y="4972408"/>
                  <a:pt x="6821022" y="4975265"/>
                  <a:pt x="6830162" y="4975265"/>
                </a:cubicBezTo>
                <a:cubicBezTo>
                  <a:pt x="6837226" y="4975265"/>
                  <a:pt x="6843562" y="4973032"/>
                  <a:pt x="6849171" y="4968565"/>
                </a:cubicBezTo>
                <a:cubicBezTo>
                  <a:pt x="6854780" y="4964099"/>
                  <a:pt x="6857584" y="4957607"/>
                  <a:pt x="6857584" y="4949090"/>
                </a:cubicBezTo>
                <a:cubicBezTo>
                  <a:pt x="6857584" y="4943065"/>
                  <a:pt x="6856182" y="4937820"/>
                  <a:pt x="6853377" y="4933353"/>
                </a:cubicBezTo>
                <a:cubicBezTo>
                  <a:pt x="6850573" y="4928887"/>
                  <a:pt x="6849171" y="4924784"/>
                  <a:pt x="6849171" y="4921045"/>
                </a:cubicBezTo>
                <a:cubicBezTo>
                  <a:pt x="6849171" y="4908165"/>
                  <a:pt x="6865997" y="4901725"/>
                  <a:pt x="6899651" y="4901725"/>
                </a:cubicBezTo>
                <a:cubicBezTo>
                  <a:pt x="6918348" y="4901725"/>
                  <a:pt x="6929826" y="4905776"/>
                  <a:pt x="6934084" y="4913878"/>
                </a:cubicBezTo>
                <a:cubicBezTo>
                  <a:pt x="6938343" y="4921980"/>
                  <a:pt x="6940472" y="4939014"/>
                  <a:pt x="6940472" y="4964982"/>
                </a:cubicBezTo>
                <a:lnTo>
                  <a:pt x="6940472" y="4996766"/>
                </a:lnTo>
                <a:cubicBezTo>
                  <a:pt x="6836187" y="5001752"/>
                  <a:pt x="6784044" y="5030731"/>
                  <a:pt x="6784044" y="5083705"/>
                </a:cubicBezTo>
                <a:cubicBezTo>
                  <a:pt x="6784044" y="5100739"/>
                  <a:pt x="6790485" y="5115125"/>
                  <a:pt x="6803364" y="5126863"/>
                </a:cubicBezTo>
                <a:cubicBezTo>
                  <a:pt x="6816244" y="5138600"/>
                  <a:pt x="6833487" y="5144468"/>
                  <a:pt x="6855091" y="5144468"/>
                </a:cubicBezTo>
                <a:cubicBezTo>
                  <a:pt x="6887707" y="5144468"/>
                  <a:pt x="6916167" y="5127849"/>
                  <a:pt x="6940472" y="5094611"/>
                </a:cubicBezTo>
                <a:cubicBezTo>
                  <a:pt x="6946081" y="5127849"/>
                  <a:pt x="6963324" y="5144468"/>
                  <a:pt x="6992199" y="5144468"/>
                </a:cubicBezTo>
                <a:cubicBezTo>
                  <a:pt x="7022114" y="5144468"/>
                  <a:pt x="7039772" y="5129303"/>
                  <a:pt x="7045173" y="5098974"/>
                </a:cubicBezTo>
                <a:lnTo>
                  <a:pt x="7037694" y="5098974"/>
                </a:lnTo>
                <a:cubicBezTo>
                  <a:pt x="7030631" y="5109153"/>
                  <a:pt x="7023360" y="5114242"/>
                  <a:pt x="7015881" y="5114242"/>
                </a:cubicBezTo>
                <a:cubicBezTo>
                  <a:pt x="7010896" y="5114242"/>
                  <a:pt x="7007209" y="5112165"/>
                  <a:pt x="7004819" y="5108010"/>
                </a:cubicBezTo>
                <a:cubicBezTo>
                  <a:pt x="7002430" y="5103855"/>
                  <a:pt x="7001236" y="5093365"/>
                  <a:pt x="7001236" y="5076538"/>
                </a:cubicBezTo>
                <a:lnTo>
                  <a:pt x="7001236" y="4961866"/>
                </a:lnTo>
                <a:cubicBezTo>
                  <a:pt x="7001236" y="4944416"/>
                  <a:pt x="6999730" y="4930913"/>
                  <a:pt x="6996717" y="4921357"/>
                </a:cubicBezTo>
                <a:cubicBezTo>
                  <a:pt x="6993705" y="4911800"/>
                  <a:pt x="6985759" y="4903803"/>
                  <a:pt x="6972879" y="4897363"/>
                </a:cubicBezTo>
                <a:cubicBezTo>
                  <a:pt x="6960000" y="4890923"/>
                  <a:pt x="6939641" y="4887703"/>
                  <a:pt x="6911804" y="4887703"/>
                </a:cubicBezTo>
                <a:close/>
                <a:moveTo>
                  <a:pt x="5150698" y="4887703"/>
                </a:moveTo>
                <a:cubicBezTo>
                  <a:pt x="5136987" y="4890403"/>
                  <a:pt x="5117044" y="4891754"/>
                  <a:pt x="5090869" y="4891754"/>
                </a:cubicBezTo>
                <a:lnTo>
                  <a:pt x="5039765" y="4891754"/>
                </a:lnTo>
                <a:lnTo>
                  <a:pt x="5039765" y="4907646"/>
                </a:lnTo>
                <a:lnTo>
                  <a:pt x="5090246" y="4907646"/>
                </a:lnTo>
                <a:lnTo>
                  <a:pt x="5090246" y="5120786"/>
                </a:lnTo>
                <a:lnTo>
                  <a:pt x="5039765" y="5120786"/>
                </a:lnTo>
                <a:lnTo>
                  <a:pt x="5039765" y="5136678"/>
                </a:lnTo>
                <a:lnTo>
                  <a:pt x="5202425" y="5136678"/>
                </a:lnTo>
                <a:lnTo>
                  <a:pt x="5202425" y="5120786"/>
                </a:lnTo>
                <a:lnTo>
                  <a:pt x="5150698" y="5120786"/>
                </a:lnTo>
                <a:lnTo>
                  <a:pt x="5150698" y="5025122"/>
                </a:lnTo>
                <a:cubicBezTo>
                  <a:pt x="5150698" y="4987106"/>
                  <a:pt x="5155995" y="4958853"/>
                  <a:pt x="5166591" y="4940365"/>
                </a:cubicBezTo>
                <a:cubicBezTo>
                  <a:pt x="5177184" y="4921876"/>
                  <a:pt x="5185910" y="4912631"/>
                  <a:pt x="5192766" y="4912631"/>
                </a:cubicBezTo>
                <a:cubicBezTo>
                  <a:pt x="5197127" y="4912631"/>
                  <a:pt x="5199309" y="4915020"/>
                  <a:pt x="5199309" y="4919798"/>
                </a:cubicBezTo>
                <a:lnTo>
                  <a:pt x="5198063" y="4933198"/>
                </a:lnTo>
                <a:cubicBezTo>
                  <a:pt x="5198063" y="4951063"/>
                  <a:pt x="5206995" y="4959996"/>
                  <a:pt x="5224861" y="4959996"/>
                </a:cubicBezTo>
                <a:cubicBezTo>
                  <a:pt x="5234625" y="4959996"/>
                  <a:pt x="5242571" y="4956932"/>
                  <a:pt x="5248699" y="4950804"/>
                </a:cubicBezTo>
                <a:cubicBezTo>
                  <a:pt x="5254827" y="4944675"/>
                  <a:pt x="5257891" y="4936625"/>
                  <a:pt x="5257891" y="4926654"/>
                </a:cubicBezTo>
                <a:cubicBezTo>
                  <a:pt x="5257891" y="4915851"/>
                  <a:pt x="5254101" y="4906659"/>
                  <a:pt x="5246518" y="4899076"/>
                </a:cubicBezTo>
                <a:cubicBezTo>
                  <a:pt x="5238935" y="4891494"/>
                  <a:pt x="5228912" y="4887703"/>
                  <a:pt x="5216447" y="4887703"/>
                </a:cubicBezTo>
                <a:cubicBezTo>
                  <a:pt x="5187987" y="4887703"/>
                  <a:pt x="5166486" y="4907334"/>
                  <a:pt x="5151945" y="4946597"/>
                </a:cubicBezTo>
                <a:lnTo>
                  <a:pt x="5150698" y="4946597"/>
                </a:lnTo>
                <a:close/>
                <a:moveTo>
                  <a:pt x="5386954" y="4887080"/>
                </a:moveTo>
                <a:cubicBezTo>
                  <a:pt x="5368257" y="4890196"/>
                  <a:pt x="5348314" y="4891754"/>
                  <a:pt x="5327125" y="4891754"/>
                </a:cubicBezTo>
                <a:lnTo>
                  <a:pt x="5282876" y="4891754"/>
                </a:lnTo>
                <a:lnTo>
                  <a:pt x="5282876" y="4907646"/>
                </a:lnTo>
                <a:lnTo>
                  <a:pt x="5326501" y="4907646"/>
                </a:lnTo>
                <a:lnTo>
                  <a:pt x="5326501" y="5120786"/>
                </a:lnTo>
                <a:lnTo>
                  <a:pt x="5282876" y="5120786"/>
                </a:lnTo>
                <a:lnTo>
                  <a:pt x="5282876" y="5136678"/>
                </a:lnTo>
                <a:lnTo>
                  <a:pt x="5427775" y="5136678"/>
                </a:lnTo>
                <a:lnTo>
                  <a:pt x="5427775" y="5120786"/>
                </a:lnTo>
                <a:lnTo>
                  <a:pt x="5386954" y="5120786"/>
                </a:lnTo>
                <a:close/>
                <a:moveTo>
                  <a:pt x="8937512" y="4883963"/>
                </a:moveTo>
                <a:cubicBezTo>
                  <a:pt x="8900536" y="4883963"/>
                  <a:pt x="8869582" y="4897155"/>
                  <a:pt x="8844653" y="4923538"/>
                </a:cubicBezTo>
                <a:cubicBezTo>
                  <a:pt x="8819724" y="4949921"/>
                  <a:pt x="8807260" y="4980562"/>
                  <a:pt x="8807260" y="5015462"/>
                </a:cubicBezTo>
                <a:cubicBezTo>
                  <a:pt x="8807260" y="5049324"/>
                  <a:pt x="8819413" y="5079290"/>
                  <a:pt x="8843718" y="5105362"/>
                </a:cubicBezTo>
                <a:cubicBezTo>
                  <a:pt x="8868024" y="5131433"/>
                  <a:pt x="8897731" y="5144468"/>
                  <a:pt x="8932838" y="5144468"/>
                </a:cubicBezTo>
                <a:cubicBezTo>
                  <a:pt x="8958598" y="5144468"/>
                  <a:pt x="8980618" y="5136574"/>
                  <a:pt x="8998900" y="5120786"/>
                </a:cubicBezTo>
                <a:cubicBezTo>
                  <a:pt x="9017181" y="5104998"/>
                  <a:pt x="9029438" y="5082043"/>
                  <a:pt x="9035670" y="5051921"/>
                </a:cubicBezTo>
                <a:lnTo>
                  <a:pt x="9022270" y="5051921"/>
                </a:lnTo>
                <a:cubicBezTo>
                  <a:pt x="9005652" y="5104271"/>
                  <a:pt x="8976776" y="5130446"/>
                  <a:pt x="8935643" y="5130446"/>
                </a:cubicBezTo>
                <a:cubicBezTo>
                  <a:pt x="8916116" y="5130446"/>
                  <a:pt x="8902094" y="5125305"/>
                  <a:pt x="8893576" y="5115021"/>
                </a:cubicBezTo>
                <a:cubicBezTo>
                  <a:pt x="8885059" y="5104738"/>
                  <a:pt x="8879814" y="5090612"/>
                  <a:pt x="8877840" y="5072643"/>
                </a:cubicBezTo>
                <a:cubicBezTo>
                  <a:pt x="8875866" y="5054673"/>
                  <a:pt x="8874880" y="5026888"/>
                  <a:pt x="8874880" y="4989287"/>
                </a:cubicBezTo>
                <a:cubicBezTo>
                  <a:pt x="8874880" y="4951686"/>
                  <a:pt x="8880125" y="4927069"/>
                  <a:pt x="8890616" y="4915436"/>
                </a:cubicBezTo>
                <a:cubicBezTo>
                  <a:pt x="8901106" y="4903803"/>
                  <a:pt x="8917154" y="4897986"/>
                  <a:pt x="8938759" y="4897986"/>
                </a:cubicBezTo>
                <a:cubicBezTo>
                  <a:pt x="8951016" y="4897986"/>
                  <a:pt x="8960988" y="4900115"/>
                  <a:pt x="8968674" y="4904374"/>
                </a:cubicBezTo>
                <a:cubicBezTo>
                  <a:pt x="8976360" y="4908632"/>
                  <a:pt x="8980203" y="4913566"/>
                  <a:pt x="8980203" y="4919175"/>
                </a:cubicBezTo>
                <a:cubicBezTo>
                  <a:pt x="8980203" y="4921460"/>
                  <a:pt x="8977658" y="4925719"/>
                  <a:pt x="8972568" y="4931951"/>
                </a:cubicBezTo>
                <a:cubicBezTo>
                  <a:pt x="8967480" y="4938183"/>
                  <a:pt x="8964934" y="4944519"/>
                  <a:pt x="8964934" y="4950959"/>
                </a:cubicBezTo>
                <a:cubicBezTo>
                  <a:pt x="8964934" y="4960100"/>
                  <a:pt x="8967894" y="4967475"/>
                  <a:pt x="8973815" y="4973084"/>
                </a:cubicBezTo>
                <a:cubicBezTo>
                  <a:pt x="8979736" y="4978693"/>
                  <a:pt x="8987162" y="4981497"/>
                  <a:pt x="8996095" y="4981497"/>
                </a:cubicBezTo>
                <a:cubicBezTo>
                  <a:pt x="9005236" y="4981497"/>
                  <a:pt x="9012662" y="4978173"/>
                  <a:pt x="9018375" y="4971526"/>
                </a:cubicBezTo>
                <a:cubicBezTo>
                  <a:pt x="9024088" y="4964878"/>
                  <a:pt x="9026944" y="4957399"/>
                  <a:pt x="9026944" y="4949090"/>
                </a:cubicBezTo>
                <a:cubicBezTo>
                  <a:pt x="9026944" y="4932471"/>
                  <a:pt x="9018635" y="4917461"/>
                  <a:pt x="9002016" y="4904062"/>
                </a:cubicBezTo>
                <a:cubicBezTo>
                  <a:pt x="8985397" y="4890663"/>
                  <a:pt x="8963896" y="4883963"/>
                  <a:pt x="8937512" y="4883963"/>
                </a:cubicBezTo>
                <a:close/>
                <a:moveTo>
                  <a:pt x="6594363" y="4883963"/>
                </a:moveTo>
                <a:cubicBezTo>
                  <a:pt x="6557801" y="4883963"/>
                  <a:pt x="6527159" y="4896584"/>
                  <a:pt x="6502438" y="4921824"/>
                </a:cubicBezTo>
                <a:cubicBezTo>
                  <a:pt x="6477717" y="4947064"/>
                  <a:pt x="6465357" y="4977654"/>
                  <a:pt x="6465357" y="5013593"/>
                </a:cubicBezTo>
                <a:cubicBezTo>
                  <a:pt x="6465357" y="5050363"/>
                  <a:pt x="6477925" y="5081368"/>
                  <a:pt x="6503061" y="5106608"/>
                </a:cubicBezTo>
                <a:cubicBezTo>
                  <a:pt x="6528198" y="5131848"/>
                  <a:pt x="6558009" y="5144468"/>
                  <a:pt x="6592493" y="5144468"/>
                </a:cubicBezTo>
                <a:cubicBezTo>
                  <a:pt x="6627601" y="5144468"/>
                  <a:pt x="6658035" y="5131537"/>
                  <a:pt x="6683795" y="5105673"/>
                </a:cubicBezTo>
                <a:cubicBezTo>
                  <a:pt x="6709554" y="5079810"/>
                  <a:pt x="6722434" y="5048285"/>
                  <a:pt x="6722434" y="5011100"/>
                </a:cubicBezTo>
                <a:cubicBezTo>
                  <a:pt x="6722434" y="4974745"/>
                  <a:pt x="6710022" y="4944468"/>
                  <a:pt x="6685197" y="4920266"/>
                </a:cubicBezTo>
                <a:cubicBezTo>
                  <a:pt x="6660372" y="4896064"/>
                  <a:pt x="6630094" y="4883963"/>
                  <a:pt x="6594363" y="4883963"/>
                </a:cubicBezTo>
                <a:close/>
                <a:moveTo>
                  <a:pt x="5929348" y="4883963"/>
                </a:moveTo>
                <a:cubicBezTo>
                  <a:pt x="5901511" y="4883963"/>
                  <a:pt x="5877309" y="4892740"/>
                  <a:pt x="5856744" y="4910294"/>
                </a:cubicBezTo>
                <a:cubicBezTo>
                  <a:pt x="5836177" y="4927848"/>
                  <a:pt x="5825894" y="4949505"/>
                  <a:pt x="5825894" y="4975265"/>
                </a:cubicBezTo>
                <a:cubicBezTo>
                  <a:pt x="5825894" y="5007049"/>
                  <a:pt x="5842513" y="5030835"/>
                  <a:pt x="5875752" y="5046623"/>
                </a:cubicBezTo>
                <a:lnTo>
                  <a:pt x="5875752" y="5047870"/>
                </a:lnTo>
                <a:cubicBezTo>
                  <a:pt x="5832750" y="5053063"/>
                  <a:pt x="5811248" y="5075603"/>
                  <a:pt x="5811248" y="5115489"/>
                </a:cubicBezTo>
                <a:cubicBezTo>
                  <a:pt x="5811248" y="5145196"/>
                  <a:pt x="5828491" y="5164204"/>
                  <a:pt x="5862976" y="5172513"/>
                </a:cubicBezTo>
                <a:cubicBezTo>
                  <a:pt x="5840539" y="5185393"/>
                  <a:pt x="5826102" y="5195728"/>
                  <a:pt x="5819662" y="5203518"/>
                </a:cubicBezTo>
                <a:cubicBezTo>
                  <a:pt x="5813222" y="5211309"/>
                  <a:pt x="5810002" y="5220916"/>
                  <a:pt x="5810002" y="5232342"/>
                </a:cubicBezTo>
                <a:cubicBezTo>
                  <a:pt x="5810002" y="5251039"/>
                  <a:pt x="5820129" y="5267294"/>
                  <a:pt x="5840384" y="5281109"/>
                </a:cubicBezTo>
                <a:cubicBezTo>
                  <a:pt x="5860638" y="5294924"/>
                  <a:pt x="5888008" y="5301831"/>
                  <a:pt x="5922493" y="5301831"/>
                </a:cubicBezTo>
                <a:cubicBezTo>
                  <a:pt x="5966949" y="5301831"/>
                  <a:pt x="6001745" y="5291392"/>
                  <a:pt x="6026882" y="5270514"/>
                </a:cubicBezTo>
                <a:cubicBezTo>
                  <a:pt x="6052018" y="5249636"/>
                  <a:pt x="6064586" y="5223929"/>
                  <a:pt x="6064586" y="5193391"/>
                </a:cubicBezTo>
                <a:cubicBezTo>
                  <a:pt x="6064586" y="5167216"/>
                  <a:pt x="6057628" y="5147065"/>
                  <a:pt x="6043708" y="5132939"/>
                </a:cubicBezTo>
                <a:cubicBezTo>
                  <a:pt x="6029790" y="5118813"/>
                  <a:pt x="6011717" y="5111750"/>
                  <a:pt x="5989488" y="5111750"/>
                </a:cubicBezTo>
                <a:lnTo>
                  <a:pt x="5882919" y="5116112"/>
                </a:lnTo>
                <a:cubicBezTo>
                  <a:pt x="5860482" y="5116112"/>
                  <a:pt x="5846460" y="5114242"/>
                  <a:pt x="5840851" y="5110503"/>
                </a:cubicBezTo>
                <a:cubicBezTo>
                  <a:pt x="5835242" y="5106764"/>
                  <a:pt x="5832438" y="5101259"/>
                  <a:pt x="5832438" y="5093988"/>
                </a:cubicBezTo>
                <a:cubicBezTo>
                  <a:pt x="5832438" y="5085678"/>
                  <a:pt x="5837839" y="5077836"/>
                  <a:pt x="5848641" y="5070461"/>
                </a:cubicBezTo>
                <a:cubicBezTo>
                  <a:pt x="5859444" y="5063087"/>
                  <a:pt x="5868896" y="5059399"/>
                  <a:pt x="5876998" y="5059399"/>
                </a:cubicBezTo>
                <a:cubicBezTo>
                  <a:pt x="5877829" y="5059399"/>
                  <a:pt x="5884476" y="5059971"/>
                  <a:pt x="5896941" y="5061113"/>
                </a:cubicBezTo>
                <a:cubicBezTo>
                  <a:pt x="5909405" y="5062256"/>
                  <a:pt x="5919273" y="5062827"/>
                  <a:pt x="5926543" y="5062827"/>
                </a:cubicBezTo>
                <a:lnTo>
                  <a:pt x="5942124" y="5061892"/>
                </a:lnTo>
                <a:cubicBezTo>
                  <a:pt x="5956666" y="5061892"/>
                  <a:pt x="5975414" y="5054569"/>
                  <a:pt x="5998369" y="5039924"/>
                </a:cubicBezTo>
                <a:cubicBezTo>
                  <a:pt x="6021325" y="5025278"/>
                  <a:pt x="6032802" y="5003725"/>
                  <a:pt x="6032802" y="4975265"/>
                </a:cubicBezTo>
                <a:cubicBezTo>
                  <a:pt x="6032802" y="4958438"/>
                  <a:pt x="6026674" y="4941403"/>
                  <a:pt x="6014417" y="4924161"/>
                </a:cubicBezTo>
                <a:cubicBezTo>
                  <a:pt x="6021065" y="4916475"/>
                  <a:pt x="6026985" y="4912631"/>
                  <a:pt x="6032179" y="4912631"/>
                </a:cubicBezTo>
                <a:cubicBezTo>
                  <a:pt x="6034880" y="4912631"/>
                  <a:pt x="6038152" y="4916267"/>
                  <a:pt x="6041995" y="4923538"/>
                </a:cubicBezTo>
                <a:cubicBezTo>
                  <a:pt x="6045838" y="4930809"/>
                  <a:pt x="6051706" y="4934444"/>
                  <a:pt x="6059600" y="4934444"/>
                </a:cubicBezTo>
                <a:cubicBezTo>
                  <a:pt x="6065002" y="4934444"/>
                  <a:pt x="6069987" y="4932315"/>
                  <a:pt x="6074558" y="4928056"/>
                </a:cubicBezTo>
                <a:cubicBezTo>
                  <a:pt x="6079128" y="4923797"/>
                  <a:pt x="6081413" y="4918033"/>
                  <a:pt x="6081413" y="4910762"/>
                </a:cubicBezTo>
                <a:cubicBezTo>
                  <a:pt x="6081413" y="4902452"/>
                  <a:pt x="6078816" y="4895908"/>
                  <a:pt x="6073623" y="4891130"/>
                </a:cubicBezTo>
                <a:cubicBezTo>
                  <a:pt x="6068429" y="4886352"/>
                  <a:pt x="6062301" y="4883963"/>
                  <a:pt x="6055238" y="4883963"/>
                </a:cubicBezTo>
                <a:cubicBezTo>
                  <a:pt x="6036957" y="4883963"/>
                  <a:pt x="6020338" y="4894350"/>
                  <a:pt x="6005381" y="4915124"/>
                </a:cubicBezTo>
                <a:cubicBezTo>
                  <a:pt x="5985022" y="4894350"/>
                  <a:pt x="5959678" y="4883963"/>
                  <a:pt x="5929348" y="4883963"/>
                </a:cubicBezTo>
                <a:close/>
                <a:moveTo>
                  <a:pt x="5652821" y="4883963"/>
                </a:moveTo>
                <a:cubicBezTo>
                  <a:pt x="5613766" y="4883963"/>
                  <a:pt x="5583540" y="4905257"/>
                  <a:pt x="5562142" y="4947843"/>
                </a:cubicBezTo>
                <a:lnTo>
                  <a:pt x="5560896" y="4947843"/>
                </a:lnTo>
                <a:lnTo>
                  <a:pt x="5560896" y="4887080"/>
                </a:lnTo>
                <a:cubicBezTo>
                  <a:pt x="5538045" y="4890196"/>
                  <a:pt x="5512597" y="4891754"/>
                  <a:pt x="5484552" y="4891754"/>
                </a:cubicBezTo>
                <a:lnTo>
                  <a:pt x="5456195" y="4891754"/>
                </a:lnTo>
                <a:lnTo>
                  <a:pt x="5456195" y="4907646"/>
                </a:lnTo>
                <a:lnTo>
                  <a:pt x="5500444" y="4907646"/>
                </a:lnTo>
                <a:lnTo>
                  <a:pt x="5500444" y="5120786"/>
                </a:lnTo>
                <a:lnTo>
                  <a:pt x="5456195" y="5120786"/>
                </a:lnTo>
                <a:lnTo>
                  <a:pt x="5456195" y="5136678"/>
                </a:lnTo>
                <a:lnTo>
                  <a:pt x="5601717" y="5136678"/>
                </a:lnTo>
                <a:lnTo>
                  <a:pt x="5601717" y="5120786"/>
                </a:lnTo>
                <a:lnTo>
                  <a:pt x="5560896" y="5120786"/>
                </a:lnTo>
                <a:lnTo>
                  <a:pt x="5560896" y="5016086"/>
                </a:lnTo>
                <a:cubicBezTo>
                  <a:pt x="5560896" y="4981185"/>
                  <a:pt x="5568946" y="4953400"/>
                  <a:pt x="5585046" y="4932730"/>
                </a:cubicBezTo>
                <a:cubicBezTo>
                  <a:pt x="5601146" y="4912060"/>
                  <a:pt x="5619271" y="4901725"/>
                  <a:pt x="5639421" y="4901725"/>
                </a:cubicBezTo>
                <a:cubicBezTo>
                  <a:pt x="5652094" y="4901725"/>
                  <a:pt x="5659936" y="4906295"/>
                  <a:pt x="5662948" y="4915436"/>
                </a:cubicBezTo>
                <a:cubicBezTo>
                  <a:pt x="5665960" y="4924576"/>
                  <a:pt x="5667466" y="4941092"/>
                  <a:pt x="5667466" y="4964982"/>
                </a:cubicBezTo>
                <a:lnTo>
                  <a:pt x="5667466" y="5120786"/>
                </a:lnTo>
                <a:lnTo>
                  <a:pt x="5626022" y="5120786"/>
                </a:lnTo>
                <a:lnTo>
                  <a:pt x="5626022" y="5136678"/>
                </a:lnTo>
                <a:lnTo>
                  <a:pt x="5776841" y="5136678"/>
                </a:lnTo>
                <a:lnTo>
                  <a:pt x="5776841" y="5120786"/>
                </a:lnTo>
                <a:lnTo>
                  <a:pt x="5728230" y="5120786"/>
                </a:lnTo>
                <a:lnTo>
                  <a:pt x="5728230" y="4989910"/>
                </a:lnTo>
                <a:cubicBezTo>
                  <a:pt x="5728230" y="4963320"/>
                  <a:pt x="5726101" y="4943688"/>
                  <a:pt x="5721842" y="4931016"/>
                </a:cubicBezTo>
                <a:cubicBezTo>
                  <a:pt x="5717583" y="4918344"/>
                  <a:pt x="5709586" y="4907334"/>
                  <a:pt x="5697848" y="4897986"/>
                </a:cubicBezTo>
                <a:cubicBezTo>
                  <a:pt x="5686111" y="4888638"/>
                  <a:pt x="5671102" y="4883963"/>
                  <a:pt x="5652821" y="4883963"/>
                </a:cubicBezTo>
                <a:close/>
                <a:moveTo>
                  <a:pt x="4889439" y="4883963"/>
                </a:moveTo>
                <a:cubicBezTo>
                  <a:pt x="4853501" y="4883963"/>
                  <a:pt x="4826910" y="4901621"/>
                  <a:pt x="4809667" y="4936937"/>
                </a:cubicBezTo>
                <a:lnTo>
                  <a:pt x="4808422" y="4936937"/>
                </a:lnTo>
                <a:lnTo>
                  <a:pt x="4808422" y="4887703"/>
                </a:lnTo>
                <a:cubicBezTo>
                  <a:pt x="4786609" y="4890403"/>
                  <a:pt x="4762822" y="4891754"/>
                  <a:pt x="4737062" y="4891754"/>
                </a:cubicBezTo>
                <a:lnTo>
                  <a:pt x="4701852" y="4891754"/>
                </a:lnTo>
                <a:lnTo>
                  <a:pt x="4701852" y="4907646"/>
                </a:lnTo>
                <a:lnTo>
                  <a:pt x="4747969" y="4907646"/>
                </a:lnTo>
                <a:lnTo>
                  <a:pt x="4747969" y="5282200"/>
                </a:lnTo>
                <a:lnTo>
                  <a:pt x="4705902" y="5282200"/>
                </a:lnTo>
                <a:lnTo>
                  <a:pt x="4705902" y="5299961"/>
                </a:lnTo>
                <a:lnTo>
                  <a:pt x="4858902" y="5299961"/>
                </a:lnTo>
                <a:lnTo>
                  <a:pt x="4858902" y="5282200"/>
                </a:lnTo>
                <a:lnTo>
                  <a:pt x="4808422" y="5282200"/>
                </a:lnTo>
                <a:lnTo>
                  <a:pt x="4808422" y="5095857"/>
                </a:lnTo>
                <a:lnTo>
                  <a:pt x="4809667" y="5095857"/>
                </a:lnTo>
                <a:cubicBezTo>
                  <a:pt x="4826910" y="5125564"/>
                  <a:pt x="4851216" y="5140418"/>
                  <a:pt x="4882584" y="5140418"/>
                </a:cubicBezTo>
                <a:cubicBezTo>
                  <a:pt x="4912498" y="5140418"/>
                  <a:pt x="4939661" y="5127278"/>
                  <a:pt x="4964070" y="5100999"/>
                </a:cubicBezTo>
                <a:cubicBezTo>
                  <a:pt x="4988479" y="5074720"/>
                  <a:pt x="5000684" y="5043611"/>
                  <a:pt x="5000684" y="5007672"/>
                </a:cubicBezTo>
                <a:cubicBezTo>
                  <a:pt x="5000684" y="4974018"/>
                  <a:pt x="4989518" y="4944987"/>
                  <a:pt x="4967186" y="4920577"/>
                </a:cubicBezTo>
                <a:cubicBezTo>
                  <a:pt x="4944854" y="4896168"/>
                  <a:pt x="4918938" y="4883963"/>
                  <a:pt x="4889439" y="4883963"/>
                </a:cubicBezTo>
                <a:close/>
                <a:moveTo>
                  <a:pt x="4072992" y="4883963"/>
                </a:moveTo>
                <a:cubicBezTo>
                  <a:pt x="4050349" y="4883963"/>
                  <a:pt x="4031185" y="4891182"/>
                  <a:pt x="4015500" y="4905620"/>
                </a:cubicBezTo>
                <a:cubicBezTo>
                  <a:pt x="3999816" y="4920058"/>
                  <a:pt x="3991974" y="4937976"/>
                  <a:pt x="3991974" y="4959373"/>
                </a:cubicBezTo>
                <a:cubicBezTo>
                  <a:pt x="3991974" y="5002790"/>
                  <a:pt x="4021161" y="5028758"/>
                  <a:pt x="4079536" y="5037275"/>
                </a:cubicBezTo>
                <a:cubicBezTo>
                  <a:pt x="4113813" y="5042261"/>
                  <a:pt x="4134846" y="5047662"/>
                  <a:pt x="4142636" y="5053479"/>
                </a:cubicBezTo>
                <a:cubicBezTo>
                  <a:pt x="4150427" y="5059295"/>
                  <a:pt x="4154322" y="5067917"/>
                  <a:pt x="4154322" y="5079342"/>
                </a:cubicBezTo>
                <a:cubicBezTo>
                  <a:pt x="4154322" y="5093053"/>
                  <a:pt x="4147779" y="5104998"/>
                  <a:pt x="4134691" y="5115177"/>
                </a:cubicBezTo>
                <a:cubicBezTo>
                  <a:pt x="4121603" y="5125356"/>
                  <a:pt x="4107062" y="5130446"/>
                  <a:pt x="4091065" y="5130446"/>
                </a:cubicBezTo>
                <a:cubicBezTo>
                  <a:pt x="4048894" y="5130446"/>
                  <a:pt x="4018876" y="5101051"/>
                  <a:pt x="4001010" y="5042261"/>
                </a:cubicBezTo>
                <a:lnTo>
                  <a:pt x="3990104" y="5042261"/>
                </a:lnTo>
                <a:lnTo>
                  <a:pt x="3990104" y="5134185"/>
                </a:lnTo>
                <a:lnTo>
                  <a:pt x="4001010" y="5134185"/>
                </a:lnTo>
                <a:lnTo>
                  <a:pt x="4022823" y="5115489"/>
                </a:lnTo>
                <a:cubicBezTo>
                  <a:pt x="4044843" y="5134809"/>
                  <a:pt x="4067591" y="5144468"/>
                  <a:pt x="4091065" y="5144468"/>
                </a:cubicBezTo>
                <a:cubicBezTo>
                  <a:pt x="4114955" y="5144468"/>
                  <a:pt x="4134951" y="5136367"/>
                  <a:pt x="4151050" y="5120163"/>
                </a:cubicBezTo>
                <a:cubicBezTo>
                  <a:pt x="4167150" y="5103959"/>
                  <a:pt x="4175200" y="5083705"/>
                  <a:pt x="4175200" y="5059399"/>
                </a:cubicBezTo>
                <a:cubicBezTo>
                  <a:pt x="4175200" y="5010581"/>
                  <a:pt x="4144143" y="4982328"/>
                  <a:pt x="4082029" y="4974642"/>
                </a:cubicBezTo>
                <a:cubicBezTo>
                  <a:pt x="4053776" y="4970902"/>
                  <a:pt x="4035859" y="4966384"/>
                  <a:pt x="4028276" y="4961087"/>
                </a:cubicBezTo>
                <a:cubicBezTo>
                  <a:pt x="4020694" y="4955789"/>
                  <a:pt x="4016903" y="4948570"/>
                  <a:pt x="4016903" y="4939430"/>
                </a:cubicBezTo>
                <a:cubicBezTo>
                  <a:pt x="4016903" y="4928627"/>
                  <a:pt x="4022252" y="4919019"/>
                  <a:pt x="4032950" y="4910606"/>
                </a:cubicBezTo>
                <a:cubicBezTo>
                  <a:pt x="4043649" y="4902193"/>
                  <a:pt x="4056997" y="4897986"/>
                  <a:pt x="4072992" y="4897986"/>
                </a:cubicBezTo>
                <a:cubicBezTo>
                  <a:pt x="4109970" y="4897986"/>
                  <a:pt x="4133237" y="4918240"/>
                  <a:pt x="4142793" y="4958750"/>
                </a:cubicBezTo>
                <a:lnTo>
                  <a:pt x="4155568" y="4958750"/>
                </a:lnTo>
                <a:lnTo>
                  <a:pt x="4155568" y="4888949"/>
                </a:lnTo>
                <a:lnTo>
                  <a:pt x="4145908" y="4888949"/>
                </a:lnTo>
                <a:cubicBezTo>
                  <a:pt x="4141546" y="4897051"/>
                  <a:pt x="4137287" y="4903283"/>
                  <a:pt x="4133133" y="4907646"/>
                </a:cubicBezTo>
                <a:cubicBezTo>
                  <a:pt x="4116929" y="4891858"/>
                  <a:pt x="4096882" y="4883963"/>
                  <a:pt x="4072992" y="4883963"/>
                </a:cubicBezTo>
                <a:close/>
                <a:moveTo>
                  <a:pt x="3491967" y="4883963"/>
                </a:moveTo>
                <a:cubicBezTo>
                  <a:pt x="3469323" y="4883963"/>
                  <a:pt x="3450160" y="4891182"/>
                  <a:pt x="3434475" y="4905620"/>
                </a:cubicBezTo>
                <a:cubicBezTo>
                  <a:pt x="3418791" y="4920058"/>
                  <a:pt x="3410949" y="4937976"/>
                  <a:pt x="3410949" y="4959373"/>
                </a:cubicBezTo>
                <a:cubicBezTo>
                  <a:pt x="3410949" y="5002790"/>
                  <a:pt x="3440137" y="5028758"/>
                  <a:pt x="3498511" y="5037275"/>
                </a:cubicBezTo>
                <a:cubicBezTo>
                  <a:pt x="3532788" y="5042261"/>
                  <a:pt x="3553821" y="5047662"/>
                  <a:pt x="3561612" y="5053479"/>
                </a:cubicBezTo>
                <a:cubicBezTo>
                  <a:pt x="3569402" y="5059295"/>
                  <a:pt x="3573297" y="5067917"/>
                  <a:pt x="3573297" y="5079342"/>
                </a:cubicBezTo>
                <a:cubicBezTo>
                  <a:pt x="3573297" y="5093053"/>
                  <a:pt x="3566753" y="5104998"/>
                  <a:pt x="3553665" y="5115177"/>
                </a:cubicBezTo>
                <a:cubicBezTo>
                  <a:pt x="3540578" y="5125356"/>
                  <a:pt x="3526036" y="5130446"/>
                  <a:pt x="3510040" y="5130446"/>
                </a:cubicBezTo>
                <a:cubicBezTo>
                  <a:pt x="3467869" y="5130446"/>
                  <a:pt x="3437851" y="5101051"/>
                  <a:pt x="3419985" y="5042261"/>
                </a:cubicBezTo>
                <a:lnTo>
                  <a:pt x="3409079" y="5042261"/>
                </a:lnTo>
                <a:lnTo>
                  <a:pt x="3409079" y="5134185"/>
                </a:lnTo>
                <a:lnTo>
                  <a:pt x="3419985" y="5134185"/>
                </a:lnTo>
                <a:lnTo>
                  <a:pt x="3441798" y="5115489"/>
                </a:lnTo>
                <a:cubicBezTo>
                  <a:pt x="3463819" y="5134809"/>
                  <a:pt x="3486566" y="5144468"/>
                  <a:pt x="3510040" y="5144468"/>
                </a:cubicBezTo>
                <a:cubicBezTo>
                  <a:pt x="3533930" y="5144468"/>
                  <a:pt x="3553925" y="5136367"/>
                  <a:pt x="3570025" y="5120163"/>
                </a:cubicBezTo>
                <a:cubicBezTo>
                  <a:pt x="3586125" y="5103959"/>
                  <a:pt x="3594175" y="5083705"/>
                  <a:pt x="3594175" y="5059399"/>
                </a:cubicBezTo>
                <a:cubicBezTo>
                  <a:pt x="3594175" y="5010581"/>
                  <a:pt x="3563118" y="4982328"/>
                  <a:pt x="3501004" y="4974642"/>
                </a:cubicBezTo>
                <a:cubicBezTo>
                  <a:pt x="3472751" y="4970902"/>
                  <a:pt x="3454834" y="4966384"/>
                  <a:pt x="3447251" y="4961087"/>
                </a:cubicBezTo>
                <a:cubicBezTo>
                  <a:pt x="3439669" y="4955789"/>
                  <a:pt x="3435877" y="4948570"/>
                  <a:pt x="3435877" y="4939430"/>
                </a:cubicBezTo>
                <a:cubicBezTo>
                  <a:pt x="3435877" y="4928627"/>
                  <a:pt x="3441227" y="4919019"/>
                  <a:pt x="3451926" y="4910606"/>
                </a:cubicBezTo>
                <a:cubicBezTo>
                  <a:pt x="3462624" y="4902193"/>
                  <a:pt x="3475971" y="4897986"/>
                  <a:pt x="3491967" y="4897986"/>
                </a:cubicBezTo>
                <a:cubicBezTo>
                  <a:pt x="3528944" y="4897986"/>
                  <a:pt x="3552211" y="4918240"/>
                  <a:pt x="3561768" y="4958750"/>
                </a:cubicBezTo>
                <a:lnTo>
                  <a:pt x="3574543" y="4958750"/>
                </a:lnTo>
                <a:lnTo>
                  <a:pt x="3574543" y="4888949"/>
                </a:lnTo>
                <a:lnTo>
                  <a:pt x="3564884" y="4888949"/>
                </a:lnTo>
                <a:cubicBezTo>
                  <a:pt x="3560521" y="4897051"/>
                  <a:pt x="3556262" y="4903283"/>
                  <a:pt x="3552108" y="4907646"/>
                </a:cubicBezTo>
                <a:cubicBezTo>
                  <a:pt x="3535904" y="4891858"/>
                  <a:pt x="3515857" y="4883963"/>
                  <a:pt x="3491967" y="4883963"/>
                </a:cubicBezTo>
                <a:close/>
                <a:moveTo>
                  <a:pt x="3222514" y="4883963"/>
                </a:moveTo>
                <a:cubicBezTo>
                  <a:pt x="3185952" y="4883963"/>
                  <a:pt x="3155310" y="4896584"/>
                  <a:pt x="3130589" y="4921824"/>
                </a:cubicBezTo>
                <a:cubicBezTo>
                  <a:pt x="3105868" y="4947064"/>
                  <a:pt x="3093508" y="4977654"/>
                  <a:pt x="3093508" y="5013593"/>
                </a:cubicBezTo>
                <a:cubicBezTo>
                  <a:pt x="3093508" y="5050363"/>
                  <a:pt x="3106076" y="5081368"/>
                  <a:pt x="3131212" y="5106608"/>
                </a:cubicBezTo>
                <a:cubicBezTo>
                  <a:pt x="3156349" y="5131848"/>
                  <a:pt x="3186159" y="5144468"/>
                  <a:pt x="3220645" y="5144468"/>
                </a:cubicBezTo>
                <a:cubicBezTo>
                  <a:pt x="3255752" y="5144468"/>
                  <a:pt x="3286186" y="5131537"/>
                  <a:pt x="3311946" y="5105673"/>
                </a:cubicBezTo>
                <a:cubicBezTo>
                  <a:pt x="3337705" y="5079810"/>
                  <a:pt x="3350585" y="5048285"/>
                  <a:pt x="3350585" y="5011100"/>
                </a:cubicBezTo>
                <a:cubicBezTo>
                  <a:pt x="3350585" y="4974745"/>
                  <a:pt x="3338173" y="4944468"/>
                  <a:pt x="3313348" y="4920266"/>
                </a:cubicBezTo>
                <a:cubicBezTo>
                  <a:pt x="3288523" y="4896064"/>
                  <a:pt x="3258245" y="4883963"/>
                  <a:pt x="3222514" y="4883963"/>
                </a:cubicBezTo>
                <a:close/>
                <a:moveTo>
                  <a:pt x="2738171" y="4883963"/>
                </a:moveTo>
                <a:cubicBezTo>
                  <a:pt x="2699116" y="4883963"/>
                  <a:pt x="2668890" y="4905257"/>
                  <a:pt x="2647493" y="4947843"/>
                </a:cubicBezTo>
                <a:lnTo>
                  <a:pt x="2646246" y="4947843"/>
                </a:lnTo>
                <a:lnTo>
                  <a:pt x="2646246" y="4887080"/>
                </a:lnTo>
                <a:cubicBezTo>
                  <a:pt x="2623395" y="4890196"/>
                  <a:pt x="2597947" y="4891754"/>
                  <a:pt x="2569903" y="4891754"/>
                </a:cubicBezTo>
                <a:lnTo>
                  <a:pt x="2541546" y="4891754"/>
                </a:lnTo>
                <a:lnTo>
                  <a:pt x="2541546" y="4907646"/>
                </a:lnTo>
                <a:lnTo>
                  <a:pt x="2585794" y="4907646"/>
                </a:lnTo>
                <a:lnTo>
                  <a:pt x="2585794" y="5120786"/>
                </a:lnTo>
                <a:lnTo>
                  <a:pt x="2541546" y="5120786"/>
                </a:lnTo>
                <a:lnTo>
                  <a:pt x="2541546" y="5136678"/>
                </a:lnTo>
                <a:lnTo>
                  <a:pt x="2687067" y="5136678"/>
                </a:lnTo>
                <a:lnTo>
                  <a:pt x="2687067" y="5120786"/>
                </a:lnTo>
                <a:lnTo>
                  <a:pt x="2646246" y="5120786"/>
                </a:lnTo>
                <a:lnTo>
                  <a:pt x="2646246" y="5016086"/>
                </a:lnTo>
                <a:cubicBezTo>
                  <a:pt x="2646246" y="4981185"/>
                  <a:pt x="2654297" y="4953400"/>
                  <a:pt x="2670396" y="4932730"/>
                </a:cubicBezTo>
                <a:cubicBezTo>
                  <a:pt x="2686496" y="4912060"/>
                  <a:pt x="2704621" y="4901725"/>
                  <a:pt x="2724772" y="4901725"/>
                </a:cubicBezTo>
                <a:cubicBezTo>
                  <a:pt x="2737444" y="4901725"/>
                  <a:pt x="2745286" y="4906295"/>
                  <a:pt x="2748299" y="4915436"/>
                </a:cubicBezTo>
                <a:cubicBezTo>
                  <a:pt x="2751311" y="4924576"/>
                  <a:pt x="2752817" y="4941092"/>
                  <a:pt x="2752817" y="4964982"/>
                </a:cubicBezTo>
                <a:lnTo>
                  <a:pt x="2752817" y="5120786"/>
                </a:lnTo>
                <a:lnTo>
                  <a:pt x="2711373" y="5120786"/>
                </a:lnTo>
                <a:lnTo>
                  <a:pt x="2711373" y="5136678"/>
                </a:lnTo>
                <a:lnTo>
                  <a:pt x="2862191" y="5136678"/>
                </a:lnTo>
                <a:lnTo>
                  <a:pt x="2862191" y="5120786"/>
                </a:lnTo>
                <a:lnTo>
                  <a:pt x="2813581" y="5120786"/>
                </a:lnTo>
                <a:lnTo>
                  <a:pt x="2813581" y="4989910"/>
                </a:lnTo>
                <a:cubicBezTo>
                  <a:pt x="2813581" y="4963320"/>
                  <a:pt x="2811451" y="4943688"/>
                  <a:pt x="2807192" y="4931016"/>
                </a:cubicBezTo>
                <a:cubicBezTo>
                  <a:pt x="2802934" y="4918344"/>
                  <a:pt x="2794936" y="4907334"/>
                  <a:pt x="2783199" y="4897986"/>
                </a:cubicBezTo>
                <a:cubicBezTo>
                  <a:pt x="2771461" y="4888638"/>
                  <a:pt x="2756452" y="4883963"/>
                  <a:pt x="2738171" y="4883963"/>
                </a:cubicBezTo>
                <a:close/>
                <a:moveTo>
                  <a:pt x="8673836" y="4820707"/>
                </a:moveTo>
                <a:cubicBezTo>
                  <a:pt x="8653894" y="4824238"/>
                  <a:pt x="8633639" y="4826004"/>
                  <a:pt x="8613072" y="4826004"/>
                </a:cubicBezTo>
                <a:lnTo>
                  <a:pt x="8613072" y="4891754"/>
                </a:lnTo>
                <a:lnTo>
                  <a:pt x="8557606" y="4891754"/>
                </a:lnTo>
                <a:lnTo>
                  <a:pt x="8557606" y="4907646"/>
                </a:lnTo>
                <a:lnTo>
                  <a:pt x="8613072" y="4907646"/>
                </a:lnTo>
                <a:lnTo>
                  <a:pt x="8613072" y="5058153"/>
                </a:lnTo>
                <a:cubicBezTo>
                  <a:pt x="8613072" y="5076642"/>
                  <a:pt x="8614163" y="5091287"/>
                  <a:pt x="8616344" y="5102090"/>
                </a:cubicBezTo>
                <a:cubicBezTo>
                  <a:pt x="8618526" y="5112892"/>
                  <a:pt x="8624394" y="5121981"/>
                  <a:pt x="8633950" y="5129355"/>
                </a:cubicBezTo>
                <a:cubicBezTo>
                  <a:pt x="8643506" y="5136730"/>
                  <a:pt x="8658464" y="5140418"/>
                  <a:pt x="8678822" y="5140418"/>
                </a:cubicBezTo>
                <a:cubicBezTo>
                  <a:pt x="8727224" y="5140418"/>
                  <a:pt x="8756204" y="5120267"/>
                  <a:pt x="8765761" y="5079965"/>
                </a:cubicBezTo>
                <a:lnTo>
                  <a:pt x="8752362" y="5079965"/>
                </a:lnTo>
                <a:cubicBezTo>
                  <a:pt x="8747584" y="5093884"/>
                  <a:pt x="8740572" y="5104167"/>
                  <a:pt x="8731328" y="5110815"/>
                </a:cubicBezTo>
                <a:cubicBezTo>
                  <a:pt x="8722083" y="5117462"/>
                  <a:pt x="8712476" y="5120786"/>
                  <a:pt x="8702504" y="5120786"/>
                </a:cubicBezTo>
                <a:cubicBezTo>
                  <a:pt x="8689416" y="5120786"/>
                  <a:pt x="8681366" y="5116631"/>
                  <a:pt x="8678354" y="5108322"/>
                </a:cubicBezTo>
                <a:cubicBezTo>
                  <a:pt x="8675342" y="5100012"/>
                  <a:pt x="8673836" y="5084536"/>
                  <a:pt x="8673836" y="5061892"/>
                </a:cubicBezTo>
                <a:lnTo>
                  <a:pt x="8673836" y="4907646"/>
                </a:lnTo>
                <a:lnTo>
                  <a:pt x="8747688" y="4907646"/>
                </a:lnTo>
                <a:lnTo>
                  <a:pt x="8747688" y="4891754"/>
                </a:lnTo>
                <a:lnTo>
                  <a:pt x="8673836" y="4891754"/>
                </a:lnTo>
                <a:close/>
                <a:moveTo>
                  <a:pt x="7959066" y="4734703"/>
                </a:moveTo>
                <a:lnTo>
                  <a:pt x="8022945" y="4734703"/>
                </a:lnTo>
                <a:cubicBezTo>
                  <a:pt x="8043096" y="4734703"/>
                  <a:pt x="8058625" y="4736001"/>
                  <a:pt x="8069531" y="4738598"/>
                </a:cubicBezTo>
                <a:cubicBezTo>
                  <a:pt x="8080437" y="4741195"/>
                  <a:pt x="8089422" y="4748310"/>
                  <a:pt x="8096485" y="4759943"/>
                </a:cubicBezTo>
                <a:cubicBezTo>
                  <a:pt x="8103548" y="4771577"/>
                  <a:pt x="8107080" y="4790169"/>
                  <a:pt x="8107080" y="4815721"/>
                </a:cubicBezTo>
                <a:cubicBezTo>
                  <a:pt x="8107080" y="4848336"/>
                  <a:pt x="8101678" y="4872226"/>
                  <a:pt x="8090876" y="4887391"/>
                </a:cubicBezTo>
                <a:cubicBezTo>
                  <a:pt x="8080074" y="4902556"/>
                  <a:pt x="8055249" y="4910139"/>
                  <a:pt x="8016402" y="4910139"/>
                </a:cubicBezTo>
                <a:lnTo>
                  <a:pt x="7959066" y="4910139"/>
                </a:lnTo>
                <a:close/>
                <a:moveTo>
                  <a:pt x="5358285" y="4733456"/>
                </a:moveTo>
                <a:cubicBezTo>
                  <a:pt x="5349145" y="4733456"/>
                  <a:pt x="5341199" y="4736780"/>
                  <a:pt x="5334447" y="4743428"/>
                </a:cubicBezTo>
                <a:cubicBezTo>
                  <a:pt x="5327696" y="4750075"/>
                  <a:pt x="5324320" y="4757970"/>
                  <a:pt x="5324320" y="4767110"/>
                </a:cubicBezTo>
                <a:cubicBezTo>
                  <a:pt x="5324320" y="4776666"/>
                  <a:pt x="5327644" y="4784716"/>
                  <a:pt x="5334291" y="4791260"/>
                </a:cubicBezTo>
                <a:cubicBezTo>
                  <a:pt x="5340940" y="4797804"/>
                  <a:pt x="5348937" y="4801075"/>
                  <a:pt x="5358285" y="4801075"/>
                </a:cubicBezTo>
                <a:cubicBezTo>
                  <a:pt x="5367633" y="4801075"/>
                  <a:pt x="5375631" y="4797855"/>
                  <a:pt x="5382279" y="4791416"/>
                </a:cubicBezTo>
                <a:cubicBezTo>
                  <a:pt x="5388927" y="4784976"/>
                  <a:pt x="5392251" y="4776874"/>
                  <a:pt x="5392251" y="4767110"/>
                </a:cubicBezTo>
                <a:cubicBezTo>
                  <a:pt x="5392251" y="4757762"/>
                  <a:pt x="5388875" y="4749816"/>
                  <a:pt x="5382124" y="4743272"/>
                </a:cubicBezTo>
                <a:cubicBezTo>
                  <a:pt x="5375371" y="4736728"/>
                  <a:pt x="5367425" y="4733456"/>
                  <a:pt x="5358285" y="4733456"/>
                </a:cubicBezTo>
                <a:close/>
                <a:moveTo>
                  <a:pt x="9774466" y="4726289"/>
                </a:moveTo>
                <a:cubicBezTo>
                  <a:pt x="9741644" y="4726289"/>
                  <a:pt x="9714793" y="4736001"/>
                  <a:pt x="9693916" y="4755425"/>
                </a:cubicBezTo>
                <a:cubicBezTo>
                  <a:pt x="9673038" y="4774848"/>
                  <a:pt x="9662598" y="4797232"/>
                  <a:pt x="9662598" y="4822576"/>
                </a:cubicBezTo>
                <a:cubicBezTo>
                  <a:pt x="9662598" y="4839196"/>
                  <a:pt x="9666858" y="4853062"/>
                  <a:pt x="9675374" y="4864176"/>
                </a:cubicBezTo>
                <a:cubicBezTo>
                  <a:pt x="9683892" y="4875290"/>
                  <a:pt x="9694591" y="4880847"/>
                  <a:pt x="9707470" y="4880847"/>
                </a:cubicBezTo>
                <a:cubicBezTo>
                  <a:pt x="9716611" y="4880847"/>
                  <a:pt x="9724297" y="4877679"/>
                  <a:pt x="9730530" y="4871343"/>
                </a:cubicBezTo>
                <a:cubicBezTo>
                  <a:pt x="9736762" y="4865007"/>
                  <a:pt x="9739878" y="4857477"/>
                  <a:pt x="9739878" y="4848752"/>
                </a:cubicBezTo>
                <a:cubicBezTo>
                  <a:pt x="9739878" y="4840234"/>
                  <a:pt x="9737022" y="4832808"/>
                  <a:pt x="9731308" y="4826472"/>
                </a:cubicBezTo>
                <a:cubicBezTo>
                  <a:pt x="9725596" y="4820136"/>
                  <a:pt x="9718688" y="4816968"/>
                  <a:pt x="9710586" y="4816968"/>
                </a:cubicBezTo>
                <a:cubicBezTo>
                  <a:pt x="9704146" y="4816968"/>
                  <a:pt x="9697499" y="4819253"/>
                  <a:pt x="9690644" y="4823823"/>
                </a:cubicBezTo>
                <a:cubicBezTo>
                  <a:pt x="9688150" y="4825277"/>
                  <a:pt x="9686489" y="4826004"/>
                  <a:pt x="9685658" y="4826004"/>
                </a:cubicBezTo>
                <a:cubicBezTo>
                  <a:pt x="9681918" y="4826004"/>
                  <a:pt x="9680048" y="4821953"/>
                  <a:pt x="9680048" y="4813851"/>
                </a:cubicBezTo>
                <a:cubicBezTo>
                  <a:pt x="9680048" y="4798063"/>
                  <a:pt x="9686800" y="4783366"/>
                  <a:pt x="9700304" y="4769759"/>
                </a:cubicBezTo>
                <a:cubicBezTo>
                  <a:pt x="9713806" y="4756152"/>
                  <a:pt x="9731256" y="4749348"/>
                  <a:pt x="9752654" y="4749348"/>
                </a:cubicBezTo>
                <a:cubicBezTo>
                  <a:pt x="9776752" y="4749348"/>
                  <a:pt x="9795344" y="4758489"/>
                  <a:pt x="9808432" y="4776770"/>
                </a:cubicBezTo>
                <a:cubicBezTo>
                  <a:pt x="9821519" y="4795051"/>
                  <a:pt x="9828063" y="4819045"/>
                  <a:pt x="9828063" y="4848752"/>
                </a:cubicBezTo>
                <a:cubicBezTo>
                  <a:pt x="9828063" y="4901517"/>
                  <a:pt x="9804536" y="4949713"/>
                  <a:pt x="9757484" y="4993338"/>
                </a:cubicBezTo>
                <a:cubicBezTo>
                  <a:pt x="9710430" y="5036963"/>
                  <a:pt x="9674752" y="5072383"/>
                  <a:pt x="9650446" y="5099597"/>
                </a:cubicBezTo>
                <a:lnTo>
                  <a:pt x="9650446" y="5136678"/>
                </a:lnTo>
                <a:lnTo>
                  <a:pt x="9884153" y="5136678"/>
                </a:lnTo>
                <a:lnTo>
                  <a:pt x="9894436" y="5021071"/>
                </a:lnTo>
                <a:lnTo>
                  <a:pt x="9879167" y="5021071"/>
                </a:lnTo>
                <a:lnTo>
                  <a:pt x="9876362" y="5047870"/>
                </a:lnTo>
                <a:cubicBezTo>
                  <a:pt x="9874908" y="5063866"/>
                  <a:pt x="9872987" y="5074045"/>
                  <a:pt x="9870598" y="5078407"/>
                </a:cubicBezTo>
                <a:cubicBezTo>
                  <a:pt x="9868209" y="5082770"/>
                  <a:pt x="9853823" y="5084951"/>
                  <a:pt x="9827440" y="5084951"/>
                </a:cubicBezTo>
                <a:lnTo>
                  <a:pt x="9685658" y="5084951"/>
                </a:lnTo>
                <a:cubicBezTo>
                  <a:pt x="9702484" y="5066670"/>
                  <a:pt x="9730894" y="5038937"/>
                  <a:pt x="9770883" y="5001752"/>
                </a:cubicBezTo>
                <a:cubicBezTo>
                  <a:pt x="9810873" y="4964566"/>
                  <a:pt x="9841151" y="4933198"/>
                  <a:pt x="9861717" y="4907646"/>
                </a:cubicBezTo>
                <a:cubicBezTo>
                  <a:pt x="9882283" y="4882094"/>
                  <a:pt x="9892566" y="4853945"/>
                  <a:pt x="9892566" y="4823200"/>
                </a:cubicBezTo>
                <a:cubicBezTo>
                  <a:pt x="9892566" y="4794324"/>
                  <a:pt x="9880933" y="4770953"/>
                  <a:pt x="9857666" y="4753088"/>
                </a:cubicBezTo>
                <a:cubicBezTo>
                  <a:pt x="9834399" y="4735222"/>
                  <a:pt x="9806666" y="4726289"/>
                  <a:pt x="9774466" y="4726289"/>
                </a:cubicBezTo>
                <a:close/>
                <a:moveTo>
                  <a:pt x="7820400" y="4718811"/>
                </a:moveTo>
                <a:lnTo>
                  <a:pt x="7820400" y="4734703"/>
                </a:lnTo>
                <a:lnTo>
                  <a:pt x="7884903" y="4734703"/>
                </a:lnTo>
                <a:lnTo>
                  <a:pt x="7884903" y="5120786"/>
                </a:lnTo>
                <a:lnTo>
                  <a:pt x="7820400" y="5120786"/>
                </a:lnTo>
                <a:lnTo>
                  <a:pt x="7820400" y="5136678"/>
                </a:lnTo>
                <a:lnTo>
                  <a:pt x="8033540" y="5136678"/>
                </a:lnTo>
                <a:cubicBezTo>
                  <a:pt x="8060131" y="5136678"/>
                  <a:pt x="8082203" y="5135276"/>
                  <a:pt x="8099757" y="5132472"/>
                </a:cubicBezTo>
                <a:cubicBezTo>
                  <a:pt x="8117311" y="5129667"/>
                  <a:pt x="8134501" y="5122552"/>
                  <a:pt x="8151328" y="5111126"/>
                </a:cubicBezTo>
                <a:cubicBezTo>
                  <a:pt x="8168155" y="5099701"/>
                  <a:pt x="8180412" y="5086146"/>
                  <a:pt x="8188098" y="5070461"/>
                </a:cubicBezTo>
                <a:cubicBezTo>
                  <a:pt x="8195784" y="5054777"/>
                  <a:pt x="8199628" y="5039872"/>
                  <a:pt x="8199628" y="5025745"/>
                </a:cubicBezTo>
                <a:cubicBezTo>
                  <a:pt x="8199628" y="4968202"/>
                  <a:pt x="8156626" y="4932471"/>
                  <a:pt x="8070622" y="4918552"/>
                </a:cubicBezTo>
                <a:lnTo>
                  <a:pt x="8070622" y="4916994"/>
                </a:lnTo>
                <a:cubicBezTo>
                  <a:pt x="8146862" y="4901621"/>
                  <a:pt x="8184982" y="4869110"/>
                  <a:pt x="8184982" y="4819460"/>
                </a:cubicBezTo>
                <a:cubicBezTo>
                  <a:pt x="8184982" y="4806373"/>
                  <a:pt x="8181710" y="4792506"/>
                  <a:pt x="8175166" y="4777861"/>
                </a:cubicBezTo>
                <a:cubicBezTo>
                  <a:pt x="8168623" y="4763215"/>
                  <a:pt x="8157872" y="4750906"/>
                  <a:pt x="8142915" y="4740935"/>
                </a:cubicBezTo>
                <a:cubicBezTo>
                  <a:pt x="8127958" y="4730963"/>
                  <a:pt x="8112377" y="4724783"/>
                  <a:pt x="8096174" y="4722394"/>
                </a:cubicBezTo>
                <a:cubicBezTo>
                  <a:pt x="8079970" y="4720005"/>
                  <a:pt x="8060027" y="4718811"/>
                  <a:pt x="8036345" y="4718811"/>
                </a:cubicBezTo>
                <a:close/>
                <a:moveTo>
                  <a:pt x="2276850" y="4718811"/>
                </a:moveTo>
                <a:lnTo>
                  <a:pt x="2276850" y="4734703"/>
                </a:lnTo>
                <a:lnTo>
                  <a:pt x="2345093" y="4734703"/>
                </a:lnTo>
                <a:lnTo>
                  <a:pt x="2345093" y="5120786"/>
                </a:lnTo>
                <a:lnTo>
                  <a:pt x="2276850" y="5120786"/>
                </a:lnTo>
                <a:lnTo>
                  <a:pt x="2276850" y="5136678"/>
                </a:lnTo>
                <a:lnTo>
                  <a:pt x="2488121" y="5136678"/>
                </a:lnTo>
                <a:lnTo>
                  <a:pt x="2488121" y="5120786"/>
                </a:lnTo>
                <a:lnTo>
                  <a:pt x="2419256" y="5120786"/>
                </a:lnTo>
                <a:lnTo>
                  <a:pt x="2419256" y="4734703"/>
                </a:lnTo>
                <a:lnTo>
                  <a:pt x="2488121" y="4734703"/>
                </a:lnTo>
                <a:lnTo>
                  <a:pt x="2488121" y="4718811"/>
                </a:lnTo>
                <a:close/>
                <a:moveTo>
                  <a:pt x="9185070" y="4714137"/>
                </a:moveTo>
                <a:cubicBezTo>
                  <a:pt x="9171359" y="4717253"/>
                  <a:pt x="9150481" y="4718811"/>
                  <a:pt x="9122436" y="4718811"/>
                </a:cubicBezTo>
                <a:lnTo>
                  <a:pt x="9075695" y="4718811"/>
                </a:lnTo>
                <a:lnTo>
                  <a:pt x="9075695" y="4734703"/>
                </a:lnTo>
                <a:lnTo>
                  <a:pt x="9124306" y="4734703"/>
                </a:lnTo>
                <a:lnTo>
                  <a:pt x="9124306" y="5120786"/>
                </a:lnTo>
                <a:lnTo>
                  <a:pt x="9080369" y="5120786"/>
                </a:lnTo>
                <a:lnTo>
                  <a:pt x="9080369" y="5136678"/>
                </a:lnTo>
                <a:lnTo>
                  <a:pt x="9225267" y="5136678"/>
                </a:lnTo>
                <a:lnTo>
                  <a:pt x="9225267" y="5120786"/>
                </a:lnTo>
                <a:lnTo>
                  <a:pt x="9185070" y="5120786"/>
                </a:lnTo>
                <a:lnTo>
                  <a:pt x="9185070" y="5053167"/>
                </a:lnTo>
                <a:cubicBezTo>
                  <a:pt x="9185070" y="5016605"/>
                  <a:pt x="9186888" y="4990274"/>
                  <a:pt x="9190523" y="4974174"/>
                </a:cubicBezTo>
                <a:cubicBezTo>
                  <a:pt x="9194158" y="4958074"/>
                  <a:pt x="9202156" y="4942286"/>
                  <a:pt x="9214516" y="4926810"/>
                </a:cubicBezTo>
                <a:cubicBezTo>
                  <a:pt x="9226878" y="4911333"/>
                  <a:pt x="9242094" y="4903595"/>
                  <a:pt x="9260168" y="4903595"/>
                </a:cubicBezTo>
                <a:cubicBezTo>
                  <a:pt x="9276994" y="4903595"/>
                  <a:pt x="9286342" y="4910710"/>
                  <a:pt x="9288212" y="4924940"/>
                </a:cubicBezTo>
                <a:cubicBezTo>
                  <a:pt x="9290082" y="4939170"/>
                  <a:pt x="9291016" y="4963112"/>
                  <a:pt x="9291016" y="4996766"/>
                </a:cubicBezTo>
                <a:lnTo>
                  <a:pt x="9291016" y="5120786"/>
                </a:lnTo>
                <a:lnTo>
                  <a:pt x="9250819" y="5120786"/>
                </a:lnTo>
                <a:lnTo>
                  <a:pt x="9250819" y="5136678"/>
                </a:lnTo>
                <a:lnTo>
                  <a:pt x="9391666" y="5136678"/>
                </a:lnTo>
                <a:lnTo>
                  <a:pt x="9391666" y="5120786"/>
                </a:lnTo>
                <a:lnTo>
                  <a:pt x="9351469" y="5120786"/>
                </a:lnTo>
                <a:lnTo>
                  <a:pt x="9351469" y="5002686"/>
                </a:lnTo>
                <a:cubicBezTo>
                  <a:pt x="9351469" y="4970695"/>
                  <a:pt x="9349444" y="4947428"/>
                  <a:pt x="9345392" y="4932886"/>
                </a:cubicBezTo>
                <a:cubicBezTo>
                  <a:pt x="9341342" y="4918344"/>
                  <a:pt x="9332149" y="4907178"/>
                  <a:pt x="9317815" y="4899388"/>
                </a:cubicBezTo>
                <a:cubicBezTo>
                  <a:pt x="9303481" y="4891598"/>
                  <a:pt x="9288732" y="4887703"/>
                  <a:pt x="9273566" y="4887703"/>
                </a:cubicBezTo>
                <a:cubicBezTo>
                  <a:pt x="9236174" y="4887703"/>
                  <a:pt x="9207090" y="4907334"/>
                  <a:pt x="9186316" y="4946597"/>
                </a:cubicBezTo>
                <a:lnTo>
                  <a:pt x="9185070" y="4946597"/>
                </a:lnTo>
                <a:close/>
                <a:moveTo>
                  <a:pt x="7585470" y="4714137"/>
                </a:moveTo>
                <a:cubicBezTo>
                  <a:pt x="7564696" y="4717253"/>
                  <a:pt x="7543818" y="4718811"/>
                  <a:pt x="7522836" y="4718811"/>
                </a:cubicBezTo>
                <a:lnTo>
                  <a:pt x="7466124" y="4718811"/>
                </a:lnTo>
                <a:lnTo>
                  <a:pt x="7466124" y="4734703"/>
                </a:lnTo>
                <a:lnTo>
                  <a:pt x="7522836" y="4734703"/>
                </a:lnTo>
                <a:lnTo>
                  <a:pt x="7522836" y="4927900"/>
                </a:lnTo>
                <a:lnTo>
                  <a:pt x="7521590" y="4927900"/>
                </a:lnTo>
                <a:cubicBezTo>
                  <a:pt x="7506217" y="4898609"/>
                  <a:pt x="7482223" y="4883963"/>
                  <a:pt x="7449608" y="4883963"/>
                </a:cubicBezTo>
                <a:cubicBezTo>
                  <a:pt x="7417617" y="4883963"/>
                  <a:pt x="7389831" y="4897259"/>
                  <a:pt x="7366253" y="4923849"/>
                </a:cubicBezTo>
                <a:cubicBezTo>
                  <a:pt x="7342674" y="4950440"/>
                  <a:pt x="7330885" y="4981393"/>
                  <a:pt x="7330885" y="5016709"/>
                </a:cubicBezTo>
                <a:cubicBezTo>
                  <a:pt x="7330885" y="5049739"/>
                  <a:pt x="7342051" y="5079290"/>
                  <a:pt x="7364383" y="5105362"/>
                </a:cubicBezTo>
                <a:cubicBezTo>
                  <a:pt x="7386715" y="5131433"/>
                  <a:pt x="7412527" y="5144468"/>
                  <a:pt x="7441818" y="5144468"/>
                </a:cubicBezTo>
                <a:cubicBezTo>
                  <a:pt x="7478380" y="5144468"/>
                  <a:pt x="7504971" y="5126084"/>
                  <a:pt x="7521590" y="5089314"/>
                </a:cubicBezTo>
                <a:lnTo>
                  <a:pt x="7522836" y="5089314"/>
                </a:lnTo>
                <a:lnTo>
                  <a:pt x="7522836" y="5140418"/>
                </a:lnTo>
                <a:cubicBezTo>
                  <a:pt x="7547349" y="5137925"/>
                  <a:pt x="7570617" y="5136678"/>
                  <a:pt x="7592637" y="5136678"/>
                </a:cubicBezTo>
                <a:lnTo>
                  <a:pt x="7627537" y="5136678"/>
                </a:lnTo>
                <a:lnTo>
                  <a:pt x="7627537" y="5120786"/>
                </a:lnTo>
                <a:lnTo>
                  <a:pt x="7585470" y="5120786"/>
                </a:lnTo>
                <a:close/>
                <a:moveTo>
                  <a:pt x="6217498" y="4714137"/>
                </a:moveTo>
                <a:cubicBezTo>
                  <a:pt x="6202956" y="4717253"/>
                  <a:pt x="6182805" y="4718811"/>
                  <a:pt x="6157046" y="4718811"/>
                </a:cubicBezTo>
                <a:lnTo>
                  <a:pt x="6113420" y="4718811"/>
                </a:lnTo>
                <a:lnTo>
                  <a:pt x="6113420" y="4734703"/>
                </a:lnTo>
                <a:lnTo>
                  <a:pt x="6157046" y="4734703"/>
                </a:lnTo>
                <a:lnTo>
                  <a:pt x="6157046" y="5120786"/>
                </a:lnTo>
                <a:lnTo>
                  <a:pt x="6113420" y="5120786"/>
                </a:lnTo>
                <a:lnTo>
                  <a:pt x="6113420" y="5136678"/>
                </a:lnTo>
                <a:lnTo>
                  <a:pt x="6158915" y="5136678"/>
                </a:lnTo>
                <a:cubicBezTo>
                  <a:pt x="6183636" y="5136678"/>
                  <a:pt x="6203164" y="5137925"/>
                  <a:pt x="6217498" y="5140418"/>
                </a:cubicBezTo>
                <a:lnTo>
                  <a:pt x="6217498" y="5087444"/>
                </a:lnTo>
                <a:lnTo>
                  <a:pt x="6218744" y="5087444"/>
                </a:lnTo>
                <a:cubicBezTo>
                  <a:pt x="6236610" y="5125460"/>
                  <a:pt x="6263200" y="5144468"/>
                  <a:pt x="6298516" y="5144468"/>
                </a:cubicBezTo>
                <a:cubicBezTo>
                  <a:pt x="6327807" y="5144468"/>
                  <a:pt x="6353567" y="5130965"/>
                  <a:pt x="6375795" y="5103959"/>
                </a:cubicBezTo>
                <a:cubicBezTo>
                  <a:pt x="6398023" y="5076953"/>
                  <a:pt x="6409137" y="5046623"/>
                  <a:pt x="6409137" y="5012969"/>
                </a:cubicBezTo>
                <a:cubicBezTo>
                  <a:pt x="6409137" y="4978693"/>
                  <a:pt x="6397815" y="4948622"/>
                  <a:pt x="6375172" y="4922759"/>
                </a:cubicBezTo>
                <a:cubicBezTo>
                  <a:pt x="6352528" y="4896895"/>
                  <a:pt x="6325937" y="4883963"/>
                  <a:pt x="6295400" y="4883963"/>
                </a:cubicBezTo>
                <a:cubicBezTo>
                  <a:pt x="6259876" y="4883963"/>
                  <a:pt x="6234325" y="4900375"/>
                  <a:pt x="6218744" y="4933198"/>
                </a:cubicBezTo>
                <a:lnTo>
                  <a:pt x="6217498" y="4933198"/>
                </a:lnTo>
                <a:close/>
                <a:moveTo>
                  <a:pt x="3054273" y="4714137"/>
                </a:moveTo>
                <a:cubicBezTo>
                  <a:pt x="3020619" y="4714137"/>
                  <a:pt x="2991588" y="4729977"/>
                  <a:pt x="2967178" y="4761657"/>
                </a:cubicBezTo>
                <a:cubicBezTo>
                  <a:pt x="2942768" y="4793337"/>
                  <a:pt x="2931395" y="4836703"/>
                  <a:pt x="2933057" y="4891754"/>
                </a:cubicBezTo>
                <a:lnTo>
                  <a:pt x="2881329" y="4891754"/>
                </a:lnTo>
                <a:lnTo>
                  <a:pt x="2881329" y="4907646"/>
                </a:lnTo>
                <a:lnTo>
                  <a:pt x="2933057" y="4907646"/>
                </a:lnTo>
                <a:lnTo>
                  <a:pt x="2933057" y="5120786"/>
                </a:lnTo>
                <a:lnTo>
                  <a:pt x="2886627" y="5120786"/>
                </a:lnTo>
                <a:lnTo>
                  <a:pt x="2886627" y="5136678"/>
                </a:lnTo>
                <a:lnTo>
                  <a:pt x="3046794" y="5136678"/>
                </a:lnTo>
                <a:lnTo>
                  <a:pt x="3046794" y="5120786"/>
                </a:lnTo>
                <a:lnTo>
                  <a:pt x="2994444" y="5120786"/>
                </a:lnTo>
                <a:lnTo>
                  <a:pt x="2994444" y="4907646"/>
                </a:lnTo>
                <a:lnTo>
                  <a:pt x="3052403" y="4907646"/>
                </a:lnTo>
                <a:lnTo>
                  <a:pt x="3052403" y="4891754"/>
                </a:lnTo>
                <a:lnTo>
                  <a:pt x="2994444" y="4891754"/>
                </a:lnTo>
                <a:lnTo>
                  <a:pt x="2994444" y="4839403"/>
                </a:lnTo>
                <a:cubicBezTo>
                  <a:pt x="2994444" y="4807827"/>
                  <a:pt x="2995586" y="4784924"/>
                  <a:pt x="2997872" y="4770694"/>
                </a:cubicBezTo>
                <a:cubicBezTo>
                  <a:pt x="3000157" y="4756463"/>
                  <a:pt x="3006493" y="4745817"/>
                  <a:pt x="3016880" y="4738754"/>
                </a:cubicBezTo>
                <a:cubicBezTo>
                  <a:pt x="3027267" y="4731691"/>
                  <a:pt x="3038277" y="4728159"/>
                  <a:pt x="3049911" y="4728159"/>
                </a:cubicBezTo>
                <a:cubicBezTo>
                  <a:pt x="3061959" y="4728159"/>
                  <a:pt x="3071100" y="4730963"/>
                  <a:pt x="3077332" y="4736572"/>
                </a:cubicBezTo>
                <a:cubicBezTo>
                  <a:pt x="3063621" y="4744674"/>
                  <a:pt x="3056766" y="4754853"/>
                  <a:pt x="3056766" y="4767110"/>
                </a:cubicBezTo>
                <a:cubicBezTo>
                  <a:pt x="3056766" y="4775004"/>
                  <a:pt x="3059466" y="4781548"/>
                  <a:pt x="3064868" y="4786741"/>
                </a:cubicBezTo>
                <a:cubicBezTo>
                  <a:pt x="3070269" y="4791935"/>
                  <a:pt x="3076709" y="4794532"/>
                  <a:pt x="3084187" y="4794532"/>
                </a:cubicBezTo>
                <a:cubicBezTo>
                  <a:pt x="3092912" y="4794532"/>
                  <a:pt x="3100131" y="4791416"/>
                  <a:pt x="3105844" y="4785183"/>
                </a:cubicBezTo>
                <a:cubicBezTo>
                  <a:pt x="3111557" y="4778951"/>
                  <a:pt x="3114413" y="4771265"/>
                  <a:pt x="3114413" y="4762124"/>
                </a:cubicBezTo>
                <a:cubicBezTo>
                  <a:pt x="3114413" y="4748829"/>
                  <a:pt x="3108441" y="4737507"/>
                  <a:pt x="3096496" y="4728159"/>
                </a:cubicBezTo>
                <a:cubicBezTo>
                  <a:pt x="3084551" y="4718811"/>
                  <a:pt x="3070477" y="4714137"/>
                  <a:pt x="3054273" y="4714137"/>
                </a:cubicBezTo>
                <a:close/>
                <a:moveTo>
                  <a:pt x="4506342" y="4709151"/>
                </a:moveTo>
                <a:cubicBezTo>
                  <a:pt x="4467910" y="4709151"/>
                  <a:pt x="4437476" y="4721563"/>
                  <a:pt x="4415040" y="4746388"/>
                </a:cubicBezTo>
                <a:cubicBezTo>
                  <a:pt x="4392605" y="4771213"/>
                  <a:pt x="4381387" y="4799414"/>
                  <a:pt x="4381387" y="4830990"/>
                </a:cubicBezTo>
                <a:cubicBezTo>
                  <a:pt x="4381387" y="4853841"/>
                  <a:pt x="4387827" y="4874667"/>
                  <a:pt x="4400706" y="4893467"/>
                </a:cubicBezTo>
                <a:cubicBezTo>
                  <a:pt x="4413586" y="4912268"/>
                  <a:pt x="4429063" y="4925459"/>
                  <a:pt x="4447137" y="4933042"/>
                </a:cubicBezTo>
                <a:cubicBezTo>
                  <a:pt x="4465209" y="4940624"/>
                  <a:pt x="4491125" y="4947272"/>
                  <a:pt x="4524882" y="4952985"/>
                </a:cubicBezTo>
                <a:cubicBezTo>
                  <a:pt x="4558640" y="4958698"/>
                  <a:pt x="4583049" y="4969085"/>
                  <a:pt x="4598111" y="4984146"/>
                </a:cubicBezTo>
                <a:cubicBezTo>
                  <a:pt x="4613171" y="4999207"/>
                  <a:pt x="4620703" y="5017748"/>
                  <a:pt x="4620703" y="5039768"/>
                </a:cubicBezTo>
                <a:cubicBezTo>
                  <a:pt x="4620703" y="5065943"/>
                  <a:pt x="4609848" y="5087600"/>
                  <a:pt x="4588139" y="5104738"/>
                </a:cubicBezTo>
                <a:cubicBezTo>
                  <a:pt x="4566430" y="5121877"/>
                  <a:pt x="4542592" y="5130446"/>
                  <a:pt x="4516625" y="5130446"/>
                </a:cubicBezTo>
                <a:cubicBezTo>
                  <a:pt x="4490450" y="5130446"/>
                  <a:pt x="4466352" y="5121202"/>
                  <a:pt x="4444331" y="5102713"/>
                </a:cubicBezTo>
                <a:cubicBezTo>
                  <a:pt x="4422311" y="5084224"/>
                  <a:pt x="4405173" y="5056595"/>
                  <a:pt x="4392916" y="5019825"/>
                </a:cubicBezTo>
                <a:lnTo>
                  <a:pt x="4379517" y="5019825"/>
                </a:lnTo>
                <a:lnTo>
                  <a:pt x="4379517" y="5136678"/>
                </a:lnTo>
                <a:lnTo>
                  <a:pt x="4390424" y="5136678"/>
                </a:lnTo>
                <a:lnTo>
                  <a:pt x="4419714" y="5110503"/>
                </a:lnTo>
                <a:cubicBezTo>
                  <a:pt x="4451706" y="5134393"/>
                  <a:pt x="4483803" y="5146338"/>
                  <a:pt x="4516001" y="5146338"/>
                </a:cubicBezTo>
                <a:cubicBezTo>
                  <a:pt x="4555472" y="5146338"/>
                  <a:pt x="4588554" y="5132731"/>
                  <a:pt x="4615249" y="5105517"/>
                </a:cubicBezTo>
                <a:cubicBezTo>
                  <a:pt x="4641944" y="5078303"/>
                  <a:pt x="4655291" y="5044234"/>
                  <a:pt x="4655291" y="5003310"/>
                </a:cubicBezTo>
                <a:cubicBezTo>
                  <a:pt x="4655291" y="4976719"/>
                  <a:pt x="4648903" y="4953141"/>
                  <a:pt x="4636128" y="4932574"/>
                </a:cubicBezTo>
                <a:cubicBezTo>
                  <a:pt x="4623351" y="4912008"/>
                  <a:pt x="4607667" y="4897311"/>
                  <a:pt x="4589074" y="4888482"/>
                </a:cubicBezTo>
                <a:cubicBezTo>
                  <a:pt x="4570481" y="4879653"/>
                  <a:pt x="4543424" y="4872174"/>
                  <a:pt x="4507900" y="4866046"/>
                </a:cubicBezTo>
                <a:cubicBezTo>
                  <a:pt x="4472376" y="4859918"/>
                  <a:pt x="4447915" y="4851244"/>
                  <a:pt x="4434516" y="4840027"/>
                </a:cubicBezTo>
                <a:cubicBezTo>
                  <a:pt x="4421117" y="4828809"/>
                  <a:pt x="4414418" y="4815202"/>
                  <a:pt x="4414418" y="4799206"/>
                </a:cubicBezTo>
                <a:cubicBezTo>
                  <a:pt x="4414418" y="4781963"/>
                  <a:pt x="4422467" y="4765292"/>
                  <a:pt x="4438567" y="4749193"/>
                </a:cubicBezTo>
                <a:cubicBezTo>
                  <a:pt x="4454667" y="4733093"/>
                  <a:pt x="4477259" y="4725043"/>
                  <a:pt x="4506342" y="4725043"/>
                </a:cubicBezTo>
                <a:cubicBezTo>
                  <a:pt x="4558901" y="4725043"/>
                  <a:pt x="4595566" y="4757554"/>
                  <a:pt x="4616340" y="4822576"/>
                </a:cubicBezTo>
                <a:lnTo>
                  <a:pt x="4630985" y="4822576"/>
                </a:lnTo>
                <a:lnTo>
                  <a:pt x="4629116" y="4714137"/>
                </a:lnTo>
                <a:lnTo>
                  <a:pt x="4616340" y="4714137"/>
                </a:lnTo>
                <a:cubicBezTo>
                  <a:pt x="4610731" y="4723900"/>
                  <a:pt x="4604084" y="4732418"/>
                  <a:pt x="4596397" y="4739689"/>
                </a:cubicBezTo>
                <a:cubicBezTo>
                  <a:pt x="4568560" y="4719330"/>
                  <a:pt x="4538541" y="4709151"/>
                  <a:pt x="4506342" y="4709151"/>
                </a:cubicBezTo>
                <a:close/>
                <a:moveTo>
                  <a:pt x="5442534" y="3637119"/>
                </a:moveTo>
                <a:cubicBezTo>
                  <a:pt x="5452431" y="3637119"/>
                  <a:pt x="5470988" y="3643098"/>
                  <a:pt x="5498205" y="3655057"/>
                </a:cubicBezTo>
                <a:lnTo>
                  <a:pt x="5498205" y="4032383"/>
                </a:lnTo>
                <a:cubicBezTo>
                  <a:pt x="5470988" y="4056713"/>
                  <a:pt x="5447482" y="4068878"/>
                  <a:pt x="5427688" y="4068878"/>
                </a:cubicBezTo>
                <a:cubicBezTo>
                  <a:pt x="5416554" y="4068878"/>
                  <a:pt x="5407172" y="4063827"/>
                  <a:pt x="5399543" y="4053723"/>
                </a:cubicBezTo>
                <a:cubicBezTo>
                  <a:pt x="5391915" y="4043620"/>
                  <a:pt x="5388100" y="4029703"/>
                  <a:pt x="5388100" y="4011970"/>
                </a:cubicBezTo>
                <a:lnTo>
                  <a:pt x="5388100" y="3704543"/>
                </a:lnTo>
                <a:cubicBezTo>
                  <a:pt x="5388100" y="3683924"/>
                  <a:pt x="5393254" y="3667532"/>
                  <a:pt x="5403564" y="3655367"/>
                </a:cubicBezTo>
                <a:cubicBezTo>
                  <a:pt x="5413873" y="3643201"/>
                  <a:pt x="5426864" y="3637119"/>
                  <a:pt x="5442534" y="3637119"/>
                </a:cubicBezTo>
                <a:close/>
                <a:moveTo>
                  <a:pt x="4778011" y="3610520"/>
                </a:moveTo>
                <a:cubicBezTo>
                  <a:pt x="4815125" y="3610520"/>
                  <a:pt x="4833682" y="3632995"/>
                  <a:pt x="4833682" y="3677944"/>
                </a:cubicBezTo>
                <a:lnTo>
                  <a:pt x="4833682" y="3824544"/>
                </a:lnTo>
                <a:lnTo>
                  <a:pt x="4716774" y="3824544"/>
                </a:lnTo>
                <a:lnTo>
                  <a:pt x="4716774" y="3677944"/>
                </a:lnTo>
                <a:cubicBezTo>
                  <a:pt x="4716774" y="3632995"/>
                  <a:pt x="4737186" y="3610520"/>
                  <a:pt x="4778011" y="3610520"/>
                </a:cubicBezTo>
                <a:close/>
                <a:moveTo>
                  <a:pt x="8261069" y="3609283"/>
                </a:moveTo>
                <a:cubicBezTo>
                  <a:pt x="8282925" y="3609283"/>
                  <a:pt x="8297976" y="3614953"/>
                  <a:pt x="8306224" y="3626294"/>
                </a:cubicBezTo>
                <a:cubicBezTo>
                  <a:pt x="8314472" y="3637634"/>
                  <a:pt x="8318595" y="3658150"/>
                  <a:pt x="8318595" y="3687841"/>
                </a:cubicBezTo>
                <a:lnTo>
                  <a:pt x="8318595" y="4022486"/>
                </a:lnTo>
                <a:cubicBezTo>
                  <a:pt x="8318595" y="4050940"/>
                  <a:pt x="8313956" y="4071147"/>
                  <a:pt x="8304678" y="4083105"/>
                </a:cubicBezTo>
                <a:cubicBezTo>
                  <a:pt x="8295399" y="4095065"/>
                  <a:pt x="8279213" y="4101044"/>
                  <a:pt x="8256120" y="4101044"/>
                </a:cubicBezTo>
                <a:cubicBezTo>
                  <a:pt x="8236738" y="4101044"/>
                  <a:pt x="8223027" y="4095167"/>
                  <a:pt x="8214985" y="4083415"/>
                </a:cubicBezTo>
                <a:cubicBezTo>
                  <a:pt x="8206944" y="4071662"/>
                  <a:pt x="8202923" y="4051352"/>
                  <a:pt x="8202923" y="4022486"/>
                </a:cubicBezTo>
                <a:lnTo>
                  <a:pt x="8202923" y="3692790"/>
                </a:lnTo>
                <a:cubicBezTo>
                  <a:pt x="8202923" y="3662274"/>
                  <a:pt x="8207253" y="3640727"/>
                  <a:pt x="8215913" y="3628150"/>
                </a:cubicBezTo>
                <a:cubicBezTo>
                  <a:pt x="8224573" y="3615572"/>
                  <a:pt x="8239625" y="3609283"/>
                  <a:pt x="8261069" y="3609283"/>
                </a:cubicBezTo>
                <a:close/>
                <a:moveTo>
                  <a:pt x="8261069" y="3586396"/>
                </a:moveTo>
                <a:cubicBezTo>
                  <a:pt x="8153438" y="3586396"/>
                  <a:pt x="8067251" y="3611964"/>
                  <a:pt x="8002508" y="3663099"/>
                </a:cubicBezTo>
                <a:cubicBezTo>
                  <a:pt x="7937765" y="3714233"/>
                  <a:pt x="7905393" y="3781657"/>
                  <a:pt x="7905393" y="3865370"/>
                </a:cubicBezTo>
                <a:cubicBezTo>
                  <a:pt x="7905393" y="3943309"/>
                  <a:pt x="7937765" y="4006300"/>
                  <a:pt x="8002508" y="4054342"/>
                </a:cubicBezTo>
                <a:cubicBezTo>
                  <a:pt x="8067251" y="4102384"/>
                  <a:pt x="8153026" y="4126405"/>
                  <a:pt x="8259832" y="4126405"/>
                </a:cubicBezTo>
                <a:cubicBezTo>
                  <a:pt x="8369111" y="4126405"/>
                  <a:pt x="8456020" y="4103209"/>
                  <a:pt x="8520557" y="4056816"/>
                </a:cubicBezTo>
                <a:cubicBezTo>
                  <a:pt x="8585094" y="4010424"/>
                  <a:pt x="8617363" y="3948258"/>
                  <a:pt x="8617363" y="3870318"/>
                </a:cubicBezTo>
                <a:cubicBezTo>
                  <a:pt x="8617363" y="3784131"/>
                  <a:pt x="8585300" y="3715264"/>
                  <a:pt x="8521176" y="3663717"/>
                </a:cubicBezTo>
                <a:cubicBezTo>
                  <a:pt x="8457051" y="3612170"/>
                  <a:pt x="8370349" y="3586396"/>
                  <a:pt x="8261069" y="3586396"/>
                </a:cubicBezTo>
                <a:close/>
                <a:moveTo>
                  <a:pt x="6693648" y="3586396"/>
                </a:moveTo>
                <a:cubicBezTo>
                  <a:pt x="6594677" y="3586396"/>
                  <a:pt x="6513129" y="3612479"/>
                  <a:pt x="6449005" y="3664645"/>
                </a:cubicBezTo>
                <a:cubicBezTo>
                  <a:pt x="6384880" y="3716811"/>
                  <a:pt x="6352818" y="3782894"/>
                  <a:pt x="6352818" y="3862896"/>
                </a:cubicBezTo>
                <a:cubicBezTo>
                  <a:pt x="6352818" y="3942072"/>
                  <a:pt x="6381787" y="4005785"/>
                  <a:pt x="6439726" y="4054033"/>
                </a:cubicBezTo>
                <a:cubicBezTo>
                  <a:pt x="6497665" y="4102281"/>
                  <a:pt x="6575089" y="4126405"/>
                  <a:pt x="6671998" y="4126405"/>
                </a:cubicBezTo>
                <a:cubicBezTo>
                  <a:pt x="6727669" y="4126405"/>
                  <a:pt x="6774783" y="4116817"/>
                  <a:pt x="6813341" y="4097642"/>
                </a:cubicBezTo>
                <a:cubicBezTo>
                  <a:pt x="6851898" y="4078466"/>
                  <a:pt x="6886228" y="4047435"/>
                  <a:pt x="6916332" y="4004547"/>
                </a:cubicBezTo>
                <a:lnTo>
                  <a:pt x="6894064" y="3990320"/>
                </a:lnTo>
                <a:cubicBezTo>
                  <a:pt x="6870970" y="4022074"/>
                  <a:pt x="6844475" y="4046713"/>
                  <a:pt x="6814578" y="4064239"/>
                </a:cubicBezTo>
                <a:cubicBezTo>
                  <a:pt x="6784680" y="4081765"/>
                  <a:pt x="6755298" y="4090528"/>
                  <a:pt x="6726432" y="4090528"/>
                </a:cubicBezTo>
                <a:cubicBezTo>
                  <a:pt x="6696328" y="4090528"/>
                  <a:pt x="6676328" y="4083518"/>
                  <a:pt x="6666431" y="4069497"/>
                </a:cubicBezTo>
                <a:cubicBezTo>
                  <a:pt x="6656534" y="4055476"/>
                  <a:pt x="6651585" y="4029084"/>
                  <a:pt x="6651585" y="3990320"/>
                </a:cubicBezTo>
                <a:lnTo>
                  <a:pt x="6651585" y="3687841"/>
                </a:lnTo>
                <a:cubicBezTo>
                  <a:pt x="6651585" y="3659387"/>
                  <a:pt x="6656431" y="3639799"/>
                  <a:pt x="6666122" y="3629077"/>
                </a:cubicBezTo>
                <a:cubicBezTo>
                  <a:pt x="6675812" y="3618356"/>
                  <a:pt x="6693854" y="3612995"/>
                  <a:pt x="6720246" y="3612995"/>
                </a:cubicBezTo>
                <a:cubicBezTo>
                  <a:pt x="6768907" y="3612995"/>
                  <a:pt x="6803959" y="3621861"/>
                  <a:pt x="6825403" y="3639593"/>
                </a:cubicBezTo>
                <a:lnTo>
                  <a:pt x="6822929" y="3642067"/>
                </a:lnTo>
                <a:cubicBezTo>
                  <a:pt x="6813856" y="3639593"/>
                  <a:pt x="6803340" y="3638356"/>
                  <a:pt x="6791382" y="3638356"/>
                </a:cubicBezTo>
                <a:cubicBezTo>
                  <a:pt x="6767463" y="3638356"/>
                  <a:pt x="6747051" y="3647841"/>
                  <a:pt x="6730143" y="3666810"/>
                </a:cubicBezTo>
                <a:cubicBezTo>
                  <a:pt x="6713236" y="3685779"/>
                  <a:pt x="6704782" y="3708873"/>
                  <a:pt x="6704782" y="3736089"/>
                </a:cubicBezTo>
                <a:cubicBezTo>
                  <a:pt x="6704782" y="3763719"/>
                  <a:pt x="6714473" y="3786400"/>
                  <a:pt x="6733855" y="3804132"/>
                </a:cubicBezTo>
                <a:cubicBezTo>
                  <a:pt x="6753236" y="3821864"/>
                  <a:pt x="6777773" y="3830730"/>
                  <a:pt x="6807464" y="3830730"/>
                </a:cubicBezTo>
                <a:cubicBezTo>
                  <a:pt x="6837156" y="3830730"/>
                  <a:pt x="6861280" y="3821555"/>
                  <a:pt x="6879837" y="3803204"/>
                </a:cubicBezTo>
                <a:cubicBezTo>
                  <a:pt x="6898394" y="3784853"/>
                  <a:pt x="6907672" y="3761245"/>
                  <a:pt x="6907672" y="3732378"/>
                </a:cubicBezTo>
                <a:cubicBezTo>
                  <a:pt x="6907672" y="3687016"/>
                  <a:pt x="6888806" y="3651346"/>
                  <a:pt x="6851073" y="3625366"/>
                </a:cubicBezTo>
                <a:cubicBezTo>
                  <a:pt x="6813341" y="3599386"/>
                  <a:pt x="6760865" y="3586396"/>
                  <a:pt x="6693648" y="3586396"/>
                </a:cubicBezTo>
                <a:close/>
                <a:moveTo>
                  <a:pt x="4753888" y="3586396"/>
                </a:moveTo>
                <a:cubicBezTo>
                  <a:pt x="4658215" y="3586396"/>
                  <a:pt x="4578524" y="3613098"/>
                  <a:pt x="4514811" y="3666501"/>
                </a:cubicBezTo>
                <a:cubicBezTo>
                  <a:pt x="4451099" y="3719904"/>
                  <a:pt x="4419243" y="3786193"/>
                  <a:pt x="4419243" y="3865370"/>
                </a:cubicBezTo>
                <a:cubicBezTo>
                  <a:pt x="4419243" y="3939186"/>
                  <a:pt x="4450480" y="4001145"/>
                  <a:pt x="4512955" y="4051249"/>
                </a:cubicBezTo>
                <a:cubicBezTo>
                  <a:pt x="4575431" y="4101353"/>
                  <a:pt x="4653473" y="4126405"/>
                  <a:pt x="4747083" y="4126405"/>
                </a:cubicBezTo>
                <a:cubicBezTo>
                  <a:pt x="4860075" y="4126405"/>
                  <a:pt x="4956365" y="4074033"/>
                  <a:pt x="5035954" y="3969289"/>
                </a:cubicBezTo>
                <a:lnTo>
                  <a:pt x="5016160" y="3947639"/>
                </a:lnTo>
                <a:cubicBezTo>
                  <a:pt x="4984819" y="3990114"/>
                  <a:pt x="4948839" y="4023723"/>
                  <a:pt x="4908220" y="4048466"/>
                </a:cubicBezTo>
                <a:cubicBezTo>
                  <a:pt x="4867601" y="4073208"/>
                  <a:pt x="4828734" y="4085580"/>
                  <a:pt x="4791620" y="4085580"/>
                </a:cubicBezTo>
                <a:cubicBezTo>
                  <a:pt x="4773888" y="4085580"/>
                  <a:pt x="4759042" y="4080837"/>
                  <a:pt x="4747083" y="4071353"/>
                </a:cubicBezTo>
                <a:cubicBezTo>
                  <a:pt x="4735124" y="4061868"/>
                  <a:pt x="4727083" y="4049703"/>
                  <a:pt x="4722959" y="4034857"/>
                </a:cubicBezTo>
                <a:cubicBezTo>
                  <a:pt x="4718836" y="4020012"/>
                  <a:pt x="4716774" y="3995063"/>
                  <a:pt x="4716774" y="3960011"/>
                </a:cubicBezTo>
                <a:lnTo>
                  <a:pt x="4716774" y="3849906"/>
                </a:lnTo>
                <a:lnTo>
                  <a:pt x="5046470" y="3849906"/>
                </a:lnTo>
                <a:cubicBezTo>
                  <a:pt x="5034511" y="3768667"/>
                  <a:pt x="5001417" y="3704439"/>
                  <a:pt x="4947190" y="3657222"/>
                </a:cubicBezTo>
                <a:cubicBezTo>
                  <a:pt x="4892962" y="3610005"/>
                  <a:pt x="4828528" y="3586396"/>
                  <a:pt x="4753888" y="3586396"/>
                </a:cubicBezTo>
                <a:close/>
                <a:moveTo>
                  <a:pt x="9008223" y="3578974"/>
                </a:moveTo>
                <a:cubicBezTo>
                  <a:pt x="8964098" y="3590108"/>
                  <a:pt x="8922654" y="3595675"/>
                  <a:pt x="8883891" y="3595675"/>
                </a:cubicBezTo>
                <a:lnTo>
                  <a:pt x="8648217" y="3595675"/>
                </a:lnTo>
                <a:lnTo>
                  <a:pt x="8648217" y="3620417"/>
                </a:lnTo>
                <a:lnTo>
                  <a:pt x="8726775" y="3620417"/>
                </a:lnTo>
                <a:lnTo>
                  <a:pt x="8726775" y="4084343"/>
                </a:lnTo>
                <a:lnTo>
                  <a:pt x="8648217" y="4084343"/>
                </a:lnTo>
                <a:lnTo>
                  <a:pt x="8648217" y="4109704"/>
                </a:lnTo>
                <a:lnTo>
                  <a:pt x="9051522" y="4109704"/>
                </a:lnTo>
                <a:lnTo>
                  <a:pt x="9051522" y="4084343"/>
                </a:lnTo>
                <a:lnTo>
                  <a:pt x="9008223" y="4084343"/>
                </a:lnTo>
                <a:lnTo>
                  <a:pt x="9008223" y="3692790"/>
                </a:lnTo>
                <a:cubicBezTo>
                  <a:pt x="9034615" y="3669284"/>
                  <a:pt x="9057915" y="3657532"/>
                  <a:pt x="9078121" y="3657532"/>
                </a:cubicBezTo>
                <a:cubicBezTo>
                  <a:pt x="9103276" y="3657532"/>
                  <a:pt x="9115853" y="3678975"/>
                  <a:pt x="9115853" y="3721862"/>
                </a:cubicBezTo>
                <a:lnTo>
                  <a:pt x="9115853" y="4084343"/>
                </a:lnTo>
                <a:lnTo>
                  <a:pt x="9072554" y="4084343"/>
                </a:lnTo>
                <a:lnTo>
                  <a:pt x="9072554" y="4109704"/>
                </a:lnTo>
                <a:lnTo>
                  <a:pt x="9474622" y="4109704"/>
                </a:lnTo>
                <a:lnTo>
                  <a:pt x="9474622" y="4084343"/>
                </a:lnTo>
                <a:lnTo>
                  <a:pt x="9397301" y="4084343"/>
                </a:lnTo>
                <a:lnTo>
                  <a:pt x="9397301" y="3750935"/>
                </a:lnTo>
                <a:cubicBezTo>
                  <a:pt x="9397301" y="3689903"/>
                  <a:pt x="9379466" y="3647222"/>
                  <a:pt x="9343795" y="3622892"/>
                </a:cubicBezTo>
                <a:cubicBezTo>
                  <a:pt x="9308125" y="3598562"/>
                  <a:pt x="9265959" y="3586396"/>
                  <a:pt x="9217298" y="3586396"/>
                </a:cubicBezTo>
                <a:cubicBezTo>
                  <a:pt x="9147194" y="3586396"/>
                  <a:pt x="9077502" y="3611758"/>
                  <a:pt x="9008223" y="3662480"/>
                </a:cubicBezTo>
                <a:close/>
                <a:moveTo>
                  <a:pt x="7795209" y="3578974"/>
                </a:moveTo>
                <a:cubicBezTo>
                  <a:pt x="7744074" y="3590108"/>
                  <a:pt x="7692114" y="3595675"/>
                  <a:pt x="7639330" y="3595675"/>
                </a:cubicBezTo>
                <a:lnTo>
                  <a:pt x="7430254" y="3595675"/>
                </a:lnTo>
                <a:lnTo>
                  <a:pt x="7430254" y="3620417"/>
                </a:lnTo>
                <a:lnTo>
                  <a:pt x="7514379" y="3620417"/>
                </a:lnTo>
                <a:lnTo>
                  <a:pt x="7514379" y="4084343"/>
                </a:lnTo>
                <a:lnTo>
                  <a:pt x="7430254" y="4084343"/>
                </a:lnTo>
                <a:lnTo>
                  <a:pt x="7430254" y="4109704"/>
                </a:lnTo>
                <a:lnTo>
                  <a:pt x="7877478" y="4109704"/>
                </a:lnTo>
                <a:lnTo>
                  <a:pt x="7877478" y="4084343"/>
                </a:lnTo>
                <a:lnTo>
                  <a:pt x="7795209" y="4084343"/>
                </a:lnTo>
                <a:close/>
                <a:moveTo>
                  <a:pt x="6242634" y="3578974"/>
                </a:moveTo>
                <a:cubicBezTo>
                  <a:pt x="6191499" y="3590108"/>
                  <a:pt x="6139539" y="3595675"/>
                  <a:pt x="6086755" y="3595675"/>
                </a:cubicBezTo>
                <a:lnTo>
                  <a:pt x="5877679" y="3595675"/>
                </a:lnTo>
                <a:lnTo>
                  <a:pt x="5877679" y="3620417"/>
                </a:lnTo>
                <a:lnTo>
                  <a:pt x="5961805" y="3620417"/>
                </a:lnTo>
                <a:lnTo>
                  <a:pt x="5961805" y="4084343"/>
                </a:lnTo>
                <a:lnTo>
                  <a:pt x="5877679" y="4084343"/>
                </a:lnTo>
                <a:lnTo>
                  <a:pt x="5877679" y="4109704"/>
                </a:lnTo>
                <a:lnTo>
                  <a:pt x="6324903" y="4109704"/>
                </a:lnTo>
                <a:lnTo>
                  <a:pt x="6324903" y="4084343"/>
                </a:lnTo>
                <a:lnTo>
                  <a:pt x="6242634" y="4084343"/>
                </a:lnTo>
                <a:close/>
                <a:moveTo>
                  <a:pt x="4102848" y="3578974"/>
                </a:moveTo>
                <a:cubicBezTo>
                  <a:pt x="4062435" y="3590108"/>
                  <a:pt x="4011301" y="3595675"/>
                  <a:pt x="3949444" y="3595675"/>
                </a:cubicBezTo>
                <a:lnTo>
                  <a:pt x="3742842" y="3595675"/>
                </a:lnTo>
                <a:lnTo>
                  <a:pt x="3742842" y="3620417"/>
                </a:lnTo>
                <a:lnTo>
                  <a:pt x="3821400" y="3620417"/>
                </a:lnTo>
                <a:lnTo>
                  <a:pt x="3821400" y="4084343"/>
                </a:lnTo>
                <a:lnTo>
                  <a:pt x="3742842" y="4084343"/>
                </a:lnTo>
                <a:lnTo>
                  <a:pt x="3742842" y="4109704"/>
                </a:lnTo>
                <a:lnTo>
                  <a:pt x="4185118" y="4109704"/>
                </a:lnTo>
                <a:lnTo>
                  <a:pt x="4185118" y="4084343"/>
                </a:lnTo>
                <a:lnTo>
                  <a:pt x="4102848" y="4084343"/>
                </a:lnTo>
                <a:lnTo>
                  <a:pt x="4102848" y="3788049"/>
                </a:lnTo>
                <a:cubicBezTo>
                  <a:pt x="4102848" y="3779802"/>
                  <a:pt x="4108003" y="3765368"/>
                  <a:pt x="4118313" y="3744749"/>
                </a:cubicBezTo>
                <a:cubicBezTo>
                  <a:pt x="4128622" y="3724130"/>
                  <a:pt x="4141200" y="3706811"/>
                  <a:pt x="4156045" y="3692790"/>
                </a:cubicBezTo>
                <a:lnTo>
                  <a:pt x="4158519" y="3695264"/>
                </a:lnTo>
                <a:cubicBezTo>
                  <a:pt x="4156045" y="3700625"/>
                  <a:pt x="4154808" y="3708254"/>
                  <a:pt x="4154808" y="3718151"/>
                </a:cubicBezTo>
                <a:cubicBezTo>
                  <a:pt x="4154808" y="3746605"/>
                  <a:pt x="4164499" y="3770214"/>
                  <a:pt x="4183880" y="3788977"/>
                </a:cubicBezTo>
                <a:cubicBezTo>
                  <a:pt x="4203263" y="3807740"/>
                  <a:pt x="4227798" y="3817122"/>
                  <a:pt x="4257490" y="3817122"/>
                </a:cubicBezTo>
                <a:cubicBezTo>
                  <a:pt x="4289243" y="3817122"/>
                  <a:pt x="4315944" y="3805678"/>
                  <a:pt x="4337594" y="3782791"/>
                </a:cubicBezTo>
                <a:cubicBezTo>
                  <a:pt x="4359244" y="3759904"/>
                  <a:pt x="4370069" y="3731553"/>
                  <a:pt x="4370069" y="3697738"/>
                </a:cubicBezTo>
                <a:cubicBezTo>
                  <a:pt x="4370069" y="3665573"/>
                  <a:pt x="4360894" y="3640005"/>
                  <a:pt x="4342543" y="3621036"/>
                </a:cubicBezTo>
                <a:cubicBezTo>
                  <a:pt x="4324192" y="3602067"/>
                  <a:pt x="4299552" y="3592582"/>
                  <a:pt x="4268624" y="3592582"/>
                </a:cubicBezTo>
                <a:cubicBezTo>
                  <a:pt x="4212953" y="3592582"/>
                  <a:pt x="4158519" y="3634851"/>
                  <a:pt x="4105322" y="3719388"/>
                </a:cubicBezTo>
                <a:lnTo>
                  <a:pt x="4102848" y="3719388"/>
                </a:lnTo>
                <a:close/>
                <a:moveTo>
                  <a:pt x="7260939" y="3343299"/>
                </a:moveTo>
                <a:cubicBezTo>
                  <a:pt x="7248568" y="3394022"/>
                  <a:pt x="7210732" y="3447013"/>
                  <a:pt x="7147432" y="3502271"/>
                </a:cubicBezTo>
                <a:cubicBezTo>
                  <a:pt x="7084132" y="3557530"/>
                  <a:pt x="7016811" y="3588664"/>
                  <a:pt x="6945470" y="3595675"/>
                </a:cubicBezTo>
                <a:lnTo>
                  <a:pt x="6945470" y="3620417"/>
                </a:lnTo>
                <a:lnTo>
                  <a:pt x="7007327" y="3620417"/>
                </a:lnTo>
                <a:lnTo>
                  <a:pt x="7007327" y="3980423"/>
                </a:lnTo>
                <a:cubicBezTo>
                  <a:pt x="7007327" y="4070734"/>
                  <a:pt x="7065678" y="4115889"/>
                  <a:pt x="7182381" y="4115889"/>
                </a:cubicBezTo>
                <a:cubicBezTo>
                  <a:pt x="7235165" y="4115889"/>
                  <a:pt x="7280217" y="4104240"/>
                  <a:pt x="7317538" y="4080940"/>
                </a:cubicBezTo>
                <a:cubicBezTo>
                  <a:pt x="7354858" y="4057641"/>
                  <a:pt x="7386508" y="4006403"/>
                  <a:pt x="7412488" y="3927227"/>
                </a:cubicBezTo>
                <a:lnTo>
                  <a:pt x="7379704" y="3919804"/>
                </a:lnTo>
                <a:cubicBezTo>
                  <a:pt x="7356198" y="3989908"/>
                  <a:pt x="7333105" y="4024960"/>
                  <a:pt x="7310424" y="4024960"/>
                </a:cubicBezTo>
                <a:cubicBezTo>
                  <a:pt x="7302177" y="4024960"/>
                  <a:pt x="7296507" y="4021043"/>
                  <a:pt x="7293414" y="4013207"/>
                </a:cubicBezTo>
                <a:cubicBezTo>
                  <a:pt x="7290321" y="4005372"/>
                  <a:pt x="7288774" y="3986815"/>
                  <a:pt x="7288774" y="3957536"/>
                </a:cubicBezTo>
                <a:lnTo>
                  <a:pt x="7288774" y="3620417"/>
                </a:lnTo>
                <a:lnTo>
                  <a:pt x="7371044" y="3620417"/>
                </a:lnTo>
                <a:lnTo>
                  <a:pt x="7371044" y="3595675"/>
                </a:lnTo>
                <a:lnTo>
                  <a:pt x="7288774" y="3595675"/>
                </a:lnTo>
                <a:lnTo>
                  <a:pt x="7288774" y="3343299"/>
                </a:lnTo>
                <a:close/>
                <a:moveTo>
                  <a:pt x="3204666" y="3309278"/>
                </a:moveTo>
                <a:lnTo>
                  <a:pt x="3250440" y="3309278"/>
                </a:lnTo>
                <a:cubicBezTo>
                  <a:pt x="3276007" y="3309278"/>
                  <a:pt x="3294049" y="3312062"/>
                  <a:pt x="3304565" y="3317629"/>
                </a:cubicBezTo>
                <a:cubicBezTo>
                  <a:pt x="3315080" y="3323196"/>
                  <a:pt x="3323018" y="3335052"/>
                  <a:pt x="3328379" y="3353197"/>
                </a:cubicBezTo>
                <a:cubicBezTo>
                  <a:pt x="3333740" y="3371341"/>
                  <a:pt x="3336421" y="3399383"/>
                  <a:pt x="3336421" y="3437322"/>
                </a:cubicBezTo>
                <a:lnTo>
                  <a:pt x="3336421" y="3655057"/>
                </a:lnTo>
                <a:cubicBezTo>
                  <a:pt x="3336421" y="3715677"/>
                  <a:pt x="3307348" y="3745987"/>
                  <a:pt x="3249203" y="3745987"/>
                </a:cubicBezTo>
                <a:lnTo>
                  <a:pt x="3204666" y="3745987"/>
                </a:lnTo>
                <a:close/>
                <a:moveTo>
                  <a:pt x="2744452" y="3280206"/>
                </a:moveTo>
                <a:lnTo>
                  <a:pt x="2744452" y="3309278"/>
                </a:lnTo>
                <a:lnTo>
                  <a:pt x="2843423" y="3309278"/>
                </a:lnTo>
                <a:lnTo>
                  <a:pt x="2843423" y="4080631"/>
                </a:lnTo>
                <a:lnTo>
                  <a:pt x="2744452" y="4080631"/>
                </a:lnTo>
                <a:lnTo>
                  <a:pt x="2744452" y="4109704"/>
                </a:lnTo>
                <a:lnTo>
                  <a:pt x="3318482" y="4109704"/>
                </a:lnTo>
                <a:lnTo>
                  <a:pt x="3318482" y="4080631"/>
                </a:lnTo>
                <a:lnTo>
                  <a:pt x="3204666" y="4080631"/>
                </a:lnTo>
                <a:lnTo>
                  <a:pt x="3204666" y="3775059"/>
                </a:lnTo>
                <a:lnTo>
                  <a:pt x="3351266" y="3775059"/>
                </a:lnTo>
                <a:cubicBezTo>
                  <a:pt x="3437454" y="3775059"/>
                  <a:pt x="3504774" y="3766915"/>
                  <a:pt x="3553228" y="3750626"/>
                </a:cubicBezTo>
                <a:cubicBezTo>
                  <a:pt x="3601683" y="3734337"/>
                  <a:pt x="3638281" y="3704130"/>
                  <a:pt x="3663024" y="3660006"/>
                </a:cubicBezTo>
                <a:cubicBezTo>
                  <a:pt x="3687767" y="3615881"/>
                  <a:pt x="3700138" y="3567633"/>
                  <a:pt x="3700138" y="3515261"/>
                </a:cubicBezTo>
                <a:cubicBezTo>
                  <a:pt x="3700138" y="3467013"/>
                  <a:pt x="3689622" y="3422992"/>
                  <a:pt x="3668591" y="3383197"/>
                </a:cubicBezTo>
                <a:cubicBezTo>
                  <a:pt x="3647560" y="3343403"/>
                  <a:pt x="3619209" y="3316289"/>
                  <a:pt x="3583538" y="3301856"/>
                </a:cubicBezTo>
                <a:cubicBezTo>
                  <a:pt x="3547868" y="3287422"/>
                  <a:pt x="3493331" y="3280206"/>
                  <a:pt x="3419927" y="3280206"/>
                </a:cubicBezTo>
                <a:close/>
                <a:moveTo>
                  <a:pt x="7677681" y="3264741"/>
                </a:moveTo>
                <a:cubicBezTo>
                  <a:pt x="7630670" y="3264741"/>
                  <a:pt x="7590360" y="3277010"/>
                  <a:pt x="7556751" y="3301546"/>
                </a:cubicBezTo>
                <a:cubicBezTo>
                  <a:pt x="7523142" y="3326083"/>
                  <a:pt x="7506338" y="3355258"/>
                  <a:pt x="7506338" y="3389073"/>
                </a:cubicBezTo>
                <a:cubicBezTo>
                  <a:pt x="7506338" y="3415878"/>
                  <a:pt x="7516647" y="3437528"/>
                  <a:pt x="7537266" y="3454023"/>
                </a:cubicBezTo>
                <a:cubicBezTo>
                  <a:pt x="7557885" y="3470518"/>
                  <a:pt x="7585102" y="3478766"/>
                  <a:pt x="7618917" y="3478766"/>
                </a:cubicBezTo>
                <a:cubicBezTo>
                  <a:pt x="7664279" y="3478766"/>
                  <a:pt x="7703970" y="3466807"/>
                  <a:pt x="7737991" y="3442889"/>
                </a:cubicBezTo>
                <a:cubicBezTo>
                  <a:pt x="7772012" y="3418971"/>
                  <a:pt x="7789023" y="3391754"/>
                  <a:pt x="7789023" y="3361238"/>
                </a:cubicBezTo>
                <a:cubicBezTo>
                  <a:pt x="7789023" y="3331134"/>
                  <a:pt x="7779126" y="3307526"/>
                  <a:pt x="7759332" y="3290412"/>
                </a:cubicBezTo>
                <a:cubicBezTo>
                  <a:pt x="7739538" y="3273299"/>
                  <a:pt x="7712321" y="3264741"/>
                  <a:pt x="7677681" y="3264741"/>
                </a:cubicBezTo>
                <a:close/>
                <a:moveTo>
                  <a:pt x="6125106" y="3264741"/>
                </a:moveTo>
                <a:cubicBezTo>
                  <a:pt x="6078095" y="3264741"/>
                  <a:pt x="6037786" y="3277010"/>
                  <a:pt x="6004176" y="3301546"/>
                </a:cubicBezTo>
                <a:cubicBezTo>
                  <a:pt x="5970567" y="3326083"/>
                  <a:pt x="5953763" y="3355258"/>
                  <a:pt x="5953763" y="3389073"/>
                </a:cubicBezTo>
                <a:cubicBezTo>
                  <a:pt x="5953763" y="3415878"/>
                  <a:pt x="5964072" y="3437528"/>
                  <a:pt x="5984691" y="3454023"/>
                </a:cubicBezTo>
                <a:cubicBezTo>
                  <a:pt x="6005310" y="3470518"/>
                  <a:pt x="6032527" y="3478766"/>
                  <a:pt x="6066342" y="3478766"/>
                </a:cubicBezTo>
                <a:cubicBezTo>
                  <a:pt x="6111704" y="3478766"/>
                  <a:pt x="6151395" y="3466807"/>
                  <a:pt x="6185416" y="3442889"/>
                </a:cubicBezTo>
                <a:cubicBezTo>
                  <a:pt x="6219437" y="3418971"/>
                  <a:pt x="6236448" y="3391754"/>
                  <a:pt x="6236448" y="3361238"/>
                </a:cubicBezTo>
                <a:cubicBezTo>
                  <a:pt x="6236448" y="3331134"/>
                  <a:pt x="6226551" y="3307526"/>
                  <a:pt x="6206757" y="3290412"/>
                </a:cubicBezTo>
                <a:cubicBezTo>
                  <a:pt x="6186963" y="3273299"/>
                  <a:pt x="6159746" y="3264741"/>
                  <a:pt x="6125106" y="3264741"/>
                </a:cubicBezTo>
                <a:close/>
                <a:moveTo>
                  <a:pt x="5779653" y="3264741"/>
                </a:moveTo>
                <a:cubicBezTo>
                  <a:pt x="5730992" y="3275051"/>
                  <a:pt x="5677795" y="3280206"/>
                  <a:pt x="5620062" y="3280206"/>
                </a:cubicBezTo>
                <a:lnTo>
                  <a:pt x="5414698" y="3280206"/>
                </a:lnTo>
                <a:lnTo>
                  <a:pt x="5414698" y="3305567"/>
                </a:lnTo>
                <a:lnTo>
                  <a:pt x="5498205" y="3305567"/>
                </a:lnTo>
                <a:lnTo>
                  <a:pt x="5498205" y="3627222"/>
                </a:lnTo>
                <a:cubicBezTo>
                  <a:pt x="5435111" y="3600005"/>
                  <a:pt x="5378615" y="3586396"/>
                  <a:pt x="5328717" y="3586396"/>
                </a:cubicBezTo>
                <a:cubicBezTo>
                  <a:pt x="5259850" y="3586396"/>
                  <a:pt x="5203767" y="3611242"/>
                  <a:pt x="5160467" y="3660934"/>
                </a:cubicBezTo>
                <a:cubicBezTo>
                  <a:pt x="5117168" y="3710625"/>
                  <a:pt x="5095518" y="3774853"/>
                  <a:pt x="5095518" y="3853617"/>
                </a:cubicBezTo>
                <a:cubicBezTo>
                  <a:pt x="5095518" y="3932794"/>
                  <a:pt x="5118508" y="3998052"/>
                  <a:pt x="5164488" y="4049393"/>
                </a:cubicBezTo>
                <a:cubicBezTo>
                  <a:pt x="5210468" y="4100735"/>
                  <a:pt x="5270160" y="4126405"/>
                  <a:pt x="5343563" y="4126405"/>
                </a:cubicBezTo>
                <a:cubicBezTo>
                  <a:pt x="5395523" y="4126405"/>
                  <a:pt x="5447069" y="4106405"/>
                  <a:pt x="5498205" y="4066404"/>
                </a:cubicBezTo>
                <a:lnTo>
                  <a:pt x="5498205" y="4125168"/>
                </a:lnTo>
                <a:cubicBezTo>
                  <a:pt x="5534906" y="4114859"/>
                  <a:pt x="5576763" y="4109704"/>
                  <a:pt x="5623774" y="4109704"/>
                </a:cubicBezTo>
                <a:lnTo>
                  <a:pt x="5858211" y="4109704"/>
                </a:lnTo>
                <a:lnTo>
                  <a:pt x="5858211" y="4084343"/>
                </a:lnTo>
                <a:lnTo>
                  <a:pt x="5779653" y="4084343"/>
                </a:lnTo>
                <a:close/>
                <a:moveTo>
                  <a:pt x="3615962" y="2086521"/>
                </a:moveTo>
                <a:cubicBezTo>
                  <a:pt x="3653076" y="2086521"/>
                  <a:pt x="3671633" y="2108995"/>
                  <a:pt x="3671633" y="2153944"/>
                </a:cubicBezTo>
                <a:lnTo>
                  <a:pt x="3671633" y="2300545"/>
                </a:lnTo>
                <a:lnTo>
                  <a:pt x="3554724" y="2300545"/>
                </a:lnTo>
                <a:lnTo>
                  <a:pt x="3554724" y="2153944"/>
                </a:lnTo>
                <a:cubicBezTo>
                  <a:pt x="3554724" y="2108995"/>
                  <a:pt x="3575136" y="2086521"/>
                  <a:pt x="3615962" y="2086521"/>
                </a:cubicBezTo>
                <a:close/>
                <a:moveTo>
                  <a:pt x="2482487" y="2086521"/>
                </a:moveTo>
                <a:cubicBezTo>
                  <a:pt x="2519601" y="2086521"/>
                  <a:pt x="2538158" y="2108995"/>
                  <a:pt x="2538158" y="2153944"/>
                </a:cubicBezTo>
                <a:lnTo>
                  <a:pt x="2538158" y="2300545"/>
                </a:lnTo>
                <a:lnTo>
                  <a:pt x="2421249" y="2300545"/>
                </a:lnTo>
                <a:lnTo>
                  <a:pt x="2421249" y="2153944"/>
                </a:lnTo>
                <a:cubicBezTo>
                  <a:pt x="2421249" y="2108995"/>
                  <a:pt x="2441661" y="2086521"/>
                  <a:pt x="2482487" y="2086521"/>
                </a:cubicBezTo>
                <a:close/>
                <a:moveTo>
                  <a:pt x="4889219" y="2085284"/>
                </a:moveTo>
                <a:cubicBezTo>
                  <a:pt x="4911075" y="2085284"/>
                  <a:pt x="4926127" y="2090954"/>
                  <a:pt x="4934374" y="2102294"/>
                </a:cubicBezTo>
                <a:cubicBezTo>
                  <a:pt x="4942621" y="2113634"/>
                  <a:pt x="4946746" y="2134150"/>
                  <a:pt x="4946746" y="2163841"/>
                </a:cubicBezTo>
                <a:lnTo>
                  <a:pt x="4946746" y="2498486"/>
                </a:lnTo>
                <a:cubicBezTo>
                  <a:pt x="4946746" y="2526940"/>
                  <a:pt x="4942106" y="2547146"/>
                  <a:pt x="4932828" y="2559105"/>
                </a:cubicBezTo>
                <a:cubicBezTo>
                  <a:pt x="4923549" y="2571064"/>
                  <a:pt x="4907363" y="2577044"/>
                  <a:pt x="4884270" y="2577044"/>
                </a:cubicBezTo>
                <a:cubicBezTo>
                  <a:pt x="4864888" y="2577044"/>
                  <a:pt x="4851177" y="2571168"/>
                  <a:pt x="4843136" y="2559415"/>
                </a:cubicBezTo>
                <a:cubicBezTo>
                  <a:pt x="4835094" y="2547662"/>
                  <a:pt x="4831074" y="2527352"/>
                  <a:pt x="4831074" y="2498486"/>
                </a:cubicBezTo>
                <a:lnTo>
                  <a:pt x="4831074" y="2168790"/>
                </a:lnTo>
                <a:cubicBezTo>
                  <a:pt x="4831074" y="2138274"/>
                  <a:pt x="4835403" y="2116727"/>
                  <a:pt x="4844064" y="2104150"/>
                </a:cubicBezTo>
                <a:cubicBezTo>
                  <a:pt x="4852723" y="2091572"/>
                  <a:pt x="4867775" y="2085284"/>
                  <a:pt x="4889219" y="2085284"/>
                </a:cubicBezTo>
                <a:close/>
                <a:moveTo>
                  <a:pt x="4889219" y="2062397"/>
                </a:moveTo>
                <a:cubicBezTo>
                  <a:pt x="4781588" y="2062397"/>
                  <a:pt x="4695401" y="2087964"/>
                  <a:pt x="4630658" y="2139099"/>
                </a:cubicBezTo>
                <a:cubicBezTo>
                  <a:pt x="4565914" y="2190233"/>
                  <a:pt x="4533543" y="2257658"/>
                  <a:pt x="4533543" y="2341370"/>
                </a:cubicBezTo>
                <a:cubicBezTo>
                  <a:pt x="4533543" y="2419309"/>
                  <a:pt x="4565914" y="2482300"/>
                  <a:pt x="4630658" y="2530342"/>
                </a:cubicBezTo>
                <a:cubicBezTo>
                  <a:pt x="4695401" y="2578384"/>
                  <a:pt x="4781176" y="2602405"/>
                  <a:pt x="4887982" y="2602405"/>
                </a:cubicBezTo>
                <a:cubicBezTo>
                  <a:pt x="4997262" y="2602405"/>
                  <a:pt x="5084170" y="2579209"/>
                  <a:pt x="5148707" y="2532816"/>
                </a:cubicBezTo>
                <a:cubicBezTo>
                  <a:pt x="5213245" y="2486424"/>
                  <a:pt x="5245513" y="2424258"/>
                  <a:pt x="5245513" y="2346319"/>
                </a:cubicBezTo>
                <a:cubicBezTo>
                  <a:pt x="5245513" y="2260132"/>
                  <a:pt x="5213451" y="2191265"/>
                  <a:pt x="5149326" y="2139717"/>
                </a:cubicBezTo>
                <a:cubicBezTo>
                  <a:pt x="5085201" y="2088170"/>
                  <a:pt x="4998499" y="2062397"/>
                  <a:pt x="4889219" y="2062397"/>
                </a:cubicBezTo>
                <a:close/>
                <a:moveTo>
                  <a:pt x="4274299" y="2062397"/>
                </a:moveTo>
                <a:cubicBezTo>
                  <a:pt x="4175328" y="2062397"/>
                  <a:pt x="4093780" y="2088479"/>
                  <a:pt x="4029655" y="2140645"/>
                </a:cubicBezTo>
                <a:cubicBezTo>
                  <a:pt x="3965530" y="2192811"/>
                  <a:pt x="3933468" y="2258894"/>
                  <a:pt x="3933468" y="2338896"/>
                </a:cubicBezTo>
                <a:cubicBezTo>
                  <a:pt x="3933468" y="2418072"/>
                  <a:pt x="3962438" y="2481785"/>
                  <a:pt x="4020376" y="2530033"/>
                </a:cubicBezTo>
                <a:cubicBezTo>
                  <a:pt x="4078316" y="2578281"/>
                  <a:pt x="4155739" y="2602405"/>
                  <a:pt x="4252648" y="2602405"/>
                </a:cubicBezTo>
                <a:cubicBezTo>
                  <a:pt x="4308320" y="2602405"/>
                  <a:pt x="4355433" y="2592817"/>
                  <a:pt x="4393991" y="2573642"/>
                </a:cubicBezTo>
                <a:cubicBezTo>
                  <a:pt x="4432548" y="2554466"/>
                  <a:pt x="4466879" y="2523435"/>
                  <a:pt x="4496982" y="2480548"/>
                </a:cubicBezTo>
                <a:lnTo>
                  <a:pt x="4474714" y="2466320"/>
                </a:lnTo>
                <a:cubicBezTo>
                  <a:pt x="4451621" y="2498074"/>
                  <a:pt x="4425125" y="2522713"/>
                  <a:pt x="4395228" y="2540239"/>
                </a:cubicBezTo>
                <a:cubicBezTo>
                  <a:pt x="4365330" y="2557765"/>
                  <a:pt x="4335949" y="2566528"/>
                  <a:pt x="4307082" y="2566528"/>
                </a:cubicBezTo>
                <a:cubicBezTo>
                  <a:pt x="4276979" y="2566528"/>
                  <a:pt x="4256978" y="2559518"/>
                  <a:pt x="4247081" y="2545497"/>
                </a:cubicBezTo>
                <a:cubicBezTo>
                  <a:pt x="4237185" y="2531476"/>
                  <a:pt x="4232235" y="2505084"/>
                  <a:pt x="4232235" y="2466320"/>
                </a:cubicBezTo>
                <a:lnTo>
                  <a:pt x="4232235" y="2163841"/>
                </a:lnTo>
                <a:cubicBezTo>
                  <a:pt x="4232235" y="2135387"/>
                  <a:pt x="4237081" y="2115799"/>
                  <a:pt x="4246772" y="2105077"/>
                </a:cubicBezTo>
                <a:cubicBezTo>
                  <a:pt x="4256463" y="2094356"/>
                  <a:pt x="4274504" y="2088995"/>
                  <a:pt x="4300896" y="2088995"/>
                </a:cubicBezTo>
                <a:cubicBezTo>
                  <a:pt x="4349557" y="2088995"/>
                  <a:pt x="4384609" y="2097861"/>
                  <a:pt x="4406053" y="2115593"/>
                </a:cubicBezTo>
                <a:lnTo>
                  <a:pt x="4403578" y="2118067"/>
                </a:lnTo>
                <a:cubicBezTo>
                  <a:pt x="4394506" y="2115593"/>
                  <a:pt x="4383990" y="2114356"/>
                  <a:pt x="4372031" y="2114356"/>
                </a:cubicBezTo>
                <a:cubicBezTo>
                  <a:pt x="4348113" y="2114356"/>
                  <a:pt x="4327702" y="2123841"/>
                  <a:pt x="4310793" y="2142810"/>
                </a:cubicBezTo>
                <a:cubicBezTo>
                  <a:pt x="4293886" y="2161780"/>
                  <a:pt x="4285432" y="2184873"/>
                  <a:pt x="4285432" y="2212089"/>
                </a:cubicBezTo>
                <a:cubicBezTo>
                  <a:pt x="4285432" y="2239719"/>
                  <a:pt x="4295123" y="2262400"/>
                  <a:pt x="4314505" y="2280132"/>
                </a:cubicBezTo>
                <a:cubicBezTo>
                  <a:pt x="4333886" y="2297864"/>
                  <a:pt x="4358423" y="2306731"/>
                  <a:pt x="4388115" y="2306731"/>
                </a:cubicBezTo>
                <a:cubicBezTo>
                  <a:pt x="4417806" y="2306731"/>
                  <a:pt x="4441930" y="2297555"/>
                  <a:pt x="4460487" y="2279204"/>
                </a:cubicBezTo>
                <a:cubicBezTo>
                  <a:pt x="4479044" y="2260853"/>
                  <a:pt x="4488323" y="2237245"/>
                  <a:pt x="4488323" y="2208378"/>
                </a:cubicBezTo>
                <a:cubicBezTo>
                  <a:pt x="4488323" y="2163017"/>
                  <a:pt x="4469456" y="2127346"/>
                  <a:pt x="4431723" y="2101366"/>
                </a:cubicBezTo>
                <a:cubicBezTo>
                  <a:pt x="4393991" y="2075386"/>
                  <a:pt x="4341516" y="2062397"/>
                  <a:pt x="4274299" y="2062397"/>
                </a:cubicBezTo>
                <a:close/>
                <a:moveTo>
                  <a:pt x="3591837" y="2062397"/>
                </a:moveTo>
                <a:cubicBezTo>
                  <a:pt x="3496166" y="2062397"/>
                  <a:pt x="3416474" y="2089098"/>
                  <a:pt x="3352761" y="2142501"/>
                </a:cubicBezTo>
                <a:cubicBezTo>
                  <a:pt x="3289049" y="2195904"/>
                  <a:pt x="3257193" y="2262193"/>
                  <a:pt x="3257193" y="2341370"/>
                </a:cubicBezTo>
                <a:cubicBezTo>
                  <a:pt x="3257193" y="2415186"/>
                  <a:pt x="3288430" y="2477145"/>
                  <a:pt x="3350906" y="2527249"/>
                </a:cubicBezTo>
                <a:cubicBezTo>
                  <a:pt x="3413381" y="2577353"/>
                  <a:pt x="3491424" y="2602405"/>
                  <a:pt x="3585033" y="2602405"/>
                </a:cubicBezTo>
                <a:cubicBezTo>
                  <a:pt x="3698025" y="2602405"/>
                  <a:pt x="3794315" y="2550033"/>
                  <a:pt x="3873904" y="2445289"/>
                </a:cubicBezTo>
                <a:lnTo>
                  <a:pt x="3854110" y="2423639"/>
                </a:lnTo>
                <a:cubicBezTo>
                  <a:pt x="3822769" y="2466115"/>
                  <a:pt x="3786790" y="2499723"/>
                  <a:pt x="3746170" y="2524466"/>
                </a:cubicBezTo>
                <a:cubicBezTo>
                  <a:pt x="3705551" y="2549208"/>
                  <a:pt x="3666684" y="2561580"/>
                  <a:pt x="3629570" y="2561580"/>
                </a:cubicBezTo>
                <a:cubicBezTo>
                  <a:pt x="3611838" y="2561580"/>
                  <a:pt x="3596992" y="2556837"/>
                  <a:pt x="3585033" y="2547353"/>
                </a:cubicBezTo>
                <a:cubicBezTo>
                  <a:pt x="3573074" y="2537868"/>
                  <a:pt x="3565033" y="2525703"/>
                  <a:pt x="3560909" y="2510858"/>
                </a:cubicBezTo>
                <a:cubicBezTo>
                  <a:pt x="3556786" y="2496012"/>
                  <a:pt x="3554724" y="2471063"/>
                  <a:pt x="3554724" y="2436011"/>
                </a:cubicBezTo>
                <a:lnTo>
                  <a:pt x="3554724" y="2325906"/>
                </a:lnTo>
                <a:lnTo>
                  <a:pt x="3884420" y="2325906"/>
                </a:lnTo>
                <a:cubicBezTo>
                  <a:pt x="3872461" y="2244667"/>
                  <a:pt x="3839368" y="2180439"/>
                  <a:pt x="3785140" y="2133223"/>
                </a:cubicBezTo>
                <a:cubicBezTo>
                  <a:pt x="3730912" y="2086005"/>
                  <a:pt x="3666478" y="2062397"/>
                  <a:pt x="3591837" y="2062397"/>
                </a:cubicBezTo>
                <a:close/>
                <a:moveTo>
                  <a:pt x="2458363" y="2062397"/>
                </a:moveTo>
                <a:cubicBezTo>
                  <a:pt x="2362691" y="2062397"/>
                  <a:pt x="2282999" y="2089098"/>
                  <a:pt x="2219287" y="2142501"/>
                </a:cubicBezTo>
                <a:cubicBezTo>
                  <a:pt x="2155574" y="2195904"/>
                  <a:pt x="2123718" y="2262193"/>
                  <a:pt x="2123718" y="2341370"/>
                </a:cubicBezTo>
                <a:cubicBezTo>
                  <a:pt x="2123718" y="2415186"/>
                  <a:pt x="2154956" y="2477145"/>
                  <a:pt x="2217431" y="2527249"/>
                </a:cubicBezTo>
                <a:cubicBezTo>
                  <a:pt x="2279906" y="2577353"/>
                  <a:pt x="2357948" y="2602405"/>
                  <a:pt x="2451558" y="2602405"/>
                </a:cubicBezTo>
                <a:cubicBezTo>
                  <a:pt x="2564550" y="2602405"/>
                  <a:pt x="2660840" y="2550033"/>
                  <a:pt x="2740429" y="2445289"/>
                </a:cubicBezTo>
                <a:lnTo>
                  <a:pt x="2720635" y="2423639"/>
                </a:lnTo>
                <a:cubicBezTo>
                  <a:pt x="2689294" y="2466115"/>
                  <a:pt x="2653315" y="2499723"/>
                  <a:pt x="2612695" y="2524466"/>
                </a:cubicBezTo>
                <a:cubicBezTo>
                  <a:pt x="2572076" y="2549208"/>
                  <a:pt x="2533209" y="2561580"/>
                  <a:pt x="2496095" y="2561580"/>
                </a:cubicBezTo>
                <a:cubicBezTo>
                  <a:pt x="2478363" y="2561580"/>
                  <a:pt x="2463518" y="2556837"/>
                  <a:pt x="2451558" y="2547353"/>
                </a:cubicBezTo>
                <a:cubicBezTo>
                  <a:pt x="2439600" y="2537868"/>
                  <a:pt x="2431558" y="2525703"/>
                  <a:pt x="2427434" y="2510858"/>
                </a:cubicBezTo>
                <a:cubicBezTo>
                  <a:pt x="2423311" y="2496012"/>
                  <a:pt x="2421249" y="2471063"/>
                  <a:pt x="2421249" y="2436011"/>
                </a:cubicBezTo>
                <a:lnTo>
                  <a:pt x="2421249" y="2325906"/>
                </a:lnTo>
                <a:lnTo>
                  <a:pt x="2750945" y="2325906"/>
                </a:lnTo>
                <a:cubicBezTo>
                  <a:pt x="2738986" y="2244667"/>
                  <a:pt x="2705893" y="2180439"/>
                  <a:pt x="2651665" y="2133223"/>
                </a:cubicBezTo>
                <a:cubicBezTo>
                  <a:pt x="2597437" y="2086005"/>
                  <a:pt x="2533003" y="2062397"/>
                  <a:pt x="2458363" y="2062397"/>
                </a:cubicBezTo>
                <a:close/>
                <a:moveTo>
                  <a:pt x="10494122" y="2054974"/>
                </a:moveTo>
                <a:cubicBezTo>
                  <a:pt x="10449998" y="2066108"/>
                  <a:pt x="10408554" y="2071675"/>
                  <a:pt x="10369790" y="2071675"/>
                </a:cubicBezTo>
                <a:lnTo>
                  <a:pt x="10134117" y="2071675"/>
                </a:lnTo>
                <a:lnTo>
                  <a:pt x="10134117" y="2096418"/>
                </a:lnTo>
                <a:lnTo>
                  <a:pt x="10212675" y="2096418"/>
                </a:lnTo>
                <a:lnTo>
                  <a:pt x="10212675" y="2560343"/>
                </a:lnTo>
                <a:lnTo>
                  <a:pt x="10134117" y="2560343"/>
                </a:lnTo>
                <a:lnTo>
                  <a:pt x="10134117" y="2585704"/>
                </a:lnTo>
                <a:lnTo>
                  <a:pt x="10537422" y="2585704"/>
                </a:lnTo>
                <a:lnTo>
                  <a:pt x="10537422" y="2560343"/>
                </a:lnTo>
                <a:lnTo>
                  <a:pt x="10494122" y="2560343"/>
                </a:lnTo>
                <a:lnTo>
                  <a:pt x="10494122" y="2168790"/>
                </a:lnTo>
                <a:cubicBezTo>
                  <a:pt x="10520515" y="2145284"/>
                  <a:pt x="10543813" y="2133531"/>
                  <a:pt x="10564020" y="2133531"/>
                </a:cubicBezTo>
                <a:cubicBezTo>
                  <a:pt x="10589176" y="2133531"/>
                  <a:pt x="10601753" y="2154975"/>
                  <a:pt x="10601753" y="2197862"/>
                </a:cubicBezTo>
                <a:lnTo>
                  <a:pt x="10601753" y="2560343"/>
                </a:lnTo>
                <a:lnTo>
                  <a:pt x="10558453" y="2560343"/>
                </a:lnTo>
                <a:lnTo>
                  <a:pt x="10558453" y="2585704"/>
                </a:lnTo>
                <a:lnTo>
                  <a:pt x="10960522" y="2585704"/>
                </a:lnTo>
                <a:lnTo>
                  <a:pt x="10960522" y="2560343"/>
                </a:lnTo>
                <a:lnTo>
                  <a:pt x="10883201" y="2560343"/>
                </a:lnTo>
                <a:lnTo>
                  <a:pt x="10883201" y="2226935"/>
                </a:lnTo>
                <a:cubicBezTo>
                  <a:pt x="10883201" y="2165903"/>
                  <a:pt x="10865366" y="2123222"/>
                  <a:pt x="10829695" y="2098892"/>
                </a:cubicBezTo>
                <a:cubicBezTo>
                  <a:pt x="10794025" y="2074562"/>
                  <a:pt x="10751859" y="2062397"/>
                  <a:pt x="10703198" y="2062397"/>
                </a:cubicBezTo>
                <a:cubicBezTo>
                  <a:pt x="10633094" y="2062397"/>
                  <a:pt x="10563402" y="2087758"/>
                  <a:pt x="10494122" y="2138480"/>
                </a:cubicBezTo>
                <a:close/>
                <a:moveTo>
                  <a:pt x="9827373" y="2054974"/>
                </a:moveTo>
                <a:cubicBezTo>
                  <a:pt x="9786960" y="2066108"/>
                  <a:pt x="9735825" y="2071675"/>
                  <a:pt x="9673968" y="2071675"/>
                </a:cubicBezTo>
                <a:lnTo>
                  <a:pt x="9467367" y="2071675"/>
                </a:lnTo>
                <a:lnTo>
                  <a:pt x="9467367" y="2096418"/>
                </a:lnTo>
                <a:lnTo>
                  <a:pt x="9545925" y="2096418"/>
                </a:lnTo>
                <a:lnTo>
                  <a:pt x="9545925" y="2560343"/>
                </a:lnTo>
                <a:lnTo>
                  <a:pt x="9467367" y="2560343"/>
                </a:lnTo>
                <a:lnTo>
                  <a:pt x="9467367" y="2585704"/>
                </a:lnTo>
                <a:lnTo>
                  <a:pt x="9909642" y="2585704"/>
                </a:lnTo>
                <a:lnTo>
                  <a:pt x="9909642" y="2560343"/>
                </a:lnTo>
                <a:lnTo>
                  <a:pt x="9827373" y="2560343"/>
                </a:lnTo>
                <a:lnTo>
                  <a:pt x="9827373" y="2264049"/>
                </a:lnTo>
                <a:cubicBezTo>
                  <a:pt x="9827373" y="2255802"/>
                  <a:pt x="9832527" y="2241369"/>
                  <a:pt x="9842837" y="2220749"/>
                </a:cubicBezTo>
                <a:cubicBezTo>
                  <a:pt x="9853147" y="2200131"/>
                  <a:pt x="9865724" y="2182811"/>
                  <a:pt x="9880570" y="2168790"/>
                </a:cubicBezTo>
                <a:lnTo>
                  <a:pt x="9883044" y="2171264"/>
                </a:lnTo>
                <a:cubicBezTo>
                  <a:pt x="9880570" y="2176625"/>
                  <a:pt x="9879332" y="2184254"/>
                  <a:pt x="9879332" y="2194151"/>
                </a:cubicBezTo>
                <a:cubicBezTo>
                  <a:pt x="9879332" y="2222605"/>
                  <a:pt x="9889024" y="2246214"/>
                  <a:pt x="9908405" y="2264977"/>
                </a:cubicBezTo>
                <a:cubicBezTo>
                  <a:pt x="9927786" y="2283740"/>
                  <a:pt x="9952323" y="2293122"/>
                  <a:pt x="9982015" y="2293122"/>
                </a:cubicBezTo>
                <a:cubicBezTo>
                  <a:pt x="10013767" y="2293122"/>
                  <a:pt x="10040469" y="2281679"/>
                  <a:pt x="10062119" y="2258791"/>
                </a:cubicBezTo>
                <a:cubicBezTo>
                  <a:pt x="10083769" y="2235904"/>
                  <a:pt x="10094594" y="2207554"/>
                  <a:pt x="10094594" y="2173738"/>
                </a:cubicBezTo>
                <a:cubicBezTo>
                  <a:pt x="10094594" y="2141573"/>
                  <a:pt x="10085419" y="2116005"/>
                  <a:pt x="10067067" y="2097036"/>
                </a:cubicBezTo>
                <a:cubicBezTo>
                  <a:pt x="10048716" y="2078067"/>
                  <a:pt x="10024077" y="2068582"/>
                  <a:pt x="9993149" y="2068582"/>
                </a:cubicBezTo>
                <a:cubicBezTo>
                  <a:pt x="9937478" y="2068582"/>
                  <a:pt x="9883044" y="2110851"/>
                  <a:pt x="9829847" y="2195388"/>
                </a:cubicBezTo>
                <a:lnTo>
                  <a:pt x="9827373" y="2195388"/>
                </a:lnTo>
                <a:close/>
                <a:moveTo>
                  <a:pt x="8994986" y="2054974"/>
                </a:moveTo>
                <a:cubicBezTo>
                  <a:pt x="8943439" y="2066108"/>
                  <a:pt x="8896840" y="2071675"/>
                  <a:pt x="8855190" y="2071675"/>
                </a:cubicBezTo>
                <a:lnTo>
                  <a:pt x="8647970" y="2071675"/>
                </a:lnTo>
                <a:lnTo>
                  <a:pt x="8647970" y="2096418"/>
                </a:lnTo>
                <a:lnTo>
                  <a:pt x="8713538" y="2096418"/>
                </a:lnTo>
                <a:lnTo>
                  <a:pt x="8713538" y="2458898"/>
                </a:lnTo>
                <a:cubicBezTo>
                  <a:pt x="8713538" y="2513744"/>
                  <a:pt x="8730342" y="2551373"/>
                  <a:pt x="8763952" y="2571786"/>
                </a:cubicBezTo>
                <a:cubicBezTo>
                  <a:pt x="8797560" y="2592199"/>
                  <a:pt x="8837046" y="2602405"/>
                  <a:pt x="8882407" y="2602405"/>
                </a:cubicBezTo>
                <a:cubicBezTo>
                  <a:pt x="8955398" y="2602405"/>
                  <a:pt x="9026327" y="2574982"/>
                  <a:pt x="9095194" y="2520136"/>
                </a:cubicBezTo>
                <a:lnTo>
                  <a:pt x="9095194" y="2585704"/>
                </a:lnTo>
                <a:lnTo>
                  <a:pt x="9447159" y="2585704"/>
                </a:lnTo>
                <a:lnTo>
                  <a:pt x="9447159" y="2560343"/>
                </a:lnTo>
                <a:lnTo>
                  <a:pt x="9377261" y="2560343"/>
                </a:lnTo>
                <a:lnTo>
                  <a:pt x="9377261" y="2054974"/>
                </a:lnTo>
                <a:cubicBezTo>
                  <a:pt x="9331487" y="2066108"/>
                  <a:pt x="9285506" y="2071675"/>
                  <a:pt x="9239320" y="2071675"/>
                </a:cubicBezTo>
                <a:lnTo>
                  <a:pt x="9024059" y="2071675"/>
                </a:lnTo>
                <a:lnTo>
                  <a:pt x="9024059" y="2096418"/>
                </a:lnTo>
                <a:lnTo>
                  <a:pt x="9095194" y="2096418"/>
                </a:lnTo>
                <a:lnTo>
                  <a:pt x="9095194" y="2485496"/>
                </a:lnTo>
                <a:cubicBezTo>
                  <a:pt x="9072514" y="2509414"/>
                  <a:pt x="9050039" y="2521373"/>
                  <a:pt x="9027770" y="2521373"/>
                </a:cubicBezTo>
                <a:cubicBezTo>
                  <a:pt x="9015811" y="2521373"/>
                  <a:pt x="9007358" y="2516631"/>
                  <a:pt x="9002409" y="2507146"/>
                </a:cubicBezTo>
                <a:cubicBezTo>
                  <a:pt x="8997461" y="2497661"/>
                  <a:pt x="8994986" y="2478692"/>
                  <a:pt x="8994986" y="2450238"/>
                </a:cubicBezTo>
                <a:close/>
                <a:moveTo>
                  <a:pt x="5636373" y="2054974"/>
                </a:moveTo>
                <a:cubicBezTo>
                  <a:pt x="5589362" y="2066108"/>
                  <a:pt x="5534516" y="2071675"/>
                  <a:pt x="5471834" y="2071675"/>
                </a:cubicBezTo>
                <a:lnTo>
                  <a:pt x="5276367" y="2071675"/>
                </a:lnTo>
                <a:lnTo>
                  <a:pt x="5276367" y="2096418"/>
                </a:lnTo>
                <a:lnTo>
                  <a:pt x="5354925" y="2096418"/>
                </a:lnTo>
                <a:lnTo>
                  <a:pt x="5354925" y="2560343"/>
                </a:lnTo>
                <a:lnTo>
                  <a:pt x="5276367" y="2560343"/>
                </a:lnTo>
                <a:lnTo>
                  <a:pt x="5276367" y="2585704"/>
                </a:lnTo>
                <a:lnTo>
                  <a:pt x="5679673" y="2585704"/>
                </a:lnTo>
                <a:lnTo>
                  <a:pt x="5679673" y="2560343"/>
                </a:lnTo>
                <a:lnTo>
                  <a:pt x="5636373" y="2560343"/>
                </a:lnTo>
                <a:lnTo>
                  <a:pt x="5636373" y="2172501"/>
                </a:lnTo>
                <a:cubicBezTo>
                  <a:pt x="5660704" y="2148171"/>
                  <a:pt x="5682972" y="2136006"/>
                  <a:pt x="5703178" y="2136006"/>
                </a:cubicBezTo>
                <a:cubicBezTo>
                  <a:pt x="5725447" y="2136006"/>
                  <a:pt x="5736581" y="2155387"/>
                  <a:pt x="5736581" y="2194151"/>
                </a:cubicBezTo>
                <a:lnTo>
                  <a:pt x="5736581" y="2560343"/>
                </a:lnTo>
                <a:lnTo>
                  <a:pt x="5695756" y="2560343"/>
                </a:lnTo>
                <a:lnTo>
                  <a:pt x="5695756" y="2585704"/>
                </a:lnTo>
                <a:lnTo>
                  <a:pt x="6059473" y="2585704"/>
                </a:lnTo>
                <a:lnTo>
                  <a:pt x="6059473" y="2560343"/>
                </a:lnTo>
                <a:lnTo>
                  <a:pt x="6016173" y="2560343"/>
                </a:lnTo>
                <a:lnTo>
                  <a:pt x="6016173" y="2172501"/>
                </a:lnTo>
                <a:cubicBezTo>
                  <a:pt x="6037617" y="2147346"/>
                  <a:pt x="6060916" y="2134769"/>
                  <a:pt x="6086071" y="2134769"/>
                </a:cubicBezTo>
                <a:cubicBezTo>
                  <a:pt x="6098030" y="2134769"/>
                  <a:pt x="6106896" y="2138892"/>
                  <a:pt x="6112670" y="2147140"/>
                </a:cubicBezTo>
                <a:cubicBezTo>
                  <a:pt x="6118443" y="2155387"/>
                  <a:pt x="6121329" y="2173120"/>
                  <a:pt x="6121329" y="2200337"/>
                </a:cubicBezTo>
                <a:lnTo>
                  <a:pt x="6121329" y="2560343"/>
                </a:lnTo>
                <a:lnTo>
                  <a:pt x="6078648" y="2560343"/>
                </a:lnTo>
                <a:lnTo>
                  <a:pt x="6078648" y="2585704"/>
                </a:lnTo>
                <a:lnTo>
                  <a:pt x="6477625" y="2585704"/>
                </a:lnTo>
                <a:lnTo>
                  <a:pt x="6477625" y="2560343"/>
                </a:lnTo>
                <a:lnTo>
                  <a:pt x="6400304" y="2560343"/>
                </a:lnTo>
                <a:lnTo>
                  <a:pt x="6400304" y="2232502"/>
                </a:lnTo>
                <a:cubicBezTo>
                  <a:pt x="6400304" y="2168171"/>
                  <a:pt x="6380715" y="2123738"/>
                  <a:pt x="6341540" y="2099201"/>
                </a:cubicBezTo>
                <a:cubicBezTo>
                  <a:pt x="6302363" y="2074665"/>
                  <a:pt x="6258239" y="2062397"/>
                  <a:pt x="6209166" y="2062397"/>
                </a:cubicBezTo>
                <a:cubicBezTo>
                  <a:pt x="6141536" y="2062397"/>
                  <a:pt x="6075144" y="2088995"/>
                  <a:pt x="6009987" y="2142192"/>
                </a:cubicBezTo>
                <a:cubicBezTo>
                  <a:pt x="5969163" y="2088995"/>
                  <a:pt x="5913491" y="2062397"/>
                  <a:pt x="5842974" y="2062397"/>
                </a:cubicBezTo>
                <a:cubicBezTo>
                  <a:pt x="5773695" y="2062397"/>
                  <a:pt x="5704828" y="2088995"/>
                  <a:pt x="5636373" y="2142192"/>
                </a:cubicBezTo>
                <a:close/>
                <a:moveTo>
                  <a:pt x="1249520" y="1756206"/>
                </a:moveTo>
                <a:lnTo>
                  <a:pt x="1249520" y="2045077"/>
                </a:lnTo>
                <a:lnTo>
                  <a:pt x="1282304" y="2045077"/>
                </a:lnTo>
                <a:cubicBezTo>
                  <a:pt x="1299624" y="1965900"/>
                  <a:pt x="1326222" y="1906105"/>
                  <a:pt x="1362099" y="1865692"/>
                </a:cubicBezTo>
                <a:cubicBezTo>
                  <a:pt x="1397976" y="1825279"/>
                  <a:pt x="1448699" y="1798475"/>
                  <a:pt x="1514267" y="1785279"/>
                </a:cubicBezTo>
                <a:lnTo>
                  <a:pt x="1514267" y="2556632"/>
                </a:lnTo>
                <a:lnTo>
                  <a:pt x="1406636" y="2556632"/>
                </a:lnTo>
                <a:lnTo>
                  <a:pt x="1406636" y="2585704"/>
                </a:lnTo>
                <a:lnTo>
                  <a:pt x="1977573" y="2585704"/>
                </a:lnTo>
                <a:lnTo>
                  <a:pt x="1977573" y="2556632"/>
                </a:lnTo>
                <a:lnTo>
                  <a:pt x="1869943" y="2556632"/>
                </a:lnTo>
                <a:lnTo>
                  <a:pt x="1869943" y="1785279"/>
                </a:lnTo>
                <a:cubicBezTo>
                  <a:pt x="1935511" y="1798475"/>
                  <a:pt x="1986233" y="1825279"/>
                  <a:pt x="2022110" y="1865692"/>
                </a:cubicBezTo>
                <a:cubicBezTo>
                  <a:pt x="2057987" y="1906105"/>
                  <a:pt x="2084586" y="1965900"/>
                  <a:pt x="2101905" y="2045077"/>
                </a:cubicBezTo>
                <a:lnTo>
                  <a:pt x="2135927" y="2045077"/>
                </a:lnTo>
                <a:lnTo>
                  <a:pt x="2135927" y="1756206"/>
                </a:lnTo>
                <a:close/>
                <a:moveTo>
                  <a:pt x="8160498" y="1740742"/>
                </a:moveTo>
                <a:cubicBezTo>
                  <a:pt x="8117198" y="1751051"/>
                  <a:pt x="8066888" y="1756206"/>
                  <a:pt x="8009568" y="1756206"/>
                </a:cubicBezTo>
                <a:lnTo>
                  <a:pt x="7801729" y="1756206"/>
                </a:lnTo>
                <a:lnTo>
                  <a:pt x="7801729" y="1781567"/>
                </a:lnTo>
                <a:lnTo>
                  <a:pt x="7879050" y="1781567"/>
                </a:lnTo>
                <a:lnTo>
                  <a:pt x="7879050" y="2560343"/>
                </a:lnTo>
                <a:lnTo>
                  <a:pt x="7801729" y="2560343"/>
                </a:lnTo>
                <a:lnTo>
                  <a:pt x="7801729" y="2585704"/>
                </a:lnTo>
                <a:lnTo>
                  <a:pt x="8203798" y="2585704"/>
                </a:lnTo>
                <a:lnTo>
                  <a:pt x="8203798" y="2560343"/>
                </a:lnTo>
                <a:lnTo>
                  <a:pt x="8160498" y="2560343"/>
                </a:lnTo>
                <a:lnTo>
                  <a:pt x="8160498" y="2157656"/>
                </a:lnTo>
                <a:cubicBezTo>
                  <a:pt x="8185241" y="2138274"/>
                  <a:pt x="8207509" y="2128583"/>
                  <a:pt x="8227303" y="2128583"/>
                </a:cubicBezTo>
                <a:cubicBezTo>
                  <a:pt x="8254520" y="2128583"/>
                  <a:pt x="8268129" y="2150439"/>
                  <a:pt x="8268129" y="2194151"/>
                </a:cubicBezTo>
                <a:lnTo>
                  <a:pt x="8268129" y="2560343"/>
                </a:lnTo>
                <a:lnTo>
                  <a:pt x="8226066" y="2560343"/>
                </a:lnTo>
                <a:lnTo>
                  <a:pt x="8226066" y="2585704"/>
                </a:lnTo>
                <a:lnTo>
                  <a:pt x="8629372" y="2585704"/>
                </a:lnTo>
                <a:lnTo>
                  <a:pt x="8629372" y="2560343"/>
                </a:lnTo>
                <a:lnTo>
                  <a:pt x="8552050" y="2560343"/>
                </a:lnTo>
                <a:lnTo>
                  <a:pt x="8552050" y="2242400"/>
                </a:lnTo>
                <a:cubicBezTo>
                  <a:pt x="8552050" y="2183429"/>
                  <a:pt x="8536484" y="2138686"/>
                  <a:pt x="8505349" y="2108171"/>
                </a:cubicBezTo>
                <a:cubicBezTo>
                  <a:pt x="8474214" y="2077655"/>
                  <a:pt x="8429781" y="2062397"/>
                  <a:pt x="8372048" y="2062397"/>
                </a:cubicBezTo>
                <a:cubicBezTo>
                  <a:pt x="8301531" y="2062397"/>
                  <a:pt x="8231015" y="2084046"/>
                  <a:pt x="8160498" y="2127346"/>
                </a:cubicBezTo>
                <a:close/>
                <a:moveTo>
                  <a:pt x="3140823" y="1740742"/>
                </a:moveTo>
                <a:cubicBezTo>
                  <a:pt x="3108245" y="1751051"/>
                  <a:pt x="3065977" y="1756206"/>
                  <a:pt x="3014017" y="1756206"/>
                </a:cubicBezTo>
                <a:lnTo>
                  <a:pt x="2782054" y="1756206"/>
                </a:lnTo>
                <a:lnTo>
                  <a:pt x="2782054" y="1781567"/>
                </a:lnTo>
                <a:lnTo>
                  <a:pt x="2859375" y="1781567"/>
                </a:lnTo>
                <a:lnTo>
                  <a:pt x="2859375" y="2560343"/>
                </a:lnTo>
                <a:lnTo>
                  <a:pt x="2782054" y="2560343"/>
                </a:lnTo>
                <a:lnTo>
                  <a:pt x="2782054" y="2585704"/>
                </a:lnTo>
                <a:lnTo>
                  <a:pt x="3220619" y="2585704"/>
                </a:lnTo>
                <a:lnTo>
                  <a:pt x="3220619" y="2560343"/>
                </a:lnTo>
                <a:lnTo>
                  <a:pt x="3140823" y="2560343"/>
                </a:lnTo>
                <a:close/>
                <a:moveTo>
                  <a:pt x="7413725" y="1729607"/>
                </a:moveTo>
                <a:cubicBezTo>
                  <a:pt x="7280115" y="1729607"/>
                  <a:pt x="7171762" y="1769711"/>
                  <a:pt x="7088668" y="1849919"/>
                </a:cubicBezTo>
                <a:cubicBezTo>
                  <a:pt x="7005574" y="1930126"/>
                  <a:pt x="6964027" y="2036829"/>
                  <a:pt x="6964027" y="2170027"/>
                </a:cubicBezTo>
                <a:cubicBezTo>
                  <a:pt x="6964027" y="2299926"/>
                  <a:pt x="7006399" y="2405907"/>
                  <a:pt x="7091142" y="2487970"/>
                </a:cubicBezTo>
                <a:cubicBezTo>
                  <a:pt x="7175886" y="2570034"/>
                  <a:pt x="7284445" y="2611065"/>
                  <a:pt x="7416818" y="2611065"/>
                </a:cubicBezTo>
                <a:cubicBezTo>
                  <a:pt x="7492696" y="2611065"/>
                  <a:pt x="7556201" y="2597766"/>
                  <a:pt x="7607336" y="2571168"/>
                </a:cubicBezTo>
                <a:cubicBezTo>
                  <a:pt x="7658472" y="2544569"/>
                  <a:pt x="7707957" y="2500754"/>
                  <a:pt x="7755793" y="2439722"/>
                </a:cubicBezTo>
                <a:lnTo>
                  <a:pt x="7726720" y="2419928"/>
                </a:lnTo>
                <a:cubicBezTo>
                  <a:pt x="7648368" y="2522198"/>
                  <a:pt x="7559707" y="2573333"/>
                  <a:pt x="7460736" y="2573333"/>
                </a:cubicBezTo>
                <a:cubicBezTo>
                  <a:pt x="7425684" y="2573333"/>
                  <a:pt x="7400735" y="2562920"/>
                  <a:pt x="7385890" y="2542095"/>
                </a:cubicBezTo>
                <a:cubicBezTo>
                  <a:pt x="7371044" y="2521270"/>
                  <a:pt x="7363621" y="2487145"/>
                  <a:pt x="7363621" y="2439722"/>
                </a:cubicBezTo>
                <a:lnTo>
                  <a:pt x="7363621" y="1892909"/>
                </a:lnTo>
                <a:cubicBezTo>
                  <a:pt x="7363621" y="1860744"/>
                  <a:pt x="7365271" y="1836826"/>
                  <a:pt x="7368570" y="1821155"/>
                </a:cubicBezTo>
                <a:cubicBezTo>
                  <a:pt x="7371868" y="1805485"/>
                  <a:pt x="7380117" y="1792804"/>
                  <a:pt x="7393312" y="1783114"/>
                </a:cubicBezTo>
                <a:cubicBezTo>
                  <a:pt x="7406508" y="1773423"/>
                  <a:pt x="7423209" y="1768577"/>
                  <a:pt x="7443416" y="1768577"/>
                </a:cubicBezTo>
                <a:cubicBezTo>
                  <a:pt x="7485066" y="1768577"/>
                  <a:pt x="7526613" y="1780949"/>
                  <a:pt x="7568057" y="1805691"/>
                </a:cubicBezTo>
                <a:cubicBezTo>
                  <a:pt x="7609501" y="1830434"/>
                  <a:pt x="7645482" y="1866311"/>
                  <a:pt x="7675997" y="1913322"/>
                </a:cubicBezTo>
                <a:cubicBezTo>
                  <a:pt x="7706513" y="1960333"/>
                  <a:pt x="7721771" y="2013942"/>
                  <a:pt x="7721771" y="2074149"/>
                </a:cubicBezTo>
                <a:lnTo>
                  <a:pt x="7750844" y="2074149"/>
                </a:lnTo>
                <a:lnTo>
                  <a:pt x="7750844" y="1730845"/>
                </a:lnTo>
                <a:lnTo>
                  <a:pt x="7624038" y="1796413"/>
                </a:lnTo>
                <a:cubicBezTo>
                  <a:pt x="7570017" y="1751876"/>
                  <a:pt x="7499912" y="1729607"/>
                  <a:pt x="7413725" y="1729607"/>
                </a:cubicBezTo>
                <a:close/>
                <a:moveTo>
                  <a:pt x="0" y="0"/>
                </a:moveTo>
                <a:lnTo>
                  <a:pt x="12192000" y="0"/>
                </a:lnTo>
                <a:lnTo>
                  <a:pt x="12192000" y="6858000"/>
                </a:lnTo>
                <a:lnTo>
                  <a:pt x="0" y="685800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5000" dirty="0">
              <a:latin typeface="Bodoni MT" panose="02070603080606020203" pitchFamily="18" charset="0"/>
            </a:endParaRPr>
          </a:p>
        </p:txBody>
      </p:sp>
      <p:pic>
        <p:nvPicPr>
          <p:cNvPr id="1030" name="Picture 6" descr="Infosys Springboard Internship 2024 Free Online Internships for College  Students {Limited Time}">
            <a:extLst>
              <a:ext uri="{FF2B5EF4-FFF2-40B4-BE49-F238E27FC236}">
                <a16:creationId xmlns:a16="http://schemas.microsoft.com/office/drawing/2014/main" id="{266423F8-0FCA-41BB-8A37-F9720C9FE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99" y="0"/>
            <a:ext cx="2854907" cy="152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73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9C6D6-76E8-4860-BCAD-761E9E01D846}"/>
              </a:ext>
            </a:extLst>
          </p:cNvPr>
          <p:cNvSpPr txBox="1"/>
          <p:nvPr/>
        </p:nvSpPr>
        <p:spPr>
          <a:xfrm>
            <a:off x="14794523" y="2637692"/>
            <a:ext cx="914400" cy="914400"/>
          </a:xfrm>
          <a:prstGeom prst="rect">
            <a:avLst/>
          </a:prstGeom>
          <a:noFill/>
        </p:spPr>
        <p:txBody>
          <a:bodyPr wrap="square" rtlCol="0">
            <a:spAutoFit/>
          </a:bodyPr>
          <a:lstStyle/>
          <a:p>
            <a:endParaRPr lang="en-IN" dirty="0"/>
          </a:p>
        </p:txBody>
      </p:sp>
      <p:sp>
        <p:nvSpPr>
          <p:cNvPr id="46" name="TextBox 45">
            <a:extLst>
              <a:ext uri="{FF2B5EF4-FFF2-40B4-BE49-F238E27FC236}">
                <a16:creationId xmlns:a16="http://schemas.microsoft.com/office/drawing/2014/main" id="{2C4E9DFB-0D84-404E-849D-B6527CEB48D2}"/>
              </a:ext>
            </a:extLst>
          </p:cNvPr>
          <p:cNvSpPr txBox="1"/>
          <p:nvPr/>
        </p:nvSpPr>
        <p:spPr>
          <a:xfrm>
            <a:off x="15251723" y="1351489"/>
            <a:ext cx="10860902" cy="4401205"/>
          </a:xfrm>
          <a:prstGeom prst="rect">
            <a:avLst/>
          </a:prstGeom>
          <a:noFill/>
        </p:spPr>
        <p:txBody>
          <a:bodyPr wrap="square">
            <a:spAutoFit/>
          </a:bodyPr>
          <a:lstStyle/>
          <a:p>
            <a:r>
              <a:rPr lang="en-US" sz="2800" b="1" dirty="0">
                <a:latin typeface="Bodoni MT" panose="02070603080606020203" pitchFamily="18" charset="0"/>
              </a:rPr>
              <a:t>• Data Quality and Integration: </a:t>
            </a:r>
            <a:r>
              <a:rPr lang="en-US" sz="2800" dirty="0">
                <a:latin typeface="Bodoni MT" panose="02070603080606020203" pitchFamily="18" charset="0"/>
              </a:rPr>
              <a:t>Telecom companies often have vast amounts of data stored across multiple systems, including customer demographics, call logs, usage patterns, and billing information. .Integrating and cleansing this data for analysis can be challenging, and poor data quality can lead to inaccurate predictions.</a:t>
            </a:r>
          </a:p>
          <a:p>
            <a:endParaRPr lang="en-US" sz="2800" b="1" dirty="0">
              <a:latin typeface="Bodoni MT" panose="02070603080606020203" pitchFamily="18" charset="0"/>
            </a:endParaRPr>
          </a:p>
          <a:p>
            <a:r>
              <a:rPr lang="en-US" sz="2800" b="1" dirty="0">
                <a:latin typeface="Bodoni MT" panose="02070603080606020203" pitchFamily="18" charset="0"/>
              </a:rPr>
              <a:t>• Imbalanced Data: </a:t>
            </a:r>
            <a:r>
              <a:rPr lang="en-US" sz="2800" dirty="0">
                <a:latin typeface="Bodoni MT" panose="02070603080606020203" pitchFamily="18" charset="0"/>
              </a:rPr>
              <a:t>Telecom datasets are often imbalanced, with a small percentage of customers churning compared to those who remain. Imbalanced data can bias predictive models and lead to inaccurate churn predictions.</a:t>
            </a:r>
          </a:p>
        </p:txBody>
      </p:sp>
      <p:grpSp>
        <p:nvGrpSpPr>
          <p:cNvPr id="23" name="Group 22">
            <a:extLst>
              <a:ext uri="{FF2B5EF4-FFF2-40B4-BE49-F238E27FC236}">
                <a16:creationId xmlns:a16="http://schemas.microsoft.com/office/drawing/2014/main" id="{34493D20-1A91-4EE8-9C88-8881FAECCED6}"/>
              </a:ext>
            </a:extLst>
          </p:cNvPr>
          <p:cNvGrpSpPr/>
          <p:nvPr/>
        </p:nvGrpSpPr>
        <p:grpSpPr>
          <a:xfrm>
            <a:off x="4763" y="0"/>
            <a:ext cx="12184062" cy="6858000"/>
            <a:chOff x="4763" y="0"/>
            <a:chExt cx="12184062" cy="685800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3383331-C25E-4ABC-9DEC-B04D78A2E7C8}"/>
                </a:ext>
              </a:extLst>
            </p:cNvPr>
            <p:cNvSpPr txBox="1"/>
            <p:nvPr/>
          </p:nvSpPr>
          <p:spPr>
            <a:xfrm>
              <a:off x="2191735" y="183875"/>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Key Challenges</a:t>
              </a:r>
            </a:p>
          </p:txBody>
        </p:sp>
        <p:sp>
          <p:nvSpPr>
            <p:cNvPr id="48" name="TextBox 47">
              <a:extLst>
                <a:ext uri="{FF2B5EF4-FFF2-40B4-BE49-F238E27FC236}">
                  <a16:creationId xmlns:a16="http://schemas.microsoft.com/office/drawing/2014/main" id="{756DA33A-BB86-4424-B9CA-8CA4867A0662}"/>
                </a:ext>
              </a:extLst>
            </p:cNvPr>
            <p:cNvSpPr txBox="1"/>
            <p:nvPr/>
          </p:nvSpPr>
          <p:spPr>
            <a:xfrm>
              <a:off x="775038" y="1537301"/>
              <a:ext cx="11077092" cy="4832092"/>
            </a:xfrm>
            <a:prstGeom prst="rect">
              <a:avLst/>
            </a:prstGeom>
            <a:noFill/>
          </p:spPr>
          <p:txBody>
            <a:bodyPr wrap="square">
              <a:spAutoFit/>
            </a:bodyPr>
            <a:lstStyle/>
            <a:p>
              <a:r>
                <a:rPr lang="en-US" sz="2800" b="1" dirty="0">
                  <a:latin typeface="Bodoni MT" panose="02070603080606020203" pitchFamily="18" charset="0"/>
                </a:rPr>
                <a:t>• Dynamic Customer Behavior: </a:t>
              </a:r>
              <a:r>
                <a:rPr lang="en-US" sz="2800" dirty="0">
                  <a:latin typeface="Bodoni MT" panose="02070603080606020203" pitchFamily="18" charset="0"/>
                </a:rPr>
                <a:t>Customer behavior and preferences evolve over time, making it challenging to build accurate predictive models that adapt to changing patterns and trends.</a:t>
              </a:r>
            </a:p>
            <a:p>
              <a:endParaRPr lang="en-US" sz="2800" dirty="0">
                <a:latin typeface="Bodoni MT" panose="02070603080606020203" pitchFamily="18" charset="0"/>
              </a:endParaRPr>
            </a:p>
            <a:p>
              <a:r>
                <a:rPr lang="en-US" sz="2800" b="1" dirty="0">
                  <a:latin typeface="Bodoni MT" panose="02070603080606020203" pitchFamily="18" charset="0"/>
                </a:rPr>
                <a:t>• Scalability: </a:t>
              </a:r>
              <a:r>
                <a:rPr lang="en-US" sz="2800" dirty="0">
                  <a:latin typeface="Bodoni MT" panose="02070603080606020203" pitchFamily="18" charset="0"/>
                </a:rPr>
                <a:t>Telecom companies serve large customer bases, and churn prediction systems must be scalable to handle massive volumes of data and real-time predictions.</a:t>
              </a:r>
            </a:p>
            <a:p>
              <a:endParaRPr lang="en-US" sz="2800" dirty="0">
                <a:latin typeface="Bodoni MT" panose="02070603080606020203" pitchFamily="18" charset="0"/>
              </a:endParaRPr>
            </a:p>
            <a:p>
              <a:r>
                <a:rPr lang="en-US" sz="2800" b="1" dirty="0">
                  <a:latin typeface="Bodoni MT" panose="02070603080606020203" pitchFamily="18" charset="0"/>
                </a:rPr>
                <a:t>• Real-Time Prediction: </a:t>
              </a:r>
              <a:r>
                <a:rPr lang="en-US" sz="2800" dirty="0">
                  <a:latin typeface="Bodoni MT" panose="02070603080606020203" pitchFamily="18" charset="0"/>
                </a:rPr>
                <a:t>Implementing real-time churn prediction systems that can provide timely interventions to prevent churn is challenging due to the need for fast data processing and decision-making.</a:t>
              </a:r>
              <a:endParaRPr lang="en-IN" sz="2800" dirty="0">
                <a:latin typeface="Bodoni MT" panose="02070603080606020203" pitchFamily="18" charset="0"/>
              </a:endParaRPr>
            </a:p>
          </p:txBody>
        </p:sp>
      </p:grpSp>
      <p:sp>
        <p:nvSpPr>
          <p:cNvPr id="47" name="TextBox 46">
            <a:extLst>
              <a:ext uri="{FF2B5EF4-FFF2-40B4-BE49-F238E27FC236}">
                <a16:creationId xmlns:a16="http://schemas.microsoft.com/office/drawing/2014/main" id="{DB51DA2D-45C6-4A34-BD1A-8E099891B0DE}"/>
              </a:ext>
            </a:extLst>
          </p:cNvPr>
          <p:cNvSpPr txBox="1"/>
          <p:nvPr/>
        </p:nvSpPr>
        <p:spPr>
          <a:xfrm>
            <a:off x="607563" y="-1754327"/>
            <a:ext cx="10976873" cy="1169551"/>
          </a:xfrm>
          <a:prstGeom prst="rect">
            <a:avLst/>
          </a:prstGeom>
          <a:noFill/>
        </p:spPr>
        <p:txBody>
          <a:bodyPr wrap="square" rtlCol="0">
            <a:spAutoFit/>
          </a:bodyPr>
          <a:lstStyle/>
          <a:p>
            <a:pPr algn="ctr"/>
            <a:r>
              <a:rPr lang="en-IN" sz="7000" dirty="0">
                <a:latin typeface="Bodoni MT Black" panose="02070A03080606020203" pitchFamily="18" charset="0"/>
              </a:rPr>
              <a:t>Data Pre-Processing</a:t>
            </a:r>
          </a:p>
        </p:txBody>
      </p:sp>
    </p:spTree>
    <p:extLst>
      <p:ext uri="{BB962C8B-B14F-4D97-AF65-F5344CB8AC3E}">
        <p14:creationId xmlns:p14="http://schemas.microsoft.com/office/powerpoint/2010/main" val="99053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9C6D6-76E8-4860-BCAD-761E9E01D846}"/>
              </a:ext>
            </a:extLst>
          </p:cNvPr>
          <p:cNvSpPr txBox="1"/>
          <p:nvPr/>
        </p:nvSpPr>
        <p:spPr>
          <a:xfrm>
            <a:off x="14794523" y="2637692"/>
            <a:ext cx="914400" cy="914400"/>
          </a:xfrm>
          <a:prstGeom prst="rect">
            <a:avLst/>
          </a:prstGeom>
          <a:noFill/>
        </p:spPr>
        <p:txBody>
          <a:bodyPr wrap="square" rtlCol="0">
            <a:spAutoFit/>
          </a:bodyPr>
          <a:lstStyle/>
          <a:p>
            <a:endParaRPr lang="en-IN" dirty="0"/>
          </a:p>
        </p:txBody>
      </p:sp>
      <p:grpSp>
        <p:nvGrpSpPr>
          <p:cNvPr id="23" name="Group 22">
            <a:extLst>
              <a:ext uri="{FF2B5EF4-FFF2-40B4-BE49-F238E27FC236}">
                <a16:creationId xmlns:a16="http://schemas.microsoft.com/office/drawing/2014/main" id="{34493D20-1A91-4EE8-9C88-8881FAECCED6}"/>
              </a:ext>
            </a:extLst>
          </p:cNvPr>
          <p:cNvGrpSpPr/>
          <p:nvPr/>
        </p:nvGrpSpPr>
        <p:grpSpPr>
          <a:xfrm>
            <a:off x="14119348" y="-584776"/>
            <a:ext cx="12184062" cy="6858000"/>
            <a:chOff x="4763" y="0"/>
            <a:chExt cx="12184062" cy="685800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3383331-C25E-4ABC-9DEC-B04D78A2E7C8}"/>
                </a:ext>
              </a:extLst>
            </p:cNvPr>
            <p:cNvSpPr txBox="1"/>
            <p:nvPr/>
          </p:nvSpPr>
          <p:spPr>
            <a:xfrm>
              <a:off x="2191735" y="183875"/>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Key Challenges</a:t>
              </a:r>
            </a:p>
          </p:txBody>
        </p:sp>
        <p:sp>
          <p:nvSpPr>
            <p:cNvPr id="48" name="TextBox 47">
              <a:extLst>
                <a:ext uri="{FF2B5EF4-FFF2-40B4-BE49-F238E27FC236}">
                  <a16:creationId xmlns:a16="http://schemas.microsoft.com/office/drawing/2014/main" id="{756DA33A-BB86-4424-B9CA-8CA4867A0662}"/>
                </a:ext>
              </a:extLst>
            </p:cNvPr>
            <p:cNvSpPr txBox="1"/>
            <p:nvPr/>
          </p:nvSpPr>
          <p:spPr>
            <a:xfrm>
              <a:off x="775038" y="1537301"/>
              <a:ext cx="11077092" cy="4832092"/>
            </a:xfrm>
            <a:prstGeom prst="rect">
              <a:avLst/>
            </a:prstGeom>
            <a:noFill/>
          </p:spPr>
          <p:txBody>
            <a:bodyPr wrap="square">
              <a:spAutoFit/>
            </a:bodyPr>
            <a:lstStyle/>
            <a:p>
              <a:r>
                <a:rPr lang="en-US" sz="2800" b="1" dirty="0">
                  <a:latin typeface="Bodoni MT" panose="02070603080606020203" pitchFamily="18" charset="0"/>
                </a:rPr>
                <a:t>• Dynamic Customer Behavior: </a:t>
              </a:r>
              <a:r>
                <a:rPr lang="en-US" sz="2800" dirty="0">
                  <a:latin typeface="Bodoni MT" panose="02070603080606020203" pitchFamily="18" charset="0"/>
                </a:rPr>
                <a:t>Customer behavior and preferences evolve over time, making it challenging to build accurate predictive models that adapt to changing patterns and trends.</a:t>
              </a:r>
            </a:p>
            <a:p>
              <a:endParaRPr lang="en-US" sz="2800" dirty="0">
                <a:latin typeface="Bodoni MT" panose="02070603080606020203" pitchFamily="18" charset="0"/>
              </a:endParaRPr>
            </a:p>
            <a:p>
              <a:r>
                <a:rPr lang="en-US" sz="2800" b="1" dirty="0">
                  <a:latin typeface="Bodoni MT" panose="02070603080606020203" pitchFamily="18" charset="0"/>
                </a:rPr>
                <a:t>• Scalability: </a:t>
              </a:r>
              <a:r>
                <a:rPr lang="en-US" sz="2800" dirty="0">
                  <a:latin typeface="Bodoni MT" panose="02070603080606020203" pitchFamily="18" charset="0"/>
                </a:rPr>
                <a:t>Telecom companies serve large customer bases, and churn prediction systems must be scalable to handle massive volumes of data and real-time predictions.</a:t>
              </a:r>
            </a:p>
            <a:p>
              <a:endParaRPr lang="en-US" sz="2800" dirty="0">
                <a:latin typeface="Bodoni MT" panose="02070603080606020203" pitchFamily="18" charset="0"/>
              </a:endParaRPr>
            </a:p>
            <a:p>
              <a:r>
                <a:rPr lang="en-US" sz="2800" b="1" dirty="0">
                  <a:latin typeface="Bodoni MT" panose="02070603080606020203" pitchFamily="18" charset="0"/>
                </a:rPr>
                <a:t>• Real-Time Prediction: </a:t>
              </a:r>
              <a:r>
                <a:rPr lang="en-US" sz="2800" dirty="0">
                  <a:latin typeface="Bodoni MT" panose="02070603080606020203" pitchFamily="18" charset="0"/>
                </a:rPr>
                <a:t>Implementing real-time churn prediction systems that can provide timely interventions to prevent churn is challenging due to the need for fast data processing and decision-making.</a:t>
              </a:r>
              <a:endParaRPr lang="en-IN" sz="2800" dirty="0">
                <a:latin typeface="Bodoni MT" panose="02070603080606020203" pitchFamily="18" charset="0"/>
              </a:endParaRPr>
            </a:p>
          </p:txBody>
        </p:sp>
      </p:grpSp>
      <p:sp>
        <p:nvSpPr>
          <p:cNvPr id="47" name="TextBox 46">
            <a:extLst>
              <a:ext uri="{FF2B5EF4-FFF2-40B4-BE49-F238E27FC236}">
                <a16:creationId xmlns:a16="http://schemas.microsoft.com/office/drawing/2014/main" id="{DB51DA2D-45C6-4A34-BD1A-8E099891B0DE}"/>
              </a:ext>
            </a:extLst>
          </p:cNvPr>
          <p:cNvSpPr txBox="1"/>
          <p:nvPr/>
        </p:nvSpPr>
        <p:spPr>
          <a:xfrm>
            <a:off x="607563" y="161806"/>
            <a:ext cx="10976873" cy="1169551"/>
          </a:xfrm>
          <a:prstGeom prst="rect">
            <a:avLst/>
          </a:prstGeom>
          <a:noFill/>
        </p:spPr>
        <p:txBody>
          <a:bodyPr wrap="square" rtlCol="0">
            <a:spAutoFit/>
          </a:bodyPr>
          <a:lstStyle/>
          <a:p>
            <a:pPr algn="ctr"/>
            <a:r>
              <a:rPr lang="en-IN" sz="7000" dirty="0">
                <a:latin typeface="Bodoni MT Black" panose="02070A03080606020203" pitchFamily="18" charset="0"/>
              </a:rPr>
              <a:t>Data Pre-Processing</a:t>
            </a:r>
          </a:p>
        </p:txBody>
      </p:sp>
      <p:sp>
        <p:nvSpPr>
          <p:cNvPr id="5" name="TextBox 4">
            <a:extLst>
              <a:ext uri="{FF2B5EF4-FFF2-40B4-BE49-F238E27FC236}">
                <a16:creationId xmlns:a16="http://schemas.microsoft.com/office/drawing/2014/main" id="{68E95962-356C-4560-8E26-9015E9165271}"/>
              </a:ext>
            </a:extLst>
          </p:cNvPr>
          <p:cNvSpPr txBox="1"/>
          <p:nvPr/>
        </p:nvSpPr>
        <p:spPr>
          <a:xfrm>
            <a:off x="651257" y="1586663"/>
            <a:ext cx="10933179" cy="1815882"/>
          </a:xfrm>
          <a:prstGeom prst="rect">
            <a:avLst/>
          </a:prstGeom>
          <a:noFill/>
        </p:spPr>
        <p:txBody>
          <a:bodyPr wrap="square" rtlCol="0">
            <a:spAutoFit/>
          </a:bodyPr>
          <a:lstStyle/>
          <a:p>
            <a:r>
              <a:rPr lang="en-US" sz="2800" b="1" dirty="0">
                <a:latin typeface="Bodoni MT" panose="02070603080606020203" pitchFamily="18" charset="0"/>
              </a:rPr>
              <a:t>Convert datatypes of variables which are misclassified:- </a:t>
            </a:r>
            <a:r>
              <a:rPr lang="en-US" sz="2800" dirty="0">
                <a:latin typeface="Bodoni MT" panose="02070603080606020203" pitchFamily="18" charset="0"/>
              </a:rPr>
              <a:t>ensures accurate analysis and efficient processing.</a:t>
            </a:r>
          </a:p>
          <a:p>
            <a:endParaRPr lang="en-US" sz="2800" dirty="0">
              <a:latin typeface="Bodoni MT" panose="02070603080606020203" pitchFamily="18" charset="0"/>
            </a:endParaRPr>
          </a:p>
          <a:p>
            <a:endParaRPr lang="en-IN" sz="2800" dirty="0">
              <a:latin typeface="Bodoni MT" panose="02070603080606020203" pitchFamily="18" charset="0"/>
            </a:endParaRPr>
          </a:p>
        </p:txBody>
      </p:sp>
      <p:sp>
        <p:nvSpPr>
          <p:cNvPr id="16" name="TextBox 15">
            <a:extLst>
              <a:ext uri="{FF2B5EF4-FFF2-40B4-BE49-F238E27FC236}">
                <a16:creationId xmlns:a16="http://schemas.microsoft.com/office/drawing/2014/main" id="{E5E391A2-B86B-4493-B933-0E9244F54655}"/>
              </a:ext>
            </a:extLst>
          </p:cNvPr>
          <p:cNvSpPr txBox="1"/>
          <p:nvPr/>
        </p:nvSpPr>
        <p:spPr>
          <a:xfrm>
            <a:off x="651257" y="2690811"/>
            <a:ext cx="10933179" cy="954107"/>
          </a:xfrm>
          <a:prstGeom prst="rect">
            <a:avLst/>
          </a:prstGeom>
          <a:noFill/>
        </p:spPr>
        <p:txBody>
          <a:bodyPr wrap="square" rtlCol="0">
            <a:spAutoFit/>
          </a:bodyPr>
          <a:lstStyle/>
          <a:p>
            <a:r>
              <a:rPr lang="en-US" sz="2800" b="1" dirty="0">
                <a:latin typeface="Bodoni MT" panose="02070603080606020203" pitchFamily="18" charset="0"/>
              </a:rPr>
              <a:t>Removing duplicate records:- </a:t>
            </a:r>
            <a:r>
              <a:rPr lang="en-US" sz="2800" dirty="0">
                <a:latin typeface="Bodoni MT" panose="02070603080606020203" pitchFamily="18" charset="0"/>
              </a:rPr>
              <a:t>ensure accuracy, maintain integrity, and optimize efficiency in data management and analysis.</a:t>
            </a:r>
            <a:endParaRPr lang="en-IN" sz="2800" dirty="0">
              <a:latin typeface="Bodoni MT" panose="02070603080606020203" pitchFamily="18" charset="0"/>
            </a:endParaRPr>
          </a:p>
        </p:txBody>
      </p:sp>
      <p:sp>
        <p:nvSpPr>
          <p:cNvPr id="17" name="TextBox 16">
            <a:extLst>
              <a:ext uri="{FF2B5EF4-FFF2-40B4-BE49-F238E27FC236}">
                <a16:creationId xmlns:a16="http://schemas.microsoft.com/office/drawing/2014/main" id="{6CF67CED-A270-45FA-B694-44D9984DCD1F}"/>
              </a:ext>
            </a:extLst>
          </p:cNvPr>
          <p:cNvSpPr txBox="1"/>
          <p:nvPr/>
        </p:nvSpPr>
        <p:spPr>
          <a:xfrm>
            <a:off x="651257" y="4029639"/>
            <a:ext cx="10933179" cy="954107"/>
          </a:xfrm>
          <a:prstGeom prst="rect">
            <a:avLst/>
          </a:prstGeom>
          <a:noFill/>
        </p:spPr>
        <p:txBody>
          <a:bodyPr wrap="square" rtlCol="0">
            <a:spAutoFit/>
          </a:bodyPr>
          <a:lstStyle/>
          <a:p>
            <a:r>
              <a:rPr lang="en-US" sz="2800" b="1" dirty="0">
                <a:latin typeface="Bodoni MT" panose="02070603080606020203" pitchFamily="18" charset="0"/>
              </a:rPr>
              <a:t>Removing unique value variables:- </a:t>
            </a:r>
            <a:r>
              <a:rPr lang="en-US" sz="2800" dirty="0">
                <a:latin typeface="Bodoni MT" panose="02070603080606020203" pitchFamily="18" charset="0"/>
              </a:rPr>
              <a:t>necessary to avoid redundancy, improve efficiency, and ensure meaningful analysis.</a:t>
            </a:r>
            <a:endParaRPr lang="en-IN" sz="2800" dirty="0">
              <a:latin typeface="Bodoni MT" panose="02070603080606020203" pitchFamily="18" charset="0"/>
            </a:endParaRPr>
          </a:p>
        </p:txBody>
      </p:sp>
      <p:sp>
        <p:nvSpPr>
          <p:cNvPr id="19" name="TextBox 18">
            <a:extLst>
              <a:ext uri="{FF2B5EF4-FFF2-40B4-BE49-F238E27FC236}">
                <a16:creationId xmlns:a16="http://schemas.microsoft.com/office/drawing/2014/main" id="{DEDB7539-597B-4854-93D5-1B60546B7612}"/>
              </a:ext>
            </a:extLst>
          </p:cNvPr>
          <p:cNvSpPr txBox="1"/>
          <p:nvPr/>
        </p:nvSpPr>
        <p:spPr>
          <a:xfrm>
            <a:off x="607563" y="5368467"/>
            <a:ext cx="11500338" cy="954107"/>
          </a:xfrm>
          <a:prstGeom prst="rect">
            <a:avLst/>
          </a:prstGeom>
          <a:noFill/>
        </p:spPr>
        <p:txBody>
          <a:bodyPr wrap="square">
            <a:spAutoFit/>
          </a:bodyPr>
          <a:lstStyle/>
          <a:p>
            <a:r>
              <a:rPr lang="en-IN" sz="2800" b="1" dirty="0">
                <a:latin typeface="Bodoni MT" panose="02070603080606020203" pitchFamily="18" charset="0"/>
              </a:rPr>
              <a:t>Removing Zero variance variables</a:t>
            </a:r>
            <a:r>
              <a:rPr lang="en-IN" sz="2800" dirty="0">
                <a:latin typeface="Bodoni MT" panose="02070603080606020203" pitchFamily="18" charset="0"/>
              </a:rPr>
              <a:t>:-  necessary to eliminate redundant information, improve model stability, and simplify interpretation.</a:t>
            </a:r>
          </a:p>
        </p:txBody>
      </p:sp>
      <p:pic>
        <p:nvPicPr>
          <p:cNvPr id="11" name="Picture 10">
            <a:extLst>
              <a:ext uri="{FF2B5EF4-FFF2-40B4-BE49-F238E27FC236}">
                <a16:creationId xmlns:a16="http://schemas.microsoft.com/office/drawing/2014/main" id="{249A8420-3838-4AE9-B1FD-E9D403906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7530" y="166847"/>
            <a:ext cx="10183646" cy="6106377"/>
          </a:xfrm>
          <a:prstGeom prst="rect">
            <a:avLst/>
          </a:prstGeom>
        </p:spPr>
      </p:pic>
      <p:sp>
        <p:nvSpPr>
          <p:cNvPr id="24" name="TextBox 23">
            <a:extLst>
              <a:ext uri="{FF2B5EF4-FFF2-40B4-BE49-F238E27FC236}">
                <a16:creationId xmlns:a16="http://schemas.microsoft.com/office/drawing/2014/main" id="{EBF4475C-B80C-40B4-8458-FA77BC46BDD9}"/>
              </a:ext>
            </a:extLst>
          </p:cNvPr>
          <p:cNvSpPr txBox="1"/>
          <p:nvPr/>
        </p:nvSpPr>
        <p:spPr>
          <a:xfrm>
            <a:off x="-5134708" y="9325656"/>
            <a:ext cx="10976873" cy="954107"/>
          </a:xfrm>
          <a:prstGeom prst="rect">
            <a:avLst/>
          </a:prstGeom>
          <a:noFill/>
        </p:spPr>
        <p:txBody>
          <a:bodyPr wrap="square">
            <a:spAutoFit/>
          </a:bodyPr>
          <a:lstStyle/>
          <a:p>
            <a:r>
              <a:rPr lang="en-IN" sz="2800" dirty="0">
                <a:latin typeface="Bodoni MT" panose="02070603080606020203" pitchFamily="18" charset="0"/>
              </a:rPr>
              <a:t>Outlier Treatment:-  necessary to maintain data integrity, improve model performance, and ensure robust and interpretable analyses</a:t>
            </a:r>
            <a:r>
              <a:rPr lang="en-IN" dirty="0"/>
              <a:t>.</a:t>
            </a:r>
          </a:p>
        </p:txBody>
      </p:sp>
    </p:spTree>
    <p:extLst>
      <p:ext uri="{BB962C8B-B14F-4D97-AF65-F5344CB8AC3E}">
        <p14:creationId xmlns:p14="http://schemas.microsoft.com/office/powerpoint/2010/main" val="38766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9C6D6-76E8-4860-BCAD-761E9E01D846}"/>
              </a:ext>
            </a:extLst>
          </p:cNvPr>
          <p:cNvSpPr txBox="1"/>
          <p:nvPr/>
        </p:nvSpPr>
        <p:spPr>
          <a:xfrm>
            <a:off x="14794523" y="2637692"/>
            <a:ext cx="914400" cy="914400"/>
          </a:xfrm>
          <a:prstGeom prst="rect">
            <a:avLst/>
          </a:prstGeom>
          <a:noFill/>
        </p:spPr>
        <p:txBody>
          <a:bodyPr wrap="square" rtlCol="0">
            <a:spAutoFit/>
          </a:bodyPr>
          <a:lstStyle/>
          <a:p>
            <a:endParaRPr lang="en-IN" dirty="0"/>
          </a:p>
        </p:txBody>
      </p:sp>
      <p:sp>
        <p:nvSpPr>
          <p:cNvPr id="47" name="TextBox 46">
            <a:extLst>
              <a:ext uri="{FF2B5EF4-FFF2-40B4-BE49-F238E27FC236}">
                <a16:creationId xmlns:a16="http://schemas.microsoft.com/office/drawing/2014/main" id="{DB51DA2D-45C6-4A34-BD1A-8E099891B0DE}"/>
              </a:ext>
            </a:extLst>
          </p:cNvPr>
          <p:cNvSpPr txBox="1"/>
          <p:nvPr/>
        </p:nvSpPr>
        <p:spPr>
          <a:xfrm>
            <a:off x="12192000" y="-3659917"/>
            <a:ext cx="10976873" cy="1169551"/>
          </a:xfrm>
          <a:prstGeom prst="rect">
            <a:avLst/>
          </a:prstGeom>
          <a:noFill/>
        </p:spPr>
        <p:txBody>
          <a:bodyPr wrap="square" rtlCol="0">
            <a:spAutoFit/>
          </a:bodyPr>
          <a:lstStyle/>
          <a:p>
            <a:pPr algn="ctr"/>
            <a:r>
              <a:rPr lang="en-IN" sz="7000" dirty="0">
                <a:latin typeface="Bodoni MT Black" panose="02070A03080606020203" pitchFamily="18" charset="0"/>
              </a:rPr>
              <a:t>Data Pre-Processing</a:t>
            </a:r>
          </a:p>
        </p:txBody>
      </p:sp>
      <p:sp>
        <p:nvSpPr>
          <p:cNvPr id="5" name="TextBox 4">
            <a:extLst>
              <a:ext uri="{FF2B5EF4-FFF2-40B4-BE49-F238E27FC236}">
                <a16:creationId xmlns:a16="http://schemas.microsoft.com/office/drawing/2014/main" id="{68E95962-356C-4560-8E26-9015E9165271}"/>
              </a:ext>
            </a:extLst>
          </p:cNvPr>
          <p:cNvSpPr txBox="1"/>
          <p:nvPr/>
        </p:nvSpPr>
        <p:spPr>
          <a:xfrm>
            <a:off x="12890149" y="-632877"/>
            <a:ext cx="10933179" cy="1815882"/>
          </a:xfrm>
          <a:prstGeom prst="rect">
            <a:avLst/>
          </a:prstGeom>
          <a:noFill/>
        </p:spPr>
        <p:txBody>
          <a:bodyPr wrap="square" rtlCol="0">
            <a:spAutoFit/>
          </a:bodyPr>
          <a:lstStyle/>
          <a:p>
            <a:r>
              <a:rPr lang="en-US" sz="2800" b="1" dirty="0">
                <a:latin typeface="Bodoni MT" panose="02070603080606020203" pitchFamily="18" charset="0"/>
              </a:rPr>
              <a:t>Convert datatypes of variables which are misclassified:- </a:t>
            </a:r>
            <a:r>
              <a:rPr lang="en-US" sz="2800" dirty="0">
                <a:latin typeface="Bodoni MT" panose="02070603080606020203" pitchFamily="18" charset="0"/>
              </a:rPr>
              <a:t>ensures accurate analysis and efficient processing.</a:t>
            </a:r>
          </a:p>
          <a:p>
            <a:endParaRPr lang="en-US" sz="2800" dirty="0">
              <a:latin typeface="Bodoni MT" panose="02070603080606020203" pitchFamily="18" charset="0"/>
            </a:endParaRPr>
          </a:p>
          <a:p>
            <a:endParaRPr lang="en-IN" sz="2800" dirty="0">
              <a:latin typeface="Bodoni MT" panose="02070603080606020203" pitchFamily="18" charset="0"/>
            </a:endParaRPr>
          </a:p>
        </p:txBody>
      </p:sp>
      <p:sp>
        <p:nvSpPr>
          <p:cNvPr id="16" name="TextBox 15">
            <a:extLst>
              <a:ext uri="{FF2B5EF4-FFF2-40B4-BE49-F238E27FC236}">
                <a16:creationId xmlns:a16="http://schemas.microsoft.com/office/drawing/2014/main" id="{E5E391A2-B86B-4493-B933-0E9244F54655}"/>
              </a:ext>
            </a:extLst>
          </p:cNvPr>
          <p:cNvSpPr txBox="1"/>
          <p:nvPr/>
        </p:nvSpPr>
        <p:spPr>
          <a:xfrm>
            <a:off x="12890149" y="956241"/>
            <a:ext cx="10933179" cy="954107"/>
          </a:xfrm>
          <a:prstGeom prst="rect">
            <a:avLst/>
          </a:prstGeom>
          <a:noFill/>
        </p:spPr>
        <p:txBody>
          <a:bodyPr wrap="square" rtlCol="0">
            <a:spAutoFit/>
          </a:bodyPr>
          <a:lstStyle/>
          <a:p>
            <a:r>
              <a:rPr lang="en-US" sz="2800" b="1" dirty="0">
                <a:latin typeface="Bodoni MT" panose="02070603080606020203" pitchFamily="18" charset="0"/>
              </a:rPr>
              <a:t>Removing duplicate records:- </a:t>
            </a:r>
            <a:r>
              <a:rPr lang="en-US" sz="2800" dirty="0">
                <a:latin typeface="Bodoni MT" panose="02070603080606020203" pitchFamily="18" charset="0"/>
              </a:rPr>
              <a:t>ensure accuracy, maintain integrity, and optimize efficiency in data management and analysis.</a:t>
            </a:r>
            <a:endParaRPr lang="en-IN" sz="2800" dirty="0">
              <a:latin typeface="Bodoni MT" panose="02070603080606020203" pitchFamily="18" charset="0"/>
            </a:endParaRPr>
          </a:p>
        </p:txBody>
      </p:sp>
      <p:sp>
        <p:nvSpPr>
          <p:cNvPr id="17" name="TextBox 16">
            <a:extLst>
              <a:ext uri="{FF2B5EF4-FFF2-40B4-BE49-F238E27FC236}">
                <a16:creationId xmlns:a16="http://schemas.microsoft.com/office/drawing/2014/main" id="{6CF67CED-A270-45FA-B694-44D9984DCD1F}"/>
              </a:ext>
            </a:extLst>
          </p:cNvPr>
          <p:cNvSpPr txBox="1"/>
          <p:nvPr/>
        </p:nvSpPr>
        <p:spPr>
          <a:xfrm>
            <a:off x="13335626" y="2772123"/>
            <a:ext cx="10933179" cy="954107"/>
          </a:xfrm>
          <a:prstGeom prst="rect">
            <a:avLst/>
          </a:prstGeom>
          <a:noFill/>
        </p:spPr>
        <p:txBody>
          <a:bodyPr wrap="square" rtlCol="0">
            <a:spAutoFit/>
          </a:bodyPr>
          <a:lstStyle/>
          <a:p>
            <a:r>
              <a:rPr lang="en-US" sz="2800" b="1" dirty="0">
                <a:latin typeface="Bodoni MT" panose="02070603080606020203" pitchFamily="18" charset="0"/>
              </a:rPr>
              <a:t>Removing unique value variables:- </a:t>
            </a:r>
            <a:r>
              <a:rPr lang="en-US" sz="2800" dirty="0">
                <a:latin typeface="Bodoni MT" panose="02070603080606020203" pitchFamily="18" charset="0"/>
              </a:rPr>
              <a:t>necessary to avoid redundancy, improve efficiency, and ensure meaningful analysis.</a:t>
            </a:r>
            <a:endParaRPr lang="en-IN" sz="2800" dirty="0">
              <a:latin typeface="Bodoni MT" panose="02070603080606020203" pitchFamily="18" charset="0"/>
            </a:endParaRPr>
          </a:p>
        </p:txBody>
      </p:sp>
      <p:sp>
        <p:nvSpPr>
          <p:cNvPr id="19" name="TextBox 18">
            <a:extLst>
              <a:ext uri="{FF2B5EF4-FFF2-40B4-BE49-F238E27FC236}">
                <a16:creationId xmlns:a16="http://schemas.microsoft.com/office/drawing/2014/main" id="{DEDB7539-597B-4854-93D5-1B60546B7612}"/>
              </a:ext>
            </a:extLst>
          </p:cNvPr>
          <p:cNvSpPr txBox="1"/>
          <p:nvPr/>
        </p:nvSpPr>
        <p:spPr>
          <a:xfrm>
            <a:off x="14794523" y="4470599"/>
            <a:ext cx="11500338" cy="954107"/>
          </a:xfrm>
          <a:prstGeom prst="rect">
            <a:avLst/>
          </a:prstGeom>
          <a:noFill/>
        </p:spPr>
        <p:txBody>
          <a:bodyPr wrap="square">
            <a:spAutoFit/>
          </a:bodyPr>
          <a:lstStyle/>
          <a:p>
            <a:r>
              <a:rPr lang="en-IN" sz="2800" b="1" dirty="0">
                <a:latin typeface="Bodoni MT" panose="02070603080606020203" pitchFamily="18" charset="0"/>
              </a:rPr>
              <a:t>Removing Zero variance variables</a:t>
            </a:r>
            <a:r>
              <a:rPr lang="en-IN" sz="2800" dirty="0">
                <a:latin typeface="Bodoni MT" panose="02070603080606020203" pitchFamily="18" charset="0"/>
              </a:rPr>
              <a:t>:-  necessary to eliminate redundant information, improve model stability, and simplify interpretation.</a:t>
            </a:r>
          </a:p>
        </p:txBody>
      </p:sp>
      <p:pic>
        <p:nvPicPr>
          <p:cNvPr id="11" name="Picture 10">
            <a:extLst>
              <a:ext uri="{FF2B5EF4-FFF2-40B4-BE49-F238E27FC236}">
                <a16:creationId xmlns:a16="http://schemas.microsoft.com/office/drawing/2014/main" id="{249A8420-3838-4AE9-B1FD-E9D403906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0625"/>
            <a:ext cx="11840308" cy="6106377"/>
          </a:xfrm>
          <a:prstGeom prst="rect">
            <a:avLst/>
          </a:prstGeom>
        </p:spPr>
      </p:pic>
      <p:sp>
        <p:nvSpPr>
          <p:cNvPr id="24" name="TextBox 23">
            <a:extLst>
              <a:ext uri="{FF2B5EF4-FFF2-40B4-BE49-F238E27FC236}">
                <a16:creationId xmlns:a16="http://schemas.microsoft.com/office/drawing/2014/main" id="{EBF4475C-B80C-40B4-8458-FA77BC46BDD9}"/>
              </a:ext>
            </a:extLst>
          </p:cNvPr>
          <p:cNvSpPr txBox="1"/>
          <p:nvPr/>
        </p:nvSpPr>
        <p:spPr>
          <a:xfrm>
            <a:off x="183497" y="76518"/>
            <a:ext cx="10976873" cy="954107"/>
          </a:xfrm>
          <a:prstGeom prst="rect">
            <a:avLst/>
          </a:prstGeom>
          <a:noFill/>
        </p:spPr>
        <p:txBody>
          <a:bodyPr wrap="square">
            <a:spAutoFit/>
          </a:bodyPr>
          <a:lstStyle/>
          <a:p>
            <a:r>
              <a:rPr lang="en-IN" sz="2800" dirty="0">
                <a:latin typeface="Bodoni MT" panose="02070603080606020203" pitchFamily="18" charset="0"/>
              </a:rPr>
              <a:t>Outlier Treatment:-  necessary to maintain data integrity, improve model performance, and ensure robust and interpretable analyses</a:t>
            </a:r>
            <a:r>
              <a:rPr lang="en-IN" dirty="0"/>
              <a:t>.</a:t>
            </a:r>
          </a:p>
        </p:txBody>
      </p:sp>
      <p:sp>
        <p:nvSpPr>
          <p:cNvPr id="14" name="TextBox 13">
            <a:extLst>
              <a:ext uri="{FF2B5EF4-FFF2-40B4-BE49-F238E27FC236}">
                <a16:creationId xmlns:a16="http://schemas.microsoft.com/office/drawing/2014/main" id="{8B69537C-FF84-44FB-ABE9-2E85979F3B9E}"/>
              </a:ext>
            </a:extLst>
          </p:cNvPr>
          <p:cNvSpPr txBox="1"/>
          <p:nvPr/>
        </p:nvSpPr>
        <p:spPr>
          <a:xfrm>
            <a:off x="-9605272" y="-3939965"/>
            <a:ext cx="10976873" cy="3539430"/>
          </a:xfrm>
          <a:prstGeom prst="rect">
            <a:avLst/>
          </a:prstGeom>
          <a:noFill/>
        </p:spPr>
        <p:txBody>
          <a:bodyPr wrap="square">
            <a:spAutoFit/>
          </a:bodyPr>
          <a:lstStyle/>
          <a:p>
            <a:r>
              <a:rPr lang="en-US" sz="3200" b="1" dirty="0">
                <a:latin typeface="Bodoni MT" panose="02070603080606020203" pitchFamily="18" charset="0"/>
              </a:rPr>
              <a:t>Missing value Treatment:-  </a:t>
            </a:r>
            <a:r>
              <a:rPr lang="en-US" sz="3200" dirty="0">
                <a:latin typeface="Bodoni MT" panose="02070603080606020203" pitchFamily="18" charset="0"/>
              </a:rPr>
              <a:t>essential for maintaining data integrity, improving model performance, and ensuring accurate and statistically valid analyses.</a:t>
            </a:r>
          </a:p>
          <a:p>
            <a:endParaRPr lang="en-US" sz="3200" dirty="0">
              <a:latin typeface="Bodoni MT" panose="02070603080606020203" pitchFamily="18" charset="0"/>
            </a:endParaRPr>
          </a:p>
          <a:p>
            <a:r>
              <a:rPr lang="en-US" sz="3200" b="1" dirty="0">
                <a:latin typeface="Bodoni MT" panose="02070603080606020203" pitchFamily="18" charset="0"/>
              </a:rPr>
              <a:t>Removing the highly correlated variables:-  </a:t>
            </a:r>
            <a:r>
              <a:rPr lang="en-US" sz="3200" dirty="0">
                <a:latin typeface="Bodoni MT" panose="02070603080606020203" pitchFamily="18" charset="0"/>
              </a:rPr>
              <a:t>necessary to reduce redundancy, improve model stability, and enhance efficiency in model training and interpretation.</a:t>
            </a:r>
            <a:endParaRPr lang="en-IN" sz="3200" dirty="0">
              <a:latin typeface="Bodoni MT" panose="02070603080606020203" pitchFamily="18" charset="0"/>
            </a:endParaRPr>
          </a:p>
        </p:txBody>
      </p:sp>
      <p:pic>
        <p:nvPicPr>
          <p:cNvPr id="3" name="Picture 2">
            <a:extLst>
              <a:ext uri="{FF2B5EF4-FFF2-40B4-BE49-F238E27FC236}">
                <a16:creationId xmlns:a16="http://schemas.microsoft.com/office/drawing/2014/main" id="{C451EFC2-3E59-4483-BF99-21E20362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121" y="2233386"/>
            <a:ext cx="9231013" cy="3191320"/>
          </a:xfrm>
          <a:prstGeom prst="rect">
            <a:avLst/>
          </a:prstGeom>
        </p:spPr>
      </p:pic>
    </p:spTree>
    <p:extLst>
      <p:ext uri="{BB962C8B-B14F-4D97-AF65-F5344CB8AC3E}">
        <p14:creationId xmlns:p14="http://schemas.microsoft.com/office/powerpoint/2010/main" val="334132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9A8420-3838-4AE9-B1FD-E9D403906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4" y="7618994"/>
            <a:ext cx="11840308" cy="6106377"/>
          </a:xfrm>
          <a:prstGeom prst="rect">
            <a:avLst/>
          </a:prstGeom>
        </p:spPr>
      </p:pic>
      <p:sp>
        <p:nvSpPr>
          <p:cNvPr id="24" name="TextBox 23">
            <a:extLst>
              <a:ext uri="{FF2B5EF4-FFF2-40B4-BE49-F238E27FC236}">
                <a16:creationId xmlns:a16="http://schemas.microsoft.com/office/drawing/2014/main" id="{EBF4475C-B80C-40B4-8458-FA77BC46BDD9}"/>
              </a:ext>
            </a:extLst>
          </p:cNvPr>
          <p:cNvSpPr txBox="1"/>
          <p:nvPr/>
        </p:nvSpPr>
        <p:spPr>
          <a:xfrm>
            <a:off x="7287682" y="-3124357"/>
            <a:ext cx="10976873" cy="954107"/>
          </a:xfrm>
          <a:prstGeom prst="rect">
            <a:avLst/>
          </a:prstGeom>
          <a:noFill/>
        </p:spPr>
        <p:txBody>
          <a:bodyPr wrap="square">
            <a:spAutoFit/>
          </a:bodyPr>
          <a:lstStyle/>
          <a:p>
            <a:r>
              <a:rPr lang="en-IN" sz="2800" dirty="0">
                <a:latin typeface="Bodoni MT" panose="02070603080606020203" pitchFamily="18" charset="0"/>
              </a:rPr>
              <a:t>Outlier Treatment:-  necessary to maintain data integrity, improve model performance, and ensure robust and interpretable analyses</a:t>
            </a:r>
            <a:r>
              <a:rPr lang="en-IN" dirty="0"/>
              <a:t>.</a:t>
            </a:r>
          </a:p>
        </p:txBody>
      </p:sp>
      <p:sp>
        <p:nvSpPr>
          <p:cNvPr id="14" name="TextBox 13">
            <a:extLst>
              <a:ext uri="{FF2B5EF4-FFF2-40B4-BE49-F238E27FC236}">
                <a16:creationId xmlns:a16="http://schemas.microsoft.com/office/drawing/2014/main" id="{8B69537C-FF84-44FB-ABE9-2E85979F3B9E}"/>
              </a:ext>
            </a:extLst>
          </p:cNvPr>
          <p:cNvSpPr txBox="1"/>
          <p:nvPr/>
        </p:nvSpPr>
        <p:spPr>
          <a:xfrm>
            <a:off x="335897" y="1288527"/>
            <a:ext cx="10976873" cy="3539430"/>
          </a:xfrm>
          <a:prstGeom prst="rect">
            <a:avLst/>
          </a:prstGeom>
          <a:noFill/>
        </p:spPr>
        <p:txBody>
          <a:bodyPr wrap="square">
            <a:spAutoFit/>
          </a:bodyPr>
          <a:lstStyle/>
          <a:p>
            <a:r>
              <a:rPr lang="en-US" sz="3200" b="1" dirty="0">
                <a:latin typeface="Bodoni MT" panose="02070603080606020203" pitchFamily="18" charset="0"/>
              </a:rPr>
              <a:t>Missing value Treatment:-  </a:t>
            </a:r>
            <a:r>
              <a:rPr lang="en-US" sz="3200" dirty="0">
                <a:latin typeface="Bodoni MT" panose="02070603080606020203" pitchFamily="18" charset="0"/>
              </a:rPr>
              <a:t>essential for maintaining data integrity, improving model performance, and ensuring accurate and statistically valid analyses.</a:t>
            </a:r>
          </a:p>
          <a:p>
            <a:endParaRPr lang="en-US" sz="3200" dirty="0">
              <a:latin typeface="Bodoni MT" panose="02070603080606020203" pitchFamily="18" charset="0"/>
            </a:endParaRPr>
          </a:p>
          <a:p>
            <a:r>
              <a:rPr lang="en-US" sz="3200" b="1" dirty="0">
                <a:latin typeface="Bodoni MT" panose="02070603080606020203" pitchFamily="18" charset="0"/>
              </a:rPr>
              <a:t>Removing the highly correlated variables:-  </a:t>
            </a:r>
            <a:r>
              <a:rPr lang="en-US" sz="3200" dirty="0">
                <a:latin typeface="Bodoni MT" panose="02070603080606020203" pitchFamily="18" charset="0"/>
              </a:rPr>
              <a:t>necessary to reduce redundancy, improve model stability, and enhance efficiency in model training and interpretation.</a:t>
            </a:r>
            <a:endParaRPr lang="en-IN" sz="3200" dirty="0">
              <a:latin typeface="Bodoni MT" panose="02070603080606020203" pitchFamily="18" charset="0"/>
            </a:endParaRPr>
          </a:p>
        </p:txBody>
      </p:sp>
      <p:pic>
        <p:nvPicPr>
          <p:cNvPr id="3" name="Picture 2">
            <a:extLst>
              <a:ext uri="{FF2B5EF4-FFF2-40B4-BE49-F238E27FC236}">
                <a16:creationId xmlns:a16="http://schemas.microsoft.com/office/drawing/2014/main" id="{C451EFC2-3E59-4483-BF99-21E20362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8121" y="2233386"/>
            <a:ext cx="9231013" cy="3191320"/>
          </a:xfrm>
          <a:prstGeom prst="rect">
            <a:avLst/>
          </a:prstGeom>
        </p:spPr>
      </p:pic>
    </p:spTree>
    <p:extLst>
      <p:ext uri="{BB962C8B-B14F-4D97-AF65-F5344CB8AC3E}">
        <p14:creationId xmlns:p14="http://schemas.microsoft.com/office/powerpoint/2010/main" val="2939363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49A8420-3838-4AE9-B1FD-E9D403906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4" y="7618994"/>
            <a:ext cx="11840308" cy="6106377"/>
          </a:xfrm>
          <a:prstGeom prst="rect">
            <a:avLst/>
          </a:prstGeom>
        </p:spPr>
      </p:pic>
      <p:sp>
        <p:nvSpPr>
          <p:cNvPr id="24" name="TextBox 23">
            <a:extLst>
              <a:ext uri="{FF2B5EF4-FFF2-40B4-BE49-F238E27FC236}">
                <a16:creationId xmlns:a16="http://schemas.microsoft.com/office/drawing/2014/main" id="{EBF4475C-B80C-40B4-8458-FA77BC46BDD9}"/>
              </a:ext>
            </a:extLst>
          </p:cNvPr>
          <p:cNvSpPr txBox="1"/>
          <p:nvPr/>
        </p:nvSpPr>
        <p:spPr>
          <a:xfrm>
            <a:off x="7287682" y="-3124357"/>
            <a:ext cx="10976873" cy="954107"/>
          </a:xfrm>
          <a:prstGeom prst="rect">
            <a:avLst/>
          </a:prstGeom>
          <a:noFill/>
        </p:spPr>
        <p:txBody>
          <a:bodyPr wrap="square">
            <a:spAutoFit/>
          </a:bodyPr>
          <a:lstStyle/>
          <a:p>
            <a:r>
              <a:rPr lang="en-IN" sz="2800" dirty="0">
                <a:latin typeface="Bodoni MT" panose="02070603080606020203" pitchFamily="18" charset="0"/>
              </a:rPr>
              <a:t>Outlier Treatment:-  necessary to maintain data integrity, improve model performance, and ensure robust and interpretable analyses</a:t>
            </a:r>
            <a:r>
              <a:rPr lang="en-IN" dirty="0"/>
              <a:t>.</a:t>
            </a:r>
          </a:p>
        </p:txBody>
      </p:sp>
      <p:sp>
        <p:nvSpPr>
          <p:cNvPr id="14" name="TextBox 13">
            <a:extLst>
              <a:ext uri="{FF2B5EF4-FFF2-40B4-BE49-F238E27FC236}">
                <a16:creationId xmlns:a16="http://schemas.microsoft.com/office/drawing/2014/main" id="{8B69537C-FF84-44FB-ABE9-2E85979F3B9E}"/>
              </a:ext>
            </a:extLst>
          </p:cNvPr>
          <p:cNvSpPr txBox="1"/>
          <p:nvPr/>
        </p:nvSpPr>
        <p:spPr>
          <a:xfrm>
            <a:off x="14558025" y="-985750"/>
            <a:ext cx="10976873" cy="3539430"/>
          </a:xfrm>
          <a:prstGeom prst="rect">
            <a:avLst/>
          </a:prstGeom>
          <a:noFill/>
        </p:spPr>
        <p:txBody>
          <a:bodyPr wrap="square">
            <a:spAutoFit/>
          </a:bodyPr>
          <a:lstStyle/>
          <a:p>
            <a:r>
              <a:rPr lang="en-US" sz="3200" b="1" dirty="0">
                <a:latin typeface="Bodoni MT" panose="02070603080606020203" pitchFamily="18" charset="0"/>
              </a:rPr>
              <a:t>Missing value Treatment:-  </a:t>
            </a:r>
            <a:r>
              <a:rPr lang="en-US" sz="3200" dirty="0">
                <a:latin typeface="Bodoni MT" panose="02070603080606020203" pitchFamily="18" charset="0"/>
              </a:rPr>
              <a:t>essential for maintaining data integrity, improving model performance, and ensuring accurate and statistically valid analyses.</a:t>
            </a:r>
          </a:p>
          <a:p>
            <a:endParaRPr lang="en-US" sz="3200" dirty="0">
              <a:latin typeface="Bodoni MT" panose="02070603080606020203" pitchFamily="18" charset="0"/>
            </a:endParaRPr>
          </a:p>
          <a:p>
            <a:r>
              <a:rPr lang="en-US" sz="3200" b="1" dirty="0">
                <a:latin typeface="Bodoni MT" panose="02070603080606020203" pitchFamily="18" charset="0"/>
              </a:rPr>
              <a:t>Removing the highly correlated variables:-  </a:t>
            </a:r>
            <a:r>
              <a:rPr lang="en-US" sz="3200" dirty="0">
                <a:latin typeface="Bodoni MT" panose="02070603080606020203" pitchFamily="18" charset="0"/>
              </a:rPr>
              <a:t>necessary to reduce redundancy, improve model stability, and enhance efficiency in model training and interpretation.</a:t>
            </a:r>
            <a:endParaRPr lang="en-IN" sz="3200" dirty="0">
              <a:latin typeface="Bodoni MT" panose="02070603080606020203" pitchFamily="18" charset="0"/>
            </a:endParaRPr>
          </a:p>
        </p:txBody>
      </p:sp>
      <p:pic>
        <p:nvPicPr>
          <p:cNvPr id="3" name="Picture 2">
            <a:extLst>
              <a:ext uri="{FF2B5EF4-FFF2-40B4-BE49-F238E27FC236}">
                <a16:creationId xmlns:a16="http://schemas.microsoft.com/office/drawing/2014/main" id="{C451EFC2-3E59-4483-BF99-21E20362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2157984"/>
            <a:ext cx="11176982" cy="3864075"/>
          </a:xfrm>
          <a:prstGeom prst="rect">
            <a:avLst/>
          </a:prstGeom>
        </p:spPr>
      </p:pic>
      <p:sp>
        <p:nvSpPr>
          <p:cNvPr id="2" name="TextBox 1">
            <a:extLst>
              <a:ext uri="{FF2B5EF4-FFF2-40B4-BE49-F238E27FC236}">
                <a16:creationId xmlns:a16="http://schemas.microsoft.com/office/drawing/2014/main" id="{9E143E7A-5865-404C-9E21-648CDBCE2EE2}"/>
              </a:ext>
            </a:extLst>
          </p:cNvPr>
          <p:cNvSpPr txBox="1"/>
          <p:nvPr/>
        </p:nvSpPr>
        <p:spPr>
          <a:xfrm>
            <a:off x="304801" y="0"/>
            <a:ext cx="3141784" cy="1446550"/>
          </a:xfrm>
          <a:prstGeom prst="rect">
            <a:avLst/>
          </a:prstGeom>
          <a:noFill/>
        </p:spPr>
        <p:txBody>
          <a:bodyPr wrap="square" rtlCol="0">
            <a:spAutoFit/>
          </a:bodyPr>
          <a:lstStyle/>
          <a:p>
            <a:r>
              <a:rPr lang="en-IN" sz="4400" dirty="0">
                <a:latin typeface="Bodoni MT" panose="02070603080606020203" pitchFamily="18" charset="0"/>
              </a:rPr>
              <a:t>Code Snippet</a:t>
            </a:r>
          </a:p>
        </p:txBody>
      </p:sp>
      <p:sp>
        <p:nvSpPr>
          <p:cNvPr id="8" name="TextBox 7">
            <a:extLst>
              <a:ext uri="{FF2B5EF4-FFF2-40B4-BE49-F238E27FC236}">
                <a16:creationId xmlns:a16="http://schemas.microsoft.com/office/drawing/2014/main" id="{A3324894-EA27-442C-A386-54AD8545C802}"/>
              </a:ext>
            </a:extLst>
          </p:cNvPr>
          <p:cNvSpPr txBox="1"/>
          <p:nvPr/>
        </p:nvSpPr>
        <p:spPr>
          <a:xfrm>
            <a:off x="-7309338" y="1432935"/>
            <a:ext cx="12860214" cy="707886"/>
          </a:xfrm>
          <a:prstGeom prst="rect">
            <a:avLst/>
          </a:prstGeom>
          <a:noFill/>
        </p:spPr>
        <p:txBody>
          <a:bodyPr wrap="square">
            <a:spAutoFit/>
          </a:bodyPr>
          <a:lstStyle/>
          <a:p>
            <a:r>
              <a:rPr lang="en-IN" sz="4000" b="1" dirty="0">
                <a:latin typeface="Bodoni MT" panose="02070603080606020203" pitchFamily="18" charset="0"/>
              </a:rPr>
              <a:t>Multicollinearity (VIF&gt;5)</a:t>
            </a:r>
          </a:p>
        </p:txBody>
      </p:sp>
      <p:pic>
        <p:nvPicPr>
          <p:cNvPr id="6" name="Picture 5">
            <a:extLst>
              <a:ext uri="{FF2B5EF4-FFF2-40B4-BE49-F238E27FC236}">
                <a16:creationId xmlns:a16="http://schemas.microsoft.com/office/drawing/2014/main" id="{697A71E1-9D40-4C2B-BF5C-D1F485796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6814" y="2916476"/>
            <a:ext cx="8821381" cy="3105583"/>
          </a:xfrm>
          <a:prstGeom prst="rect">
            <a:avLst/>
          </a:prstGeom>
        </p:spPr>
      </p:pic>
    </p:spTree>
    <p:extLst>
      <p:ext uri="{BB962C8B-B14F-4D97-AF65-F5344CB8AC3E}">
        <p14:creationId xmlns:p14="http://schemas.microsoft.com/office/powerpoint/2010/main" val="2643376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51EFC2-3E59-4483-BF99-21E20362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7916" y="3738180"/>
            <a:ext cx="11176982" cy="3864075"/>
          </a:xfrm>
          <a:prstGeom prst="rect">
            <a:avLst/>
          </a:prstGeom>
        </p:spPr>
      </p:pic>
      <p:sp>
        <p:nvSpPr>
          <p:cNvPr id="2" name="TextBox 1">
            <a:extLst>
              <a:ext uri="{FF2B5EF4-FFF2-40B4-BE49-F238E27FC236}">
                <a16:creationId xmlns:a16="http://schemas.microsoft.com/office/drawing/2014/main" id="{9E143E7A-5865-404C-9E21-648CDBCE2EE2}"/>
              </a:ext>
            </a:extLst>
          </p:cNvPr>
          <p:cNvSpPr txBox="1"/>
          <p:nvPr/>
        </p:nvSpPr>
        <p:spPr>
          <a:xfrm>
            <a:off x="6658709" y="1102825"/>
            <a:ext cx="5533291" cy="769441"/>
          </a:xfrm>
          <a:prstGeom prst="rect">
            <a:avLst/>
          </a:prstGeom>
          <a:noFill/>
        </p:spPr>
        <p:txBody>
          <a:bodyPr wrap="square" rtlCol="0">
            <a:spAutoFit/>
          </a:bodyPr>
          <a:lstStyle/>
          <a:p>
            <a:r>
              <a:rPr lang="en-IN" sz="4400" dirty="0">
                <a:latin typeface="Bodoni MT" panose="02070603080606020203" pitchFamily="18" charset="0"/>
              </a:rPr>
              <a:t>Code Snippet</a:t>
            </a:r>
          </a:p>
        </p:txBody>
      </p:sp>
      <p:sp>
        <p:nvSpPr>
          <p:cNvPr id="8" name="TextBox 7">
            <a:extLst>
              <a:ext uri="{FF2B5EF4-FFF2-40B4-BE49-F238E27FC236}">
                <a16:creationId xmlns:a16="http://schemas.microsoft.com/office/drawing/2014/main" id="{A3324894-EA27-442C-A386-54AD8545C802}"/>
              </a:ext>
            </a:extLst>
          </p:cNvPr>
          <p:cNvSpPr txBox="1"/>
          <p:nvPr/>
        </p:nvSpPr>
        <p:spPr>
          <a:xfrm>
            <a:off x="263770" y="175957"/>
            <a:ext cx="12860214" cy="707886"/>
          </a:xfrm>
          <a:prstGeom prst="rect">
            <a:avLst/>
          </a:prstGeom>
          <a:noFill/>
        </p:spPr>
        <p:txBody>
          <a:bodyPr wrap="square">
            <a:spAutoFit/>
          </a:bodyPr>
          <a:lstStyle/>
          <a:p>
            <a:r>
              <a:rPr lang="en-IN" sz="4000" b="1" dirty="0">
                <a:latin typeface="Bodoni MT" panose="02070603080606020203" pitchFamily="18" charset="0"/>
              </a:rPr>
              <a:t>Multicollinearity (VIF&gt;5)</a:t>
            </a:r>
          </a:p>
        </p:txBody>
      </p:sp>
      <p:pic>
        <p:nvPicPr>
          <p:cNvPr id="6" name="Picture 5">
            <a:extLst>
              <a:ext uri="{FF2B5EF4-FFF2-40B4-BE49-F238E27FC236}">
                <a16:creationId xmlns:a16="http://schemas.microsoft.com/office/drawing/2014/main" id="{697A71E1-9D40-4C2B-BF5C-D1F485796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91248"/>
            <a:ext cx="12760929" cy="4492508"/>
          </a:xfrm>
          <a:prstGeom prst="rect">
            <a:avLst/>
          </a:prstGeom>
        </p:spPr>
      </p:pic>
      <p:sp>
        <p:nvSpPr>
          <p:cNvPr id="4" name="TextBox 3">
            <a:extLst>
              <a:ext uri="{FF2B5EF4-FFF2-40B4-BE49-F238E27FC236}">
                <a16:creationId xmlns:a16="http://schemas.microsoft.com/office/drawing/2014/main" id="{07229C56-1506-462B-87C9-B9337BF3C571}"/>
              </a:ext>
            </a:extLst>
          </p:cNvPr>
          <p:cNvSpPr txBox="1"/>
          <p:nvPr/>
        </p:nvSpPr>
        <p:spPr>
          <a:xfrm>
            <a:off x="-9659815" y="-2297723"/>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spTree>
    <p:extLst>
      <p:ext uri="{BB962C8B-B14F-4D97-AF65-F5344CB8AC3E}">
        <p14:creationId xmlns:p14="http://schemas.microsoft.com/office/powerpoint/2010/main" val="176739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43E7A-5865-404C-9E21-648CDBCE2EE2}"/>
              </a:ext>
            </a:extLst>
          </p:cNvPr>
          <p:cNvSpPr txBox="1"/>
          <p:nvPr/>
        </p:nvSpPr>
        <p:spPr>
          <a:xfrm>
            <a:off x="15028986" y="2228240"/>
            <a:ext cx="5533291" cy="769441"/>
          </a:xfrm>
          <a:prstGeom prst="rect">
            <a:avLst/>
          </a:prstGeom>
          <a:noFill/>
        </p:spPr>
        <p:txBody>
          <a:bodyPr wrap="square" rtlCol="0">
            <a:spAutoFit/>
          </a:bodyPr>
          <a:lstStyle/>
          <a:p>
            <a:r>
              <a:rPr lang="en-IN" sz="4400" dirty="0">
                <a:latin typeface="Bodoni MT" panose="02070603080606020203" pitchFamily="18" charset="0"/>
              </a:rPr>
              <a:t>Code Snippet</a:t>
            </a:r>
          </a:p>
        </p:txBody>
      </p:sp>
      <p:sp>
        <p:nvSpPr>
          <p:cNvPr id="8" name="TextBox 7">
            <a:extLst>
              <a:ext uri="{FF2B5EF4-FFF2-40B4-BE49-F238E27FC236}">
                <a16:creationId xmlns:a16="http://schemas.microsoft.com/office/drawing/2014/main" id="{A3324894-EA27-442C-A386-54AD8545C802}"/>
              </a:ext>
            </a:extLst>
          </p:cNvPr>
          <p:cNvSpPr txBox="1"/>
          <p:nvPr/>
        </p:nvSpPr>
        <p:spPr>
          <a:xfrm>
            <a:off x="15386540" y="5732695"/>
            <a:ext cx="12860214" cy="707886"/>
          </a:xfrm>
          <a:prstGeom prst="rect">
            <a:avLst/>
          </a:prstGeom>
          <a:noFill/>
        </p:spPr>
        <p:txBody>
          <a:bodyPr wrap="square">
            <a:spAutoFit/>
          </a:bodyPr>
          <a:lstStyle/>
          <a:p>
            <a:r>
              <a:rPr lang="en-IN" sz="4000" b="1" dirty="0">
                <a:latin typeface="Bodoni MT" panose="02070603080606020203" pitchFamily="18" charset="0"/>
              </a:rPr>
              <a:t>Multicollinearity (VIF&gt;5)</a:t>
            </a:r>
          </a:p>
        </p:txBody>
      </p:sp>
      <p:pic>
        <p:nvPicPr>
          <p:cNvPr id="6" name="Picture 5">
            <a:extLst>
              <a:ext uri="{FF2B5EF4-FFF2-40B4-BE49-F238E27FC236}">
                <a16:creationId xmlns:a16="http://schemas.microsoft.com/office/drawing/2014/main" id="{697A71E1-9D40-4C2B-BF5C-D1F485796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0308" y="-4543977"/>
            <a:ext cx="12760929" cy="4492508"/>
          </a:xfrm>
          <a:prstGeom prst="rect">
            <a:avLst/>
          </a:prstGeom>
        </p:spPr>
      </p:pic>
      <p:sp>
        <p:nvSpPr>
          <p:cNvPr id="4" name="TextBox 3">
            <a:extLst>
              <a:ext uri="{FF2B5EF4-FFF2-40B4-BE49-F238E27FC236}">
                <a16:creationId xmlns:a16="http://schemas.microsoft.com/office/drawing/2014/main" id="{07229C56-1506-462B-87C9-B9337BF3C571}"/>
              </a:ext>
            </a:extLst>
          </p:cNvPr>
          <p:cNvSpPr txBox="1"/>
          <p:nvPr/>
        </p:nvSpPr>
        <p:spPr>
          <a:xfrm>
            <a:off x="1148862" y="187569"/>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cxnSp>
        <p:nvCxnSpPr>
          <p:cNvPr id="7" name="Straight Connector 6">
            <a:extLst>
              <a:ext uri="{FF2B5EF4-FFF2-40B4-BE49-F238E27FC236}">
                <a16:creationId xmlns:a16="http://schemas.microsoft.com/office/drawing/2014/main" id="{6180379A-2CC8-4C27-BA21-B749FDCF4E99}"/>
              </a:ext>
            </a:extLst>
          </p:cNvPr>
          <p:cNvCxnSpPr>
            <a:stCxn id="4" idx="2"/>
          </p:cNvCxnSpPr>
          <p:nvPr/>
        </p:nvCxnSpPr>
        <p:spPr>
          <a:xfrm>
            <a:off x="5861539" y="1664897"/>
            <a:ext cx="6826" cy="133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74B0ED-7CD4-436F-9408-96DDF65EF7CE}"/>
              </a:ext>
            </a:extLst>
          </p:cNvPr>
          <p:cNvCxnSpPr>
            <a:cxnSpLocks/>
          </p:cNvCxnSpPr>
          <p:nvPr/>
        </p:nvCxnSpPr>
        <p:spPr>
          <a:xfrm>
            <a:off x="1852246" y="2997681"/>
            <a:ext cx="82999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C46C0-346D-4EDB-9798-88F2C54381C5}"/>
              </a:ext>
            </a:extLst>
          </p:cNvPr>
          <p:cNvCxnSpPr/>
          <p:nvPr/>
        </p:nvCxnSpPr>
        <p:spPr>
          <a:xfrm>
            <a:off x="1852246"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2295C-179E-4B59-BAA4-95D01902B28F}"/>
              </a:ext>
            </a:extLst>
          </p:cNvPr>
          <p:cNvCxnSpPr/>
          <p:nvPr/>
        </p:nvCxnSpPr>
        <p:spPr>
          <a:xfrm>
            <a:off x="586836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281451-F427-4F72-894B-147C24655873}"/>
              </a:ext>
            </a:extLst>
          </p:cNvPr>
          <p:cNvCxnSpPr/>
          <p:nvPr/>
        </p:nvCxnSpPr>
        <p:spPr>
          <a:xfrm>
            <a:off x="1015218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1DCECE7-A4EE-4F76-B949-54E313225E1B}"/>
              </a:ext>
            </a:extLst>
          </p:cNvPr>
          <p:cNvGrpSpPr/>
          <p:nvPr/>
        </p:nvGrpSpPr>
        <p:grpSpPr>
          <a:xfrm>
            <a:off x="-6799385" y="2331289"/>
            <a:ext cx="4970584" cy="4327411"/>
            <a:chOff x="-6799385" y="2331289"/>
            <a:chExt cx="4970584" cy="4327411"/>
          </a:xfrm>
        </p:grpSpPr>
        <p:sp>
          <p:nvSpPr>
            <p:cNvPr id="17" name="Pentagon 16">
              <a:extLst>
                <a:ext uri="{FF2B5EF4-FFF2-40B4-BE49-F238E27FC236}">
                  <a16:creationId xmlns:a16="http://schemas.microsoft.com/office/drawing/2014/main" id="{9F37AD55-7B45-40AF-B8F7-F6B8F12DCACC}"/>
                </a:ext>
              </a:extLst>
            </p:cNvPr>
            <p:cNvSpPr/>
            <p:nvPr/>
          </p:nvSpPr>
          <p:spPr>
            <a:xfrm>
              <a:off x="-6799385" y="2331289"/>
              <a:ext cx="4970584" cy="4327411"/>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DA82634-C062-4E02-88B6-4A3914959391}"/>
                </a:ext>
              </a:extLst>
            </p:cNvPr>
            <p:cNvSpPr txBox="1"/>
            <p:nvPr/>
          </p:nvSpPr>
          <p:spPr>
            <a:xfrm>
              <a:off x="-6322988" y="3793703"/>
              <a:ext cx="4111450" cy="1938992"/>
            </a:xfrm>
            <a:prstGeom prst="rect">
              <a:avLst/>
            </a:prstGeom>
            <a:noFill/>
          </p:spPr>
          <p:txBody>
            <a:bodyPr wrap="square" rtlCol="0">
              <a:spAutoFit/>
            </a:bodyPr>
            <a:lstStyle/>
            <a:p>
              <a:pPr algn="ctr"/>
              <a:r>
                <a:rPr lang="en-IN" sz="6000" dirty="0">
                  <a:latin typeface="Bodoni MT" panose="02070603080606020203" pitchFamily="18" charset="0"/>
                </a:rPr>
                <a:t>Logistic Regression</a:t>
              </a:r>
            </a:p>
          </p:txBody>
        </p:sp>
      </p:grpSp>
      <p:grpSp>
        <p:nvGrpSpPr>
          <p:cNvPr id="20" name="Group 19">
            <a:extLst>
              <a:ext uri="{FF2B5EF4-FFF2-40B4-BE49-F238E27FC236}">
                <a16:creationId xmlns:a16="http://schemas.microsoft.com/office/drawing/2014/main" id="{E2F07642-4F1B-4470-B3EE-B0D344A264FB}"/>
              </a:ext>
            </a:extLst>
          </p:cNvPr>
          <p:cNvGrpSpPr/>
          <p:nvPr/>
        </p:nvGrpSpPr>
        <p:grpSpPr>
          <a:xfrm>
            <a:off x="-6322988" y="6729046"/>
            <a:ext cx="4970584" cy="4327411"/>
            <a:chOff x="-6799385" y="2331289"/>
            <a:chExt cx="4970584" cy="4327411"/>
          </a:xfrm>
        </p:grpSpPr>
        <p:sp>
          <p:nvSpPr>
            <p:cNvPr id="21" name="Pentagon 20">
              <a:extLst>
                <a:ext uri="{FF2B5EF4-FFF2-40B4-BE49-F238E27FC236}">
                  <a16:creationId xmlns:a16="http://schemas.microsoft.com/office/drawing/2014/main" id="{76E48811-33B4-458F-82DF-8F2B45BA3E08}"/>
                </a:ext>
              </a:extLst>
            </p:cNvPr>
            <p:cNvSpPr/>
            <p:nvPr/>
          </p:nvSpPr>
          <p:spPr>
            <a:xfrm>
              <a:off x="-6799385" y="2331289"/>
              <a:ext cx="4970584" cy="4327411"/>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7D94155-147C-428D-8C9A-07EADCA40E79}"/>
                </a:ext>
              </a:extLst>
            </p:cNvPr>
            <p:cNvSpPr txBox="1"/>
            <p:nvPr/>
          </p:nvSpPr>
          <p:spPr>
            <a:xfrm>
              <a:off x="-6322988" y="3793703"/>
              <a:ext cx="4111450" cy="1938992"/>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grpSp>
      <p:grpSp>
        <p:nvGrpSpPr>
          <p:cNvPr id="23" name="Group 22">
            <a:extLst>
              <a:ext uri="{FF2B5EF4-FFF2-40B4-BE49-F238E27FC236}">
                <a16:creationId xmlns:a16="http://schemas.microsoft.com/office/drawing/2014/main" id="{11A57B85-61E6-4E0D-ACE7-EC7E078E8E89}"/>
              </a:ext>
            </a:extLst>
          </p:cNvPr>
          <p:cNvGrpSpPr/>
          <p:nvPr/>
        </p:nvGrpSpPr>
        <p:grpSpPr>
          <a:xfrm>
            <a:off x="1371599" y="7383935"/>
            <a:ext cx="4970584" cy="4327411"/>
            <a:chOff x="-6799385" y="2331289"/>
            <a:chExt cx="4970584" cy="4327411"/>
          </a:xfrm>
        </p:grpSpPr>
        <p:sp>
          <p:nvSpPr>
            <p:cNvPr id="24" name="Pentagon 23">
              <a:extLst>
                <a:ext uri="{FF2B5EF4-FFF2-40B4-BE49-F238E27FC236}">
                  <a16:creationId xmlns:a16="http://schemas.microsoft.com/office/drawing/2014/main" id="{65BCAC31-9891-4267-94C5-9F4392178700}"/>
                </a:ext>
              </a:extLst>
            </p:cNvPr>
            <p:cNvSpPr/>
            <p:nvPr/>
          </p:nvSpPr>
          <p:spPr>
            <a:xfrm>
              <a:off x="-6799385" y="2331289"/>
              <a:ext cx="4970584" cy="4327411"/>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DEF1A893-ECB3-4468-920A-0C5E794F32C0}"/>
                </a:ext>
              </a:extLst>
            </p:cNvPr>
            <p:cNvSpPr txBox="1"/>
            <p:nvPr/>
          </p:nvSpPr>
          <p:spPr>
            <a:xfrm>
              <a:off x="-6322988" y="3793703"/>
              <a:ext cx="4111450" cy="1938992"/>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grpSp>
    </p:spTree>
    <p:extLst>
      <p:ext uri="{BB962C8B-B14F-4D97-AF65-F5344CB8AC3E}">
        <p14:creationId xmlns:p14="http://schemas.microsoft.com/office/powerpoint/2010/main" val="297021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29C56-1506-462B-87C9-B9337BF3C571}"/>
              </a:ext>
            </a:extLst>
          </p:cNvPr>
          <p:cNvSpPr txBox="1"/>
          <p:nvPr/>
        </p:nvSpPr>
        <p:spPr>
          <a:xfrm>
            <a:off x="1148862" y="187569"/>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cxnSp>
        <p:nvCxnSpPr>
          <p:cNvPr id="7" name="Straight Connector 6">
            <a:extLst>
              <a:ext uri="{FF2B5EF4-FFF2-40B4-BE49-F238E27FC236}">
                <a16:creationId xmlns:a16="http://schemas.microsoft.com/office/drawing/2014/main" id="{6180379A-2CC8-4C27-BA21-B749FDCF4E99}"/>
              </a:ext>
            </a:extLst>
          </p:cNvPr>
          <p:cNvCxnSpPr>
            <a:stCxn id="4" idx="2"/>
          </p:cNvCxnSpPr>
          <p:nvPr/>
        </p:nvCxnSpPr>
        <p:spPr>
          <a:xfrm>
            <a:off x="5861539" y="1664897"/>
            <a:ext cx="6826" cy="133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74B0ED-7CD4-436F-9408-96DDF65EF7CE}"/>
              </a:ext>
            </a:extLst>
          </p:cNvPr>
          <p:cNvCxnSpPr>
            <a:cxnSpLocks/>
          </p:cNvCxnSpPr>
          <p:nvPr/>
        </p:nvCxnSpPr>
        <p:spPr>
          <a:xfrm>
            <a:off x="1852246" y="2997681"/>
            <a:ext cx="82999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C46C0-346D-4EDB-9798-88F2C54381C5}"/>
              </a:ext>
            </a:extLst>
          </p:cNvPr>
          <p:cNvCxnSpPr/>
          <p:nvPr/>
        </p:nvCxnSpPr>
        <p:spPr>
          <a:xfrm>
            <a:off x="1852246"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2295C-179E-4B59-BAA4-95D01902B28F}"/>
              </a:ext>
            </a:extLst>
          </p:cNvPr>
          <p:cNvCxnSpPr/>
          <p:nvPr/>
        </p:nvCxnSpPr>
        <p:spPr>
          <a:xfrm>
            <a:off x="586836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281451-F427-4F72-894B-147C24655873}"/>
              </a:ext>
            </a:extLst>
          </p:cNvPr>
          <p:cNvCxnSpPr/>
          <p:nvPr/>
        </p:nvCxnSpPr>
        <p:spPr>
          <a:xfrm>
            <a:off x="1015218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entagon 16">
            <a:extLst>
              <a:ext uri="{FF2B5EF4-FFF2-40B4-BE49-F238E27FC236}">
                <a16:creationId xmlns:a16="http://schemas.microsoft.com/office/drawing/2014/main" id="{9F37AD55-7B45-40AF-B8F7-F6B8F12DCACC}"/>
              </a:ext>
            </a:extLst>
          </p:cNvPr>
          <p:cNvSpPr/>
          <p:nvPr/>
        </p:nvSpPr>
        <p:spPr>
          <a:xfrm>
            <a:off x="-9702850" y="202483"/>
            <a:ext cx="4943280" cy="432741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DA82634-C062-4E02-88B6-4A3914959391}"/>
              </a:ext>
            </a:extLst>
          </p:cNvPr>
          <p:cNvSpPr txBox="1"/>
          <p:nvPr/>
        </p:nvSpPr>
        <p:spPr>
          <a:xfrm>
            <a:off x="0" y="4063050"/>
            <a:ext cx="4088865" cy="1938992"/>
          </a:xfrm>
          <a:prstGeom prst="rect">
            <a:avLst/>
          </a:prstGeom>
          <a:noFill/>
        </p:spPr>
        <p:txBody>
          <a:bodyPr wrap="square" rtlCol="0">
            <a:spAutoFit/>
          </a:bodyPr>
          <a:lstStyle/>
          <a:p>
            <a:pPr algn="ctr"/>
            <a:r>
              <a:rPr lang="en-IN" sz="6000" dirty="0">
                <a:latin typeface="Bodoni MT" panose="02070603080606020203" pitchFamily="18" charset="0"/>
              </a:rPr>
              <a:t>Logistic Regression</a:t>
            </a:r>
          </a:p>
        </p:txBody>
      </p:sp>
      <p:grpSp>
        <p:nvGrpSpPr>
          <p:cNvPr id="20" name="Group 19">
            <a:extLst>
              <a:ext uri="{FF2B5EF4-FFF2-40B4-BE49-F238E27FC236}">
                <a16:creationId xmlns:a16="http://schemas.microsoft.com/office/drawing/2014/main" id="{E2F07642-4F1B-4470-B3EE-B0D344A264FB}"/>
              </a:ext>
            </a:extLst>
          </p:cNvPr>
          <p:cNvGrpSpPr/>
          <p:nvPr/>
        </p:nvGrpSpPr>
        <p:grpSpPr>
          <a:xfrm>
            <a:off x="-6322988" y="6729046"/>
            <a:ext cx="4970584" cy="4327411"/>
            <a:chOff x="-6799385" y="2331289"/>
            <a:chExt cx="4970584" cy="4327411"/>
          </a:xfrm>
        </p:grpSpPr>
        <p:sp>
          <p:nvSpPr>
            <p:cNvPr id="21" name="Pentagon 20">
              <a:extLst>
                <a:ext uri="{FF2B5EF4-FFF2-40B4-BE49-F238E27FC236}">
                  <a16:creationId xmlns:a16="http://schemas.microsoft.com/office/drawing/2014/main" id="{76E48811-33B4-458F-82DF-8F2B45BA3E08}"/>
                </a:ext>
              </a:extLst>
            </p:cNvPr>
            <p:cNvSpPr/>
            <p:nvPr/>
          </p:nvSpPr>
          <p:spPr>
            <a:xfrm>
              <a:off x="-6799385" y="2331289"/>
              <a:ext cx="4970584" cy="4327411"/>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7D94155-147C-428D-8C9A-07EADCA40E79}"/>
                </a:ext>
              </a:extLst>
            </p:cNvPr>
            <p:cNvSpPr txBox="1"/>
            <p:nvPr/>
          </p:nvSpPr>
          <p:spPr>
            <a:xfrm>
              <a:off x="-6322988" y="3793703"/>
              <a:ext cx="4111450" cy="1938992"/>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grpSp>
      <p:grpSp>
        <p:nvGrpSpPr>
          <p:cNvPr id="23" name="Group 22">
            <a:extLst>
              <a:ext uri="{FF2B5EF4-FFF2-40B4-BE49-F238E27FC236}">
                <a16:creationId xmlns:a16="http://schemas.microsoft.com/office/drawing/2014/main" id="{11A57B85-61E6-4E0D-ACE7-EC7E078E8E89}"/>
              </a:ext>
            </a:extLst>
          </p:cNvPr>
          <p:cNvGrpSpPr/>
          <p:nvPr/>
        </p:nvGrpSpPr>
        <p:grpSpPr>
          <a:xfrm>
            <a:off x="1371599" y="7383935"/>
            <a:ext cx="4970584" cy="4327411"/>
            <a:chOff x="-6799385" y="2331289"/>
            <a:chExt cx="4970584" cy="4327411"/>
          </a:xfrm>
        </p:grpSpPr>
        <p:sp>
          <p:nvSpPr>
            <p:cNvPr id="24" name="Pentagon 23">
              <a:extLst>
                <a:ext uri="{FF2B5EF4-FFF2-40B4-BE49-F238E27FC236}">
                  <a16:creationId xmlns:a16="http://schemas.microsoft.com/office/drawing/2014/main" id="{65BCAC31-9891-4267-94C5-9F4392178700}"/>
                </a:ext>
              </a:extLst>
            </p:cNvPr>
            <p:cNvSpPr/>
            <p:nvPr/>
          </p:nvSpPr>
          <p:spPr>
            <a:xfrm>
              <a:off x="-6799385" y="2331289"/>
              <a:ext cx="4970584" cy="4327411"/>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DEF1A893-ECB3-4468-920A-0C5E794F32C0}"/>
                </a:ext>
              </a:extLst>
            </p:cNvPr>
            <p:cNvSpPr txBox="1"/>
            <p:nvPr/>
          </p:nvSpPr>
          <p:spPr>
            <a:xfrm>
              <a:off x="-6322988" y="3793703"/>
              <a:ext cx="4111450" cy="1938992"/>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grpSp>
    </p:spTree>
    <p:extLst>
      <p:ext uri="{BB962C8B-B14F-4D97-AF65-F5344CB8AC3E}">
        <p14:creationId xmlns:p14="http://schemas.microsoft.com/office/powerpoint/2010/main" val="2165236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29C56-1506-462B-87C9-B9337BF3C571}"/>
              </a:ext>
            </a:extLst>
          </p:cNvPr>
          <p:cNvSpPr txBox="1"/>
          <p:nvPr/>
        </p:nvSpPr>
        <p:spPr>
          <a:xfrm>
            <a:off x="1148862" y="187569"/>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cxnSp>
        <p:nvCxnSpPr>
          <p:cNvPr id="7" name="Straight Connector 6">
            <a:extLst>
              <a:ext uri="{FF2B5EF4-FFF2-40B4-BE49-F238E27FC236}">
                <a16:creationId xmlns:a16="http://schemas.microsoft.com/office/drawing/2014/main" id="{6180379A-2CC8-4C27-BA21-B749FDCF4E99}"/>
              </a:ext>
            </a:extLst>
          </p:cNvPr>
          <p:cNvCxnSpPr>
            <a:stCxn id="4" idx="2"/>
          </p:cNvCxnSpPr>
          <p:nvPr/>
        </p:nvCxnSpPr>
        <p:spPr>
          <a:xfrm>
            <a:off x="5861539" y="1664897"/>
            <a:ext cx="6826" cy="133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74B0ED-7CD4-436F-9408-96DDF65EF7CE}"/>
              </a:ext>
            </a:extLst>
          </p:cNvPr>
          <p:cNvCxnSpPr>
            <a:cxnSpLocks/>
          </p:cNvCxnSpPr>
          <p:nvPr/>
        </p:nvCxnSpPr>
        <p:spPr>
          <a:xfrm>
            <a:off x="1852246" y="2997681"/>
            <a:ext cx="82999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C46C0-346D-4EDB-9798-88F2C54381C5}"/>
              </a:ext>
            </a:extLst>
          </p:cNvPr>
          <p:cNvCxnSpPr/>
          <p:nvPr/>
        </p:nvCxnSpPr>
        <p:spPr>
          <a:xfrm>
            <a:off x="1852246"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2295C-179E-4B59-BAA4-95D01902B28F}"/>
              </a:ext>
            </a:extLst>
          </p:cNvPr>
          <p:cNvCxnSpPr/>
          <p:nvPr/>
        </p:nvCxnSpPr>
        <p:spPr>
          <a:xfrm>
            <a:off x="586836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281451-F427-4F72-894B-147C24655873}"/>
              </a:ext>
            </a:extLst>
          </p:cNvPr>
          <p:cNvCxnSpPr/>
          <p:nvPr/>
        </p:nvCxnSpPr>
        <p:spPr>
          <a:xfrm>
            <a:off x="10152185" y="29976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A82634-C062-4E02-88B6-4A3914959391}"/>
              </a:ext>
            </a:extLst>
          </p:cNvPr>
          <p:cNvSpPr txBox="1"/>
          <p:nvPr/>
        </p:nvSpPr>
        <p:spPr>
          <a:xfrm>
            <a:off x="253290" y="3809292"/>
            <a:ext cx="4088865" cy="1938992"/>
          </a:xfrm>
          <a:prstGeom prst="rect">
            <a:avLst/>
          </a:prstGeom>
          <a:noFill/>
        </p:spPr>
        <p:txBody>
          <a:bodyPr wrap="square" rtlCol="0">
            <a:spAutoFit/>
          </a:bodyPr>
          <a:lstStyle/>
          <a:p>
            <a:pPr algn="ctr"/>
            <a:r>
              <a:rPr lang="en-IN" sz="6000" dirty="0">
                <a:latin typeface="Bodoni MT" panose="02070603080606020203" pitchFamily="18" charset="0"/>
              </a:rPr>
              <a:t>Logistic Regression</a:t>
            </a:r>
          </a:p>
        </p:txBody>
      </p:sp>
      <p:sp>
        <p:nvSpPr>
          <p:cNvPr id="22" name="TextBox 21">
            <a:extLst>
              <a:ext uri="{FF2B5EF4-FFF2-40B4-BE49-F238E27FC236}">
                <a16:creationId xmlns:a16="http://schemas.microsoft.com/office/drawing/2014/main" id="{E7D94155-147C-428D-8C9A-07EADCA40E79}"/>
              </a:ext>
            </a:extLst>
          </p:cNvPr>
          <p:cNvSpPr txBox="1"/>
          <p:nvPr/>
        </p:nvSpPr>
        <p:spPr>
          <a:xfrm>
            <a:off x="4040275" y="3860319"/>
            <a:ext cx="4111450" cy="1938992"/>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sp>
        <p:nvSpPr>
          <p:cNvPr id="25" name="TextBox 24">
            <a:extLst>
              <a:ext uri="{FF2B5EF4-FFF2-40B4-BE49-F238E27FC236}">
                <a16:creationId xmlns:a16="http://schemas.microsoft.com/office/drawing/2014/main" id="{DEF1A893-ECB3-4468-920A-0C5E794F32C0}"/>
              </a:ext>
            </a:extLst>
          </p:cNvPr>
          <p:cNvSpPr txBox="1"/>
          <p:nvPr/>
        </p:nvSpPr>
        <p:spPr>
          <a:xfrm>
            <a:off x="7678596" y="3911346"/>
            <a:ext cx="4111450" cy="1938992"/>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3074" name="Picture 2" descr="Machine Learning- Logistic Regression Algorithm">
            <a:extLst>
              <a:ext uri="{FF2B5EF4-FFF2-40B4-BE49-F238E27FC236}">
                <a16:creationId xmlns:a16="http://schemas.microsoft.com/office/drawing/2014/main" id="{D73C6968-AD46-4E59-AFC0-07F3562DE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9662" y="-3860319"/>
            <a:ext cx="8405026" cy="472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58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29C56-1506-462B-87C9-B9337BF3C571}"/>
              </a:ext>
            </a:extLst>
          </p:cNvPr>
          <p:cNvSpPr txBox="1"/>
          <p:nvPr/>
        </p:nvSpPr>
        <p:spPr>
          <a:xfrm>
            <a:off x="13786339" y="-3071447"/>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cxnSp>
        <p:nvCxnSpPr>
          <p:cNvPr id="7" name="Straight Connector 6">
            <a:extLst>
              <a:ext uri="{FF2B5EF4-FFF2-40B4-BE49-F238E27FC236}">
                <a16:creationId xmlns:a16="http://schemas.microsoft.com/office/drawing/2014/main" id="{6180379A-2CC8-4C27-BA21-B749FDCF4E99}"/>
              </a:ext>
            </a:extLst>
          </p:cNvPr>
          <p:cNvCxnSpPr>
            <a:stCxn id="4" idx="2"/>
          </p:cNvCxnSpPr>
          <p:nvPr/>
        </p:nvCxnSpPr>
        <p:spPr>
          <a:xfrm>
            <a:off x="18499016" y="-1594119"/>
            <a:ext cx="6826" cy="133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74B0ED-7CD4-436F-9408-96DDF65EF7CE}"/>
              </a:ext>
            </a:extLst>
          </p:cNvPr>
          <p:cNvCxnSpPr>
            <a:cxnSpLocks/>
          </p:cNvCxnSpPr>
          <p:nvPr/>
        </p:nvCxnSpPr>
        <p:spPr>
          <a:xfrm>
            <a:off x="13551877" y="0"/>
            <a:ext cx="82999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C46C0-346D-4EDB-9798-88F2C54381C5}"/>
              </a:ext>
            </a:extLst>
          </p:cNvPr>
          <p:cNvCxnSpPr/>
          <p:nvPr/>
        </p:nvCxnSpPr>
        <p:spPr>
          <a:xfrm>
            <a:off x="18264553" y="3499325"/>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2295C-179E-4B59-BAA4-95D01902B28F}"/>
              </a:ext>
            </a:extLst>
          </p:cNvPr>
          <p:cNvCxnSpPr/>
          <p:nvPr/>
        </p:nvCxnSpPr>
        <p:spPr>
          <a:xfrm>
            <a:off x="18880980" y="1992923"/>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281451-F427-4F72-894B-147C24655873}"/>
              </a:ext>
            </a:extLst>
          </p:cNvPr>
          <p:cNvCxnSpPr/>
          <p:nvPr/>
        </p:nvCxnSpPr>
        <p:spPr>
          <a:xfrm>
            <a:off x="18686585" y="11688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A82634-C062-4E02-88B6-4A3914959391}"/>
              </a:ext>
            </a:extLst>
          </p:cNvPr>
          <p:cNvSpPr txBox="1"/>
          <p:nvPr/>
        </p:nvSpPr>
        <p:spPr>
          <a:xfrm>
            <a:off x="7506138" y="38166"/>
            <a:ext cx="4088865" cy="1938992"/>
          </a:xfrm>
          <a:prstGeom prst="rect">
            <a:avLst/>
          </a:prstGeom>
          <a:noFill/>
        </p:spPr>
        <p:txBody>
          <a:bodyPr wrap="square" rtlCol="0">
            <a:spAutoFit/>
          </a:bodyPr>
          <a:lstStyle/>
          <a:p>
            <a:pPr algn="ctr"/>
            <a:r>
              <a:rPr lang="en-IN" sz="6000" dirty="0">
                <a:latin typeface="Bodoni MT" panose="02070603080606020203" pitchFamily="18" charset="0"/>
              </a:rPr>
              <a:t>Logistic Regression</a:t>
            </a:r>
          </a:p>
        </p:txBody>
      </p:sp>
      <p:sp>
        <p:nvSpPr>
          <p:cNvPr id="22" name="TextBox 21">
            <a:extLst>
              <a:ext uri="{FF2B5EF4-FFF2-40B4-BE49-F238E27FC236}">
                <a16:creationId xmlns:a16="http://schemas.microsoft.com/office/drawing/2014/main" id="{E7D94155-147C-428D-8C9A-07EADCA40E79}"/>
              </a:ext>
            </a:extLst>
          </p:cNvPr>
          <p:cNvSpPr txBox="1"/>
          <p:nvPr/>
        </p:nvSpPr>
        <p:spPr>
          <a:xfrm>
            <a:off x="13188442" y="1560333"/>
            <a:ext cx="4111450" cy="1938992"/>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sp>
        <p:nvSpPr>
          <p:cNvPr id="25" name="TextBox 24">
            <a:extLst>
              <a:ext uri="{FF2B5EF4-FFF2-40B4-BE49-F238E27FC236}">
                <a16:creationId xmlns:a16="http://schemas.microsoft.com/office/drawing/2014/main" id="{DEF1A893-ECB3-4468-920A-0C5E794F32C0}"/>
              </a:ext>
            </a:extLst>
          </p:cNvPr>
          <p:cNvSpPr txBox="1"/>
          <p:nvPr/>
        </p:nvSpPr>
        <p:spPr>
          <a:xfrm>
            <a:off x="13188442" y="3727753"/>
            <a:ext cx="4111450" cy="1938992"/>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3074" name="Picture 2" descr="Machine Learning- Logistic Regression Algorithm">
            <a:extLst>
              <a:ext uri="{FF2B5EF4-FFF2-40B4-BE49-F238E27FC236}">
                <a16:creationId xmlns:a16="http://schemas.microsoft.com/office/drawing/2014/main" id="{D73C6968-AD46-4E59-AFC0-07F3562DE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18" y="0"/>
            <a:ext cx="9690294" cy="6857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B065A7-1CC2-4BE8-B00F-34452DF9BB27}"/>
              </a:ext>
            </a:extLst>
          </p:cNvPr>
          <p:cNvSpPr txBox="1"/>
          <p:nvPr/>
        </p:nvSpPr>
        <p:spPr>
          <a:xfrm>
            <a:off x="6412733" y="2619757"/>
            <a:ext cx="5576364" cy="3046988"/>
          </a:xfrm>
          <a:prstGeom prst="rect">
            <a:avLst/>
          </a:prstGeom>
          <a:noFill/>
        </p:spPr>
        <p:txBody>
          <a:bodyPr wrap="square" rtlCol="0">
            <a:spAutoFit/>
          </a:bodyPr>
          <a:lstStyle/>
          <a:p>
            <a:r>
              <a:rPr lang="en-US" sz="2400" dirty="0">
                <a:latin typeface="Bodoni MT" panose="02070603080606020203" pitchFamily="18" charset="0"/>
              </a:rPr>
              <a:t>Logistic regression is a type of supervised machine learning algorithm used for binary classification problems, where the target variable is a binary outcome (0 or 1). It's an extension of linear regression, but instead of predicting a continuous value, it predicts the probability of the binary outcome. </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20F7A76F-2F7A-4B15-841D-04D60F390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2964" y="560452"/>
            <a:ext cx="8135485" cy="5877745"/>
          </a:xfrm>
          <a:prstGeom prst="rect">
            <a:avLst/>
          </a:prstGeom>
        </p:spPr>
      </p:pic>
    </p:spTree>
    <p:extLst>
      <p:ext uri="{BB962C8B-B14F-4D97-AF65-F5344CB8AC3E}">
        <p14:creationId xmlns:p14="http://schemas.microsoft.com/office/powerpoint/2010/main" val="1946790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E70F47-8CB5-4AD3-B95A-E8E5F6078A60}"/>
              </a:ext>
            </a:extLst>
          </p:cNvPr>
          <p:cNvSpPr txBox="1"/>
          <p:nvPr/>
        </p:nvSpPr>
        <p:spPr>
          <a:xfrm>
            <a:off x="-26060400" y="-6096000"/>
            <a:ext cx="45034200" cy="29718000"/>
          </a:xfrm>
          <a:custGeom>
            <a:avLst/>
            <a:gdLst/>
            <a:ahLst/>
            <a:cxnLst/>
            <a:rect l="l" t="t" r="r" b="b"/>
            <a:pathLst>
              <a:path w="12192000" h="6858000">
                <a:moveTo>
                  <a:pt x="5993228" y="5167216"/>
                </a:moveTo>
                <a:cubicBezTo>
                  <a:pt x="6006939" y="5167216"/>
                  <a:pt x="6019299" y="5170644"/>
                  <a:pt x="6030309" y="5177499"/>
                </a:cubicBezTo>
                <a:cubicBezTo>
                  <a:pt x="6041319" y="5184354"/>
                  <a:pt x="6046825" y="5194118"/>
                  <a:pt x="6046825" y="5206790"/>
                </a:cubicBezTo>
                <a:cubicBezTo>
                  <a:pt x="6046825" y="5227980"/>
                  <a:pt x="6035866" y="5246468"/>
                  <a:pt x="6013950" y="5262257"/>
                </a:cubicBezTo>
                <a:cubicBezTo>
                  <a:pt x="5992033" y="5278045"/>
                  <a:pt x="5964248" y="5285939"/>
                  <a:pt x="5930594" y="5285939"/>
                </a:cubicBezTo>
                <a:cubicBezTo>
                  <a:pt x="5877829" y="5285939"/>
                  <a:pt x="5851446" y="5266619"/>
                  <a:pt x="5851446" y="5227980"/>
                </a:cubicBezTo>
                <a:cubicBezTo>
                  <a:pt x="5851446" y="5203466"/>
                  <a:pt x="5861313" y="5184978"/>
                  <a:pt x="5881049" y="5172513"/>
                </a:cubicBezTo>
                <a:lnTo>
                  <a:pt x="5914702" y="5171267"/>
                </a:lnTo>
                <a:cubicBezTo>
                  <a:pt x="5923843" y="5171059"/>
                  <a:pt x="5937865" y="5170332"/>
                  <a:pt x="5956770" y="5169086"/>
                </a:cubicBezTo>
                <a:cubicBezTo>
                  <a:pt x="5975674" y="5167839"/>
                  <a:pt x="5987827" y="5167216"/>
                  <a:pt x="5993228" y="5167216"/>
                </a:cubicBezTo>
                <a:close/>
                <a:moveTo>
                  <a:pt x="8426372" y="5011100"/>
                </a:moveTo>
                <a:lnTo>
                  <a:pt x="8426372" y="5044754"/>
                </a:lnTo>
                <a:cubicBezTo>
                  <a:pt x="8426372" y="5059295"/>
                  <a:pt x="8424710" y="5070721"/>
                  <a:pt x="8421386" y="5079031"/>
                </a:cubicBezTo>
                <a:cubicBezTo>
                  <a:pt x="8418062" y="5087340"/>
                  <a:pt x="8411466" y="5095598"/>
                  <a:pt x="8401599" y="5103803"/>
                </a:cubicBezTo>
                <a:cubicBezTo>
                  <a:pt x="8391732" y="5112009"/>
                  <a:pt x="8380670" y="5116112"/>
                  <a:pt x="8368413" y="5116112"/>
                </a:cubicBezTo>
                <a:cubicBezTo>
                  <a:pt x="8358857" y="5116112"/>
                  <a:pt x="8350391" y="5112269"/>
                  <a:pt x="8343017" y="5104582"/>
                </a:cubicBezTo>
                <a:cubicBezTo>
                  <a:pt x="8335642" y="5096896"/>
                  <a:pt x="8331955" y="5086094"/>
                  <a:pt x="8331955" y="5072175"/>
                </a:cubicBezTo>
                <a:cubicBezTo>
                  <a:pt x="8331955" y="5053063"/>
                  <a:pt x="8338083" y="5038469"/>
                  <a:pt x="8350339" y="5028394"/>
                </a:cubicBezTo>
                <a:cubicBezTo>
                  <a:pt x="8362596" y="5018319"/>
                  <a:pt x="8387940" y="5012554"/>
                  <a:pt x="8426372" y="5011100"/>
                </a:cubicBezTo>
                <a:close/>
                <a:moveTo>
                  <a:pt x="6940472" y="5011100"/>
                </a:moveTo>
                <a:lnTo>
                  <a:pt x="6940472" y="5044754"/>
                </a:lnTo>
                <a:cubicBezTo>
                  <a:pt x="6940472" y="5059295"/>
                  <a:pt x="6938810" y="5070721"/>
                  <a:pt x="6935486" y="5079031"/>
                </a:cubicBezTo>
                <a:cubicBezTo>
                  <a:pt x="6932163" y="5087340"/>
                  <a:pt x="6925567" y="5095598"/>
                  <a:pt x="6915699" y="5103803"/>
                </a:cubicBezTo>
                <a:cubicBezTo>
                  <a:pt x="6905832" y="5112009"/>
                  <a:pt x="6894770" y="5116112"/>
                  <a:pt x="6882513" y="5116112"/>
                </a:cubicBezTo>
                <a:cubicBezTo>
                  <a:pt x="6872957" y="5116112"/>
                  <a:pt x="6864492" y="5112269"/>
                  <a:pt x="6857117" y="5104582"/>
                </a:cubicBezTo>
                <a:cubicBezTo>
                  <a:pt x="6849742" y="5096896"/>
                  <a:pt x="6846055" y="5086094"/>
                  <a:pt x="6846055" y="5072175"/>
                </a:cubicBezTo>
                <a:cubicBezTo>
                  <a:pt x="6846055" y="5053063"/>
                  <a:pt x="6852183" y="5038469"/>
                  <a:pt x="6864439" y="5028394"/>
                </a:cubicBezTo>
                <a:cubicBezTo>
                  <a:pt x="6876696" y="5018319"/>
                  <a:pt x="6902041" y="5012554"/>
                  <a:pt x="6940472" y="5011100"/>
                </a:cubicBezTo>
                <a:close/>
                <a:moveTo>
                  <a:pt x="9445570" y="4978381"/>
                </a:moveTo>
                <a:lnTo>
                  <a:pt x="9445570" y="5030108"/>
                </a:lnTo>
                <a:lnTo>
                  <a:pt x="9578938" y="5030108"/>
                </a:lnTo>
                <a:lnTo>
                  <a:pt x="9578938" y="4978381"/>
                </a:lnTo>
                <a:close/>
                <a:moveTo>
                  <a:pt x="7959066" y="4926031"/>
                </a:moveTo>
                <a:lnTo>
                  <a:pt x="8015778" y="4926031"/>
                </a:lnTo>
                <a:cubicBezTo>
                  <a:pt x="8055457" y="4926031"/>
                  <a:pt x="8082203" y="4933613"/>
                  <a:pt x="8096018" y="4948778"/>
                </a:cubicBezTo>
                <a:cubicBezTo>
                  <a:pt x="8109833" y="4963943"/>
                  <a:pt x="8116740" y="4988041"/>
                  <a:pt x="8116740" y="5021071"/>
                </a:cubicBezTo>
                <a:cubicBezTo>
                  <a:pt x="8116740" y="5052024"/>
                  <a:pt x="8112170" y="5074720"/>
                  <a:pt x="8103029" y="5089158"/>
                </a:cubicBezTo>
                <a:cubicBezTo>
                  <a:pt x="8093888" y="5103596"/>
                  <a:pt x="8082826" y="5112477"/>
                  <a:pt x="8069843" y="5115800"/>
                </a:cubicBezTo>
                <a:cubicBezTo>
                  <a:pt x="8056859" y="5119124"/>
                  <a:pt x="8039461" y="5120786"/>
                  <a:pt x="8017648" y="5120786"/>
                </a:cubicBezTo>
                <a:lnTo>
                  <a:pt x="7959066" y="5120786"/>
                </a:lnTo>
                <a:close/>
                <a:moveTo>
                  <a:pt x="5928102" y="4899855"/>
                </a:moveTo>
                <a:cubicBezTo>
                  <a:pt x="5943267" y="4899855"/>
                  <a:pt x="5954745" y="4903439"/>
                  <a:pt x="5962534" y="4910606"/>
                </a:cubicBezTo>
                <a:cubicBezTo>
                  <a:pt x="5970325" y="4917773"/>
                  <a:pt x="5974220" y="4933613"/>
                  <a:pt x="5974220" y="4958126"/>
                </a:cubicBezTo>
                <a:cubicBezTo>
                  <a:pt x="5974220" y="4997597"/>
                  <a:pt x="5972039" y="5022422"/>
                  <a:pt x="5967676" y="5032601"/>
                </a:cubicBezTo>
                <a:cubicBezTo>
                  <a:pt x="5963313" y="5042780"/>
                  <a:pt x="5950330" y="5047870"/>
                  <a:pt x="5928725" y="5047870"/>
                </a:cubicBezTo>
                <a:cubicBezTo>
                  <a:pt x="5907535" y="5047870"/>
                  <a:pt x="5894707" y="5042884"/>
                  <a:pt x="5890241" y="5032912"/>
                </a:cubicBezTo>
                <a:cubicBezTo>
                  <a:pt x="5885775" y="5022941"/>
                  <a:pt x="5883541" y="5000713"/>
                  <a:pt x="5883541" y="4966228"/>
                </a:cubicBezTo>
                <a:cubicBezTo>
                  <a:pt x="5883541" y="4942338"/>
                  <a:pt x="5885931" y="4925304"/>
                  <a:pt x="5890708" y="4915124"/>
                </a:cubicBezTo>
                <a:cubicBezTo>
                  <a:pt x="5895487" y="4904945"/>
                  <a:pt x="5907951" y="4899855"/>
                  <a:pt x="5928102" y="4899855"/>
                </a:cubicBezTo>
                <a:close/>
                <a:moveTo>
                  <a:pt x="7451478" y="4897986"/>
                </a:moveTo>
                <a:cubicBezTo>
                  <a:pt x="7474330" y="4897986"/>
                  <a:pt x="7492299" y="4906243"/>
                  <a:pt x="7505386" y="4922759"/>
                </a:cubicBezTo>
                <a:cubicBezTo>
                  <a:pt x="7518474" y="4939274"/>
                  <a:pt x="7525018" y="4963735"/>
                  <a:pt x="7525018" y="4996143"/>
                </a:cubicBezTo>
                <a:cubicBezTo>
                  <a:pt x="7525018" y="5030212"/>
                  <a:pt x="7522941" y="5054829"/>
                  <a:pt x="7518786" y="5069994"/>
                </a:cubicBezTo>
                <a:cubicBezTo>
                  <a:pt x="7514631" y="5085159"/>
                  <a:pt x="7505906" y="5098662"/>
                  <a:pt x="7492610" y="5110503"/>
                </a:cubicBezTo>
                <a:cubicBezTo>
                  <a:pt x="7479315" y="5122344"/>
                  <a:pt x="7463942" y="5128265"/>
                  <a:pt x="7446492" y="5128265"/>
                </a:cubicBezTo>
                <a:cubicBezTo>
                  <a:pt x="7430289" y="5128265"/>
                  <a:pt x="7418552" y="5122448"/>
                  <a:pt x="7411280" y="5110815"/>
                </a:cubicBezTo>
                <a:cubicBezTo>
                  <a:pt x="7404009" y="5099181"/>
                  <a:pt x="7400374" y="5071033"/>
                  <a:pt x="7400374" y="5026369"/>
                </a:cubicBezTo>
                <a:cubicBezTo>
                  <a:pt x="7400374" y="4974642"/>
                  <a:pt x="7403230" y="4940313"/>
                  <a:pt x="7408943" y="4923382"/>
                </a:cubicBezTo>
                <a:cubicBezTo>
                  <a:pt x="7414656" y="4906451"/>
                  <a:pt x="7428835" y="4897986"/>
                  <a:pt x="7451478" y="4897986"/>
                </a:cubicBezTo>
                <a:close/>
                <a:moveTo>
                  <a:pt x="6593740" y="4897986"/>
                </a:moveTo>
                <a:cubicBezTo>
                  <a:pt x="6609528" y="4897986"/>
                  <a:pt x="6621940" y="4901569"/>
                  <a:pt x="6630977" y="4908736"/>
                </a:cubicBezTo>
                <a:cubicBezTo>
                  <a:pt x="6640014" y="4915903"/>
                  <a:pt x="6645830" y="4925615"/>
                  <a:pt x="6648427" y="4937872"/>
                </a:cubicBezTo>
                <a:cubicBezTo>
                  <a:pt x="6651024" y="4950128"/>
                  <a:pt x="6652322" y="4975369"/>
                  <a:pt x="6652322" y="5013593"/>
                </a:cubicBezTo>
                <a:cubicBezTo>
                  <a:pt x="6652322" y="5051609"/>
                  <a:pt x="6651024" y="5077005"/>
                  <a:pt x="6648427" y="5089781"/>
                </a:cubicBezTo>
                <a:cubicBezTo>
                  <a:pt x="6645830" y="5102557"/>
                  <a:pt x="6639702" y="5112529"/>
                  <a:pt x="6630042" y="5119696"/>
                </a:cubicBezTo>
                <a:cubicBezTo>
                  <a:pt x="6620382" y="5126863"/>
                  <a:pt x="6608281" y="5130446"/>
                  <a:pt x="6593740" y="5130446"/>
                </a:cubicBezTo>
                <a:cubicBezTo>
                  <a:pt x="6579406" y="5130446"/>
                  <a:pt x="6567513" y="5126914"/>
                  <a:pt x="6558060" y="5119851"/>
                </a:cubicBezTo>
                <a:cubicBezTo>
                  <a:pt x="6548608" y="5112788"/>
                  <a:pt x="6542480" y="5103024"/>
                  <a:pt x="6539676" y="5090560"/>
                </a:cubicBezTo>
                <a:cubicBezTo>
                  <a:pt x="6536871" y="5078096"/>
                  <a:pt x="6535469" y="5052648"/>
                  <a:pt x="6535469" y="5014216"/>
                </a:cubicBezTo>
                <a:cubicBezTo>
                  <a:pt x="6535469" y="4975992"/>
                  <a:pt x="6536611" y="4950752"/>
                  <a:pt x="6538897" y="4938495"/>
                </a:cubicBezTo>
                <a:cubicBezTo>
                  <a:pt x="6541182" y="4926238"/>
                  <a:pt x="6547154" y="4916423"/>
                  <a:pt x="6556814" y="4909048"/>
                </a:cubicBezTo>
                <a:cubicBezTo>
                  <a:pt x="6566474" y="4901673"/>
                  <a:pt x="6578782" y="4897986"/>
                  <a:pt x="6593740" y="4897986"/>
                </a:cubicBezTo>
                <a:close/>
                <a:moveTo>
                  <a:pt x="6293530" y="4897986"/>
                </a:moveTo>
                <a:cubicBezTo>
                  <a:pt x="6314720" y="4897986"/>
                  <a:pt x="6327651" y="4905309"/>
                  <a:pt x="6332325" y="4919954"/>
                </a:cubicBezTo>
                <a:cubicBezTo>
                  <a:pt x="6337000" y="4934600"/>
                  <a:pt x="6339337" y="4964982"/>
                  <a:pt x="6339337" y="5011100"/>
                </a:cubicBezTo>
                <a:cubicBezTo>
                  <a:pt x="6339337" y="5056387"/>
                  <a:pt x="6337104" y="5087236"/>
                  <a:pt x="6332637" y="5103648"/>
                </a:cubicBezTo>
                <a:cubicBezTo>
                  <a:pt x="6328170" y="5120059"/>
                  <a:pt x="6315550" y="5128265"/>
                  <a:pt x="6294777" y="5128265"/>
                </a:cubicBezTo>
                <a:cubicBezTo>
                  <a:pt x="6274626" y="5128265"/>
                  <a:pt x="6256604" y="5118657"/>
                  <a:pt x="6240713" y="5099441"/>
                </a:cubicBezTo>
                <a:cubicBezTo>
                  <a:pt x="6224821" y="5080225"/>
                  <a:pt x="6216875" y="5053894"/>
                  <a:pt x="6216875" y="5020448"/>
                </a:cubicBezTo>
                <a:cubicBezTo>
                  <a:pt x="6216875" y="4986171"/>
                  <a:pt x="6219315" y="4962229"/>
                  <a:pt x="6224197" y="4948622"/>
                </a:cubicBezTo>
                <a:cubicBezTo>
                  <a:pt x="6229079" y="4935015"/>
                  <a:pt x="6237752" y="4923174"/>
                  <a:pt x="6250217" y="4913099"/>
                </a:cubicBezTo>
                <a:cubicBezTo>
                  <a:pt x="6262681" y="4903024"/>
                  <a:pt x="6277119" y="4897986"/>
                  <a:pt x="6293530" y="4897986"/>
                </a:cubicBezTo>
                <a:close/>
                <a:moveTo>
                  <a:pt x="4886947" y="4897986"/>
                </a:moveTo>
                <a:cubicBezTo>
                  <a:pt x="4896502" y="4897986"/>
                  <a:pt x="4905176" y="4901154"/>
                  <a:pt x="4912966" y="4907490"/>
                </a:cubicBezTo>
                <a:cubicBezTo>
                  <a:pt x="4920757" y="4913826"/>
                  <a:pt x="4925742" y="4923590"/>
                  <a:pt x="4927923" y="4936781"/>
                </a:cubicBezTo>
                <a:cubicBezTo>
                  <a:pt x="4930104" y="4949973"/>
                  <a:pt x="4931195" y="4975992"/>
                  <a:pt x="4931195" y="5014839"/>
                </a:cubicBezTo>
                <a:cubicBezTo>
                  <a:pt x="4931195" y="5060334"/>
                  <a:pt x="4927560" y="5090300"/>
                  <a:pt x="4920289" y="5104738"/>
                </a:cubicBezTo>
                <a:cubicBezTo>
                  <a:pt x="4913018" y="5119176"/>
                  <a:pt x="4900865" y="5126395"/>
                  <a:pt x="4883830" y="5126395"/>
                </a:cubicBezTo>
                <a:cubicBezTo>
                  <a:pt x="4867419" y="5126395"/>
                  <a:pt x="4852514" y="5121357"/>
                  <a:pt x="4839115" y="5111282"/>
                </a:cubicBezTo>
                <a:cubicBezTo>
                  <a:pt x="4825716" y="5101207"/>
                  <a:pt x="4817250" y="5089210"/>
                  <a:pt x="4813718" y="5075291"/>
                </a:cubicBezTo>
                <a:cubicBezTo>
                  <a:pt x="4810187" y="5061373"/>
                  <a:pt x="4808422" y="5041222"/>
                  <a:pt x="4808422" y="5014839"/>
                </a:cubicBezTo>
                <a:cubicBezTo>
                  <a:pt x="4808422" y="4989703"/>
                  <a:pt x="4810291" y="4970695"/>
                  <a:pt x="4814030" y="4957815"/>
                </a:cubicBezTo>
                <a:cubicBezTo>
                  <a:pt x="4817770" y="4944935"/>
                  <a:pt x="4825767" y="4931743"/>
                  <a:pt x="4838024" y="4918240"/>
                </a:cubicBezTo>
                <a:cubicBezTo>
                  <a:pt x="4850281" y="4904737"/>
                  <a:pt x="4866588" y="4897986"/>
                  <a:pt x="4886947" y="4897986"/>
                </a:cubicBezTo>
                <a:close/>
                <a:moveTo>
                  <a:pt x="3221891" y="4897986"/>
                </a:moveTo>
                <a:cubicBezTo>
                  <a:pt x="3237678" y="4897986"/>
                  <a:pt x="3250091" y="4901569"/>
                  <a:pt x="3259128" y="4908736"/>
                </a:cubicBezTo>
                <a:cubicBezTo>
                  <a:pt x="3268164" y="4915903"/>
                  <a:pt x="3273981" y="4925615"/>
                  <a:pt x="3276578" y="4937872"/>
                </a:cubicBezTo>
                <a:cubicBezTo>
                  <a:pt x="3279174" y="4950128"/>
                  <a:pt x="3280473" y="4975369"/>
                  <a:pt x="3280473" y="5013593"/>
                </a:cubicBezTo>
                <a:cubicBezTo>
                  <a:pt x="3280473" y="5051609"/>
                  <a:pt x="3279174" y="5077005"/>
                  <a:pt x="3276578" y="5089781"/>
                </a:cubicBezTo>
                <a:cubicBezTo>
                  <a:pt x="3273981" y="5102557"/>
                  <a:pt x="3267853" y="5112529"/>
                  <a:pt x="3258193" y="5119696"/>
                </a:cubicBezTo>
                <a:cubicBezTo>
                  <a:pt x="3248533" y="5126863"/>
                  <a:pt x="3236432" y="5130446"/>
                  <a:pt x="3221891" y="5130446"/>
                </a:cubicBezTo>
                <a:cubicBezTo>
                  <a:pt x="3207556" y="5130446"/>
                  <a:pt x="3195663" y="5126914"/>
                  <a:pt x="3186211" y="5119851"/>
                </a:cubicBezTo>
                <a:cubicBezTo>
                  <a:pt x="3176759" y="5112788"/>
                  <a:pt x="3170631" y="5103024"/>
                  <a:pt x="3167826" y="5090560"/>
                </a:cubicBezTo>
                <a:cubicBezTo>
                  <a:pt x="3165022" y="5078096"/>
                  <a:pt x="3163620" y="5052648"/>
                  <a:pt x="3163620" y="5014216"/>
                </a:cubicBezTo>
                <a:cubicBezTo>
                  <a:pt x="3163620" y="4975992"/>
                  <a:pt x="3164763" y="4950752"/>
                  <a:pt x="3167047" y="4938495"/>
                </a:cubicBezTo>
                <a:cubicBezTo>
                  <a:pt x="3169332" y="4926238"/>
                  <a:pt x="3175305" y="4916423"/>
                  <a:pt x="3184965" y="4909048"/>
                </a:cubicBezTo>
                <a:cubicBezTo>
                  <a:pt x="3194625" y="4901673"/>
                  <a:pt x="3206934" y="4897986"/>
                  <a:pt x="3221891" y="4897986"/>
                </a:cubicBezTo>
                <a:close/>
                <a:moveTo>
                  <a:pt x="3631312" y="4891754"/>
                </a:moveTo>
                <a:lnTo>
                  <a:pt x="3631312" y="4907646"/>
                </a:lnTo>
                <a:lnTo>
                  <a:pt x="3668393" y="4907646"/>
                </a:lnTo>
                <a:lnTo>
                  <a:pt x="3791479" y="5146338"/>
                </a:lnTo>
                <a:lnTo>
                  <a:pt x="3771225" y="5192145"/>
                </a:lnTo>
                <a:cubicBezTo>
                  <a:pt x="3758137" y="5221644"/>
                  <a:pt x="3748373" y="5241483"/>
                  <a:pt x="3741933" y="5251662"/>
                </a:cubicBezTo>
                <a:cubicBezTo>
                  <a:pt x="3735493" y="5261841"/>
                  <a:pt x="3729469" y="5266931"/>
                  <a:pt x="3723860" y="5266931"/>
                </a:cubicBezTo>
                <a:cubicBezTo>
                  <a:pt x="3720121" y="5266931"/>
                  <a:pt x="3715447" y="5262257"/>
                  <a:pt x="3709838" y="5252908"/>
                </a:cubicBezTo>
                <a:cubicBezTo>
                  <a:pt x="3704228" y="5243560"/>
                  <a:pt x="3696334" y="5238886"/>
                  <a:pt x="3686155" y="5238886"/>
                </a:cubicBezTo>
                <a:cubicBezTo>
                  <a:pt x="3678884" y="5238886"/>
                  <a:pt x="3672600" y="5241483"/>
                  <a:pt x="3667303" y="5246676"/>
                </a:cubicBezTo>
                <a:cubicBezTo>
                  <a:pt x="3662005" y="5251870"/>
                  <a:pt x="3659357" y="5258621"/>
                  <a:pt x="3659357" y="5266931"/>
                </a:cubicBezTo>
                <a:cubicBezTo>
                  <a:pt x="3659357" y="5275864"/>
                  <a:pt x="3662421" y="5283913"/>
                  <a:pt x="3668549" y="5291080"/>
                </a:cubicBezTo>
                <a:cubicBezTo>
                  <a:pt x="3674678" y="5298247"/>
                  <a:pt x="3683351" y="5301831"/>
                  <a:pt x="3694569" y="5301831"/>
                </a:cubicBezTo>
                <a:cubicBezTo>
                  <a:pt x="3712642" y="5301831"/>
                  <a:pt x="3727963" y="5293729"/>
                  <a:pt x="3740531" y="5277525"/>
                </a:cubicBezTo>
                <a:cubicBezTo>
                  <a:pt x="3753099" y="5261322"/>
                  <a:pt x="3768420" y="5232861"/>
                  <a:pt x="3786493" y="5192145"/>
                </a:cubicBezTo>
                <a:lnTo>
                  <a:pt x="3912071" y="4907646"/>
                </a:lnTo>
                <a:lnTo>
                  <a:pt x="3953516" y="4907646"/>
                </a:lnTo>
                <a:lnTo>
                  <a:pt x="3953516" y="4891754"/>
                </a:lnTo>
                <a:lnTo>
                  <a:pt x="3843206" y="4891754"/>
                </a:lnTo>
                <a:lnTo>
                  <a:pt x="3843206" y="4907646"/>
                </a:lnTo>
                <a:lnTo>
                  <a:pt x="3897426" y="4907646"/>
                </a:lnTo>
                <a:lnTo>
                  <a:pt x="3821393" y="5078096"/>
                </a:lnTo>
                <a:lnTo>
                  <a:pt x="3734143" y="4907646"/>
                </a:lnTo>
                <a:lnTo>
                  <a:pt x="3781196" y="4907646"/>
                </a:lnTo>
                <a:lnTo>
                  <a:pt x="3781196" y="4891754"/>
                </a:lnTo>
                <a:close/>
                <a:moveTo>
                  <a:pt x="8397704" y="4887703"/>
                </a:moveTo>
                <a:cubicBezTo>
                  <a:pt x="8363011" y="4887703"/>
                  <a:pt x="8335954" y="4893364"/>
                  <a:pt x="8316530" y="4904685"/>
                </a:cubicBezTo>
                <a:cubicBezTo>
                  <a:pt x="8297106" y="4916007"/>
                  <a:pt x="8287394" y="4929978"/>
                  <a:pt x="8287394" y="4946597"/>
                </a:cubicBezTo>
                <a:cubicBezTo>
                  <a:pt x="8287394" y="4954283"/>
                  <a:pt x="8289887" y="4960983"/>
                  <a:pt x="8294873" y="4966696"/>
                </a:cubicBezTo>
                <a:cubicBezTo>
                  <a:pt x="8299859" y="4972408"/>
                  <a:pt x="8306922" y="4975265"/>
                  <a:pt x="8316062" y="4975265"/>
                </a:cubicBezTo>
                <a:cubicBezTo>
                  <a:pt x="8323125" y="4975265"/>
                  <a:pt x="8329462" y="4973032"/>
                  <a:pt x="8335071" y="4968565"/>
                </a:cubicBezTo>
                <a:cubicBezTo>
                  <a:pt x="8340680" y="4964099"/>
                  <a:pt x="8343484" y="4957607"/>
                  <a:pt x="8343484" y="4949090"/>
                </a:cubicBezTo>
                <a:cubicBezTo>
                  <a:pt x="8343484" y="4943065"/>
                  <a:pt x="8342082" y="4937820"/>
                  <a:pt x="8339277" y="4933353"/>
                </a:cubicBezTo>
                <a:cubicBezTo>
                  <a:pt x="8336473" y="4928887"/>
                  <a:pt x="8335071" y="4924784"/>
                  <a:pt x="8335071" y="4921045"/>
                </a:cubicBezTo>
                <a:cubicBezTo>
                  <a:pt x="8335071" y="4908165"/>
                  <a:pt x="8351897" y="4901725"/>
                  <a:pt x="8385551" y="4901725"/>
                </a:cubicBezTo>
                <a:cubicBezTo>
                  <a:pt x="8404248" y="4901725"/>
                  <a:pt x="8415726" y="4905776"/>
                  <a:pt x="8419984" y="4913878"/>
                </a:cubicBezTo>
                <a:cubicBezTo>
                  <a:pt x="8424242" y="4921980"/>
                  <a:pt x="8426372" y="4939014"/>
                  <a:pt x="8426372" y="4964982"/>
                </a:cubicBezTo>
                <a:lnTo>
                  <a:pt x="8426372" y="4996766"/>
                </a:lnTo>
                <a:cubicBezTo>
                  <a:pt x="8322087" y="5001752"/>
                  <a:pt x="8269944" y="5030731"/>
                  <a:pt x="8269944" y="5083705"/>
                </a:cubicBezTo>
                <a:cubicBezTo>
                  <a:pt x="8269944" y="5100739"/>
                  <a:pt x="8276384" y="5115125"/>
                  <a:pt x="8289264" y="5126863"/>
                </a:cubicBezTo>
                <a:cubicBezTo>
                  <a:pt x="8302144" y="5138600"/>
                  <a:pt x="8319386" y="5144468"/>
                  <a:pt x="8340991" y="5144468"/>
                </a:cubicBezTo>
                <a:cubicBezTo>
                  <a:pt x="8373606" y="5144468"/>
                  <a:pt x="8402066" y="5127849"/>
                  <a:pt x="8426372" y="5094611"/>
                </a:cubicBezTo>
                <a:cubicBezTo>
                  <a:pt x="8431980" y="5127849"/>
                  <a:pt x="8449224" y="5144468"/>
                  <a:pt x="8478099" y="5144468"/>
                </a:cubicBezTo>
                <a:cubicBezTo>
                  <a:pt x="8508014" y="5144468"/>
                  <a:pt x="8525671" y="5129303"/>
                  <a:pt x="8531072" y="5098974"/>
                </a:cubicBezTo>
                <a:lnTo>
                  <a:pt x="8523594" y="5098974"/>
                </a:lnTo>
                <a:cubicBezTo>
                  <a:pt x="8516531" y="5109153"/>
                  <a:pt x="8509260" y="5114242"/>
                  <a:pt x="8501781" y="5114242"/>
                </a:cubicBezTo>
                <a:cubicBezTo>
                  <a:pt x="8496796" y="5114242"/>
                  <a:pt x="8493108" y="5112165"/>
                  <a:pt x="8490719" y="5108010"/>
                </a:cubicBezTo>
                <a:cubicBezTo>
                  <a:pt x="8488330" y="5103855"/>
                  <a:pt x="8487136" y="5093365"/>
                  <a:pt x="8487136" y="5076538"/>
                </a:cubicBezTo>
                <a:lnTo>
                  <a:pt x="8487136" y="4961866"/>
                </a:lnTo>
                <a:cubicBezTo>
                  <a:pt x="8487136" y="4944416"/>
                  <a:pt x="8485629" y="4930913"/>
                  <a:pt x="8482617" y="4921357"/>
                </a:cubicBezTo>
                <a:cubicBezTo>
                  <a:pt x="8479605" y="4911800"/>
                  <a:pt x="8471659" y="4903803"/>
                  <a:pt x="8458779" y="4897363"/>
                </a:cubicBezTo>
                <a:cubicBezTo>
                  <a:pt x="8445899" y="4890923"/>
                  <a:pt x="8425541" y="4887703"/>
                  <a:pt x="8397704" y="4887703"/>
                </a:cubicBezTo>
                <a:close/>
                <a:moveTo>
                  <a:pt x="7189048" y="4887703"/>
                </a:moveTo>
                <a:cubicBezTo>
                  <a:pt x="7175337" y="4890403"/>
                  <a:pt x="7155394" y="4891754"/>
                  <a:pt x="7129219" y="4891754"/>
                </a:cubicBezTo>
                <a:lnTo>
                  <a:pt x="7078115" y="4891754"/>
                </a:lnTo>
                <a:lnTo>
                  <a:pt x="7078115" y="4907646"/>
                </a:lnTo>
                <a:lnTo>
                  <a:pt x="7128595" y="4907646"/>
                </a:lnTo>
                <a:lnTo>
                  <a:pt x="7128595" y="5120786"/>
                </a:lnTo>
                <a:lnTo>
                  <a:pt x="7078115" y="5120786"/>
                </a:lnTo>
                <a:lnTo>
                  <a:pt x="7078115" y="5136678"/>
                </a:lnTo>
                <a:lnTo>
                  <a:pt x="7240775" y="5136678"/>
                </a:lnTo>
                <a:lnTo>
                  <a:pt x="7240775" y="5120786"/>
                </a:lnTo>
                <a:lnTo>
                  <a:pt x="7189048" y="5120786"/>
                </a:lnTo>
                <a:lnTo>
                  <a:pt x="7189048" y="5025122"/>
                </a:lnTo>
                <a:cubicBezTo>
                  <a:pt x="7189048" y="4987106"/>
                  <a:pt x="7194345" y="4958853"/>
                  <a:pt x="7204940" y="4940365"/>
                </a:cubicBezTo>
                <a:cubicBezTo>
                  <a:pt x="7215534" y="4921876"/>
                  <a:pt x="7224259" y="4912631"/>
                  <a:pt x="7231115" y="4912631"/>
                </a:cubicBezTo>
                <a:cubicBezTo>
                  <a:pt x="7235477" y="4912631"/>
                  <a:pt x="7237659" y="4915020"/>
                  <a:pt x="7237659" y="4919798"/>
                </a:cubicBezTo>
                <a:lnTo>
                  <a:pt x="7236412" y="4933198"/>
                </a:lnTo>
                <a:cubicBezTo>
                  <a:pt x="7236412" y="4951063"/>
                  <a:pt x="7245345" y="4959996"/>
                  <a:pt x="7263210" y="4959996"/>
                </a:cubicBezTo>
                <a:cubicBezTo>
                  <a:pt x="7272974" y="4959996"/>
                  <a:pt x="7280920" y="4956932"/>
                  <a:pt x="7287049" y="4950804"/>
                </a:cubicBezTo>
                <a:cubicBezTo>
                  <a:pt x="7293177" y="4944675"/>
                  <a:pt x="7296241" y="4936625"/>
                  <a:pt x="7296241" y="4926654"/>
                </a:cubicBezTo>
                <a:cubicBezTo>
                  <a:pt x="7296241" y="4915851"/>
                  <a:pt x="7292450" y="4906659"/>
                  <a:pt x="7284867" y="4899076"/>
                </a:cubicBezTo>
                <a:cubicBezTo>
                  <a:pt x="7277285" y="4891494"/>
                  <a:pt x="7267261" y="4887703"/>
                  <a:pt x="7254797" y="4887703"/>
                </a:cubicBezTo>
                <a:cubicBezTo>
                  <a:pt x="7226337" y="4887703"/>
                  <a:pt x="7204836" y="4907334"/>
                  <a:pt x="7190294" y="4946597"/>
                </a:cubicBezTo>
                <a:lnTo>
                  <a:pt x="7189048" y="4946597"/>
                </a:lnTo>
                <a:close/>
                <a:moveTo>
                  <a:pt x="6911804" y="4887703"/>
                </a:moveTo>
                <a:cubicBezTo>
                  <a:pt x="6877112" y="4887703"/>
                  <a:pt x="6850054" y="4893364"/>
                  <a:pt x="6830630" y="4904685"/>
                </a:cubicBezTo>
                <a:cubicBezTo>
                  <a:pt x="6811207" y="4916007"/>
                  <a:pt x="6801494" y="4929978"/>
                  <a:pt x="6801494" y="4946597"/>
                </a:cubicBezTo>
                <a:cubicBezTo>
                  <a:pt x="6801494" y="4954283"/>
                  <a:pt x="6803987" y="4960983"/>
                  <a:pt x="6808973" y="4966696"/>
                </a:cubicBezTo>
                <a:cubicBezTo>
                  <a:pt x="6813959" y="4972408"/>
                  <a:pt x="6821022" y="4975265"/>
                  <a:pt x="6830162" y="4975265"/>
                </a:cubicBezTo>
                <a:cubicBezTo>
                  <a:pt x="6837226" y="4975265"/>
                  <a:pt x="6843562" y="4973032"/>
                  <a:pt x="6849171" y="4968565"/>
                </a:cubicBezTo>
                <a:cubicBezTo>
                  <a:pt x="6854780" y="4964099"/>
                  <a:pt x="6857584" y="4957607"/>
                  <a:pt x="6857584" y="4949090"/>
                </a:cubicBezTo>
                <a:cubicBezTo>
                  <a:pt x="6857584" y="4943065"/>
                  <a:pt x="6856182" y="4937820"/>
                  <a:pt x="6853377" y="4933353"/>
                </a:cubicBezTo>
                <a:cubicBezTo>
                  <a:pt x="6850573" y="4928887"/>
                  <a:pt x="6849171" y="4924784"/>
                  <a:pt x="6849171" y="4921045"/>
                </a:cubicBezTo>
                <a:cubicBezTo>
                  <a:pt x="6849171" y="4908165"/>
                  <a:pt x="6865997" y="4901725"/>
                  <a:pt x="6899651" y="4901725"/>
                </a:cubicBezTo>
                <a:cubicBezTo>
                  <a:pt x="6918348" y="4901725"/>
                  <a:pt x="6929826" y="4905776"/>
                  <a:pt x="6934084" y="4913878"/>
                </a:cubicBezTo>
                <a:cubicBezTo>
                  <a:pt x="6938343" y="4921980"/>
                  <a:pt x="6940472" y="4939014"/>
                  <a:pt x="6940472" y="4964982"/>
                </a:cubicBezTo>
                <a:lnTo>
                  <a:pt x="6940472" y="4996766"/>
                </a:lnTo>
                <a:cubicBezTo>
                  <a:pt x="6836187" y="5001752"/>
                  <a:pt x="6784044" y="5030731"/>
                  <a:pt x="6784044" y="5083705"/>
                </a:cubicBezTo>
                <a:cubicBezTo>
                  <a:pt x="6784044" y="5100739"/>
                  <a:pt x="6790485" y="5115125"/>
                  <a:pt x="6803364" y="5126863"/>
                </a:cubicBezTo>
                <a:cubicBezTo>
                  <a:pt x="6816244" y="5138600"/>
                  <a:pt x="6833487" y="5144468"/>
                  <a:pt x="6855091" y="5144468"/>
                </a:cubicBezTo>
                <a:cubicBezTo>
                  <a:pt x="6887707" y="5144468"/>
                  <a:pt x="6916167" y="5127849"/>
                  <a:pt x="6940472" y="5094611"/>
                </a:cubicBezTo>
                <a:cubicBezTo>
                  <a:pt x="6946081" y="5127849"/>
                  <a:pt x="6963324" y="5144468"/>
                  <a:pt x="6992199" y="5144468"/>
                </a:cubicBezTo>
                <a:cubicBezTo>
                  <a:pt x="7022114" y="5144468"/>
                  <a:pt x="7039772" y="5129303"/>
                  <a:pt x="7045173" y="5098974"/>
                </a:cubicBezTo>
                <a:lnTo>
                  <a:pt x="7037694" y="5098974"/>
                </a:lnTo>
                <a:cubicBezTo>
                  <a:pt x="7030631" y="5109153"/>
                  <a:pt x="7023360" y="5114242"/>
                  <a:pt x="7015881" y="5114242"/>
                </a:cubicBezTo>
                <a:cubicBezTo>
                  <a:pt x="7010896" y="5114242"/>
                  <a:pt x="7007209" y="5112165"/>
                  <a:pt x="7004819" y="5108010"/>
                </a:cubicBezTo>
                <a:cubicBezTo>
                  <a:pt x="7002430" y="5103855"/>
                  <a:pt x="7001236" y="5093365"/>
                  <a:pt x="7001236" y="5076538"/>
                </a:cubicBezTo>
                <a:lnTo>
                  <a:pt x="7001236" y="4961866"/>
                </a:lnTo>
                <a:cubicBezTo>
                  <a:pt x="7001236" y="4944416"/>
                  <a:pt x="6999730" y="4930913"/>
                  <a:pt x="6996717" y="4921357"/>
                </a:cubicBezTo>
                <a:cubicBezTo>
                  <a:pt x="6993705" y="4911800"/>
                  <a:pt x="6985759" y="4903803"/>
                  <a:pt x="6972879" y="4897363"/>
                </a:cubicBezTo>
                <a:cubicBezTo>
                  <a:pt x="6960000" y="4890923"/>
                  <a:pt x="6939641" y="4887703"/>
                  <a:pt x="6911804" y="4887703"/>
                </a:cubicBezTo>
                <a:close/>
                <a:moveTo>
                  <a:pt x="5150698" y="4887703"/>
                </a:moveTo>
                <a:cubicBezTo>
                  <a:pt x="5136987" y="4890403"/>
                  <a:pt x="5117044" y="4891754"/>
                  <a:pt x="5090869" y="4891754"/>
                </a:cubicBezTo>
                <a:lnTo>
                  <a:pt x="5039765" y="4891754"/>
                </a:lnTo>
                <a:lnTo>
                  <a:pt x="5039765" y="4907646"/>
                </a:lnTo>
                <a:lnTo>
                  <a:pt x="5090246" y="4907646"/>
                </a:lnTo>
                <a:lnTo>
                  <a:pt x="5090246" y="5120786"/>
                </a:lnTo>
                <a:lnTo>
                  <a:pt x="5039765" y="5120786"/>
                </a:lnTo>
                <a:lnTo>
                  <a:pt x="5039765" y="5136678"/>
                </a:lnTo>
                <a:lnTo>
                  <a:pt x="5202425" y="5136678"/>
                </a:lnTo>
                <a:lnTo>
                  <a:pt x="5202425" y="5120786"/>
                </a:lnTo>
                <a:lnTo>
                  <a:pt x="5150698" y="5120786"/>
                </a:lnTo>
                <a:lnTo>
                  <a:pt x="5150698" y="5025122"/>
                </a:lnTo>
                <a:cubicBezTo>
                  <a:pt x="5150698" y="4987106"/>
                  <a:pt x="5155995" y="4958853"/>
                  <a:pt x="5166591" y="4940365"/>
                </a:cubicBezTo>
                <a:cubicBezTo>
                  <a:pt x="5177184" y="4921876"/>
                  <a:pt x="5185910" y="4912631"/>
                  <a:pt x="5192766" y="4912631"/>
                </a:cubicBezTo>
                <a:cubicBezTo>
                  <a:pt x="5197127" y="4912631"/>
                  <a:pt x="5199309" y="4915020"/>
                  <a:pt x="5199309" y="4919798"/>
                </a:cubicBezTo>
                <a:lnTo>
                  <a:pt x="5198063" y="4933198"/>
                </a:lnTo>
                <a:cubicBezTo>
                  <a:pt x="5198063" y="4951063"/>
                  <a:pt x="5206995" y="4959996"/>
                  <a:pt x="5224861" y="4959996"/>
                </a:cubicBezTo>
                <a:cubicBezTo>
                  <a:pt x="5234625" y="4959996"/>
                  <a:pt x="5242571" y="4956932"/>
                  <a:pt x="5248699" y="4950804"/>
                </a:cubicBezTo>
                <a:cubicBezTo>
                  <a:pt x="5254827" y="4944675"/>
                  <a:pt x="5257891" y="4936625"/>
                  <a:pt x="5257891" y="4926654"/>
                </a:cubicBezTo>
                <a:cubicBezTo>
                  <a:pt x="5257891" y="4915851"/>
                  <a:pt x="5254101" y="4906659"/>
                  <a:pt x="5246518" y="4899076"/>
                </a:cubicBezTo>
                <a:cubicBezTo>
                  <a:pt x="5238935" y="4891494"/>
                  <a:pt x="5228912" y="4887703"/>
                  <a:pt x="5216447" y="4887703"/>
                </a:cubicBezTo>
                <a:cubicBezTo>
                  <a:pt x="5187987" y="4887703"/>
                  <a:pt x="5166486" y="4907334"/>
                  <a:pt x="5151945" y="4946597"/>
                </a:cubicBezTo>
                <a:lnTo>
                  <a:pt x="5150698" y="4946597"/>
                </a:lnTo>
                <a:close/>
                <a:moveTo>
                  <a:pt x="5386954" y="4887080"/>
                </a:moveTo>
                <a:cubicBezTo>
                  <a:pt x="5368257" y="4890196"/>
                  <a:pt x="5348314" y="4891754"/>
                  <a:pt x="5327125" y="4891754"/>
                </a:cubicBezTo>
                <a:lnTo>
                  <a:pt x="5282876" y="4891754"/>
                </a:lnTo>
                <a:lnTo>
                  <a:pt x="5282876" y="4907646"/>
                </a:lnTo>
                <a:lnTo>
                  <a:pt x="5326501" y="4907646"/>
                </a:lnTo>
                <a:lnTo>
                  <a:pt x="5326501" y="5120786"/>
                </a:lnTo>
                <a:lnTo>
                  <a:pt x="5282876" y="5120786"/>
                </a:lnTo>
                <a:lnTo>
                  <a:pt x="5282876" y="5136678"/>
                </a:lnTo>
                <a:lnTo>
                  <a:pt x="5427775" y="5136678"/>
                </a:lnTo>
                <a:lnTo>
                  <a:pt x="5427775" y="5120786"/>
                </a:lnTo>
                <a:lnTo>
                  <a:pt x="5386954" y="5120786"/>
                </a:lnTo>
                <a:close/>
                <a:moveTo>
                  <a:pt x="8937512" y="4883963"/>
                </a:moveTo>
                <a:cubicBezTo>
                  <a:pt x="8900536" y="4883963"/>
                  <a:pt x="8869582" y="4897155"/>
                  <a:pt x="8844653" y="4923538"/>
                </a:cubicBezTo>
                <a:cubicBezTo>
                  <a:pt x="8819724" y="4949921"/>
                  <a:pt x="8807260" y="4980562"/>
                  <a:pt x="8807260" y="5015462"/>
                </a:cubicBezTo>
                <a:cubicBezTo>
                  <a:pt x="8807260" y="5049324"/>
                  <a:pt x="8819413" y="5079290"/>
                  <a:pt x="8843718" y="5105362"/>
                </a:cubicBezTo>
                <a:cubicBezTo>
                  <a:pt x="8868024" y="5131433"/>
                  <a:pt x="8897731" y="5144468"/>
                  <a:pt x="8932838" y="5144468"/>
                </a:cubicBezTo>
                <a:cubicBezTo>
                  <a:pt x="8958598" y="5144468"/>
                  <a:pt x="8980618" y="5136574"/>
                  <a:pt x="8998900" y="5120786"/>
                </a:cubicBezTo>
                <a:cubicBezTo>
                  <a:pt x="9017181" y="5104998"/>
                  <a:pt x="9029438" y="5082043"/>
                  <a:pt x="9035670" y="5051921"/>
                </a:cubicBezTo>
                <a:lnTo>
                  <a:pt x="9022270" y="5051921"/>
                </a:lnTo>
                <a:cubicBezTo>
                  <a:pt x="9005652" y="5104271"/>
                  <a:pt x="8976776" y="5130446"/>
                  <a:pt x="8935643" y="5130446"/>
                </a:cubicBezTo>
                <a:cubicBezTo>
                  <a:pt x="8916116" y="5130446"/>
                  <a:pt x="8902094" y="5125305"/>
                  <a:pt x="8893576" y="5115021"/>
                </a:cubicBezTo>
                <a:cubicBezTo>
                  <a:pt x="8885059" y="5104738"/>
                  <a:pt x="8879814" y="5090612"/>
                  <a:pt x="8877840" y="5072643"/>
                </a:cubicBezTo>
                <a:cubicBezTo>
                  <a:pt x="8875866" y="5054673"/>
                  <a:pt x="8874880" y="5026888"/>
                  <a:pt x="8874880" y="4989287"/>
                </a:cubicBezTo>
                <a:cubicBezTo>
                  <a:pt x="8874880" y="4951686"/>
                  <a:pt x="8880125" y="4927069"/>
                  <a:pt x="8890616" y="4915436"/>
                </a:cubicBezTo>
                <a:cubicBezTo>
                  <a:pt x="8901106" y="4903803"/>
                  <a:pt x="8917154" y="4897986"/>
                  <a:pt x="8938759" y="4897986"/>
                </a:cubicBezTo>
                <a:cubicBezTo>
                  <a:pt x="8951016" y="4897986"/>
                  <a:pt x="8960988" y="4900115"/>
                  <a:pt x="8968674" y="4904374"/>
                </a:cubicBezTo>
                <a:cubicBezTo>
                  <a:pt x="8976360" y="4908632"/>
                  <a:pt x="8980203" y="4913566"/>
                  <a:pt x="8980203" y="4919175"/>
                </a:cubicBezTo>
                <a:cubicBezTo>
                  <a:pt x="8980203" y="4921460"/>
                  <a:pt x="8977658" y="4925719"/>
                  <a:pt x="8972568" y="4931951"/>
                </a:cubicBezTo>
                <a:cubicBezTo>
                  <a:pt x="8967480" y="4938183"/>
                  <a:pt x="8964934" y="4944519"/>
                  <a:pt x="8964934" y="4950959"/>
                </a:cubicBezTo>
                <a:cubicBezTo>
                  <a:pt x="8964934" y="4960100"/>
                  <a:pt x="8967894" y="4967475"/>
                  <a:pt x="8973815" y="4973084"/>
                </a:cubicBezTo>
                <a:cubicBezTo>
                  <a:pt x="8979736" y="4978693"/>
                  <a:pt x="8987162" y="4981497"/>
                  <a:pt x="8996095" y="4981497"/>
                </a:cubicBezTo>
                <a:cubicBezTo>
                  <a:pt x="9005236" y="4981497"/>
                  <a:pt x="9012662" y="4978173"/>
                  <a:pt x="9018375" y="4971526"/>
                </a:cubicBezTo>
                <a:cubicBezTo>
                  <a:pt x="9024088" y="4964878"/>
                  <a:pt x="9026944" y="4957399"/>
                  <a:pt x="9026944" y="4949090"/>
                </a:cubicBezTo>
                <a:cubicBezTo>
                  <a:pt x="9026944" y="4932471"/>
                  <a:pt x="9018635" y="4917461"/>
                  <a:pt x="9002016" y="4904062"/>
                </a:cubicBezTo>
                <a:cubicBezTo>
                  <a:pt x="8985397" y="4890663"/>
                  <a:pt x="8963896" y="4883963"/>
                  <a:pt x="8937512" y="4883963"/>
                </a:cubicBezTo>
                <a:close/>
                <a:moveTo>
                  <a:pt x="6594363" y="4883963"/>
                </a:moveTo>
                <a:cubicBezTo>
                  <a:pt x="6557801" y="4883963"/>
                  <a:pt x="6527159" y="4896584"/>
                  <a:pt x="6502438" y="4921824"/>
                </a:cubicBezTo>
                <a:cubicBezTo>
                  <a:pt x="6477717" y="4947064"/>
                  <a:pt x="6465357" y="4977654"/>
                  <a:pt x="6465357" y="5013593"/>
                </a:cubicBezTo>
                <a:cubicBezTo>
                  <a:pt x="6465357" y="5050363"/>
                  <a:pt x="6477925" y="5081368"/>
                  <a:pt x="6503061" y="5106608"/>
                </a:cubicBezTo>
                <a:cubicBezTo>
                  <a:pt x="6528198" y="5131848"/>
                  <a:pt x="6558009" y="5144468"/>
                  <a:pt x="6592493" y="5144468"/>
                </a:cubicBezTo>
                <a:cubicBezTo>
                  <a:pt x="6627601" y="5144468"/>
                  <a:pt x="6658035" y="5131537"/>
                  <a:pt x="6683795" y="5105673"/>
                </a:cubicBezTo>
                <a:cubicBezTo>
                  <a:pt x="6709554" y="5079810"/>
                  <a:pt x="6722434" y="5048285"/>
                  <a:pt x="6722434" y="5011100"/>
                </a:cubicBezTo>
                <a:cubicBezTo>
                  <a:pt x="6722434" y="4974745"/>
                  <a:pt x="6710022" y="4944468"/>
                  <a:pt x="6685197" y="4920266"/>
                </a:cubicBezTo>
                <a:cubicBezTo>
                  <a:pt x="6660372" y="4896064"/>
                  <a:pt x="6630094" y="4883963"/>
                  <a:pt x="6594363" y="4883963"/>
                </a:cubicBezTo>
                <a:close/>
                <a:moveTo>
                  <a:pt x="5929348" y="4883963"/>
                </a:moveTo>
                <a:cubicBezTo>
                  <a:pt x="5901511" y="4883963"/>
                  <a:pt x="5877309" y="4892740"/>
                  <a:pt x="5856744" y="4910294"/>
                </a:cubicBezTo>
                <a:cubicBezTo>
                  <a:pt x="5836177" y="4927848"/>
                  <a:pt x="5825894" y="4949505"/>
                  <a:pt x="5825894" y="4975265"/>
                </a:cubicBezTo>
                <a:cubicBezTo>
                  <a:pt x="5825894" y="5007049"/>
                  <a:pt x="5842513" y="5030835"/>
                  <a:pt x="5875752" y="5046623"/>
                </a:cubicBezTo>
                <a:lnTo>
                  <a:pt x="5875752" y="5047870"/>
                </a:lnTo>
                <a:cubicBezTo>
                  <a:pt x="5832750" y="5053063"/>
                  <a:pt x="5811248" y="5075603"/>
                  <a:pt x="5811248" y="5115489"/>
                </a:cubicBezTo>
                <a:cubicBezTo>
                  <a:pt x="5811248" y="5145196"/>
                  <a:pt x="5828491" y="5164204"/>
                  <a:pt x="5862976" y="5172513"/>
                </a:cubicBezTo>
                <a:cubicBezTo>
                  <a:pt x="5840539" y="5185393"/>
                  <a:pt x="5826102" y="5195728"/>
                  <a:pt x="5819662" y="5203518"/>
                </a:cubicBezTo>
                <a:cubicBezTo>
                  <a:pt x="5813222" y="5211309"/>
                  <a:pt x="5810002" y="5220916"/>
                  <a:pt x="5810002" y="5232342"/>
                </a:cubicBezTo>
                <a:cubicBezTo>
                  <a:pt x="5810002" y="5251039"/>
                  <a:pt x="5820129" y="5267294"/>
                  <a:pt x="5840384" y="5281109"/>
                </a:cubicBezTo>
                <a:cubicBezTo>
                  <a:pt x="5860638" y="5294924"/>
                  <a:pt x="5888008" y="5301831"/>
                  <a:pt x="5922493" y="5301831"/>
                </a:cubicBezTo>
                <a:cubicBezTo>
                  <a:pt x="5966949" y="5301831"/>
                  <a:pt x="6001745" y="5291392"/>
                  <a:pt x="6026882" y="5270514"/>
                </a:cubicBezTo>
                <a:cubicBezTo>
                  <a:pt x="6052018" y="5249636"/>
                  <a:pt x="6064586" y="5223929"/>
                  <a:pt x="6064586" y="5193391"/>
                </a:cubicBezTo>
                <a:cubicBezTo>
                  <a:pt x="6064586" y="5167216"/>
                  <a:pt x="6057628" y="5147065"/>
                  <a:pt x="6043708" y="5132939"/>
                </a:cubicBezTo>
                <a:cubicBezTo>
                  <a:pt x="6029790" y="5118813"/>
                  <a:pt x="6011717" y="5111750"/>
                  <a:pt x="5989488" y="5111750"/>
                </a:cubicBezTo>
                <a:lnTo>
                  <a:pt x="5882919" y="5116112"/>
                </a:lnTo>
                <a:cubicBezTo>
                  <a:pt x="5860482" y="5116112"/>
                  <a:pt x="5846460" y="5114242"/>
                  <a:pt x="5840851" y="5110503"/>
                </a:cubicBezTo>
                <a:cubicBezTo>
                  <a:pt x="5835242" y="5106764"/>
                  <a:pt x="5832438" y="5101259"/>
                  <a:pt x="5832438" y="5093988"/>
                </a:cubicBezTo>
                <a:cubicBezTo>
                  <a:pt x="5832438" y="5085678"/>
                  <a:pt x="5837839" y="5077836"/>
                  <a:pt x="5848641" y="5070461"/>
                </a:cubicBezTo>
                <a:cubicBezTo>
                  <a:pt x="5859444" y="5063087"/>
                  <a:pt x="5868896" y="5059399"/>
                  <a:pt x="5876998" y="5059399"/>
                </a:cubicBezTo>
                <a:cubicBezTo>
                  <a:pt x="5877829" y="5059399"/>
                  <a:pt x="5884476" y="5059971"/>
                  <a:pt x="5896941" y="5061113"/>
                </a:cubicBezTo>
                <a:cubicBezTo>
                  <a:pt x="5909405" y="5062256"/>
                  <a:pt x="5919273" y="5062827"/>
                  <a:pt x="5926543" y="5062827"/>
                </a:cubicBezTo>
                <a:lnTo>
                  <a:pt x="5942124" y="5061892"/>
                </a:lnTo>
                <a:cubicBezTo>
                  <a:pt x="5956666" y="5061892"/>
                  <a:pt x="5975414" y="5054569"/>
                  <a:pt x="5998369" y="5039924"/>
                </a:cubicBezTo>
                <a:cubicBezTo>
                  <a:pt x="6021325" y="5025278"/>
                  <a:pt x="6032802" y="5003725"/>
                  <a:pt x="6032802" y="4975265"/>
                </a:cubicBezTo>
                <a:cubicBezTo>
                  <a:pt x="6032802" y="4958438"/>
                  <a:pt x="6026674" y="4941403"/>
                  <a:pt x="6014417" y="4924161"/>
                </a:cubicBezTo>
                <a:cubicBezTo>
                  <a:pt x="6021065" y="4916475"/>
                  <a:pt x="6026985" y="4912631"/>
                  <a:pt x="6032179" y="4912631"/>
                </a:cubicBezTo>
                <a:cubicBezTo>
                  <a:pt x="6034880" y="4912631"/>
                  <a:pt x="6038152" y="4916267"/>
                  <a:pt x="6041995" y="4923538"/>
                </a:cubicBezTo>
                <a:cubicBezTo>
                  <a:pt x="6045838" y="4930809"/>
                  <a:pt x="6051706" y="4934444"/>
                  <a:pt x="6059600" y="4934444"/>
                </a:cubicBezTo>
                <a:cubicBezTo>
                  <a:pt x="6065002" y="4934444"/>
                  <a:pt x="6069987" y="4932315"/>
                  <a:pt x="6074558" y="4928056"/>
                </a:cubicBezTo>
                <a:cubicBezTo>
                  <a:pt x="6079128" y="4923797"/>
                  <a:pt x="6081413" y="4918033"/>
                  <a:pt x="6081413" y="4910762"/>
                </a:cubicBezTo>
                <a:cubicBezTo>
                  <a:pt x="6081413" y="4902452"/>
                  <a:pt x="6078816" y="4895908"/>
                  <a:pt x="6073623" y="4891130"/>
                </a:cubicBezTo>
                <a:cubicBezTo>
                  <a:pt x="6068429" y="4886352"/>
                  <a:pt x="6062301" y="4883963"/>
                  <a:pt x="6055238" y="4883963"/>
                </a:cubicBezTo>
                <a:cubicBezTo>
                  <a:pt x="6036957" y="4883963"/>
                  <a:pt x="6020338" y="4894350"/>
                  <a:pt x="6005381" y="4915124"/>
                </a:cubicBezTo>
                <a:cubicBezTo>
                  <a:pt x="5985022" y="4894350"/>
                  <a:pt x="5959678" y="4883963"/>
                  <a:pt x="5929348" y="4883963"/>
                </a:cubicBezTo>
                <a:close/>
                <a:moveTo>
                  <a:pt x="5652821" y="4883963"/>
                </a:moveTo>
                <a:cubicBezTo>
                  <a:pt x="5613766" y="4883963"/>
                  <a:pt x="5583540" y="4905257"/>
                  <a:pt x="5562142" y="4947843"/>
                </a:cubicBezTo>
                <a:lnTo>
                  <a:pt x="5560896" y="4947843"/>
                </a:lnTo>
                <a:lnTo>
                  <a:pt x="5560896" y="4887080"/>
                </a:lnTo>
                <a:cubicBezTo>
                  <a:pt x="5538045" y="4890196"/>
                  <a:pt x="5512597" y="4891754"/>
                  <a:pt x="5484552" y="4891754"/>
                </a:cubicBezTo>
                <a:lnTo>
                  <a:pt x="5456195" y="4891754"/>
                </a:lnTo>
                <a:lnTo>
                  <a:pt x="5456195" y="4907646"/>
                </a:lnTo>
                <a:lnTo>
                  <a:pt x="5500444" y="4907646"/>
                </a:lnTo>
                <a:lnTo>
                  <a:pt x="5500444" y="5120786"/>
                </a:lnTo>
                <a:lnTo>
                  <a:pt x="5456195" y="5120786"/>
                </a:lnTo>
                <a:lnTo>
                  <a:pt x="5456195" y="5136678"/>
                </a:lnTo>
                <a:lnTo>
                  <a:pt x="5601717" y="5136678"/>
                </a:lnTo>
                <a:lnTo>
                  <a:pt x="5601717" y="5120786"/>
                </a:lnTo>
                <a:lnTo>
                  <a:pt x="5560896" y="5120786"/>
                </a:lnTo>
                <a:lnTo>
                  <a:pt x="5560896" y="5016086"/>
                </a:lnTo>
                <a:cubicBezTo>
                  <a:pt x="5560896" y="4981185"/>
                  <a:pt x="5568946" y="4953400"/>
                  <a:pt x="5585046" y="4932730"/>
                </a:cubicBezTo>
                <a:cubicBezTo>
                  <a:pt x="5601146" y="4912060"/>
                  <a:pt x="5619271" y="4901725"/>
                  <a:pt x="5639421" y="4901725"/>
                </a:cubicBezTo>
                <a:cubicBezTo>
                  <a:pt x="5652094" y="4901725"/>
                  <a:pt x="5659936" y="4906295"/>
                  <a:pt x="5662948" y="4915436"/>
                </a:cubicBezTo>
                <a:cubicBezTo>
                  <a:pt x="5665960" y="4924576"/>
                  <a:pt x="5667466" y="4941092"/>
                  <a:pt x="5667466" y="4964982"/>
                </a:cubicBezTo>
                <a:lnTo>
                  <a:pt x="5667466" y="5120786"/>
                </a:lnTo>
                <a:lnTo>
                  <a:pt x="5626022" y="5120786"/>
                </a:lnTo>
                <a:lnTo>
                  <a:pt x="5626022" y="5136678"/>
                </a:lnTo>
                <a:lnTo>
                  <a:pt x="5776841" y="5136678"/>
                </a:lnTo>
                <a:lnTo>
                  <a:pt x="5776841" y="5120786"/>
                </a:lnTo>
                <a:lnTo>
                  <a:pt x="5728230" y="5120786"/>
                </a:lnTo>
                <a:lnTo>
                  <a:pt x="5728230" y="4989910"/>
                </a:lnTo>
                <a:cubicBezTo>
                  <a:pt x="5728230" y="4963320"/>
                  <a:pt x="5726101" y="4943688"/>
                  <a:pt x="5721842" y="4931016"/>
                </a:cubicBezTo>
                <a:cubicBezTo>
                  <a:pt x="5717583" y="4918344"/>
                  <a:pt x="5709586" y="4907334"/>
                  <a:pt x="5697848" y="4897986"/>
                </a:cubicBezTo>
                <a:cubicBezTo>
                  <a:pt x="5686111" y="4888638"/>
                  <a:pt x="5671102" y="4883963"/>
                  <a:pt x="5652821" y="4883963"/>
                </a:cubicBezTo>
                <a:close/>
                <a:moveTo>
                  <a:pt x="4889439" y="4883963"/>
                </a:moveTo>
                <a:cubicBezTo>
                  <a:pt x="4853501" y="4883963"/>
                  <a:pt x="4826910" y="4901621"/>
                  <a:pt x="4809667" y="4936937"/>
                </a:cubicBezTo>
                <a:lnTo>
                  <a:pt x="4808422" y="4936937"/>
                </a:lnTo>
                <a:lnTo>
                  <a:pt x="4808422" y="4887703"/>
                </a:lnTo>
                <a:cubicBezTo>
                  <a:pt x="4786609" y="4890403"/>
                  <a:pt x="4762822" y="4891754"/>
                  <a:pt x="4737062" y="4891754"/>
                </a:cubicBezTo>
                <a:lnTo>
                  <a:pt x="4701852" y="4891754"/>
                </a:lnTo>
                <a:lnTo>
                  <a:pt x="4701852" y="4907646"/>
                </a:lnTo>
                <a:lnTo>
                  <a:pt x="4747969" y="4907646"/>
                </a:lnTo>
                <a:lnTo>
                  <a:pt x="4747969" y="5282200"/>
                </a:lnTo>
                <a:lnTo>
                  <a:pt x="4705902" y="5282200"/>
                </a:lnTo>
                <a:lnTo>
                  <a:pt x="4705902" y="5299961"/>
                </a:lnTo>
                <a:lnTo>
                  <a:pt x="4858902" y="5299961"/>
                </a:lnTo>
                <a:lnTo>
                  <a:pt x="4858902" y="5282200"/>
                </a:lnTo>
                <a:lnTo>
                  <a:pt x="4808422" y="5282200"/>
                </a:lnTo>
                <a:lnTo>
                  <a:pt x="4808422" y="5095857"/>
                </a:lnTo>
                <a:lnTo>
                  <a:pt x="4809667" y="5095857"/>
                </a:lnTo>
                <a:cubicBezTo>
                  <a:pt x="4826910" y="5125564"/>
                  <a:pt x="4851216" y="5140418"/>
                  <a:pt x="4882584" y="5140418"/>
                </a:cubicBezTo>
                <a:cubicBezTo>
                  <a:pt x="4912498" y="5140418"/>
                  <a:pt x="4939661" y="5127278"/>
                  <a:pt x="4964070" y="5100999"/>
                </a:cubicBezTo>
                <a:cubicBezTo>
                  <a:pt x="4988479" y="5074720"/>
                  <a:pt x="5000684" y="5043611"/>
                  <a:pt x="5000684" y="5007672"/>
                </a:cubicBezTo>
                <a:cubicBezTo>
                  <a:pt x="5000684" y="4974018"/>
                  <a:pt x="4989518" y="4944987"/>
                  <a:pt x="4967186" y="4920577"/>
                </a:cubicBezTo>
                <a:cubicBezTo>
                  <a:pt x="4944854" y="4896168"/>
                  <a:pt x="4918938" y="4883963"/>
                  <a:pt x="4889439" y="4883963"/>
                </a:cubicBezTo>
                <a:close/>
                <a:moveTo>
                  <a:pt x="4072992" y="4883963"/>
                </a:moveTo>
                <a:cubicBezTo>
                  <a:pt x="4050349" y="4883963"/>
                  <a:pt x="4031185" y="4891182"/>
                  <a:pt x="4015500" y="4905620"/>
                </a:cubicBezTo>
                <a:cubicBezTo>
                  <a:pt x="3999816" y="4920058"/>
                  <a:pt x="3991974" y="4937976"/>
                  <a:pt x="3991974" y="4959373"/>
                </a:cubicBezTo>
                <a:cubicBezTo>
                  <a:pt x="3991974" y="5002790"/>
                  <a:pt x="4021161" y="5028758"/>
                  <a:pt x="4079536" y="5037275"/>
                </a:cubicBezTo>
                <a:cubicBezTo>
                  <a:pt x="4113813" y="5042261"/>
                  <a:pt x="4134846" y="5047662"/>
                  <a:pt x="4142636" y="5053479"/>
                </a:cubicBezTo>
                <a:cubicBezTo>
                  <a:pt x="4150427" y="5059295"/>
                  <a:pt x="4154322" y="5067917"/>
                  <a:pt x="4154322" y="5079342"/>
                </a:cubicBezTo>
                <a:cubicBezTo>
                  <a:pt x="4154322" y="5093053"/>
                  <a:pt x="4147779" y="5104998"/>
                  <a:pt x="4134691" y="5115177"/>
                </a:cubicBezTo>
                <a:cubicBezTo>
                  <a:pt x="4121603" y="5125356"/>
                  <a:pt x="4107062" y="5130446"/>
                  <a:pt x="4091065" y="5130446"/>
                </a:cubicBezTo>
                <a:cubicBezTo>
                  <a:pt x="4048894" y="5130446"/>
                  <a:pt x="4018876" y="5101051"/>
                  <a:pt x="4001010" y="5042261"/>
                </a:cubicBezTo>
                <a:lnTo>
                  <a:pt x="3990104" y="5042261"/>
                </a:lnTo>
                <a:lnTo>
                  <a:pt x="3990104" y="5134185"/>
                </a:lnTo>
                <a:lnTo>
                  <a:pt x="4001010" y="5134185"/>
                </a:lnTo>
                <a:lnTo>
                  <a:pt x="4022823" y="5115489"/>
                </a:lnTo>
                <a:cubicBezTo>
                  <a:pt x="4044843" y="5134809"/>
                  <a:pt x="4067591" y="5144468"/>
                  <a:pt x="4091065" y="5144468"/>
                </a:cubicBezTo>
                <a:cubicBezTo>
                  <a:pt x="4114955" y="5144468"/>
                  <a:pt x="4134951" y="5136367"/>
                  <a:pt x="4151050" y="5120163"/>
                </a:cubicBezTo>
                <a:cubicBezTo>
                  <a:pt x="4167150" y="5103959"/>
                  <a:pt x="4175200" y="5083705"/>
                  <a:pt x="4175200" y="5059399"/>
                </a:cubicBezTo>
                <a:cubicBezTo>
                  <a:pt x="4175200" y="5010581"/>
                  <a:pt x="4144143" y="4982328"/>
                  <a:pt x="4082029" y="4974642"/>
                </a:cubicBezTo>
                <a:cubicBezTo>
                  <a:pt x="4053776" y="4970902"/>
                  <a:pt x="4035859" y="4966384"/>
                  <a:pt x="4028276" y="4961087"/>
                </a:cubicBezTo>
                <a:cubicBezTo>
                  <a:pt x="4020694" y="4955789"/>
                  <a:pt x="4016903" y="4948570"/>
                  <a:pt x="4016903" y="4939430"/>
                </a:cubicBezTo>
                <a:cubicBezTo>
                  <a:pt x="4016903" y="4928627"/>
                  <a:pt x="4022252" y="4919019"/>
                  <a:pt x="4032950" y="4910606"/>
                </a:cubicBezTo>
                <a:cubicBezTo>
                  <a:pt x="4043649" y="4902193"/>
                  <a:pt x="4056997" y="4897986"/>
                  <a:pt x="4072992" y="4897986"/>
                </a:cubicBezTo>
                <a:cubicBezTo>
                  <a:pt x="4109970" y="4897986"/>
                  <a:pt x="4133237" y="4918240"/>
                  <a:pt x="4142793" y="4958750"/>
                </a:cubicBezTo>
                <a:lnTo>
                  <a:pt x="4155568" y="4958750"/>
                </a:lnTo>
                <a:lnTo>
                  <a:pt x="4155568" y="4888949"/>
                </a:lnTo>
                <a:lnTo>
                  <a:pt x="4145908" y="4888949"/>
                </a:lnTo>
                <a:cubicBezTo>
                  <a:pt x="4141546" y="4897051"/>
                  <a:pt x="4137287" y="4903283"/>
                  <a:pt x="4133133" y="4907646"/>
                </a:cubicBezTo>
                <a:cubicBezTo>
                  <a:pt x="4116929" y="4891858"/>
                  <a:pt x="4096882" y="4883963"/>
                  <a:pt x="4072992" y="4883963"/>
                </a:cubicBezTo>
                <a:close/>
                <a:moveTo>
                  <a:pt x="3491967" y="4883963"/>
                </a:moveTo>
                <a:cubicBezTo>
                  <a:pt x="3469323" y="4883963"/>
                  <a:pt x="3450160" y="4891182"/>
                  <a:pt x="3434475" y="4905620"/>
                </a:cubicBezTo>
                <a:cubicBezTo>
                  <a:pt x="3418791" y="4920058"/>
                  <a:pt x="3410949" y="4937976"/>
                  <a:pt x="3410949" y="4959373"/>
                </a:cubicBezTo>
                <a:cubicBezTo>
                  <a:pt x="3410949" y="5002790"/>
                  <a:pt x="3440137" y="5028758"/>
                  <a:pt x="3498511" y="5037275"/>
                </a:cubicBezTo>
                <a:cubicBezTo>
                  <a:pt x="3532788" y="5042261"/>
                  <a:pt x="3553821" y="5047662"/>
                  <a:pt x="3561612" y="5053479"/>
                </a:cubicBezTo>
                <a:cubicBezTo>
                  <a:pt x="3569402" y="5059295"/>
                  <a:pt x="3573297" y="5067917"/>
                  <a:pt x="3573297" y="5079342"/>
                </a:cubicBezTo>
                <a:cubicBezTo>
                  <a:pt x="3573297" y="5093053"/>
                  <a:pt x="3566753" y="5104998"/>
                  <a:pt x="3553665" y="5115177"/>
                </a:cubicBezTo>
                <a:cubicBezTo>
                  <a:pt x="3540578" y="5125356"/>
                  <a:pt x="3526036" y="5130446"/>
                  <a:pt x="3510040" y="5130446"/>
                </a:cubicBezTo>
                <a:cubicBezTo>
                  <a:pt x="3467869" y="5130446"/>
                  <a:pt x="3437851" y="5101051"/>
                  <a:pt x="3419985" y="5042261"/>
                </a:cubicBezTo>
                <a:lnTo>
                  <a:pt x="3409079" y="5042261"/>
                </a:lnTo>
                <a:lnTo>
                  <a:pt x="3409079" y="5134185"/>
                </a:lnTo>
                <a:lnTo>
                  <a:pt x="3419985" y="5134185"/>
                </a:lnTo>
                <a:lnTo>
                  <a:pt x="3441798" y="5115489"/>
                </a:lnTo>
                <a:cubicBezTo>
                  <a:pt x="3463819" y="5134809"/>
                  <a:pt x="3486566" y="5144468"/>
                  <a:pt x="3510040" y="5144468"/>
                </a:cubicBezTo>
                <a:cubicBezTo>
                  <a:pt x="3533930" y="5144468"/>
                  <a:pt x="3553925" y="5136367"/>
                  <a:pt x="3570025" y="5120163"/>
                </a:cubicBezTo>
                <a:cubicBezTo>
                  <a:pt x="3586125" y="5103959"/>
                  <a:pt x="3594175" y="5083705"/>
                  <a:pt x="3594175" y="5059399"/>
                </a:cubicBezTo>
                <a:cubicBezTo>
                  <a:pt x="3594175" y="5010581"/>
                  <a:pt x="3563118" y="4982328"/>
                  <a:pt x="3501004" y="4974642"/>
                </a:cubicBezTo>
                <a:cubicBezTo>
                  <a:pt x="3472751" y="4970902"/>
                  <a:pt x="3454834" y="4966384"/>
                  <a:pt x="3447251" y="4961087"/>
                </a:cubicBezTo>
                <a:cubicBezTo>
                  <a:pt x="3439669" y="4955789"/>
                  <a:pt x="3435877" y="4948570"/>
                  <a:pt x="3435877" y="4939430"/>
                </a:cubicBezTo>
                <a:cubicBezTo>
                  <a:pt x="3435877" y="4928627"/>
                  <a:pt x="3441227" y="4919019"/>
                  <a:pt x="3451926" y="4910606"/>
                </a:cubicBezTo>
                <a:cubicBezTo>
                  <a:pt x="3462624" y="4902193"/>
                  <a:pt x="3475971" y="4897986"/>
                  <a:pt x="3491967" y="4897986"/>
                </a:cubicBezTo>
                <a:cubicBezTo>
                  <a:pt x="3528944" y="4897986"/>
                  <a:pt x="3552211" y="4918240"/>
                  <a:pt x="3561768" y="4958750"/>
                </a:cubicBezTo>
                <a:lnTo>
                  <a:pt x="3574543" y="4958750"/>
                </a:lnTo>
                <a:lnTo>
                  <a:pt x="3574543" y="4888949"/>
                </a:lnTo>
                <a:lnTo>
                  <a:pt x="3564884" y="4888949"/>
                </a:lnTo>
                <a:cubicBezTo>
                  <a:pt x="3560521" y="4897051"/>
                  <a:pt x="3556262" y="4903283"/>
                  <a:pt x="3552108" y="4907646"/>
                </a:cubicBezTo>
                <a:cubicBezTo>
                  <a:pt x="3535904" y="4891858"/>
                  <a:pt x="3515857" y="4883963"/>
                  <a:pt x="3491967" y="4883963"/>
                </a:cubicBezTo>
                <a:close/>
                <a:moveTo>
                  <a:pt x="3222514" y="4883963"/>
                </a:moveTo>
                <a:cubicBezTo>
                  <a:pt x="3185952" y="4883963"/>
                  <a:pt x="3155310" y="4896584"/>
                  <a:pt x="3130589" y="4921824"/>
                </a:cubicBezTo>
                <a:cubicBezTo>
                  <a:pt x="3105868" y="4947064"/>
                  <a:pt x="3093508" y="4977654"/>
                  <a:pt x="3093508" y="5013593"/>
                </a:cubicBezTo>
                <a:cubicBezTo>
                  <a:pt x="3093508" y="5050363"/>
                  <a:pt x="3106076" y="5081368"/>
                  <a:pt x="3131212" y="5106608"/>
                </a:cubicBezTo>
                <a:cubicBezTo>
                  <a:pt x="3156349" y="5131848"/>
                  <a:pt x="3186159" y="5144468"/>
                  <a:pt x="3220645" y="5144468"/>
                </a:cubicBezTo>
                <a:cubicBezTo>
                  <a:pt x="3255752" y="5144468"/>
                  <a:pt x="3286186" y="5131537"/>
                  <a:pt x="3311946" y="5105673"/>
                </a:cubicBezTo>
                <a:cubicBezTo>
                  <a:pt x="3337705" y="5079810"/>
                  <a:pt x="3350585" y="5048285"/>
                  <a:pt x="3350585" y="5011100"/>
                </a:cubicBezTo>
                <a:cubicBezTo>
                  <a:pt x="3350585" y="4974745"/>
                  <a:pt x="3338173" y="4944468"/>
                  <a:pt x="3313348" y="4920266"/>
                </a:cubicBezTo>
                <a:cubicBezTo>
                  <a:pt x="3288523" y="4896064"/>
                  <a:pt x="3258245" y="4883963"/>
                  <a:pt x="3222514" y="4883963"/>
                </a:cubicBezTo>
                <a:close/>
                <a:moveTo>
                  <a:pt x="2738171" y="4883963"/>
                </a:moveTo>
                <a:cubicBezTo>
                  <a:pt x="2699116" y="4883963"/>
                  <a:pt x="2668890" y="4905257"/>
                  <a:pt x="2647493" y="4947843"/>
                </a:cubicBezTo>
                <a:lnTo>
                  <a:pt x="2646246" y="4947843"/>
                </a:lnTo>
                <a:lnTo>
                  <a:pt x="2646246" y="4887080"/>
                </a:lnTo>
                <a:cubicBezTo>
                  <a:pt x="2623395" y="4890196"/>
                  <a:pt x="2597947" y="4891754"/>
                  <a:pt x="2569903" y="4891754"/>
                </a:cubicBezTo>
                <a:lnTo>
                  <a:pt x="2541546" y="4891754"/>
                </a:lnTo>
                <a:lnTo>
                  <a:pt x="2541546" y="4907646"/>
                </a:lnTo>
                <a:lnTo>
                  <a:pt x="2585794" y="4907646"/>
                </a:lnTo>
                <a:lnTo>
                  <a:pt x="2585794" y="5120786"/>
                </a:lnTo>
                <a:lnTo>
                  <a:pt x="2541546" y="5120786"/>
                </a:lnTo>
                <a:lnTo>
                  <a:pt x="2541546" y="5136678"/>
                </a:lnTo>
                <a:lnTo>
                  <a:pt x="2687067" y="5136678"/>
                </a:lnTo>
                <a:lnTo>
                  <a:pt x="2687067" y="5120786"/>
                </a:lnTo>
                <a:lnTo>
                  <a:pt x="2646246" y="5120786"/>
                </a:lnTo>
                <a:lnTo>
                  <a:pt x="2646246" y="5016086"/>
                </a:lnTo>
                <a:cubicBezTo>
                  <a:pt x="2646246" y="4981185"/>
                  <a:pt x="2654297" y="4953400"/>
                  <a:pt x="2670396" y="4932730"/>
                </a:cubicBezTo>
                <a:cubicBezTo>
                  <a:pt x="2686496" y="4912060"/>
                  <a:pt x="2704621" y="4901725"/>
                  <a:pt x="2724772" y="4901725"/>
                </a:cubicBezTo>
                <a:cubicBezTo>
                  <a:pt x="2737444" y="4901725"/>
                  <a:pt x="2745286" y="4906295"/>
                  <a:pt x="2748299" y="4915436"/>
                </a:cubicBezTo>
                <a:cubicBezTo>
                  <a:pt x="2751311" y="4924576"/>
                  <a:pt x="2752817" y="4941092"/>
                  <a:pt x="2752817" y="4964982"/>
                </a:cubicBezTo>
                <a:lnTo>
                  <a:pt x="2752817" y="5120786"/>
                </a:lnTo>
                <a:lnTo>
                  <a:pt x="2711373" y="5120786"/>
                </a:lnTo>
                <a:lnTo>
                  <a:pt x="2711373" y="5136678"/>
                </a:lnTo>
                <a:lnTo>
                  <a:pt x="2862191" y="5136678"/>
                </a:lnTo>
                <a:lnTo>
                  <a:pt x="2862191" y="5120786"/>
                </a:lnTo>
                <a:lnTo>
                  <a:pt x="2813581" y="5120786"/>
                </a:lnTo>
                <a:lnTo>
                  <a:pt x="2813581" y="4989910"/>
                </a:lnTo>
                <a:cubicBezTo>
                  <a:pt x="2813581" y="4963320"/>
                  <a:pt x="2811451" y="4943688"/>
                  <a:pt x="2807192" y="4931016"/>
                </a:cubicBezTo>
                <a:cubicBezTo>
                  <a:pt x="2802934" y="4918344"/>
                  <a:pt x="2794936" y="4907334"/>
                  <a:pt x="2783199" y="4897986"/>
                </a:cubicBezTo>
                <a:cubicBezTo>
                  <a:pt x="2771461" y="4888638"/>
                  <a:pt x="2756452" y="4883963"/>
                  <a:pt x="2738171" y="4883963"/>
                </a:cubicBezTo>
                <a:close/>
                <a:moveTo>
                  <a:pt x="8673836" y="4820707"/>
                </a:moveTo>
                <a:cubicBezTo>
                  <a:pt x="8653894" y="4824238"/>
                  <a:pt x="8633639" y="4826004"/>
                  <a:pt x="8613072" y="4826004"/>
                </a:cubicBezTo>
                <a:lnTo>
                  <a:pt x="8613072" y="4891754"/>
                </a:lnTo>
                <a:lnTo>
                  <a:pt x="8557606" y="4891754"/>
                </a:lnTo>
                <a:lnTo>
                  <a:pt x="8557606" y="4907646"/>
                </a:lnTo>
                <a:lnTo>
                  <a:pt x="8613072" y="4907646"/>
                </a:lnTo>
                <a:lnTo>
                  <a:pt x="8613072" y="5058153"/>
                </a:lnTo>
                <a:cubicBezTo>
                  <a:pt x="8613072" y="5076642"/>
                  <a:pt x="8614163" y="5091287"/>
                  <a:pt x="8616344" y="5102090"/>
                </a:cubicBezTo>
                <a:cubicBezTo>
                  <a:pt x="8618526" y="5112892"/>
                  <a:pt x="8624394" y="5121981"/>
                  <a:pt x="8633950" y="5129355"/>
                </a:cubicBezTo>
                <a:cubicBezTo>
                  <a:pt x="8643506" y="5136730"/>
                  <a:pt x="8658464" y="5140418"/>
                  <a:pt x="8678822" y="5140418"/>
                </a:cubicBezTo>
                <a:cubicBezTo>
                  <a:pt x="8727224" y="5140418"/>
                  <a:pt x="8756204" y="5120267"/>
                  <a:pt x="8765761" y="5079965"/>
                </a:cubicBezTo>
                <a:lnTo>
                  <a:pt x="8752362" y="5079965"/>
                </a:lnTo>
                <a:cubicBezTo>
                  <a:pt x="8747584" y="5093884"/>
                  <a:pt x="8740572" y="5104167"/>
                  <a:pt x="8731328" y="5110815"/>
                </a:cubicBezTo>
                <a:cubicBezTo>
                  <a:pt x="8722083" y="5117462"/>
                  <a:pt x="8712476" y="5120786"/>
                  <a:pt x="8702504" y="5120786"/>
                </a:cubicBezTo>
                <a:cubicBezTo>
                  <a:pt x="8689416" y="5120786"/>
                  <a:pt x="8681366" y="5116631"/>
                  <a:pt x="8678354" y="5108322"/>
                </a:cubicBezTo>
                <a:cubicBezTo>
                  <a:pt x="8675342" y="5100012"/>
                  <a:pt x="8673836" y="5084536"/>
                  <a:pt x="8673836" y="5061892"/>
                </a:cubicBezTo>
                <a:lnTo>
                  <a:pt x="8673836" y="4907646"/>
                </a:lnTo>
                <a:lnTo>
                  <a:pt x="8747688" y="4907646"/>
                </a:lnTo>
                <a:lnTo>
                  <a:pt x="8747688" y="4891754"/>
                </a:lnTo>
                <a:lnTo>
                  <a:pt x="8673836" y="4891754"/>
                </a:lnTo>
                <a:close/>
                <a:moveTo>
                  <a:pt x="7959066" y="4734703"/>
                </a:moveTo>
                <a:lnTo>
                  <a:pt x="8022945" y="4734703"/>
                </a:lnTo>
                <a:cubicBezTo>
                  <a:pt x="8043096" y="4734703"/>
                  <a:pt x="8058625" y="4736001"/>
                  <a:pt x="8069531" y="4738598"/>
                </a:cubicBezTo>
                <a:cubicBezTo>
                  <a:pt x="8080437" y="4741195"/>
                  <a:pt x="8089422" y="4748310"/>
                  <a:pt x="8096485" y="4759943"/>
                </a:cubicBezTo>
                <a:cubicBezTo>
                  <a:pt x="8103548" y="4771577"/>
                  <a:pt x="8107080" y="4790169"/>
                  <a:pt x="8107080" y="4815721"/>
                </a:cubicBezTo>
                <a:cubicBezTo>
                  <a:pt x="8107080" y="4848336"/>
                  <a:pt x="8101678" y="4872226"/>
                  <a:pt x="8090876" y="4887391"/>
                </a:cubicBezTo>
                <a:cubicBezTo>
                  <a:pt x="8080074" y="4902556"/>
                  <a:pt x="8055249" y="4910139"/>
                  <a:pt x="8016402" y="4910139"/>
                </a:cubicBezTo>
                <a:lnTo>
                  <a:pt x="7959066" y="4910139"/>
                </a:lnTo>
                <a:close/>
                <a:moveTo>
                  <a:pt x="5358285" y="4733456"/>
                </a:moveTo>
                <a:cubicBezTo>
                  <a:pt x="5349145" y="4733456"/>
                  <a:pt x="5341199" y="4736780"/>
                  <a:pt x="5334447" y="4743428"/>
                </a:cubicBezTo>
                <a:cubicBezTo>
                  <a:pt x="5327696" y="4750075"/>
                  <a:pt x="5324320" y="4757970"/>
                  <a:pt x="5324320" y="4767110"/>
                </a:cubicBezTo>
                <a:cubicBezTo>
                  <a:pt x="5324320" y="4776666"/>
                  <a:pt x="5327644" y="4784716"/>
                  <a:pt x="5334291" y="4791260"/>
                </a:cubicBezTo>
                <a:cubicBezTo>
                  <a:pt x="5340940" y="4797804"/>
                  <a:pt x="5348937" y="4801075"/>
                  <a:pt x="5358285" y="4801075"/>
                </a:cubicBezTo>
                <a:cubicBezTo>
                  <a:pt x="5367633" y="4801075"/>
                  <a:pt x="5375631" y="4797855"/>
                  <a:pt x="5382279" y="4791416"/>
                </a:cubicBezTo>
                <a:cubicBezTo>
                  <a:pt x="5388927" y="4784976"/>
                  <a:pt x="5392251" y="4776874"/>
                  <a:pt x="5392251" y="4767110"/>
                </a:cubicBezTo>
                <a:cubicBezTo>
                  <a:pt x="5392251" y="4757762"/>
                  <a:pt x="5388875" y="4749816"/>
                  <a:pt x="5382124" y="4743272"/>
                </a:cubicBezTo>
                <a:cubicBezTo>
                  <a:pt x="5375371" y="4736728"/>
                  <a:pt x="5367425" y="4733456"/>
                  <a:pt x="5358285" y="4733456"/>
                </a:cubicBezTo>
                <a:close/>
                <a:moveTo>
                  <a:pt x="9774466" y="4726289"/>
                </a:moveTo>
                <a:cubicBezTo>
                  <a:pt x="9741644" y="4726289"/>
                  <a:pt x="9714793" y="4736001"/>
                  <a:pt x="9693916" y="4755425"/>
                </a:cubicBezTo>
                <a:cubicBezTo>
                  <a:pt x="9673038" y="4774848"/>
                  <a:pt x="9662598" y="4797232"/>
                  <a:pt x="9662598" y="4822576"/>
                </a:cubicBezTo>
                <a:cubicBezTo>
                  <a:pt x="9662598" y="4839196"/>
                  <a:pt x="9666858" y="4853062"/>
                  <a:pt x="9675374" y="4864176"/>
                </a:cubicBezTo>
                <a:cubicBezTo>
                  <a:pt x="9683892" y="4875290"/>
                  <a:pt x="9694591" y="4880847"/>
                  <a:pt x="9707470" y="4880847"/>
                </a:cubicBezTo>
                <a:cubicBezTo>
                  <a:pt x="9716611" y="4880847"/>
                  <a:pt x="9724297" y="4877679"/>
                  <a:pt x="9730530" y="4871343"/>
                </a:cubicBezTo>
                <a:cubicBezTo>
                  <a:pt x="9736762" y="4865007"/>
                  <a:pt x="9739878" y="4857477"/>
                  <a:pt x="9739878" y="4848752"/>
                </a:cubicBezTo>
                <a:cubicBezTo>
                  <a:pt x="9739878" y="4840234"/>
                  <a:pt x="9737022" y="4832808"/>
                  <a:pt x="9731308" y="4826472"/>
                </a:cubicBezTo>
                <a:cubicBezTo>
                  <a:pt x="9725596" y="4820136"/>
                  <a:pt x="9718688" y="4816968"/>
                  <a:pt x="9710586" y="4816968"/>
                </a:cubicBezTo>
                <a:cubicBezTo>
                  <a:pt x="9704146" y="4816968"/>
                  <a:pt x="9697499" y="4819253"/>
                  <a:pt x="9690644" y="4823823"/>
                </a:cubicBezTo>
                <a:cubicBezTo>
                  <a:pt x="9688150" y="4825277"/>
                  <a:pt x="9686489" y="4826004"/>
                  <a:pt x="9685658" y="4826004"/>
                </a:cubicBezTo>
                <a:cubicBezTo>
                  <a:pt x="9681918" y="4826004"/>
                  <a:pt x="9680048" y="4821953"/>
                  <a:pt x="9680048" y="4813851"/>
                </a:cubicBezTo>
                <a:cubicBezTo>
                  <a:pt x="9680048" y="4798063"/>
                  <a:pt x="9686800" y="4783366"/>
                  <a:pt x="9700304" y="4769759"/>
                </a:cubicBezTo>
                <a:cubicBezTo>
                  <a:pt x="9713806" y="4756152"/>
                  <a:pt x="9731256" y="4749348"/>
                  <a:pt x="9752654" y="4749348"/>
                </a:cubicBezTo>
                <a:cubicBezTo>
                  <a:pt x="9776752" y="4749348"/>
                  <a:pt x="9795344" y="4758489"/>
                  <a:pt x="9808432" y="4776770"/>
                </a:cubicBezTo>
                <a:cubicBezTo>
                  <a:pt x="9821519" y="4795051"/>
                  <a:pt x="9828063" y="4819045"/>
                  <a:pt x="9828063" y="4848752"/>
                </a:cubicBezTo>
                <a:cubicBezTo>
                  <a:pt x="9828063" y="4901517"/>
                  <a:pt x="9804536" y="4949713"/>
                  <a:pt x="9757484" y="4993338"/>
                </a:cubicBezTo>
                <a:cubicBezTo>
                  <a:pt x="9710430" y="5036963"/>
                  <a:pt x="9674752" y="5072383"/>
                  <a:pt x="9650446" y="5099597"/>
                </a:cubicBezTo>
                <a:lnTo>
                  <a:pt x="9650446" y="5136678"/>
                </a:lnTo>
                <a:lnTo>
                  <a:pt x="9884153" y="5136678"/>
                </a:lnTo>
                <a:lnTo>
                  <a:pt x="9894436" y="5021071"/>
                </a:lnTo>
                <a:lnTo>
                  <a:pt x="9879167" y="5021071"/>
                </a:lnTo>
                <a:lnTo>
                  <a:pt x="9876362" y="5047870"/>
                </a:lnTo>
                <a:cubicBezTo>
                  <a:pt x="9874908" y="5063866"/>
                  <a:pt x="9872987" y="5074045"/>
                  <a:pt x="9870598" y="5078407"/>
                </a:cubicBezTo>
                <a:cubicBezTo>
                  <a:pt x="9868209" y="5082770"/>
                  <a:pt x="9853823" y="5084951"/>
                  <a:pt x="9827440" y="5084951"/>
                </a:cubicBezTo>
                <a:lnTo>
                  <a:pt x="9685658" y="5084951"/>
                </a:lnTo>
                <a:cubicBezTo>
                  <a:pt x="9702484" y="5066670"/>
                  <a:pt x="9730894" y="5038937"/>
                  <a:pt x="9770883" y="5001752"/>
                </a:cubicBezTo>
                <a:cubicBezTo>
                  <a:pt x="9810873" y="4964566"/>
                  <a:pt x="9841151" y="4933198"/>
                  <a:pt x="9861717" y="4907646"/>
                </a:cubicBezTo>
                <a:cubicBezTo>
                  <a:pt x="9882283" y="4882094"/>
                  <a:pt x="9892566" y="4853945"/>
                  <a:pt x="9892566" y="4823200"/>
                </a:cubicBezTo>
                <a:cubicBezTo>
                  <a:pt x="9892566" y="4794324"/>
                  <a:pt x="9880933" y="4770953"/>
                  <a:pt x="9857666" y="4753088"/>
                </a:cubicBezTo>
                <a:cubicBezTo>
                  <a:pt x="9834399" y="4735222"/>
                  <a:pt x="9806666" y="4726289"/>
                  <a:pt x="9774466" y="4726289"/>
                </a:cubicBezTo>
                <a:close/>
                <a:moveTo>
                  <a:pt x="7820400" y="4718811"/>
                </a:moveTo>
                <a:lnTo>
                  <a:pt x="7820400" y="4734703"/>
                </a:lnTo>
                <a:lnTo>
                  <a:pt x="7884903" y="4734703"/>
                </a:lnTo>
                <a:lnTo>
                  <a:pt x="7884903" y="5120786"/>
                </a:lnTo>
                <a:lnTo>
                  <a:pt x="7820400" y="5120786"/>
                </a:lnTo>
                <a:lnTo>
                  <a:pt x="7820400" y="5136678"/>
                </a:lnTo>
                <a:lnTo>
                  <a:pt x="8033540" y="5136678"/>
                </a:lnTo>
                <a:cubicBezTo>
                  <a:pt x="8060131" y="5136678"/>
                  <a:pt x="8082203" y="5135276"/>
                  <a:pt x="8099757" y="5132472"/>
                </a:cubicBezTo>
                <a:cubicBezTo>
                  <a:pt x="8117311" y="5129667"/>
                  <a:pt x="8134501" y="5122552"/>
                  <a:pt x="8151328" y="5111126"/>
                </a:cubicBezTo>
                <a:cubicBezTo>
                  <a:pt x="8168155" y="5099701"/>
                  <a:pt x="8180412" y="5086146"/>
                  <a:pt x="8188098" y="5070461"/>
                </a:cubicBezTo>
                <a:cubicBezTo>
                  <a:pt x="8195784" y="5054777"/>
                  <a:pt x="8199628" y="5039872"/>
                  <a:pt x="8199628" y="5025745"/>
                </a:cubicBezTo>
                <a:cubicBezTo>
                  <a:pt x="8199628" y="4968202"/>
                  <a:pt x="8156626" y="4932471"/>
                  <a:pt x="8070622" y="4918552"/>
                </a:cubicBezTo>
                <a:lnTo>
                  <a:pt x="8070622" y="4916994"/>
                </a:lnTo>
                <a:cubicBezTo>
                  <a:pt x="8146862" y="4901621"/>
                  <a:pt x="8184982" y="4869110"/>
                  <a:pt x="8184982" y="4819460"/>
                </a:cubicBezTo>
                <a:cubicBezTo>
                  <a:pt x="8184982" y="4806373"/>
                  <a:pt x="8181710" y="4792506"/>
                  <a:pt x="8175166" y="4777861"/>
                </a:cubicBezTo>
                <a:cubicBezTo>
                  <a:pt x="8168623" y="4763215"/>
                  <a:pt x="8157872" y="4750906"/>
                  <a:pt x="8142915" y="4740935"/>
                </a:cubicBezTo>
                <a:cubicBezTo>
                  <a:pt x="8127958" y="4730963"/>
                  <a:pt x="8112377" y="4724783"/>
                  <a:pt x="8096174" y="4722394"/>
                </a:cubicBezTo>
                <a:cubicBezTo>
                  <a:pt x="8079970" y="4720005"/>
                  <a:pt x="8060027" y="4718811"/>
                  <a:pt x="8036345" y="4718811"/>
                </a:cubicBezTo>
                <a:close/>
                <a:moveTo>
                  <a:pt x="2276850" y="4718811"/>
                </a:moveTo>
                <a:lnTo>
                  <a:pt x="2276850" y="4734703"/>
                </a:lnTo>
                <a:lnTo>
                  <a:pt x="2345093" y="4734703"/>
                </a:lnTo>
                <a:lnTo>
                  <a:pt x="2345093" y="5120786"/>
                </a:lnTo>
                <a:lnTo>
                  <a:pt x="2276850" y="5120786"/>
                </a:lnTo>
                <a:lnTo>
                  <a:pt x="2276850" y="5136678"/>
                </a:lnTo>
                <a:lnTo>
                  <a:pt x="2488121" y="5136678"/>
                </a:lnTo>
                <a:lnTo>
                  <a:pt x="2488121" y="5120786"/>
                </a:lnTo>
                <a:lnTo>
                  <a:pt x="2419256" y="5120786"/>
                </a:lnTo>
                <a:lnTo>
                  <a:pt x="2419256" y="4734703"/>
                </a:lnTo>
                <a:lnTo>
                  <a:pt x="2488121" y="4734703"/>
                </a:lnTo>
                <a:lnTo>
                  <a:pt x="2488121" y="4718811"/>
                </a:lnTo>
                <a:close/>
                <a:moveTo>
                  <a:pt x="9185070" y="4714137"/>
                </a:moveTo>
                <a:cubicBezTo>
                  <a:pt x="9171359" y="4717253"/>
                  <a:pt x="9150481" y="4718811"/>
                  <a:pt x="9122436" y="4718811"/>
                </a:cubicBezTo>
                <a:lnTo>
                  <a:pt x="9075695" y="4718811"/>
                </a:lnTo>
                <a:lnTo>
                  <a:pt x="9075695" y="4734703"/>
                </a:lnTo>
                <a:lnTo>
                  <a:pt x="9124306" y="4734703"/>
                </a:lnTo>
                <a:lnTo>
                  <a:pt x="9124306" y="5120786"/>
                </a:lnTo>
                <a:lnTo>
                  <a:pt x="9080369" y="5120786"/>
                </a:lnTo>
                <a:lnTo>
                  <a:pt x="9080369" y="5136678"/>
                </a:lnTo>
                <a:lnTo>
                  <a:pt x="9225267" y="5136678"/>
                </a:lnTo>
                <a:lnTo>
                  <a:pt x="9225267" y="5120786"/>
                </a:lnTo>
                <a:lnTo>
                  <a:pt x="9185070" y="5120786"/>
                </a:lnTo>
                <a:lnTo>
                  <a:pt x="9185070" y="5053167"/>
                </a:lnTo>
                <a:cubicBezTo>
                  <a:pt x="9185070" y="5016605"/>
                  <a:pt x="9186888" y="4990274"/>
                  <a:pt x="9190523" y="4974174"/>
                </a:cubicBezTo>
                <a:cubicBezTo>
                  <a:pt x="9194158" y="4958074"/>
                  <a:pt x="9202156" y="4942286"/>
                  <a:pt x="9214516" y="4926810"/>
                </a:cubicBezTo>
                <a:cubicBezTo>
                  <a:pt x="9226878" y="4911333"/>
                  <a:pt x="9242094" y="4903595"/>
                  <a:pt x="9260168" y="4903595"/>
                </a:cubicBezTo>
                <a:cubicBezTo>
                  <a:pt x="9276994" y="4903595"/>
                  <a:pt x="9286342" y="4910710"/>
                  <a:pt x="9288212" y="4924940"/>
                </a:cubicBezTo>
                <a:cubicBezTo>
                  <a:pt x="9290082" y="4939170"/>
                  <a:pt x="9291016" y="4963112"/>
                  <a:pt x="9291016" y="4996766"/>
                </a:cubicBezTo>
                <a:lnTo>
                  <a:pt x="9291016" y="5120786"/>
                </a:lnTo>
                <a:lnTo>
                  <a:pt x="9250819" y="5120786"/>
                </a:lnTo>
                <a:lnTo>
                  <a:pt x="9250819" y="5136678"/>
                </a:lnTo>
                <a:lnTo>
                  <a:pt x="9391666" y="5136678"/>
                </a:lnTo>
                <a:lnTo>
                  <a:pt x="9391666" y="5120786"/>
                </a:lnTo>
                <a:lnTo>
                  <a:pt x="9351469" y="5120786"/>
                </a:lnTo>
                <a:lnTo>
                  <a:pt x="9351469" y="5002686"/>
                </a:lnTo>
                <a:cubicBezTo>
                  <a:pt x="9351469" y="4970695"/>
                  <a:pt x="9349444" y="4947428"/>
                  <a:pt x="9345392" y="4932886"/>
                </a:cubicBezTo>
                <a:cubicBezTo>
                  <a:pt x="9341342" y="4918344"/>
                  <a:pt x="9332149" y="4907178"/>
                  <a:pt x="9317815" y="4899388"/>
                </a:cubicBezTo>
                <a:cubicBezTo>
                  <a:pt x="9303481" y="4891598"/>
                  <a:pt x="9288732" y="4887703"/>
                  <a:pt x="9273566" y="4887703"/>
                </a:cubicBezTo>
                <a:cubicBezTo>
                  <a:pt x="9236174" y="4887703"/>
                  <a:pt x="9207090" y="4907334"/>
                  <a:pt x="9186316" y="4946597"/>
                </a:cubicBezTo>
                <a:lnTo>
                  <a:pt x="9185070" y="4946597"/>
                </a:lnTo>
                <a:close/>
                <a:moveTo>
                  <a:pt x="7585470" y="4714137"/>
                </a:moveTo>
                <a:cubicBezTo>
                  <a:pt x="7564696" y="4717253"/>
                  <a:pt x="7543818" y="4718811"/>
                  <a:pt x="7522836" y="4718811"/>
                </a:cubicBezTo>
                <a:lnTo>
                  <a:pt x="7466124" y="4718811"/>
                </a:lnTo>
                <a:lnTo>
                  <a:pt x="7466124" y="4734703"/>
                </a:lnTo>
                <a:lnTo>
                  <a:pt x="7522836" y="4734703"/>
                </a:lnTo>
                <a:lnTo>
                  <a:pt x="7522836" y="4927900"/>
                </a:lnTo>
                <a:lnTo>
                  <a:pt x="7521590" y="4927900"/>
                </a:lnTo>
                <a:cubicBezTo>
                  <a:pt x="7506217" y="4898609"/>
                  <a:pt x="7482223" y="4883963"/>
                  <a:pt x="7449608" y="4883963"/>
                </a:cubicBezTo>
                <a:cubicBezTo>
                  <a:pt x="7417617" y="4883963"/>
                  <a:pt x="7389831" y="4897259"/>
                  <a:pt x="7366253" y="4923849"/>
                </a:cubicBezTo>
                <a:cubicBezTo>
                  <a:pt x="7342674" y="4950440"/>
                  <a:pt x="7330885" y="4981393"/>
                  <a:pt x="7330885" y="5016709"/>
                </a:cubicBezTo>
                <a:cubicBezTo>
                  <a:pt x="7330885" y="5049739"/>
                  <a:pt x="7342051" y="5079290"/>
                  <a:pt x="7364383" y="5105362"/>
                </a:cubicBezTo>
                <a:cubicBezTo>
                  <a:pt x="7386715" y="5131433"/>
                  <a:pt x="7412527" y="5144468"/>
                  <a:pt x="7441818" y="5144468"/>
                </a:cubicBezTo>
                <a:cubicBezTo>
                  <a:pt x="7478380" y="5144468"/>
                  <a:pt x="7504971" y="5126084"/>
                  <a:pt x="7521590" y="5089314"/>
                </a:cubicBezTo>
                <a:lnTo>
                  <a:pt x="7522836" y="5089314"/>
                </a:lnTo>
                <a:lnTo>
                  <a:pt x="7522836" y="5140418"/>
                </a:lnTo>
                <a:cubicBezTo>
                  <a:pt x="7547349" y="5137925"/>
                  <a:pt x="7570617" y="5136678"/>
                  <a:pt x="7592637" y="5136678"/>
                </a:cubicBezTo>
                <a:lnTo>
                  <a:pt x="7627537" y="5136678"/>
                </a:lnTo>
                <a:lnTo>
                  <a:pt x="7627537" y="5120786"/>
                </a:lnTo>
                <a:lnTo>
                  <a:pt x="7585470" y="5120786"/>
                </a:lnTo>
                <a:close/>
                <a:moveTo>
                  <a:pt x="6217498" y="4714137"/>
                </a:moveTo>
                <a:cubicBezTo>
                  <a:pt x="6202956" y="4717253"/>
                  <a:pt x="6182805" y="4718811"/>
                  <a:pt x="6157046" y="4718811"/>
                </a:cubicBezTo>
                <a:lnTo>
                  <a:pt x="6113420" y="4718811"/>
                </a:lnTo>
                <a:lnTo>
                  <a:pt x="6113420" y="4734703"/>
                </a:lnTo>
                <a:lnTo>
                  <a:pt x="6157046" y="4734703"/>
                </a:lnTo>
                <a:lnTo>
                  <a:pt x="6157046" y="5120786"/>
                </a:lnTo>
                <a:lnTo>
                  <a:pt x="6113420" y="5120786"/>
                </a:lnTo>
                <a:lnTo>
                  <a:pt x="6113420" y="5136678"/>
                </a:lnTo>
                <a:lnTo>
                  <a:pt x="6158915" y="5136678"/>
                </a:lnTo>
                <a:cubicBezTo>
                  <a:pt x="6183636" y="5136678"/>
                  <a:pt x="6203164" y="5137925"/>
                  <a:pt x="6217498" y="5140418"/>
                </a:cubicBezTo>
                <a:lnTo>
                  <a:pt x="6217498" y="5087444"/>
                </a:lnTo>
                <a:lnTo>
                  <a:pt x="6218744" y="5087444"/>
                </a:lnTo>
                <a:cubicBezTo>
                  <a:pt x="6236610" y="5125460"/>
                  <a:pt x="6263200" y="5144468"/>
                  <a:pt x="6298516" y="5144468"/>
                </a:cubicBezTo>
                <a:cubicBezTo>
                  <a:pt x="6327807" y="5144468"/>
                  <a:pt x="6353567" y="5130965"/>
                  <a:pt x="6375795" y="5103959"/>
                </a:cubicBezTo>
                <a:cubicBezTo>
                  <a:pt x="6398023" y="5076953"/>
                  <a:pt x="6409137" y="5046623"/>
                  <a:pt x="6409137" y="5012969"/>
                </a:cubicBezTo>
                <a:cubicBezTo>
                  <a:pt x="6409137" y="4978693"/>
                  <a:pt x="6397815" y="4948622"/>
                  <a:pt x="6375172" y="4922759"/>
                </a:cubicBezTo>
                <a:cubicBezTo>
                  <a:pt x="6352528" y="4896895"/>
                  <a:pt x="6325937" y="4883963"/>
                  <a:pt x="6295400" y="4883963"/>
                </a:cubicBezTo>
                <a:cubicBezTo>
                  <a:pt x="6259876" y="4883963"/>
                  <a:pt x="6234325" y="4900375"/>
                  <a:pt x="6218744" y="4933198"/>
                </a:cubicBezTo>
                <a:lnTo>
                  <a:pt x="6217498" y="4933198"/>
                </a:lnTo>
                <a:close/>
                <a:moveTo>
                  <a:pt x="3054273" y="4714137"/>
                </a:moveTo>
                <a:cubicBezTo>
                  <a:pt x="3020619" y="4714137"/>
                  <a:pt x="2991588" y="4729977"/>
                  <a:pt x="2967178" y="4761657"/>
                </a:cubicBezTo>
                <a:cubicBezTo>
                  <a:pt x="2942768" y="4793337"/>
                  <a:pt x="2931395" y="4836703"/>
                  <a:pt x="2933057" y="4891754"/>
                </a:cubicBezTo>
                <a:lnTo>
                  <a:pt x="2881329" y="4891754"/>
                </a:lnTo>
                <a:lnTo>
                  <a:pt x="2881329" y="4907646"/>
                </a:lnTo>
                <a:lnTo>
                  <a:pt x="2933057" y="4907646"/>
                </a:lnTo>
                <a:lnTo>
                  <a:pt x="2933057" y="5120786"/>
                </a:lnTo>
                <a:lnTo>
                  <a:pt x="2886627" y="5120786"/>
                </a:lnTo>
                <a:lnTo>
                  <a:pt x="2886627" y="5136678"/>
                </a:lnTo>
                <a:lnTo>
                  <a:pt x="3046794" y="5136678"/>
                </a:lnTo>
                <a:lnTo>
                  <a:pt x="3046794" y="5120786"/>
                </a:lnTo>
                <a:lnTo>
                  <a:pt x="2994444" y="5120786"/>
                </a:lnTo>
                <a:lnTo>
                  <a:pt x="2994444" y="4907646"/>
                </a:lnTo>
                <a:lnTo>
                  <a:pt x="3052403" y="4907646"/>
                </a:lnTo>
                <a:lnTo>
                  <a:pt x="3052403" y="4891754"/>
                </a:lnTo>
                <a:lnTo>
                  <a:pt x="2994444" y="4891754"/>
                </a:lnTo>
                <a:lnTo>
                  <a:pt x="2994444" y="4839403"/>
                </a:lnTo>
                <a:cubicBezTo>
                  <a:pt x="2994444" y="4807827"/>
                  <a:pt x="2995586" y="4784924"/>
                  <a:pt x="2997872" y="4770694"/>
                </a:cubicBezTo>
                <a:cubicBezTo>
                  <a:pt x="3000157" y="4756463"/>
                  <a:pt x="3006493" y="4745817"/>
                  <a:pt x="3016880" y="4738754"/>
                </a:cubicBezTo>
                <a:cubicBezTo>
                  <a:pt x="3027267" y="4731691"/>
                  <a:pt x="3038277" y="4728159"/>
                  <a:pt x="3049911" y="4728159"/>
                </a:cubicBezTo>
                <a:cubicBezTo>
                  <a:pt x="3061959" y="4728159"/>
                  <a:pt x="3071100" y="4730963"/>
                  <a:pt x="3077332" y="4736572"/>
                </a:cubicBezTo>
                <a:cubicBezTo>
                  <a:pt x="3063621" y="4744674"/>
                  <a:pt x="3056766" y="4754853"/>
                  <a:pt x="3056766" y="4767110"/>
                </a:cubicBezTo>
                <a:cubicBezTo>
                  <a:pt x="3056766" y="4775004"/>
                  <a:pt x="3059466" y="4781548"/>
                  <a:pt x="3064868" y="4786741"/>
                </a:cubicBezTo>
                <a:cubicBezTo>
                  <a:pt x="3070269" y="4791935"/>
                  <a:pt x="3076709" y="4794532"/>
                  <a:pt x="3084187" y="4794532"/>
                </a:cubicBezTo>
                <a:cubicBezTo>
                  <a:pt x="3092912" y="4794532"/>
                  <a:pt x="3100131" y="4791416"/>
                  <a:pt x="3105844" y="4785183"/>
                </a:cubicBezTo>
                <a:cubicBezTo>
                  <a:pt x="3111557" y="4778951"/>
                  <a:pt x="3114413" y="4771265"/>
                  <a:pt x="3114413" y="4762124"/>
                </a:cubicBezTo>
                <a:cubicBezTo>
                  <a:pt x="3114413" y="4748829"/>
                  <a:pt x="3108441" y="4737507"/>
                  <a:pt x="3096496" y="4728159"/>
                </a:cubicBezTo>
                <a:cubicBezTo>
                  <a:pt x="3084551" y="4718811"/>
                  <a:pt x="3070477" y="4714137"/>
                  <a:pt x="3054273" y="4714137"/>
                </a:cubicBezTo>
                <a:close/>
                <a:moveTo>
                  <a:pt x="4506342" y="4709151"/>
                </a:moveTo>
                <a:cubicBezTo>
                  <a:pt x="4467910" y="4709151"/>
                  <a:pt x="4437476" y="4721563"/>
                  <a:pt x="4415040" y="4746388"/>
                </a:cubicBezTo>
                <a:cubicBezTo>
                  <a:pt x="4392605" y="4771213"/>
                  <a:pt x="4381387" y="4799414"/>
                  <a:pt x="4381387" y="4830990"/>
                </a:cubicBezTo>
                <a:cubicBezTo>
                  <a:pt x="4381387" y="4853841"/>
                  <a:pt x="4387827" y="4874667"/>
                  <a:pt x="4400706" y="4893467"/>
                </a:cubicBezTo>
                <a:cubicBezTo>
                  <a:pt x="4413586" y="4912268"/>
                  <a:pt x="4429063" y="4925459"/>
                  <a:pt x="4447137" y="4933042"/>
                </a:cubicBezTo>
                <a:cubicBezTo>
                  <a:pt x="4465209" y="4940624"/>
                  <a:pt x="4491125" y="4947272"/>
                  <a:pt x="4524882" y="4952985"/>
                </a:cubicBezTo>
                <a:cubicBezTo>
                  <a:pt x="4558640" y="4958698"/>
                  <a:pt x="4583049" y="4969085"/>
                  <a:pt x="4598111" y="4984146"/>
                </a:cubicBezTo>
                <a:cubicBezTo>
                  <a:pt x="4613171" y="4999207"/>
                  <a:pt x="4620703" y="5017748"/>
                  <a:pt x="4620703" y="5039768"/>
                </a:cubicBezTo>
                <a:cubicBezTo>
                  <a:pt x="4620703" y="5065943"/>
                  <a:pt x="4609848" y="5087600"/>
                  <a:pt x="4588139" y="5104738"/>
                </a:cubicBezTo>
                <a:cubicBezTo>
                  <a:pt x="4566430" y="5121877"/>
                  <a:pt x="4542592" y="5130446"/>
                  <a:pt x="4516625" y="5130446"/>
                </a:cubicBezTo>
                <a:cubicBezTo>
                  <a:pt x="4490450" y="5130446"/>
                  <a:pt x="4466352" y="5121202"/>
                  <a:pt x="4444331" y="5102713"/>
                </a:cubicBezTo>
                <a:cubicBezTo>
                  <a:pt x="4422311" y="5084224"/>
                  <a:pt x="4405173" y="5056595"/>
                  <a:pt x="4392916" y="5019825"/>
                </a:cubicBezTo>
                <a:lnTo>
                  <a:pt x="4379517" y="5019825"/>
                </a:lnTo>
                <a:lnTo>
                  <a:pt x="4379517" y="5136678"/>
                </a:lnTo>
                <a:lnTo>
                  <a:pt x="4390424" y="5136678"/>
                </a:lnTo>
                <a:lnTo>
                  <a:pt x="4419714" y="5110503"/>
                </a:lnTo>
                <a:cubicBezTo>
                  <a:pt x="4451706" y="5134393"/>
                  <a:pt x="4483803" y="5146338"/>
                  <a:pt x="4516001" y="5146338"/>
                </a:cubicBezTo>
                <a:cubicBezTo>
                  <a:pt x="4555472" y="5146338"/>
                  <a:pt x="4588554" y="5132731"/>
                  <a:pt x="4615249" y="5105517"/>
                </a:cubicBezTo>
                <a:cubicBezTo>
                  <a:pt x="4641944" y="5078303"/>
                  <a:pt x="4655291" y="5044234"/>
                  <a:pt x="4655291" y="5003310"/>
                </a:cubicBezTo>
                <a:cubicBezTo>
                  <a:pt x="4655291" y="4976719"/>
                  <a:pt x="4648903" y="4953141"/>
                  <a:pt x="4636128" y="4932574"/>
                </a:cubicBezTo>
                <a:cubicBezTo>
                  <a:pt x="4623351" y="4912008"/>
                  <a:pt x="4607667" y="4897311"/>
                  <a:pt x="4589074" y="4888482"/>
                </a:cubicBezTo>
                <a:cubicBezTo>
                  <a:pt x="4570481" y="4879653"/>
                  <a:pt x="4543424" y="4872174"/>
                  <a:pt x="4507900" y="4866046"/>
                </a:cubicBezTo>
                <a:cubicBezTo>
                  <a:pt x="4472376" y="4859918"/>
                  <a:pt x="4447915" y="4851244"/>
                  <a:pt x="4434516" y="4840027"/>
                </a:cubicBezTo>
                <a:cubicBezTo>
                  <a:pt x="4421117" y="4828809"/>
                  <a:pt x="4414418" y="4815202"/>
                  <a:pt x="4414418" y="4799206"/>
                </a:cubicBezTo>
                <a:cubicBezTo>
                  <a:pt x="4414418" y="4781963"/>
                  <a:pt x="4422467" y="4765292"/>
                  <a:pt x="4438567" y="4749193"/>
                </a:cubicBezTo>
                <a:cubicBezTo>
                  <a:pt x="4454667" y="4733093"/>
                  <a:pt x="4477259" y="4725043"/>
                  <a:pt x="4506342" y="4725043"/>
                </a:cubicBezTo>
                <a:cubicBezTo>
                  <a:pt x="4558901" y="4725043"/>
                  <a:pt x="4595566" y="4757554"/>
                  <a:pt x="4616340" y="4822576"/>
                </a:cubicBezTo>
                <a:lnTo>
                  <a:pt x="4630985" y="4822576"/>
                </a:lnTo>
                <a:lnTo>
                  <a:pt x="4629116" y="4714137"/>
                </a:lnTo>
                <a:lnTo>
                  <a:pt x="4616340" y="4714137"/>
                </a:lnTo>
                <a:cubicBezTo>
                  <a:pt x="4610731" y="4723900"/>
                  <a:pt x="4604084" y="4732418"/>
                  <a:pt x="4596397" y="4739689"/>
                </a:cubicBezTo>
                <a:cubicBezTo>
                  <a:pt x="4568560" y="4719330"/>
                  <a:pt x="4538541" y="4709151"/>
                  <a:pt x="4506342" y="4709151"/>
                </a:cubicBezTo>
                <a:close/>
                <a:moveTo>
                  <a:pt x="5442534" y="3637119"/>
                </a:moveTo>
                <a:cubicBezTo>
                  <a:pt x="5452431" y="3637119"/>
                  <a:pt x="5470988" y="3643098"/>
                  <a:pt x="5498205" y="3655057"/>
                </a:cubicBezTo>
                <a:lnTo>
                  <a:pt x="5498205" y="4032383"/>
                </a:lnTo>
                <a:cubicBezTo>
                  <a:pt x="5470988" y="4056713"/>
                  <a:pt x="5447482" y="4068878"/>
                  <a:pt x="5427688" y="4068878"/>
                </a:cubicBezTo>
                <a:cubicBezTo>
                  <a:pt x="5416554" y="4068878"/>
                  <a:pt x="5407172" y="4063827"/>
                  <a:pt x="5399543" y="4053723"/>
                </a:cubicBezTo>
                <a:cubicBezTo>
                  <a:pt x="5391915" y="4043620"/>
                  <a:pt x="5388100" y="4029703"/>
                  <a:pt x="5388100" y="4011970"/>
                </a:cubicBezTo>
                <a:lnTo>
                  <a:pt x="5388100" y="3704543"/>
                </a:lnTo>
                <a:cubicBezTo>
                  <a:pt x="5388100" y="3683924"/>
                  <a:pt x="5393254" y="3667532"/>
                  <a:pt x="5403564" y="3655367"/>
                </a:cubicBezTo>
                <a:cubicBezTo>
                  <a:pt x="5413873" y="3643201"/>
                  <a:pt x="5426864" y="3637119"/>
                  <a:pt x="5442534" y="3637119"/>
                </a:cubicBezTo>
                <a:close/>
                <a:moveTo>
                  <a:pt x="4778011" y="3610520"/>
                </a:moveTo>
                <a:cubicBezTo>
                  <a:pt x="4815125" y="3610520"/>
                  <a:pt x="4833682" y="3632995"/>
                  <a:pt x="4833682" y="3677944"/>
                </a:cubicBezTo>
                <a:lnTo>
                  <a:pt x="4833682" y="3824544"/>
                </a:lnTo>
                <a:lnTo>
                  <a:pt x="4716774" y="3824544"/>
                </a:lnTo>
                <a:lnTo>
                  <a:pt x="4716774" y="3677944"/>
                </a:lnTo>
                <a:cubicBezTo>
                  <a:pt x="4716774" y="3632995"/>
                  <a:pt x="4737186" y="3610520"/>
                  <a:pt x="4778011" y="3610520"/>
                </a:cubicBezTo>
                <a:close/>
                <a:moveTo>
                  <a:pt x="8261069" y="3609283"/>
                </a:moveTo>
                <a:cubicBezTo>
                  <a:pt x="8282925" y="3609283"/>
                  <a:pt x="8297976" y="3614953"/>
                  <a:pt x="8306224" y="3626294"/>
                </a:cubicBezTo>
                <a:cubicBezTo>
                  <a:pt x="8314472" y="3637634"/>
                  <a:pt x="8318595" y="3658150"/>
                  <a:pt x="8318595" y="3687841"/>
                </a:cubicBezTo>
                <a:lnTo>
                  <a:pt x="8318595" y="4022486"/>
                </a:lnTo>
                <a:cubicBezTo>
                  <a:pt x="8318595" y="4050940"/>
                  <a:pt x="8313956" y="4071147"/>
                  <a:pt x="8304678" y="4083105"/>
                </a:cubicBezTo>
                <a:cubicBezTo>
                  <a:pt x="8295399" y="4095065"/>
                  <a:pt x="8279213" y="4101044"/>
                  <a:pt x="8256120" y="4101044"/>
                </a:cubicBezTo>
                <a:cubicBezTo>
                  <a:pt x="8236738" y="4101044"/>
                  <a:pt x="8223027" y="4095167"/>
                  <a:pt x="8214985" y="4083415"/>
                </a:cubicBezTo>
                <a:cubicBezTo>
                  <a:pt x="8206944" y="4071662"/>
                  <a:pt x="8202923" y="4051352"/>
                  <a:pt x="8202923" y="4022486"/>
                </a:cubicBezTo>
                <a:lnTo>
                  <a:pt x="8202923" y="3692790"/>
                </a:lnTo>
                <a:cubicBezTo>
                  <a:pt x="8202923" y="3662274"/>
                  <a:pt x="8207253" y="3640727"/>
                  <a:pt x="8215913" y="3628150"/>
                </a:cubicBezTo>
                <a:cubicBezTo>
                  <a:pt x="8224573" y="3615572"/>
                  <a:pt x="8239625" y="3609283"/>
                  <a:pt x="8261069" y="3609283"/>
                </a:cubicBezTo>
                <a:close/>
                <a:moveTo>
                  <a:pt x="8261069" y="3586396"/>
                </a:moveTo>
                <a:cubicBezTo>
                  <a:pt x="8153438" y="3586396"/>
                  <a:pt x="8067251" y="3611964"/>
                  <a:pt x="8002508" y="3663099"/>
                </a:cubicBezTo>
                <a:cubicBezTo>
                  <a:pt x="7937765" y="3714233"/>
                  <a:pt x="7905393" y="3781657"/>
                  <a:pt x="7905393" y="3865370"/>
                </a:cubicBezTo>
                <a:cubicBezTo>
                  <a:pt x="7905393" y="3943309"/>
                  <a:pt x="7937765" y="4006300"/>
                  <a:pt x="8002508" y="4054342"/>
                </a:cubicBezTo>
                <a:cubicBezTo>
                  <a:pt x="8067251" y="4102384"/>
                  <a:pt x="8153026" y="4126405"/>
                  <a:pt x="8259832" y="4126405"/>
                </a:cubicBezTo>
                <a:cubicBezTo>
                  <a:pt x="8369111" y="4126405"/>
                  <a:pt x="8456020" y="4103209"/>
                  <a:pt x="8520557" y="4056816"/>
                </a:cubicBezTo>
                <a:cubicBezTo>
                  <a:pt x="8585094" y="4010424"/>
                  <a:pt x="8617363" y="3948258"/>
                  <a:pt x="8617363" y="3870318"/>
                </a:cubicBezTo>
                <a:cubicBezTo>
                  <a:pt x="8617363" y="3784131"/>
                  <a:pt x="8585300" y="3715264"/>
                  <a:pt x="8521176" y="3663717"/>
                </a:cubicBezTo>
                <a:cubicBezTo>
                  <a:pt x="8457051" y="3612170"/>
                  <a:pt x="8370349" y="3586396"/>
                  <a:pt x="8261069" y="3586396"/>
                </a:cubicBezTo>
                <a:close/>
                <a:moveTo>
                  <a:pt x="6693648" y="3586396"/>
                </a:moveTo>
                <a:cubicBezTo>
                  <a:pt x="6594677" y="3586396"/>
                  <a:pt x="6513129" y="3612479"/>
                  <a:pt x="6449005" y="3664645"/>
                </a:cubicBezTo>
                <a:cubicBezTo>
                  <a:pt x="6384880" y="3716811"/>
                  <a:pt x="6352818" y="3782894"/>
                  <a:pt x="6352818" y="3862896"/>
                </a:cubicBezTo>
                <a:cubicBezTo>
                  <a:pt x="6352818" y="3942072"/>
                  <a:pt x="6381787" y="4005785"/>
                  <a:pt x="6439726" y="4054033"/>
                </a:cubicBezTo>
                <a:cubicBezTo>
                  <a:pt x="6497665" y="4102281"/>
                  <a:pt x="6575089" y="4126405"/>
                  <a:pt x="6671998" y="4126405"/>
                </a:cubicBezTo>
                <a:cubicBezTo>
                  <a:pt x="6727669" y="4126405"/>
                  <a:pt x="6774783" y="4116817"/>
                  <a:pt x="6813341" y="4097642"/>
                </a:cubicBezTo>
                <a:cubicBezTo>
                  <a:pt x="6851898" y="4078466"/>
                  <a:pt x="6886228" y="4047435"/>
                  <a:pt x="6916332" y="4004547"/>
                </a:cubicBezTo>
                <a:lnTo>
                  <a:pt x="6894064" y="3990320"/>
                </a:lnTo>
                <a:cubicBezTo>
                  <a:pt x="6870970" y="4022074"/>
                  <a:pt x="6844475" y="4046713"/>
                  <a:pt x="6814578" y="4064239"/>
                </a:cubicBezTo>
                <a:cubicBezTo>
                  <a:pt x="6784680" y="4081765"/>
                  <a:pt x="6755298" y="4090528"/>
                  <a:pt x="6726432" y="4090528"/>
                </a:cubicBezTo>
                <a:cubicBezTo>
                  <a:pt x="6696328" y="4090528"/>
                  <a:pt x="6676328" y="4083518"/>
                  <a:pt x="6666431" y="4069497"/>
                </a:cubicBezTo>
                <a:cubicBezTo>
                  <a:pt x="6656534" y="4055476"/>
                  <a:pt x="6651585" y="4029084"/>
                  <a:pt x="6651585" y="3990320"/>
                </a:cubicBezTo>
                <a:lnTo>
                  <a:pt x="6651585" y="3687841"/>
                </a:lnTo>
                <a:cubicBezTo>
                  <a:pt x="6651585" y="3659387"/>
                  <a:pt x="6656431" y="3639799"/>
                  <a:pt x="6666122" y="3629077"/>
                </a:cubicBezTo>
                <a:cubicBezTo>
                  <a:pt x="6675812" y="3618356"/>
                  <a:pt x="6693854" y="3612995"/>
                  <a:pt x="6720246" y="3612995"/>
                </a:cubicBezTo>
                <a:cubicBezTo>
                  <a:pt x="6768907" y="3612995"/>
                  <a:pt x="6803959" y="3621861"/>
                  <a:pt x="6825403" y="3639593"/>
                </a:cubicBezTo>
                <a:lnTo>
                  <a:pt x="6822929" y="3642067"/>
                </a:lnTo>
                <a:cubicBezTo>
                  <a:pt x="6813856" y="3639593"/>
                  <a:pt x="6803340" y="3638356"/>
                  <a:pt x="6791382" y="3638356"/>
                </a:cubicBezTo>
                <a:cubicBezTo>
                  <a:pt x="6767463" y="3638356"/>
                  <a:pt x="6747051" y="3647841"/>
                  <a:pt x="6730143" y="3666810"/>
                </a:cubicBezTo>
                <a:cubicBezTo>
                  <a:pt x="6713236" y="3685779"/>
                  <a:pt x="6704782" y="3708873"/>
                  <a:pt x="6704782" y="3736089"/>
                </a:cubicBezTo>
                <a:cubicBezTo>
                  <a:pt x="6704782" y="3763719"/>
                  <a:pt x="6714473" y="3786400"/>
                  <a:pt x="6733855" y="3804132"/>
                </a:cubicBezTo>
                <a:cubicBezTo>
                  <a:pt x="6753236" y="3821864"/>
                  <a:pt x="6777773" y="3830730"/>
                  <a:pt x="6807464" y="3830730"/>
                </a:cubicBezTo>
                <a:cubicBezTo>
                  <a:pt x="6837156" y="3830730"/>
                  <a:pt x="6861280" y="3821555"/>
                  <a:pt x="6879837" y="3803204"/>
                </a:cubicBezTo>
                <a:cubicBezTo>
                  <a:pt x="6898394" y="3784853"/>
                  <a:pt x="6907672" y="3761245"/>
                  <a:pt x="6907672" y="3732378"/>
                </a:cubicBezTo>
                <a:cubicBezTo>
                  <a:pt x="6907672" y="3687016"/>
                  <a:pt x="6888806" y="3651346"/>
                  <a:pt x="6851073" y="3625366"/>
                </a:cubicBezTo>
                <a:cubicBezTo>
                  <a:pt x="6813341" y="3599386"/>
                  <a:pt x="6760865" y="3586396"/>
                  <a:pt x="6693648" y="3586396"/>
                </a:cubicBezTo>
                <a:close/>
                <a:moveTo>
                  <a:pt x="4753888" y="3586396"/>
                </a:moveTo>
                <a:cubicBezTo>
                  <a:pt x="4658215" y="3586396"/>
                  <a:pt x="4578524" y="3613098"/>
                  <a:pt x="4514811" y="3666501"/>
                </a:cubicBezTo>
                <a:cubicBezTo>
                  <a:pt x="4451099" y="3719904"/>
                  <a:pt x="4419243" y="3786193"/>
                  <a:pt x="4419243" y="3865370"/>
                </a:cubicBezTo>
                <a:cubicBezTo>
                  <a:pt x="4419243" y="3939186"/>
                  <a:pt x="4450480" y="4001145"/>
                  <a:pt x="4512955" y="4051249"/>
                </a:cubicBezTo>
                <a:cubicBezTo>
                  <a:pt x="4575431" y="4101353"/>
                  <a:pt x="4653473" y="4126405"/>
                  <a:pt x="4747083" y="4126405"/>
                </a:cubicBezTo>
                <a:cubicBezTo>
                  <a:pt x="4860075" y="4126405"/>
                  <a:pt x="4956365" y="4074033"/>
                  <a:pt x="5035954" y="3969289"/>
                </a:cubicBezTo>
                <a:lnTo>
                  <a:pt x="5016160" y="3947639"/>
                </a:lnTo>
                <a:cubicBezTo>
                  <a:pt x="4984819" y="3990114"/>
                  <a:pt x="4948839" y="4023723"/>
                  <a:pt x="4908220" y="4048466"/>
                </a:cubicBezTo>
                <a:cubicBezTo>
                  <a:pt x="4867601" y="4073208"/>
                  <a:pt x="4828734" y="4085580"/>
                  <a:pt x="4791620" y="4085580"/>
                </a:cubicBezTo>
                <a:cubicBezTo>
                  <a:pt x="4773888" y="4085580"/>
                  <a:pt x="4759042" y="4080837"/>
                  <a:pt x="4747083" y="4071353"/>
                </a:cubicBezTo>
                <a:cubicBezTo>
                  <a:pt x="4735124" y="4061868"/>
                  <a:pt x="4727083" y="4049703"/>
                  <a:pt x="4722959" y="4034857"/>
                </a:cubicBezTo>
                <a:cubicBezTo>
                  <a:pt x="4718836" y="4020012"/>
                  <a:pt x="4716774" y="3995063"/>
                  <a:pt x="4716774" y="3960011"/>
                </a:cubicBezTo>
                <a:lnTo>
                  <a:pt x="4716774" y="3849906"/>
                </a:lnTo>
                <a:lnTo>
                  <a:pt x="5046470" y="3849906"/>
                </a:lnTo>
                <a:cubicBezTo>
                  <a:pt x="5034511" y="3768667"/>
                  <a:pt x="5001417" y="3704439"/>
                  <a:pt x="4947190" y="3657222"/>
                </a:cubicBezTo>
                <a:cubicBezTo>
                  <a:pt x="4892962" y="3610005"/>
                  <a:pt x="4828528" y="3586396"/>
                  <a:pt x="4753888" y="3586396"/>
                </a:cubicBezTo>
                <a:close/>
                <a:moveTo>
                  <a:pt x="9008223" y="3578974"/>
                </a:moveTo>
                <a:cubicBezTo>
                  <a:pt x="8964098" y="3590108"/>
                  <a:pt x="8922654" y="3595675"/>
                  <a:pt x="8883891" y="3595675"/>
                </a:cubicBezTo>
                <a:lnTo>
                  <a:pt x="8648217" y="3595675"/>
                </a:lnTo>
                <a:lnTo>
                  <a:pt x="8648217" y="3620417"/>
                </a:lnTo>
                <a:lnTo>
                  <a:pt x="8726775" y="3620417"/>
                </a:lnTo>
                <a:lnTo>
                  <a:pt x="8726775" y="4084343"/>
                </a:lnTo>
                <a:lnTo>
                  <a:pt x="8648217" y="4084343"/>
                </a:lnTo>
                <a:lnTo>
                  <a:pt x="8648217" y="4109704"/>
                </a:lnTo>
                <a:lnTo>
                  <a:pt x="9051522" y="4109704"/>
                </a:lnTo>
                <a:lnTo>
                  <a:pt x="9051522" y="4084343"/>
                </a:lnTo>
                <a:lnTo>
                  <a:pt x="9008223" y="4084343"/>
                </a:lnTo>
                <a:lnTo>
                  <a:pt x="9008223" y="3692790"/>
                </a:lnTo>
                <a:cubicBezTo>
                  <a:pt x="9034615" y="3669284"/>
                  <a:pt x="9057915" y="3657532"/>
                  <a:pt x="9078121" y="3657532"/>
                </a:cubicBezTo>
                <a:cubicBezTo>
                  <a:pt x="9103276" y="3657532"/>
                  <a:pt x="9115853" y="3678975"/>
                  <a:pt x="9115853" y="3721862"/>
                </a:cubicBezTo>
                <a:lnTo>
                  <a:pt x="9115853" y="4084343"/>
                </a:lnTo>
                <a:lnTo>
                  <a:pt x="9072554" y="4084343"/>
                </a:lnTo>
                <a:lnTo>
                  <a:pt x="9072554" y="4109704"/>
                </a:lnTo>
                <a:lnTo>
                  <a:pt x="9474622" y="4109704"/>
                </a:lnTo>
                <a:lnTo>
                  <a:pt x="9474622" y="4084343"/>
                </a:lnTo>
                <a:lnTo>
                  <a:pt x="9397301" y="4084343"/>
                </a:lnTo>
                <a:lnTo>
                  <a:pt x="9397301" y="3750935"/>
                </a:lnTo>
                <a:cubicBezTo>
                  <a:pt x="9397301" y="3689903"/>
                  <a:pt x="9379466" y="3647222"/>
                  <a:pt x="9343795" y="3622892"/>
                </a:cubicBezTo>
                <a:cubicBezTo>
                  <a:pt x="9308125" y="3598562"/>
                  <a:pt x="9265959" y="3586396"/>
                  <a:pt x="9217298" y="3586396"/>
                </a:cubicBezTo>
                <a:cubicBezTo>
                  <a:pt x="9147194" y="3586396"/>
                  <a:pt x="9077502" y="3611758"/>
                  <a:pt x="9008223" y="3662480"/>
                </a:cubicBezTo>
                <a:close/>
                <a:moveTo>
                  <a:pt x="7795209" y="3578974"/>
                </a:moveTo>
                <a:cubicBezTo>
                  <a:pt x="7744074" y="3590108"/>
                  <a:pt x="7692114" y="3595675"/>
                  <a:pt x="7639330" y="3595675"/>
                </a:cubicBezTo>
                <a:lnTo>
                  <a:pt x="7430254" y="3595675"/>
                </a:lnTo>
                <a:lnTo>
                  <a:pt x="7430254" y="3620417"/>
                </a:lnTo>
                <a:lnTo>
                  <a:pt x="7514379" y="3620417"/>
                </a:lnTo>
                <a:lnTo>
                  <a:pt x="7514379" y="4084343"/>
                </a:lnTo>
                <a:lnTo>
                  <a:pt x="7430254" y="4084343"/>
                </a:lnTo>
                <a:lnTo>
                  <a:pt x="7430254" y="4109704"/>
                </a:lnTo>
                <a:lnTo>
                  <a:pt x="7877478" y="4109704"/>
                </a:lnTo>
                <a:lnTo>
                  <a:pt x="7877478" y="4084343"/>
                </a:lnTo>
                <a:lnTo>
                  <a:pt x="7795209" y="4084343"/>
                </a:lnTo>
                <a:close/>
                <a:moveTo>
                  <a:pt x="6242634" y="3578974"/>
                </a:moveTo>
                <a:cubicBezTo>
                  <a:pt x="6191499" y="3590108"/>
                  <a:pt x="6139539" y="3595675"/>
                  <a:pt x="6086755" y="3595675"/>
                </a:cubicBezTo>
                <a:lnTo>
                  <a:pt x="5877679" y="3595675"/>
                </a:lnTo>
                <a:lnTo>
                  <a:pt x="5877679" y="3620417"/>
                </a:lnTo>
                <a:lnTo>
                  <a:pt x="5961805" y="3620417"/>
                </a:lnTo>
                <a:lnTo>
                  <a:pt x="5961805" y="4084343"/>
                </a:lnTo>
                <a:lnTo>
                  <a:pt x="5877679" y="4084343"/>
                </a:lnTo>
                <a:lnTo>
                  <a:pt x="5877679" y="4109704"/>
                </a:lnTo>
                <a:lnTo>
                  <a:pt x="6324903" y="4109704"/>
                </a:lnTo>
                <a:lnTo>
                  <a:pt x="6324903" y="4084343"/>
                </a:lnTo>
                <a:lnTo>
                  <a:pt x="6242634" y="4084343"/>
                </a:lnTo>
                <a:close/>
                <a:moveTo>
                  <a:pt x="4102848" y="3578974"/>
                </a:moveTo>
                <a:cubicBezTo>
                  <a:pt x="4062435" y="3590108"/>
                  <a:pt x="4011301" y="3595675"/>
                  <a:pt x="3949444" y="3595675"/>
                </a:cubicBezTo>
                <a:lnTo>
                  <a:pt x="3742842" y="3595675"/>
                </a:lnTo>
                <a:lnTo>
                  <a:pt x="3742842" y="3620417"/>
                </a:lnTo>
                <a:lnTo>
                  <a:pt x="3821400" y="3620417"/>
                </a:lnTo>
                <a:lnTo>
                  <a:pt x="3821400" y="4084343"/>
                </a:lnTo>
                <a:lnTo>
                  <a:pt x="3742842" y="4084343"/>
                </a:lnTo>
                <a:lnTo>
                  <a:pt x="3742842" y="4109704"/>
                </a:lnTo>
                <a:lnTo>
                  <a:pt x="4185118" y="4109704"/>
                </a:lnTo>
                <a:lnTo>
                  <a:pt x="4185118" y="4084343"/>
                </a:lnTo>
                <a:lnTo>
                  <a:pt x="4102848" y="4084343"/>
                </a:lnTo>
                <a:lnTo>
                  <a:pt x="4102848" y="3788049"/>
                </a:lnTo>
                <a:cubicBezTo>
                  <a:pt x="4102848" y="3779802"/>
                  <a:pt x="4108003" y="3765368"/>
                  <a:pt x="4118313" y="3744749"/>
                </a:cubicBezTo>
                <a:cubicBezTo>
                  <a:pt x="4128622" y="3724130"/>
                  <a:pt x="4141200" y="3706811"/>
                  <a:pt x="4156045" y="3692790"/>
                </a:cubicBezTo>
                <a:lnTo>
                  <a:pt x="4158519" y="3695264"/>
                </a:lnTo>
                <a:cubicBezTo>
                  <a:pt x="4156045" y="3700625"/>
                  <a:pt x="4154808" y="3708254"/>
                  <a:pt x="4154808" y="3718151"/>
                </a:cubicBezTo>
                <a:cubicBezTo>
                  <a:pt x="4154808" y="3746605"/>
                  <a:pt x="4164499" y="3770214"/>
                  <a:pt x="4183880" y="3788977"/>
                </a:cubicBezTo>
                <a:cubicBezTo>
                  <a:pt x="4203263" y="3807740"/>
                  <a:pt x="4227798" y="3817122"/>
                  <a:pt x="4257490" y="3817122"/>
                </a:cubicBezTo>
                <a:cubicBezTo>
                  <a:pt x="4289243" y="3817122"/>
                  <a:pt x="4315944" y="3805678"/>
                  <a:pt x="4337594" y="3782791"/>
                </a:cubicBezTo>
                <a:cubicBezTo>
                  <a:pt x="4359244" y="3759904"/>
                  <a:pt x="4370069" y="3731553"/>
                  <a:pt x="4370069" y="3697738"/>
                </a:cubicBezTo>
                <a:cubicBezTo>
                  <a:pt x="4370069" y="3665573"/>
                  <a:pt x="4360894" y="3640005"/>
                  <a:pt x="4342543" y="3621036"/>
                </a:cubicBezTo>
                <a:cubicBezTo>
                  <a:pt x="4324192" y="3602067"/>
                  <a:pt x="4299552" y="3592582"/>
                  <a:pt x="4268624" y="3592582"/>
                </a:cubicBezTo>
                <a:cubicBezTo>
                  <a:pt x="4212953" y="3592582"/>
                  <a:pt x="4158519" y="3634851"/>
                  <a:pt x="4105322" y="3719388"/>
                </a:cubicBezTo>
                <a:lnTo>
                  <a:pt x="4102848" y="3719388"/>
                </a:lnTo>
                <a:close/>
                <a:moveTo>
                  <a:pt x="7260939" y="3343299"/>
                </a:moveTo>
                <a:cubicBezTo>
                  <a:pt x="7248568" y="3394022"/>
                  <a:pt x="7210732" y="3447013"/>
                  <a:pt x="7147432" y="3502271"/>
                </a:cubicBezTo>
                <a:cubicBezTo>
                  <a:pt x="7084132" y="3557530"/>
                  <a:pt x="7016811" y="3588664"/>
                  <a:pt x="6945470" y="3595675"/>
                </a:cubicBezTo>
                <a:lnTo>
                  <a:pt x="6945470" y="3620417"/>
                </a:lnTo>
                <a:lnTo>
                  <a:pt x="7007327" y="3620417"/>
                </a:lnTo>
                <a:lnTo>
                  <a:pt x="7007327" y="3980423"/>
                </a:lnTo>
                <a:cubicBezTo>
                  <a:pt x="7007327" y="4070734"/>
                  <a:pt x="7065678" y="4115889"/>
                  <a:pt x="7182381" y="4115889"/>
                </a:cubicBezTo>
                <a:cubicBezTo>
                  <a:pt x="7235165" y="4115889"/>
                  <a:pt x="7280217" y="4104240"/>
                  <a:pt x="7317538" y="4080940"/>
                </a:cubicBezTo>
                <a:cubicBezTo>
                  <a:pt x="7354858" y="4057641"/>
                  <a:pt x="7386508" y="4006403"/>
                  <a:pt x="7412488" y="3927227"/>
                </a:cubicBezTo>
                <a:lnTo>
                  <a:pt x="7379704" y="3919804"/>
                </a:lnTo>
                <a:cubicBezTo>
                  <a:pt x="7356198" y="3989908"/>
                  <a:pt x="7333105" y="4024960"/>
                  <a:pt x="7310424" y="4024960"/>
                </a:cubicBezTo>
                <a:cubicBezTo>
                  <a:pt x="7302177" y="4024960"/>
                  <a:pt x="7296507" y="4021043"/>
                  <a:pt x="7293414" y="4013207"/>
                </a:cubicBezTo>
                <a:cubicBezTo>
                  <a:pt x="7290321" y="4005372"/>
                  <a:pt x="7288774" y="3986815"/>
                  <a:pt x="7288774" y="3957536"/>
                </a:cubicBezTo>
                <a:lnTo>
                  <a:pt x="7288774" y="3620417"/>
                </a:lnTo>
                <a:lnTo>
                  <a:pt x="7371044" y="3620417"/>
                </a:lnTo>
                <a:lnTo>
                  <a:pt x="7371044" y="3595675"/>
                </a:lnTo>
                <a:lnTo>
                  <a:pt x="7288774" y="3595675"/>
                </a:lnTo>
                <a:lnTo>
                  <a:pt x="7288774" y="3343299"/>
                </a:lnTo>
                <a:close/>
                <a:moveTo>
                  <a:pt x="3204666" y="3309278"/>
                </a:moveTo>
                <a:lnTo>
                  <a:pt x="3250440" y="3309278"/>
                </a:lnTo>
                <a:cubicBezTo>
                  <a:pt x="3276007" y="3309278"/>
                  <a:pt x="3294049" y="3312062"/>
                  <a:pt x="3304565" y="3317629"/>
                </a:cubicBezTo>
                <a:cubicBezTo>
                  <a:pt x="3315080" y="3323196"/>
                  <a:pt x="3323018" y="3335052"/>
                  <a:pt x="3328379" y="3353197"/>
                </a:cubicBezTo>
                <a:cubicBezTo>
                  <a:pt x="3333740" y="3371341"/>
                  <a:pt x="3336421" y="3399383"/>
                  <a:pt x="3336421" y="3437322"/>
                </a:cubicBezTo>
                <a:lnTo>
                  <a:pt x="3336421" y="3655057"/>
                </a:lnTo>
                <a:cubicBezTo>
                  <a:pt x="3336421" y="3715677"/>
                  <a:pt x="3307348" y="3745987"/>
                  <a:pt x="3249203" y="3745987"/>
                </a:cubicBezTo>
                <a:lnTo>
                  <a:pt x="3204666" y="3745987"/>
                </a:lnTo>
                <a:close/>
                <a:moveTo>
                  <a:pt x="2744452" y="3280206"/>
                </a:moveTo>
                <a:lnTo>
                  <a:pt x="2744452" y="3309278"/>
                </a:lnTo>
                <a:lnTo>
                  <a:pt x="2843423" y="3309278"/>
                </a:lnTo>
                <a:lnTo>
                  <a:pt x="2843423" y="4080631"/>
                </a:lnTo>
                <a:lnTo>
                  <a:pt x="2744452" y="4080631"/>
                </a:lnTo>
                <a:lnTo>
                  <a:pt x="2744452" y="4109704"/>
                </a:lnTo>
                <a:lnTo>
                  <a:pt x="3318482" y="4109704"/>
                </a:lnTo>
                <a:lnTo>
                  <a:pt x="3318482" y="4080631"/>
                </a:lnTo>
                <a:lnTo>
                  <a:pt x="3204666" y="4080631"/>
                </a:lnTo>
                <a:lnTo>
                  <a:pt x="3204666" y="3775059"/>
                </a:lnTo>
                <a:lnTo>
                  <a:pt x="3351266" y="3775059"/>
                </a:lnTo>
                <a:cubicBezTo>
                  <a:pt x="3437454" y="3775059"/>
                  <a:pt x="3504774" y="3766915"/>
                  <a:pt x="3553228" y="3750626"/>
                </a:cubicBezTo>
                <a:cubicBezTo>
                  <a:pt x="3601683" y="3734337"/>
                  <a:pt x="3638281" y="3704130"/>
                  <a:pt x="3663024" y="3660006"/>
                </a:cubicBezTo>
                <a:cubicBezTo>
                  <a:pt x="3687767" y="3615881"/>
                  <a:pt x="3700138" y="3567633"/>
                  <a:pt x="3700138" y="3515261"/>
                </a:cubicBezTo>
                <a:cubicBezTo>
                  <a:pt x="3700138" y="3467013"/>
                  <a:pt x="3689622" y="3422992"/>
                  <a:pt x="3668591" y="3383197"/>
                </a:cubicBezTo>
                <a:cubicBezTo>
                  <a:pt x="3647560" y="3343403"/>
                  <a:pt x="3619209" y="3316289"/>
                  <a:pt x="3583538" y="3301856"/>
                </a:cubicBezTo>
                <a:cubicBezTo>
                  <a:pt x="3547868" y="3287422"/>
                  <a:pt x="3493331" y="3280206"/>
                  <a:pt x="3419927" y="3280206"/>
                </a:cubicBezTo>
                <a:close/>
                <a:moveTo>
                  <a:pt x="7677681" y="3264741"/>
                </a:moveTo>
                <a:cubicBezTo>
                  <a:pt x="7630670" y="3264741"/>
                  <a:pt x="7590360" y="3277010"/>
                  <a:pt x="7556751" y="3301546"/>
                </a:cubicBezTo>
                <a:cubicBezTo>
                  <a:pt x="7523142" y="3326083"/>
                  <a:pt x="7506338" y="3355258"/>
                  <a:pt x="7506338" y="3389073"/>
                </a:cubicBezTo>
                <a:cubicBezTo>
                  <a:pt x="7506338" y="3415878"/>
                  <a:pt x="7516647" y="3437528"/>
                  <a:pt x="7537266" y="3454023"/>
                </a:cubicBezTo>
                <a:cubicBezTo>
                  <a:pt x="7557885" y="3470518"/>
                  <a:pt x="7585102" y="3478766"/>
                  <a:pt x="7618917" y="3478766"/>
                </a:cubicBezTo>
                <a:cubicBezTo>
                  <a:pt x="7664279" y="3478766"/>
                  <a:pt x="7703970" y="3466807"/>
                  <a:pt x="7737991" y="3442889"/>
                </a:cubicBezTo>
                <a:cubicBezTo>
                  <a:pt x="7772012" y="3418971"/>
                  <a:pt x="7789023" y="3391754"/>
                  <a:pt x="7789023" y="3361238"/>
                </a:cubicBezTo>
                <a:cubicBezTo>
                  <a:pt x="7789023" y="3331134"/>
                  <a:pt x="7779126" y="3307526"/>
                  <a:pt x="7759332" y="3290412"/>
                </a:cubicBezTo>
                <a:cubicBezTo>
                  <a:pt x="7739538" y="3273299"/>
                  <a:pt x="7712321" y="3264741"/>
                  <a:pt x="7677681" y="3264741"/>
                </a:cubicBezTo>
                <a:close/>
                <a:moveTo>
                  <a:pt x="6125106" y="3264741"/>
                </a:moveTo>
                <a:cubicBezTo>
                  <a:pt x="6078095" y="3264741"/>
                  <a:pt x="6037786" y="3277010"/>
                  <a:pt x="6004176" y="3301546"/>
                </a:cubicBezTo>
                <a:cubicBezTo>
                  <a:pt x="5970567" y="3326083"/>
                  <a:pt x="5953763" y="3355258"/>
                  <a:pt x="5953763" y="3389073"/>
                </a:cubicBezTo>
                <a:cubicBezTo>
                  <a:pt x="5953763" y="3415878"/>
                  <a:pt x="5964072" y="3437528"/>
                  <a:pt x="5984691" y="3454023"/>
                </a:cubicBezTo>
                <a:cubicBezTo>
                  <a:pt x="6005310" y="3470518"/>
                  <a:pt x="6032527" y="3478766"/>
                  <a:pt x="6066342" y="3478766"/>
                </a:cubicBezTo>
                <a:cubicBezTo>
                  <a:pt x="6111704" y="3478766"/>
                  <a:pt x="6151395" y="3466807"/>
                  <a:pt x="6185416" y="3442889"/>
                </a:cubicBezTo>
                <a:cubicBezTo>
                  <a:pt x="6219437" y="3418971"/>
                  <a:pt x="6236448" y="3391754"/>
                  <a:pt x="6236448" y="3361238"/>
                </a:cubicBezTo>
                <a:cubicBezTo>
                  <a:pt x="6236448" y="3331134"/>
                  <a:pt x="6226551" y="3307526"/>
                  <a:pt x="6206757" y="3290412"/>
                </a:cubicBezTo>
                <a:cubicBezTo>
                  <a:pt x="6186963" y="3273299"/>
                  <a:pt x="6159746" y="3264741"/>
                  <a:pt x="6125106" y="3264741"/>
                </a:cubicBezTo>
                <a:close/>
                <a:moveTo>
                  <a:pt x="5779653" y="3264741"/>
                </a:moveTo>
                <a:cubicBezTo>
                  <a:pt x="5730992" y="3275051"/>
                  <a:pt x="5677795" y="3280206"/>
                  <a:pt x="5620062" y="3280206"/>
                </a:cubicBezTo>
                <a:lnTo>
                  <a:pt x="5414698" y="3280206"/>
                </a:lnTo>
                <a:lnTo>
                  <a:pt x="5414698" y="3305567"/>
                </a:lnTo>
                <a:lnTo>
                  <a:pt x="5498205" y="3305567"/>
                </a:lnTo>
                <a:lnTo>
                  <a:pt x="5498205" y="3627222"/>
                </a:lnTo>
                <a:cubicBezTo>
                  <a:pt x="5435111" y="3600005"/>
                  <a:pt x="5378615" y="3586396"/>
                  <a:pt x="5328717" y="3586396"/>
                </a:cubicBezTo>
                <a:cubicBezTo>
                  <a:pt x="5259850" y="3586396"/>
                  <a:pt x="5203767" y="3611242"/>
                  <a:pt x="5160467" y="3660934"/>
                </a:cubicBezTo>
                <a:cubicBezTo>
                  <a:pt x="5117168" y="3710625"/>
                  <a:pt x="5095518" y="3774853"/>
                  <a:pt x="5095518" y="3853617"/>
                </a:cubicBezTo>
                <a:cubicBezTo>
                  <a:pt x="5095518" y="3932794"/>
                  <a:pt x="5118508" y="3998052"/>
                  <a:pt x="5164488" y="4049393"/>
                </a:cubicBezTo>
                <a:cubicBezTo>
                  <a:pt x="5210468" y="4100735"/>
                  <a:pt x="5270160" y="4126405"/>
                  <a:pt x="5343563" y="4126405"/>
                </a:cubicBezTo>
                <a:cubicBezTo>
                  <a:pt x="5395523" y="4126405"/>
                  <a:pt x="5447069" y="4106405"/>
                  <a:pt x="5498205" y="4066404"/>
                </a:cubicBezTo>
                <a:lnTo>
                  <a:pt x="5498205" y="4125168"/>
                </a:lnTo>
                <a:cubicBezTo>
                  <a:pt x="5534906" y="4114859"/>
                  <a:pt x="5576763" y="4109704"/>
                  <a:pt x="5623774" y="4109704"/>
                </a:cubicBezTo>
                <a:lnTo>
                  <a:pt x="5858211" y="4109704"/>
                </a:lnTo>
                <a:lnTo>
                  <a:pt x="5858211" y="4084343"/>
                </a:lnTo>
                <a:lnTo>
                  <a:pt x="5779653" y="4084343"/>
                </a:lnTo>
                <a:close/>
                <a:moveTo>
                  <a:pt x="3615962" y="2086521"/>
                </a:moveTo>
                <a:cubicBezTo>
                  <a:pt x="3653076" y="2086521"/>
                  <a:pt x="3671633" y="2108995"/>
                  <a:pt x="3671633" y="2153944"/>
                </a:cubicBezTo>
                <a:lnTo>
                  <a:pt x="3671633" y="2300545"/>
                </a:lnTo>
                <a:lnTo>
                  <a:pt x="3554724" y="2300545"/>
                </a:lnTo>
                <a:lnTo>
                  <a:pt x="3554724" y="2153944"/>
                </a:lnTo>
                <a:cubicBezTo>
                  <a:pt x="3554724" y="2108995"/>
                  <a:pt x="3575136" y="2086521"/>
                  <a:pt x="3615962" y="2086521"/>
                </a:cubicBezTo>
                <a:close/>
                <a:moveTo>
                  <a:pt x="2482487" y="2086521"/>
                </a:moveTo>
                <a:cubicBezTo>
                  <a:pt x="2519601" y="2086521"/>
                  <a:pt x="2538158" y="2108995"/>
                  <a:pt x="2538158" y="2153944"/>
                </a:cubicBezTo>
                <a:lnTo>
                  <a:pt x="2538158" y="2300545"/>
                </a:lnTo>
                <a:lnTo>
                  <a:pt x="2421249" y="2300545"/>
                </a:lnTo>
                <a:lnTo>
                  <a:pt x="2421249" y="2153944"/>
                </a:lnTo>
                <a:cubicBezTo>
                  <a:pt x="2421249" y="2108995"/>
                  <a:pt x="2441661" y="2086521"/>
                  <a:pt x="2482487" y="2086521"/>
                </a:cubicBezTo>
                <a:close/>
                <a:moveTo>
                  <a:pt x="4889219" y="2085284"/>
                </a:moveTo>
                <a:cubicBezTo>
                  <a:pt x="4911075" y="2085284"/>
                  <a:pt x="4926127" y="2090954"/>
                  <a:pt x="4934374" y="2102294"/>
                </a:cubicBezTo>
                <a:cubicBezTo>
                  <a:pt x="4942621" y="2113634"/>
                  <a:pt x="4946746" y="2134150"/>
                  <a:pt x="4946746" y="2163841"/>
                </a:cubicBezTo>
                <a:lnTo>
                  <a:pt x="4946746" y="2498486"/>
                </a:lnTo>
                <a:cubicBezTo>
                  <a:pt x="4946746" y="2526940"/>
                  <a:pt x="4942106" y="2547146"/>
                  <a:pt x="4932828" y="2559105"/>
                </a:cubicBezTo>
                <a:cubicBezTo>
                  <a:pt x="4923549" y="2571064"/>
                  <a:pt x="4907363" y="2577044"/>
                  <a:pt x="4884270" y="2577044"/>
                </a:cubicBezTo>
                <a:cubicBezTo>
                  <a:pt x="4864888" y="2577044"/>
                  <a:pt x="4851177" y="2571168"/>
                  <a:pt x="4843136" y="2559415"/>
                </a:cubicBezTo>
                <a:cubicBezTo>
                  <a:pt x="4835094" y="2547662"/>
                  <a:pt x="4831074" y="2527352"/>
                  <a:pt x="4831074" y="2498486"/>
                </a:cubicBezTo>
                <a:lnTo>
                  <a:pt x="4831074" y="2168790"/>
                </a:lnTo>
                <a:cubicBezTo>
                  <a:pt x="4831074" y="2138274"/>
                  <a:pt x="4835403" y="2116727"/>
                  <a:pt x="4844064" y="2104150"/>
                </a:cubicBezTo>
                <a:cubicBezTo>
                  <a:pt x="4852723" y="2091572"/>
                  <a:pt x="4867775" y="2085284"/>
                  <a:pt x="4889219" y="2085284"/>
                </a:cubicBezTo>
                <a:close/>
                <a:moveTo>
                  <a:pt x="4889219" y="2062397"/>
                </a:moveTo>
                <a:cubicBezTo>
                  <a:pt x="4781588" y="2062397"/>
                  <a:pt x="4695401" y="2087964"/>
                  <a:pt x="4630658" y="2139099"/>
                </a:cubicBezTo>
                <a:cubicBezTo>
                  <a:pt x="4565914" y="2190233"/>
                  <a:pt x="4533543" y="2257658"/>
                  <a:pt x="4533543" y="2341370"/>
                </a:cubicBezTo>
                <a:cubicBezTo>
                  <a:pt x="4533543" y="2419309"/>
                  <a:pt x="4565914" y="2482300"/>
                  <a:pt x="4630658" y="2530342"/>
                </a:cubicBezTo>
                <a:cubicBezTo>
                  <a:pt x="4695401" y="2578384"/>
                  <a:pt x="4781176" y="2602405"/>
                  <a:pt x="4887982" y="2602405"/>
                </a:cubicBezTo>
                <a:cubicBezTo>
                  <a:pt x="4997262" y="2602405"/>
                  <a:pt x="5084170" y="2579209"/>
                  <a:pt x="5148707" y="2532816"/>
                </a:cubicBezTo>
                <a:cubicBezTo>
                  <a:pt x="5213245" y="2486424"/>
                  <a:pt x="5245513" y="2424258"/>
                  <a:pt x="5245513" y="2346319"/>
                </a:cubicBezTo>
                <a:cubicBezTo>
                  <a:pt x="5245513" y="2260132"/>
                  <a:pt x="5213451" y="2191265"/>
                  <a:pt x="5149326" y="2139717"/>
                </a:cubicBezTo>
                <a:cubicBezTo>
                  <a:pt x="5085201" y="2088170"/>
                  <a:pt x="4998499" y="2062397"/>
                  <a:pt x="4889219" y="2062397"/>
                </a:cubicBezTo>
                <a:close/>
                <a:moveTo>
                  <a:pt x="4274299" y="2062397"/>
                </a:moveTo>
                <a:cubicBezTo>
                  <a:pt x="4175328" y="2062397"/>
                  <a:pt x="4093780" y="2088479"/>
                  <a:pt x="4029655" y="2140645"/>
                </a:cubicBezTo>
                <a:cubicBezTo>
                  <a:pt x="3965530" y="2192811"/>
                  <a:pt x="3933468" y="2258894"/>
                  <a:pt x="3933468" y="2338896"/>
                </a:cubicBezTo>
                <a:cubicBezTo>
                  <a:pt x="3933468" y="2418072"/>
                  <a:pt x="3962438" y="2481785"/>
                  <a:pt x="4020376" y="2530033"/>
                </a:cubicBezTo>
                <a:cubicBezTo>
                  <a:pt x="4078316" y="2578281"/>
                  <a:pt x="4155739" y="2602405"/>
                  <a:pt x="4252648" y="2602405"/>
                </a:cubicBezTo>
                <a:cubicBezTo>
                  <a:pt x="4308320" y="2602405"/>
                  <a:pt x="4355433" y="2592817"/>
                  <a:pt x="4393991" y="2573642"/>
                </a:cubicBezTo>
                <a:cubicBezTo>
                  <a:pt x="4432548" y="2554466"/>
                  <a:pt x="4466879" y="2523435"/>
                  <a:pt x="4496982" y="2480548"/>
                </a:cubicBezTo>
                <a:lnTo>
                  <a:pt x="4474714" y="2466320"/>
                </a:lnTo>
                <a:cubicBezTo>
                  <a:pt x="4451621" y="2498074"/>
                  <a:pt x="4425125" y="2522713"/>
                  <a:pt x="4395228" y="2540239"/>
                </a:cubicBezTo>
                <a:cubicBezTo>
                  <a:pt x="4365330" y="2557765"/>
                  <a:pt x="4335949" y="2566528"/>
                  <a:pt x="4307082" y="2566528"/>
                </a:cubicBezTo>
                <a:cubicBezTo>
                  <a:pt x="4276979" y="2566528"/>
                  <a:pt x="4256978" y="2559518"/>
                  <a:pt x="4247081" y="2545497"/>
                </a:cubicBezTo>
                <a:cubicBezTo>
                  <a:pt x="4237185" y="2531476"/>
                  <a:pt x="4232235" y="2505084"/>
                  <a:pt x="4232235" y="2466320"/>
                </a:cubicBezTo>
                <a:lnTo>
                  <a:pt x="4232235" y="2163841"/>
                </a:lnTo>
                <a:cubicBezTo>
                  <a:pt x="4232235" y="2135387"/>
                  <a:pt x="4237081" y="2115799"/>
                  <a:pt x="4246772" y="2105077"/>
                </a:cubicBezTo>
                <a:cubicBezTo>
                  <a:pt x="4256463" y="2094356"/>
                  <a:pt x="4274504" y="2088995"/>
                  <a:pt x="4300896" y="2088995"/>
                </a:cubicBezTo>
                <a:cubicBezTo>
                  <a:pt x="4349557" y="2088995"/>
                  <a:pt x="4384609" y="2097861"/>
                  <a:pt x="4406053" y="2115593"/>
                </a:cubicBezTo>
                <a:lnTo>
                  <a:pt x="4403578" y="2118067"/>
                </a:lnTo>
                <a:cubicBezTo>
                  <a:pt x="4394506" y="2115593"/>
                  <a:pt x="4383990" y="2114356"/>
                  <a:pt x="4372031" y="2114356"/>
                </a:cubicBezTo>
                <a:cubicBezTo>
                  <a:pt x="4348113" y="2114356"/>
                  <a:pt x="4327702" y="2123841"/>
                  <a:pt x="4310793" y="2142810"/>
                </a:cubicBezTo>
                <a:cubicBezTo>
                  <a:pt x="4293886" y="2161780"/>
                  <a:pt x="4285432" y="2184873"/>
                  <a:pt x="4285432" y="2212089"/>
                </a:cubicBezTo>
                <a:cubicBezTo>
                  <a:pt x="4285432" y="2239719"/>
                  <a:pt x="4295123" y="2262400"/>
                  <a:pt x="4314505" y="2280132"/>
                </a:cubicBezTo>
                <a:cubicBezTo>
                  <a:pt x="4333886" y="2297864"/>
                  <a:pt x="4358423" y="2306731"/>
                  <a:pt x="4388115" y="2306731"/>
                </a:cubicBezTo>
                <a:cubicBezTo>
                  <a:pt x="4417806" y="2306731"/>
                  <a:pt x="4441930" y="2297555"/>
                  <a:pt x="4460487" y="2279204"/>
                </a:cubicBezTo>
                <a:cubicBezTo>
                  <a:pt x="4479044" y="2260853"/>
                  <a:pt x="4488323" y="2237245"/>
                  <a:pt x="4488323" y="2208378"/>
                </a:cubicBezTo>
                <a:cubicBezTo>
                  <a:pt x="4488323" y="2163017"/>
                  <a:pt x="4469456" y="2127346"/>
                  <a:pt x="4431723" y="2101366"/>
                </a:cubicBezTo>
                <a:cubicBezTo>
                  <a:pt x="4393991" y="2075386"/>
                  <a:pt x="4341516" y="2062397"/>
                  <a:pt x="4274299" y="2062397"/>
                </a:cubicBezTo>
                <a:close/>
                <a:moveTo>
                  <a:pt x="3591837" y="2062397"/>
                </a:moveTo>
                <a:cubicBezTo>
                  <a:pt x="3496166" y="2062397"/>
                  <a:pt x="3416474" y="2089098"/>
                  <a:pt x="3352761" y="2142501"/>
                </a:cubicBezTo>
                <a:cubicBezTo>
                  <a:pt x="3289049" y="2195904"/>
                  <a:pt x="3257193" y="2262193"/>
                  <a:pt x="3257193" y="2341370"/>
                </a:cubicBezTo>
                <a:cubicBezTo>
                  <a:pt x="3257193" y="2415186"/>
                  <a:pt x="3288430" y="2477145"/>
                  <a:pt x="3350906" y="2527249"/>
                </a:cubicBezTo>
                <a:cubicBezTo>
                  <a:pt x="3413381" y="2577353"/>
                  <a:pt x="3491424" y="2602405"/>
                  <a:pt x="3585033" y="2602405"/>
                </a:cubicBezTo>
                <a:cubicBezTo>
                  <a:pt x="3698025" y="2602405"/>
                  <a:pt x="3794315" y="2550033"/>
                  <a:pt x="3873904" y="2445289"/>
                </a:cubicBezTo>
                <a:lnTo>
                  <a:pt x="3854110" y="2423639"/>
                </a:lnTo>
                <a:cubicBezTo>
                  <a:pt x="3822769" y="2466115"/>
                  <a:pt x="3786790" y="2499723"/>
                  <a:pt x="3746170" y="2524466"/>
                </a:cubicBezTo>
                <a:cubicBezTo>
                  <a:pt x="3705551" y="2549208"/>
                  <a:pt x="3666684" y="2561580"/>
                  <a:pt x="3629570" y="2561580"/>
                </a:cubicBezTo>
                <a:cubicBezTo>
                  <a:pt x="3611838" y="2561580"/>
                  <a:pt x="3596992" y="2556837"/>
                  <a:pt x="3585033" y="2547353"/>
                </a:cubicBezTo>
                <a:cubicBezTo>
                  <a:pt x="3573074" y="2537868"/>
                  <a:pt x="3565033" y="2525703"/>
                  <a:pt x="3560909" y="2510858"/>
                </a:cubicBezTo>
                <a:cubicBezTo>
                  <a:pt x="3556786" y="2496012"/>
                  <a:pt x="3554724" y="2471063"/>
                  <a:pt x="3554724" y="2436011"/>
                </a:cubicBezTo>
                <a:lnTo>
                  <a:pt x="3554724" y="2325906"/>
                </a:lnTo>
                <a:lnTo>
                  <a:pt x="3884420" y="2325906"/>
                </a:lnTo>
                <a:cubicBezTo>
                  <a:pt x="3872461" y="2244667"/>
                  <a:pt x="3839368" y="2180439"/>
                  <a:pt x="3785140" y="2133223"/>
                </a:cubicBezTo>
                <a:cubicBezTo>
                  <a:pt x="3730912" y="2086005"/>
                  <a:pt x="3666478" y="2062397"/>
                  <a:pt x="3591837" y="2062397"/>
                </a:cubicBezTo>
                <a:close/>
                <a:moveTo>
                  <a:pt x="2458363" y="2062397"/>
                </a:moveTo>
                <a:cubicBezTo>
                  <a:pt x="2362691" y="2062397"/>
                  <a:pt x="2282999" y="2089098"/>
                  <a:pt x="2219287" y="2142501"/>
                </a:cubicBezTo>
                <a:cubicBezTo>
                  <a:pt x="2155574" y="2195904"/>
                  <a:pt x="2123718" y="2262193"/>
                  <a:pt x="2123718" y="2341370"/>
                </a:cubicBezTo>
                <a:cubicBezTo>
                  <a:pt x="2123718" y="2415186"/>
                  <a:pt x="2154956" y="2477145"/>
                  <a:pt x="2217431" y="2527249"/>
                </a:cubicBezTo>
                <a:cubicBezTo>
                  <a:pt x="2279906" y="2577353"/>
                  <a:pt x="2357948" y="2602405"/>
                  <a:pt x="2451558" y="2602405"/>
                </a:cubicBezTo>
                <a:cubicBezTo>
                  <a:pt x="2564550" y="2602405"/>
                  <a:pt x="2660840" y="2550033"/>
                  <a:pt x="2740429" y="2445289"/>
                </a:cubicBezTo>
                <a:lnTo>
                  <a:pt x="2720635" y="2423639"/>
                </a:lnTo>
                <a:cubicBezTo>
                  <a:pt x="2689294" y="2466115"/>
                  <a:pt x="2653315" y="2499723"/>
                  <a:pt x="2612695" y="2524466"/>
                </a:cubicBezTo>
                <a:cubicBezTo>
                  <a:pt x="2572076" y="2549208"/>
                  <a:pt x="2533209" y="2561580"/>
                  <a:pt x="2496095" y="2561580"/>
                </a:cubicBezTo>
                <a:cubicBezTo>
                  <a:pt x="2478363" y="2561580"/>
                  <a:pt x="2463518" y="2556837"/>
                  <a:pt x="2451558" y="2547353"/>
                </a:cubicBezTo>
                <a:cubicBezTo>
                  <a:pt x="2439600" y="2537868"/>
                  <a:pt x="2431558" y="2525703"/>
                  <a:pt x="2427434" y="2510858"/>
                </a:cubicBezTo>
                <a:cubicBezTo>
                  <a:pt x="2423311" y="2496012"/>
                  <a:pt x="2421249" y="2471063"/>
                  <a:pt x="2421249" y="2436011"/>
                </a:cubicBezTo>
                <a:lnTo>
                  <a:pt x="2421249" y="2325906"/>
                </a:lnTo>
                <a:lnTo>
                  <a:pt x="2750945" y="2325906"/>
                </a:lnTo>
                <a:cubicBezTo>
                  <a:pt x="2738986" y="2244667"/>
                  <a:pt x="2705893" y="2180439"/>
                  <a:pt x="2651665" y="2133223"/>
                </a:cubicBezTo>
                <a:cubicBezTo>
                  <a:pt x="2597437" y="2086005"/>
                  <a:pt x="2533003" y="2062397"/>
                  <a:pt x="2458363" y="2062397"/>
                </a:cubicBezTo>
                <a:close/>
                <a:moveTo>
                  <a:pt x="10494122" y="2054974"/>
                </a:moveTo>
                <a:cubicBezTo>
                  <a:pt x="10449998" y="2066108"/>
                  <a:pt x="10408554" y="2071675"/>
                  <a:pt x="10369790" y="2071675"/>
                </a:cubicBezTo>
                <a:lnTo>
                  <a:pt x="10134117" y="2071675"/>
                </a:lnTo>
                <a:lnTo>
                  <a:pt x="10134117" y="2096418"/>
                </a:lnTo>
                <a:lnTo>
                  <a:pt x="10212675" y="2096418"/>
                </a:lnTo>
                <a:lnTo>
                  <a:pt x="10212675" y="2560343"/>
                </a:lnTo>
                <a:lnTo>
                  <a:pt x="10134117" y="2560343"/>
                </a:lnTo>
                <a:lnTo>
                  <a:pt x="10134117" y="2585704"/>
                </a:lnTo>
                <a:lnTo>
                  <a:pt x="10537422" y="2585704"/>
                </a:lnTo>
                <a:lnTo>
                  <a:pt x="10537422" y="2560343"/>
                </a:lnTo>
                <a:lnTo>
                  <a:pt x="10494122" y="2560343"/>
                </a:lnTo>
                <a:lnTo>
                  <a:pt x="10494122" y="2168790"/>
                </a:lnTo>
                <a:cubicBezTo>
                  <a:pt x="10520515" y="2145284"/>
                  <a:pt x="10543813" y="2133531"/>
                  <a:pt x="10564020" y="2133531"/>
                </a:cubicBezTo>
                <a:cubicBezTo>
                  <a:pt x="10589176" y="2133531"/>
                  <a:pt x="10601753" y="2154975"/>
                  <a:pt x="10601753" y="2197862"/>
                </a:cubicBezTo>
                <a:lnTo>
                  <a:pt x="10601753" y="2560343"/>
                </a:lnTo>
                <a:lnTo>
                  <a:pt x="10558453" y="2560343"/>
                </a:lnTo>
                <a:lnTo>
                  <a:pt x="10558453" y="2585704"/>
                </a:lnTo>
                <a:lnTo>
                  <a:pt x="10960522" y="2585704"/>
                </a:lnTo>
                <a:lnTo>
                  <a:pt x="10960522" y="2560343"/>
                </a:lnTo>
                <a:lnTo>
                  <a:pt x="10883201" y="2560343"/>
                </a:lnTo>
                <a:lnTo>
                  <a:pt x="10883201" y="2226935"/>
                </a:lnTo>
                <a:cubicBezTo>
                  <a:pt x="10883201" y="2165903"/>
                  <a:pt x="10865366" y="2123222"/>
                  <a:pt x="10829695" y="2098892"/>
                </a:cubicBezTo>
                <a:cubicBezTo>
                  <a:pt x="10794025" y="2074562"/>
                  <a:pt x="10751859" y="2062397"/>
                  <a:pt x="10703198" y="2062397"/>
                </a:cubicBezTo>
                <a:cubicBezTo>
                  <a:pt x="10633094" y="2062397"/>
                  <a:pt x="10563402" y="2087758"/>
                  <a:pt x="10494122" y="2138480"/>
                </a:cubicBezTo>
                <a:close/>
                <a:moveTo>
                  <a:pt x="9827373" y="2054974"/>
                </a:moveTo>
                <a:cubicBezTo>
                  <a:pt x="9786960" y="2066108"/>
                  <a:pt x="9735825" y="2071675"/>
                  <a:pt x="9673968" y="2071675"/>
                </a:cubicBezTo>
                <a:lnTo>
                  <a:pt x="9467367" y="2071675"/>
                </a:lnTo>
                <a:lnTo>
                  <a:pt x="9467367" y="2096418"/>
                </a:lnTo>
                <a:lnTo>
                  <a:pt x="9545925" y="2096418"/>
                </a:lnTo>
                <a:lnTo>
                  <a:pt x="9545925" y="2560343"/>
                </a:lnTo>
                <a:lnTo>
                  <a:pt x="9467367" y="2560343"/>
                </a:lnTo>
                <a:lnTo>
                  <a:pt x="9467367" y="2585704"/>
                </a:lnTo>
                <a:lnTo>
                  <a:pt x="9909642" y="2585704"/>
                </a:lnTo>
                <a:lnTo>
                  <a:pt x="9909642" y="2560343"/>
                </a:lnTo>
                <a:lnTo>
                  <a:pt x="9827373" y="2560343"/>
                </a:lnTo>
                <a:lnTo>
                  <a:pt x="9827373" y="2264049"/>
                </a:lnTo>
                <a:cubicBezTo>
                  <a:pt x="9827373" y="2255802"/>
                  <a:pt x="9832527" y="2241369"/>
                  <a:pt x="9842837" y="2220749"/>
                </a:cubicBezTo>
                <a:cubicBezTo>
                  <a:pt x="9853147" y="2200131"/>
                  <a:pt x="9865724" y="2182811"/>
                  <a:pt x="9880570" y="2168790"/>
                </a:cubicBezTo>
                <a:lnTo>
                  <a:pt x="9883044" y="2171264"/>
                </a:lnTo>
                <a:cubicBezTo>
                  <a:pt x="9880570" y="2176625"/>
                  <a:pt x="9879332" y="2184254"/>
                  <a:pt x="9879332" y="2194151"/>
                </a:cubicBezTo>
                <a:cubicBezTo>
                  <a:pt x="9879332" y="2222605"/>
                  <a:pt x="9889024" y="2246214"/>
                  <a:pt x="9908405" y="2264977"/>
                </a:cubicBezTo>
                <a:cubicBezTo>
                  <a:pt x="9927786" y="2283740"/>
                  <a:pt x="9952323" y="2293122"/>
                  <a:pt x="9982015" y="2293122"/>
                </a:cubicBezTo>
                <a:cubicBezTo>
                  <a:pt x="10013767" y="2293122"/>
                  <a:pt x="10040469" y="2281679"/>
                  <a:pt x="10062119" y="2258791"/>
                </a:cubicBezTo>
                <a:cubicBezTo>
                  <a:pt x="10083769" y="2235904"/>
                  <a:pt x="10094594" y="2207554"/>
                  <a:pt x="10094594" y="2173738"/>
                </a:cubicBezTo>
                <a:cubicBezTo>
                  <a:pt x="10094594" y="2141573"/>
                  <a:pt x="10085419" y="2116005"/>
                  <a:pt x="10067067" y="2097036"/>
                </a:cubicBezTo>
                <a:cubicBezTo>
                  <a:pt x="10048716" y="2078067"/>
                  <a:pt x="10024077" y="2068582"/>
                  <a:pt x="9993149" y="2068582"/>
                </a:cubicBezTo>
                <a:cubicBezTo>
                  <a:pt x="9937478" y="2068582"/>
                  <a:pt x="9883044" y="2110851"/>
                  <a:pt x="9829847" y="2195388"/>
                </a:cubicBezTo>
                <a:lnTo>
                  <a:pt x="9827373" y="2195388"/>
                </a:lnTo>
                <a:close/>
                <a:moveTo>
                  <a:pt x="8994986" y="2054974"/>
                </a:moveTo>
                <a:cubicBezTo>
                  <a:pt x="8943439" y="2066108"/>
                  <a:pt x="8896840" y="2071675"/>
                  <a:pt x="8855190" y="2071675"/>
                </a:cubicBezTo>
                <a:lnTo>
                  <a:pt x="8647970" y="2071675"/>
                </a:lnTo>
                <a:lnTo>
                  <a:pt x="8647970" y="2096418"/>
                </a:lnTo>
                <a:lnTo>
                  <a:pt x="8713538" y="2096418"/>
                </a:lnTo>
                <a:lnTo>
                  <a:pt x="8713538" y="2458898"/>
                </a:lnTo>
                <a:cubicBezTo>
                  <a:pt x="8713538" y="2513744"/>
                  <a:pt x="8730342" y="2551373"/>
                  <a:pt x="8763952" y="2571786"/>
                </a:cubicBezTo>
                <a:cubicBezTo>
                  <a:pt x="8797560" y="2592199"/>
                  <a:pt x="8837046" y="2602405"/>
                  <a:pt x="8882407" y="2602405"/>
                </a:cubicBezTo>
                <a:cubicBezTo>
                  <a:pt x="8955398" y="2602405"/>
                  <a:pt x="9026327" y="2574982"/>
                  <a:pt x="9095194" y="2520136"/>
                </a:cubicBezTo>
                <a:lnTo>
                  <a:pt x="9095194" y="2585704"/>
                </a:lnTo>
                <a:lnTo>
                  <a:pt x="9447159" y="2585704"/>
                </a:lnTo>
                <a:lnTo>
                  <a:pt x="9447159" y="2560343"/>
                </a:lnTo>
                <a:lnTo>
                  <a:pt x="9377261" y="2560343"/>
                </a:lnTo>
                <a:lnTo>
                  <a:pt x="9377261" y="2054974"/>
                </a:lnTo>
                <a:cubicBezTo>
                  <a:pt x="9331487" y="2066108"/>
                  <a:pt x="9285506" y="2071675"/>
                  <a:pt x="9239320" y="2071675"/>
                </a:cubicBezTo>
                <a:lnTo>
                  <a:pt x="9024059" y="2071675"/>
                </a:lnTo>
                <a:lnTo>
                  <a:pt x="9024059" y="2096418"/>
                </a:lnTo>
                <a:lnTo>
                  <a:pt x="9095194" y="2096418"/>
                </a:lnTo>
                <a:lnTo>
                  <a:pt x="9095194" y="2485496"/>
                </a:lnTo>
                <a:cubicBezTo>
                  <a:pt x="9072514" y="2509414"/>
                  <a:pt x="9050039" y="2521373"/>
                  <a:pt x="9027770" y="2521373"/>
                </a:cubicBezTo>
                <a:cubicBezTo>
                  <a:pt x="9015811" y="2521373"/>
                  <a:pt x="9007358" y="2516631"/>
                  <a:pt x="9002409" y="2507146"/>
                </a:cubicBezTo>
                <a:cubicBezTo>
                  <a:pt x="8997461" y="2497661"/>
                  <a:pt x="8994986" y="2478692"/>
                  <a:pt x="8994986" y="2450238"/>
                </a:cubicBezTo>
                <a:close/>
                <a:moveTo>
                  <a:pt x="5636373" y="2054974"/>
                </a:moveTo>
                <a:cubicBezTo>
                  <a:pt x="5589362" y="2066108"/>
                  <a:pt x="5534516" y="2071675"/>
                  <a:pt x="5471834" y="2071675"/>
                </a:cubicBezTo>
                <a:lnTo>
                  <a:pt x="5276367" y="2071675"/>
                </a:lnTo>
                <a:lnTo>
                  <a:pt x="5276367" y="2096418"/>
                </a:lnTo>
                <a:lnTo>
                  <a:pt x="5354925" y="2096418"/>
                </a:lnTo>
                <a:lnTo>
                  <a:pt x="5354925" y="2560343"/>
                </a:lnTo>
                <a:lnTo>
                  <a:pt x="5276367" y="2560343"/>
                </a:lnTo>
                <a:lnTo>
                  <a:pt x="5276367" y="2585704"/>
                </a:lnTo>
                <a:lnTo>
                  <a:pt x="5679673" y="2585704"/>
                </a:lnTo>
                <a:lnTo>
                  <a:pt x="5679673" y="2560343"/>
                </a:lnTo>
                <a:lnTo>
                  <a:pt x="5636373" y="2560343"/>
                </a:lnTo>
                <a:lnTo>
                  <a:pt x="5636373" y="2172501"/>
                </a:lnTo>
                <a:cubicBezTo>
                  <a:pt x="5660704" y="2148171"/>
                  <a:pt x="5682972" y="2136006"/>
                  <a:pt x="5703178" y="2136006"/>
                </a:cubicBezTo>
                <a:cubicBezTo>
                  <a:pt x="5725447" y="2136006"/>
                  <a:pt x="5736581" y="2155387"/>
                  <a:pt x="5736581" y="2194151"/>
                </a:cubicBezTo>
                <a:lnTo>
                  <a:pt x="5736581" y="2560343"/>
                </a:lnTo>
                <a:lnTo>
                  <a:pt x="5695756" y="2560343"/>
                </a:lnTo>
                <a:lnTo>
                  <a:pt x="5695756" y="2585704"/>
                </a:lnTo>
                <a:lnTo>
                  <a:pt x="6059473" y="2585704"/>
                </a:lnTo>
                <a:lnTo>
                  <a:pt x="6059473" y="2560343"/>
                </a:lnTo>
                <a:lnTo>
                  <a:pt x="6016173" y="2560343"/>
                </a:lnTo>
                <a:lnTo>
                  <a:pt x="6016173" y="2172501"/>
                </a:lnTo>
                <a:cubicBezTo>
                  <a:pt x="6037617" y="2147346"/>
                  <a:pt x="6060916" y="2134769"/>
                  <a:pt x="6086071" y="2134769"/>
                </a:cubicBezTo>
                <a:cubicBezTo>
                  <a:pt x="6098030" y="2134769"/>
                  <a:pt x="6106896" y="2138892"/>
                  <a:pt x="6112670" y="2147140"/>
                </a:cubicBezTo>
                <a:cubicBezTo>
                  <a:pt x="6118443" y="2155387"/>
                  <a:pt x="6121329" y="2173120"/>
                  <a:pt x="6121329" y="2200337"/>
                </a:cubicBezTo>
                <a:lnTo>
                  <a:pt x="6121329" y="2560343"/>
                </a:lnTo>
                <a:lnTo>
                  <a:pt x="6078648" y="2560343"/>
                </a:lnTo>
                <a:lnTo>
                  <a:pt x="6078648" y="2585704"/>
                </a:lnTo>
                <a:lnTo>
                  <a:pt x="6477625" y="2585704"/>
                </a:lnTo>
                <a:lnTo>
                  <a:pt x="6477625" y="2560343"/>
                </a:lnTo>
                <a:lnTo>
                  <a:pt x="6400304" y="2560343"/>
                </a:lnTo>
                <a:lnTo>
                  <a:pt x="6400304" y="2232502"/>
                </a:lnTo>
                <a:cubicBezTo>
                  <a:pt x="6400304" y="2168171"/>
                  <a:pt x="6380715" y="2123738"/>
                  <a:pt x="6341540" y="2099201"/>
                </a:cubicBezTo>
                <a:cubicBezTo>
                  <a:pt x="6302363" y="2074665"/>
                  <a:pt x="6258239" y="2062397"/>
                  <a:pt x="6209166" y="2062397"/>
                </a:cubicBezTo>
                <a:cubicBezTo>
                  <a:pt x="6141536" y="2062397"/>
                  <a:pt x="6075144" y="2088995"/>
                  <a:pt x="6009987" y="2142192"/>
                </a:cubicBezTo>
                <a:cubicBezTo>
                  <a:pt x="5969163" y="2088995"/>
                  <a:pt x="5913491" y="2062397"/>
                  <a:pt x="5842974" y="2062397"/>
                </a:cubicBezTo>
                <a:cubicBezTo>
                  <a:pt x="5773695" y="2062397"/>
                  <a:pt x="5704828" y="2088995"/>
                  <a:pt x="5636373" y="2142192"/>
                </a:cubicBezTo>
                <a:close/>
                <a:moveTo>
                  <a:pt x="1249520" y="1756206"/>
                </a:moveTo>
                <a:lnTo>
                  <a:pt x="1249520" y="2045077"/>
                </a:lnTo>
                <a:lnTo>
                  <a:pt x="1282304" y="2045077"/>
                </a:lnTo>
                <a:cubicBezTo>
                  <a:pt x="1299624" y="1965900"/>
                  <a:pt x="1326222" y="1906105"/>
                  <a:pt x="1362099" y="1865692"/>
                </a:cubicBezTo>
                <a:cubicBezTo>
                  <a:pt x="1397976" y="1825279"/>
                  <a:pt x="1448699" y="1798475"/>
                  <a:pt x="1514267" y="1785279"/>
                </a:cubicBezTo>
                <a:lnTo>
                  <a:pt x="1514267" y="2556632"/>
                </a:lnTo>
                <a:lnTo>
                  <a:pt x="1406636" y="2556632"/>
                </a:lnTo>
                <a:lnTo>
                  <a:pt x="1406636" y="2585704"/>
                </a:lnTo>
                <a:lnTo>
                  <a:pt x="1977573" y="2585704"/>
                </a:lnTo>
                <a:lnTo>
                  <a:pt x="1977573" y="2556632"/>
                </a:lnTo>
                <a:lnTo>
                  <a:pt x="1869943" y="2556632"/>
                </a:lnTo>
                <a:lnTo>
                  <a:pt x="1869943" y="1785279"/>
                </a:lnTo>
                <a:cubicBezTo>
                  <a:pt x="1935511" y="1798475"/>
                  <a:pt x="1986233" y="1825279"/>
                  <a:pt x="2022110" y="1865692"/>
                </a:cubicBezTo>
                <a:cubicBezTo>
                  <a:pt x="2057987" y="1906105"/>
                  <a:pt x="2084586" y="1965900"/>
                  <a:pt x="2101905" y="2045077"/>
                </a:cubicBezTo>
                <a:lnTo>
                  <a:pt x="2135927" y="2045077"/>
                </a:lnTo>
                <a:lnTo>
                  <a:pt x="2135927" y="1756206"/>
                </a:lnTo>
                <a:close/>
                <a:moveTo>
                  <a:pt x="8160498" y="1740742"/>
                </a:moveTo>
                <a:cubicBezTo>
                  <a:pt x="8117198" y="1751051"/>
                  <a:pt x="8066888" y="1756206"/>
                  <a:pt x="8009568" y="1756206"/>
                </a:cubicBezTo>
                <a:lnTo>
                  <a:pt x="7801729" y="1756206"/>
                </a:lnTo>
                <a:lnTo>
                  <a:pt x="7801729" y="1781567"/>
                </a:lnTo>
                <a:lnTo>
                  <a:pt x="7879050" y="1781567"/>
                </a:lnTo>
                <a:lnTo>
                  <a:pt x="7879050" y="2560343"/>
                </a:lnTo>
                <a:lnTo>
                  <a:pt x="7801729" y="2560343"/>
                </a:lnTo>
                <a:lnTo>
                  <a:pt x="7801729" y="2585704"/>
                </a:lnTo>
                <a:lnTo>
                  <a:pt x="8203798" y="2585704"/>
                </a:lnTo>
                <a:lnTo>
                  <a:pt x="8203798" y="2560343"/>
                </a:lnTo>
                <a:lnTo>
                  <a:pt x="8160498" y="2560343"/>
                </a:lnTo>
                <a:lnTo>
                  <a:pt x="8160498" y="2157656"/>
                </a:lnTo>
                <a:cubicBezTo>
                  <a:pt x="8185241" y="2138274"/>
                  <a:pt x="8207509" y="2128583"/>
                  <a:pt x="8227303" y="2128583"/>
                </a:cubicBezTo>
                <a:cubicBezTo>
                  <a:pt x="8254520" y="2128583"/>
                  <a:pt x="8268129" y="2150439"/>
                  <a:pt x="8268129" y="2194151"/>
                </a:cubicBezTo>
                <a:lnTo>
                  <a:pt x="8268129" y="2560343"/>
                </a:lnTo>
                <a:lnTo>
                  <a:pt x="8226066" y="2560343"/>
                </a:lnTo>
                <a:lnTo>
                  <a:pt x="8226066" y="2585704"/>
                </a:lnTo>
                <a:lnTo>
                  <a:pt x="8629372" y="2585704"/>
                </a:lnTo>
                <a:lnTo>
                  <a:pt x="8629372" y="2560343"/>
                </a:lnTo>
                <a:lnTo>
                  <a:pt x="8552050" y="2560343"/>
                </a:lnTo>
                <a:lnTo>
                  <a:pt x="8552050" y="2242400"/>
                </a:lnTo>
                <a:cubicBezTo>
                  <a:pt x="8552050" y="2183429"/>
                  <a:pt x="8536484" y="2138686"/>
                  <a:pt x="8505349" y="2108171"/>
                </a:cubicBezTo>
                <a:cubicBezTo>
                  <a:pt x="8474214" y="2077655"/>
                  <a:pt x="8429781" y="2062397"/>
                  <a:pt x="8372048" y="2062397"/>
                </a:cubicBezTo>
                <a:cubicBezTo>
                  <a:pt x="8301531" y="2062397"/>
                  <a:pt x="8231015" y="2084046"/>
                  <a:pt x="8160498" y="2127346"/>
                </a:cubicBezTo>
                <a:close/>
                <a:moveTo>
                  <a:pt x="3140823" y="1740742"/>
                </a:moveTo>
                <a:cubicBezTo>
                  <a:pt x="3108245" y="1751051"/>
                  <a:pt x="3065977" y="1756206"/>
                  <a:pt x="3014017" y="1756206"/>
                </a:cubicBezTo>
                <a:lnTo>
                  <a:pt x="2782054" y="1756206"/>
                </a:lnTo>
                <a:lnTo>
                  <a:pt x="2782054" y="1781567"/>
                </a:lnTo>
                <a:lnTo>
                  <a:pt x="2859375" y="1781567"/>
                </a:lnTo>
                <a:lnTo>
                  <a:pt x="2859375" y="2560343"/>
                </a:lnTo>
                <a:lnTo>
                  <a:pt x="2782054" y="2560343"/>
                </a:lnTo>
                <a:lnTo>
                  <a:pt x="2782054" y="2585704"/>
                </a:lnTo>
                <a:lnTo>
                  <a:pt x="3220619" y="2585704"/>
                </a:lnTo>
                <a:lnTo>
                  <a:pt x="3220619" y="2560343"/>
                </a:lnTo>
                <a:lnTo>
                  <a:pt x="3140823" y="2560343"/>
                </a:lnTo>
                <a:close/>
                <a:moveTo>
                  <a:pt x="7413725" y="1729607"/>
                </a:moveTo>
                <a:cubicBezTo>
                  <a:pt x="7280115" y="1729607"/>
                  <a:pt x="7171762" y="1769711"/>
                  <a:pt x="7088668" y="1849919"/>
                </a:cubicBezTo>
                <a:cubicBezTo>
                  <a:pt x="7005574" y="1930126"/>
                  <a:pt x="6964027" y="2036829"/>
                  <a:pt x="6964027" y="2170027"/>
                </a:cubicBezTo>
                <a:cubicBezTo>
                  <a:pt x="6964027" y="2299926"/>
                  <a:pt x="7006399" y="2405907"/>
                  <a:pt x="7091142" y="2487970"/>
                </a:cubicBezTo>
                <a:cubicBezTo>
                  <a:pt x="7175886" y="2570034"/>
                  <a:pt x="7284445" y="2611065"/>
                  <a:pt x="7416818" y="2611065"/>
                </a:cubicBezTo>
                <a:cubicBezTo>
                  <a:pt x="7492696" y="2611065"/>
                  <a:pt x="7556201" y="2597766"/>
                  <a:pt x="7607336" y="2571168"/>
                </a:cubicBezTo>
                <a:cubicBezTo>
                  <a:pt x="7658472" y="2544569"/>
                  <a:pt x="7707957" y="2500754"/>
                  <a:pt x="7755793" y="2439722"/>
                </a:cubicBezTo>
                <a:lnTo>
                  <a:pt x="7726720" y="2419928"/>
                </a:lnTo>
                <a:cubicBezTo>
                  <a:pt x="7648368" y="2522198"/>
                  <a:pt x="7559707" y="2573333"/>
                  <a:pt x="7460736" y="2573333"/>
                </a:cubicBezTo>
                <a:cubicBezTo>
                  <a:pt x="7425684" y="2573333"/>
                  <a:pt x="7400735" y="2562920"/>
                  <a:pt x="7385890" y="2542095"/>
                </a:cubicBezTo>
                <a:cubicBezTo>
                  <a:pt x="7371044" y="2521270"/>
                  <a:pt x="7363621" y="2487145"/>
                  <a:pt x="7363621" y="2439722"/>
                </a:cubicBezTo>
                <a:lnTo>
                  <a:pt x="7363621" y="1892909"/>
                </a:lnTo>
                <a:cubicBezTo>
                  <a:pt x="7363621" y="1860744"/>
                  <a:pt x="7365271" y="1836826"/>
                  <a:pt x="7368570" y="1821155"/>
                </a:cubicBezTo>
                <a:cubicBezTo>
                  <a:pt x="7371868" y="1805485"/>
                  <a:pt x="7380117" y="1792804"/>
                  <a:pt x="7393312" y="1783114"/>
                </a:cubicBezTo>
                <a:cubicBezTo>
                  <a:pt x="7406508" y="1773423"/>
                  <a:pt x="7423209" y="1768577"/>
                  <a:pt x="7443416" y="1768577"/>
                </a:cubicBezTo>
                <a:cubicBezTo>
                  <a:pt x="7485066" y="1768577"/>
                  <a:pt x="7526613" y="1780949"/>
                  <a:pt x="7568057" y="1805691"/>
                </a:cubicBezTo>
                <a:cubicBezTo>
                  <a:pt x="7609501" y="1830434"/>
                  <a:pt x="7645482" y="1866311"/>
                  <a:pt x="7675997" y="1913322"/>
                </a:cubicBezTo>
                <a:cubicBezTo>
                  <a:pt x="7706513" y="1960333"/>
                  <a:pt x="7721771" y="2013942"/>
                  <a:pt x="7721771" y="2074149"/>
                </a:cubicBezTo>
                <a:lnTo>
                  <a:pt x="7750844" y="2074149"/>
                </a:lnTo>
                <a:lnTo>
                  <a:pt x="7750844" y="1730845"/>
                </a:lnTo>
                <a:lnTo>
                  <a:pt x="7624038" y="1796413"/>
                </a:lnTo>
                <a:cubicBezTo>
                  <a:pt x="7570017" y="1751876"/>
                  <a:pt x="7499912" y="1729607"/>
                  <a:pt x="7413725" y="1729607"/>
                </a:cubicBezTo>
                <a:close/>
                <a:moveTo>
                  <a:pt x="0" y="0"/>
                </a:moveTo>
                <a:lnTo>
                  <a:pt x="12192000" y="0"/>
                </a:lnTo>
                <a:lnTo>
                  <a:pt x="12192000" y="6858000"/>
                </a:lnTo>
                <a:lnTo>
                  <a:pt x="0" y="685800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5000" dirty="0">
              <a:latin typeface="Bodoni MT" panose="02070603080606020203" pitchFamily="18" charset="0"/>
            </a:endParaRPr>
          </a:p>
        </p:txBody>
      </p:sp>
      <p:sp>
        <p:nvSpPr>
          <p:cNvPr id="3" name="TextBox 2">
            <a:extLst>
              <a:ext uri="{FF2B5EF4-FFF2-40B4-BE49-F238E27FC236}">
                <a16:creationId xmlns:a16="http://schemas.microsoft.com/office/drawing/2014/main" id="{756A225E-3BFF-407F-A2CA-BA5F86A1C98F}"/>
              </a:ext>
            </a:extLst>
          </p:cNvPr>
          <p:cNvSpPr txBox="1"/>
          <p:nvPr/>
        </p:nvSpPr>
        <p:spPr>
          <a:xfrm>
            <a:off x="335666" y="0"/>
            <a:ext cx="3854369" cy="1246495"/>
          </a:xfrm>
          <a:prstGeom prst="rect">
            <a:avLst/>
          </a:prstGeom>
          <a:noFill/>
        </p:spPr>
        <p:txBody>
          <a:bodyPr wrap="square" rtlCol="0">
            <a:spAutoFit/>
          </a:bodyPr>
          <a:lstStyle/>
          <a:p>
            <a:r>
              <a:rPr lang="en-IN" sz="7500" dirty="0">
                <a:latin typeface="Bodoni MT" panose="02070603080606020203" pitchFamily="18" charset="0"/>
              </a:rPr>
              <a:t>Agenda :</a:t>
            </a:r>
          </a:p>
        </p:txBody>
      </p:sp>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76BBD72B-4D4B-4B15-980F-87E09B12C878}"/>
              </a:ext>
            </a:extLst>
          </p:cNvPr>
          <p:cNvGrpSpPr/>
          <p:nvPr/>
        </p:nvGrpSpPr>
        <p:grpSpPr>
          <a:xfrm>
            <a:off x="1088022" y="1710550"/>
            <a:ext cx="1030147" cy="4283206"/>
            <a:chOff x="1088022" y="1710550"/>
            <a:chExt cx="1030147" cy="4283206"/>
          </a:xfrm>
        </p:grpSpPr>
        <p:sp>
          <p:nvSpPr>
            <p:cNvPr id="4" name="Arrow: Right 3">
              <a:extLst>
                <a:ext uri="{FF2B5EF4-FFF2-40B4-BE49-F238E27FC236}">
                  <a16:creationId xmlns:a16="http://schemas.microsoft.com/office/drawing/2014/main" id="{DE78E825-78F4-434E-97E5-E58B9BAB17B7}"/>
                </a:ext>
              </a:extLst>
            </p:cNvPr>
            <p:cNvSpPr/>
            <p:nvPr/>
          </p:nvSpPr>
          <p:spPr>
            <a:xfrm>
              <a:off x="1088022" y="1710550"/>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C8EFB2C-20DA-4158-B24B-42EFBA69A433}"/>
                </a:ext>
              </a:extLst>
            </p:cNvPr>
            <p:cNvSpPr/>
            <p:nvPr/>
          </p:nvSpPr>
          <p:spPr>
            <a:xfrm>
              <a:off x="1088022" y="2631024"/>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8BE21FD-E9BC-4193-9FEA-E7EE6A856806}"/>
                </a:ext>
              </a:extLst>
            </p:cNvPr>
            <p:cNvSpPr/>
            <p:nvPr/>
          </p:nvSpPr>
          <p:spPr>
            <a:xfrm>
              <a:off x="1088022" y="3522846"/>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3D426A9-F7D4-4B76-BCFC-E666194F0556}"/>
                </a:ext>
              </a:extLst>
            </p:cNvPr>
            <p:cNvSpPr/>
            <p:nvPr/>
          </p:nvSpPr>
          <p:spPr>
            <a:xfrm>
              <a:off x="1145895" y="4589647"/>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19761D3-C97D-488F-BC55-8D5F272AA390}"/>
                </a:ext>
              </a:extLst>
            </p:cNvPr>
            <p:cNvSpPr/>
            <p:nvPr/>
          </p:nvSpPr>
          <p:spPr>
            <a:xfrm>
              <a:off x="1088022" y="5519193"/>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5C77A969-B04D-4FC7-954B-04C37CE3E64E}"/>
              </a:ext>
            </a:extLst>
          </p:cNvPr>
          <p:cNvGrpSpPr/>
          <p:nvPr/>
        </p:nvGrpSpPr>
        <p:grpSpPr>
          <a:xfrm>
            <a:off x="2159707" y="1640319"/>
            <a:ext cx="3616060" cy="4476279"/>
            <a:chOff x="2159707" y="1640319"/>
            <a:chExt cx="3616060" cy="4476279"/>
          </a:xfrm>
        </p:grpSpPr>
        <p:sp>
          <p:nvSpPr>
            <p:cNvPr id="6" name="TextBox 5">
              <a:extLst>
                <a:ext uri="{FF2B5EF4-FFF2-40B4-BE49-F238E27FC236}">
                  <a16:creationId xmlns:a16="http://schemas.microsoft.com/office/drawing/2014/main" id="{BC56ABB5-C955-464A-B0CD-1DDDBF6323F6}"/>
                </a:ext>
              </a:extLst>
            </p:cNvPr>
            <p:cNvSpPr txBox="1"/>
            <p:nvPr/>
          </p:nvSpPr>
          <p:spPr>
            <a:xfrm>
              <a:off x="2159709" y="1640319"/>
              <a:ext cx="3264059" cy="584775"/>
            </a:xfrm>
            <a:prstGeom prst="rect">
              <a:avLst/>
            </a:prstGeom>
            <a:noFill/>
            <a:ln>
              <a:noFill/>
            </a:ln>
          </p:spPr>
          <p:txBody>
            <a:bodyPr wrap="square" rtlCol="0">
              <a:spAutoFit/>
            </a:bodyPr>
            <a:lstStyle/>
            <a:p>
              <a:r>
                <a:rPr lang="en-IN" sz="3200" dirty="0">
                  <a:latin typeface="Bodoni MT" panose="02070603080606020203" pitchFamily="18" charset="0"/>
                </a:rPr>
                <a:t>Introduction</a:t>
              </a:r>
            </a:p>
          </p:txBody>
        </p:sp>
        <p:sp>
          <p:nvSpPr>
            <p:cNvPr id="15" name="TextBox 14">
              <a:extLst>
                <a:ext uri="{FF2B5EF4-FFF2-40B4-BE49-F238E27FC236}">
                  <a16:creationId xmlns:a16="http://schemas.microsoft.com/office/drawing/2014/main" id="{70F39C22-2A9F-4438-9FEB-20D1AA753461}"/>
                </a:ext>
              </a:extLst>
            </p:cNvPr>
            <p:cNvSpPr txBox="1"/>
            <p:nvPr/>
          </p:nvSpPr>
          <p:spPr>
            <a:xfrm>
              <a:off x="2159708" y="2575917"/>
              <a:ext cx="3616059" cy="584775"/>
            </a:xfrm>
            <a:prstGeom prst="rect">
              <a:avLst/>
            </a:prstGeom>
            <a:noFill/>
            <a:ln>
              <a:noFill/>
            </a:ln>
          </p:spPr>
          <p:txBody>
            <a:bodyPr wrap="square" rtlCol="0">
              <a:spAutoFit/>
            </a:bodyPr>
            <a:lstStyle/>
            <a:p>
              <a:r>
                <a:rPr lang="en-IN" sz="3200" dirty="0">
                  <a:latin typeface="Bodoni MT" panose="02070603080606020203" pitchFamily="18" charset="0"/>
                </a:rPr>
                <a:t>Mission &amp; Vision</a:t>
              </a:r>
            </a:p>
          </p:txBody>
        </p:sp>
        <p:sp>
          <p:nvSpPr>
            <p:cNvPr id="16" name="TextBox 15">
              <a:extLst>
                <a:ext uri="{FF2B5EF4-FFF2-40B4-BE49-F238E27FC236}">
                  <a16:creationId xmlns:a16="http://schemas.microsoft.com/office/drawing/2014/main" id="{1B85F9FC-20B5-4CF9-9FEE-ACB2E5A0E2A4}"/>
                </a:ext>
              </a:extLst>
            </p:cNvPr>
            <p:cNvSpPr txBox="1"/>
            <p:nvPr/>
          </p:nvSpPr>
          <p:spPr>
            <a:xfrm>
              <a:off x="2159708" y="3429000"/>
              <a:ext cx="3264059" cy="584775"/>
            </a:xfrm>
            <a:prstGeom prst="rect">
              <a:avLst/>
            </a:prstGeom>
            <a:noFill/>
            <a:ln>
              <a:noFill/>
            </a:ln>
          </p:spPr>
          <p:txBody>
            <a:bodyPr wrap="square" rtlCol="0">
              <a:spAutoFit/>
            </a:bodyPr>
            <a:lstStyle/>
            <a:p>
              <a:r>
                <a:rPr lang="en-IN" sz="3200" dirty="0">
                  <a:latin typeface="Bodoni MT" panose="02070603080606020203" pitchFamily="18" charset="0"/>
                </a:rPr>
                <a:t>Our Goals</a:t>
              </a:r>
            </a:p>
          </p:txBody>
        </p:sp>
        <p:sp>
          <p:nvSpPr>
            <p:cNvPr id="17" name="TextBox 16">
              <a:extLst>
                <a:ext uri="{FF2B5EF4-FFF2-40B4-BE49-F238E27FC236}">
                  <a16:creationId xmlns:a16="http://schemas.microsoft.com/office/drawing/2014/main" id="{C36CDCFC-293E-4A69-B3FE-0FE84BA3706E}"/>
                </a:ext>
              </a:extLst>
            </p:cNvPr>
            <p:cNvSpPr txBox="1"/>
            <p:nvPr/>
          </p:nvSpPr>
          <p:spPr>
            <a:xfrm>
              <a:off x="2159707" y="4553224"/>
              <a:ext cx="3264059" cy="584775"/>
            </a:xfrm>
            <a:prstGeom prst="rect">
              <a:avLst/>
            </a:prstGeom>
            <a:noFill/>
            <a:ln>
              <a:noFill/>
            </a:ln>
          </p:spPr>
          <p:txBody>
            <a:bodyPr wrap="square" rtlCol="0">
              <a:spAutoFit/>
            </a:bodyPr>
            <a:lstStyle/>
            <a:p>
              <a:r>
                <a:rPr lang="en-IN" sz="3200" dirty="0">
                  <a:latin typeface="Bodoni MT" panose="02070603080606020203" pitchFamily="18" charset="0"/>
                </a:rPr>
                <a:t>Our Milestones </a:t>
              </a:r>
            </a:p>
          </p:txBody>
        </p:sp>
        <p:sp>
          <p:nvSpPr>
            <p:cNvPr id="18" name="TextBox 17">
              <a:extLst>
                <a:ext uri="{FF2B5EF4-FFF2-40B4-BE49-F238E27FC236}">
                  <a16:creationId xmlns:a16="http://schemas.microsoft.com/office/drawing/2014/main" id="{B84D85B8-596F-4080-8357-C0EA2DAF85CB}"/>
                </a:ext>
              </a:extLst>
            </p:cNvPr>
            <p:cNvSpPr txBox="1"/>
            <p:nvPr/>
          </p:nvSpPr>
          <p:spPr>
            <a:xfrm>
              <a:off x="2188724" y="5531823"/>
              <a:ext cx="3264059" cy="584775"/>
            </a:xfrm>
            <a:prstGeom prst="rect">
              <a:avLst/>
            </a:prstGeom>
            <a:noFill/>
            <a:ln>
              <a:noFill/>
            </a:ln>
          </p:spPr>
          <p:txBody>
            <a:bodyPr wrap="square" rtlCol="0">
              <a:spAutoFit/>
            </a:bodyPr>
            <a:lstStyle/>
            <a:p>
              <a:r>
                <a:rPr lang="en-IN" sz="3200" dirty="0">
                  <a:latin typeface="Bodoni MT" panose="02070603080606020203" pitchFamily="18" charset="0"/>
                </a:rPr>
                <a:t>Key Challenges </a:t>
              </a:r>
            </a:p>
          </p:txBody>
        </p:sp>
      </p:grpSp>
      <p:grpSp>
        <p:nvGrpSpPr>
          <p:cNvPr id="20" name="Group 19">
            <a:extLst>
              <a:ext uri="{FF2B5EF4-FFF2-40B4-BE49-F238E27FC236}">
                <a16:creationId xmlns:a16="http://schemas.microsoft.com/office/drawing/2014/main" id="{C941CF50-2617-43AF-B3E5-E0751BCFAE0F}"/>
              </a:ext>
            </a:extLst>
          </p:cNvPr>
          <p:cNvGrpSpPr/>
          <p:nvPr/>
        </p:nvGrpSpPr>
        <p:grpSpPr>
          <a:xfrm>
            <a:off x="6614937" y="1618524"/>
            <a:ext cx="1030147" cy="4283206"/>
            <a:chOff x="1088022" y="1710550"/>
            <a:chExt cx="1030147" cy="4283206"/>
          </a:xfrm>
        </p:grpSpPr>
        <p:sp>
          <p:nvSpPr>
            <p:cNvPr id="21" name="Arrow: Right 20">
              <a:extLst>
                <a:ext uri="{FF2B5EF4-FFF2-40B4-BE49-F238E27FC236}">
                  <a16:creationId xmlns:a16="http://schemas.microsoft.com/office/drawing/2014/main" id="{DF3E9921-AAB2-42E9-B446-A70E0C96A591}"/>
                </a:ext>
              </a:extLst>
            </p:cNvPr>
            <p:cNvSpPr/>
            <p:nvPr/>
          </p:nvSpPr>
          <p:spPr>
            <a:xfrm>
              <a:off x="1088022" y="1710550"/>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5C069108-2469-4CD6-92E7-B85137277A9E}"/>
                </a:ext>
              </a:extLst>
            </p:cNvPr>
            <p:cNvSpPr/>
            <p:nvPr/>
          </p:nvSpPr>
          <p:spPr>
            <a:xfrm>
              <a:off x="1088022" y="2631024"/>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A9021B89-C95D-48AB-A84C-194907604FF6}"/>
                </a:ext>
              </a:extLst>
            </p:cNvPr>
            <p:cNvSpPr/>
            <p:nvPr/>
          </p:nvSpPr>
          <p:spPr>
            <a:xfrm>
              <a:off x="1088022" y="3522846"/>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4C07F0CF-557B-4F02-88FE-7F3084D684CB}"/>
                </a:ext>
              </a:extLst>
            </p:cNvPr>
            <p:cNvSpPr/>
            <p:nvPr/>
          </p:nvSpPr>
          <p:spPr>
            <a:xfrm>
              <a:off x="1145895" y="4589647"/>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457D5F5E-EB30-4250-A8F6-D7CB1214F290}"/>
                </a:ext>
              </a:extLst>
            </p:cNvPr>
            <p:cNvSpPr/>
            <p:nvPr/>
          </p:nvSpPr>
          <p:spPr>
            <a:xfrm>
              <a:off x="1088022" y="5519193"/>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F7700C1F-4B03-48EE-9C9E-DA85868F94DC}"/>
              </a:ext>
            </a:extLst>
          </p:cNvPr>
          <p:cNvSpPr txBox="1"/>
          <p:nvPr/>
        </p:nvSpPr>
        <p:spPr>
          <a:xfrm>
            <a:off x="7779846" y="1394097"/>
            <a:ext cx="3616058" cy="1077218"/>
          </a:xfrm>
          <a:prstGeom prst="rect">
            <a:avLst/>
          </a:prstGeom>
          <a:noFill/>
          <a:ln>
            <a:noFill/>
          </a:ln>
        </p:spPr>
        <p:txBody>
          <a:bodyPr wrap="square" rtlCol="0">
            <a:spAutoFit/>
          </a:bodyPr>
          <a:lstStyle/>
          <a:p>
            <a:r>
              <a:rPr lang="en-IN" sz="3200" dirty="0">
                <a:latin typeface="Bodoni MT" panose="02070603080606020203" pitchFamily="18" charset="0"/>
              </a:rPr>
              <a:t>Data Cleaning &amp; Pre-processing</a:t>
            </a:r>
          </a:p>
        </p:txBody>
      </p:sp>
      <p:sp>
        <p:nvSpPr>
          <p:cNvPr id="41" name="TextBox 40">
            <a:extLst>
              <a:ext uri="{FF2B5EF4-FFF2-40B4-BE49-F238E27FC236}">
                <a16:creationId xmlns:a16="http://schemas.microsoft.com/office/drawing/2014/main" id="{05609D2B-9A82-4106-8230-49AF9AF4A10E}"/>
              </a:ext>
            </a:extLst>
          </p:cNvPr>
          <p:cNvSpPr txBox="1"/>
          <p:nvPr/>
        </p:nvSpPr>
        <p:spPr>
          <a:xfrm>
            <a:off x="7779845" y="2538998"/>
            <a:ext cx="3616059" cy="584775"/>
          </a:xfrm>
          <a:prstGeom prst="rect">
            <a:avLst/>
          </a:prstGeom>
          <a:noFill/>
          <a:ln>
            <a:noFill/>
          </a:ln>
        </p:spPr>
        <p:txBody>
          <a:bodyPr wrap="square" rtlCol="0">
            <a:spAutoFit/>
          </a:bodyPr>
          <a:lstStyle/>
          <a:p>
            <a:r>
              <a:rPr lang="en-IN" sz="3200" dirty="0">
                <a:latin typeface="Bodoni MT" panose="02070603080606020203" pitchFamily="18" charset="0"/>
              </a:rPr>
              <a:t>ML model Building</a:t>
            </a:r>
          </a:p>
        </p:txBody>
      </p:sp>
      <p:sp>
        <p:nvSpPr>
          <p:cNvPr id="42" name="TextBox 41">
            <a:extLst>
              <a:ext uri="{FF2B5EF4-FFF2-40B4-BE49-F238E27FC236}">
                <a16:creationId xmlns:a16="http://schemas.microsoft.com/office/drawing/2014/main" id="{82A395ED-0516-4E1A-843A-07C89C6A2F87}"/>
              </a:ext>
            </a:extLst>
          </p:cNvPr>
          <p:cNvSpPr txBox="1"/>
          <p:nvPr/>
        </p:nvSpPr>
        <p:spPr>
          <a:xfrm>
            <a:off x="7779845" y="3375713"/>
            <a:ext cx="4407391" cy="584775"/>
          </a:xfrm>
          <a:prstGeom prst="rect">
            <a:avLst/>
          </a:prstGeom>
          <a:noFill/>
          <a:ln>
            <a:noFill/>
          </a:ln>
        </p:spPr>
        <p:txBody>
          <a:bodyPr wrap="square" rtlCol="0">
            <a:spAutoFit/>
          </a:bodyPr>
          <a:lstStyle/>
          <a:p>
            <a:r>
              <a:rPr lang="en-IN" sz="3200" dirty="0">
                <a:latin typeface="Bodoni MT" panose="02070603080606020203" pitchFamily="18" charset="0"/>
              </a:rPr>
              <a:t>Hyperparameter Tuning</a:t>
            </a:r>
          </a:p>
        </p:txBody>
      </p:sp>
      <p:sp>
        <p:nvSpPr>
          <p:cNvPr id="43" name="TextBox 42">
            <a:extLst>
              <a:ext uri="{FF2B5EF4-FFF2-40B4-BE49-F238E27FC236}">
                <a16:creationId xmlns:a16="http://schemas.microsoft.com/office/drawing/2014/main" id="{C8054190-AD68-407F-B739-853462917F74}"/>
              </a:ext>
            </a:extLst>
          </p:cNvPr>
          <p:cNvSpPr txBox="1"/>
          <p:nvPr/>
        </p:nvSpPr>
        <p:spPr>
          <a:xfrm>
            <a:off x="7779845" y="4235890"/>
            <a:ext cx="4004717" cy="1077218"/>
          </a:xfrm>
          <a:prstGeom prst="rect">
            <a:avLst/>
          </a:prstGeom>
          <a:noFill/>
          <a:ln>
            <a:noFill/>
          </a:ln>
        </p:spPr>
        <p:txBody>
          <a:bodyPr wrap="square" rtlCol="0">
            <a:spAutoFit/>
          </a:bodyPr>
          <a:lstStyle/>
          <a:p>
            <a:r>
              <a:rPr lang="en-IN" sz="3200" dirty="0">
                <a:latin typeface="Bodoni MT" panose="02070603080606020203" pitchFamily="18" charset="0"/>
              </a:rPr>
              <a:t>SVM &amp; Confusion Matrix </a:t>
            </a:r>
          </a:p>
        </p:txBody>
      </p:sp>
      <p:sp>
        <p:nvSpPr>
          <p:cNvPr id="44" name="TextBox 43">
            <a:extLst>
              <a:ext uri="{FF2B5EF4-FFF2-40B4-BE49-F238E27FC236}">
                <a16:creationId xmlns:a16="http://schemas.microsoft.com/office/drawing/2014/main" id="{6049499C-CA82-4ED9-914C-0355AAD1A165}"/>
              </a:ext>
            </a:extLst>
          </p:cNvPr>
          <p:cNvSpPr txBox="1"/>
          <p:nvPr/>
        </p:nvSpPr>
        <p:spPr>
          <a:xfrm>
            <a:off x="7808863" y="5413491"/>
            <a:ext cx="3264059" cy="584775"/>
          </a:xfrm>
          <a:prstGeom prst="rect">
            <a:avLst/>
          </a:prstGeom>
          <a:noFill/>
          <a:ln>
            <a:noFill/>
          </a:ln>
        </p:spPr>
        <p:txBody>
          <a:bodyPr wrap="square" rtlCol="0">
            <a:spAutoFit/>
          </a:bodyPr>
          <a:lstStyle/>
          <a:p>
            <a:r>
              <a:rPr lang="en-IN" sz="3200" dirty="0">
                <a:latin typeface="Bodoni MT" panose="02070603080606020203" pitchFamily="18" charset="0"/>
              </a:rPr>
              <a:t>Conclusion</a:t>
            </a:r>
          </a:p>
        </p:txBody>
      </p:sp>
      <p:pic>
        <p:nvPicPr>
          <p:cNvPr id="2050" name="Picture 2" descr="Customer Churn Prediction of a Telecom Company Using Python">
            <a:extLst>
              <a:ext uri="{FF2B5EF4-FFF2-40B4-BE49-F238E27FC236}">
                <a16:creationId xmlns:a16="http://schemas.microsoft.com/office/drawing/2014/main" id="{93299975-649E-4B2D-A886-90DB2945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4410" y="-2622110"/>
            <a:ext cx="7237646" cy="68580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1DF2BF9-5155-4203-A7D7-6A83D6F109EB}"/>
              </a:ext>
            </a:extLst>
          </p:cNvPr>
          <p:cNvSpPr txBox="1"/>
          <p:nvPr/>
        </p:nvSpPr>
        <p:spPr>
          <a:xfrm>
            <a:off x="22737816" y="-2622110"/>
            <a:ext cx="5692316" cy="6858000"/>
          </a:xfrm>
          <a:custGeom>
            <a:avLst/>
            <a:gdLst/>
            <a:ahLst/>
            <a:cxnLst/>
            <a:rect l="l" t="t" r="r" b="b"/>
            <a:pathLst>
              <a:path w="5692316" h="6858000">
                <a:moveTo>
                  <a:pt x="4990782" y="5446071"/>
                </a:moveTo>
                <a:cubicBezTo>
                  <a:pt x="4998354" y="5446071"/>
                  <a:pt x="5005180" y="5447964"/>
                  <a:pt x="5011260" y="5451750"/>
                </a:cubicBezTo>
                <a:cubicBezTo>
                  <a:pt x="5017340" y="5455536"/>
                  <a:pt x="5020380" y="5460928"/>
                  <a:pt x="5020380" y="5467926"/>
                </a:cubicBezTo>
                <a:cubicBezTo>
                  <a:pt x="5020380" y="5479627"/>
                  <a:pt x="5014328" y="5489838"/>
                  <a:pt x="5002226" y="5498556"/>
                </a:cubicBezTo>
                <a:cubicBezTo>
                  <a:pt x="4990124" y="5507275"/>
                  <a:pt x="4974780" y="5511635"/>
                  <a:pt x="4956194" y="5511635"/>
                </a:cubicBezTo>
                <a:cubicBezTo>
                  <a:pt x="4927054" y="5511635"/>
                  <a:pt x="4912484" y="5500965"/>
                  <a:pt x="4912484" y="5479627"/>
                </a:cubicBezTo>
                <a:cubicBezTo>
                  <a:pt x="4912484" y="5466090"/>
                  <a:pt x="4917934" y="5455880"/>
                  <a:pt x="4928832" y="5448996"/>
                </a:cubicBezTo>
                <a:lnTo>
                  <a:pt x="4947418" y="5448308"/>
                </a:lnTo>
                <a:cubicBezTo>
                  <a:pt x="4952466" y="5448194"/>
                  <a:pt x="4960208" y="5447792"/>
                  <a:pt x="4970648" y="5447104"/>
                </a:cubicBezTo>
                <a:cubicBezTo>
                  <a:pt x="4981088" y="5446415"/>
                  <a:pt x="4987800" y="5446071"/>
                  <a:pt x="4990782" y="5446071"/>
                </a:cubicBezTo>
                <a:close/>
                <a:moveTo>
                  <a:pt x="5072972" y="5390144"/>
                </a:moveTo>
                <a:cubicBezTo>
                  <a:pt x="5067122" y="5390144"/>
                  <a:pt x="5062104" y="5392267"/>
                  <a:pt x="5057916" y="5396511"/>
                </a:cubicBezTo>
                <a:cubicBezTo>
                  <a:pt x="5053728" y="5400756"/>
                  <a:pt x="5051634" y="5405804"/>
                  <a:pt x="5051634" y="5411655"/>
                </a:cubicBezTo>
                <a:cubicBezTo>
                  <a:pt x="5051634" y="5417620"/>
                  <a:pt x="5053728" y="5422754"/>
                  <a:pt x="5057916" y="5427056"/>
                </a:cubicBezTo>
                <a:cubicBezTo>
                  <a:pt x="5062104" y="5431358"/>
                  <a:pt x="5067122" y="5433509"/>
                  <a:pt x="5072972" y="5433509"/>
                </a:cubicBezTo>
                <a:cubicBezTo>
                  <a:pt x="5079052" y="5433509"/>
                  <a:pt x="5084216" y="5431358"/>
                  <a:pt x="5088460" y="5427056"/>
                </a:cubicBezTo>
                <a:cubicBezTo>
                  <a:pt x="5092704" y="5422754"/>
                  <a:pt x="5094828" y="5417620"/>
                  <a:pt x="5094828" y="5411655"/>
                </a:cubicBezTo>
                <a:cubicBezTo>
                  <a:pt x="5094828" y="5405689"/>
                  <a:pt x="5092704" y="5400613"/>
                  <a:pt x="5088460" y="5396425"/>
                </a:cubicBezTo>
                <a:cubicBezTo>
                  <a:pt x="5084216" y="5392238"/>
                  <a:pt x="5079052" y="5390144"/>
                  <a:pt x="5072972" y="5390144"/>
                </a:cubicBezTo>
                <a:close/>
                <a:moveTo>
                  <a:pt x="2548484" y="5359858"/>
                </a:moveTo>
                <a:lnTo>
                  <a:pt x="2548484" y="5378443"/>
                </a:lnTo>
                <a:cubicBezTo>
                  <a:pt x="2548484" y="5386473"/>
                  <a:pt x="2547568" y="5392783"/>
                  <a:pt x="2545732" y="5397372"/>
                </a:cubicBezTo>
                <a:cubicBezTo>
                  <a:pt x="2543896" y="5401961"/>
                  <a:pt x="2540254" y="5406521"/>
                  <a:pt x="2534804" y="5411052"/>
                </a:cubicBezTo>
                <a:cubicBezTo>
                  <a:pt x="2529356" y="5415584"/>
                  <a:pt x="2523246" y="5417850"/>
                  <a:pt x="2516478" y="5417850"/>
                </a:cubicBezTo>
                <a:cubicBezTo>
                  <a:pt x="2511200" y="5417850"/>
                  <a:pt x="2506526" y="5415727"/>
                  <a:pt x="2502452" y="5411483"/>
                </a:cubicBezTo>
                <a:cubicBezTo>
                  <a:pt x="2498380" y="5407238"/>
                  <a:pt x="2496344" y="5401272"/>
                  <a:pt x="2496344" y="5393586"/>
                </a:cubicBezTo>
                <a:cubicBezTo>
                  <a:pt x="2496344" y="5383032"/>
                  <a:pt x="2499728" y="5374973"/>
                  <a:pt x="2506496" y="5369408"/>
                </a:cubicBezTo>
                <a:cubicBezTo>
                  <a:pt x="2513266" y="5363844"/>
                  <a:pt x="2527262" y="5360661"/>
                  <a:pt x="2548484" y="5359858"/>
                </a:cubicBezTo>
                <a:close/>
                <a:moveTo>
                  <a:pt x="4954818" y="5298424"/>
                </a:moveTo>
                <a:cubicBezTo>
                  <a:pt x="4963192" y="5298424"/>
                  <a:pt x="4969530" y="5300403"/>
                  <a:pt x="4973832" y="5304361"/>
                </a:cubicBezTo>
                <a:cubicBezTo>
                  <a:pt x="4978134" y="5308319"/>
                  <a:pt x="4980286" y="5317067"/>
                  <a:pt x="4980286" y="5330604"/>
                </a:cubicBezTo>
                <a:cubicBezTo>
                  <a:pt x="4980286" y="5352401"/>
                  <a:pt x="4979080" y="5366110"/>
                  <a:pt x="4976672" y="5371731"/>
                </a:cubicBezTo>
                <a:cubicBezTo>
                  <a:pt x="4974262" y="5377353"/>
                  <a:pt x="4967092" y="5380163"/>
                  <a:pt x="4955162" y="5380163"/>
                </a:cubicBezTo>
                <a:cubicBezTo>
                  <a:pt x="4943460" y="5380163"/>
                  <a:pt x="4936376" y="5377410"/>
                  <a:pt x="4933908" y="5371904"/>
                </a:cubicBezTo>
                <a:cubicBezTo>
                  <a:pt x="4931444" y="5366397"/>
                  <a:pt x="4930210" y="5354122"/>
                  <a:pt x="4930210" y="5335078"/>
                </a:cubicBezTo>
                <a:cubicBezTo>
                  <a:pt x="4930210" y="5321885"/>
                  <a:pt x="4931528" y="5312478"/>
                  <a:pt x="4934168" y="5306856"/>
                </a:cubicBezTo>
                <a:cubicBezTo>
                  <a:pt x="4936806" y="5301235"/>
                  <a:pt x="4943688" y="5298424"/>
                  <a:pt x="4954818" y="5298424"/>
                </a:cubicBezTo>
                <a:close/>
                <a:moveTo>
                  <a:pt x="3397364" y="5297392"/>
                </a:moveTo>
                <a:cubicBezTo>
                  <a:pt x="3406082" y="5297392"/>
                  <a:pt x="3412936" y="5299371"/>
                  <a:pt x="3417928" y="5303329"/>
                </a:cubicBezTo>
                <a:cubicBezTo>
                  <a:pt x="3422918" y="5307287"/>
                  <a:pt x="3426130" y="5312650"/>
                  <a:pt x="3427564" y="5319418"/>
                </a:cubicBezTo>
                <a:cubicBezTo>
                  <a:pt x="3428998" y="5326187"/>
                  <a:pt x="3429716" y="5340126"/>
                  <a:pt x="3429716" y="5361234"/>
                </a:cubicBezTo>
                <a:cubicBezTo>
                  <a:pt x="3429716" y="5382228"/>
                  <a:pt x="3428998" y="5396253"/>
                  <a:pt x="3427564" y="5403309"/>
                </a:cubicBezTo>
                <a:cubicBezTo>
                  <a:pt x="3426130" y="5410364"/>
                  <a:pt x="3422746" y="5415871"/>
                  <a:pt x="3417412" y="5419829"/>
                </a:cubicBezTo>
                <a:cubicBezTo>
                  <a:pt x="3412076" y="5423786"/>
                  <a:pt x="3405394" y="5425765"/>
                  <a:pt x="3397364" y="5425765"/>
                </a:cubicBezTo>
                <a:cubicBezTo>
                  <a:pt x="3389448" y="5425765"/>
                  <a:pt x="3382880" y="5423815"/>
                  <a:pt x="3377660" y="5419915"/>
                </a:cubicBezTo>
                <a:cubicBezTo>
                  <a:pt x="3372440" y="5416014"/>
                  <a:pt x="3369056" y="5410622"/>
                  <a:pt x="3367508" y="5403739"/>
                </a:cubicBezTo>
                <a:cubicBezTo>
                  <a:pt x="3365958" y="5396855"/>
                  <a:pt x="3365184" y="5382802"/>
                  <a:pt x="3365184" y="5361579"/>
                </a:cubicBezTo>
                <a:cubicBezTo>
                  <a:pt x="3365184" y="5340470"/>
                  <a:pt x="3365814" y="5326531"/>
                  <a:pt x="3367076" y="5319763"/>
                </a:cubicBezTo>
                <a:cubicBezTo>
                  <a:pt x="3368338" y="5312994"/>
                  <a:pt x="3371638" y="5307573"/>
                  <a:pt x="3376972" y="5303501"/>
                </a:cubicBezTo>
                <a:cubicBezTo>
                  <a:pt x="3382306" y="5299428"/>
                  <a:pt x="3389104" y="5297392"/>
                  <a:pt x="3397364" y="5297392"/>
                </a:cubicBezTo>
                <a:close/>
                <a:moveTo>
                  <a:pt x="2835388" y="5297392"/>
                </a:moveTo>
                <a:cubicBezTo>
                  <a:pt x="2844108" y="5297392"/>
                  <a:pt x="2850962" y="5299371"/>
                  <a:pt x="2855952" y="5303329"/>
                </a:cubicBezTo>
                <a:cubicBezTo>
                  <a:pt x="2860942" y="5307287"/>
                  <a:pt x="2864156" y="5312650"/>
                  <a:pt x="2865588" y="5319418"/>
                </a:cubicBezTo>
                <a:cubicBezTo>
                  <a:pt x="2867024" y="5326187"/>
                  <a:pt x="2867740" y="5340126"/>
                  <a:pt x="2867740" y="5361234"/>
                </a:cubicBezTo>
                <a:cubicBezTo>
                  <a:pt x="2867740" y="5382228"/>
                  <a:pt x="2867024" y="5396253"/>
                  <a:pt x="2865588" y="5403309"/>
                </a:cubicBezTo>
                <a:cubicBezTo>
                  <a:pt x="2864156" y="5410364"/>
                  <a:pt x="2860770" y="5415871"/>
                  <a:pt x="2855436" y="5419829"/>
                </a:cubicBezTo>
                <a:cubicBezTo>
                  <a:pt x="2850102" y="5423786"/>
                  <a:pt x="2843420" y="5425765"/>
                  <a:pt x="2835388" y="5425765"/>
                </a:cubicBezTo>
                <a:cubicBezTo>
                  <a:pt x="2827472" y="5425765"/>
                  <a:pt x="2820904" y="5423815"/>
                  <a:pt x="2815684" y="5419915"/>
                </a:cubicBezTo>
                <a:cubicBezTo>
                  <a:pt x="2810466" y="5416014"/>
                  <a:pt x="2807080" y="5410622"/>
                  <a:pt x="2805532" y="5403739"/>
                </a:cubicBezTo>
                <a:cubicBezTo>
                  <a:pt x="2803984" y="5396855"/>
                  <a:pt x="2803208" y="5382802"/>
                  <a:pt x="2803208" y="5361579"/>
                </a:cubicBezTo>
                <a:cubicBezTo>
                  <a:pt x="2803208" y="5340470"/>
                  <a:pt x="2803840" y="5326531"/>
                  <a:pt x="2805102" y="5319763"/>
                </a:cubicBezTo>
                <a:cubicBezTo>
                  <a:pt x="2806364" y="5312994"/>
                  <a:pt x="2809662" y="5307573"/>
                  <a:pt x="2814996" y="5303501"/>
                </a:cubicBezTo>
                <a:cubicBezTo>
                  <a:pt x="2820332" y="5299428"/>
                  <a:pt x="2827128" y="5297392"/>
                  <a:pt x="2835388" y="5297392"/>
                </a:cubicBezTo>
                <a:close/>
                <a:moveTo>
                  <a:pt x="2370100" y="5297392"/>
                </a:moveTo>
                <a:cubicBezTo>
                  <a:pt x="2386736" y="5297392"/>
                  <a:pt x="2395052" y="5306570"/>
                  <a:pt x="2395052" y="5324925"/>
                </a:cubicBezTo>
                <a:cubicBezTo>
                  <a:pt x="2395052" y="5329170"/>
                  <a:pt x="2394594" y="5335365"/>
                  <a:pt x="2393676" y="5343510"/>
                </a:cubicBezTo>
                <a:lnTo>
                  <a:pt x="2343600" y="5343510"/>
                </a:lnTo>
                <a:lnTo>
                  <a:pt x="2343600" y="5322000"/>
                </a:lnTo>
                <a:cubicBezTo>
                  <a:pt x="2343600" y="5314428"/>
                  <a:pt x="2345952" y="5308434"/>
                  <a:pt x="2350656" y="5304017"/>
                </a:cubicBezTo>
                <a:cubicBezTo>
                  <a:pt x="2355358" y="5299600"/>
                  <a:pt x="2361840" y="5297392"/>
                  <a:pt x="2370100" y="5297392"/>
                </a:cubicBezTo>
                <a:close/>
                <a:moveTo>
                  <a:pt x="1998626" y="5297392"/>
                </a:moveTo>
                <a:cubicBezTo>
                  <a:pt x="2015260" y="5297392"/>
                  <a:pt x="2023578" y="5306570"/>
                  <a:pt x="2023578" y="5324925"/>
                </a:cubicBezTo>
                <a:cubicBezTo>
                  <a:pt x="2023578" y="5329170"/>
                  <a:pt x="2023118" y="5335365"/>
                  <a:pt x="2022200" y="5343510"/>
                </a:cubicBezTo>
                <a:lnTo>
                  <a:pt x="1972124" y="5343510"/>
                </a:lnTo>
                <a:lnTo>
                  <a:pt x="1972124" y="5322000"/>
                </a:lnTo>
                <a:cubicBezTo>
                  <a:pt x="1972124" y="5314428"/>
                  <a:pt x="1974476" y="5308434"/>
                  <a:pt x="1979180" y="5304017"/>
                </a:cubicBezTo>
                <a:cubicBezTo>
                  <a:pt x="1983884" y="5299600"/>
                  <a:pt x="1990366" y="5297392"/>
                  <a:pt x="1998626" y="5297392"/>
                </a:cubicBezTo>
                <a:close/>
                <a:moveTo>
                  <a:pt x="712750" y="5297392"/>
                </a:moveTo>
                <a:cubicBezTo>
                  <a:pt x="729386" y="5297392"/>
                  <a:pt x="737702" y="5306570"/>
                  <a:pt x="737702" y="5324925"/>
                </a:cubicBezTo>
                <a:cubicBezTo>
                  <a:pt x="737702" y="5329170"/>
                  <a:pt x="737244" y="5335365"/>
                  <a:pt x="736326" y="5343510"/>
                </a:cubicBezTo>
                <a:lnTo>
                  <a:pt x="686250" y="5343510"/>
                </a:lnTo>
                <a:lnTo>
                  <a:pt x="686250" y="5322000"/>
                </a:lnTo>
                <a:cubicBezTo>
                  <a:pt x="686250" y="5314428"/>
                  <a:pt x="688602" y="5308434"/>
                  <a:pt x="693306" y="5304017"/>
                </a:cubicBezTo>
                <a:cubicBezTo>
                  <a:pt x="698008" y="5299600"/>
                  <a:pt x="704490" y="5297392"/>
                  <a:pt x="712750" y="5297392"/>
                </a:cubicBezTo>
                <a:close/>
                <a:moveTo>
                  <a:pt x="525348" y="5297392"/>
                </a:moveTo>
                <a:cubicBezTo>
                  <a:pt x="537968" y="5297392"/>
                  <a:pt x="547890" y="5301952"/>
                  <a:pt x="555118" y="5311072"/>
                </a:cubicBezTo>
                <a:cubicBezTo>
                  <a:pt x="562346" y="5320193"/>
                  <a:pt x="565960" y="5333701"/>
                  <a:pt x="565960" y="5351598"/>
                </a:cubicBezTo>
                <a:cubicBezTo>
                  <a:pt x="565960" y="5370412"/>
                  <a:pt x="564812" y="5384007"/>
                  <a:pt x="562518" y="5392381"/>
                </a:cubicBezTo>
                <a:cubicBezTo>
                  <a:pt x="560224" y="5400756"/>
                  <a:pt x="555406" y="5408213"/>
                  <a:pt x="548062" y="5414752"/>
                </a:cubicBezTo>
                <a:cubicBezTo>
                  <a:pt x="540720" y="5421291"/>
                  <a:pt x="532232" y="5424561"/>
                  <a:pt x="522594" y="5424561"/>
                </a:cubicBezTo>
                <a:cubicBezTo>
                  <a:pt x="513646" y="5424561"/>
                  <a:pt x="507164" y="5421349"/>
                  <a:pt x="503150" y="5414924"/>
                </a:cubicBezTo>
                <a:cubicBezTo>
                  <a:pt x="499134" y="5408500"/>
                  <a:pt x="497126" y="5392955"/>
                  <a:pt x="497126" y="5368290"/>
                </a:cubicBezTo>
                <a:cubicBezTo>
                  <a:pt x="497126" y="5339724"/>
                  <a:pt x="498704" y="5320767"/>
                  <a:pt x="501858" y="5311417"/>
                </a:cubicBezTo>
                <a:cubicBezTo>
                  <a:pt x="505014" y="5302067"/>
                  <a:pt x="512844" y="5297392"/>
                  <a:pt x="525348" y="5297392"/>
                </a:cubicBezTo>
                <a:close/>
                <a:moveTo>
                  <a:pt x="4061672" y="5293950"/>
                </a:moveTo>
                <a:lnTo>
                  <a:pt x="4061672" y="5302726"/>
                </a:lnTo>
                <a:lnTo>
                  <a:pt x="4086624" y="5302726"/>
                </a:lnTo>
                <a:lnTo>
                  <a:pt x="4086624" y="5378787"/>
                </a:lnTo>
                <a:cubicBezTo>
                  <a:pt x="4086624" y="5400355"/>
                  <a:pt x="4090496" y="5414494"/>
                  <a:pt x="4098240" y="5421205"/>
                </a:cubicBezTo>
                <a:cubicBezTo>
                  <a:pt x="4105984" y="5427916"/>
                  <a:pt x="4116222" y="5431272"/>
                  <a:pt x="4128956" y="5431272"/>
                </a:cubicBezTo>
                <a:cubicBezTo>
                  <a:pt x="4151098" y="5431272"/>
                  <a:pt x="4167330" y="5420603"/>
                  <a:pt x="4177656" y="5399265"/>
                </a:cubicBezTo>
                <a:lnTo>
                  <a:pt x="4178344" y="5399265"/>
                </a:lnTo>
                <a:lnTo>
                  <a:pt x="4178344" y="5431272"/>
                </a:lnTo>
                <a:cubicBezTo>
                  <a:pt x="4183048" y="5429895"/>
                  <a:pt x="4194348" y="5429207"/>
                  <a:pt x="4212244" y="5429207"/>
                </a:cubicBezTo>
                <a:lnTo>
                  <a:pt x="4235476" y="5429207"/>
                </a:lnTo>
                <a:lnTo>
                  <a:pt x="4235476" y="5420431"/>
                </a:lnTo>
                <a:lnTo>
                  <a:pt x="4212244" y="5420431"/>
                </a:lnTo>
                <a:lnTo>
                  <a:pt x="4212244" y="5293950"/>
                </a:lnTo>
                <a:lnTo>
                  <a:pt x="4151154" y="5293950"/>
                </a:lnTo>
                <a:lnTo>
                  <a:pt x="4151154" y="5302726"/>
                </a:lnTo>
                <a:lnTo>
                  <a:pt x="4178688" y="5302726"/>
                </a:lnTo>
                <a:lnTo>
                  <a:pt x="4178688" y="5354523"/>
                </a:lnTo>
                <a:cubicBezTo>
                  <a:pt x="4178688" y="5377238"/>
                  <a:pt x="4174214" y="5394246"/>
                  <a:pt x="4165266" y="5405546"/>
                </a:cubicBezTo>
                <a:cubicBezTo>
                  <a:pt x="4156318" y="5416846"/>
                  <a:pt x="4146566" y="5422496"/>
                  <a:pt x="4136012" y="5422496"/>
                </a:cubicBezTo>
                <a:cubicBezTo>
                  <a:pt x="4128898" y="5422496"/>
                  <a:pt x="4124482" y="5419771"/>
                  <a:pt x="4122760" y="5414322"/>
                </a:cubicBezTo>
                <a:cubicBezTo>
                  <a:pt x="4121040" y="5408873"/>
                  <a:pt x="4120180" y="5399035"/>
                  <a:pt x="4120180" y="5384810"/>
                </a:cubicBezTo>
                <a:lnTo>
                  <a:pt x="4120180" y="5293950"/>
                </a:lnTo>
                <a:close/>
                <a:moveTo>
                  <a:pt x="1337178" y="5293950"/>
                </a:moveTo>
                <a:lnTo>
                  <a:pt x="1337178" y="5302726"/>
                </a:lnTo>
                <a:lnTo>
                  <a:pt x="1357656" y="5302726"/>
                </a:lnTo>
                <a:lnTo>
                  <a:pt x="1425628" y="5434542"/>
                </a:lnTo>
                <a:lnTo>
                  <a:pt x="1414442" y="5459838"/>
                </a:lnTo>
                <a:cubicBezTo>
                  <a:pt x="1407216" y="5476128"/>
                  <a:pt x="1401824" y="5487084"/>
                  <a:pt x="1398266" y="5492705"/>
                </a:cubicBezTo>
                <a:cubicBezTo>
                  <a:pt x="1394710" y="5498327"/>
                  <a:pt x="1391384" y="5501138"/>
                  <a:pt x="1388286" y="5501138"/>
                </a:cubicBezTo>
                <a:cubicBezTo>
                  <a:pt x="1386220" y="5501138"/>
                  <a:pt x="1383640" y="5498556"/>
                  <a:pt x="1380542" y="5493394"/>
                </a:cubicBezTo>
                <a:cubicBezTo>
                  <a:pt x="1377444" y="5488231"/>
                  <a:pt x="1373086" y="5485650"/>
                  <a:pt x="1367464" y="5485650"/>
                </a:cubicBezTo>
                <a:cubicBezTo>
                  <a:pt x="1363448" y="5485650"/>
                  <a:pt x="1359978" y="5487084"/>
                  <a:pt x="1357054" y="5489952"/>
                </a:cubicBezTo>
                <a:cubicBezTo>
                  <a:pt x="1354128" y="5492820"/>
                  <a:pt x="1352664" y="5496549"/>
                  <a:pt x="1352664" y="5501138"/>
                </a:cubicBezTo>
                <a:cubicBezTo>
                  <a:pt x="1352664" y="5506071"/>
                  <a:pt x="1354358" y="5510516"/>
                  <a:pt x="1357742" y="5514474"/>
                </a:cubicBezTo>
                <a:cubicBezTo>
                  <a:pt x="1361126" y="5518432"/>
                  <a:pt x="1365916" y="5520411"/>
                  <a:pt x="1372110" y="5520411"/>
                </a:cubicBezTo>
                <a:cubicBezTo>
                  <a:pt x="1382092" y="5520411"/>
                  <a:pt x="1390552" y="5515937"/>
                  <a:pt x="1397492" y="5506988"/>
                </a:cubicBezTo>
                <a:cubicBezTo>
                  <a:pt x="1404434" y="5498040"/>
                  <a:pt x="1412894" y="5482323"/>
                  <a:pt x="1422874" y="5459838"/>
                </a:cubicBezTo>
                <a:lnTo>
                  <a:pt x="1492224" y="5302726"/>
                </a:lnTo>
                <a:lnTo>
                  <a:pt x="1515110" y="5302726"/>
                </a:lnTo>
                <a:lnTo>
                  <a:pt x="1515110" y="5293950"/>
                </a:lnTo>
                <a:lnTo>
                  <a:pt x="1454194" y="5293950"/>
                </a:lnTo>
                <a:lnTo>
                  <a:pt x="1454194" y="5302726"/>
                </a:lnTo>
                <a:lnTo>
                  <a:pt x="1484136" y="5302726"/>
                </a:lnTo>
                <a:lnTo>
                  <a:pt x="1442148" y="5396855"/>
                </a:lnTo>
                <a:lnTo>
                  <a:pt x="1393964" y="5302726"/>
                </a:lnTo>
                <a:lnTo>
                  <a:pt x="1419950" y="5302726"/>
                </a:lnTo>
                <a:lnTo>
                  <a:pt x="1419950" y="5293950"/>
                </a:lnTo>
                <a:close/>
                <a:moveTo>
                  <a:pt x="4312400" y="5291713"/>
                </a:moveTo>
                <a:cubicBezTo>
                  <a:pt x="4304828" y="5293205"/>
                  <a:pt x="4293816" y="5293950"/>
                  <a:pt x="4279360" y="5293950"/>
                </a:cubicBezTo>
                <a:lnTo>
                  <a:pt x="4251140" y="5293950"/>
                </a:lnTo>
                <a:lnTo>
                  <a:pt x="4251140" y="5302726"/>
                </a:lnTo>
                <a:lnTo>
                  <a:pt x="4279016" y="5302726"/>
                </a:lnTo>
                <a:lnTo>
                  <a:pt x="4279016" y="5420431"/>
                </a:lnTo>
                <a:lnTo>
                  <a:pt x="4251140" y="5420431"/>
                </a:lnTo>
                <a:lnTo>
                  <a:pt x="4251140" y="5429207"/>
                </a:lnTo>
                <a:lnTo>
                  <a:pt x="4340966" y="5429207"/>
                </a:lnTo>
                <a:lnTo>
                  <a:pt x="4340966" y="5420431"/>
                </a:lnTo>
                <a:lnTo>
                  <a:pt x="4312400" y="5420431"/>
                </a:lnTo>
                <a:lnTo>
                  <a:pt x="4312400" y="5367601"/>
                </a:lnTo>
                <a:cubicBezTo>
                  <a:pt x="4312400" y="5346607"/>
                  <a:pt x="4315326" y="5331005"/>
                  <a:pt x="4321176" y="5320795"/>
                </a:cubicBezTo>
                <a:cubicBezTo>
                  <a:pt x="4327028" y="5310585"/>
                  <a:pt x="4331846" y="5305480"/>
                  <a:pt x="4335632" y="5305480"/>
                </a:cubicBezTo>
                <a:cubicBezTo>
                  <a:pt x="4338040" y="5305480"/>
                  <a:pt x="4339246" y="5306799"/>
                  <a:pt x="4339246" y="5309438"/>
                </a:cubicBezTo>
                <a:lnTo>
                  <a:pt x="4338558" y="5316837"/>
                </a:lnTo>
                <a:cubicBezTo>
                  <a:pt x="4338558" y="5326703"/>
                  <a:pt x="4343490" y="5331636"/>
                  <a:pt x="4353356" y="5331636"/>
                </a:cubicBezTo>
                <a:cubicBezTo>
                  <a:pt x="4358748" y="5331636"/>
                  <a:pt x="4363136" y="5329944"/>
                  <a:pt x="4366520" y="5326560"/>
                </a:cubicBezTo>
                <a:cubicBezTo>
                  <a:pt x="4369904" y="5323176"/>
                  <a:pt x="4371596" y="5318730"/>
                  <a:pt x="4371596" y="5313223"/>
                </a:cubicBezTo>
                <a:cubicBezTo>
                  <a:pt x="4371596" y="5307258"/>
                  <a:pt x="4369504" y="5302182"/>
                  <a:pt x="4365316" y="5297994"/>
                </a:cubicBezTo>
                <a:cubicBezTo>
                  <a:pt x="4361128" y="5293807"/>
                  <a:pt x="4355594" y="5291713"/>
                  <a:pt x="4348710" y="5291713"/>
                </a:cubicBezTo>
                <a:cubicBezTo>
                  <a:pt x="4332994" y="5291713"/>
                  <a:pt x="4321120" y="5302554"/>
                  <a:pt x="4313088" y="5324237"/>
                </a:cubicBezTo>
                <a:lnTo>
                  <a:pt x="4312400" y="5324237"/>
                </a:lnTo>
                <a:close/>
                <a:moveTo>
                  <a:pt x="3550400" y="5291713"/>
                </a:moveTo>
                <a:cubicBezTo>
                  <a:pt x="3542828" y="5293205"/>
                  <a:pt x="3531816" y="5293950"/>
                  <a:pt x="3517360" y="5293950"/>
                </a:cubicBezTo>
                <a:lnTo>
                  <a:pt x="3489140" y="5293950"/>
                </a:lnTo>
                <a:lnTo>
                  <a:pt x="3489140" y="5302726"/>
                </a:lnTo>
                <a:lnTo>
                  <a:pt x="3517016" y="5302726"/>
                </a:lnTo>
                <a:lnTo>
                  <a:pt x="3517016" y="5420431"/>
                </a:lnTo>
                <a:lnTo>
                  <a:pt x="3489140" y="5420431"/>
                </a:lnTo>
                <a:lnTo>
                  <a:pt x="3489140" y="5429207"/>
                </a:lnTo>
                <a:lnTo>
                  <a:pt x="3578966" y="5429207"/>
                </a:lnTo>
                <a:lnTo>
                  <a:pt x="3578966" y="5420431"/>
                </a:lnTo>
                <a:lnTo>
                  <a:pt x="3550400" y="5420431"/>
                </a:lnTo>
                <a:lnTo>
                  <a:pt x="3550400" y="5367601"/>
                </a:lnTo>
                <a:cubicBezTo>
                  <a:pt x="3550400" y="5346607"/>
                  <a:pt x="3553326" y="5331005"/>
                  <a:pt x="3559176" y="5320795"/>
                </a:cubicBezTo>
                <a:cubicBezTo>
                  <a:pt x="3565028" y="5310585"/>
                  <a:pt x="3569846" y="5305480"/>
                  <a:pt x="3573632" y="5305480"/>
                </a:cubicBezTo>
                <a:cubicBezTo>
                  <a:pt x="3576040" y="5305480"/>
                  <a:pt x="3577246" y="5306799"/>
                  <a:pt x="3577246" y="5309438"/>
                </a:cubicBezTo>
                <a:lnTo>
                  <a:pt x="3576558" y="5316837"/>
                </a:lnTo>
                <a:cubicBezTo>
                  <a:pt x="3576558" y="5326703"/>
                  <a:pt x="3581490" y="5331636"/>
                  <a:pt x="3591356" y="5331636"/>
                </a:cubicBezTo>
                <a:cubicBezTo>
                  <a:pt x="3596748" y="5331636"/>
                  <a:pt x="3601136" y="5329944"/>
                  <a:pt x="3604520" y="5326560"/>
                </a:cubicBezTo>
                <a:cubicBezTo>
                  <a:pt x="3607904" y="5323176"/>
                  <a:pt x="3609596" y="5318730"/>
                  <a:pt x="3609596" y="5313223"/>
                </a:cubicBezTo>
                <a:cubicBezTo>
                  <a:pt x="3609596" y="5307258"/>
                  <a:pt x="3607504" y="5302182"/>
                  <a:pt x="3603316" y="5297994"/>
                </a:cubicBezTo>
                <a:cubicBezTo>
                  <a:pt x="3599128" y="5293807"/>
                  <a:pt x="3593594" y="5291713"/>
                  <a:pt x="3586710" y="5291713"/>
                </a:cubicBezTo>
                <a:cubicBezTo>
                  <a:pt x="3570994" y="5291713"/>
                  <a:pt x="3559120" y="5302554"/>
                  <a:pt x="3551088" y="5324237"/>
                </a:cubicBezTo>
                <a:lnTo>
                  <a:pt x="3550400" y="5324237"/>
                </a:lnTo>
                <a:close/>
                <a:moveTo>
                  <a:pt x="2532654" y="5291713"/>
                </a:moveTo>
                <a:cubicBezTo>
                  <a:pt x="2513496" y="5291713"/>
                  <a:pt x="2498552" y="5294839"/>
                  <a:pt x="2487826" y="5301092"/>
                </a:cubicBezTo>
                <a:cubicBezTo>
                  <a:pt x="2477100" y="5307344"/>
                  <a:pt x="2471736" y="5315059"/>
                  <a:pt x="2471736" y="5324237"/>
                </a:cubicBezTo>
                <a:cubicBezTo>
                  <a:pt x="2471736" y="5328481"/>
                  <a:pt x="2473112" y="5332181"/>
                  <a:pt x="2475866" y="5335336"/>
                </a:cubicBezTo>
                <a:cubicBezTo>
                  <a:pt x="2478620" y="5338491"/>
                  <a:pt x="2482520" y="5340068"/>
                  <a:pt x="2487568" y="5340068"/>
                </a:cubicBezTo>
                <a:cubicBezTo>
                  <a:pt x="2491468" y="5340068"/>
                  <a:pt x="2494968" y="5338835"/>
                  <a:pt x="2498064" y="5336368"/>
                </a:cubicBezTo>
                <a:cubicBezTo>
                  <a:pt x="2501162" y="5333902"/>
                  <a:pt x="2502712" y="5330317"/>
                  <a:pt x="2502712" y="5325613"/>
                </a:cubicBezTo>
                <a:cubicBezTo>
                  <a:pt x="2502712" y="5322287"/>
                  <a:pt x="2501936" y="5319390"/>
                  <a:pt x="2500388" y="5316923"/>
                </a:cubicBezTo>
                <a:cubicBezTo>
                  <a:pt x="2498840" y="5314457"/>
                  <a:pt x="2498064" y="5312191"/>
                  <a:pt x="2498064" y="5310126"/>
                </a:cubicBezTo>
                <a:cubicBezTo>
                  <a:pt x="2498064" y="5303013"/>
                  <a:pt x="2507358" y="5299457"/>
                  <a:pt x="2525942" y="5299457"/>
                </a:cubicBezTo>
                <a:cubicBezTo>
                  <a:pt x="2536268" y="5299457"/>
                  <a:pt x="2542606" y="5301694"/>
                  <a:pt x="2544958" y="5306168"/>
                </a:cubicBezTo>
                <a:cubicBezTo>
                  <a:pt x="2547308" y="5310642"/>
                  <a:pt x="2548484" y="5320049"/>
                  <a:pt x="2548484" y="5334390"/>
                </a:cubicBezTo>
                <a:lnTo>
                  <a:pt x="2548484" y="5351942"/>
                </a:lnTo>
                <a:cubicBezTo>
                  <a:pt x="2490894" y="5354695"/>
                  <a:pt x="2462100" y="5370699"/>
                  <a:pt x="2462100" y="5399953"/>
                </a:cubicBezTo>
                <a:cubicBezTo>
                  <a:pt x="2462100" y="5409360"/>
                  <a:pt x="2465656" y="5417305"/>
                  <a:pt x="2472768" y="5423786"/>
                </a:cubicBezTo>
                <a:cubicBezTo>
                  <a:pt x="2479882" y="5430268"/>
                  <a:pt x="2489404" y="5433509"/>
                  <a:pt x="2501334" y="5433509"/>
                </a:cubicBezTo>
                <a:cubicBezTo>
                  <a:pt x="2519346" y="5433509"/>
                  <a:pt x="2535062" y="5424331"/>
                  <a:pt x="2548484" y="5405976"/>
                </a:cubicBezTo>
                <a:cubicBezTo>
                  <a:pt x="2551582" y="5424331"/>
                  <a:pt x="2561104" y="5433509"/>
                  <a:pt x="2577050" y="5433509"/>
                </a:cubicBezTo>
                <a:cubicBezTo>
                  <a:pt x="2593570" y="5433509"/>
                  <a:pt x="2603322" y="5425135"/>
                  <a:pt x="2606304" y="5408385"/>
                </a:cubicBezTo>
                <a:lnTo>
                  <a:pt x="2602174" y="5408385"/>
                </a:lnTo>
                <a:cubicBezTo>
                  <a:pt x="2598274" y="5414006"/>
                  <a:pt x="2594260" y="5416817"/>
                  <a:pt x="2590128" y="5416817"/>
                </a:cubicBezTo>
                <a:cubicBezTo>
                  <a:pt x="2587376" y="5416817"/>
                  <a:pt x="2585340" y="5415670"/>
                  <a:pt x="2584020" y="5413375"/>
                </a:cubicBezTo>
                <a:cubicBezTo>
                  <a:pt x="2582700" y="5411081"/>
                  <a:pt x="2582042" y="5405288"/>
                  <a:pt x="2582042" y="5395995"/>
                </a:cubicBezTo>
                <a:lnTo>
                  <a:pt x="2582042" y="5332669"/>
                </a:lnTo>
                <a:cubicBezTo>
                  <a:pt x="2582042" y="5323032"/>
                  <a:pt x="2581210" y="5315575"/>
                  <a:pt x="2579546" y="5310298"/>
                </a:cubicBezTo>
                <a:cubicBezTo>
                  <a:pt x="2577882" y="5305021"/>
                  <a:pt x="2573494" y="5300604"/>
                  <a:pt x="2566382" y="5297048"/>
                </a:cubicBezTo>
                <a:cubicBezTo>
                  <a:pt x="2559268" y="5293491"/>
                  <a:pt x="2548026" y="5291713"/>
                  <a:pt x="2532654" y="5291713"/>
                </a:cubicBezTo>
                <a:close/>
                <a:moveTo>
                  <a:pt x="2226426" y="5291713"/>
                </a:moveTo>
                <a:cubicBezTo>
                  <a:pt x="2218854" y="5293205"/>
                  <a:pt x="2207840" y="5293950"/>
                  <a:pt x="2193386" y="5293950"/>
                </a:cubicBezTo>
                <a:lnTo>
                  <a:pt x="2165164" y="5293950"/>
                </a:lnTo>
                <a:lnTo>
                  <a:pt x="2165164" y="5302726"/>
                </a:lnTo>
                <a:lnTo>
                  <a:pt x="2193042" y="5302726"/>
                </a:lnTo>
                <a:lnTo>
                  <a:pt x="2193042" y="5420431"/>
                </a:lnTo>
                <a:lnTo>
                  <a:pt x="2165164" y="5420431"/>
                </a:lnTo>
                <a:lnTo>
                  <a:pt x="2165164" y="5429207"/>
                </a:lnTo>
                <a:lnTo>
                  <a:pt x="2254992" y="5429207"/>
                </a:lnTo>
                <a:lnTo>
                  <a:pt x="2254992" y="5420431"/>
                </a:lnTo>
                <a:lnTo>
                  <a:pt x="2226426" y="5420431"/>
                </a:lnTo>
                <a:lnTo>
                  <a:pt x="2226426" y="5367601"/>
                </a:lnTo>
                <a:cubicBezTo>
                  <a:pt x="2226426" y="5346607"/>
                  <a:pt x="2229352" y="5331005"/>
                  <a:pt x="2235202" y="5320795"/>
                </a:cubicBezTo>
                <a:cubicBezTo>
                  <a:pt x="2241052" y="5310585"/>
                  <a:pt x="2245872" y="5305480"/>
                  <a:pt x="2249656" y="5305480"/>
                </a:cubicBezTo>
                <a:cubicBezTo>
                  <a:pt x="2252066" y="5305480"/>
                  <a:pt x="2253270" y="5306799"/>
                  <a:pt x="2253270" y="5309438"/>
                </a:cubicBezTo>
                <a:lnTo>
                  <a:pt x="2252582" y="5316837"/>
                </a:lnTo>
                <a:cubicBezTo>
                  <a:pt x="2252582" y="5326703"/>
                  <a:pt x="2257516" y="5331636"/>
                  <a:pt x="2267382" y="5331636"/>
                </a:cubicBezTo>
                <a:cubicBezTo>
                  <a:pt x="2272774" y="5331636"/>
                  <a:pt x="2277162" y="5329944"/>
                  <a:pt x="2280546" y="5326560"/>
                </a:cubicBezTo>
                <a:cubicBezTo>
                  <a:pt x="2283930" y="5323176"/>
                  <a:pt x="2285622" y="5318730"/>
                  <a:pt x="2285622" y="5313223"/>
                </a:cubicBezTo>
                <a:cubicBezTo>
                  <a:pt x="2285622" y="5307258"/>
                  <a:pt x="2283528" y="5302182"/>
                  <a:pt x="2279340" y="5297994"/>
                </a:cubicBezTo>
                <a:cubicBezTo>
                  <a:pt x="2275154" y="5293807"/>
                  <a:pt x="2269618" y="5291713"/>
                  <a:pt x="2262736" y="5291713"/>
                </a:cubicBezTo>
                <a:cubicBezTo>
                  <a:pt x="2247018" y="5291713"/>
                  <a:pt x="2235144" y="5302554"/>
                  <a:pt x="2227114" y="5324237"/>
                </a:cubicBezTo>
                <a:lnTo>
                  <a:pt x="2226426" y="5324237"/>
                </a:lnTo>
                <a:close/>
                <a:moveTo>
                  <a:pt x="4644744" y="5291369"/>
                </a:moveTo>
                <a:cubicBezTo>
                  <a:pt x="4634418" y="5293090"/>
                  <a:pt x="4623404" y="5293950"/>
                  <a:pt x="4611704" y="5293950"/>
                </a:cubicBezTo>
                <a:lnTo>
                  <a:pt x="4587268" y="5293950"/>
                </a:lnTo>
                <a:lnTo>
                  <a:pt x="4587268" y="5302726"/>
                </a:lnTo>
                <a:lnTo>
                  <a:pt x="4611360" y="5302726"/>
                </a:lnTo>
                <a:lnTo>
                  <a:pt x="4611360" y="5420431"/>
                </a:lnTo>
                <a:lnTo>
                  <a:pt x="4587268" y="5420431"/>
                </a:lnTo>
                <a:lnTo>
                  <a:pt x="4587268" y="5429207"/>
                </a:lnTo>
                <a:lnTo>
                  <a:pt x="4667286" y="5429207"/>
                </a:lnTo>
                <a:lnTo>
                  <a:pt x="4667286" y="5420431"/>
                </a:lnTo>
                <a:lnTo>
                  <a:pt x="4644744" y="5420431"/>
                </a:lnTo>
                <a:close/>
                <a:moveTo>
                  <a:pt x="1177644" y="5291369"/>
                </a:moveTo>
                <a:cubicBezTo>
                  <a:pt x="1167318" y="5293090"/>
                  <a:pt x="1156304" y="5293950"/>
                  <a:pt x="1144604" y="5293950"/>
                </a:cubicBezTo>
                <a:lnTo>
                  <a:pt x="1120168" y="5293950"/>
                </a:lnTo>
                <a:lnTo>
                  <a:pt x="1120168" y="5302726"/>
                </a:lnTo>
                <a:lnTo>
                  <a:pt x="1144260" y="5302726"/>
                </a:lnTo>
                <a:lnTo>
                  <a:pt x="1144260" y="5420431"/>
                </a:lnTo>
                <a:lnTo>
                  <a:pt x="1120168" y="5420431"/>
                </a:lnTo>
                <a:lnTo>
                  <a:pt x="1120168" y="5429207"/>
                </a:lnTo>
                <a:lnTo>
                  <a:pt x="1200186" y="5429207"/>
                </a:lnTo>
                <a:lnTo>
                  <a:pt x="1200186" y="5420431"/>
                </a:lnTo>
                <a:lnTo>
                  <a:pt x="1177644" y="5420431"/>
                </a:lnTo>
                <a:close/>
                <a:moveTo>
                  <a:pt x="406118" y="5291369"/>
                </a:moveTo>
                <a:cubicBezTo>
                  <a:pt x="395794" y="5293090"/>
                  <a:pt x="384780" y="5293950"/>
                  <a:pt x="373078" y="5293950"/>
                </a:cubicBezTo>
                <a:lnTo>
                  <a:pt x="348642" y="5293950"/>
                </a:lnTo>
                <a:lnTo>
                  <a:pt x="348642" y="5302726"/>
                </a:lnTo>
                <a:lnTo>
                  <a:pt x="372734" y="5302726"/>
                </a:lnTo>
                <a:lnTo>
                  <a:pt x="372734" y="5420431"/>
                </a:lnTo>
                <a:lnTo>
                  <a:pt x="348642" y="5420431"/>
                </a:lnTo>
                <a:lnTo>
                  <a:pt x="348642" y="5429207"/>
                </a:lnTo>
                <a:lnTo>
                  <a:pt x="428660" y="5429207"/>
                </a:lnTo>
                <a:lnTo>
                  <a:pt x="428660" y="5420431"/>
                </a:lnTo>
                <a:lnTo>
                  <a:pt x="406118" y="5420431"/>
                </a:lnTo>
                <a:close/>
                <a:moveTo>
                  <a:pt x="4955506" y="5289648"/>
                </a:moveTo>
                <a:cubicBezTo>
                  <a:pt x="4940132" y="5289648"/>
                  <a:pt x="4926768" y="5294495"/>
                  <a:pt x="4915410" y="5304189"/>
                </a:cubicBezTo>
                <a:cubicBezTo>
                  <a:pt x="4904052" y="5313883"/>
                  <a:pt x="4898374" y="5325843"/>
                  <a:pt x="4898374" y="5340068"/>
                </a:cubicBezTo>
                <a:cubicBezTo>
                  <a:pt x="4898374" y="5357621"/>
                  <a:pt x="4907552" y="5370757"/>
                  <a:pt x="4925908" y="5379475"/>
                </a:cubicBezTo>
                <a:lnTo>
                  <a:pt x="4925908" y="5380163"/>
                </a:lnTo>
                <a:cubicBezTo>
                  <a:pt x="4902160" y="5383032"/>
                  <a:pt x="4890286" y="5395479"/>
                  <a:pt x="4890286" y="5417505"/>
                </a:cubicBezTo>
                <a:cubicBezTo>
                  <a:pt x="4890286" y="5433911"/>
                  <a:pt x="4899808" y="5444408"/>
                  <a:pt x="4918852" y="5448996"/>
                </a:cubicBezTo>
                <a:cubicBezTo>
                  <a:pt x="4906462" y="5456109"/>
                  <a:pt x="4898488" y="5461817"/>
                  <a:pt x="4894932" y="5466119"/>
                </a:cubicBezTo>
                <a:cubicBezTo>
                  <a:pt x="4891376" y="5470421"/>
                  <a:pt x="4889598" y="5475727"/>
                  <a:pt x="4889598" y="5482036"/>
                </a:cubicBezTo>
                <a:cubicBezTo>
                  <a:pt x="4889598" y="5492361"/>
                  <a:pt x="4895190" y="5501338"/>
                  <a:pt x="4906376" y="5508967"/>
                </a:cubicBezTo>
                <a:cubicBezTo>
                  <a:pt x="4917562" y="5516596"/>
                  <a:pt x="4932676" y="5520411"/>
                  <a:pt x="4951720" y="5520411"/>
                </a:cubicBezTo>
                <a:cubicBezTo>
                  <a:pt x="4976270" y="5520411"/>
                  <a:pt x="4995486" y="5514646"/>
                  <a:pt x="5009368" y="5503116"/>
                </a:cubicBezTo>
                <a:cubicBezTo>
                  <a:pt x="5023248" y="5491587"/>
                  <a:pt x="5030190" y="5477390"/>
                  <a:pt x="5030190" y="5460526"/>
                </a:cubicBezTo>
                <a:cubicBezTo>
                  <a:pt x="5030190" y="5446071"/>
                  <a:pt x="5026346" y="5434943"/>
                  <a:pt x="5018660" y="5427142"/>
                </a:cubicBezTo>
                <a:cubicBezTo>
                  <a:pt x="5010974" y="5419341"/>
                  <a:pt x="5000992" y="5415440"/>
                  <a:pt x="4988718" y="5415440"/>
                </a:cubicBezTo>
                <a:lnTo>
                  <a:pt x="4929866" y="5417850"/>
                </a:lnTo>
                <a:cubicBezTo>
                  <a:pt x="4917476" y="5417850"/>
                  <a:pt x="4909732" y="5416817"/>
                  <a:pt x="4906634" y="5414752"/>
                </a:cubicBezTo>
                <a:cubicBezTo>
                  <a:pt x="4903536" y="5412687"/>
                  <a:pt x="4901988" y="5409647"/>
                  <a:pt x="4901988" y="5405632"/>
                </a:cubicBezTo>
                <a:cubicBezTo>
                  <a:pt x="4901988" y="5401043"/>
                  <a:pt x="4904970" y="5396712"/>
                  <a:pt x="4910936" y="5392639"/>
                </a:cubicBezTo>
                <a:cubicBezTo>
                  <a:pt x="4916902" y="5388567"/>
                  <a:pt x="4922122" y="5386531"/>
                  <a:pt x="4926596" y="5386531"/>
                </a:cubicBezTo>
                <a:cubicBezTo>
                  <a:pt x="4927054" y="5386531"/>
                  <a:pt x="4930726" y="5386846"/>
                  <a:pt x="4937608" y="5387477"/>
                </a:cubicBezTo>
                <a:cubicBezTo>
                  <a:pt x="4944492" y="5388108"/>
                  <a:pt x="4949942" y="5388423"/>
                  <a:pt x="4953956" y="5388423"/>
                </a:cubicBezTo>
                <a:lnTo>
                  <a:pt x="4962560" y="5387907"/>
                </a:lnTo>
                <a:cubicBezTo>
                  <a:pt x="4970592" y="5387907"/>
                  <a:pt x="4980944" y="5383863"/>
                  <a:pt x="4993622" y="5375775"/>
                </a:cubicBezTo>
                <a:cubicBezTo>
                  <a:pt x="5006298" y="5367688"/>
                  <a:pt x="5012636" y="5355785"/>
                  <a:pt x="5012636" y="5340068"/>
                </a:cubicBezTo>
                <a:cubicBezTo>
                  <a:pt x="5012636" y="5330776"/>
                  <a:pt x="5009252" y="5321369"/>
                  <a:pt x="5002484" y="5311847"/>
                </a:cubicBezTo>
                <a:cubicBezTo>
                  <a:pt x="5006156" y="5307602"/>
                  <a:pt x="5009424" y="5305480"/>
                  <a:pt x="5012292" y="5305480"/>
                </a:cubicBezTo>
                <a:cubicBezTo>
                  <a:pt x="5013784" y="5305480"/>
                  <a:pt x="5015592" y="5307487"/>
                  <a:pt x="5017714" y="5311503"/>
                </a:cubicBezTo>
                <a:cubicBezTo>
                  <a:pt x="5019836" y="5315518"/>
                  <a:pt x="5023076" y="5317525"/>
                  <a:pt x="5027436" y="5317525"/>
                </a:cubicBezTo>
                <a:cubicBezTo>
                  <a:pt x="5030418" y="5317525"/>
                  <a:pt x="5033172" y="5316350"/>
                  <a:pt x="5035696" y="5313998"/>
                </a:cubicBezTo>
                <a:cubicBezTo>
                  <a:pt x="5038220" y="5311646"/>
                  <a:pt x="5039482" y="5308463"/>
                  <a:pt x="5039482" y="5304447"/>
                </a:cubicBezTo>
                <a:cubicBezTo>
                  <a:pt x="5039482" y="5299859"/>
                  <a:pt x="5038048" y="5296245"/>
                  <a:pt x="5035180" y="5293606"/>
                </a:cubicBezTo>
                <a:cubicBezTo>
                  <a:pt x="5032312" y="5290967"/>
                  <a:pt x="5028928" y="5289648"/>
                  <a:pt x="5025028" y="5289648"/>
                </a:cubicBezTo>
                <a:cubicBezTo>
                  <a:pt x="5014932" y="5289648"/>
                  <a:pt x="5005754" y="5295384"/>
                  <a:pt x="4997494" y="5306856"/>
                </a:cubicBezTo>
                <a:cubicBezTo>
                  <a:pt x="4986252" y="5295384"/>
                  <a:pt x="4972256" y="5289648"/>
                  <a:pt x="4955506" y="5289648"/>
                </a:cubicBezTo>
                <a:close/>
                <a:moveTo>
                  <a:pt x="4801660" y="5289648"/>
                </a:moveTo>
                <a:cubicBezTo>
                  <a:pt x="4780092" y="5289648"/>
                  <a:pt x="4763400" y="5301407"/>
                  <a:pt x="4751584" y="5324925"/>
                </a:cubicBezTo>
                <a:lnTo>
                  <a:pt x="4750896" y="5324925"/>
                </a:lnTo>
                <a:lnTo>
                  <a:pt x="4750896" y="5291369"/>
                </a:lnTo>
                <a:cubicBezTo>
                  <a:pt x="4738276" y="5293090"/>
                  <a:pt x="4724222" y="5293950"/>
                  <a:pt x="4708734" y="5293950"/>
                </a:cubicBezTo>
                <a:lnTo>
                  <a:pt x="4693076" y="5293950"/>
                </a:lnTo>
                <a:lnTo>
                  <a:pt x="4693076" y="5302726"/>
                </a:lnTo>
                <a:lnTo>
                  <a:pt x="4717512" y="5302726"/>
                </a:lnTo>
                <a:lnTo>
                  <a:pt x="4717512" y="5420431"/>
                </a:lnTo>
                <a:lnTo>
                  <a:pt x="4693076" y="5420431"/>
                </a:lnTo>
                <a:lnTo>
                  <a:pt x="4693076" y="5429207"/>
                </a:lnTo>
                <a:lnTo>
                  <a:pt x="4773438" y="5429207"/>
                </a:lnTo>
                <a:lnTo>
                  <a:pt x="4773438" y="5420431"/>
                </a:lnTo>
                <a:lnTo>
                  <a:pt x="4750896" y="5420431"/>
                </a:lnTo>
                <a:lnTo>
                  <a:pt x="4750896" y="5362611"/>
                </a:lnTo>
                <a:cubicBezTo>
                  <a:pt x="4750896" y="5343338"/>
                  <a:pt x="4755340" y="5327994"/>
                  <a:pt x="4764232" y="5316579"/>
                </a:cubicBezTo>
                <a:cubicBezTo>
                  <a:pt x="4773122" y="5305164"/>
                  <a:pt x="4783132" y="5299457"/>
                  <a:pt x="4794260" y="5299457"/>
                </a:cubicBezTo>
                <a:cubicBezTo>
                  <a:pt x="4801258" y="5299457"/>
                  <a:pt x="4805588" y="5301981"/>
                  <a:pt x="4807252" y="5307028"/>
                </a:cubicBezTo>
                <a:cubicBezTo>
                  <a:pt x="4808916" y="5312076"/>
                  <a:pt x="4809748" y="5321197"/>
                  <a:pt x="4809748" y="5334390"/>
                </a:cubicBezTo>
                <a:lnTo>
                  <a:pt x="4809748" y="5420431"/>
                </a:lnTo>
                <a:lnTo>
                  <a:pt x="4786860" y="5420431"/>
                </a:lnTo>
                <a:lnTo>
                  <a:pt x="4786860" y="5429207"/>
                </a:lnTo>
                <a:lnTo>
                  <a:pt x="4870148" y="5429207"/>
                </a:lnTo>
                <a:lnTo>
                  <a:pt x="4870148" y="5420431"/>
                </a:lnTo>
                <a:lnTo>
                  <a:pt x="4843304" y="5420431"/>
                </a:lnTo>
                <a:lnTo>
                  <a:pt x="4843304" y="5348156"/>
                </a:lnTo>
                <a:cubicBezTo>
                  <a:pt x="4843304" y="5333472"/>
                  <a:pt x="4842128" y="5322631"/>
                  <a:pt x="4839776" y="5315633"/>
                </a:cubicBezTo>
                <a:cubicBezTo>
                  <a:pt x="4837424" y="5308635"/>
                  <a:pt x="4833006" y="5302554"/>
                  <a:pt x="4826524" y="5297392"/>
                </a:cubicBezTo>
                <a:cubicBezTo>
                  <a:pt x="4820044" y="5292229"/>
                  <a:pt x="4811754" y="5289648"/>
                  <a:pt x="4801660" y="5289648"/>
                </a:cubicBezTo>
                <a:close/>
                <a:moveTo>
                  <a:pt x="4506384" y="5289648"/>
                </a:moveTo>
                <a:cubicBezTo>
                  <a:pt x="4484816" y="5289648"/>
                  <a:pt x="4468124" y="5301407"/>
                  <a:pt x="4456308" y="5324925"/>
                </a:cubicBezTo>
                <a:lnTo>
                  <a:pt x="4455620" y="5324925"/>
                </a:lnTo>
                <a:lnTo>
                  <a:pt x="4455620" y="5291369"/>
                </a:lnTo>
                <a:cubicBezTo>
                  <a:pt x="4443000" y="5293090"/>
                  <a:pt x="4428948" y="5293950"/>
                  <a:pt x="4413460" y="5293950"/>
                </a:cubicBezTo>
                <a:lnTo>
                  <a:pt x="4397800" y="5293950"/>
                </a:lnTo>
                <a:lnTo>
                  <a:pt x="4397800" y="5302726"/>
                </a:lnTo>
                <a:lnTo>
                  <a:pt x="4422236" y="5302726"/>
                </a:lnTo>
                <a:lnTo>
                  <a:pt x="4422236" y="5420431"/>
                </a:lnTo>
                <a:lnTo>
                  <a:pt x="4397800" y="5420431"/>
                </a:lnTo>
                <a:lnTo>
                  <a:pt x="4397800" y="5429207"/>
                </a:lnTo>
                <a:lnTo>
                  <a:pt x="4478162" y="5429207"/>
                </a:lnTo>
                <a:lnTo>
                  <a:pt x="4478162" y="5420431"/>
                </a:lnTo>
                <a:lnTo>
                  <a:pt x="4455620" y="5420431"/>
                </a:lnTo>
                <a:lnTo>
                  <a:pt x="4455620" y="5362611"/>
                </a:lnTo>
                <a:cubicBezTo>
                  <a:pt x="4455620" y="5343338"/>
                  <a:pt x="4460064" y="5327994"/>
                  <a:pt x="4468956" y="5316579"/>
                </a:cubicBezTo>
                <a:cubicBezTo>
                  <a:pt x="4477848" y="5305164"/>
                  <a:pt x="4487856" y="5299457"/>
                  <a:pt x="4498984" y="5299457"/>
                </a:cubicBezTo>
                <a:cubicBezTo>
                  <a:pt x="4505982" y="5299457"/>
                  <a:pt x="4510314" y="5301981"/>
                  <a:pt x="4511976" y="5307028"/>
                </a:cubicBezTo>
                <a:cubicBezTo>
                  <a:pt x="4513640" y="5312076"/>
                  <a:pt x="4514472" y="5321197"/>
                  <a:pt x="4514472" y="5334390"/>
                </a:cubicBezTo>
                <a:lnTo>
                  <a:pt x="4514472" y="5420431"/>
                </a:lnTo>
                <a:lnTo>
                  <a:pt x="4491584" y="5420431"/>
                </a:lnTo>
                <a:lnTo>
                  <a:pt x="4491584" y="5429207"/>
                </a:lnTo>
                <a:lnTo>
                  <a:pt x="4574872" y="5429207"/>
                </a:lnTo>
                <a:lnTo>
                  <a:pt x="4574872" y="5420431"/>
                </a:lnTo>
                <a:lnTo>
                  <a:pt x="4548028" y="5420431"/>
                </a:lnTo>
                <a:lnTo>
                  <a:pt x="4548028" y="5348156"/>
                </a:lnTo>
                <a:cubicBezTo>
                  <a:pt x="4548028" y="5333472"/>
                  <a:pt x="4546852" y="5322631"/>
                  <a:pt x="4544500" y="5315633"/>
                </a:cubicBezTo>
                <a:cubicBezTo>
                  <a:pt x="4542148" y="5308635"/>
                  <a:pt x="4537732" y="5302554"/>
                  <a:pt x="4531250" y="5297392"/>
                </a:cubicBezTo>
                <a:cubicBezTo>
                  <a:pt x="4524768" y="5292229"/>
                  <a:pt x="4516480" y="5289648"/>
                  <a:pt x="4506384" y="5289648"/>
                </a:cubicBezTo>
                <a:close/>
                <a:moveTo>
                  <a:pt x="3797758" y="5289648"/>
                </a:moveTo>
                <a:cubicBezTo>
                  <a:pt x="3777336" y="5289648"/>
                  <a:pt x="3760244" y="5296933"/>
                  <a:pt x="3746476" y="5311503"/>
                </a:cubicBezTo>
                <a:cubicBezTo>
                  <a:pt x="3732710" y="5326072"/>
                  <a:pt x="3725828" y="5342994"/>
                  <a:pt x="3725828" y="5362267"/>
                </a:cubicBezTo>
                <a:cubicBezTo>
                  <a:pt x="3725828" y="5380967"/>
                  <a:pt x="3732538" y="5397515"/>
                  <a:pt x="3745960" y="5411913"/>
                </a:cubicBezTo>
                <a:cubicBezTo>
                  <a:pt x="3759384" y="5426310"/>
                  <a:pt x="3775788" y="5433509"/>
                  <a:pt x="3795176" y="5433509"/>
                </a:cubicBezTo>
                <a:cubicBezTo>
                  <a:pt x="3809402" y="5433509"/>
                  <a:pt x="3821562" y="5429150"/>
                  <a:pt x="3831658" y="5420431"/>
                </a:cubicBezTo>
                <a:cubicBezTo>
                  <a:pt x="3841754" y="5411712"/>
                  <a:pt x="3848522" y="5399035"/>
                  <a:pt x="3851964" y="5382401"/>
                </a:cubicBezTo>
                <a:lnTo>
                  <a:pt x="3844564" y="5382401"/>
                </a:lnTo>
                <a:cubicBezTo>
                  <a:pt x="3835386" y="5411310"/>
                  <a:pt x="3819440" y="5425765"/>
                  <a:pt x="3796726" y="5425765"/>
                </a:cubicBezTo>
                <a:cubicBezTo>
                  <a:pt x="3785942" y="5425765"/>
                  <a:pt x="3778198" y="5422926"/>
                  <a:pt x="3773494" y="5417247"/>
                </a:cubicBezTo>
                <a:cubicBezTo>
                  <a:pt x="3768790" y="5411569"/>
                  <a:pt x="3765894" y="5403768"/>
                  <a:pt x="3764804" y="5393844"/>
                </a:cubicBezTo>
                <a:cubicBezTo>
                  <a:pt x="3763714" y="5383921"/>
                  <a:pt x="3763168" y="5368577"/>
                  <a:pt x="3763168" y="5347812"/>
                </a:cubicBezTo>
                <a:cubicBezTo>
                  <a:pt x="3763168" y="5327048"/>
                  <a:pt x="3766066" y="5313453"/>
                  <a:pt x="3771860" y="5307028"/>
                </a:cubicBezTo>
                <a:cubicBezTo>
                  <a:pt x="3777652" y="5300604"/>
                  <a:pt x="3786516" y="5297392"/>
                  <a:pt x="3798446" y="5297392"/>
                </a:cubicBezTo>
                <a:cubicBezTo>
                  <a:pt x="3805214" y="5297392"/>
                  <a:pt x="3810720" y="5298568"/>
                  <a:pt x="3814966" y="5300919"/>
                </a:cubicBezTo>
                <a:cubicBezTo>
                  <a:pt x="3819210" y="5303271"/>
                  <a:pt x="3821332" y="5305996"/>
                  <a:pt x="3821332" y="5309093"/>
                </a:cubicBezTo>
                <a:cubicBezTo>
                  <a:pt x="3821332" y="5310356"/>
                  <a:pt x="3819928" y="5312707"/>
                  <a:pt x="3817116" y="5316149"/>
                </a:cubicBezTo>
                <a:cubicBezTo>
                  <a:pt x="3814306" y="5319590"/>
                  <a:pt x="3812900" y="5323090"/>
                  <a:pt x="3812900" y="5326646"/>
                </a:cubicBezTo>
                <a:cubicBezTo>
                  <a:pt x="3812900" y="5331694"/>
                  <a:pt x="3814536" y="5335766"/>
                  <a:pt x="3817806" y="5338864"/>
                </a:cubicBezTo>
                <a:cubicBezTo>
                  <a:pt x="3821074" y="5341961"/>
                  <a:pt x="3825176" y="5343510"/>
                  <a:pt x="3830110" y="5343510"/>
                </a:cubicBezTo>
                <a:cubicBezTo>
                  <a:pt x="3835156" y="5343510"/>
                  <a:pt x="3839258" y="5341675"/>
                  <a:pt x="3842412" y="5338003"/>
                </a:cubicBezTo>
                <a:cubicBezTo>
                  <a:pt x="3845568" y="5334332"/>
                  <a:pt x="3847146" y="5330202"/>
                  <a:pt x="3847146" y="5325613"/>
                </a:cubicBezTo>
                <a:cubicBezTo>
                  <a:pt x="3847146" y="5316436"/>
                  <a:pt x="3842556" y="5308147"/>
                  <a:pt x="3833378" y="5300747"/>
                </a:cubicBezTo>
                <a:cubicBezTo>
                  <a:pt x="3824200" y="5293348"/>
                  <a:pt x="3812328" y="5289648"/>
                  <a:pt x="3797758" y="5289648"/>
                </a:cubicBezTo>
                <a:close/>
                <a:moveTo>
                  <a:pt x="3397708" y="5289648"/>
                </a:moveTo>
                <a:cubicBezTo>
                  <a:pt x="3377516" y="5289648"/>
                  <a:pt x="3360596" y="5296617"/>
                  <a:pt x="3346944" y="5310556"/>
                </a:cubicBezTo>
                <a:cubicBezTo>
                  <a:pt x="3333292" y="5324495"/>
                  <a:pt x="3326466" y="5341388"/>
                  <a:pt x="3326466" y="5361234"/>
                </a:cubicBezTo>
                <a:cubicBezTo>
                  <a:pt x="3326466" y="5381540"/>
                  <a:pt x="3333406" y="5398662"/>
                  <a:pt x="3347288" y="5412601"/>
                </a:cubicBezTo>
                <a:cubicBezTo>
                  <a:pt x="3361168" y="5426540"/>
                  <a:pt x="3377632" y="5433509"/>
                  <a:pt x="3396676" y="5433509"/>
                </a:cubicBezTo>
                <a:cubicBezTo>
                  <a:pt x="3416064" y="5433509"/>
                  <a:pt x="3432870" y="5426368"/>
                  <a:pt x="3447096" y="5412085"/>
                </a:cubicBezTo>
                <a:cubicBezTo>
                  <a:pt x="3461320" y="5397802"/>
                  <a:pt x="3468434" y="5380393"/>
                  <a:pt x="3468434" y="5359858"/>
                </a:cubicBezTo>
                <a:cubicBezTo>
                  <a:pt x="3468434" y="5339782"/>
                  <a:pt x="3461578" y="5323061"/>
                  <a:pt x="3447870" y="5309696"/>
                </a:cubicBezTo>
                <a:cubicBezTo>
                  <a:pt x="3434160" y="5296331"/>
                  <a:pt x="3417440" y="5289648"/>
                  <a:pt x="3397708" y="5289648"/>
                </a:cubicBezTo>
                <a:close/>
                <a:moveTo>
                  <a:pt x="3039534" y="5289648"/>
                </a:moveTo>
                <a:cubicBezTo>
                  <a:pt x="3017966" y="5289648"/>
                  <a:pt x="3001274" y="5301407"/>
                  <a:pt x="2989458" y="5324925"/>
                </a:cubicBezTo>
                <a:lnTo>
                  <a:pt x="2988770" y="5324925"/>
                </a:lnTo>
                <a:lnTo>
                  <a:pt x="2988770" y="5291369"/>
                </a:lnTo>
                <a:cubicBezTo>
                  <a:pt x="2976150" y="5293090"/>
                  <a:pt x="2962096" y="5293950"/>
                  <a:pt x="2946610" y="5293950"/>
                </a:cubicBezTo>
                <a:lnTo>
                  <a:pt x="2930950" y="5293950"/>
                </a:lnTo>
                <a:lnTo>
                  <a:pt x="2930950" y="5302726"/>
                </a:lnTo>
                <a:lnTo>
                  <a:pt x="2955386" y="5302726"/>
                </a:lnTo>
                <a:lnTo>
                  <a:pt x="2955386" y="5420431"/>
                </a:lnTo>
                <a:lnTo>
                  <a:pt x="2930950" y="5420431"/>
                </a:lnTo>
                <a:lnTo>
                  <a:pt x="2930950" y="5429207"/>
                </a:lnTo>
                <a:lnTo>
                  <a:pt x="3011312" y="5429207"/>
                </a:lnTo>
                <a:lnTo>
                  <a:pt x="3011312" y="5420431"/>
                </a:lnTo>
                <a:lnTo>
                  <a:pt x="2988770" y="5420431"/>
                </a:lnTo>
                <a:lnTo>
                  <a:pt x="2988770" y="5362611"/>
                </a:lnTo>
                <a:cubicBezTo>
                  <a:pt x="2988770" y="5343338"/>
                  <a:pt x="2993216" y="5327994"/>
                  <a:pt x="3002106" y="5316579"/>
                </a:cubicBezTo>
                <a:cubicBezTo>
                  <a:pt x="3010998" y="5305164"/>
                  <a:pt x="3021006" y="5299457"/>
                  <a:pt x="3032134" y="5299457"/>
                </a:cubicBezTo>
                <a:cubicBezTo>
                  <a:pt x="3039132" y="5299457"/>
                  <a:pt x="3043464" y="5301981"/>
                  <a:pt x="3045126" y="5307028"/>
                </a:cubicBezTo>
                <a:cubicBezTo>
                  <a:pt x="3046790" y="5312076"/>
                  <a:pt x="3047622" y="5321197"/>
                  <a:pt x="3047622" y="5334390"/>
                </a:cubicBezTo>
                <a:lnTo>
                  <a:pt x="3047622" y="5420431"/>
                </a:lnTo>
                <a:lnTo>
                  <a:pt x="3024736" y="5420431"/>
                </a:lnTo>
                <a:lnTo>
                  <a:pt x="3024736" y="5429207"/>
                </a:lnTo>
                <a:lnTo>
                  <a:pt x="3108024" y="5429207"/>
                </a:lnTo>
                <a:lnTo>
                  <a:pt x="3108024" y="5420431"/>
                </a:lnTo>
                <a:lnTo>
                  <a:pt x="3081178" y="5420431"/>
                </a:lnTo>
                <a:lnTo>
                  <a:pt x="3081178" y="5348156"/>
                </a:lnTo>
                <a:cubicBezTo>
                  <a:pt x="3081178" y="5333472"/>
                  <a:pt x="3080002" y="5322631"/>
                  <a:pt x="3077650" y="5315633"/>
                </a:cubicBezTo>
                <a:cubicBezTo>
                  <a:pt x="3075298" y="5308635"/>
                  <a:pt x="3070882" y="5302554"/>
                  <a:pt x="3064400" y="5297392"/>
                </a:cubicBezTo>
                <a:cubicBezTo>
                  <a:pt x="3057918" y="5292229"/>
                  <a:pt x="3049630" y="5289648"/>
                  <a:pt x="3039534" y="5289648"/>
                </a:cubicBezTo>
                <a:close/>
                <a:moveTo>
                  <a:pt x="2835732" y="5289648"/>
                </a:moveTo>
                <a:cubicBezTo>
                  <a:pt x="2815542" y="5289648"/>
                  <a:pt x="2798620" y="5296617"/>
                  <a:pt x="2784968" y="5310556"/>
                </a:cubicBezTo>
                <a:cubicBezTo>
                  <a:pt x="2771316" y="5324495"/>
                  <a:pt x="2764490" y="5341388"/>
                  <a:pt x="2764490" y="5361234"/>
                </a:cubicBezTo>
                <a:cubicBezTo>
                  <a:pt x="2764490" y="5381540"/>
                  <a:pt x="2771432" y="5398662"/>
                  <a:pt x="2785312" y="5412601"/>
                </a:cubicBezTo>
                <a:cubicBezTo>
                  <a:pt x="2799194" y="5426540"/>
                  <a:pt x="2815656" y="5433509"/>
                  <a:pt x="2834700" y="5433509"/>
                </a:cubicBezTo>
                <a:cubicBezTo>
                  <a:pt x="2854088" y="5433509"/>
                  <a:pt x="2870894" y="5426368"/>
                  <a:pt x="2885120" y="5412085"/>
                </a:cubicBezTo>
                <a:cubicBezTo>
                  <a:pt x="2899346" y="5397802"/>
                  <a:pt x="2906458" y="5380393"/>
                  <a:pt x="2906458" y="5359858"/>
                </a:cubicBezTo>
                <a:cubicBezTo>
                  <a:pt x="2906458" y="5339782"/>
                  <a:pt x="2899604" y="5323061"/>
                  <a:pt x="2885894" y="5309696"/>
                </a:cubicBezTo>
                <a:cubicBezTo>
                  <a:pt x="2872186" y="5296331"/>
                  <a:pt x="2855464" y="5289648"/>
                  <a:pt x="2835732" y="5289648"/>
                </a:cubicBezTo>
                <a:close/>
                <a:moveTo>
                  <a:pt x="2677602" y="5289648"/>
                </a:moveTo>
                <a:cubicBezTo>
                  <a:pt x="2665098" y="5289648"/>
                  <a:pt x="2654516" y="5293635"/>
                  <a:pt x="2645854" y="5301608"/>
                </a:cubicBezTo>
                <a:cubicBezTo>
                  <a:pt x="2637192" y="5309581"/>
                  <a:pt x="2632862" y="5319476"/>
                  <a:pt x="2632862" y="5331292"/>
                </a:cubicBezTo>
                <a:cubicBezTo>
                  <a:pt x="2632862" y="5355269"/>
                  <a:pt x="2648980" y="5369609"/>
                  <a:pt x="2681216" y="5374313"/>
                </a:cubicBezTo>
                <a:cubicBezTo>
                  <a:pt x="2700146" y="5377066"/>
                  <a:pt x="2711762" y="5380049"/>
                  <a:pt x="2716064" y="5383261"/>
                </a:cubicBezTo>
                <a:cubicBezTo>
                  <a:pt x="2720366" y="5386473"/>
                  <a:pt x="2722516" y="5391234"/>
                  <a:pt x="2722516" y="5397544"/>
                </a:cubicBezTo>
                <a:cubicBezTo>
                  <a:pt x="2722516" y="5405115"/>
                  <a:pt x="2718902" y="5411712"/>
                  <a:pt x="2711676" y="5417333"/>
                </a:cubicBezTo>
                <a:cubicBezTo>
                  <a:pt x="2704448" y="5422955"/>
                  <a:pt x="2696416" y="5425765"/>
                  <a:pt x="2687584" y="5425765"/>
                </a:cubicBezTo>
                <a:cubicBezTo>
                  <a:pt x="2664296" y="5425765"/>
                  <a:pt x="2647718" y="5409532"/>
                  <a:pt x="2637852" y="5377066"/>
                </a:cubicBezTo>
                <a:lnTo>
                  <a:pt x="2631828" y="5377066"/>
                </a:lnTo>
                <a:lnTo>
                  <a:pt x="2631828" y="5427830"/>
                </a:lnTo>
                <a:lnTo>
                  <a:pt x="2637852" y="5427830"/>
                </a:lnTo>
                <a:lnTo>
                  <a:pt x="2649898" y="5417505"/>
                </a:lnTo>
                <a:cubicBezTo>
                  <a:pt x="2662058" y="5428175"/>
                  <a:pt x="2674620" y="5433509"/>
                  <a:pt x="2687584" y="5433509"/>
                </a:cubicBezTo>
                <a:cubicBezTo>
                  <a:pt x="2700776" y="5433509"/>
                  <a:pt x="2711818" y="5429035"/>
                  <a:pt x="2720710" y="5420087"/>
                </a:cubicBezTo>
                <a:cubicBezTo>
                  <a:pt x="2729600" y="5411138"/>
                  <a:pt x="2734046" y="5399953"/>
                  <a:pt x="2734046" y="5386531"/>
                </a:cubicBezTo>
                <a:cubicBezTo>
                  <a:pt x="2734046" y="5359571"/>
                  <a:pt x="2716894" y="5343969"/>
                  <a:pt x="2682592" y="5339724"/>
                </a:cubicBezTo>
                <a:cubicBezTo>
                  <a:pt x="2666992" y="5337659"/>
                  <a:pt x="2657096" y="5335164"/>
                  <a:pt x="2652908" y="5332239"/>
                </a:cubicBezTo>
                <a:cubicBezTo>
                  <a:pt x="2648722" y="5329313"/>
                  <a:pt x="2646628" y="5325327"/>
                  <a:pt x="2646628" y="5320279"/>
                </a:cubicBezTo>
                <a:cubicBezTo>
                  <a:pt x="2646628" y="5314313"/>
                  <a:pt x="2649582" y="5309007"/>
                  <a:pt x="2655490" y="5304361"/>
                </a:cubicBezTo>
                <a:cubicBezTo>
                  <a:pt x="2661398" y="5299715"/>
                  <a:pt x="2668770" y="5297392"/>
                  <a:pt x="2677602" y="5297392"/>
                </a:cubicBezTo>
                <a:cubicBezTo>
                  <a:pt x="2698024" y="5297392"/>
                  <a:pt x="2710872" y="5308577"/>
                  <a:pt x="2716150" y="5330948"/>
                </a:cubicBezTo>
                <a:lnTo>
                  <a:pt x="2723204" y="5330948"/>
                </a:lnTo>
                <a:lnTo>
                  <a:pt x="2723204" y="5292401"/>
                </a:lnTo>
                <a:lnTo>
                  <a:pt x="2717870" y="5292401"/>
                </a:lnTo>
                <a:cubicBezTo>
                  <a:pt x="2715460" y="5296876"/>
                  <a:pt x="2713108" y="5300317"/>
                  <a:pt x="2710814" y="5302726"/>
                </a:cubicBezTo>
                <a:cubicBezTo>
                  <a:pt x="2701866" y="5294008"/>
                  <a:pt x="2690796" y="5289648"/>
                  <a:pt x="2677602" y="5289648"/>
                </a:cubicBezTo>
                <a:close/>
                <a:moveTo>
                  <a:pt x="2371822" y="5289648"/>
                </a:moveTo>
                <a:cubicBezTo>
                  <a:pt x="2354154" y="5289648"/>
                  <a:pt x="2338638" y="5296531"/>
                  <a:pt x="2325274" y="5310298"/>
                </a:cubicBezTo>
                <a:cubicBezTo>
                  <a:pt x="2311908" y="5324065"/>
                  <a:pt x="2305226" y="5341043"/>
                  <a:pt x="2305226" y="5361234"/>
                </a:cubicBezTo>
                <a:cubicBezTo>
                  <a:pt x="2305226" y="5381999"/>
                  <a:pt x="2312052" y="5399236"/>
                  <a:pt x="2325704" y="5412945"/>
                </a:cubicBezTo>
                <a:cubicBezTo>
                  <a:pt x="2339356" y="5426655"/>
                  <a:pt x="2355416" y="5433509"/>
                  <a:pt x="2373886" y="5433509"/>
                </a:cubicBezTo>
                <a:cubicBezTo>
                  <a:pt x="2386850" y="5433509"/>
                  <a:pt x="2398608" y="5429437"/>
                  <a:pt x="2409164" y="5421291"/>
                </a:cubicBezTo>
                <a:cubicBezTo>
                  <a:pt x="2419718" y="5413146"/>
                  <a:pt x="2426888" y="5400527"/>
                  <a:pt x="2430674" y="5383433"/>
                </a:cubicBezTo>
                <a:lnTo>
                  <a:pt x="2423274" y="5383433"/>
                </a:lnTo>
                <a:cubicBezTo>
                  <a:pt x="2414670" y="5411655"/>
                  <a:pt x="2398208" y="5425765"/>
                  <a:pt x="2373886" y="5425765"/>
                </a:cubicBezTo>
                <a:cubicBezTo>
                  <a:pt x="2362070" y="5425765"/>
                  <a:pt x="2353868" y="5421836"/>
                  <a:pt x="2349278" y="5413978"/>
                </a:cubicBezTo>
                <a:cubicBezTo>
                  <a:pt x="2344690" y="5406119"/>
                  <a:pt x="2342796" y="5385211"/>
                  <a:pt x="2343600" y="5351254"/>
                </a:cubicBezTo>
                <a:lnTo>
                  <a:pt x="2430674" y="5351254"/>
                </a:lnTo>
                <a:cubicBezTo>
                  <a:pt x="2429870" y="5331980"/>
                  <a:pt x="2423704" y="5316895"/>
                  <a:pt x="2412174" y="5305996"/>
                </a:cubicBezTo>
                <a:cubicBezTo>
                  <a:pt x="2400646" y="5295097"/>
                  <a:pt x="2387194" y="5289648"/>
                  <a:pt x="2371822" y="5289648"/>
                </a:cubicBezTo>
                <a:close/>
                <a:moveTo>
                  <a:pt x="2000346" y="5289648"/>
                </a:moveTo>
                <a:cubicBezTo>
                  <a:pt x="1982680" y="5289648"/>
                  <a:pt x="1967164" y="5296531"/>
                  <a:pt x="1953798" y="5310298"/>
                </a:cubicBezTo>
                <a:cubicBezTo>
                  <a:pt x="1940432" y="5324065"/>
                  <a:pt x="1933750" y="5341043"/>
                  <a:pt x="1933750" y="5361234"/>
                </a:cubicBezTo>
                <a:cubicBezTo>
                  <a:pt x="1933750" y="5381999"/>
                  <a:pt x="1940576" y="5399236"/>
                  <a:pt x="1954228" y="5412945"/>
                </a:cubicBezTo>
                <a:cubicBezTo>
                  <a:pt x="1967880" y="5426655"/>
                  <a:pt x="1983942" y="5433509"/>
                  <a:pt x="2002412" y="5433509"/>
                </a:cubicBezTo>
                <a:cubicBezTo>
                  <a:pt x="2015374" y="5433509"/>
                  <a:pt x="2027134" y="5429437"/>
                  <a:pt x="2037688" y="5421291"/>
                </a:cubicBezTo>
                <a:cubicBezTo>
                  <a:pt x="2048242" y="5413146"/>
                  <a:pt x="2055412" y="5400527"/>
                  <a:pt x="2059198" y="5383433"/>
                </a:cubicBezTo>
                <a:lnTo>
                  <a:pt x="2051800" y="5383433"/>
                </a:lnTo>
                <a:cubicBezTo>
                  <a:pt x="2043196" y="5411655"/>
                  <a:pt x="2026732" y="5425765"/>
                  <a:pt x="2002412" y="5425765"/>
                </a:cubicBezTo>
                <a:cubicBezTo>
                  <a:pt x="1990596" y="5425765"/>
                  <a:pt x="1982392" y="5421836"/>
                  <a:pt x="1977804" y="5413978"/>
                </a:cubicBezTo>
                <a:cubicBezTo>
                  <a:pt x="1973214" y="5406119"/>
                  <a:pt x="1971322" y="5385211"/>
                  <a:pt x="1972124" y="5351254"/>
                </a:cubicBezTo>
                <a:lnTo>
                  <a:pt x="2059198" y="5351254"/>
                </a:lnTo>
                <a:cubicBezTo>
                  <a:pt x="2058396" y="5331980"/>
                  <a:pt x="2052230" y="5316895"/>
                  <a:pt x="2040700" y="5305996"/>
                </a:cubicBezTo>
                <a:cubicBezTo>
                  <a:pt x="2029170" y="5295097"/>
                  <a:pt x="2015720" y="5289648"/>
                  <a:pt x="2000346" y="5289648"/>
                </a:cubicBezTo>
                <a:close/>
                <a:moveTo>
                  <a:pt x="905934" y="5289648"/>
                </a:moveTo>
                <a:cubicBezTo>
                  <a:pt x="884366" y="5289648"/>
                  <a:pt x="867674" y="5301407"/>
                  <a:pt x="855858" y="5324925"/>
                </a:cubicBezTo>
                <a:lnTo>
                  <a:pt x="855170" y="5324925"/>
                </a:lnTo>
                <a:lnTo>
                  <a:pt x="855170" y="5291369"/>
                </a:lnTo>
                <a:cubicBezTo>
                  <a:pt x="842550" y="5293090"/>
                  <a:pt x="828496" y="5293950"/>
                  <a:pt x="813010" y="5293950"/>
                </a:cubicBezTo>
                <a:lnTo>
                  <a:pt x="797350" y="5293950"/>
                </a:lnTo>
                <a:lnTo>
                  <a:pt x="797350" y="5302726"/>
                </a:lnTo>
                <a:lnTo>
                  <a:pt x="821786" y="5302726"/>
                </a:lnTo>
                <a:lnTo>
                  <a:pt x="821786" y="5420431"/>
                </a:lnTo>
                <a:lnTo>
                  <a:pt x="797350" y="5420431"/>
                </a:lnTo>
                <a:lnTo>
                  <a:pt x="797350" y="5429207"/>
                </a:lnTo>
                <a:lnTo>
                  <a:pt x="877712" y="5429207"/>
                </a:lnTo>
                <a:lnTo>
                  <a:pt x="877712" y="5420431"/>
                </a:lnTo>
                <a:lnTo>
                  <a:pt x="855170" y="5420431"/>
                </a:lnTo>
                <a:lnTo>
                  <a:pt x="855170" y="5362611"/>
                </a:lnTo>
                <a:cubicBezTo>
                  <a:pt x="855170" y="5343338"/>
                  <a:pt x="859616" y="5327994"/>
                  <a:pt x="868506" y="5316579"/>
                </a:cubicBezTo>
                <a:cubicBezTo>
                  <a:pt x="877398" y="5305164"/>
                  <a:pt x="887406" y="5299457"/>
                  <a:pt x="898534" y="5299457"/>
                </a:cubicBezTo>
                <a:cubicBezTo>
                  <a:pt x="905532" y="5299457"/>
                  <a:pt x="909864" y="5301981"/>
                  <a:pt x="911526" y="5307028"/>
                </a:cubicBezTo>
                <a:cubicBezTo>
                  <a:pt x="913190" y="5312076"/>
                  <a:pt x="914022" y="5321197"/>
                  <a:pt x="914022" y="5334390"/>
                </a:cubicBezTo>
                <a:lnTo>
                  <a:pt x="914022" y="5420431"/>
                </a:lnTo>
                <a:lnTo>
                  <a:pt x="891136" y="5420431"/>
                </a:lnTo>
                <a:lnTo>
                  <a:pt x="891136" y="5429207"/>
                </a:lnTo>
                <a:lnTo>
                  <a:pt x="974422" y="5429207"/>
                </a:lnTo>
                <a:lnTo>
                  <a:pt x="974422" y="5420431"/>
                </a:lnTo>
                <a:lnTo>
                  <a:pt x="947578" y="5420431"/>
                </a:lnTo>
                <a:lnTo>
                  <a:pt x="947578" y="5348156"/>
                </a:lnTo>
                <a:cubicBezTo>
                  <a:pt x="947578" y="5333472"/>
                  <a:pt x="946402" y="5322631"/>
                  <a:pt x="944050" y="5315633"/>
                </a:cubicBezTo>
                <a:cubicBezTo>
                  <a:pt x="941698" y="5308635"/>
                  <a:pt x="937282" y="5302554"/>
                  <a:pt x="930800" y="5297392"/>
                </a:cubicBezTo>
                <a:cubicBezTo>
                  <a:pt x="924318" y="5292229"/>
                  <a:pt x="916030" y="5289648"/>
                  <a:pt x="905934" y="5289648"/>
                </a:cubicBezTo>
                <a:close/>
                <a:moveTo>
                  <a:pt x="714472" y="5289648"/>
                </a:moveTo>
                <a:cubicBezTo>
                  <a:pt x="696804" y="5289648"/>
                  <a:pt x="681288" y="5296531"/>
                  <a:pt x="667924" y="5310298"/>
                </a:cubicBezTo>
                <a:cubicBezTo>
                  <a:pt x="654558" y="5324065"/>
                  <a:pt x="647876" y="5341043"/>
                  <a:pt x="647876" y="5361234"/>
                </a:cubicBezTo>
                <a:cubicBezTo>
                  <a:pt x="647876" y="5381999"/>
                  <a:pt x="654702" y="5399236"/>
                  <a:pt x="668354" y="5412945"/>
                </a:cubicBezTo>
                <a:cubicBezTo>
                  <a:pt x="682006" y="5426655"/>
                  <a:pt x="698066" y="5433509"/>
                  <a:pt x="716536" y="5433509"/>
                </a:cubicBezTo>
                <a:cubicBezTo>
                  <a:pt x="729500" y="5433509"/>
                  <a:pt x="741258" y="5429437"/>
                  <a:pt x="751814" y="5421291"/>
                </a:cubicBezTo>
                <a:cubicBezTo>
                  <a:pt x="762368" y="5413146"/>
                  <a:pt x="769538" y="5400527"/>
                  <a:pt x="773324" y="5383433"/>
                </a:cubicBezTo>
                <a:lnTo>
                  <a:pt x="765924" y="5383433"/>
                </a:lnTo>
                <a:cubicBezTo>
                  <a:pt x="757320" y="5411655"/>
                  <a:pt x="740858" y="5425765"/>
                  <a:pt x="716536" y="5425765"/>
                </a:cubicBezTo>
                <a:cubicBezTo>
                  <a:pt x="704720" y="5425765"/>
                  <a:pt x="696518" y="5421836"/>
                  <a:pt x="691928" y="5413978"/>
                </a:cubicBezTo>
                <a:cubicBezTo>
                  <a:pt x="687340" y="5406119"/>
                  <a:pt x="685446" y="5385211"/>
                  <a:pt x="686250" y="5351254"/>
                </a:cubicBezTo>
                <a:lnTo>
                  <a:pt x="773324" y="5351254"/>
                </a:lnTo>
                <a:cubicBezTo>
                  <a:pt x="772520" y="5331980"/>
                  <a:pt x="766354" y="5316895"/>
                  <a:pt x="754824" y="5305996"/>
                </a:cubicBezTo>
                <a:cubicBezTo>
                  <a:pt x="743296" y="5295097"/>
                  <a:pt x="729844" y="5289648"/>
                  <a:pt x="714472" y="5289648"/>
                </a:cubicBezTo>
                <a:close/>
                <a:moveTo>
                  <a:pt x="1669096" y="5254715"/>
                </a:moveTo>
                <a:cubicBezTo>
                  <a:pt x="1658084" y="5256666"/>
                  <a:pt x="1646898" y="5257641"/>
                  <a:pt x="1635540" y="5257641"/>
                </a:cubicBezTo>
                <a:lnTo>
                  <a:pt x="1635540" y="5293950"/>
                </a:lnTo>
                <a:lnTo>
                  <a:pt x="1604910" y="5293950"/>
                </a:lnTo>
                <a:lnTo>
                  <a:pt x="1604910" y="5302726"/>
                </a:lnTo>
                <a:lnTo>
                  <a:pt x="1635540" y="5302726"/>
                </a:lnTo>
                <a:lnTo>
                  <a:pt x="1635540" y="5385842"/>
                </a:lnTo>
                <a:cubicBezTo>
                  <a:pt x="1635540" y="5396053"/>
                  <a:pt x="1636144" y="5404141"/>
                  <a:pt x="1637348" y="5410106"/>
                </a:cubicBezTo>
                <a:cubicBezTo>
                  <a:pt x="1638552" y="5416071"/>
                  <a:pt x="1641792" y="5421091"/>
                  <a:pt x="1647070" y="5425163"/>
                </a:cubicBezTo>
                <a:cubicBezTo>
                  <a:pt x="1652348" y="5429236"/>
                  <a:pt x="1660608" y="5431272"/>
                  <a:pt x="1671850" y="5431272"/>
                </a:cubicBezTo>
                <a:cubicBezTo>
                  <a:pt x="1698580" y="5431272"/>
                  <a:pt x="1714584" y="5420144"/>
                  <a:pt x="1719862" y="5397888"/>
                </a:cubicBezTo>
                <a:lnTo>
                  <a:pt x="1712462" y="5397888"/>
                </a:lnTo>
                <a:cubicBezTo>
                  <a:pt x="1709824" y="5405574"/>
                  <a:pt x="1705952" y="5411253"/>
                  <a:pt x="1700846" y="5414924"/>
                </a:cubicBezTo>
                <a:cubicBezTo>
                  <a:pt x="1695740" y="5418595"/>
                  <a:pt x="1690436" y="5420431"/>
                  <a:pt x="1684928" y="5420431"/>
                </a:cubicBezTo>
                <a:cubicBezTo>
                  <a:pt x="1677700" y="5420431"/>
                  <a:pt x="1673256" y="5418136"/>
                  <a:pt x="1671592" y="5413547"/>
                </a:cubicBezTo>
                <a:cubicBezTo>
                  <a:pt x="1669928" y="5408959"/>
                  <a:pt x="1669096" y="5400412"/>
                  <a:pt x="1669096" y="5387907"/>
                </a:cubicBezTo>
                <a:lnTo>
                  <a:pt x="1669096" y="5302726"/>
                </a:lnTo>
                <a:lnTo>
                  <a:pt x="1709880" y="5302726"/>
                </a:lnTo>
                <a:lnTo>
                  <a:pt x="1709880" y="5293950"/>
                </a:lnTo>
                <a:lnTo>
                  <a:pt x="1669096" y="5293950"/>
                </a:lnTo>
                <a:close/>
                <a:moveTo>
                  <a:pt x="1049972" y="5254715"/>
                </a:moveTo>
                <a:cubicBezTo>
                  <a:pt x="1038958" y="5256666"/>
                  <a:pt x="1027774" y="5257641"/>
                  <a:pt x="1016416" y="5257641"/>
                </a:cubicBezTo>
                <a:lnTo>
                  <a:pt x="1016416" y="5293950"/>
                </a:lnTo>
                <a:lnTo>
                  <a:pt x="985784" y="5293950"/>
                </a:lnTo>
                <a:lnTo>
                  <a:pt x="985784" y="5302726"/>
                </a:lnTo>
                <a:lnTo>
                  <a:pt x="1016416" y="5302726"/>
                </a:lnTo>
                <a:lnTo>
                  <a:pt x="1016416" y="5385842"/>
                </a:lnTo>
                <a:cubicBezTo>
                  <a:pt x="1016416" y="5396053"/>
                  <a:pt x="1017018" y="5404141"/>
                  <a:pt x="1018222" y="5410106"/>
                </a:cubicBezTo>
                <a:cubicBezTo>
                  <a:pt x="1019428" y="5416071"/>
                  <a:pt x="1022668" y="5421091"/>
                  <a:pt x="1027946" y="5425163"/>
                </a:cubicBezTo>
                <a:cubicBezTo>
                  <a:pt x="1033222" y="5429236"/>
                  <a:pt x="1041482" y="5431272"/>
                  <a:pt x="1052726" y="5431272"/>
                </a:cubicBezTo>
                <a:cubicBezTo>
                  <a:pt x="1079456" y="5431272"/>
                  <a:pt x="1095460" y="5420144"/>
                  <a:pt x="1100736" y="5397888"/>
                </a:cubicBezTo>
                <a:lnTo>
                  <a:pt x="1093336" y="5397888"/>
                </a:lnTo>
                <a:cubicBezTo>
                  <a:pt x="1090698" y="5405574"/>
                  <a:pt x="1086826" y="5411253"/>
                  <a:pt x="1081722" y="5414924"/>
                </a:cubicBezTo>
                <a:cubicBezTo>
                  <a:pt x="1076616" y="5418595"/>
                  <a:pt x="1071310" y="5420431"/>
                  <a:pt x="1065804" y="5420431"/>
                </a:cubicBezTo>
                <a:cubicBezTo>
                  <a:pt x="1058576" y="5420431"/>
                  <a:pt x="1054130" y="5418136"/>
                  <a:pt x="1052468" y="5413547"/>
                </a:cubicBezTo>
                <a:cubicBezTo>
                  <a:pt x="1050804" y="5408959"/>
                  <a:pt x="1049972" y="5400412"/>
                  <a:pt x="1049972" y="5387907"/>
                </a:cubicBezTo>
                <a:lnTo>
                  <a:pt x="1049972" y="5302726"/>
                </a:lnTo>
                <a:lnTo>
                  <a:pt x="1090756" y="5302726"/>
                </a:lnTo>
                <a:lnTo>
                  <a:pt x="1090756" y="5293950"/>
                </a:lnTo>
                <a:lnTo>
                  <a:pt x="1049972" y="5293950"/>
                </a:lnTo>
                <a:close/>
                <a:moveTo>
                  <a:pt x="4628912" y="5206532"/>
                </a:moveTo>
                <a:cubicBezTo>
                  <a:pt x="4623864" y="5206532"/>
                  <a:pt x="4619476" y="5208368"/>
                  <a:pt x="4615748" y="5212039"/>
                </a:cubicBezTo>
                <a:cubicBezTo>
                  <a:pt x="4612018" y="5215710"/>
                  <a:pt x="4610154" y="5220069"/>
                  <a:pt x="4610154" y="5225117"/>
                </a:cubicBezTo>
                <a:cubicBezTo>
                  <a:pt x="4610154" y="5230394"/>
                  <a:pt x="4611990" y="5234840"/>
                  <a:pt x="4615660" y="5238454"/>
                </a:cubicBezTo>
                <a:cubicBezTo>
                  <a:pt x="4619332" y="5242067"/>
                  <a:pt x="4623748" y="5243874"/>
                  <a:pt x="4628912" y="5243874"/>
                </a:cubicBezTo>
                <a:cubicBezTo>
                  <a:pt x="4634074" y="5243874"/>
                  <a:pt x="4638492" y="5242096"/>
                  <a:pt x="4642162" y="5238540"/>
                </a:cubicBezTo>
                <a:cubicBezTo>
                  <a:pt x="4645832" y="5234983"/>
                  <a:pt x="4647668" y="5230509"/>
                  <a:pt x="4647668" y="5225117"/>
                </a:cubicBezTo>
                <a:cubicBezTo>
                  <a:pt x="4647668" y="5219955"/>
                  <a:pt x="4645804" y="5215567"/>
                  <a:pt x="4642076" y="5211953"/>
                </a:cubicBezTo>
                <a:cubicBezTo>
                  <a:pt x="4638348" y="5208339"/>
                  <a:pt x="4633960" y="5206532"/>
                  <a:pt x="4628912" y="5206532"/>
                </a:cubicBezTo>
                <a:close/>
                <a:moveTo>
                  <a:pt x="1161812" y="5206532"/>
                </a:moveTo>
                <a:cubicBezTo>
                  <a:pt x="1156764" y="5206532"/>
                  <a:pt x="1152376" y="5208368"/>
                  <a:pt x="1148648" y="5212039"/>
                </a:cubicBezTo>
                <a:cubicBezTo>
                  <a:pt x="1144918" y="5215710"/>
                  <a:pt x="1143054" y="5220069"/>
                  <a:pt x="1143054" y="5225117"/>
                </a:cubicBezTo>
                <a:cubicBezTo>
                  <a:pt x="1143054" y="5230394"/>
                  <a:pt x="1144890" y="5234840"/>
                  <a:pt x="1148562" y="5238454"/>
                </a:cubicBezTo>
                <a:cubicBezTo>
                  <a:pt x="1152232" y="5242067"/>
                  <a:pt x="1156648" y="5243874"/>
                  <a:pt x="1161812" y="5243874"/>
                </a:cubicBezTo>
                <a:cubicBezTo>
                  <a:pt x="1166974" y="5243874"/>
                  <a:pt x="1171390" y="5242096"/>
                  <a:pt x="1175062" y="5238540"/>
                </a:cubicBezTo>
                <a:cubicBezTo>
                  <a:pt x="1178732" y="5234983"/>
                  <a:pt x="1180568" y="5230509"/>
                  <a:pt x="1180568" y="5225117"/>
                </a:cubicBezTo>
                <a:cubicBezTo>
                  <a:pt x="1180568" y="5219955"/>
                  <a:pt x="1178704" y="5215567"/>
                  <a:pt x="1174976" y="5211953"/>
                </a:cubicBezTo>
                <a:cubicBezTo>
                  <a:pt x="1171248" y="5208339"/>
                  <a:pt x="1166860" y="5206532"/>
                  <a:pt x="1161812" y="5206532"/>
                </a:cubicBezTo>
                <a:close/>
                <a:moveTo>
                  <a:pt x="390286" y="5206532"/>
                </a:moveTo>
                <a:cubicBezTo>
                  <a:pt x="385238" y="5206532"/>
                  <a:pt x="380850" y="5208368"/>
                  <a:pt x="377122" y="5212039"/>
                </a:cubicBezTo>
                <a:cubicBezTo>
                  <a:pt x="373394" y="5215710"/>
                  <a:pt x="371530" y="5220069"/>
                  <a:pt x="371530" y="5225117"/>
                </a:cubicBezTo>
                <a:cubicBezTo>
                  <a:pt x="371530" y="5230394"/>
                  <a:pt x="373366" y="5234840"/>
                  <a:pt x="377036" y="5238454"/>
                </a:cubicBezTo>
                <a:cubicBezTo>
                  <a:pt x="380708" y="5242067"/>
                  <a:pt x="385124" y="5243874"/>
                  <a:pt x="390286" y="5243874"/>
                </a:cubicBezTo>
                <a:cubicBezTo>
                  <a:pt x="395448" y="5243874"/>
                  <a:pt x="399866" y="5242096"/>
                  <a:pt x="403536" y="5238540"/>
                </a:cubicBezTo>
                <a:cubicBezTo>
                  <a:pt x="407208" y="5234983"/>
                  <a:pt x="409044" y="5230509"/>
                  <a:pt x="409044" y="5225117"/>
                </a:cubicBezTo>
                <a:cubicBezTo>
                  <a:pt x="409044" y="5219955"/>
                  <a:pt x="407180" y="5215567"/>
                  <a:pt x="403450" y="5211953"/>
                </a:cubicBezTo>
                <a:cubicBezTo>
                  <a:pt x="399722" y="5208339"/>
                  <a:pt x="395334" y="5206532"/>
                  <a:pt x="390286" y="5206532"/>
                </a:cubicBezTo>
                <a:close/>
                <a:moveTo>
                  <a:pt x="3934326" y="5195863"/>
                </a:moveTo>
                <a:cubicBezTo>
                  <a:pt x="3926754" y="5197584"/>
                  <a:pt x="3915224" y="5198444"/>
                  <a:pt x="3899738" y="5198444"/>
                </a:cubicBezTo>
                <a:lnTo>
                  <a:pt x="3873924" y="5198444"/>
                </a:lnTo>
                <a:lnTo>
                  <a:pt x="3873924" y="5207221"/>
                </a:lnTo>
                <a:lnTo>
                  <a:pt x="3900770" y="5207221"/>
                </a:lnTo>
                <a:lnTo>
                  <a:pt x="3900770" y="5420431"/>
                </a:lnTo>
                <a:lnTo>
                  <a:pt x="3876506" y="5420431"/>
                </a:lnTo>
                <a:lnTo>
                  <a:pt x="3876506" y="5429207"/>
                </a:lnTo>
                <a:lnTo>
                  <a:pt x="3956524" y="5429207"/>
                </a:lnTo>
                <a:lnTo>
                  <a:pt x="3956524" y="5420431"/>
                </a:lnTo>
                <a:lnTo>
                  <a:pt x="3934326" y="5420431"/>
                </a:lnTo>
                <a:lnTo>
                  <a:pt x="3934326" y="5383089"/>
                </a:lnTo>
                <a:cubicBezTo>
                  <a:pt x="3934326" y="5362898"/>
                  <a:pt x="3935330" y="5348357"/>
                  <a:pt x="3937338" y="5339466"/>
                </a:cubicBezTo>
                <a:cubicBezTo>
                  <a:pt x="3939346" y="5330575"/>
                  <a:pt x="3943762" y="5321856"/>
                  <a:pt x="3950588" y="5313309"/>
                </a:cubicBezTo>
                <a:cubicBezTo>
                  <a:pt x="3957414" y="5304763"/>
                  <a:pt x="3965818" y="5300489"/>
                  <a:pt x="3975798" y="5300489"/>
                </a:cubicBezTo>
                <a:cubicBezTo>
                  <a:pt x="3985090" y="5300489"/>
                  <a:pt x="3990252" y="5304419"/>
                  <a:pt x="3991286" y="5312277"/>
                </a:cubicBezTo>
                <a:cubicBezTo>
                  <a:pt x="3992318" y="5320135"/>
                  <a:pt x="3992834" y="5333357"/>
                  <a:pt x="3992834" y="5351942"/>
                </a:cubicBezTo>
                <a:lnTo>
                  <a:pt x="3992834" y="5420431"/>
                </a:lnTo>
                <a:lnTo>
                  <a:pt x="3970636" y="5420431"/>
                </a:lnTo>
                <a:lnTo>
                  <a:pt x="3970636" y="5429207"/>
                </a:lnTo>
                <a:lnTo>
                  <a:pt x="4048416" y="5429207"/>
                </a:lnTo>
                <a:lnTo>
                  <a:pt x="4048416" y="5420431"/>
                </a:lnTo>
                <a:lnTo>
                  <a:pt x="4026218" y="5420431"/>
                </a:lnTo>
                <a:lnTo>
                  <a:pt x="4026218" y="5355212"/>
                </a:lnTo>
                <a:cubicBezTo>
                  <a:pt x="4026218" y="5337545"/>
                  <a:pt x="4025100" y="5324696"/>
                  <a:pt x="4022862" y="5316665"/>
                </a:cubicBezTo>
                <a:cubicBezTo>
                  <a:pt x="4020626" y="5308635"/>
                  <a:pt x="4015548" y="5302468"/>
                  <a:pt x="4007634" y="5298166"/>
                </a:cubicBezTo>
                <a:cubicBezTo>
                  <a:pt x="3999718" y="5293864"/>
                  <a:pt x="3991572" y="5291713"/>
                  <a:pt x="3983198" y="5291713"/>
                </a:cubicBezTo>
                <a:cubicBezTo>
                  <a:pt x="3962548" y="5291713"/>
                  <a:pt x="3946486" y="5302554"/>
                  <a:pt x="3935014" y="5324237"/>
                </a:cubicBezTo>
                <a:lnTo>
                  <a:pt x="3934326" y="5324237"/>
                </a:lnTo>
                <a:close/>
                <a:moveTo>
                  <a:pt x="3310484" y="5195863"/>
                </a:moveTo>
                <a:cubicBezTo>
                  <a:pt x="3291900" y="5195863"/>
                  <a:pt x="3275868" y="5204611"/>
                  <a:pt x="3262388" y="5222106"/>
                </a:cubicBezTo>
                <a:cubicBezTo>
                  <a:pt x="3248908" y="5239601"/>
                  <a:pt x="3242628" y="5263549"/>
                  <a:pt x="3243544" y="5293950"/>
                </a:cubicBezTo>
                <a:lnTo>
                  <a:pt x="3214980" y="5293950"/>
                </a:lnTo>
                <a:lnTo>
                  <a:pt x="3214980" y="5302726"/>
                </a:lnTo>
                <a:lnTo>
                  <a:pt x="3243544" y="5302726"/>
                </a:lnTo>
                <a:lnTo>
                  <a:pt x="3243544" y="5420431"/>
                </a:lnTo>
                <a:lnTo>
                  <a:pt x="3217904" y="5420431"/>
                </a:lnTo>
                <a:lnTo>
                  <a:pt x="3217904" y="5429207"/>
                </a:lnTo>
                <a:lnTo>
                  <a:pt x="3306356" y="5429207"/>
                </a:lnTo>
                <a:lnTo>
                  <a:pt x="3306356" y="5420431"/>
                </a:lnTo>
                <a:lnTo>
                  <a:pt x="3277446" y="5420431"/>
                </a:lnTo>
                <a:lnTo>
                  <a:pt x="3277446" y="5302726"/>
                </a:lnTo>
                <a:lnTo>
                  <a:pt x="3309452" y="5302726"/>
                </a:lnTo>
                <a:lnTo>
                  <a:pt x="3309452" y="5293950"/>
                </a:lnTo>
                <a:lnTo>
                  <a:pt x="3277446" y="5293950"/>
                </a:lnTo>
                <a:lnTo>
                  <a:pt x="3277446" y="5265040"/>
                </a:lnTo>
                <a:cubicBezTo>
                  <a:pt x="3277446" y="5247603"/>
                  <a:pt x="3278076" y="5234955"/>
                  <a:pt x="3279338" y="5227096"/>
                </a:cubicBezTo>
                <a:cubicBezTo>
                  <a:pt x="3280600" y="5219238"/>
                  <a:pt x="3284100" y="5213358"/>
                  <a:pt x="3289836" y="5209458"/>
                </a:cubicBezTo>
                <a:cubicBezTo>
                  <a:pt x="3295572" y="5205557"/>
                  <a:pt x="3301652" y="5203607"/>
                  <a:pt x="3308076" y="5203607"/>
                </a:cubicBezTo>
                <a:cubicBezTo>
                  <a:pt x="3314730" y="5203607"/>
                  <a:pt x="3319778" y="5205156"/>
                  <a:pt x="3323220" y="5208253"/>
                </a:cubicBezTo>
                <a:cubicBezTo>
                  <a:pt x="3315648" y="5212727"/>
                  <a:pt x="3311862" y="5218349"/>
                  <a:pt x="3311862" y="5225117"/>
                </a:cubicBezTo>
                <a:cubicBezTo>
                  <a:pt x="3311862" y="5229477"/>
                  <a:pt x="3313352" y="5233090"/>
                  <a:pt x="3316336" y="5235958"/>
                </a:cubicBezTo>
                <a:cubicBezTo>
                  <a:pt x="3319318" y="5238826"/>
                  <a:pt x="3322876" y="5240260"/>
                  <a:pt x="3327004" y="5240260"/>
                </a:cubicBezTo>
                <a:cubicBezTo>
                  <a:pt x="3331824" y="5240260"/>
                  <a:pt x="3335810" y="5238540"/>
                  <a:pt x="3338964" y="5235098"/>
                </a:cubicBezTo>
                <a:cubicBezTo>
                  <a:pt x="3342120" y="5231656"/>
                  <a:pt x="3343696" y="5227412"/>
                  <a:pt x="3343696" y="5222364"/>
                </a:cubicBezTo>
                <a:cubicBezTo>
                  <a:pt x="3343696" y="5215022"/>
                  <a:pt x="3340398" y="5208769"/>
                  <a:pt x="3333802" y="5203607"/>
                </a:cubicBezTo>
                <a:cubicBezTo>
                  <a:pt x="3327206" y="5198444"/>
                  <a:pt x="3319434" y="5195863"/>
                  <a:pt x="3310484" y="5195863"/>
                </a:cubicBezTo>
                <a:close/>
                <a:moveTo>
                  <a:pt x="1800726" y="5195863"/>
                </a:moveTo>
                <a:cubicBezTo>
                  <a:pt x="1793154" y="5197584"/>
                  <a:pt x="1781624" y="5198444"/>
                  <a:pt x="1766138" y="5198444"/>
                </a:cubicBezTo>
                <a:lnTo>
                  <a:pt x="1740326" y="5198444"/>
                </a:lnTo>
                <a:lnTo>
                  <a:pt x="1740326" y="5207221"/>
                </a:lnTo>
                <a:lnTo>
                  <a:pt x="1767170" y="5207221"/>
                </a:lnTo>
                <a:lnTo>
                  <a:pt x="1767170" y="5420431"/>
                </a:lnTo>
                <a:lnTo>
                  <a:pt x="1742906" y="5420431"/>
                </a:lnTo>
                <a:lnTo>
                  <a:pt x="1742906" y="5429207"/>
                </a:lnTo>
                <a:lnTo>
                  <a:pt x="1822924" y="5429207"/>
                </a:lnTo>
                <a:lnTo>
                  <a:pt x="1822924" y="5420431"/>
                </a:lnTo>
                <a:lnTo>
                  <a:pt x="1800726" y="5420431"/>
                </a:lnTo>
                <a:lnTo>
                  <a:pt x="1800726" y="5383089"/>
                </a:lnTo>
                <a:cubicBezTo>
                  <a:pt x="1800726" y="5362898"/>
                  <a:pt x="1801730" y="5348357"/>
                  <a:pt x="1803738" y="5339466"/>
                </a:cubicBezTo>
                <a:cubicBezTo>
                  <a:pt x="1805746" y="5330575"/>
                  <a:pt x="1810162" y="5321856"/>
                  <a:pt x="1816988" y="5313309"/>
                </a:cubicBezTo>
                <a:cubicBezTo>
                  <a:pt x="1823814" y="5304763"/>
                  <a:pt x="1832218" y="5300489"/>
                  <a:pt x="1842198" y="5300489"/>
                </a:cubicBezTo>
                <a:cubicBezTo>
                  <a:pt x="1851490" y="5300489"/>
                  <a:pt x="1856652" y="5304419"/>
                  <a:pt x="1857686" y="5312277"/>
                </a:cubicBezTo>
                <a:cubicBezTo>
                  <a:pt x="1858718" y="5320135"/>
                  <a:pt x="1859234" y="5333357"/>
                  <a:pt x="1859234" y="5351942"/>
                </a:cubicBezTo>
                <a:lnTo>
                  <a:pt x="1859234" y="5420431"/>
                </a:lnTo>
                <a:lnTo>
                  <a:pt x="1837036" y="5420431"/>
                </a:lnTo>
                <a:lnTo>
                  <a:pt x="1837036" y="5429207"/>
                </a:lnTo>
                <a:lnTo>
                  <a:pt x="1914816" y="5429207"/>
                </a:lnTo>
                <a:lnTo>
                  <a:pt x="1914816" y="5420431"/>
                </a:lnTo>
                <a:lnTo>
                  <a:pt x="1892618" y="5420431"/>
                </a:lnTo>
                <a:lnTo>
                  <a:pt x="1892618" y="5355212"/>
                </a:lnTo>
                <a:cubicBezTo>
                  <a:pt x="1892618" y="5337545"/>
                  <a:pt x="1891500" y="5324696"/>
                  <a:pt x="1889262" y="5316665"/>
                </a:cubicBezTo>
                <a:cubicBezTo>
                  <a:pt x="1887026" y="5308635"/>
                  <a:pt x="1881948" y="5302468"/>
                  <a:pt x="1874034" y="5298166"/>
                </a:cubicBezTo>
                <a:cubicBezTo>
                  <a:pt x="1866118" y="5293864"/>
                  <a:pt x="1857972" y="5291713"/>
                  <a:pt x="1849598" y="5291713"/>
                </a:cubicBezTo>
                <a:cubicBezTo>
                  <a:pt x="1828948" y="5291713"/>
                  <a:pt x="1812886" y="5302554"/>
                  <a:pt x="1801414" y="5324237"/>
                </a:cubicBezTo>
                <a:lnTo>
                  <a:pt x="1800726" y="5324237"/>
                </a:lnTo>
                <a:close/>
                <a:moveTo>
                  <a:pt x="1319760" y="5195863"/>
                </a:moveTo>
                <a:cubicBezTo>
                  <a:pt x="1301176" y="5195863"/>
                  <a:pt x="1285142" y="5204611"/>
                  <a:pt x="1271662" y="5222106"/>
                </a:cubicBezTo>
                <a:cubicBezTo>
                  <a:pt x="1258184" y="5239601"/>
                  <a:pt x="1251902" y="5263549"/>
                  <a:pt x="1252820" y="5293950"/>
                </a:cubicBezTo>
                <a:lnTo>
                  <a:pt x="1224254" y="5293950"/>
                </a:lnTo>
                <a:lnTo>
                  <a:pt x="1224254" y="5302726"/>
                </a:lnTo>
                <a:lnTo>
                  <a:pt x="1252820" y="5302726"/>
                </a:lnTo>
                <a:lnTo>
                  <a:pt x="1252820" y="5420431"/>
                </a:lnTo>
                <a:lnTo>
                  <a:pt x="1227180" y="5420431"/>
                </a:lnTo>
                <a:lnTo>
                  <a:pt x="1227180" y="5429207"/>
                </a:lnTo>
                <a:lnTo>
                  <a:pt x="1315630" y="5429207"/>
                </a:lnTo>
                <a:lnTo>
                  <a:pt x="1315630" y="5420431"/>
                </a:lnTo>
                <a:lnTo>
                  <a:pt x="1286720" y="5420431"/>
                </a:lnTo>
                <a:lnTo>
                  <a:pt x="1286720" y="5302726"/>
                </a:lnTo>
                <a:lnTo>
                  <a:pt x="1318728" y="5302726"/>
                </a:lnTo>
                <a:lnTo>
                  <a:pt x="1318728" y="5293950"/>
                </a:lnTo>
                <a:lnTo>
                  <a:pt x="1286720" y="5293950"/>
                </a:lnTo>
                <a:lnTo>
                  <a:pt x="1286720" y="5265040"/>
                </a:lnTo>
                <a:cubicBezTo>
                  <a:pt x="1286720" y="5247603"/>
                  <a:pt x="1287352" y="5234955"/>
                  <a:pt x="1288614" y="5227096"/>
                </a:cubicBezTo>
                <a:cubicBezTo>
                  <a:pt x="1289876" y="5219238"/>
                  <a:pt x="1293374" y="5213358"/>
                  <a:pt x="1299110" y="5209458"/>
                </a:cubicBezTo>
                <a:cubicBezTo>
                  <a:pt x="1304846" y="5205557"/>
                  <a:pt x="1310926" y="5203607"/>
                  <a:pt x="1317350" y="5203607"/>
                </a:cubicBezTo>
                <a:cubicBezTo>
                  <a:pt x="1324004" y="5203607"/>
                  <a:pt x="1329052" y="5205156"/>
                  <a:pt x="1332494" y="5208253"/>
                </a:cubicBezTo>
                <a:cubicBezTo>
                  <a:pt x="1324922" y="5212727"/>
                  <a:pt x="1321136" y="5218349"/>
                  <a:pt x="1321136" y="5225117"/>
                </a:cubicBezTo>
                <a:cubicBezTo>
                  <a:pt x="1321136" y="5229477"/>
                  <a:pt x="1322628" y="5233090"/>
                  <a:pt x="1325610" y="5235958"/>
                </a:cubicBezTo>
                <a:cubicBezTo>
                  <a:pt x="1328594" y="5238826"/>
                  <a:pt x="1332150" y="5240260"/>
                  <a:pt x="1336280" y="5240260"/>
                </a:cubicBezTo>
                <a:cubicBezTo>
                  <a:pt x="1341098" y="5240260"/>
                  <a:pt x="1345084" y="5238540"/>
                  <a:pt x="1348240" y="5235098"/>
                </a:cubicBezTo>
                <a:cubicBezTo>
                  <a:pt x="1351394" y="5231656"/>
                  <a:pt x="1352972" y="5227412"/>
                  <a:pt x="1352972" y="5222364"/>
                </a:cubicBezTo>
                <a:cubicBezTo>
                  <a:pt x="1352972" y="5215022"/>
                  <a:pt x="1349674" y="5208769"/>
                  <a:pt x="1343078" y="5203607"/>
                </a:cubicBezTo>
                <a:cubicBezTo>
                  <a:pt x="1336480" y="5198444"/>
                  <a:pt x="1328708" y="5195863"/>
                  <a:pt x="1319760" y="5195863"/>
                </a:cubicBezTo>
                <a:close/>
                <a:moveTo>
                  <a:pt x="599344" y="5195863"/>
                </a:moveTo>
                <a:cubicBezTo>
                  <a:pt x="587872" y="5197584"/>
                  <a:pt x="576342" y="5198444"/>
                  <a:pt x="564754" y="5198444"/>
                </a:cubicBezTo>
                <a:lnTo>
                  <a:pt x="533436" y="5198444"/>
                </a:lnTo>
                <a:lnTo>
                  <a:pt x="533436" y="5207221"/>
                </a:lnTo>
                <a:lnTo>
                  <a:pt x="564754" y="5207221"/>
                </a:lnTo>
                <a:lnTo>
                  <a:pt x="564754" y="5313912"/>
                </a:lnTo>
                <a:lnTo>
                  <a:pt x="564066" y="5313912"/>
                </a:lnTo>
                <a:cubicBezTo>
                  <a:pt x="555578" y="5297736"/>
                  <a:pt x="542326" y="5289648"/>
                  <a:pt x="524316" y="5289648"/>
                </a:cubicBezTo>
                <a:cubicBezTo>
                  <a:pt x="506648" y="5289648"/>
                  <a:pt x="491304" y="5296990"/>
                  <a:pt x="478284" y="5311675"/>
                </a:cubicBezTo>
                <a:cubicBezTo>
                  <a:pt x="465262" y="5326359"/>
                  <a:pt x="458752" y="5343453"/>
                  <a:pt x="458752" y="5362955"/>
                </a:cubicBezTo>
                <a:cubicBezTo>
                  <a:pt x="458752" y="5381196"/>
                  <a:pt x="464918" y="5397515"/>
                  <a:pt x="477250" y="5411913"/>
                </a:cubicBezTo>
                <a:cubicBezTo>
                  <a:pt x="489584" y="5426310"/>
                  <a:pt x="503838" y="5433509"/>
                  <a:pt x="520014" y="5433509"/>
                </a:cubicBezTo>
                <a:cubicBezTo>
                  <a:pt x="540204" y="5433509"/>
                  <a:pt x="554888" y="5423356"/>
                  <a:pt x="564066" y="5403050"/>
                </a:cubicBezTo>
                <a:lnTo>
                  <a:pt x="564754" y="5403050"/>
                </a:lnTo>
                <a:lnTo>
                  <a:pt x="564754" y="5431272"/>
                </a:lnTo>
                <a:cubicBezTo>
                  <a:pt x="578292" y="5429895"/>
                  <a:pt x="591140" y="5429207"/>
                  <a:pt x="603302" y="5429207"/>
                </a:cubicBezTo>
                <a:lnTo>
                  <a:pt x="622574" y="5429207"/>
                </a:lnTo>
                <a:lnTo>
                  <a:pt x="622574" y="5420431"/>
                </a:lnTo>
                <a:lnTo>
                  <a:pt x="599344" y="5420431"/>
                </a:lnTo>
                <a:close/>
                <a:moveTo>
                  <a:pt x="4689908" y="4963240"/>
                </a:moveTo>
                <a:cubicBezTo>
                  <a:pt x="4682910" y="4963240"/>
                  <a:pt x="4677002" y="4965363"/>
                  <a:pt x="4672184" y="4969607"/>
                </a:cubicBezTo>
                <a:cubicBezTo>
                  <a:pt x="4667364" y="4973852"/>
                  <a:pt x="4664956" y="4979244"/>
                  <a:pt x="4664956" y="4985783"/>
                </a:cubicBezTo>
                <a:cubicBezTo>
                  <a:pt x="4664956" y="4991519"/>
                  <a:pt x="4666706" y="4996251"/>
                  <a:pt x="4670204" y="4999980"/>
                </a:cubicBezTo>
                <a:cubicBezTo>
                  <a:pt x="4673704" y="5003708"/>
                  <a:pt x="4678034" y="5005572"/>
                  <a:pt x="4683196" y="5005572"/>
                </a:cubicBezTo>
                <a:cubicBezTo>
                  <a:pt x="4691916" y="5005572"/>
                  <a:pt x="4697766" y="5001098"/>
                  <a:pt x="4700748" y="4992150"/>
                </a:cubicBezTo>
                <a:cubicBezTo>
                  <a:pt x="4702012" y="4988364"/>
                  <a:pt x="4703560" y="4986471"/>
                  <a:pt x="4705396" y="4986471"/>
                </a:cubicBezTo>
                <a:cubicBezTo>
                  <a:pt x="4709870" y="4986471"/>
                  <a:pt x="4712106" y="4991519"/>
                  <a:pt x="4712106" y="5001615"/>
                </a:cubicBezTo>
                <a:cubicBezTo>
                  <a:pt x="4712106" y="5016414"/>
                  <a:pt x="4701782" y="5032876"/>
                  <a:pt x="4681132" y="5051002"/>
                </a:cubicBezTo>
                <a:lnTo>
                  <a:pt x="4686466" y="5056681"/>
                </a:lnTo>
                <a:cubicBezTo>
                  <a:pt x="4710214" y="5036605"/>
                  <a:pt x="4722088" y="5017102"/>
                  <a:pt x="4722088" y="4998173"/>
                </a:cubicBezTo>
                <a:cubicBezTo>
                  <a:pt x="4722088" y="4988078"/>
                  <a:pt x="4718932" y="4979732"/>
                  <a:pt x="4712622" y="4973135"/>
                </a:cubicBezTo>
                <a:cubicBezTo>
                  <a:pt x="4706312" y="4966538"/>
                  <a:pt x="4698742" y="4963240"/>
                  <a:pt x="4689908" y="4963240"/>
                </a:cubicBezTo>
                <a:close/>
                <a:moveTo>
                  <a:pt x="3815310" y="4931233"/>
                </a:moveTo>
                <a:lnTo>
                  <a:pt x="3815310" y="4949818"/>
                </a:lnTo>
                <a:cubicBezTo>
                  <a:pt x="3815310" y="4957848"/>
                  <a:pt x="3814392" y="4964158"/>
                  <a:pt x="3812556" y="4968747"/>
                </a:cubicBezTo>
                <a:cubicBezTo>
                  <a:pt x="3810720" y="4973336"/>
                  <a:pt x="3807080" y="4977896"/>
                  <a:pt x="3801630" y="4982427"/>
                </a:cubicBezTo>
                <a:cubicBezTo>
                  <a:pt x="3796180" y="4986959"/>
                  <a:pt x="3790072" y="4989225"/>
                  <a:pt x="3783302" y="4989225"/>
                </a:cubicBezTo>
                <a:cubicBezTo>
                  <a:pt x="3778026" y="4989225"/>
                  <a:pt x="3773350" y="4987102"/>
                  <a:pt x="3769278" y="4982858"/>
                </a:cubicBezTo>
                <a:cubicBezTo>
                  <a:pt x="3765206" y="4978613"/>
                  <a:pt x="3763168" y="4972647"/>
                  <a:pt x="3763168" y="4964961"/>
                </a:cubicBezTo>
                <a:cubicBezTo>
                  <a:pt x="3763168" y="4954407"/>
                  <a:pt x="3766554" y="4946348"/>
                  <a:pt x="3773322" y="4940783"/>
                </a:cubicBezTo>
                <a:cubicBezTo>
                  <a:pt x="3780090" y="4935219"/>
                  <a:pt x="3794086" y="4932036"/>
                  <a:pt x="3815310" y="4931233"/>
                </a:cubicBezTo>
                <a:close/>
                <a:moveTo>
                  <a:pt x="2243686" y="4931233"/>
                </a:moveTo>
                <a:lnTo>
                  <a:pt x="2243686" y="4949818"/>
                </a:lnTo>
                <a:cubicBezTo>
                  <a:pt x="2243686" y="4957848"/>
                  <a:pt x="2242768" y="4964158"/>
                  <a:pt x="2240932" y="4968747"/>
                </a:cubicBezTo>
                <a:cubicBezTo>
                  <a:pt x="2239096" y="4973336"/>
                  <a:pt x="2235454" y="4977896"/>
                  <a:pt x="2230004" y="4982427"/>
                </a:cubicBezTo>
                <a:cubicBezTo>
                  <a:pt x="2224556" y="4986959"/>
                  <a:pt x="2218446" y="4989225"/>
                  <a:pt x="2211678" y="4989225"/>
                </a:cubicBezTo>
                <a:cubicBezTo>
                  <a:pt x="2206400" y="4989225"/>
                  <a:pt x="2201726" y="4987102"/>
                  <a:pt x="2197652" y="4982858"/>
                </a:cubicBezTo>
                <a:cubicBezTo>
                  <a:pt x="2193580" y="4978613"/>
                  <a:pt x="2191544" y="4972647"/>
                  <a:pt x="2191544" y="4964961"/>
                </a:cubicBezTo>
                <a:cubicBezTo>
                  <a:pt x="2191544" y="4954407"/>
                  <a:pt x="2194928" y="4946348"/>
                  <a:pt x="2201696" y="4940783"/>
                </a:cubicBezTo>
                <a:cubicBezTo>
                  <a:pt x="2208466" y="4935219"/>
                  <a:pt x="2222462" y="4932036"/>
                  <a:pt x="2243686" y="4931233"/>
                </a:cubicBezTo>
                <a:close/>
                <a:moveTo>
                  <a:pt x="5273788" y="4868767"/>
                </a:moveTo>
                <a:cubicBezTo>
                  <a:pt x="5282508" y="4868767"/>
                  <a:pt x="5289362" y="4870746"/>
                  <a:pt x="5294352" y="4874704"/>
                </a:cubicBezTo>
                <a:cubicBezTo>
                  <a:pt x="5299342" y="4878662"/>
                  <a:pt x="5302556" y="4884025"/>
                  <a:pt x="5303988" y="4890793"/>
                </a:cubicBezTo>
                <a:cubicBezTo>
                  <a:pt x="5305424" y="4897562"/>
                  <a:pt x="5306140" y="4911501"/>
                  <a:pt x="5306140" y="4932609"/>
                </a:cubicBezTo>
                <a:cubicBezTo>
                  <a:pt x="5306140" y="4953603"/>
                  <a:pt x="5305424" y="4967628"/>
                  <a:pt x="5303988" y="4974684"/>
                </a:cubicBezTo>
                <a:cubicBezTo>
                  <a:pt x="5302556" y="4981739"/>
                  <a:pt x="5299170" y="4987246"/>
                  <a:pt x="5293836" y="4991204"/>
                </a:cubicBezTo>
                <a:cubicBezTo>
                  <a:pt x="5288500" y="4995161"/>
                  <a:pt x="5281820" y="4997140"/>
                  <a:pt x="5273788" y="4997140"/>
                </a:cubicBezTo>
                <a:cubicBezTo>
                  <a:pt x="5265872" y="4997140"/>
                  <a:pt x="5259304" y="4995190"/>
                  <a:pt x="5254084" y="4991290"/>
                </a:cubicBezTo>
                <a:cubicBezTo>
                  <a:pt x="5248866" y="4987389"/>
                  <a:pt x="5245480" y="4981997"/>
                  <a:pt x="5243932" y="4975114"/>
                </a:cubicBezTo>
                <a:cubicBezTo>
                  <a:pt x="5242384" y="4968230"/>
                  <a:pt x="5241608" y="4954177"/>
                  <a:pt x="5241608" y="4932954"/>
                </a:cubicBezTo>
                <a:cubicBezTo>
                  <a:pt x="5241608" y="4911845"/>
                  <a:pt x="5242240" y="4897906"/>
                  <a:pt x="5243502" y="4891138"/>
                </a:cubicBezTo>
                <a:cubicBezTo>
                  <a:pt x="5244764" y="4884369"/>
                  <a:pt x="5248062" y="4878948"/>
                  <a:pt x="5253396" y="4874876"/>
                </a:cubicBezTo>
                <a:cubicBezTo>
                  <a:pt x="5258732" y="4870803"/>
                  <a:pt x="5265528" y="4868767"/>
                  <a:pt x="5273788" y="4868767"/>
                </a:cubicBezTo>
                <a:close/>
                <a:moveTo>
                  <a:pt x="4303676" y="4868767"/>
                </a:moveTo>
                <a:cubicBezTo>
                  <a:pt x="4320310" y="4868767"/>
                  <a:pt x="4328628" y="4877945"/>
                  <a:pt x="4328628" y="4896300"/>
                </a:cubicBezTo>
                <a:cubicBezTo>
                  <a:pt x="4328628" y="4900545"/>
                  <a:pt x="4328168" y="4906740"/>
                  <a:pt x="4327252" y="4914885"/>
                </a:cubicBezTo>
                <a:lnTo>
                  <a:pt x="4277176" y="4914885"/>
                </a:lnTo>
                <a:lnTo>
                  <a:pt x="4277176" y="4893375"/>
                </a:lnTo>
                <a:cubicBezTo>
                  <a:pt x="4277176" y="4885803"/>
                  <a:pt x="4279526" y="4879809"/>
                  <a:pt x="4284230" y="4875392"/>
                </a:cubicBezTo>
                <a:cubicBezTo>
                  <a:pt x="4288934" y="4870975"/>
                  <a:pt x="4295416" y="4868767"/>
                  <a:pt x="4303676" y="4868767"/>
                </a:cubicBezTo>
                <a:close/>
                <a:moveTo>
                  <a:pt x="3627400" y="4868767"/>
                </a:moveTo>
                <a:cubicBezTo>
                  <a:pt x="3644036" y="4868767"/>
                  <a:pt x="3652352" y="4877945"/>
                  <a:pt x="3652352" y="4896300"/>
                </a:cubicBezTo>
                <a:cubicBezTo>
                  <a:pt x="3652352" y="4900545"/>
                  <a:pt x="3651894" y="4906740"/>
                  <a:pt x="3650976" y="4914885"/>
                </a:cubicBezTo>
                <a:lnTo>
                  <a:pt x="3600900" y="4914885"/>
                </a:lnTo>
                <a:lnTo>
                  <a:pt x="3600900" y="4893375"/>
                </a:lnTo>
                <a:cubicBezTo>
                  <a:pt x="3600900" y="4885803"/>
                  <a:pt x="3603252" y="4879809"/>
                  <a:pt x="3607956" y="4875392"/>
                </a:cubicBezTo>
                <a:cubicBezTo>
                  <a:pt x="3612658" y="4870975"/>
                  <a:pt x="3619140" y="4868767"/>
                  <a:pt x="3627400" y="4868767"/>
                </a:cubicBezTo>
                <a:close/>
                <a:moveTo>
                  <a:pt x="3160676" y="4868767"/>
                </a:moveTo>
                <a:cubicBezTo>
                  <a:pt x="3177310" y="4868767"/>
                  <a:pt x="3185628" y="4877945"/>
                  <a:pt x="3185628" y="4896300"/>
                </a:cubicBezTo>
                <a:cubicBezTo>
                  <a:pt x="3185628" y="4900545"/>
                  <a:pt x="3185168" y="4906740"/>
                  <a:pt x="3184252" y="4914885"/>
                </a:cubicBezTo>
                <a:lnTo>
                  <a:pt x="3134176" y="4914885"/>
                </a:lnTo>
                <a:lnTo>
                  <a:pt x="3134176" y="4893375"/>
                </a:lnTo>
                <a:cubicBezTo>
                  <a:pt x="3134176" y="4885803"/>
                  <a:pt x="3136526" y="4879809"/>
                  <a:pt x="3141230" y="4875392"/>
                </a:cubicBezTo>
                <a:cubicBezTo>
                  <a:pt x="3145934" y="4870975"/>
                  <a:pt x="3152416" y="4868767"/>
                  <a:pt x="3160676" y="4868767"/>
                </a:cubicBezTo>
                <a:close/>
                <a:moveTo>
                  <a:pt x="1484276" y="4868767"/>
                </a:moveTo>
                <a:cubicBezTo>
                  <a:pt x="1500910" y="4868767"/>
                  <a:pt x="1509228" y="4877945"/>
                  <a:pt x="1509228" y="4896300"/>
                </a:cubicBezTo>
                <a:cubicBezTo>
                  <a:pt x="1509228" y="4900545"/>
                  <a:pt x="1508768" y="4906740"/>
                  <a:pt x="1507850" y="4914885"/>
                </a:cubicBezTo>
                <a:lnTo>
                  <a:pt x="1457774" y="4914885"/>
                </a:lnTo>
                <a:lnTo>
                  <a:pt x="1457774" y="4893375"/>
                </a:lnTo>
                <a:cubicBezTo>
                  <a:pt x="1457774" y="4885803"/>
                  <a:pt x="1460126" y="4879809"/>
                  <a:pt x="1464830" y="4875392"/>
                </a:cubicBezTo>
                <a:cubicBezTo>
                  <a:pt x="1469534" y="4870975"/>
                  <a:pt x="1476016" y="4868767"/>
                  <a:pt x="1484276" y="4868767"/>
                </a:cubicBezTo>
                <a:close/>
                <a:moveTo>
                  <a:pt x="1035164" y="4868767"/>
                </a:moveTo>
                <a:cubicBezTo>
                  <a:pt x="1043882" y="4868767"/>
                  <a:pt x="1050736" y="4870746"/>
                  <a:pt x="1055728" y="4874704"/>
                </a:cubicBezTo>
                <a:cubicBezTo>
                  <a:pt x="1060718" y="4878662"/>
                  <a:pt x="1063930" y="4884025"/>
                  <a:pt x="1065364" y="4890793"/>
                </a:cubicBezTo>
                <a:cubicBezTo>
                  <a:pt x="1066798" y="4897562"/>
                  <a:pt x="1067514" y="4911501"/>
                  <a:pt x="1067514" y="4932609"/>
                </a:cubicBezTo>
                <a:cubicBezTo>
                  <a:pt x="1067514" y="4953603"/>
                  <a:pt x="1066798" y="4967628"/>
                  <a:pt x="1065364" y="4974684"/>
                </a:cubicBezTo>
                <a:cubicBezTo>
                  <a:pt x="1063930" y="4981739"/>
                  <a:pt x="1060546" y="4987246"/>
                  <a:pt x="1055212" y="4991204"/>
                </a:cubicBezTo>
                <a:cubicBezTo>
                  <a:pt x="1049876" y="4995161"/>
                  <a:pt x="1043194" y="4997140"/>
                  <a:pt x="1035164" y="4997140"/>
                </a:cubicBezTo>
                <a:cubicBezTo>
                  <a:pt x="1027248" y="4997140"/>
                  <a:pt x="1020680" y="4995190"/>
                  <a:pt x="1015460" y="4991290"/>
                </a:cubicBezTo>
                <a:cubicBezTo>
                  <a:pt x="1010240" y="4987389"/>
                  <a:pt x="1006856" y="4981997"/>
                  <a:pt x="1005308" y="4975114"/>
                </a:cubicBezTo>
                <a:cubicBezTo>
                  <a:pt x="1003758" y="4968230"/>
                  <a:pt x="1002984" y="4954177"/>
                  <a:pt x="1002984" y="4932954"/>
                </a:cubicBezTo>
                <a:cubicBezTo>
                  <a:pt x="1002984" y="4911845"/>
                  <a:pt x="1003614" y="4897906"/>
                  <a:pt x="1004876" y="4891138"/>
                </a:cubicBezTo>
                <a:cubicBezTo>
                  <a:pt x="1006138" y="4884369"/>
                  <a:pt x="1009438" y="4878948"/>
                  <a:pt x="1014772" y="4874876"/>
                </a:cubicBezTo>
                <a:cubicBezTo>
                  <a:pt x="1020106" y="4870803"/>
                  <a:pt x="1026904" y="4868767"/>
                  <a:pt x="1035164" y="4868767"/>
                </a:cubicBezTo>
                <a:close/>
                <a:moveTo>
                  <a:pt x="499322" y="4865325"/>
                </a:moveTo>
                <a:lnTo>
                  <a:pt x="499322" y="4874101"/>
                </a:lnTo>
                <a:lnTo>
                  <a:pt x="524274" y="4874101"/>
                </a:lnTo>
                <a:lnTo>
                  <a:pt x="524274" y="4950162"/>
                </a:lnTo>
                <a:cubicBezTo>
                  <a:pt x="524274" y="4971730"/>
                  <a:pt x="528146" y="4985869"/>
                  <a:pt x="535890" y="4992580"/>
                </a:cubicBezTo>
                <a:cubicBezTo>
                  <a:pt x="543632" y="4999291"/>
                  <a:pt x="553872" y="5002647"/>
                  <a:pt x="566606" y="5002647"/>
                </a:cubicBezTo>
                <a:cubicBezTo>
                  <a:pt x="588748" y="5002647"/>
                  <a:pt x="604980" y="4991978"/>
                  <a:pt x="615306" y="4970640"/>
                </a:cubicBezTo>
                <a:lnTo>
                  <a:pt x="615994" y="4970640"/>
                </a:lnTo>
                <a:lnTo>
                  <a:pt x="615994" y="5002647"/>
                </a:lnTo>
                <a:cubicBezTo>
                  <a:pt x="620698" y="5001270"/>
                  <a:pt x="631998" y="5000582"/>
                  <a:pt x="649894" y="5000582"/>
                </a:cubicBezTo>
                <a:lnTo>
                  <a:pt x="673126" y="5000582"/>
                </a:lnTo>
                <a:lnTo>
                  <a:pt x="673126" y="4991806"/>
                </a:lnTo>
                <a:lnTo>
                  <a:pt x="649894" y="4991806"/>
                </a:lnTo>
                <a:lnTo>
                  <a:pt x="649894" y="4865325"/>
                </a:lnTo>
                <a:lnTo>
                  <a:pt x="588804" y="4865325"/>
                </a:lnTo>
                <a:lnTo>
                  <a:pt x="588804" y="4874101"/>
                </a:lnTo>
                <a:lnTo>
                  <a:pt x="616338" y="4874101"/>
                </a:lnTo>
                <a:lnTo>
                  <a:pt x="616338" y="4925898"/>
                </a:lnTo>
                <a:cubicBezTo>
                  <a:pt x="616338" y="4948613"/>
                  <a:pt x="611864" y="4965621"/>
                  <a:pt x="602916" y="4976921"/>
                </a:cubicBezTo>
                <a:cubicBezTo>
                  <a:pt x="593968" y="4988221"/>
                  <a:pt x="584216" y="4993871"/>
                  <a:pt x="573662" y="4993871"/>
                </a:cubicBezTo>
                <a:cubicBezTo>
                  <a:pt x="566548" y="4993871"/>
                  <a:pt x="562132" y="4991146"/>
                  <a:pt x="560412" y="4985697"/>
                </a:cubicBezTo>
                <a:cubicBezTo>
                  <a:pt x="558690" y="4980248"/>
                  <a:pt x="557830" y="4970410"/>
                  <a:pt x="557830" y="4956185"/>
                </a:cubicBezTo>
                <a:lnTo>
                  <a:pt x="557830" y="4865325"/>
                </a:lnTo>
                <a:close/>
                <a:moveTo>
                  <a:pt x="3950450" y="4863088"/>
                </a:moveTo>
                <a:cubicBezTo>
                  <a:pt x="3942880" y="4864580"/>
                  <a:pt x="3931866" y="4865325"/>
                  <a:pt x="3917410" y="4865325"/>
                </a:cubicBezTo>
                <a:lnTo>
                  <a:pt x="3889190" y="4865325"/>
                </a:lnTo>
                <a:lnTo>
                  <a:pt x="3889190" y="4874101"/>
                </a:lnTo>
                <a:lnTo>
                  <a:pt x="3917066" y="4874101"/>
                </a:lnTo>
                <a:lnTo>
                  <a:pt x="3917066" y="4991806"/>
                </a:lnTo>
                <a:lnTo>
                  <a:pt x="3889190" y="4991806"/>
                </a:lnTo>
                <a:lnTo>
                  <a:pt x="3889190" y="5000582"/>
                </a:lnTo>
                <a:lnTo>
                  <a:pt x="3979016" y="5000582"/>
                </a:lnTo>
                <a:lnTo>
                  <a:pt x="3979016" y="4991806"/>
                </a:lnTo>
                <a:lnTo>
                  <a:pt x="3950450" y="4991806"/>
                </a:lnTo>
                <a:lnTo>
                  <a:pt x="3950450" y="4938976"/>
                </a:lnTo>
                <a:cubicBezTo>
                  <a:pt x="3950450" y="4917982"/>
                  <a:pt x="3953376" y="4902380"/>
                  <a:pt x="3959226" y="4892170"/>
                </a:cubicBezTo>
                <a:cubicBezTo>
                  <a:pt x="3965078" y="4881960"/>
                  <a:pt x="3969896" y="4876855"/>
                  <a:pt x="3973682" y="4876855"/>
                </a:cubicBezTo>
                <a:cubicBezTo>
                  <a:pt x="3976092" y="4876855"/>
                  <a:pt x="3977296" y="4878174"/>
                  <a:pt x="3977296" y="4880813"/>
                </a:cubicBezTo>
                <a:lnTo>
                  <a:pt x="3976608" y="4888212"/>
                </a:lnTo>
                <a:cubicBezTo>
                  <a:pt x="3976608" y="4898078"/>
                  <a:pt x="3981540" y="4903011"/>
                  <a:pt x="3991406" y="4903011"/>
                </a:cubicBezTo>
                <a:cubicBezTo>
                  <a:pt x="3996798" y="4903011"/>
                  <a:pt x="4001186" y="4901319"/>
                  <a:pt x="4004570" y="4897935"/>
                </a:cubicBezTo>
                <a:cubicBezTo>
                  <a:pt x="4007954" y="4894551"/>
                  <a:pt x="4009648" y="4890105"/>
                  <a:pt x="4009648" y="4884598"/>
                </a:cubicBezTo>
                <a:cubicBezTo>
                  <a:pt x="4009648" y="4878633"/>
                  <a:pt x="4007554" y="4873557"/>
                  <a:pt x="4003366" y="4869369"/>
                </a:cubicBezTo>
                <a:cubicBezTo>
                  <a:pt x="3999178" y="4865182"/>
                  <a:pt x="3993644" y="4863088"/>
                  <a:pt x="3986760" y="4863088"/>
                </a:cubicBezTo>
                <a:cubicBezTo>
                  <a:pt x="3971044" y="4863088"/>
                  <a:pt x="3959170" y="4873929"/>
                  <a:pt x="3951140" y="4895612"/>
                </a:cubicBezTo>
                <a:lnTo>
                  <a:pt x="3950450" y="4895612"/>
                </a:lnTo>
                <a:close/>
                <a:moveTo>
                  <a:pt x="3799478" y="4863088"/>
                </a:moveTo>
                <a:cubicBezTo>
                  <a:pt x="3780320" y="4863088"/>
                  <a:pt x="3765378" y="4866214"/>
                  <a:pt x="3754652" y="4872467"/>
                </a:cubicBezTo>
                <a:cubicBezTo>
                  <a:pt x="3743924" y="4878719"/>
                  <a:pt x="3738562" y="4886434"/>
                  <a:pt x="3738562" y="4895612"/>
                </a:cubicBezTo>
                <a:cubicBezTo>
                  <a:pt x="3738562" y="4899856"/>
                  <a:pt x="3739938" y="4903556"/>
                  <a:pt x="3742692" y="4906711"/>
                </a:cubicBezTo>
                <a:cubicBezTo>
                  <a:pt x="3745444" y="4909866"/>
                  <a:pt x="3749346" y="4911443"/>
                  <a:pt x="3754392" y="4911443"/>
                </a:cubicBezTo>
                <a:cubicBezTo>
                  <a:pt x="3758294" y="4911443"/>
                  <a:pt x="3761792" y="4910210"/>
                  <a:pt x="3764890" y="4907743"/>
                </a:cubicBezTo>
                <a:cubicBezTo>
                  <a:pt x="3767988" y="4905277"/>
                  <a:pt x="3769536" y="4901692"/>
                  <a:pt x="3769536" y="4896988"/>
                </a:cubicBezTo>
                <a:cubicBezTo>
                  <a:pt x="3769536" y="4893662"/>
                  <a:pt x="3768762" y="4890765"/>
                  <a:pt x="3767212" y="4888298"/>
                </a:cubicBezTo>
                <a:cubicBezTo>
                  <a:pt x="3765664" y="4885832"/>
                  <a:pt x="3764890" y="4883566"/>
                  <a:pt x="3764890" y="4881501"/>
                </a:cubicBezTo>
                <a:cubicBezTo>
                  <a:pt x="3764890" y="4874388"/>
                  <a:pt x="3774182" y="4870832"/>
                  <a:pt x="3792768" y="4870832"/>
                </a:cubicBezTo>
                <a:cubicBezTo>
                  <a:pt x="3803092" y="4870832"/>
                  <a:pt x="3809430" y="4873069"/>
                  <a:pt x="3811782" y="4877543"/>
                </a:cubicBezTo>
                <a:cubicBezTo>
                  <a:pt x="3814134" y="4882017"/>
                  <a:pt x="3815310" y="4891424"/>
                  <a:pt x="3815310" y="4905765"/>
                </a:cubicBezTo>
                <a:lnTo>
                  <a:pt x="3815310" y="4923317"/>
                </a:lnTo>
                <a:cubicBezTo>
                  <a:pt x="3757720" y="4926070"/>
                  <a:pt x="3728924" y="4942074"/>
                  <a:pt x="3728924" y="4971328"/>
                </a:cubicBezTo>
                <a:cubicBezTo>
                  <a:pt x="3728924" y="4980735"/>
                  <a:pt x="3732480" y="4988680"/>
                  <a:pt x="3739594" y="4995161"/>
                </a:cubicBezTo>
                <a:cubicBezTo>
                  <a:pt x="3746706" y="5001643"/>
                  <a:pt x="3756228" y="5004884"/>
                  <a:pt x="3768160" y="5004884"/>
                </a:cubicBezTo>
                <a:cubicBezTo>
                  <a:pt x="3786170" y="5004884"/>
                  <a:pt x="3801888" y="4995706"/>
                  <a:pt x="3815310" y="4977351"/>
                </a:cubicBezTo>
                <a:cubicBezTo>
                  <a:pt x="3818408" y="4995706"/>
                  <a:pt x="3827930" y="5004884"/>
                  <a:pt x="3843876" y="5004884"/>
                </a:cubicBezTo>
                <a:cubicBezTo>
                  <a:pt x="3860396" y="5004884"/>
                  <a:pt x="3870148" y="4996510"/>
                  <a:pt x="3873130" y="4979760"/>
                </a:cubicBezTo>
                <a:lnTo>
                  <a:pt x="3869000" y="4979760"/>
                </a:lnTo>
                <a:cubicBezTo>
                  <a:pt x="3865100" y="4985381"/>
                  <a:pt x="3861084" y="4988192"/>
                  <a:pt x="3856954" y="4988192"/>
                </a:cubicBezTo>
                <a:cubicBezTo>
                  <a:pt x="3854200" y="4988192"/>
                  <a:pt x="3852164" y="4987045"/>
                  <a:pt x="3850844" y="4984750"/>
                </a:cubicBezTo>
                <a:cubicBezTo>
                  <a:pt x="3849526" y="4982456"/>
                  <a:pt x="3848866" y="4976663"/>
                  <a:pt x="3848866" y="4967370"/>
                </a:cubicBezTo>
                <a:lnTo>
                  <a:pt x="3848866" y="4904044"/>
                </a:lnTo>
                <a:cubicBezTo>
                  <a:pt x="3848866" y="4894407"/>
                  <a:pt x="3848034" y="4886950"/>
                  <a:pt x="3846372" y="4881673"/>
                </a:cubicBezTo>
                <a:cubicBezTo>
                  <a:pt x="3844708" y="4876396"/>
                  <a:pt x="3840320" y="4871979"/>
                  <a:pt x="3833206" y="4868423"/>
                </a:cubicBezTo>
                <a:cubicBezTo>
                  <a:pt x="3826094" y="4864866"/>
                  <a:pt x="3814852" y="4863088"/>
                  <a:pt x="3799478" y="4863088"/>
                </a:cubicBezTo>
                <a:close/>
                <a:moveTo>
                  <a:pt x="2227854" y="4863088"/>
                </a:moveTo>
                <a:cubicBezTo>
                  <a:pt x="2208694" y="4863088"/>
                  <a:pt x="2193752" y="4866214"/>
                  <a:pt x="2183026" y="4872467"/>
                </a:cubicBezTo>
                <a:cubicBezTo>
                  <a:pt x="2172300" y="4878719"/>
                  <a:pt x="2166936" y="4886434"/>
                  <a:pt x="2166936" y="4895612"/>
                </a:cubicBezTo>
                <a:cubicBezTo>
                  <a:pt x="2166936" y="4899856"/>
                  <a:pt x="2168312" y="4903556"/>
                  <a:pt x="2171066" y="4906711"/>
                </a:cubicBezTo>
                <a:cubicBezTo>
                  <a:pt x="2173820" y="4909866"/>
                  <a:pt x="2177720" y="4911443"/>
                  <a:pt x="2182768" y="4911443"/>
                </a:cubicBezTo>
                <a:cubicBezTo>
                  <a:pt x="2186668" y="4911443"/>
                  <a:pt x="2190168" y="4910210"/>
                  <a:pt x="2193264" y="4907743"/>
                </a:cubicBezTo>
                <a:cubicBezTo>
                  <a:pt x="2196362" y="4905277"/>
                  <a:pt x="2197912" y="4901692"/>
                  <a:pt x="2197912" y="4896988"/>
                </a:cubicBezTo>
                <a:cubicBezTo>
                  <a:pt x="2197912" y="4893662"/>
                  <a:pt x="2197136" y="4890765"/>
                  <a:pt x="2195588" y="4888298"/>
                </a:cubicBezTo>
                <a:cubicBezTo>
                  <a:pt x="2194040" y="4885832"/>
                  <a:pt x="2193264" y="4883566"/>
                  <a:pt x="2193264" y="4881501"/>
                </a:cubicBezTo>
                <a:cubicBezTo>
                  <a:pt x="2193264" y="4874388"/>
                  <a:pt x="2202558" y="4870832"/>
                  <a:pt x="2221142" y="4870832"/>
                </a:cubicBezTo>
                <a:cubicBezTo>
                  <a:pt x="2231468" y="4870832"/>
                  <a:pt x="2237806" y="4873069"/>
                  <a:pt x="2240158" y="4877543"/>
                </a:cubicBezTo>
                <a:cubicBezTo>
                  <a:pt x="2242510" y="4882017"/>
                  <a:pt x="2243686" y="4891424"/>
                  <a:pt x="2243686" y="4905765"/>
                </a:cubicBezTo>
                <a:lnTo>
                  <a:pt x="2243686" y="4923317"/>
                </a:lnTo>
                <a:cubicBezTo>
                  <a:pt x="2186094" y="4926070"/>
                  <a:pt x="2157300" y="4942074"/>
                  <a:pt x="2157300" y="4971328"/>
                </a:cubicBezTo>
                <a:cubicBezTo>
                  <a:pt x="2157300" y="4980735"/>
                  <a:pt x="2160856" y="4988680"/>
                  <a:pt x="2167968" y="4995161"/>
                </a:cubicBezTo>
                <a:cubicBezTo>
                  <a:pt x="2175082" y="5001643"/>
                  <a:pt x="2184604" y="5004884"/>
                  <a:pt x="2196534" y="5004884"/>
                </a:cubicBezTo>
                <a:cubicBezTo>
                  <a:pt x="2214546" y="5004884"/>
                  <a:pt x="2230262" y="4995706"/>
                  <a:pt x="2243686" y="4977351"/>
                </a:cubicBezTo>
                <a:cubicBezTo>
                  <a:pt x="2246782" y="4995706"/>
                  <a:pt x="2256304" y="5004884"/>
                  <a:pt x="2272250" y="5004884"/>
                </a:cubicBezTo>
                <a:cubicBezTo>
                  <a:pt x="2288770" y="5004884"/>
                  <a:pt x="2298522" y="4996510"/>
                  <a:pt x="2301504" y="4979760"/>
                </a:cubicBezTo>
                <a:lnTo>
                  <a:pt x="2297374" y="4979760"/>
                </a:lnTo>
                <a:cubicBezTo>
                  <a:pt x="2293474" y="4985381"/>
                  <a:pt x="2289460" y="4988192"/>
                  <a:pt x="2285328" y="4988192"/>
                </a:cubicBezTo>
                <a:cubicBezTo>
                  <a:pt x="2282576" y="4988192"/>
                  <a:pt x="2280540" y="4987045"/>
                  <a:pt x="2279220" y="4984750"/>
                </a:cubicBezTo>
                <a:cubicBezTo>
                  <a:pt x="2277900" y="4982456"/>
                  <a:pt x="2277242" y="4976663"/>
                  <a:pt x="2277242" y="4967370"/>
                </a:cubicBezTo>
                <a:lnTo>
                  <a:pt x="2277242" y="4904044"/>
                </a:lnTo>
                <a:cubicBezTo>
                  <a:pt x="2277242" y="4894407"/>
                  <a:pt x="2276410" y="4886950"/>
                  <a:pt x="2274746" y="4881673"/>
                </a:cubicBezTo>
                <a:cubicBezTo>
                  <a:pt x="2273082" y="4876396"/>
                  <a:pt x="2268694" y="4871979"/>
                  <a:pt x="2261582" y="4868423"/>
                </a:cubicBezTo>
                <a:cubicBezTo>
                  <a:pt x="2254468" y="4864866"/>
                  <a:pt x="2243226" y="4863088"/>
                  <a:pt x="2227854" y="4863088"/>
                </a:cubicBezTo>
                <a:close/>
                <a:moveTo>
                  <a:pt x="1626350" y="4863088"/>
                </a:moveTo>
                <a:cubicBezTo>
                  <a:pt x="1618780" y="4864580"/>
                  <a:pt x="1607766" y="4865325"/>
                  <a:pt x="1593310" y="4865325"/>
                </a:cubicBezTo>
                <a:lnTo>
                  <a:pt x="1565090" y="4865325"/>
                </a:lnTo>
                <a:lnTo>
                  <a:pt x="1565090" y="4874101"/>
                </a:lnTo>
                <a:lnTo>
                  <a:pt x="1592966" y="4874101"/>
                </a:lnTo>
                <a:lnTo>
                  <a:pt x="1592966" y="4991806"/>
                </a:lnTo>
                <a:lnTo>
                  <a:pt x="1565090" y="4991806"/>
                </a:lnTo>
                <a:lnTo>
                  <a:pt x="1565090" y="5000582"/>
                </a:lnTo>
                <a:lnTo>
                  <a:pt x="1654916" y="5000582"/>
                </a:lnTo>
                <a:lnTo>
                  <a:pt x="1654916" y="4991806"/>
                </a:lnTo>
                <a:lnTo>
                  <a:pt x="1626350" y="4991806"/>
                </a:lnTo>
                <a:lnTo>
                  <a:pt x="1626350" y="4938976"/>
                </a:lnTo>
                <a:cubicBezTo>
                  <a:pt x="1626350" y="4917982"/>
                  <a:pt x="1629276" y="4902380"/>
                  <a:pt x="1635126" y="4892170"/>
                </a:cubicBezTo>
                <a:cubicBezTo>
                  <a:pt x="1640978" y="4881960"/>
                  <a:pt x="1645796" y="4876855"/>
                  <a:pt x="1649582" y="4876855"/>
                </a:cubicBezTo>
                <a:cubicBezTo>
                  <a:pt x="1651992" y="4876855"/>
                  <a:pt x="1653196" y="4878174"/>
                  <a:pt x="1653196" y="4880813"/>
                </a:cubicBezTo>
                <a:lnTo>
                  <a:pt x="1652508" y="4888212"/>
                </a:lnTo>
                <a:cubicBezTo>
                  <a:pt x="1652508" y="4898078"/>
                  <a:pt x="1657440" y="4903011"/>
                  <a:pt x="1667306" y="4903011"/>
                </a:cubicBezTo>
                <a:cubicBezTo>
                  <a:pt x="1672698" y="4903011"/>
                  <a:pt x="1677086" y="4901319"/>
                  <a:pt x="1680470" y="4897935"/>
                </a:cubicBezTo>
                <a:cubicBezTo>
                  <a:pt x="1683854" y="4894551"/>
                  <a:pt x="1685548" y="4890105"/>
                  <a:pt x="1685548" y="4884598"/>
                </a:cubicBezTo>
                <a:cubicBezTo>
                  <a:pt x="1685548" y="4878633"/>
                  <a:pt x="1683454" y="4873557"/>
                  <a:pt x="1679266" y="4869369"/>
                </a:cubicBezTo>
                <a:cubicBezTo>
                  <a:pt x="1675078" y="4865182"/>
                  <a:pt x="1669544" y="4863088"/>
                  <a:pt x="1662660" y="4863088"/>
                </a:cubicBezTo>
                <a:cubicBezTo>
                  <a:pt x="1646944" y="4863088"/>
                  <a:pt x="1635070" y="4873929"/>
                  <a:pt x="1627040" y="4895612"/>
                </a:cubicBezTo>
                <a:lnTo>
                  <a:pt x="1626350" y="4895612"/>
                </a:lnTo>
                <a:close/>
                <a:moveTo>
                  <a:pt x="1190782" y="4863088"/>
                </a:moveTo>
                <a:cubicBezTo>
                  <a:pt x="1180228" y="4864580"/>
                  <a:pt x="1166002" y="4865325"/>
                  <a:pt x="1148106" y="4865325"/>
                </a:cubicBezTo>
                <a:lnTo>
                  <a:pt x="1132962" y="4865325"/>
                </a:lnTo>
                <a:lnTo>
                  <a:pt x="1132962" y="4874101"/>
                </a:lnTo>
                <a:lnTo>
                  <a:pt x="1157226" y="4874101"/>
                </a:lnTo>
                <a:lnTo>
                  <a:pt x="1157226" y="4991806"/>
                </a:lnTo>
                <a:lnTo>
                  <a:pt x="1132962" y="4991806"/>
                </a:lnTo>
                <a:lnTo>
                  <a:pt x="1132962" y="5000582"/>
                </a:lnTo>
                <a:lnTo>
                  <a:pt x="1212980" y="5000582"/>
                </a:lnTo>
                <a:lnTo>
                  <a:pt x="1212980" y="4991806"/>
                </a:lnTo>
                <a:lnTo>
                  <a:pt x="1190782" y="4991806"/>
                </a:lnTo>
                <a:lnTo>
                  <a:pt x="1190782" y="4948441"/>
                </a:lnTo>
                <a:cubicBezTo>
                  <a:pt x="1190782" y="4930659"/>
                  <a:pt x="1191670" y="4917696"/>
                  <a:pt x="1193450" y="4909550"/>
                </a:cubicBezTo>
                <a:cubicBezTo>
                  <a:pt x="1195228" y="4901405"/>
                  <a:pt x="1199758" y="4893030"/>
                  <a:pt x="1207044" y="4884426"/>
                </a:cubicBezTo>
                <a:cubicBezTo>
                  <a:pt x="1214328" y="4875822"/>
                  <a:pt x="1222846" y="4871520"/>
                  <a:pt x="1232598" y="4871520"/>
                </a:cubicBezTo>
                <a:cubicBezTo>
                  <a:pt x="1239710" y="4871520"/>
                  <a:pt x="1244214" y="4873987"/>
                  <a:pt x="1246106" y="4878920"/>
                </a:cubicBezTo>
                <a:cubicBezTo>
                  <a:pt x="1248000" y="4883853"/>
                  <a:pt x="1248946" y="4899283"/>
                  <a:pt x="1248946" y="4925210"/>
                </a:cubicBezTo>
                <a:lnTo>
                  <a:pt x="1248946" y="4991806"/>
                </a:lnTo>
                <a:lnTo>
                  <a:pt x="1226576" y="4991806"/>
                </a:lnTo>
                <a:lnTo>
                  <a:pt x="1226576" y="5000582"/>
                </a:lnTo>
                <a:lnTo>
                  <a:pt x="1304528" y="5000582"/>
                </a:lnTo>
                <a:lnTo>
                  <a:pt x="1304528" y="4991806"/>
                </a:lnTo>
                <a:lnTo>
                  <a:pt x="1282330" y="4991806"/>
                </a:lnTo>
                <a:lnTo>
                  <a:pt x="1282330" y="4947064"/>
                </a:lnTo>
                <a:cubicBezTo>
                  <a:pt x="1282330" y="4917696"/>
                  <a:pt x="1287234" y="4897763"/>
                  <a:pt x="1297042" y="4887266"/>
                </a:cubicBezTo>
                <a:cubicBezTo>
                  <a:pt x="1306852" y="4876769"/>
                  <a:pt x="1316402" y="4871520"/>
                  <a:pt x="1325694" y="4871520"/>
                </a:cubicBezTo>
                <a:cubicBezTo>
                  <a:pt x="1332464" y="4871520"/>
                  <a:pt x="1336622" y="4874044"/>
                  <a:pt x="1338170" y="4879092"/>
                </a:cubicBezTo>
                <a:cubicBezTo>
                  <a:pt x="1339720" y="4884140"/>
                  <a:pt x="1340494" y="4893375"/>
                  <a:pt x="1340494" y="4906797"/>
                </a:cubicBezTo>
                <a:lnTo>
                  <a:pt x="1340494" y="4991806"/>
                </a:lnTo>
                <a:lnTo>
                  <a:pt x="1317950" y="4991806"/>
                </a:lnTo>
                <a:lnTo>
                  <a:pt x="1317950" y="5000582"/>
                </a:lnTo>
                <a:lnTo>
                  <a:pt x="1397970" y="5000582"/>
                </a:lnTo>
                <a:lnTo>
                  <a:pt x="1397970" y="4991806"/>
                </a:lnTo>
                <a:lnTo>
                  <a:pt x="1374050" y="4991806"/>
                </a:lnTo>
                <a:lnTo>
                  <a:pt x="1374050" y="4922284"/>
                </a:lnTo>
                <a:cubicBezTo>
                  <a:pt x="1374050" y="4906683"/>
                  <a:pt x="1373218" y="4895497"/>
                  <a:pt x="1371554" y="4888728"/>
                </a:cubicBezTo>
                <a:cubicBezTo>
                  <a:pt x="1369892" y="4881960"/>
                  <a:pt x="1365532" y="4875994"/>
                  <a:pt x="1358476" y="4870832"/>
                </a:cubicBezTo>
                <a:cubicBezTo>
                  <a:pt x="1351420" y="4865669"/>
                  <a:pt x="1342730" y="4863088"/>
                  <a:pt x="1332406" y="4863088"/>
                </a:cubicBezTo>
                <a:cubicBezTo>
                  <a:pt x="1309232" y="4863088"/>
                  <a:pt x="1292654" y="4874847"/>
                  <a:pt x="1282674" y="4898365"/>
                </a:cubicBezTo>
                <a:lnTo>
                  <a:pt x="1281986" y="4898365"/>
                </a:lnTo>
                <a:cubicBezTo>
                  <a:pt x="1279348" y="4874847"/>
                  <a:pt x="1265350" y="4863088"/>
                  <a:pt x="1239998" y="4863088"/>
                </a:cubicBezTo>
                <a:cubicBezTo>
                  <a:pt x="1216708" y="4863088"/>
                  <a:pt x="1200534" y="4874159"/>
                  <a:pt x="1191470" y="4896300"/>
                </a:cubicBezTo>
                <a:lnTo>
                  <a:pt x="1190782" y="4896300"/>
                </a:lnTo>
                <a:close/>
                <a:moveTo>
                  <a:pt x="4187544" y="4862744"/>
                </a:moveTo>
                <a:cubicBezTo>
                  <a:pt x="4177218" y="4864465"/>
                  <a:pt x="4166204" y="4865325"/>
                  <a:pt x="4154504" y="4865325"/>
                </a:cubicBezTo>
                <a:lnTo>
                  <a:pt x="4130068" y="4865325"/>
                </a:lnTo>
                <a:lnTo>
                  <a:pt x="4130068" y="4874101"/>
                </a:lnTo>
                <a:lnTo>
                  <a:pt x="4154160" y="4874101"/>
                </a:lnTo>
                <a:lnTo>
                  <a:pt x="4154160" y="4991806"/>
                </a:lnTo>
                <a:lnTo>
                  <a:pt x="4130068" y="4991806"/>
                </a:lnTo>
                <a:lnTo>
                  <a:pt x="4130068" y="5000582"/>
                </a:lnTo>
                <a:lnTo>
                  <a:pt x="4210086" y="5000582"/>
                </a:lnTo>
                <a:lnTo>
                  <a:pt x="4210086" y="4991806"/>
                </a:lnTo>
                <a:lnTo>
                  <a:pt x="4187544" y="4991806"/>
                </a:lnTo>
                <a:close/>
                <a:moveTo>
                  <a:pt x="5274132" y="4861023"/>
                </a:moveTo>
                <a:cubicBezTo>
                  <a:pt x="5253942" y="4861023"/>
                  <a:pt x="5237020" y="4867992"/>
                  <a:pt x="5223368" y="4881931"/>
                </a:cubicBezTo>
                <a:cubicBezTo>
                  <a:pt x="5209716" y="4895870"/>
                  <a:pt x="5202890" y="4912763"/>
                  <a:pt x="5202890" y="4932609"/>
                </a:cubicBezTo>
                <a:cubicBezTo>
                  <a:pt x="5202890" y="4952915"/>
                  <a:pt x="5209832" y="4970037"/>
                  <a:pt x="5223712" y="4983976"/>
                </a:cubicBezTo>
                <a:cubicBezTo>
                  <a:pt x="5237594" y="4997915"/>
                  <a:pt x="5254056" y="5004884"/>
                  <a:pt x="5273100" y="5004884"/>
                </a:cubicBezTo>
                <a:cubicBezTo>
                  <a:pt x="5292488" y="5004884"/>
                  <a:pt x="5309294" y="4997743"/>
                  <a:pt x="5323520" y="4983460"/>
                </a:cubicBezTo>
                <a:cubicBezTo>
                  <a:pt x="5337746" y="4969177"/>
                  <a:pt x="5344858" y="4951768"/>
                  <a:pt x="5344858" y="4931233"/>
                </a:cubicBezTo>
                <a:cubicBezTo>
                  <a:pt x="5344858" y="4911157"/>
                  <a:pt x="5338004" y="4894436"/>
                  <a:pt x="5324294" y="4881071"/>
                </a:cubicBezTo>
                <a:cubicBezTo>
                  <a:pt x="5310586" y="4867706"/>
                  <a:pt x="5293864" y="4861023"/>
                  <a:pt x="5274132" y="4861023"/>
                </a:cubicBezTo>
                <a:close/>
                <a:moveTo>
                  <a:pt x="4439728" y="4861023"/>
                </a:moveTo>
                <a:cubicBezTo>
                  <a:pt x="4427224" y="4861023"/>
                  <a:pt x="4416640" y="4865010"/>
                  <a:pt x="4407978" y="4872983"/>
                </a:cubicBezTo>
                <a:cubicBezTo>
                  <a:pt x="4399318" y="4880956"/>
                  <a:pt x="4394986" y="4890851"/>
                  <a:pt x="4394986" y="4902667"/>
                </a:cubicBezTo>
                <a:cubicBezTo>
                  <a:pt x="4394986" y="4926644"/>
                  <a:pt x="4411104" y="4940984"/>
                  <a:pt x="4443342" y="4945688"/>
                </a:cubicBezTo>
                <a:cubicBezTo>
                  <a:pt x="4462270" y="4948441"/>
                  <a:pt x="4473886" y="4951424"/>
                  <a:pt x="4478188" y="4954636"/>
                </a:cubicBezTo>
                <a:cubicBezTo>
                  <a:pt x="4482490" y="4957848"/>
                  <a:pt x="4484642" y="4962609"/>
                  <a:pt x="4484642" y="4968919"/>
                </a:cubicBezTo>
                <a:cubicBezTo>
                  <a:pt x="4484642" y="4976490"/>
                  <a:pt x="4481028" y="4983087"/>
                  <a:pt x="4473800" y="4988708"/>
                </a:cubicBezTo>
                <a:cubicBezTo>
                  <a:pt x="4466572" y="4994330"/>
                  <a:pt x="4458542" y="4997140"/>
                  <a:pt x="4449708" y="4997140"/>
                </a:cubicBezTo>
                <a:cubicBezTo>
                  <a:pt x="4426420" y="4997140"/>
                  <a:pt x="4409842" y="4980907"/>
                  <a:pt x="4399976" y="4948441"/>
                </a:cubicBezTo>
                <a:lnTo>
                  <a:pt x="4393954" y="4948441"/>
                </a:lnTo>
                <a:lnTo>
                  <a:pt x="4393954" y="4999205"/>
                </a:lnTo>
                <a:lnTo>
                  <a:pt x="4399976" y="4999205"/>
                </a:lnTo>
                <a:lnTo>
                  <a:pt x="4412022" y="4988880"/>
                </a:lnTo>
                <a:cubicBezTo>
                  <a:pt x="4424184" y="4999550"/>
                  <a:pt x="4436744" y="5004884"/>
                  <a:pt x="4449708" y="5004884"/>
                </a:cubicBezTo>
                <a:cubicBezTo>
                  <a:pt x="4462902" y="5004884"/>
                  <a:pt x="4473944" y="5000410"/>
                  <a:pt x="4482834" y="4991462"/>
                </a:cubicBezTo>
                <a:cubicBezTo>
                  <a:pt x="4491726" y="4982513"/>
                  <a:pt x="4496172" y="4971328"/>
                  <a:pt x="4496172" y="4957906"/>
                </a:cubicBezTo>
                <a:cubicBezTo>
                  <a:pt x="4496172" y="4930946"/>
                  <a:pt x="4479020" y="4915344"/>
                  <a:pt x="4444718" y="4911099"/>
                </a:cubicBezTo>
                <a:cubicBezTo>
                  <a:pt x="4429116" y="4909034"/>
                  <a:pt x="4419222" y="4906539"/>
                  <a:pt x="4415034" y="4903614"/>
                </a:cubicBezTo>
                <a:cubicBezTo>
                  <a:pt x="4410846" y="4900688"/>
                  <a:pt x="4408752" y="4896702"/>
                  <a:pt x="4408752" y="4891654"/>
                </a:cubicBezTo>
                <a:cubicBezTo>
                  <a:pt x="4408752" y="4885688"/>
                  <a:pt x="4411708" y="4880382"/>
                  <a:pt x="4417616" y="4875736"/>
                </a:cubicBezTo>
                <a:cubicBezTo>
                  <a:pt x="4423524" y="4871090"/>
                  <a:pt x="4430894" y="4868767"/>
                  <a:pt x="4439728" y="4868767"/>
                </a:cubicBezTo>
                <a:cubicBezTo>
                  <a:pt x="4460148" y="4868767"/>
                  <a:pt x="4472996" y="4879952"/>
                  <a:pt x="4478274" y="4902323"/>
                </a:cubicBezTo>
                <a:lnTo>
                  <a:pt x="4485330" y="4902323"/>
                </a:lnTo>
                <a:lnTo>
                  <a:pt x="4485330" y="4863776"/>
                </a:lnTo>
                <a:lnTo>
                  <a:pt x="4479996" y="4863776"/>
                </a:lnTo>
                <a:cubicBezTo>
                  <a:pt x="4477586" y="4868251"/>
                  <a:pt x="4475234" y="4871692"/>
                  <a:pt x="4472940" y="4874101"/>
                </a:cubicBezTo>
                <a:cubicBezTo>
                  <a:pt x="4463992" y="4865383"/>
                  <a:pt x="4452920" y="4861023"/>
                  <a:pt x="4439728" y="4861023"/>
                </a:cubicBezTo>
                <a:close/>
                <a:moveTo>
                  <a:pt x="4305396" y="4861023"/>
                </a:moveTo>
                <a:cubicBezTo>
                  <a:pt x="4287730" y="4861023"/>
                  <a:pt x="4272214" y="4867906"/>
                  <a:pt x="4258848" y="4881673"/>
                </a:cubicBezTo>
                <a:cubicBezTo>
                  <a:pt x="4245484" y="4895440"/>
                  <a:pt x="4238800" y="4912418"/>
                  <a:pt x="4238800" y="4932609"/>
                </a:cubicBezTo>
                <a:cubicBezTo>
                  <a:pt x="4238800" y="4953374"/>
                  <a:pt x="4245626" y="4970611"/>
                  <a:pt x="4259278" y="4984320"/>
                </a:cubicBezTo>
                <a:cubicBezTo>
                  <a:pt x="4272930" y="4998030"/>
                  <a:pt x="4288992" y="5004884"/>
                  <a:pt x="4307462" y="5004884"/>
                </a:cubicBezTo>
                <a:cubicBezTo>
                  <a:pt x="4320424" y="5004884"/>
                  <a:pt x="4332184" y="5000812"/>
                  <a:pt x="4342738" y="4992666"/>
                </a:cubicBezTo>
                <a:cubicBezTo>
                  <a:pt x="4353292" y="4984521"/>
                  <a:pt x="4360462" y="4971902"/>
                  <a:pt x="4364248" y="4954808"/>
                </a:cubicBezTo>
                <a:lnTo>
                  <a:pt x="4356848" y="4954808"/>
                </a:lnTo>
                <a:cubicBezTo>
                  <a:pt x="4348244" y="4983030"/>
                  <a:pt x="4331782" y="4997140"/>
                  <a:pt x="4307462" y="4997140"/>
                </a:cubicBezTo>
                <a:cubicBezTo>
                  <a:pt x="4295644" y="4997140"/>
                  <a:pt x="4287442" y="4993211"/>
                  <a:pt x="4282854" y="4985353"/>
                </a:cubicBezTo>
                <a:cubicBezTo>
                  <a:pt x="4278264" y="4977494"/>
                  <a:pt x="4276372" y="4956586"/>
                  <a:pt x="4277176" y="4922629"/>
                </a:cubicBezTo>
                <a:lnTo>
                  <a:pt x="4364248" y="4922629"/>
                </a:lnTo>
                <a:cubicBezTo>
                  <a:pt x="4363446" y="4903355"/>
                  <a:pt x="4357280" y="4888270"/>
                  <a:pt x="4345750" y="4877371"/>
                </a:cubicBezTo>
                <a:cubicBezTo>
                  <a:pt x="4334220" y="4866472"/>
                  <a:pt x="4320768" y="4861023"/>
                  <a:pt x="4305396" y="4861023"/>
                </a:cubicBezTo>
                <a:close/>
                <a:moveTo>
                  <a:pt x="3629122" y="4861023"/>
                </a:moveTo>
                <a:cubicBezTo>
                  <a:pt x="3611454" y="4861023"/>
                  <a:pt x="3595938" y="4867906"/>
                  <a:pt x="3582572" y="4881673"/>
                </a:cubicBezTo>
                <a:cubicBezTo>
                  <a:pt x="3569208" y="4895440"/>
                  <a:pt x="3562526" y="4912418"/>
                  <a:pt x="3562526" y="4932609"/>
                </a:cubicBezTo>
                <a:cubicBezTo>
                  <a:pt x="3562526" y="4953374"/>
                  <a:pt x="3569352" y="4970611"/>
                  <a:pt x="3583004" y="4984320"/>
                </a:cubicBezTo>
                <a:cubicBezTo>
                  <a:pt x="3596656" y="4998030"/>
                  <a:pt x="3612716" y="5004884"/>
                  <a:pt x="3631186" y="5004884"/>
                </a:cubicBezTo>
                <a:cubicBezTo>
                  <a:pt x="3644150" y="5004884"/>
                  <a:pt x="3655908" y="5000812"/>
                  <a:pt x="3666464" y="4992666"/>
                </a:cubicBezTo>
                <a:cubicBezTo>
                  <a:pt x="3677018" y="4984521"/>
                  <a:pt x="3684188" y="4971902"/>
                  <a:pt x="3687974" y="4954808"/>
                </a:cubicBezTo>
                <a:lnTo>
                  <a:pt x="3680574" y="4954808"/>
                </a:lnTo>
                <a:cubicBezTo>
                  <a:pt x="3671970" y="4983030"/>
                  <a:pt x="3655508" y="4997140"/>
                  <a:pt x="3631186" y="4997140"/>
                </a:cubicBezTo>
                <a:cubicBezTo>
                  <a:pt x="3619370" y="4997140"/>
                  <a:pt x="3611168" y="4993211"/>
                  <a:pt x="3606578" y="4985353"/>
                </a:cubicBezTo>
                <a:cubicBezTo>
                  <a:pt x="3601990" y="4977494"/>
                  <a:pt x="3600096" y="4956586"/>
                  <a:pt x="3600900" y="4922629"/>
                </a:cubicBezTo>
                <a:lnTo>
                  <a:pt x="3687974" y="4922629"/>
                </a:lnTo>
                <a:cubicBezTo>
                  <a:pt x="3687170" y="4903355"/>
                  <a:pt x="3681004" y="4888270"/>
                  <a:pt x="3669474" y="4877371"/>
                </a:cubicBezTo>
                <a:cubicBezTo>
                  <a:pt x="3657946" y="4866472"/>
                  <a:pt x="3644494" y="4861023"/>
                  <a:pt x="3629122" y="4861023"/>
                </a:cubicBezTo>
                <a:close/>
                <a:moveTo>
                  <a:pt x="3162396" y="4861023"/>
                </a:moveTo>
                <a:cubicBezTo>
                  <a:pt x="3144730" y="4861023"/>
                  <a:pt x="3129212" y="4867906"/>
                  <a:pt x="3115848" y="4881673"/>
                </a:cubicBezTo>
                <a:cubicBezTo>
                  <a:pt x="3102484" y="4895440"/>
                  <a:pt x="3095800" y="4912418"/>
                  <a:pt x="3095800" y="4932609"/>
                </a:cubicBezTo>
                <a:cubicBezTo>
                  <a:pt x="3095800" y="4953374"/>
                  <a:pt x="3102626" y="4970611"/>
                  <a:pt x="3116278" y="4984320"/>
                </a:cubicBezTo>
                <a:cubicBezTo>
                  <a:pt x="3129930" y="4998030"/>
                  <a:pt x="3145992" y="5004884"/>
                  <a:pt x="3164462" y="5004884"/>
                </a:cubicBezTo>
                <a:cubicBezTo>
                  <a:pt x="3177424" y="5004884"/>
                  <a:pt x="3189184" y="5000812"/>
                  <a:pt x="3199738" y="4992666"/>
                </a:cubicBezTo>
                <a:cubicBezTo>
                  <a:pt x="3210292" y="4984521"/>
                  <a:pt x="3217462" y="4971902"/>
                  <a:pt x="3221248" y="4954808"/>
                </a:cubicBezTo>
                <a:lnTo>
                  <a:pt x="3213848" y="4954808"/>
                </a:lnTo>
                <a:cubicBezTo>
                  <a:pt x="3205244" y="4983030"/>
                  <a:pt x="3188782" y="4997140"/>
                  <a:pt x="3164462" y="4997140"/>
                </a:cubicBezTo>
                <a:cubicBezTo>
                  <a:pt x="3152644" y="4997140"/>
                  <a:pt x="3144442" y="4993211"/>
                  <a:pt x="3139854" y="4985353"/>
                </a:cubicBezTo>
                <a:cubicBezTo>
                  <a:pt x="3135264" y="4977494"/>
                  <a:pt x="3133372" y="4956586"/>
                  <a:pt x="3134176" y="4922629"/>
                </a:cubicBezTo>
                <a:lnTo>
                  <a:pt x="3221248" y="4922629"/>
                </a:lnTo>
                <a:cubicBezTo>
                  <a:pt x="3220446" y="4903355"/>
                  <a:pt x="3214280" y="4888270"/>
                  <a:pt x="3202750" y="4877371"/>
                </a:cubicBezTo>
                <a:cubicBezTo>
                  <a:pt x="3191220" y="4866472"/>
                  <a:pt x="3177768" y="4861023"/>
                  <a:pt x="3162396" y="4861023"/>
                </a:cubicBezTo>
                <a:close/>
                <a:moveTo>
                  <a:pt x="1753678" y="4861023"/>
                </a:moveTo>
                <a:cubicBezTo>
                  <a:pt x="1741174" y="4861023"/>
                  <a:pt x="1730590" y="4865010"/>
                  <a:pt x="1721928" y="4872983"/>
                </a:cubicBezTo>
                <a:cubicBezTo>
                  <a:pt x="1713268" y="4880956"/>
                  <a:pt x="1708936" y="4890851"/>
                  <a:pt x="1708936" y="4902667"/>
                </a:cubicBezTo>
                <a:cubicBezTo>
                  <a:pt x="1708936" y="4926644"/>
                  <a:pt x="1725054" y="4940984"/>
                  <a:pt x="1757292" y="4945688"/>
                </a:cubicBezTo>
                <a:cubicBezTo>
                  <a:pt x="1776220" y="4948441"/>
                  <a:pt x="1787836" y="4951424"/>
                  <a:pt x="1792138" y="4954636"/>
                </a:cubicBezTo>
                <a:cubicBezTo>
                  <a:pt x="1796440" y="4957848"/>
                  <a:pt x="1798592" y="4962609"/>
                  <a:pt x="1798592" y="4968919"/>
                </a:cubicBezTo>
                <a:cubicBezTo>
                  <a:pt x="1798592" y="4976490"/>
                  <a:pt x="1794978" y="4983087"/>
                  <a:pt x="1787750" y="4988708"/>
                </a:cubicBezTo>
                <a:cubicBezTo>
                  <a:pt x="1780522" y="4994330"/>
                  <a:pt x="1772492" y="4997140"/>
                  <a:pt x="1763658" y="4997140"/>
                </a:cubicBezTo>
                <a:cubicBezTo>
                  <a:pt x="1740370" y="4997140"/>
                  <a:pt x="1723792" y="4980907"/>
                  <a:pt x="1713926" y="4948441"/>
                </a:cubicBezTo>
                <a:lnTo>
                  <a:pt x="1707904" y="4948441"/>
                </a:lnTo>
                <a:lnTo>
                  <a:pt x="1707904" y="4999205"/>
                </a:lnTo>
                <a:lnTo>
                  <a:pt x="1713926" y="4999205"/>
                </a:lnTo>
                <a:lnTo>
                  <a:pt x="1725972" y="4988880"/>
                </a:lnTo>
                <a:cubicBezTo>
                  <a:pt x="1738132" y="4999550"/>
                  <a:pt x="1750696" y="5004884"/>
                  <a:pt x="1763658" y="5004884"/>
                </a:cubicBezTo>
                <a:cubicBezTo>
                  <a:pt x="1776852" y="5004884"/>
                  <a:pt x="1787894" y="5000410"/>
                  <a:pt x="1796784" y="4991462"/>
                </a:cubicBezTo>
                <a:cubicBezTo>
                  <a:pt x="1805676" y="4982513"/>
                  <a:pt x="1810120" y="4971328"/>
                  <a:pt x="1810120" y="4957906"/>
                </a:cubicBezTo>
                <a:cubicBezTo>
                  <a:pt x="1810120" y="4930946"/>
                  <a:pt x="1792970" y="4915344"/>
                  <a:pt x="1758668" y="4911099"/>
                </a:cubicBezTo>
                <a:cubicBezTo>
                  <a:pt x="1743066" y="4909034"/>
                  <a:pt x="1733172" y="4906539"/>
                  <a:pt x="1728984" y="4903614"/>
                </a:cubicBezTo>
                <a:cubicBezTo>
                  <a:pt x="1724796" y="4900688"/>
                  <a:pt x="1722702" y="4896702"/>
                  <a:pt x="1722702" y="4891654"/>
                </a:cubicBezTo>
                <a:cubicBezTo>
                  <a:pt x="1722702" y="4885688"/>
                  <a:pt x="1725656" y="4880382"/>
                  <a:pt x="1731566" y="4875736"/>
                </a:cubicBezTo>
                <a:cubicBezTo>
                  <a:pt x="1737474" y="4871090"/>
                  <a:pt x="1744844" y="4868767"/>
                  <a:pt x="1753678" y="4868767"/>
                </a:cubicBezTo>
                <a:cubicBezTo>
                  <a:pt x="1774098" y="4868767"/>
                  <a:pt x="1786948" y="4879952"/>
                  <a:pt x="1792224" y="4902323"/>
                </a:cubicBezTo>
                <a:lnTo>
                  <a:pt x="1799280" y="4902323"/>
                </a:lnTo>
                <a:lnTo>
                  <a:pt x="1799280" y="4863776"/>
                </a:lnTo>
                <a:lnTo>
                  <a:pt x="1793946" y="4863776"/>
                </a:lnTo>
                <a:cubicBezTo>
                  <a:pt x="1791536" y="4868251"/>
                  <a:pt x="1789184" y="4871692"/>
                  <a:pt x="1786890" y="4874101"/>
                </a:cubicBezTo>
                <a:cubicBezTo>
                  <a:pt x="1777942" y="4865383"/>
                  <a:pt x="1766870" y="4861023"/>
                  <a:pt x="1753678" y="4861023"/>
                </a:cubicBezTo>
                <a:close/>
                <a:moveTo>
                  <a:pt x="1485996" y="4861023"/>
                </a:moveTo>
                <a:cubicBezTo>
                  <a:pt x="1468330" y="4861023"/>
                  <a:pt x="1452814" y="4867906"/>
                  <a:pt x="1439448" y="4881673"/>
                </a:cubicBezTo>
                <a:cubicBezTo>
                  <a:pt x="1426082" y="4895440"/>
                  <a:pt x="1419400" y="4912418"/>
                  <a:pt x="1419400" y="4932609"/>
                </a:cubicBezTo>
                <a:cubicBezTo>
                  <a:pt x="1419400" y="4953374"/>
                  <a:pt x="1426226" y="4970611"/>
                  <a:pt x="1439878" y="4984320"/>
                </a:cubicBezTo>
                <a:cubicBezTo>
                  <a:pt x="1453530" y="4998030"/>
                  <a:pt x="1469592" y="5004884"/>
                  <a:pt x="1488062" y="5004884"/>
                </a:cubicBezTo>
                <a:cubicBezTo>
                  <a:pt x="1501024" y="5004884"/>
                  <a:pt x="1512784" y="5000812"/>
                  <a:pt x="1523338" y="4992666"/>
                </a:cubicBezTo>
                <a:cubicBezTo>
                  <a:pt x="1533892" y="4984521"/>
                  <a:pt x="1541062" y="4971902"/>
                  <a:pt x="1544848" y="4954808"/>
                </a:cubicBezTo>
                <a:lnTo>
                  <a:pt x="1537450" y="4954808"/>
                </a:lnTo>
                <a:cubicBezTo>
                  <a:pt x="1528844" y="4983030"/>
                  <a:pt x="1512382" y="4997140"/>
                  <a:pt x="1488062" y="4997140"/>
                </a:cubicBezTo>
                <a:cubicBezTo>
                  <a:pt x="1476244" y="4997140"/>
                  <a:pt x="1468042" y="4993211"/>
                  <a:pt x="1463454" y="4985353"/>
                </a:cubicBezTo>
                <a:cubicBezTo>
                  <a:pt x="1458864" y="4977494"/>
                  <a:pt x="1456972" y="4956586"/>
                  <a:pt x="1457774" y="4922629"/>
                </a:cubicBezTo>
                <a:lnTo>
                  <a:pt x="1544848" y="4922629"/>
                </a:lnTo>
                <a:cubicBezTo>
                  <a:pt x="1544046" y="4903355"/>
                  <a:pt x="1537880" y="4888270"/>
                  <a:pt x="1526350" y="4877371"/>
                </a:cubicBezTo>
                <a:cubicBezTo>
                  <a:pt x="1514820" y="4866472"/>
                  <a:pt x="1501368" y="4861023"/>
                  <a:pt x="1485996" y="4861023"/>
                </a:cubicBezTo>
                <a:close/>
                <a:moveTo>
                  <a:pt x="1035508" y="4861023"/>
                </a:moveTo>
                <a:cubicBezTo>
                  <a:pt x="1015316" y="4861023"/>
                  <a:pt x="998396" y="4867992"/>
                  <a:pt x="984744" y="4881931"/>
                </a:cubicBezTo>
                <a:cubicBezTo>
                  <a:pt x="971092" y="4895870"/>
                  <a:pt x="964266" y="4912763"/>
                  <a:pt x="964266" y="4932609"/>
                </a:cubicBezTo>
                <a:cubicBezTo>
                  <a:pt x="964266" y="4952915"/>
                  <a:pt x="971206" y="4970037"/>
                  <a:pt x="985088" y="4983976"/>
                </a:cubicBezTo>
                <a:cubicBezTo>
                  <a:pt x="998968" y="4997915"/>
                  <a:pt x="1015432" y="5004884"/>
                  <a:pt x="1034476" y="5004884"/>
                </a:cubicBezTo>
                <a:cubicBezTo>
                  <a:pt x="1053864" y="5004884"/>
                  <a:pt x="1070670" y="4997743"/>
                  <a:pt x="1084896" y="4983460"/>
                </a:cubicBezTo>
                <a:cubicBezTo>
                  <a:pt x="1099120" y="4969177"/>
                  <a:pt x="1106234" y="4951768"/>
                  <a:pt x="1106234" y="4931233"/>
                </a:cubicBezTo>
                <a:cubicBezTo>
                  <a:pt x="1106234" y="4911157"/>
                  <a:pt x="1099378" y="4894436"/>
                  <a:pt x="1085670" y="4881071"/>
                </a:cubicBezTo>
                <a:cubicBezTo>
                  <a:pt x="1071960" y="4867706"/>
                  <a:pt x="1055240" y="4861023"/>
                  <a:pt x="1035508" y="4861023"/>
                </a:cubicBezTo>
                <a:close/>
                <a:moveTo>
                  <a:pt x="744028" y="4861023"/>
                </a:moveTo>
                <a:cubicBezTo>
                  <a:pt x="731524" y="4861023"/>
                  <a:pt x="720940" y="4865010"/>
                  <a:pt x="712278" y="4872983"/>
                </a:cubicBezTo>
                <a:cubicBezTo>
                  <a:pt x="703618" y="4880956"/>
                  <a:pt x="699286" y="4890851"/>
                  <a:pt x="699286" y="4902667"/>
                </a:cubicBezTo>
                <a:cubicBezTo>
                  <a:pt x="699286" y="4926644"/>
                  <a:pt x="715404" y="4940984"/>
                  <a:pt x="747642" y="4945688"/>
                </a:cubicBezTo>
                <a:cubicBezTo>
                  <a:pt x="766570" y="4948441"/>
                  <a:pt x="778186" y="4951424"/>
                  <a:pt x="782488" y="4954636"/>
                </a:cubicBezTo>
                <a:cubicBezTo>
                  <a:pt x="786790" y="4957848"/>
                  <a:pt x="788942" y="4962609"/>
                  <a:pt x="788942" y="4968919"/>
                </a:cubicBezTo>
                <a:cubicBezTo>
                  <a:pt x="788942" y="4976490"/>
                  <a:pt x="785328" y="4983087"/>
                  <a:pt x="778100" y="4988708"/>
                </a:cubicBezTo>
                <a:cubicBezTo>
                  <a:pt x="770872" y="4994330"/>
                  <a:pt x="762842" y="4997140"/>
                  <a:pt x="754008" y="4997140"/>
                </a:cubicBezTo>
                <a:cubicBezTo>
                  <a:pt x="730720" y="4997140"/>
                  <a:pt x="714142" y="4980907"/>
                  <a:pt x="704276" y="4948441"/>
                </a:cubicBezTo>
                <a:lnTo>
                  <a:pt x="698254" y="4948441"/>
                </a:lnTo>
                <a:lnTo>
                  <a:pt x="698254" y="4999205"/>
                </a:lnTo>
                <a:lnTo>
                  <a:pt x="704276" y="4999205"/>
                </a:lnTo>
                <a:lnTo>
                  <a:pt x="716322" y="4988880"/>
                </a:lnTo>
                <a:cubicBezTo>
                  <a:pt x="728482" y="4999550"/>
                  <a:pt x="741044" y="5004884"/>
                  <a:pt x="754008" y="5004884"/>
                </a:cubicBezTo>
                <a:cubicBezTo>
                  <a:pt x="767202" y="5004884"/>
                  <a:pt x="778244" y="5000410"/>
                  <a:pt x="787134" y="4991462"/>
                </a:cubicBezTo>
                <a:cubicBezTo>
                  <a:pt x="796026" y="4982513"/>
                  <a:pt x="800470" y="4971328"/>
                  <a:pt x="800470" y="4957906"/>
                </a:cubicBezTo>
                <a:cubicBezTo>
                  <a:pt x="800470" y="4930946"/>
                  <a:pt x="783320" y="4915344"/>
                  <a:pt x="749018" y="4911099"/>
                </a:cubicBezTo>
                <a:cubicBezTo>
                  <a:pt x="733416" y="4909034"/>
                  <a:pt x="723522" y="4906539"/>
                  <a:pt x="719334" y="4903614"/>
                </a:cubicBezTo>
                <a:cubicBezTo>
                  <a:pt x="715146" y="4900688"/>
                  <a:pt x="713052" y="4896702"/>
                  <a:pt x="713052" y="4891654"/>
                </a:cubicBezTo>
                <a:cubicBezTo>
                  <a:pt x="713052" y="4885688"/>
                  <a:pt x="716006" y="4880382"/>
                  <a:pt x="721916" y="4875736"/>
                </a:cubicBezTo>
                <a:cubicBezTo>
                  <a:pt x="727824" y="4871090"/>
                  <a:pt x="735194" y="4868767"/>
                  <a:pt x="744028" y="4868767"/>
                </a:cubicBezTo>
                <a:cubicBezTo>
                  <a:pt x="764448" y="4868767"/>
                  <a:pt x="777296" y="4879952"/>
                  <a:pt x="782574" y="4902323"/>
                </a:cubicBezTo>
                <a:lnTo>
                  <a:pt x="789630" y="4902323"/>
                </a:lnTo>
                <a:lnTo>
                  <a:pt x="789630" y="4863776"/>
                </a:lnTo>
                <a:lnTo>
                  <a:pt x="784296" y="4863776"/>
                </a:lnTo>
                <a:cubicBezTo>
                  <a:pt x="781886" y="4868251"/>
                  <a:pt x="779534" y="4871692"/>
                  <a:pt x="777240" y="4874101"/>
                </a:cubicBezTo>
                <a:cubicBezTo>
                  <a:pt x="768292" y="4865383"/>
                  <a:pt x="757220" y="4861023"/>
                  <a:pt x="744028" y="4861023"/>
                </a:cubicBezTo>
                <a:close/>
                <a:moveTo>
                  <a:pt x="425908" y="4861023"/>
                </a:moveTo>
                <a:cubicBezTo>
                  <a:pt x="405488" y="4861023"/>
                  <a:pt x="388394" y="4868308"/>
                  <a:pt x="374628" y="4882878"/>
                </a:cubicBezTo>
                <a:cubicBezTo>
                  <a:pt x="360860" y="4897447"/>
                  <a:pt x="353978" y="4914369"/>
                  <a:pt x="353978" y="4933642"/>
                </a:cubicBezTo>
                <a:cubicBezTo>
                  <a:pt x="353978" y="4952342"/>
                  <a:pt x="360688" y="4968890"/>
                  <a:pt x="374110" y="4983288"/>
                </a:cubicBezTo>
                <a:cubicBezTo>
                  <a:pt x="387534" y="4997685"/>
                  <a:pt x="403938" y="5004884"/>
                  <a:pt x="423326" y="5004884"/>
                </a:cubicBezTo>
                <a:cubicBezTo>
                  <a:pt x="437552" y="5004884"/>
                  <a:pt x="449712" y="5000525"/>
                  <a:pt x="459808" y="4991806"/>
                </a:cubicBezTo>
                <a:cubicBezTo>
                  <a:pt x="469904" y="4983087"/>
                  <a:pt x="476672" y="4970410"/>
                  <a:pt x="480114" y="4953776"/>
                </a:cubicBezTo>
                <a:lnTo>
                  <a:pt x="472714" y="4953776"/>
                </a:lnTo>
                <a:cubicBezTo>
                  <a:pt x="463536" y="4982685"/>
                  <a:pt x="447590" y="4997140"/>
                  <a:pt x="424876" y="4997140"/>
                </a:cubicBezTo>
                <a:cubicBezTo>
                  <a:pt x="414092" y="4997140"/>
                  <a:pt x="406348" y="4994301"/>
                  <a:pt x="401644" y="4988622"/>
                </a:cubicBezTo>
                <a:cubicBezTo>
                  <a:pt x="396940" y="4982944"/>
                  <a:pt x="394044" y="4975143"/>
                  <a:pt x="392954" y="4965219"/>
                </a:cubicBezTo>
                <a:cubicBezTo>
                  <a:pt x="391864" y="4955296"/>
                  <a:pt x="391320" y="4939952"/>
                  <a:pt x="391320" y="4919187"/>
                </a:cubicBezTo>
                <a:cubicBezTo>
                  <a:pt x="391320" y="4898423"/>
                  <a:pt x="394216" y="4884828"/>
                  <a:pt x="400010" y="4878403"/>
                </a:cubicBezTo>
                <a:cubicBezTo>
                  <a:pt x="405802" y="4871979"/>
                  <a:pt x="414664" y="4868767"/>
                  <a:pt x="426596" y="4868767"/>
                </a:cubicBezTo>
                <a:cubicBezTo>
                  <a:pt x="433364" y="4868767"/>
                  <a:pt x="438872" y="4869943"/>
                  <a:pt x="443116" y="4872294"/>
                </a:cubicBezTo>
                <a:cubicBezTo>
                  <a:pt x="447360" y="4874646"/>
                  <a:pt x="449482" y="4877371"/>
                  <a:pt x="449482" y="4880468"/>
                </a:cubicBezTo>
                <a:cubicBezTo>
                  <a:pt x="449482" y="4881731"/>
                  <a:pt x="448078" y="4884082"/>
                  <a:pt x="445266" y="4887524"/>
                </a:cubicBezTo>
                <a:cubicBezTo>
                  <a:pt x="442456" y="4890965"/>
                  <a:pt x="441050" y="4894465"/>
                  <a:pt x="441050" y="4898021"/>
                </a:cubicBezTo>
                <a:cubicBezTo>
                  <a:pt x="441050" y="4903069"/>
                  <a:pt x="442686" y="4907141"/>
                  <a:pt x="445956" y="4910239"/>
                </a:cubicBezTo>
                <a:cubicBezTo>
                  <a:pt x="449224" y="4913336"/>
                  <a:pt x="453326" y="4914885"/>
                  <a:pt x="458260" y="4914885"/>
                </a:cubicBezTo>
                <a:cubicBezTo>
                  <a:pt x="463306" y="4914885"/>
                  <a:pt x="467408" y="4913050"/>
                  <a:pt x="470564" y="4909378"/>
                </a:cubicBezTo>
                <a:cubicBezTo>
                  <a:pt x="473718" y="4905707"/>
                  <a:pt x="475296" y="4901577"/>
                  <a:pt x="475296" y="4896988"/>
                </a:cubicBezTo>
                <a:cubicBezTo>
                  <a:pt x="475296" y="4887811"/>
                  <a:pt x="470706" y="4879522"/>
                  <a:pt x="461528" y="4872122"/>
                </a:cubicBezTo>
                <a:cubicBezTo>
                  <a:pt x="452350" y="4864723"/>
                  <a:pt x="440478" y="4861023"/>
                  <a:pt x="425908" y="4861023"/>
                </a:cubicBezTo>
                <a:close/>
                <a:moveTo>
                  <a:pt x="5126672" y="4826090"/>
                </a:moveTo>
                <a:cubicBezTo>
                  <a:pt x="5115658" y="4828041"/>
                  <a:pt x="5104472" y="4829016"/>
                  <a:pt x="5093116" y="4829016"/>
                </a:cubicBezTo>
                <a:lnTo>
                  <a:pt x="5093116" y="4865325"/>
                </a:lnTo>
                <a:lnTo>
                  <a:pt x="5062484" y="4865325"/>
                </a:lnTo>
                <a:lnTo>
                  <a:pt x="5062484" y="4874101"/>
                </a:lnTo>
                <a:lnTo>
                  <a:pt x="5093116" y="4874101"/>
                </a:lnTo>
                <a:lnTo>
                  <a:pt x="5093116" y="4957217"/>
                </a:lnTo>
                <a:cubicBezTo>
                  <a:pt x="5093116" y="4967428"/>
                  <a:pt x="5093718" y="4975516"/>
                  <a:pt x="5094922" y="4981481"/>
                </a:cubicBezTo>
                <a:cubicBezTo>
                  <a:pt x="5096128" y="4987446"/>
                  <a:pt x="5099368" y="4992466"/>
                  <a:pt x="5104646" y="4996538"/>
                </a:cubicBezTo>
                <a:cubicBezTo>
                  <a:pt x="5109922" y="5000611"/>
                  <a:pt x="5118182" y="5002647"/>
                  <a:pt x="5129424" y="5002647"/>
                </a:cubicBezTo>
                <a:cubicBezTo>
                  <a:pt x="5156156" y="5002647"/>
                  <a:pt x="5172160" y="4991519"/>
                  <a:pt x="5177436" y="4969263"/>
                </a:cubicBezTo>
                <a:lnTo>
                  <a:pt x="5170036" y="4969263"/>
                </a:lnTo>
                <a:cubicBezTo>
                  <a:pt x="5167398" y="4976949"/>
                  <a:pt x="5163526" y="4982628"/>
                  <a:pt x="5158420" y="4986299"/>
                </a:cubicBezTo>
                <a:cubicBezTo>
                  <a:pt x="5153316" y="4989970"/>
                  <a:pt x="5148010" y="4991806"/>
                  <a:pt x="5142504" y="4991806"/>
                </a:cubicBezTo>
                <a:cubicBezTo>
                  <a:pt x="5135276" y="4991806"/>
                  <a:pt x="5130830" y="4989511"/>
                  <a:pt x="5129168" y="4984922"/>
                </a:cubicBezTo>
                <a:cubicBezTo>
                  <a:pt x="5127504" y="4980334"/>
                  <a:pt x="5126672" y="4971787"/>
                  <a:pt x="5126672" y="4959282"/>
                </a:cubicBezTo>
                <a:lnTo>
                  <a:pt x="5126672" y="4874101"/>
                </a:lnTo>
                <a:lnTo>
                  <a:pt x="5167456" y="4874101"/>
                </a:lnTo>
                <a:lnTo>
                  <a:pt x="5167456" y="4865325"/>
                </a:lnTo>
                <a:lnTo>
                  <a:pt x="5126672" y="4865325"/>
                </a:lnTo>
                <a:close/>
                <a:moveTo>
                  <a:pt x="4583748" y="4826090"/>
                </a:moveTo>
                <a:cubicBezTo>
                  <a:pt x="4572734" y="4828041"/>
                  <a:pt x="4561548" y="4829016"/>
                  <a:pt x="4550192" y="4829016"/>
                </a:cubicBezTo>
                <a:lnTo>
                  <a:pt x="4550192" y="4865325"/>
                </a:lnTo>
                <a:lnTo>
                  <a:pt x="4519560" y="4865325"/>
                </a:lnTo>
                <a:lnTo>
                  <a:pt x="4519560" y="4874101"/>
                </a:lnTo>
                <a:lnTo>
                  <a:pt x="4550192" y="4874101"/>
                </a:lnTo>
                <a:lnTo>
                  <a:pt x="4550192" y="4957217"/>
                </a:lnTo>
                <a:cubicBezTo>
                  <a:pt x="4550192" y="4967428"/>
                  <a:pt x="4550792" y="4975516"/>
                  <a:pt x="4551998" y="4981481"/>
                </a:cubicBezTo>
                <a:cubicBezTo>
                  <a:pt x="4553202" y="4987446"/>
                  <a:pt x="4556444" y="4992466"/>
                  <a:pt x="4561720" y="4996538"/>
                </a:cubicBezTo>
                <a:cubicBezTo>
                  <a:pt x="4566998" y="5000611"/>
                  <a:pt x="4575258" y="5002647"/>
                  <a:pt x="4586500" y="5002647"/>
                </a:cubicBezTo>
                <a:cubicBezTo>
                  <a:pt x="4613230" y="5002647"/>
                  <a:pt x="4629234" y="4991519"/>
                  <a:pt x="4634512" y="4969263"/>
                </a:cubicBezTo>
                <a:lnTo>
                  <a:pt x="4627112" y="4969263"/>
                </a:lnTo>
                <a:cubicBezTo>
                  <a:pt x="4624472" y="4976949"/>
                  <a:pt x="4620602" y="4982628"/>
                  <a:pt x="4615496" y="4986299"/>
                </a:cubicBezTo>
                <a:cubicBezTo>
                  <a:pt x="4610392" y="4989970"/>
                  <a:pt x="4605084" y="4991806"/>
                  <a:pt x="4599578" y="4991806"/>
                </a:cubicBezTo>
                <a:cubicBezTo>
                  <a:pt x="4592352" y="4991806"/>
                  <a:pt x="4587906" y="4989511"/>
                  <a:pt x="4586242" y="4984922"/>
                </a:cubicBezTo>
                <a:cubicBezTo>
                  <a:pt x="4584578" y="4980334"/>
                  <a:pt x="4583748" y="4971787"/>
                  <a:pt x="4583748" y="4959282"/>
                </a:cubicBezTo>
                <a:lnTo>
                  <a:pt x="4583748" y="4874101"/>
                </a:lnTo>
                <a:lnTo>
                  <a:pt x="4624530" y="4874101"/>
                </a:lnTo>
                <a:lnTo>
                  <a:pt x="4624530" y="4865325"/>
                </a:lnTo>
                <a:lnTo>
                  <a:pt x="4583748" y="4865325"/>
                </a:lnTo>
                <a:close/>
                <a:moveTo>
                  <a:pt x="2831148" y="4826090"/>
                </a:moveTo>
                <a:cubicBezTo>
                  <a:pt x="2820134" y="4828041"/>
                  <a:pt x="2808948" y="4829016"/>
                  <a:pt x="2797590" y="4829016"/>
                </a:cubicBezTo>
                <a:lnTo>
                  <a:pt x="2797590" y="4865325"/>
                </a:lnTo>
                <a:lnTo>
                  <a:pt x="2766960" y="4865325"/>
                </a:lnTo>
                <a:lnTo>
                  <a:pt x="2766960" y="4874101"/>
                </a:lnTo>
                <a:lnTo>
                  <a:pt x="2797590" y="4874101"/>
                </a:lnTo>
                <a:lnTo>
                  <a:pt x="2797590" y="4957217"/>
                </a:lnTo>
                <a:cubicBezTo>
                  <a:pt x="2797590" y="4967428"/>
                  <a:pt x="2798192" y="4975516"/>
                  <a:pt x="2799398" y="4981481"/>
                </a:cubicBezTo>
                <a:cubicBezTo>
                  <a:pt x="2800602" y="4987446"/>
                  <a:pt x="2803844" y="4992466"/>
                  <a:pt x="2809120" y="4996538"/>
                </a:cubicBezTo>
                <a:cubicBezTo>
                  <a:pt x="2814398" y="5000611"/>
                  <a:pt x="2822658" y="5002647"/>
                  <a:pt x="2833900" y="5002647"/>
                </a:cubicBezTo>
                <a:cubicBezTo>
                  <a:pt x="2860630" y="5002647"/>
                  <a:pt x="2876634" y="4991519"/>
                  <a:pt x="2881912" y="4969263"/>
                </a:cubicBezTo>
                <a:lnTo>
                  <a:pt x="2874512" y="4969263"/>
                </a:lnTo>
                <a:cubicBezTo>
                  <a:pt x="2871872" y="4976949"/>
                  <a:pt x="2868002" y="4982628"/>
                  <a:pt x="2862896" y="4986299"/>
                </a:cubicBezTo>
                <a:cubicBezTo>
                  <a:pt x="2857792" y="4989970"/>
                  <a:pt x="2852484" y="4991806"/>
                  <a:pt x="2846978" y="4991806"/>
                </a:cubicBezTo>
                <a:cubicBezTo>
                  <a:pt x="2839752" y="4991806"/>
                  <a:pt x="2835306" y="4989511"/>
                  <a:pt x="2833642" y="4984922"/>
                </a:cubicBezTo>
                <a:cubicBezTo>
                  <a:pt x="2831978" y="4980334"/>
                  <a:pt x="2831148" y="4971787"/>
                  <a:pt x="2831148" y="4959282"/>
                </a:cubicBezTo>
                <a:lnTo>
                  <a:pt x="2831148" y="4874101"/>
                </a:lnTo>
                <a:lnTo>
                  <a:pt x="2871930" y="4874101"/>
                </a:lnTo>
                <a:lnTo>
                  <a:pt x="2871930" y="4865325"/>
                </a:lnTo>
                <a:lnTo>
                  <a:pt x="2831148" y="4865325"/>
                </a:lnTo>
                <a:close/>
                <a:moveTo>
                  <a:pt x="2383472" y="4826090"/>
                </a:moveTo>
                <a:cubicBezTo>
                  <a:pt x="2372458" y="4828041"/>
                  <a:pt x="2361274" y="4829016"/>
                  <a:pt x="2349916" y="4829016"/>
                </a:cubicBezTo>
                <a:lnTo>
                  <a:pt x="2349916" y="4865325"/>
                </a:lnTo>
                <a:lnTo>
                  <a:pt x="2319286" y="4865325"/>
                </a:lnTo>
                <a:lnTo>
                  <a:pt x="2319286" y="4874101"/>
                </a:lnTo>
                <a:lnTo>
                  <a:pt x="2349916" y="4874101"/>
                </a:lnTo>
                <a:lnTo>
                  <a:pt x="2349916" y="4957217"/>
                </a:lnTo>
                <a:cubicBezTo>
                  <a:pt x="2349916" y="4967428"/>
                  <a:pt x="2350518" y="4975516"/>
                  <a:pt x="2351722" y="4981481"/>
                </a:cubicBezTo>
                <a:cubicBezTo>
                  <a:pt x="2352928" y="4987446"/>
                  <a:pt x="2356168" y="4992466"/>
                  <a:pt x="2361446" y="4996538"/>
                </a:cubicBezTo>
                <a:cubicBezTo>
                  <a:pt x="2366722" y="5000611"/>
                  <a:pt x="2374982" y="5002647"/>
                  <a:pt x="2386226" y="5002647"/>
                </a:cubicBezTo>
                <a:cubicBezTo>
                  <a:pt x="2412956" y="5002647"/>
                  <a:pt x="2428960" y="4991519"/>
                  <a:pt x="2434236" y="4969263"/>
                </a:cubicBezTo>
                <a:lnTo>
                  <a:pt x="2426836" y="4969263"/>
                </a:lnTo>
                <a:cubicBezTo>
                  <a:pt x="2424198" y="4976949"/>
                  <a:pt x="2420326" y="4982628"/>
                  <a:pt x="2415220" y="4986299"/>
                </a:cubicBezTo>
                <a:cubicBezTo>
                  <a:pt x="2410116" y="4989970"/>
                  <a:pt x="2404810" y="4991806"/>
                  <a:pt x="2399304" y="4991806"/>
                </a:cubicBezTo>
                <a:cubicBezTo>
                  <a:pt x="2392076" y="4991806"/>
                  <a:pt x="2387630" y="4989511"/>
                  <a:pt x="2385968" y="4984922"/>
                </a:cubicBezTo>
                <a:cubicBezTo>
                  <a:pt x="2384304" y="4980334"/>
                  <a:pt x="2383472" y="4971787"/>
                  <a:pt x="2383472" y="4959282"/>
                </a:cubicBezTo>
                <a:lnTo>
                  <a:pt x="2383472" y="4874101"/>
                </a:lnTo>
                <a:lnTo>
                  <a:pt x="2424256" y="4874101"/>
                </a:lnTo>
                <a:lnTo>
                  <a:pt x="2424256" y="4865325"/>
                </a:lnTo>
                <a:lnTo>
                  <a:pt x="2383472" y="4865325"/>
                </a:lnTo>
                <a:close/>
                <a:moveTo>
                  <a:pt x="888046" y="4826090"/>
                </a:moveTo>
                <a:cubicBezTo>
                  <a:pt x="877034" y="4828041"/>
                  <a:pt x="865848" y="4829016"/>
                  <a:pt x="854490" y="4829016"/>
                </a:cubicBezTo>
                <a:lnTo>
                  <a:pt x="854490" y="4865325"/>
                </a:lnTo>
                <a:lnTo>
                  <a:pt x="823860" y="4865325"/>
                </a:lnTo>
                <a:lnTo>
                  <a:pt x="823860" y="4874101"/>
                </a:lnTo>
                <a:lnTo>
                  <a:pt x="854490" y="4874101"/>
                </a:lnTo>
                <a:lnTo>
                  <a:pt x="854490" y="4957217"/>
                </a:lnTo>
                <a:cubicBezTo>
                  <a:pt x="854490" y="4967428"/>
                  <a:pt x="855092" y="4975516"/>
                  <a:pt x="856298" y="4981481"/>
                </a:cubicBezTo>
                <a:cubicBezTo>
                  <a:pt x="857502" y="4987446"/>
                  <a:pt x="860744" y="4992466"/>
                  <a:pt x="866020" y="4996538"/>
                </a:cubicBezTo>
                <a:cubicBezTo>
                  <a:pt x="871298" y="5000611"/>
                  <a:pt x="879558" y="5002647"/>
                  <a:pt x="890800" y="5002647"/>
                </a:cubicBezTo>
                <a:cubicBezTo>
                  <a:pt x="917530" y="5002647"/>
                  <a:pt x="933534" y="4991519"/>
                  <a:pt x="938812" y="4969263"/>
                </a:cubicBezTo>
                <a:lnTo>
                  <a:pt x="931412" y="4969263"/>
                </a:lnTo>
                <a:cubicBezTo>
                  <a:pt x="928774" y="4976949"/>
                  <a:pt x="924902" y="4982628"/>
                  <a:pt x="919796" y="4986299"/>
                </a:cubicBezTo>
                <a:cubicBezTo>
                  <a:pt x="914690" y="4989970"/>
                  <a:pt x="909386" y="4991806"/>
                  <a:pt x="903878" y="4991806"/>
                </a:cubicBezTo>
                <a:cubicBezTo>
                  <a:pt x="896650" y="4991806"/>
                  <a:pt x="892206" y="4989511"/>
                  <a:pt x="890542" y="4984922"/>
                </a:cubicBezTo>
                <a:cubicBezTo>
                  <a:pt x="888878" y="4980334"/>
                  <a:pt x="888046" y="4971787"/>
                  <a:pt x="888046" y="4959282"/>
                </a:cubicBezTo>
                <a:lnTo>
                  <a:pt x="888046" y="4874101"/>
                </a:lnTo>
                <a:lnTo>
                  <a:pt x="928830" y="4874101"/>
                </a:lnTo>
                <a:lnTo>
                  <a:pt x="928830" y="4865325"/>
                </a:lnTo>
                <a:lnTo>
                  <a:pt x="888046" y="4865325"/>
                </a:lnTo>
                <a:close/>
                <a:moveTo>
                  <a:pt x="4171712" y="4777907"/>
                </a:moveTo>
                <a:cubicBezTo>
                  <a:pt x="4166664" y="4777907"/>
                  <a:pt x="4162276" y="4779743"/>
                  <a:pt x="4158548" y="4783414"/>
                </a:cubicBezTo>
                <a:cubicBezTo>
                  <a:pt x="4154818" y="4787085"/>
                  <a:pt x="4152954" y="4791444"/>
                  <a:pt x="4152954" y="4796492"/>
                </a:cubicBezTo>
                <a:cubicBezTo>
                  <a:pt x="4152954" y="4801769"/>
                  <a:pt x="4154790" y="4806215"/>
                  <a:pt x="4158462" y="4809829"/>
                </a:cubicBezTo>
                <a:cubicBezTo>
                  <a:pt x="4162132" y="4813442"/>
                  <a:pt x="4166548" y="4815249"/>
                  <a:pt x="4171712" y="4815249"/>
                </a:cubicBezTo>
                <a:cubicBezTo>
                  <a:pt x="4176874" y="4815249"/>
                  <a:pt x="4181292" y="4813471"/>
                  <a:pt x="4184962" y="4809915"/>
                </a:cubicBezTo>
                <a:cubicBezTo>
                  <a:pt x="4188632" y="4806358"/>
                  <a:pt x="4190468" y="4801884"/>
                  <a:pt x="4190468" y="4796492"/>
                </a:cubicBezTo>
                <a:cubicBezTo>
                  <a:pt x="4190468" y="4791330"/>
                  <a:pt x="4188604" y="4786942"/>
                  <a:pt x="4184876" y="4783328"/>
                </a:cubicBezTo>
                <a:cubicBezTo>
                  <a:pt x="4181148" y="4779714"/>
                  <a:pt x="4176760" y="4777907"/>
                  <a:pt x="4171712" y="4777907"/>
                </a:cubicBezTo>
                <a:close/>
                <a:moveTo>
                  <a:pt x="4081048" y="4767238"/>
                </a:moveTo>
                <a:cubicBezTo>
                  <a:pt x="4073820" y="4768959"/>
                  <a:pt x="4062290" y="4769819"/>
                  <a:pt x="4046458" y="4769819"/>
                </a:cubicBezTo>
                <a:lnTo>
                  <a:pt x="4022884" y="4769819"/>
                </a:lnTo>
                <a:lnTo>
                  <a:pt x="4022884" y="4778596"/>
                </a:lnTo>
                <a:lnTo>
                  <a:pt x="4047492" y="4778596"/>
                </a:lnTo>
                <a:lnTo>
                  <a:pt x="4047492" y="4991806"/>
                </a:lnTo>
                <a:lnTo>
                  <a:pt x="4022884" y="4991806"/>
                </a:lnTo>
                <a:lnTo>
                  <a:pt x="4022884" y="5000582"/>
                </a:lnTo>
                <a:lnTo>
                  <a:pt x="4105312" y="5000582"/>
                </a:lnTo>
                <a:lnTo>
                  <a:pt x="4105312" y="4991806"/>
                </a:lnTo>
                <a:lnTo>
                  <a:pt x="4081048" y="4991806"/>
                </a:lnTo>
                <a:close/>
                <a:moveTo>
                  <a:pt x="2962776" y="4767238"/>
                </a:moveTo>
                <a:cubicBezTo>
                  <a:pt x="2955204" y="4768959"/>
                  <a:pt x="2943676" y="4769819"/>
                  <a:pt x="2928188" y="4769819"/>
                </a:cubicBezTo>
                <a:lnTo>
                  <a:pt x="2902376" y="4769819"/>
                </a:lnTo>
                <a:lnTo>
                  <a:pt x="2902376" y="4778596"/>
                </a:lnTo>
                <a:lnTo>
                  <a:pt x="2929220" y="4778596"/>
                </a:lnTo>
                <a:lnTo>
                  <a:pt x="2929220" y="4991806"/>
                </a:lnTo>
                <a:lnTo>
                  <a:pt x="2904956" y="4991806"/>
                </a:lnTo>
                <a:lnTo>
                  <a:pt x="2904956" y="5000582"/>
                </a:lnTo>
                <a:lnTo>
                  <a:pt x="2984974" y="5000582"/>
                </a:lnTo>
                <a:lnTo>
                  <a:pt x="2984974" y="4991806"/>
                </a:lnTo>
                <a:lnTo>
                  <a:pt x="2962776" y="4991806"/>
                </a:lnTo>
                <a:lnTo>
                  <a:pt x="2962776" y="4954464"/>
                </a:lnTo>
                <a:cubicBezTo>
                  <a:pt x="2962776" y="4934273"/>
                  <a:pt x="2963780" y="4919732"/>
                  <a:pt x="2965788" y="4910841"/>
                </a:cubicBezTo>
                <a:cubicBezTo>
                  <a:pt x="2967796" y="4901950"/>
                  <a:pt x="2972212" y="4893231"/>
                  <a:pt x="2979038" y="4884684"/>
                </a:cubicBezTo>
                <a:cubicBezTo>
                  <a:pt x="2985864" y="4876138"/>
                  <a:pt x="2994268" y="4871864"/>
                  <a:pt x="3004248" y="4871864"/>
                </a:cubicBezTo>
                <a:cubicBezTo>
                  <a:pt x="3013540" y="4871864"/>
                  <a:pt x="3018704" y="4875794"/>
                  <a:pt x="3019736" y="4883652"/>
                </a:cubicBezTo>
                <a:cubicBezTo>
                  <a:pt x="3020768" y="4891510"/>
                  <a:pt x="3021284" y="4904732"/>
                  <a:pt x="3021284" y="4923317"/>
                </a:cubicBezTo>
                <a:lnTo>
                  <a:pt x="3021284" y="4991806"/>
                </a:lnTo>
                <a:lnTo>
                  <a:pt x="2999086" y="4991806"/>
                </a:lnTo>
                <a:lnTo>
                  <a:pt x="2999086" y="5000582"/>
                </a:lnTo>
                <a:lnTo>
                  <a:pt x="3076866" y="5000582"/>
                </a:lnTo>
                <a:lnTo>
                  <a:pt x="3076866" y="4991806"/>
                </a:lnTo>
                <a:lnTo>
                  <a:pt x="3054668" y="4991806"/>
                </a:lnTo>
                <a:lnTo>
                  <a:pt x="3054668" y="4926587"/>
                </a:lnTo>
                <a:cubicBezTo>
                  <a:pt x="3054668" y="4908920"/>
                  <a:pt x="3053550" y="4896071"/>
                  <a:pt x="3051312" y="4888040"/>
                </a:cubicBezTo>
                <a:cubicBezTo>
                  <a:pt x="3049076" y="4880010"/>
                  <a:pt x="3044000" y="4873843"/>
                  <a:pt x="3036084" y="4869541"/>
                </a:cubicBezTo>
                <a:cubicBezTo>
                  <a:pt x="3028168" y="4865239"/>
                  <a:pt x="3020022" y="4863088"/>
                  <a:pt x="3011648" y="4863088"/>
                </a:cubicBezTo>
                <a:cubicBezTo>
                  <a:pt x="2990998" y="4863088"/>
                  <a:pt x="2974936" y="4873929"/>
                  <a:pt x="2963464" y="4895612"/>
                </a:cubicBezTo>
                <a:lnTo>
                  <a:pt x="2962776" y="4895612"/>
                </a:lnTo>
                <a:close/>
                <a:moveTo>
                  <a:pt x="4844010" y="4502608"/>
                </a:moveTo>
                <a:lnTo>
                  <a:pt x="4844010" y="4521193"/>
                </a:lnTo>
                <a:cubicBezTo>
                  <a:pt x="4844010" y="4529223"/>
                  <a:pt x="4843092" y="4535533"/>
                  <a:pt x="4841256" y="4540122"/>
                </a:cubicBezTo>
                <a:cubicBezTo>
                  <a:pt x="4839420" y="4544711"/>
                  <a:pt x="4835780" y="4549271"/>
                  <a:pt x="4830330" y="4553802"/>
                </a:cubicBezTo>
                <a:cubicBezTo>
                  <a:pt x="4824880" y="4558334"/>
                  <a:pt x="4818772" y="4560600"/>
                  <a:pt x="4812002" y="4560600"/>
                </a:cubicBezTo>
                <a:cubicBezTo>
                  <a:pt x="4806726" y="4560600"/>
                  <a:pt x="4802050" y="4558477"/>
                  <a:pt x="4797978" y="4554233"/>
                </a:cubicBezTo>
                <a:cubicBezTo>
                  <a:pt x="4793906" y="4549988"/>
                  <a:pt x="4791868" y="4544022"/>
                  <a:pt x="4791868" y="4536336"/>
                </a:cubicBezTo>
                <a:cubicBezTo>
                  <a:pt x="4791868" y="4525782"/>
                  <a:pt x="4795254" y="4517723"/>
                  <a:pt x="4802022" y="4512158"/>
                </a:cubicBezTo>
                <a:cubicBezTo>
                  <a:pt x="4808790" y="4506594"/>
                  <a:pt x="4822786" y="4503411"/>
                  <a:pt x="4844010" y="4502608"/>
                </a:cubicBezTo>
                <a:close/>
                <a:moveTo>
                  <a:pt x="5275226" y="4440142"/>
                </a:moveTo>
                <a:cubicBezTo>
                  <a:pt x="5291860" y="4440142"/>
                  <a:pt x="5300178" y="4449320"/>
                  <a:pt x="5300178" y="4467675"/>
                </a:cubicBezTo>
                <a:cubicBezTo>
                  <a:pt x="5300178" y="4471920"/>
                  <a:pt x="5299718" y="4478115"/>
                  <a:pt x="5298800" y="4486260"/>
                </a:cubicBezTo>
                <a:lnTo>
                  <a:pt x="5248724" y="4486260"/>
                </a:lnTo>
                <a:lnTo>
                  <a:pt x="5248724" y="4464750"/>
                </a:lnTo>
                <a:cubicBezTo>
                  <a:pt x="5248724" y="4457178"/>
                  <a:pt x="5251076" y="4451184"/>
                  <a:pt x="5255780" y="4446767"/>
                </a:cubicBezTo>
                <a:cubicBezTo>
                  <a:pt x="5260484" y="4442350"/>
                  <a:pt x="5266966" y="4440142"/>
                  <a:pt x="5275226" y="4440142"/>
                </a:cubicBezTo>
                <a:close/>
                <a:moveTo>
                  <a:pt x="5021140" y="4440142"/>
                </a:moveTo>
                <a:cubicBezTo>
                  <a:pt x="5032840" y="4440142"/>
                  <a:pt x="5039982" y="4444186"/>
                  <a:pt x="5042564" y="4452274"/>
                </a:cubicBezTo>
                <a:cubicBezTo>
                  <a:pt x="5045144" y="4460361"/>
                  <a:pt x="5046436" y="4477140"/>
                  <a:pt x="5046436" y="4502608"/>
                </a:cubicBezTo>
                <a:cubicBezTo>
                  <a:pt x="5046436" y="4527617"/>
                  <a:pt x="5045202" y="4544653"/>
                  <a:pt x="5042736" y="4553716"/>
                </a:cubicBezTo>
                <a:cubicBezTo>
                  <a:pt x="5040268" y="4562779"/>
                  <a:pt x="5033300" y="4567311"/>
                  <a:pt x="5021828" y="4567311"/>
                </a:cubicBezTo>
                <a:cubicBezTo>
                  <a:pt x="5010700" y="4567311"/>
                  <a:pt x="5000748" y="4562005"/>
                  <a:pt x="4991972" y="4551393"/>
                </a:cubicBezTo>
                <a:cubicBezTo>
                  <a:pt x="4983194" y="4540782"/>
                  <a:pt x="4978806" y="4526241"/>
                  <a:pt x="4978806" y="4507770"/>
                </a:cubicBezTo>
                <a:cubicBezTo>
                  <a:pt x="4978806" y="4488841"/>
                  <a:pt x="4980154" y="4475620"/>
                  <a:pt x="4982850" y="4468105"/>
                </a:cubicBezTo>
                <a:cubicBezTo>
                  <a:pt x="4985546" y="4460591"/>
                  <a:pt x="4990336" y="4454052"/>
                  <a:pt x="4997220" y="4448488"/>
                </a:cubicBezTo>
                <a:cubicBezTo>
                  <a:pt x="5004102" y="4442924"/>
                  <a:pt x="5012076" y="4440142"/>
                  <a:pt x="5021140" y="4440142"/>
                </a:cubicBezTo>
                <a:close/>
                <a:moveTo>
                  <a:pt x="3427376" y="4440142"/>
                </a:moveTo>
                <a:cubicBezTo>
                  <a:pt x="3444010" y="4440142"/>
                  <a:pt x="3452328" y="4449320"/>
                  <a:pt x="3452328" y="4467675"/>
                </a:cubicBezTo>
                <a:cubicBezTo>
                  <a:pt x="3452328" y="4471920"/>
                  <a:pt x="3451868" y="4478115"/>
                  <a:pt x="3450952" y="4486260"/>
                </a:cubicBezTo>
                <a:lnTo>
                  <a:pt x="3400876" y="4486260"/>
                </a:lnTo>
                <a:lnTo>
                  <a:pt x="3400876" y="4464750"/>
                </a:lnTo>
                <a:cubicBezTo>
                  <a:pt x="3400876" y="4457178"/>
                  <a:pt x="3403226" y="4451184"/>
                  <a:pt x="3407930" y="4446767"/>
                </a:cubicBezTo>
                <a:cubicBezTo>
                  <a:pt x="3412634" y="4442350"/>
                  <a:pt x="3419116" y="4440142"/>
                  <a:pt x="3427376" y="4440142"/>
                </a:cubicBezTo>
                <a:close/>
                <a:moveTo>
                  <a:pt x="2163648" y="4440142"/>
                </a:moveTo>
                <a:cubicBezTo>
                  <a:pt x="2176268" y="4440142"/>
                  <a:pt x="2186190" y="4444702"/>
                  <a:pt x="2193418" y="4453822"/>
                </a:cubicBezTo>
                <a:cubicBezTo>
                  <a:pt x="2200646" y="4462943"/>
                  <a:pt x="2204260" y="4476451"/>
                  <a:pt x="2204260" y="4494348"/>
                </a:cubicBezTo>
                <a:cubicBezTo>
                  <a:pt x="2204260" y="4513162"/>
                  <a:pt x="2203112" y="4526757"/>
                  <a:pt x="2200818" y="4535131"/>
                </a:cubicBezTo>
                <a:cubicBezTo>
                  <a:pt x="2198524" y="4543506"/>
                  <a:pt x="2193706" y="4550963"/>
                  <a:pt x="2186364" y="4557502"/>
                </a:cubicBezTo>
                <a:cubicBezTo>
                  <a:pt x="2179020" y="4564041"/>
                  <a:pt x="2170532" y="4567311"/>
                  <a:pt x="2160894" y="4567311"/>
                </a:cubicBezTo>
                <a:cubicBezTo>
                  <a:pt x="2151946" y="4567311"/>
                  <a:pt x="2145464" y="4564099"/>
                  <a:pt x="2141450" y="4557674"/>
                </a:cubicBezTo>
                <a:cubicBezTo>
                  <a:pt x="2137434" y="4551250"/>
                  <a:pt x="2135426" y="4535705"/>
                  <a:pt x="2135426" y="4511040"/>
                </a:cubicBezTo>
                <a:cubicBezTo>
                  <a:pt x="2135426" y="4482474"/>
                  <a:pt x="2137004" y="4463517"/>
                  <a:pt x="2140158" y="4454167"/>
                </a:cubicBezTo>
                <a:cubicBezTo>
                  <a:pt x="2143314" y="4444817"/>
                  <a:pt x="2151144" y="4440142"/>
                  <a:pt x="2163648" y="4440142"/>
                </a:cubicBezTo>
                <a:close/>
                <a:moveTo>
                  <a:pt x="2008150" y="4440142"/>
                </a:moveTo>
                <a:cubicBezTo>
                  <a:pt x="2024786" y="4440142"/>
                  <a:pt x="2033102" y="4449320"/>
                  <a:pt x="2033102" y="4467675"/>
                </a:cubicBezTo>
                <a:cubicBezTo>
                  <a:pt x="2033102" y="4471920"/>
                  <a:pt x="2032644" y="4478115"/>
                  <a:pt x="2031726" y="4486260"/>
                </a:cubicBezTo>
                <a:lnTo>
                  <a:pt x="1981650" y="4486260"/>
                </a:lnTo>
                <a:lnTo>
                  <a:pt x="1981650" y="4464750"/>
                </a:lnTo>
                <a:cubicBezTo>
                  <a:pt x="1981650" y="4457178"/>
                  <a:pt x="1984002" y="4451184"/>
                  <a:pt x="1988706" y="4446767"/>
                </a:cubicBezTo>
                <a:cubicBezTo>
                  <a:pt x="1993408" y="4442350"/>
                  <a:pt x="1999890" y="4440142"/>
                  <a:pt x="2008150" y="4440142"/>
                </a:cubicBezTo>
                <a:close/>
                <a:moveTo>
                  <a:pt x="1717684" y="4440142"/>
                </a:moveTo>
                <a:cubicBezTo>
                  <a:pt x="1722962" y="4440142"/>
                  <a:pt x="1727752" y="4441891"/>
                  <a:pt x="1732054" y="4445390"/>
                </a:cubicBezTo>
                <a:cubicBezTo>
                  <a:pt x="1736356" y="4448890"/>
                  <a:pt x="1739108" y="4454281"/>
                  <a:pt x="1740314" y="4461566"/>
                </a:cubicBezTo>
                <a:cubicBezTo>
                  <a:pt x="1741518" y="4468851"/>
                  <a:pt x="1742120" y="4483220"/>
                  <a:pt x="1742120" y="4504673"/>
                </a:cubicBezTo>
                <a:cubicBezTo>
                  <a:pt x="1742120" y="4529797"/>
                  <a:pt x="1740112" y="4546345"/>
                  <a:pt x="1736098" y="4554319"/>
                </a:cubicBezTo>
                <a:cubicBezTo>
                  <a:pt x="1732082" y="4562292"/>
                  <a:pt x="1725370" y="4566278"/>
                  <a:pt x="1715964" y="4566278"/>
                </a:cubicBezTo>
                <a:cubicBezTo>
                  <a:pt x="1706900" y="4566278"/>
                  <a:pt x="1698670" y="4563496"/>
                  <a:pt x="1691270" y="4557932"/>
                </a:cubicBezTo>
                <a:cubicBezTo>
                  <a:pt x="1683870" y="4552368"/>
                  <a:pt x="1679196" y="4545743"/>
                  <a:pt x="1677246" y="4538057"/>
                </a:cubicBezTo>
                <a:cubicBezTo>
                  <a:pt x="1675294" y="4530371"/>
                  <a:pt x="1674320" y="4519242"/>
                  <a:pt x="1674320" y="4504673"/>
                </a:cubicBezTo>
                <a:cubicBezTo>
                  <a:pt x="1674320" y="4490792"/>
                  <a:pt x="1675352" y="4480295"/>
                  <a:pt x="1677418" y="4473182"/>
                </a:cubicBezTo>
                <a:cubicBezTo>
                  <a:pt x="1679482" y="4466069"/>
                  <a:pt x="1683900" y="4458784"/>
                  <a:pt x="1690668" y="4451327"/>
                </a:cubicBezTo>
                <a:cubicBezTo>
                  <a:pt x="1697436" y="4443870"/>
                  <a:pt x="1706442" y="4440142"/>
                  <a:pt x="1717684" y="4440142"/>
                </a:cubicBezTo>
                <a:close/>
                <a:moveTo>
                  <a:pt x="1158988" y="4440142"/>
                </a:moveTo>
                <a:cubicBezTo>
                  <a:pt x="1167708" y="4440142"/>
                  <a:pt x="1174562" y="4442121"/>
                  <a:pt x="1179552" y="4446079"/>
                </a:cubicBezTo>
                <a:cubicBezTo>
                  <a:pt x="1184542" y="4450037"/>
                  <a:pt x="1187754" y="4455400"/>
                  <a:pt x="1189188" y="4462168"/>
                </a:cubicBezTo>
                <a:cubicBezTo>
                  <a:pt x="1190622" y="4468937"/>
                  <a:pt x="1191340" y="4482876"/>
                  <a:pt x="1191340" y="4503984"/>
                </a:cubicBezTo>
                <a:cubicBezTo>
                  <a:pt x="1191340" y="4524978"/>
                  <a:pt x="1190622" y="4539003"/>
                  <a:pt x="1189188" y="4546059"/>
                </a:cubicBezTo>
                <a:cubicBezTo>
                  <a:pt x="1187754" y="4553114"/>
                  <a:pt x="1184370" y="4558621"/>
                  <a:pt x="1179036" y="4562579"/>
                </a:cubicBezTo>
                <a:cubicBezTo>
                  <a:pt x="1173702" y="4566536"/>
                  <a:pt x="1167018" y="4568515"/>
                  <a:pt x="1158988" y="4568515"/>
                </a:cubicBezTo>
                <a:cubicBezTo>
                  <a:pt x="1151072" y="4568515"/>
                  <a:pt x="1144504" y="4566565"/>
                  <a:pt x="1139284" y="4562665"/>
                </a:cubicBezTo>
                <a:cubicBezTo>
                  <a:pt x="1134066" y="4558764"/>
                  <a:pt x="1130680" y="4553372"/>
                  <a:pt x="1129132" y="4546489"/>
                </a:cubicBezTo>
                <a:cubicBezTo>
                  <a:pt x="1127584" y="4539605"/>
                  <a:pt x="1126808" y="4525552"/>
                  <a:pt x="1126808" y="4504329"/>
                </a:cubicBezTo>
                <a:cubicBezTo>
                  <a:pt x="1126808" y="4483220"/>
                  <a:pt x="1127440" y="4469281"/>
                  <a:pt x="1128702" y="4462513"/>
                </a:cubicBezTo>
                <a:cubicBezTo>
                  <a:pt x="1129964" y="4455744"/>
                  <a:pt x="1133262" y="4450323"/>
                  <a:pt x="1138596" y="4446251"/>
                </a:cubicBezTo>
                <a:cubicBezTo>
                  <a:pt x="1143932" y="4442178"/>
                  <a:pt x="1150728" y="4440142"/>
                  <a:pt x="1158988" y="4440142"/>
                </a:cubicBezTo>
                <a:close/>
                <a:moveTo>
                  <a:pt x="4223596" y="4436700"/>
                </a:moveTo>
                <a:lnTo>
                  <a:pt x="4223596" y="4445476"/>
                </a:lnTo>
                <a:lnTo>
                  <a:pt x="4248548" y="4445476"/>
                </a:lnTo>
                <a:lnTo>
                  <a:pt x="4248548" y="4521537"/>
                </a:lnTo>
                <a:cubicBezTo>
                  <a:pt x="4248548" y="4543105"/>
                  <a:pt x="4252420" y="4557244"/>
                  <a:pt x="4260164" y="4563955"/>
                </a:cubicBezTo>
                <a:cubicBezTo>
                  <a:pt x="4267908" y="4570666"/>
                  <a:pt x="4278148" y="4574022"/>
                  <a:pt x="4290880" y="4574022"/>
                </a:cubicBezTo>
                <a:cubicBezTo>
                  <a:pt x="4313022" y="4574022"/>
                  <a:pt x="4329256" y="4563353"/>
                  <a:pt x="4339580" y="4542015"/>
                </a:cubicBezTo>
                <a:lnTo>
                  <a:pt x="4340268" y="4542015"/>
                </a:lnTo>
                <a:lnTo>
                  <a:pt x="4340268" y="4574022"/>
                </a:lnTo>
                <a:cubicBezTo>
                  <a:pt x="4344972" y="4572645"/>
                  <a:pt x="4356272" y="4571957"/>
                  <a:pt x="4374168" y="4571957"/>
                </a:cubicBezTo>
                <a:lnTo>
                  <a:pt x="4397400" y="4571957"/>
                </a:lnTo>
                <a:lnTo>
                  <a:pt x="4397400" y="4563181"/>
                </a:lnTo>
                <a:lnTo>
                  <a:pt x="4374168" y="4563181"/>
                </a:lnTo>
                <a:lnTo>
                  <a:pt x="4374168" y="4436700"/>
                </a:lnTo>
                <a:lnTo>
                  <a:pt x="4313080" y="4436700"/>
                </a:lnTo>
                <a:lnTo>
                  <a:pt x="4313080" y="4445476"/>
                </a:lnTo>
                <a:lnTo>
                  <a:pt x="4340612" y="4445476"/>
                </a:lnTo>
                <a:lnTo>
                  <a:pt x="4340612" y="4497273"/>
                </a:lnTo>
                <a:cubicBezTo>
                  <a:pt x="4340612" y="4519988"/>
                  <a:pt x="4336138" y="4536996"/>
                  <a:pt x="4327190" y="4548296"/>
                </a:cubicBezTo>
                <a:cubicBezTo>
                  <a:pt x="4318242" y="4559596"/>
                  <a:pt x="4308490" y="4565246"/>
                  <a:pt x="4297936" y="4565246"/>
                </a:cubicBezTo>
                <a:cubicBezTo>
                  <a:pt x="4290824" y="4565246"/>
                  <a:pt x="4286408" y="4562521"/>
                  <a:pt x="4284686" y="4557072"/>
                </a:cubicBezTo>
                <a:cubicBezTo>
                  <a:pt x="4282966" y="4551623"/>
                  <a:pt x="4282104" y="4541785"/>
                  <a:pt x="4282104" y="4527560"/>
                </a:cubicBezTo>
                <a:lnTo>
                  <a:pt x="4282104" y="4436700"/>
                </a:lnTo>
                <a:close/>
                <a:moveTo>
                  <a:pt x="4828178" y="4434463"/>
                </a:moveTo>
                <a:cubicBezTo>
                  <a:pt x="4809020" y="4434463"/>
                  <a:pt x="4794078" y="4437589"/>
                  <a:pt x="4783352" y="4443842"/>
                </a:cubicBezTo>
                <a:cubicBezTo>
                  <a:pt x="4772624" y="4450094"/>
                  <a:pt x="4767262" y="4457809"/>
                  <a:pt x="4767262" y="4466987"/>
                </a:cubicBezTo>
                <a:cubicBezTo>
                  <a:pt x="4767262" y="4471231"/>
                  <a:pt x="4768638" y="4474931"/>
                  <a:pt x="4771392" y="4478086"/>
                </a:cubicBezTo>
                <a:cubicBezTo>
                  <a:pt x="4774144" y="4481241"/>
                  <a:pt x="4778044" y="4482818"/>
                  <a:pt x="4783092" y="4482818"/>
                </a:cubicBezTo>
                <a:cubicBezTo>
                  <a:pt x="4786994" y="4482818"/>
                  <a:pt x="4790492" y="4481585"/>
                  <a:pt x="4793590" y="4479118"/>
                </a:cubicBezTo>
                <a:cubicBezTo>
                  <a:pt x="4796688" y="4476652"/>
                  <a:pt x="4798236" y="4473067"/>
                  <a:pt x="4798236" y="4468363"/>
                </a:cubicBezTo>
                <a:cubicBezTo>
                  <a:pt x="4798236" y="4465037"/>
                  <a:pt x="4797462" y="4462140"/>
                  <a:pt x="4795912" y="4459673"/>
                </a:cubicBezTo>
                <a:cubicBezTo>
                  <a:pt x="4794364" y="4457207"/>
                  <a:pt x="4793590" y="4454941"/>
                  <a:pt x="4793590" y="4452876"/>
                </a:cubicBezTo>
                <a:cubicBezTo>
                  <a:pt x="4793590" y="4445763"/>
                  <a:pt x="4802882" y="4442207"/>
                  <a:pt x="4821468" y="4442207"/>
                </a:cubicBezTo>
                <a:cubicBezTo>
                  <a:pt x="4831792" y="4442207"/>
                  <a:pt x="4838130" y="4444444"/>
                  <a:pt x="4840482" y="4448918"/>
                </a:cubicBezTo>
                <a:cubicBezTo>
                  <a:pt x="4842834" y="4453392"/>
                  <a:pt x="4844010" y="4462799"/>
                  <a:pt x="4844010" y="4477140"/>
                </a:cubicBezTo>
                <a:lnTo>
                  <a:pt x="4844010" y="4494692"/>
                </a:lnTo>
                <a:cubicBezTo>
                  <a:pt x="4786420" y="4497445"/>
                  <a:pt x="4757624" y="4513449"/>
                  <a:pt x="4757624" y="4542703"/>
                </a:cubicBezTo>
                <a:cubicBezTo>
                  <a:pt x="4757624" y="4552110"/>
                  <a:pt x="4761180" y="4560055"/>
                  <a:pt x="4768294" y="4566536"/>
                </a:cubicBezTo>
                <a:cubicBezTo>
                  <a:pt x="4775406" y="4573018"/>
                  <a:pt x="4784928" y="4576259"/>
                  <a:pt x="4796860" y="4576259"/>
                </a:cubicBezTo>
                <a:cubicBezTo>
                  <a:pt x="4814872" y="4576259"/>
                  <a:pt x="4830588" y="4567081"/>
                  <a:pt x="4844010" y="4548726"/>
                </a:cubicBezTo>
                <a:cubicBezTo>
                  <a:pt x="4847108" y="4567081"/>
                  <a:pt x="4856630" y="4576259"/>
                  <a:pt x="4872576" y="4576259"/>
                </a:cubicBezTo>
                <a:cubicBezTo>
                  <a:pt x="4889096" y="4576259"/>
                  <a:pt x="4898848" y="4567885"/>
                  <a:pt x="4901830" y="4551135"/>
                </a:cubicBezTo>
                <a:lnTo>
                  <a:pt x="4897700" y="4551135"/>
                </a:lnTo>
                <a:cubicBezTo>
                  <a:pt x="4893800" y="4556756"/>
                  <a:pt x="4889784" y="4559567"/>
                  <a:pt x="4885654" y="4559567"/>
                </a:cubicBezTo>
                <a:cubicBezTo>
                  <a:pt x="4882900" y="4559567"/>
                  <a:pt x="4880864" y="4558420"/>
                  <a:pt x="4879544" y="4556125"/>
                </a:cubicBezTo>
                <a:cubicBezTo>
                  <a:pt x="4878226" y="4553831"/>
                  <a:pt x="4877566" y="4548038"/>
                  <a:pt x="4877566" y="4538745"/>
                </a:cubicBezTo>
                <a:lnTo>
                  <a:pt x="4877566" y="4475419"/>
                </a:lnTo>
                <a:cubicBezTo>
                  <a:pt x="4877566" y="4465782"/>
                  <a:pt x="4876734" y="4458325"/>
                  <a:pt x="4875072" y="4453048"/>
                </a:cubicBezTo>
                <a:cubicBezTo>
                  <a:pt x="4873408" y="4447771"/>
                  <a:pt x="4869020" y="4443354"/>
                  <a:pt x="4861906" y="4439798"/>
                </a:cubicBezTo>
                <a:cubicBezTo>
                  <a:pt x="4854794" y="4436241"/>
                  <a:pt x="4843552" y="4434463"/>
                  <a:pt x="4828178" y="4434463"/>
                </a:cubicBezTo>
                <a:close/>
                <a:moveTo>
                  <a:pt x="4474326" y="4434463"/>
                </a:moveTo>
                <a:cubicBezTo>
                  <a:pt x="4466754" y="4435955"/>
                  <a:pt x="4455740" y="4436700"/>
                  <a:pt x="4441286" y="4436700"/>
                </a:cubicBezTo>
                <a:lnTo>
                  <a:pt x="4413064" y="4436700"/>
                </a:lnTo>
                <a:lnTo>
                  <a:pt x="4413064" y="4445476"/>
                </a:lnTo>
                <a:lnTo>
                  <a:pt x="4440942" y="4445476"/>
                </a:lnTo>
                <a:lnTo>
                  <a:pt x="4440942" y="4563181"/>
                </a:lnTo>
                <a:lnTo>
                  <a:pt x="4413064" y="4563181"/>
                </a:lnTo>
                <a:lnTo>
                  <a:pt x="4413064" y="4571957"/>
                </a:lnTo>
                <a:lnTo>
                  <a:pt x="4502892" y="4571957"/>
                </a:lnTo>
                <a:lnTo>
                  <a:pt x="4502892" y="4563181"/>
                </a:lnTo>
                <a:lnTo>
                  <a:pt x="4474326" y="4563181"/>
                </a:lnTo>
                <a:lnTo>
                  <a:pt x="4474326" y="4510351"/>
                </a:lnTo>
                <a:cubicBezTo>
                  <a:pt x="4474326" y="4489357"/>
                  <a:pt x="4477252" y="4473755"/>
                  <a:pt x="4483102" y="4463545"/>
                </a:cubicBezTo>
                <a:cubicBezTo>
                  <a:pt x="4488952" y="4453335"/>
                  <a:pt x="4493772" y="4448230"/>
                  <a:pt x="4497556" y="4448230"/>
                </a:cubicBezTo>
                <a:cubicBezTo>
                  <a:pt x="4499966" y="4448230"/>
                  <a:pt x="4501170" y="4449549"/>
                  <a:pt x="4501170" y="4452188"/>
                </a:cubicBezTo>
                <a:lnTo>
                  <a:pt x="4500482" y="4459587"/>
                </a:lnTo>
                <a:cubicBezTo>
                  <a:pt x="4500482" y="4469453"/>
                  <a:pt x="4505416" y="4474386"/>
                  <a:pt x="4515282" y="4474386"/>
                </a:cubicBezTo>
                <a:cubicBezTo>
                  <a:pt x="4520672" y="4474386"/>
                  <a:pt x="4525060" y="4472694"/>
                  <a:pt x="4528446" y="4469310"/>
                </a:cubicBezTo>
                <a:cubicBezTo>
                  <a:pt x="4531830" y="4465926"/>
                  <a:pt x="4533522" y="4461480"/>
                  <a:pt x="4533522" y="4455973"/>
                </a:cubicBezTo>
                <a:cubicBezTo>
                  <a:pt x="4533522" y="4450008"/>
                  <a:pt x="4531428" y="4444932"/>
                  <a:pt x="4527240" y="4440744"/>
                </a:cubicBezTo>
                <a:cubicBezTo>
                  <a:pt x="4523054" y="4436557"/>
                  <a:pt x="4517518" y="4434463"/>
                  <a:pt x="4510636" y="4434463"/>
                </a:cubicBezTo>
                <a:cubicBezTo>
                  <a:pt x="4494918" y="4434463"/>
                  <a:pt x="4483044" y="4445304"/>
                  <a:pt x="4475014" y="4466987"/>
                </a:cubicBezTo>
                <a:lnTo>
                  <a:pt x="4474326" y="4466987"/>
                </a:lnTo>
                <a:close/>
                <a:moveTo>
                  <a:pt x="1864476" y="4434463"/>
                </a:moveTo>
                <a:cubicBezTo>
                  <a:pt x="1856904" y="4435955"/>
                  <a:pt x="1845890" y="4436700"/>
                  <a:pt x="1831436" y="4436700"/>
                </a:cubicBezTo>
                <a:lnTo>
                  <a:pt x="1803214" y="4436700"/>
                </a:lnTo>
                <a:lnTo>
                  <a:pt x="1803214" y="4445476"/>
                </a:lnTo>
                <a:lnTo>
                  <a:pt x="1831092" y="4445476"/>
                </a:lnTo>
                <a:lnTo>
                  <a:pt x="1831092" y="4563181"/>
                </a:lnTo>
                <a:lnTo>
                  <a:pt x="1803214" y="4563181"/>
                </a:lnTo>
                <a:lnTo>
                  <a:pt x="1803214" y="4571957"/>
                </a:lnTo>
                <a:lnTo>
                  <a:pt x="1893042" y="4571957"/>
                </a:lnTo>
                <a:lnTo>
                  <a:pt x="1893042" y="4563181"/>
                </a:lnTo>
                <a:lnTo>
                  <a:pt x="1864476" y="4563181"/>
                </a:lnTo>
                <a:lnTo>
                  <a:pt x="1864476" y="4510351"/>
                </a:lnTo>
                <a:cubicBezTo>
                  <a:pt x="1864476" y="4489357"/>
                  <a:pt x="1867400" y="4473755"/>
                  <a:pt x="1873252" y="4463545"/>
                </a:cubicBezTo>
                <a:cubicBezTo>
                  <a:pt x="1879102" y="4453335"/>
                  <a:pt x="1883920" y="4448230"/>
                  <a:pt x="1887706" y="4448230"/>
                </a:cubicBezTo>
                <a:cubicBezTo>
                  <a:pt x="1890116" y="4448230"/>
                  <a:pt x="1891320" y="4449549"/>
                  <a:pt x="1891320" y="4452188"/>
                </a:cubicBezTo>
                <a:lnTo>
                  <a:pt x="1890632" y="4459587"/>
                </a:lnTo>
                <a:cubicBezTo>
                  <a:pt x="1890632" y="4469453"/>
                  <a:pt x="1895566" y="4474386"/>
                  <a:pt x="1905432" y="4474386"/>
                </a:cubicBezTo>
                <a:cubicBezTo>
                  <a:pt x="1910824" y="4474386"/>
                  <a:pt x="1915212" y="4472694"/>
                  <a:pt x="1918596" y="4469310"/>
                </a:cubicBezTo>
                <a:cubicBezTo>
                  <a:pt x="1921980" y="4465926"/>
                  <a:pt x="1923672" y="4461480"/>
                  <a:pt x="1923672" y="4455973"/>
                </a:cubicBezTo>
                <a:cubicBezTo>
                  <a:pt x="1923672" y="4450008"/>
                  <a:pt x="1921578" y="4444932"/>
                  <a:pt x="1917392" y="4440744"/>
                </a:cubicBezTo>
                <a:cubicBezTo>
                  <a:pt x="1913204" y="4436557"/>
                  <a:pt x="1907668" y="4434463"/>
                  <a:pt x="1900786" y="4434463"/>
                </a:cubicBezTo>
                <a:cubicBezTo>
                  <a:pt x="1885068" y="4434463"/>
                  <a:pt x="1873194" y="4445304"/>
                  <a:pt x="1865164" y="4466987"/>
                </a:cubicBezTo>
                <a:lnTo>
                  <a:pt x="1864476" y="4466987"/>
                </a:lnTo>
                <a:close/>
                <a:moveTo>
                  <a:pt x="2339694" y="4434119"/>
                </a:moveTo>
                <a:cubicBezTo>
                  <a:pt x="2329368" y="4435840"/>
                  <a:pt x="2318354" y="4436700"/>
                  <a:pt x="2306654" y="4436700"/>
                </a:cubicBezTo>
                <a:lnTo>
                  <a:pt x="2282218" y="4436700"/>
                </a:lnTo>
                <a:lnTo>
                  <a:pt x="2282218" y="4445476"/>
                </a:lnTo>
                <a:lnTo>
                  <a:pt x="2306310" y="4445476"/>
                </a:lnTo>
                <a:lnTo>
                  <a:pt x="2306310" y="4563181"/>
                </a:lnTo>
                <a:lnTo>
                  <a:pt x="2282218" y="4563181"/>
                </a:lnTo>
                <a:lnTo>
                  <a:pt x="2282218" y="4571957"/>
                </a:lnTo>
                <a:lnTo>
                  <a:pt x="2362236" y="4571957"/>
                </a:lnTo>
                <a:lnTo>
                  <a:pt x="2362236" y="4563181"/>
                </a:lnTo>
                <a:lnTo>
                  <a:pt x="2339694" y="4563181"/>
                </a:lnTo>
                <a:close/>
                <a:moveTo>
                  <a:pt x="406118" y="4434119"/>
                </a:moveTo>
                <a:cubicBezTo>
                  <a:pt x="395794" y="4435840"/>
                  <a:pt x="384780" y="4436700"/>
                  <a:pt x="373078" y="4436700"/>
                </a:cubicBezTo>
                <a:lnTo>
                  <a:pt x="348642" y="4436700"/>
                </a:lnTo>
                <a:lnTo>
                  <a:pt x="348642" y="4445476"/>
                </a:lnTo>
                <a:lnTo>
                  <a:pt x="372734" y="4445476"/>
                </a:lnTo>
                <a:lnTo>
                  <a:pt x="372734" y="4563181"/>
                </a:lnTo>
                <a:lnTo>
                  <a:pt x="348642" y="4563181"/>
                </a:lnTo>
                <a:lnTo>
                  <a:pt x="348642" y="4571957"/>
                </a:lnTo>
                <a:lnTo>
                  <a:pt x="428660" y="4571957"/>
                </a:lnTo>
                <a:lnTo>
                  <a:pt x="428660" y="4563181"/>
                </a:lnTo>
                <a:lnTo>
                  <a:pt x="406118" y="4563181"/>
                </a:lnTo>
                <a:close/>
                <a:moveTo>
                  <a:pt x="5276946" y="4432398"/>
                </a:moveTo>
                <a:cubicBezTo>
                  <a:pt x="5259280" y="4432398"/>
                  <a:pt x="5243764" y="4439281"/>
                  <a:pt x="5230398" y="4453048"/>
                </a:cubicBezTo>
                <a:cubicBezTo>
                  <a:pt x="5217032" y="4466815"/>
                  <a:pt x="5210350" y="4483793"/>
                  <a:pt x="5210350" y="4503984"/>
                </a:cubicBezTo>
                <a:cubicBezTo>
                  <a:pt x="5210350" y="4524749"/>
                  <a:pt x="5217176" y="4541986"/>
                  <a:pt x="5230828" y="4555695"/>
                </a:cubicBezTo>
                <a:cubicBezTo>
                  <a:pt x="5244480" y="4569405"/>
                  <a:pt x="5260542" y="4576259"/>
                  <a:pt x="5279012" y="4576259"/>
                </a:cubicBezTo>
                <a:cubicBezTo>
                  <a:pt x="5291976" y="4576259"/>
                  <a:pt x="5303734" y="4572187"/>
                  <a:pt x="5314288" y="4564041"/>
                </a:cubicBezTo>
                <a:cubicBezTo>
                  <a:pt x="5324842" y="4555896"/>
                  <a:pt x="5332012" y="4543277"/>
                  <a:pt x="5335798" y="4526183"/>
                </a:cubicBezTo>
                <a:lnTo>
                  <a:pt x="5328400" y="4526183"/>
                </a:lnTo>
                <a:cubicBezTo>
                  <a:pt x="5319794" y="4554405"/>
                  <a:pt x="5303332" y="4568515"/>
                  <a:pt x="5279012" y="4568515"/>
                </a:cubicBezTo>
                <a:cubicBezTo>
                  <a:pt x="5267196" y="4568515"/>
                  <a:pt x="5258992" y="4564586"/>
                  <a:pt x="5254404" y="4556728"/>
                </a:cubicBezTo>
                <a:cubicBezTo>
                  <a:pt x="5249814" y="4548869"/>
                  <a:pt x="5247922" y="4527961"/>
                  <a:pt x="5248724" y="4494004"/>
                </a:cubicBezTo>
                <a:lnTo>
                  <a:pt x="5335798" y="4494004"/>
                </a:lnTo>
                <a:cubicBezTo>
                  <a:pt x="5334996" y="4474730"/>
                  <a:pt x="5328828" y="4459645"/>
                  <a:pt x="5317300" y="4448746"/>
                </a:cubicBezTo>
                <a:cubicBezTo>
                  <a:pt x="5305770" y="4437847"/>
                  <a:pt x="5292320" y="4432398"/>
                  <a:pt x="5276946" y="4432398"/>
                </a:cubicBezTo>
                <a:close/>
                <a:moveTo>
                  <a:pt x="4668308" y="4432398"/>
                </a:moveTo>
                <a:cubicBezTo>
                  <a:pt x="4646742" y="4432398"/>
                  <a:pt x="4630050" y="4444157"/>
                  <a:pt x="4618232" y="4467675"/>
                </a:cubicBezTo>
                <a:lnTo>
                  <a:pt x="4617544" y="4467675"/>
                </a:lnTo>
                <a:lnTo>
                  <a:pt x="4617544" y="4434119"/>
                </a:lnTo>
                <a:cubicBezTo>
                  <a:pt x="4604924" y="4435840"/>
                  <a:pt x="4590872" y="4436700"/>
                  <a:pt x="4575384" y="4436700"/>
                </a:cubicBezTo>
                <a:lnTo>
                  <a:pt x="4559724" y="4436700"/>
                </a:lnTo>
                <a:lnTo>
                  <a:pt x="4559724" y="4445476"/>
                </a:lnTo>
                <a:lnTo>
                  <a:pt x="4584160" y="4445476"/>
                </a:lnTo>
                <a:lnTo>
                  <a:pt x="4584160" y="4563181"/>
                </a:lnTo>
                <a:lnTo>
                  <a:pt x="4559724" y="4563181"/>
                </a:lnTo>
                <a:lnTo>
                  <a:pt x="4559724" y="4571957"/>
                </a:lnTo>
                <a:lnTo>
                  <a:pt x="4640088" y="4571957"/>
                </a:lnTo>
                <a:lnTo>
                  <a:pt x="4640088" y="4563181"/>
                </a:lnTo>
                <a:lnTo>
                  <a:pt x="4617544" y="4563181"/>
                </a:lnTo>
                <a:lnTo>
                  <a:pt x="4617544" y="4505361"/>
                </a:lnTo>
                <a:cubicBezTo>
                  <a:pt x="4617544" y="4486088"/>
                  <a:pt x="4621990" y="4470744"/>
                  <a:pt x="4630880" y="4459329"/>
                </a:cubicBezTo>
                <a:cubicBezTo>
                  <a:pt x="4639772" y="4447914"/>
                  <a:pt x="4649782" y="4442207"/>
                  <a:pt x="4660910" y="4442207"/>
                </a:cubicBezTo>
                <a:cubicBezTo>
                  <a:pt x="4667908" y="4442207"/>
                  <a:pt x="4672238" y="4444731"/>
                  <a:pt x="4673902" y="4449778"/>
                </a:cubicBezTo>
                <a:cubicBezTo>
                  <a:pt x="4675564" y="4454826"/>
                  <a:pt x="4676396" y="4463947"/>
                  <a:pt x="4676396" y="4477140"/>
                </a:cubicBezTo>
                <a:lnTo>
                  <a:pt x="4676396" y="4563181"/>
                </a:lnTo>
                <a:lnTo>
                  <a:pt x="4653510" y="4563181"/>
                </a:lnTo>
                <a:lnTo>
                  <a:pt x="4653510" y="4571957"/>
                </a:lnTo>
                <a:lnTo>
                  <a:pt x="4736798" y="4571957"/>
                </a:lnTo>
                <a:lnTo>
                  <a:pt x="4736798" y="4563181"/>
                </a:lnTo>
                <a:lnTo>
                  <a:pt x="4709952" y="4563181"/>
                </a:lnTo>
                <a:lnTo>
                  <a:pt x="4709952" y="4490906"/>
                </a:lnTo>
                <a:cubicBezTo>
                  <a:pt x="4709952" y="4476222"/>
                  <a:pt x="4708776" y="4465381"/>
                  <a:pt x="4706426" y="4458383"/>
                </a:cubicBezTo>
                <a:cubicBezTo>
                  <a:pt x="4704074" y="4451385"/>
                  <a:pt x="4699656" y="4445304"/>
                  <a:pt x="4693176" y="4440142"/>
                </a:cubicBezTo>
                <a:cubicBezTo>
                  <a:pt x="4686692" y="4434979"/>
                  <a:pt x="4678404" y="4432398"/>
                  <a:pt x="4668308" y="4432398"/>
                </a:cubicBezTo>
                <a:close/>
                <a:moveTo>
                  <a:pt x="3950158" y="4432398"/>
                </a:moveTo>
                <a:cubicBezTo>
                  <a:pt x="3929736" y="4432398"/>
                  <a:pt x="3912644" y="4439683"/>
                  <a:pt x="3898876" y="4454253"/>
                </a:cubicBezTo>
                <a:cubicBezTo>
                  <a:pt x="3885110" y="4468822"/>
                  <a:pt x="3878228" y="4485744"/>
                  <a:pt x="3878228" y="4505017"/>
                </a:cubicBezTo>
                <a:cubicBezTo>
                  <a:pt x="3878228" y="4523717"/>
                  <a:pt x="3884938" y="4540265"/>
                  <a:pt x="3898360" y="4554663"/>
                </a:cubicBezTo>
                <a:cubicBezTo>
                  <a:pt x="3911784" y="4569060"/>
                  <a:pt x="3928188" y="4576259"/>
                  <a:pt x="3947576" y="4576259"/>
                </a:cubicBezTo>
                <a:cubicBezTo>
                  <a:pt x="3961802" y="4576259"/>
                  <a:pt x="3973962" y="4571900"/>
                  <a:pt x="3984058" y="4563181"/>
                </a:cubicBezTo>
                <a:cubicBezTo>
                  <a:pt x="3994154" y="4554462"/>
                  <a:pt x="4000922" y="4541785"/>
                  <a:pt x="4004364" y="4525151"/>
                </a:cubicBezTo>
                <a:lnTo>
                  <a:pt x="3996964" y="4525151"/>
                </a:lnTo>
                <a:cubicBezTo>
                  <a:pt x="3987786" y="4554060"/>
                  <a:pt x="3971840" y="4568515"/>
                  <a:pt x="3949126" y="4568515"/>
                </a:cubicBezTo>
                <a:cubicBezTo>
                  <a:pt x="3938342" y="4568515"/>
                  <a:pt x="3930598" y="4565676"/>
                  <a:pt x="3925894" y="4559997"/>
                </a:cubicBezTo>
                <a:cubicBezTo>
                  <a:pt x="3921190" y="4554319"/>
                  <a:pt x="3918294" y="4546518"/>
                  <a:pt x="3917204" y="4536594"/>
                </a:cubicBezTo>
                <a:cubicBezTo>
                  <a:pt x="3916114" y="4526671"/>
                  <a:pt x="3915568" y="4511327"/>
                  <a:pt x="3915568" y="4490562"/>
                </a:cubicBezTo>
                <a:cubicBezTo>
                  <a:pt x="3915568" y="4469798"/>
                  <a:pt x="3918466" y="4456203"/>
                  <a:pt x="3924260" y="4449778"/>
                </a:cubicBezTo>
                <a:cubicBezTo>
                  <a:pt x="3930052" y="4443354"/>
                  <a:pt x="3938916" y="4440142"/>
                  <a:pt x="3950846" y="4440142"/>
                </a:cubicBezTo>
                <a:cubicBezTo>
                  <a:pt x="3957614" y="4440142"/>
                  <a:pt x="3963120" y="4441318"/>
                  <a:pt x="3967366" y="4443669"/>
                </a:cubicBezTo>
                <a:cubicBezTo>
                  <a:pt x="3971610" y="4446021"/>
                  <a:pt x="3973732" y="4448746"/>
                  <a:pt x="3973732" y="4451843"/>
                </a:cubicBezTo>
                <a:cubicBezTo>
                  <a:pt x="3973732" y="4453106"/>
                  <a:pt x="3972328" y="4455457"/>
                  <a:pt x="3969516" y="4458899"/>
                </a:cubicBezTo>
                <a:cubicBezTo>
                  <a:pt x="3966706" y="4462340"/>
                  <a:pt x="3965300" y="4465840"/>
                  <a:pt x="3965300" y="4469396"/>
                </a:cubicBezTo>
                <a:cubicBezTo>
                  <a:pt x="3965300" y="4474444"/>
                  <a:pt x="3966936" y="4478516"/>
                  <a:pt x="3970206" y="4481614"/>
                </a:cubicBezTo>
                <a:cubicBezTo>
                  <a:pt x="3973474" y="4484711"/>
                  <a:pt x="3977576" y="4486260"/>
                  <a:pt x="3982510" y="4486260"/>
                </a:cubicBezTo>
                <a:cubicBezTo>
                  <a:pt x="3987556" y="4486260"/>
                  <a:pt x="3991658" y="4484425"/>
                  <a:pt x="3994812" y="4480753"/>
                </a:cubicBezTo>
                <a:cubicBezTo>
                  <a:pt x="3997968" y="4477082"/>
                  <a:pt x="3999546" y="4472952"/>
                  <a:pt x="3999546" y="4468363"/>
                </a:cubicBezTo>
                <a:cubicBezTo>
                  <a:pt x="3999546" y="4459186"/>
                  <a:pt x="3994956" y="4450897"/>
                  <a:pt x="3985778" y="4443497"/>
                </a:cubicBezTo>
                <a:cubicBezTo>
                  <a:pt x="3976600" y="4436098"/>
                  <a:pt x="3964728" y="4432398"/>
                  <a:pt x="3950158" y="4432398"/>
                </a:cubicBezTo>
                <a:close/>
                <a:moveTo>
                  <a:pt x="3429096" y="4432398"/>
                </a:moveTo>
                <a:cubicBezTo>
                  <a:pt x="3411430" y="4432398"/>
                  <a:pt x="3395912" y="4439281"/>
                  <a:pt x="3382548" y="4453048"/>
                </a:cubicBezTo>
                <a:cubicBezTo>
                  <a:pt x="3369184" y="4466815"/>
                  <a:pt x="3362500" y="4483793"/>
                  <a:pt x="3362500" y="4503984"/>
                </a:cubicBezTo>
                <a:cubicBezTo>
                  <a:pt x="3362500" y="4524749"/>
                  <a:pt x="3369326" y="4541986"/>
                  <a:pt x="3382978" y="4555695"/>
                </a:cubicBezTo>
                <a:cubicBezTo>
                  <a:pt x="3396630" y="4569405"/>
                  <a:pt x="3412692" y="4576259"/>
                  <a:pt x="3431162" y="4576259"/>
                </a:cubicBezTo>
                <a:cubicBezTo>
                  <a:pt x="3444124" y="4576259"/>
                  <a:pt x="3455884" y="4572187"/>
                  <a:pt x="3466438" y="4564041"/>
                </a:cubicBezTo>
                <a:cubicBezTo>
                  <a:pt x="3476992" y="4555896"/>
                  <a:pt x="3484162" y="4543277"/>
                  <a:pt x="3487948" y="4526183"/>
                </a:cubicBezTo>
                <a:lnTo>
                  <a:pt x="3480548" y="4526183"/>
                </a:lnTo>
                <a:cubicBezTo>
                  <a:pt x="3471944" y="4554405"/>
                  <a:pt x="3455482" y="4568515"/>
                  <a:pt x="3431162" y="4568515"/>
                </a:cubicBezTo>
                <a:cubicBezTo>
                  <a:pt x="3419344" y="4568515"/>
                  <a:pt x="3411142" y="4564586"/>
                  <a:pt x="3406554" y="4556728"/>
                </a:cubicBezTo>
                <a:cubicBezTo>
                  <a:pt x="3401964" y="4548869"/>
                  <a:pt x="3400072" y="4527961"/>
                  <a:pt x="3400876" y="4494004"/>
                </a:cubicBezTo>
                <a:lnTo>
                  <a:pt x="3487948" y="4494004"/>
                </a:lnTo>
                <a:cubicBezTo>
                  <a:pt x="3487146" y="4474730"/>
                  <a:pt x="3480980" y="4459645"/>
                  <a:pt x="3469450" y="4448746"/>
                </a:cubicBezTo>
                <a:cubicBezTo>
                  <a:pt x="3457920" y="4437847"/>
                  <a:pt x="3444468" y="4432398"/>
                  <a:pt x="3429096" y="4432398"/>
                </a:cubicBezTo>
                <a:close/>
                <a:moveTo>
                  <a:pt x="2464258" y="4432398"/>
                </a:moveTo>
                <a:cubicBezTo>
                  <a:pt x="2443838" y="4432398"/>
                  <a:pt x="2426744" y="4439683"/>
                  <a:pt x="2412976" y="4454253"/>
                </a:cubicBezTo>
                <a:cubicBezTo>
                  <a:pt x="2399210" y="4468822"/>
                  <a:pt x="2392328" y="4485744"/>
                  <a:pt x="2392328" y="4505017"/>
                </a:cubicBezTo>
                <a:cubicBezTo>
                  <a:pt x="2392328" y="4523717"/>
                  <a:pt x="2399038" y="4540265"/>
                  <a:pt x="2412460" y="4554663"/>
                </a:cubicBezTo>
                <a:cubicBezTo>
                  <a:pt x="2425884" y="4569060"/>
                  <a:pt x="2442288" y="4576259"/>
                  <a:pt x="2461676" y="4576259"/>
                </a:cubicBezTo>
                <a:cubicBezTo>
                  <a:pt x="2475902" y="4576259"/>
                  <a:pt x="2488062" y="4571900"/>
                  <a:pt x="2498158" y="4563181"/>
                </a:cubicBezTo>
                <a:cubicBezTo>
                  <a:pt x="2508254" y="4554462"/>
                  <a:pt x="2515022" y="4541785"/>
                  <a:pt x="2518464" y="4525151"/>
                </a:cubicBezTo>
                <a:lnTo>
                  <a:pt x="2511064" y="4525151"/>
                </a:lnTo>
                <a:cubicBezTo>
                  <a:pt x="2501886" y="4554060"/>
                  <a:pt x="2485940" y="4568515"/>
                  <a:pt x="2463226" y="4568515"/>
                </a:cubicBezTo>
                <a:cubicBezTo>
                  <a:pt x="2452442" y="4568515"/>
                  <a:pt x="2444698" y="4565676"/>
                  <a:pt x="2439994" y="4559997"/>
                </a:cubicBezTo>
                <a:cubicBezTo>
                  <a:pt x="2435290" y="4554319"/>
                  <a:pt x="2432394" y="4546518"/>
                  <a:pt x="2431304" y="4536594"/>
                </a:cubicBezTo>
                <a:cubicBezTo>
                  <a:pt x="2430214" y="4526671"/>
                  <a:pt x="2429668" y="4511327"/>
                  <a:pt x="2429668" y="4490562"/>
                </a:cubicBezTo>
                <a:cubicBezTo>
                  <a:pt x="2429668" y="4469798"/>
                  <a:pt x="2432566" y="4456203"/>
                  <a:pt x="2438360" y="4449778"/>
                </a:cubicBezTo>
                <a:cubicBezTo>
                  <a:pt x="2444152" y="4443354"/>
                  <a:pt x="2453014" y="4440142"/>
                  <a:pt x="2464946" y="4440142"/>
                </a:cubicBezTo>
                <a:cubicBezTo>
                  <a:pt x="2471714" y="4440142"/>
                  <a:pt x="2477222" y="4441318"/>
                  <a:pt x="2481466" y="4443669"/>
                </a:cubicBezTo>
                <a:cubicBezTo>
                  <a:pt x="2485710" y="4446021"/>
                  <a:pt x="2487832" y="4448746"/>
                  <a:pt x="2487832" y="4451843"/>
                </a:cubicBezTo>
                <a:cubicBezTo>
                  <a:pt x="2487832" y="4453106"/>
                  <a:pt x="2486428" y="4455457"/>
                  <a:pt x="2483616" y="4458899"/>
                </a:cubicBezTo>
                <a:cubicBezTo>
                  <a:pt x="2480806" y="4462340"/>
                  <a:pt x="2479400" y="4465840"/>
                  <a:pt x="2479400" y="4469396"/>
                </a:cubicBezTo>
                <a:cubicBezTo>
                  <a:pt x="2479400" y="4474444"/>
                  <a:pt x="2481036" y="4478516"/>
                  <a:pt x="2484306" y="4481614"/>
                </a:cubicBezTo>
                <a:cubicBezTo>
                  <a:pt x="2487574" y="4484711"/>
                  <a:pt x="2491676" y="4486260"/>
                  <a:pt x="2496610" y="4486260"/>
                </a:cubicBezTo>
                <a:cubicBezTo>
                  <a:pt x="2501656" y="4486260"/>
                  <a:pt x="2505758" y="4484425"/>
                  <a:pt x="2508912" y="4480753"/>
                </a:cubicBezTo>
                <a:cubicBezTo>
                  <a:pt x="2512068" y="4477082"/>
                  <a:pt x="2513646" y="4472952"/>
                  <a:pt x="2513646" y="4468363"/>
                </a:cubicBezTo>
                <a:cubicBezTo>
                  <a:pt x="2513646" y="4459186"/>
                  <a:pt x="2509056" y="4450897"/>
                  <a:pt x="2499878" y="4443497"/>
                </a:cubicBezTo>
                <a:cubicBezTo>
                  <a:pt x="2490700" y="4436098"/>
                  <a:pt x="2478828" y="4432398"/>
                  <a:pt x="2464258" y="4432398"/>
                </a:cubicBezTo>
                <a:close/>
                <a:moveTo>
                  <a:pt x="2009872" y="4432398"/>
                </a:moveTo>
                <a:cubicBezTo>
                  <a:pt x="1992204" y="4432398"/>
                  <a:pt x="1976688" y="4439281"/>
                  <a:pt x="1963324" y="4453048"/>
                </a:cubicBezTo>
                <a:cubicBezTo>
                  <a:pt x="1949958" y="4466815"/>
                  <a:pt x="1943276" y="4483793"/>
                  <a:pt x="1943276" y="4503984"/>
                </a:cubicBezTo>
                <a:cubicBezTo>
                  <a:pt x="1943276" y="4524749"/>
                  <a:pt x="1950102" y="4541986"/>
                  <a:pt x="1963754" y="4555695"/>
                </a:cubicBezTo>
                <a:cubicBezTo>
                  <a:pt x="1977406" y="4569405"/>
                  <a:pt x="1993466" y="4576259"/>
                  <a:pt x="2011936" y="4576259"/>
                </a:cubicBezTo>
                <a:cubicBezTo>
                  <a:pt x="2024900" y="4576259"/>
                  <a:pt x="2036658" y="4572187"/>
                  <a:pt x="2047214" y="4564041"/>
                </a:cubicBezTo>
                <a:cubicBezTo>
                  <a:pt x="2057768" y="4555896"/>
                  <a:pt x="2064938" y="4543277"/>
                  <a:pt x="2068724" y="4526183"/>
                </a:cubicBezTo>
                <a:lnTo>
                  <a:pt x="2061324" y="4526183"/>
                </a:lnTo>
                <a:cubicBezTo>
                  <a:pt x="2052720" y="4554405"/>
                  <a:pt x="2036258" y="4568515"/>
                  <a:pt x="2011936" y="4568515"/>
                </a:cubicBezTo>
                <a:cubicBezTo>
                  <a:pt x="2000120" y="4568515"/>
                  <a:pt x="1991918" y="4564586"/>
                  <a:pt x="1987328" y="4556728"/>
                </a:cubicBezTo>
                <a:cubicBezTo>
                  <a:pt x="1982740" y="4548869"/>
                  <a:pt x="1980846" y="4527961"/>
                  <a:pt x="1981650" y="4494004"/>
                </a:cubicBezTo>
                <a:lnTo>
                  <a:pt x="2068724" y="4494004"/>
                </a:lnTo>
                <a:cubicBezTo>
                  <a:pt x="2067920" y="4474730"/>
                  <a:pt x="2061754" y="4459645"/>
                  <a:pt x="2050224" y="4448746"/>
                </a:cubicBezTo>
                <a:cubicBezTo>
                  <a:pt x="2038696" y="4437847"/>
                  <a:pt x="2025244" y="4432398"/>
                  <a:pt x="2009872" y="4432398"/>
                </a:cubicBezTo>
                <a:close/>
                <a:moveTo>
                  <a:pt x="1719062" y="4432398"/>
                </a:moveTo>
                <a:cubicBezTo>
                  <a:pt x="1699214" y="4432398"/>
                  <a:pt x="1684530" y="4442150"/>
                  <a:pt x="1675008" y="4461652"/>
                </a:cubicBezTo>
                <a:lnTo>
                  <a:pt x="1674320" y="4461652"/>
                </a:lnTo>
                <a:lnTo>
                  <a:pt x="1674320" y="4434463"/>
                </a:lnTo>
                <a:cubicBezTo>
                  <a:pt x="1662274" y="4435955"/>
                  <a:pt x="1649138" y="4436700"/>
                  <a:pt x="1634912" y="4436700"/>
                </a:cubicBezTo>
                <a:lnTo>
                  <a:pt x="1615468" y="4436700"/>
                </a:lnTo>
                <a:lnTo>
                  <a:pt x="1615468" y="4445476"/>
                </a:lnTo>
                <a:lnTo>
                  <a:pt x="1640936" y="4445476"/>
                </a:lnTo>
                <a:lnTo>
                  <a:pt x="1640936" y="4652320"/>
                </a:lnTo>
                <a:lnTo>
                  <a:pt x="1617704" y="4652320"/>
                </a:lnTo>
                <a:lnTo>
                  <a:pt x="1617704" y="4662128"/>
                </a:lnTo>
                <a:lnTo>
                  <a:pt x="1702198" y="4662128"/>
                </a:lnTo>
                <a:lnTo>
                  <a:pt x="1702198" y="4652320"/>
                </a:lnTo>
                <a:lnTo>
                  <a:pt x="1674320" y="4652320"/>
                </a:lnTo>
                <a:lnTo>
                  <a:pt x="1674320" y="4549414"/>
                </a:lnTo>
                <a:lnTo>
                  <a:pt x="1675008" y="4549414"/>
                </a:lnTo>
                <a:cubicBezTo>
                  <a:pt x="1684530" y="4565820"/>
                  <a:pt x="1697952" y="4574022"/>
                  <a:pt x="1715276" y="4574022"/>
                </a:cubicBezTo>
                <a:cubicBezTo>
                  <a:pt x="1731796" y="4574022"/>
                  <a:pt x="1746796" y="4566766"/>
                  <a:pt x="1760276" y="4552254"/>
                </a:cubicBezTo>
                <a:cubicBezTo>
                  <a:pt x="1773754" y="4537741"/>
                  <a:pt x="1780494" y="4520562"/>
                  <a:pt x="1780494" y="4500715"/>
                </a:cubicBezTo>
                <a:cubicBezTo>
                  <a:pt x="1780494" y="4482130"/>
                  <a:pt x="1774328" y="4466098"/>
                  <a:pt x="1761996" y="4452618"/>
                </a:cubicBezTo>
                <a:cubicBezTo>
                  <a:pt x="1749664" y="4439138"/>
                  <a:pt x="1735352" y="4432398"/>
                  <a:pt x="1719062" y="4432398"/>
                </a:cubicBezTo>
                <a:close/>
                <a:moveTo>
                  <a:pt x="1159332" y="4432398"/>
                </a:moveTo>
                <a:cubicBezTo>
                  <a:pt x="1139142" y="4432398"/>
                  <a:pt x="1122220" y="4439367"/>
                  <a:pt x="1108568" y="4453306"/>
                </a:cubicBezTo>
                <a:cubicBezTo>
                  <a:pt x="1094916" y="4467245"/>
                  <a:pt x="1088090" y="4484138"/>
                  <a:pt x="1088090" y="4503984"/>
                </a:cubicBezTo>
                <a:cubicBezTo>
                  <a:pt x="1088090" y="4524290"/>
                  <a:pt x="1095032" y="4541412"/>
                  <a:pt x="1108912" y="4555351"/>
                </a:cubicBezTo>
                <a:cubicBezTo>
                  <a:pt x="1122794" y="4569290"/>
                  <a:pt x="1139256" y="4576259"/>
                  <a:pt x="1158300" y="4576259"/>
                </a:cubicBezTo>
                <a:cubicBezTo>
                  <a:pt x="1177688" y="4576259"/>
                  <a:pt x="1194494" y="4569118"/>
                  <a:pt x="1208720" y="4554835"/>
                </a:cubicBezTo>
                <a:cubicBezTo>
                  <a:pt x="1222946" y="4540552"/>
                  <a:pt x="1230058" y="4523143"/>
                  <a:pt x="1230058" y="4502608"/>
                </a:cubicBezTo>
                <a:cubicBezTo>
                  <a:pt x="1230058" y="4482532"/>
                  <a:pt x="1223204" y="4465811"/>
                  <a:pt x="1209494" y="4452446"/>
                </a:cubicBezTo>
                <a:cubicBezTo>
                  <a:pt x="1195786" y="4439081"/>
                  <a:pt x="1179064" y="4432398"/>
                  <a:pt x="1159332" y="4432398"/>
                </a:cubicBezTo>
                <a:close/>
                <a:moveTo>
                  <a:pt x="505902" y="4432398"/>
                </a:moveTo>
                <a:cubicBezTo>
                  <a:pt x="493398" y="4432398"/>
                  <a:pt x="482814" y="4436385"/>
                  <a:pt x="474154" y="4444358"/>
                </a:cubicBezTo>
                <a:cubicBezTo>
                  <a:pt x="465492" y="4452331"/>
                  <a:pt x="461162" y="4462226"/>
                  <a:pt x="461162" y="4474042"/>
                </a:cubicBezTo>
                <a:cubicBezTo>
                  <a:pt x="461162" y="4498019"/>
                  <a:pt x="477280" y="4512359"/>
                  <a:pt x="509516" y="4517063"/>
                </a:cubicBezTo>
                <a:cubicBezTo>
                  <a:pt x="528446" y="4519816"/>
                  <a:pt x="540062" y="4522799"/>
                  <a:pt x="544364" y="4526011"/>
                </a:cubicBezTo>
                <a:cubicBezTo>
                  <a:pt x="548666" y="4529223"/>
                  <a:pt x="550816" y="4533984"/>
                  <a:pt x="550816" y="4540294"/>
                </a:cubicBezTo>
                <a:cubicBezTo>
                  <a:pt x="550816" y="4547865"/>
                  <a:pt x="547202" y="4554462"/>
                  <a:pt x="539976" y="4560083"/>
                </a:cubicBezTo>
                <a:cubicBezTo>
                  <a:pt x="532748" y="4565705"/>
                  <a:pt x="524718" y="4568515"/>
                  <a:pt x="515884" y="4568515"/>
                </a:cubicBezTo>
                <a:cubicBezTo>
                  <a:pt x="492594" y="4568515"/>
                  <a:pt x="476018" y="4552282"/>
                  <a:pt x="466152" y="4519816"/>
                </a:cubicBezTo>
                <a:lnTo>
                  <a:pt x="460128" y="4519816"/>
                </a:lnTo>
                <a:lnTo>
                  <a:pt x="460128" y="4570580"/>
                </a:lnTo>
                <a:lnTo>
                  <a:pt x="466152" y="4570580"/>
                </a:lnTo>
                <a:lnTo>
                  <a:pt x="478198" y="4560255"/>
                </a:lnTo>
                <a:cubicBezTo>
                  <a:pt x="490358" y="4570925"/>
                  <a:pt x="502920" y="4576259"/>
                  <a:pt x="515884" y="4576259"/>
                </a:cubicBezTo>
                <a:cubicBezTo>
                  <a:pt x="529076" y="4576259"/>
                  <a:pt x="540118" y="4571785"/>
                  <a:pt x="549010" y="4562837"/>
                </a:cubicBezTo>
                <a:cubicBezTo>
                  <a:pt x="557900" y="4553888"/>
                  <a:pt x="562346" y="4542703"/>
                  <a:pt x="562346" y="4529281"/>
                </a:cubicBezTo>
                <a:cubicBezTo>
                  <a:pt x="562346" y="4502321"/>
                  <a:pt x="545194" y="4486719"/>
                  <a:pt x="510894" y="4482474"/>
                </a:cubicBezTo>
                <a:cubicBezTo>
                  <a:pt x="495290" y="4480409"/>
                  <a:pt x="485396" y="4477914"/>
                  <a:pt x="481208" y="4474989"/>
                </a:cubicBezTo>
                <a:cubicBezTo>
                  <a:pt x="477022" y="4472063"/>
                  <a:pt x="474928" y="4468077"/>
                  <a:pt x="474928" y="4463029"/>
                </a:cubicBezTo>
                <a:cubicBezTo>
                  <a:pt x="474928" y="4457063"/>
                  <a:pt x="477882" y="4451757"/>
                  <a:pt x="483790" y="4447111"/>
                </a:cubicBezTo>
                <a:cubicBezTo>
                  <a:pt x="489698" y="4442465"/>
                  <a:pt x="497070" y="4440142"/>
                  <a:pt x="505902" y="4440142"/>
                </a:cubicBezTo>
                <a:cubicBezTo>
                  <a:pt x="526324" y="4440142"/>
                  <a:pt x="539172" y="4451327"/>
                  <a:pt x="544450" y="4473698"/>
                </a:cubicBezTo>
                <a:lnTo>
                  <a:pt x="551504" y="4473698"/>
                </a:lnTo>
                <a:lnTo>
                  <a:pt x="551504" y="4435151"/>
                </a:lnTo>
                <a:lnTo>
                  <a:pt x="546170" y="4435151"/>
                </a:lnTo>
                <a:cubicBezTo>
                  <a:pt x="543760" y="4439626"/>
                  <a:pt x="541410" y="4443067"/>
                  <a:pt x="539114" y="4445476"/>
                </a:cubicBezTo>
                <a:cubicBezTo>
                  <a:pt x="530166" y="4436758"/>
                  <a:pt x="519096" y="4432398"/>
                  <a:pt x="505902" y="4432398"/>
                </a:cubicBezTo>
                <a:close/>
                <a:moveTo>
                  <a:pt x="3097848" y="4397465"/>
                </a:moveTo>
                <a:cubicBezTo>
                  <a:pt x="3086834" y="4399416"/>
                  <a:pt x="3075648" y="4400391"/>
                  <a:pt x="3064290" y="4400391"/>
                </a:cubicBezTo>
                <a:lnTo>
                  <a:pt x="3064290" y="4436700"/>
                </a:lnTo>
                <a:lnTo>
                  <a:pt x="3033660" y="4436700"/>
                </a:lnTo>
                <a:lnTo>
                  <a:pt x="3033660" y="4445476"/>
                </a:lnTo>
                <a:lnTo>
                  <a:pt x="3064290" y="4445476"/>
                </a:lnTo>
                <a:lnTo>
                  <a:pt x="3064290" y="4528592"/>
                </a:lnTo>
                <a:cubicBezTo>
                  <a:pt x="3064290" y="4538803"/>
                  <a:pt x="3064892" y="4546891"/>
                  <a:pt x="3066098" y="4552856"/>
                </a:cubicBezTo>
                <a:cubicBezTo>
                  <a:pt x="3067302" y="4558821"/>
                  <a:pt x="3070544" y="4563841"/>
                  <a:pt x="3075820" y="4567913"/>
                </a:cubicBezTo>
                <a:cubicBezTo>
                  <a:pt x="3081098" y="4571986"/>
                  <a:pt x="3089358" y="4574022"/>
                  <a:pt x="3100600" y="4574022"/>
                </a:cubicBezTo>
                <a:cubicBezTo>
                  <a:pt x="3127330" y="4574022"/>
                  <a:pt x="3143334" y="4562894"/>
                  <a:pt x="3148612" y="4540638"/>
                </a:cubicBezTo>
                <a:lnTo>
                  <a:pt x="3141212" y="4540638"/>
                </a:lnTo>
                <a:cubicBezTo>
                  <a:pt x="3138572" y="4548324"/>
                  <a:pt x="3134702" y="4554003"/>
                  <a:pt x="3129596" y="4557674"/>
                </a:cubicBezTo>
                <a:cubicBezTo>
                  <a:pt x="3124492" y="4561345"/>
                  <a:pt x="3119184" y="4563181"/>
                  <a:pt x="3113678" y="4563181"/>
                </a:cubicBezTo>
                <a:cubicBezTo>
                  <a:pt x="3106452" y="4563181"/>
                  <a:pt x="3102006" y="4560886"/>
                  <a:pt x="3100342" y="4556297"/>
                </a:cubicBezTo>
                <a:cubicBezTo>
                  <a:pt x="3098678" y="4551709"/>
                  <a:pt x="3097848" y="4543162"/>
                  <a:pt x="3097848" y="4530657"/>
                </a:cubicBezTo>
                <a:lnTo>
                  <a:pt x="3097848" y="4445476"/>
                </a:lnTo>
                <a:lnTo>
                  <a:pt x="3138630" y="4445476"/>
                </a:lnTo>
                <a:lnTo>
                  <a:pt x="3138630" y="4436700"/>
                </a:lnTo>
                <a:lnTo>
                  <a:pt x="3097848" y="4436700"/>
                </a:lnTo>
                <a:close/>
                <a:moveTo>
                  <a:pt x="2602548" y="4397465"/>
                </a:moveTo>
                <a:cubicBezTo>
                  <a:pt x="2591534" y="4399416"/>
                  <a:pt x="2580348" y="4400391"/>
                  <a:pt x="2568990" y="4400391"/>
                </a:cubicBezTo>
                <a:lnTo>
                  <a:pt x="2568990" y="4436700"/>
                </a:lnTo>
                <a:lnTo>
                  <a:pt x="2538360" y="4436700"/>
                </a:lnTo>
                <a:lnTo>
                  <a:pt x="2538360" y="4445476"/>
                </a:lnTo>
                <a:lnTo>
                  <a:pt x="2568990" y="4445476"/>
                </a:lnTo>
                <a:lnTo>
                  <a:pt x="2568990" y="4528592"/>
                </a:lnTo>
                <a:cubicBezTo>
                  <a:pt x="2568990" y="4538803"/>
                  <a:pt x="2569592" y="4546891"/>
                  <a:pt x="2570798" y="4552856"/>
                </a:cubicBezTo>
                <a:cubicBezTo>
                  <a:pt x="2572002" y="4558821"/>
                  <a:pt x="2575244" y="4563841"/>
                  <a:pt x="2580520" y="4567913"/>
                </a:cubicBezTo>
                <a:cubicBezTo>
                  <a:pt x="2585798" y="4571986"/>
                  <a:pt x="2594058" y="4574022"/>
                  <a:pt x="2605300" y="4574022"/>
                </a:cubicBezTo>
                <a:cubicBezTo>
                  <a:pt x="2632030" y="4574022"/>
                  <a:pt x="2648034" y="4562894"/>
                  <a:pt x="2653312" y="4540638"/>
                </a:cubicBezTo>
                <a:lnTo>
                  <a:pt x="2645912" y="4540638"/>
                </a:lnTo>
                <a:cubicBezTo>
                  <a:pt x="2643272" y="4548324"/>
                  <a:pt x="2639402" y="4554003"/>
                  <a:pt x="2634296" y="4557674"/>
                </a:cubicBezTo>
                <a:cubicBezTo>
                  <a:pt x="2629192" y="4561345"/>
                  <a:pt x="2623884" y="4563181"/>
                  <a:pt x="2618378" y="4563181"/>
                </a:cubicBezTo>
                <a:cubicBezTo>
                  <a:pt x="2611152" y="4563181"/>
                  <a:pt x="2606706" y="4560886"/>
                  <a:pt x="2605042" y="4556297"/>
                </a:cubicBezTo>
                <a:cubicBezTo>
                  <a:pt x="2603378" y="4551709"/>
                  <a:pt x="2602548" y="4543162"/>
                  <a:pt x="2602548" y="4530657"/>
                </a:cubicBezTo>
                <a:lnTo>
                  <a:pt x="2602548" y="4445476"/>
                </a:lnTo>
                <a:lnTo>
                  <a:pt x="2643330" y="4445476"/>
                </a:lnTo>
                <a:lnTo>
                  <a:pt x="2643330" y="4436700"/>
                </a:lnTo>
                <a:lnTo>
                  <a:pt x="2602548" y="4436700"/>
                </a:lnTo>
                <a:close/>
                <a:moveTo>
                  <a:pt x="1011872" y="4397465"/>
                </a:moveTo>
                <a:cubicBezTo>
                  <a:pt x="1000858" y="4399416"/>
                  <a:pt x="989674" y="4400391"/>
                  <a:pt x="978316" y="4400391"/>
                </a:cubicBezTo>
                <a:lnTo>
                  <a:pt x="978316" y="4436700"/>
                </a:lnTo>
                <a:lnTo>
                  <a:pt x="947684" y="4436700"/>
                </a:lnTo>
                <a:lnTo>
                  <a:pt x="947684" y="4445476"/>
                </a:lnTo>
                <a:lnTo>
                  <a:pt x="978316" y="4445476"/>
                </a:lnTo>
                <a:lnTo>
                  <a:pt x="978316" y="4528592"/>
                </a:lnTo>
                <a:cubicBezTo>
                  <a:pt x="978316" y="4538803"/>
                  <a:pt x="978918" y="4546891"/>
                  <a:pt x="980122" y="4552856"/>
                </a:cubicBezTo>
                <a:cubicBezTo>
                  <a:pt x="981328" y="4558821"/>
                  <a:pt x="984568" y="4563841"/>
                  <a:pt x="989846" y="4567913"/>
                </a:cubicBezTo>
                <a:cubicBezTo>
                  <a:pt x="995122" y="4571986"/>
                  <a:pt x="1003382" y="4574022"/>
                  <a:pt x="1014626" y="4574022"/>
                </a:cubicBezTo>
                <a:cubicBezTo>
                  <a:pt x="1041356" y="4574022"/>
                  <a:pt x="1057360" y="4562894"/>
                  <a:pt x="1062636" y="4540638"/>
                </a:cubicBezTo>
                <a:lnTo>
                  <a:pt x="1055236" y="4540638"/>
                </a:lnTo>
                <a:cubicBezTo>
                  <a:pt x="1052598" y="4548324"/>
                  <a:pt x="1048726" y="4554003"/>
                  <a:pt x="1043622" y="4557674"/>
                </a:cubicBezTo>
                <a:cubicBezTo>
                  <a:pt x="1038516" y="4561345"/>
                  <a:pt x="1033210" y="4563181"/>
                  <a:pt x="1027704" y="4563181"/>
                </a:cubicBezTo>
                <a:cubicBezTo>
                  <a:pt x="1020476" y="4563181"/>
                  <a:pt x="1016030" y="4560886"/>
                  <a:pt x="1014368" y="4556297"/>
                </a:cubicBezTo>
                <a:cubicBezTo>
                  <a:pt x="1012704" y="4551709"/>
                  <a:pt x="1011872" y="4543162"/>
                  <a:pt x="1011872" y="4530657"/>
                </a:cubicBezTo>
                <a:lnTo>
                  <a:pt x="1011872" y="4445476"/>
                </a:lnTo>
                <a:lnTo>
                  <a:pt x="1052656" y="4445476"/>
                </a:lnTo>
                <a:lnTo>
                  <a:pt x="1052656" y="4436700"/>
                </a:lnTo>
                <a:lnTo>
                  <a:pt x="1011872" y="4436700"/>
                </a:lnTo>
                <a:close/>
                <a:moveTo>
                  <a:pt x="2323862" y="4349282"/>
                </a:moveTo>
                <a:cubicBezTo>
                  <a:pt x="2318814" y="4349282"/>
                  <a:pt x="2314426" y="4351118"/>
                  <a:pt x="2310698" y="4354789"/>
                </a:cubicBezTo>
                <a:cubicBezTo>
                  <a:pt x="2306968" y="4358460"/>
                  <a:pt x="2305104" y="4362819"/>
                  <a:pt x="2305104" y="4367867"/>
                </a:cubicBezTo>
                <a:cubicBezTo>
                  <a:pt x="2305104" y="4373144"/>
                  <a:pt x="2306940" y="4377590"/>
                  <a:pt x="2310612" y="4381204"/>
                </a:cubicBezTo>
                <a:cubicBezTo>
                  <a:pt x="2314282" y="4384817"/>
                  <a:pt x="2318700" y="4386624"/>
                  <a:pt x="2323862" y="4386624"/>
                </a:cubicBezTo>
                <a:cubicBezTo>
                  <a:pt x="2329024" y="4386624"/>
                  <a:pt x="2333440" y="4384846"/>
                  <a:pt x="2337112" y="4381290"/>
                </a:cubicBezTo>
                <a:cubicBezTo>
                  <a:pt x="2340782" y="4377733"/>
                  <a:pt x="2342618" y="4373259"/>
                  <a:pt x="2342618" y="4367867"/>
                </a:cubicBezTo>
                <a:cubicBezTo>
                  <a:pt x="2342618" y="4362705"/>
                  <a:pt x="2340754" y="4358317"/>
                  <a:pt x="2337026" y="4354703"/>
                </a:cubicBezTo>
                <a:cubicBezTo>
                  <a:pt x="2333298" y="4351089"/>
                  <a:pt x="2328910" y="4349282"/>
                  <a:pt x="2323862" y="4349282"/>
                </a:cubicBezTo>
                <a:close/>
                <a:moveTo>
                  <a:pt x="390286" y="4349282"/>
                </a:moveTo>
                <a:cubicBezTo>
                  <a:pt x="385238" y="4349282"/>
                  <a:pt x="380850" y="4351118"/>
                  <a:pt x="377122" y="4354789"/>
                </a:cubicBezTo>
                <a:cubicBezTo>
                  <a:pt x="373394" y="4358460"/>
                  <a:pt x="371530" y="4362819"/>
                  <a:pt x="371530" y="4367867"/>
                </a:cubicBezTo>
                <a:cubicBezTo>
                  <a:pt x="371530" y="4373144"/>
                  <a:pt x="373366" y="4377590"/>
                  <a:pt x="377036" y="4381204"/>
                </a:cubicBezTo>
                <a:cubicBezTo>
                  <a:pt x="380708" y="4384817"/>
                  <a:pt x="385124" y="4386624"/>
                  <a:pt x="390286" y="4386624"/>
                </a:cubicBezTo>
                <a:cubicBezTo>
                  <a:pt x="395448" y="4386624"/>
                  <a:pt x="399866" y="4384846"/>
                  <a:pt x="403536" y="4381290"/>
                </a:cubicBezTo>
                <a:cubicBezTo>
                  <a:pt x="407208" y="4377733"/>
                  <a:pt x="409044" y="4373259"/>
                  <a:pt x="409044" y="4367867"/>
                </a:cubicBezTo>
                <a:cubicBezTo>
                  <a:pt x="409044" y="4362705"/>
                  <a:pt x="407180" y="4358317"/>
                  <a:pt x="403450" y="4354703"/>
                </a:cubicBezTo>
                <a:cubicBezTo>
                  <a:pt x="399722" y="4351089"/>
                  <a:pt x="395334" y="4349282"/>
                  <a:pt x="390286" y="4349282"/>
                </a:cubicBezTo>
                <a:close/>
                <a:moveTo>
                  <a:pt x="5157372" y="4338613"/>
                </a:moveTo>
                <a:cubicBezTo>
                  <a:pt x="5150144" y="4340334"/>
                  <a:pt x="5138616" y="4341194"/>
                  <a:pt x="5122784" y="4341194"/>
                </a:cubicBezTo>
                <a:lnTo>
                  <a:pt x="5099208" y="4341194"/>
                </a:lnTo>
                <a:lnTo>
                  <a:pt x="5099208" y="4349971"/>
                </a:lnTo>
                <a:lnTo>
                  <a:pt x="5123816" y="4349971"/>
                </a:lnTo>
                <a:lnTo>
                  <a:pt x="5123816" y="4563181"/>
                </a:lnTo>
                <a:lnTo>
                  <a:pt x="5099208" y="4563181"/>
                </a:lnTo>
                <a:lnTo>
                  <a:pt x="5099208" y="4571957"/>
                </a:lnTo>
                <a:lnTo>
                  <a:pt x="5181636" y="4571957"/>
                </a:lnTo>
                <a:lnTo>
                  <a:pt x="5181636" y="4563181"/>
                </a:lnTo>
                <a:lnTo>
                  <a:pt x="5157372" y="4563181"/>
                </a:lnTo>
                <a:close/>
                <a:moveTo>
                  <a:pt x="4979150" y="4338613"/>
                </a:moveTo>
                <a:cubicBezTo>
                  <a:pt x="4971120" y="4340334"/>
                  <a:pt x="4959992" y="4341194"/>
                  <a:pt x="4945766" y="4341194"/>
                </a:cubicBezTo>
                <a:lnTo>
                  <a:pt x="4921676" y="4341194"/>
                </a:lnTo>
                <a:lnTo>
                  <a:pt x="4921676" y="4349971"/>
                </a:lnTo>
                <a:lnTo>
                  <a:pt x="4945766" y="4349971"/>
                </a:lnTo>
                <a:lnTo>
                  <a:pt x="4945766" y="4563181"/>
                </a:lnTo>
                <a:lnTo>
                  <a:pt x="4921676" y="4563181"/>
                </a:lnTo>
                <a:lnTo>
                  <a:pt x="4921676" y="4571957"/>
                </a:lnTo>
                <a:lnTo>
                  <a:pt x="4946800" y="4571957"/>
                </a:lnTo>
                <a:cubicBezTo>
                  <a:pt x="4960452" y="4571957"/>
                  <a:pt x="4971236" y="4572645"/>
                  <a:pt x="4979150" y="4574022"/>
                </a:cubicBezTo>
                <a:lnTo>
                  <a:pt x="4979150" y="4544768"/>
                </a:lnTo>
                <a:lnTo>
                  <a:pt x="4979840" y="4544768"/>
                </a:lnTo>
                <a:cubicBezTo>
                  <a:pt x="4989704" y="4565762"/>
                  <a:pt x="5004390" y="4576259"/>
                  <a:pt x="5023892" y="4576259"/>
                </a:cubicBezTo>
                <a:cubicBezTo>
                  <a:pt x="5040068" y="4576259"/>
                  <a:pt x="5054294" y="4568802"/>
                  <a:pt x="5066568" y="4553888"/>
                </a:cubicBezTo>
                <a:cubicBezTo>
                  <a:pt x="5078844" y="4538975"/>
                  <a:pt x="5084982" y="4522225"/>
                  <a:pt x="5084982" y="4503640"/>
                </a:cubicBezTo>
                <a:cubicBezTo>
                  <a:pt x="5084982" y="4484711"/>
                  <a:pt x="5078728" y="4468105"/>
                  <a:pt x="5066224" y="4453822"/>
                </a:cubicBezTo>
                <a:cubicBezTo>
                  <a:pt x="5053720" y="4439540"/>
                  <a:pt x="5039036" y="4432398"/>
                  <a:pt x="5022172" y="4432398"/>
                </a:cubicBezTo>
                <a:cubicBezTo>
                  <a:pt x="5002554" y="4432398"/>
                  <a:pt x="4988444" y="4441461"/>
                  <a:pt x="4979840" y="4459587"/>
                </a:cubicBezTo>
                <a:lnTo>
                  <a:pt x="4979150" y="4459587"/>
                </a:lnTo>
                <a:close/>
                <a:moveTo>
                  <a:pt x="4086726" y="4338613"/>
                </a:moveTo>
                <a:cubicBezTo>
                  <a:pt x="4079154" y="4340334"/>
                  <a:pt x="4067624" y="4341194"/>
                  <a:pt x="4052138" y="4341194"/>
                </a:cubicBezTo>
                <a:lnTo>
                  <a:pt x="4026324" y="4341194"/>
                </a:lnTo>
                <a:lnTo>
                  <a:pt x="4026324" y="4349971"/>
                </a:lnTo>
                <a:lnTo>
                  <a:pt x="4053170" y="4349971"/>
                </a:lnTo>
                <a:lnTo>
                  <a:pt x="4053170" y="4563181"/>
                </a:lnTo>
                <a:lnTo>
                  <a:pt x="4028906" y="4563181"/>
                </a:lnTo>
                <a:lnTo>
                  <a:pt x="4028906" y="4571957"/>
                </a:lnTo>
                <a:lnTo>
                  <a:pt x="4108924" y="4571957"/>
                </a:lnTo>
                <a:lnTo>
                  <a:pt x="4108924" y="4563181"/>
                </a:lnTo>
                <a:lnTo>
                  <a:pt x="4086726" y="4563181"/>
                </a:lnTo>
                <a:lnTo>
                  <a:pt x="4086726" y="4525839"/>
                </a:lnTo>
                <a:cubicBezTo>
                  <a:pt x="4086726" y="4505648"/>
                  <a:pt x="4087730" y="4491107"/>
                  <a:pt x="4089738" y="4482216"/>
                </a:cubicBezTo>
                <a:cubicBezTo>
                  <a:pt x="4091746" y="4473325"/>
                  <a:pt x="4096162" y="4464606"/>
                  <a:pt x="4102988" y="4456059"/>
                </a:cubicBezTo>
                <a:cubicBezTo>
                  <a:pt x="4109814" y="4447513"/>
                  <a:pt x="4118218" y="4443239"/>
                  <a:pt x="4128198" y="4443239"/>
                </a:cubicBezTo>
                <a:cubicBezTo>
                  <a:pt x="4137490" y="4443239"/>
                  <a:pt x="4142652" y="4447169"/>
                  <a:pt x="4143686" y="4455027"/>
                </a:cubicBezTo>
                <a:cubicBezTo>
                  <a:pt x="4144718" y="4462885"/>
                  <a:pt x="4145234" y="4476107"/>
                  <a:pt x="4145234" y="4494692"/>
                </a:cubicBezTo>
                <a:lnTo>
                  <a:pt x="4145234" y="4563181"/>
                </a:lnTo>
                <a:lnTo>
                  <a:pt x="4123036" y="4563181"/>
                </a:lnTo>
                <a:lnTo>
                  <a:pt x="4123036" y="4571957"/>
                </a:lnTo>
                <a:lnTo>
                  <a:pt x="4200816" y="4571957"/>
                </a:lnTo>
                <a:lnTo>
                  <a:pt x="4200816" y="4563181"/>
                </a:lnTo>
                <a:lnTo>
                  <a:pt x="4178618" y="4563181"/>
                </a:lnTo>
                <a:lnTo>
                  <a:pt x="4178618" y="4497962"/>
                </a:lnTo>
                <a:cubicBezTo>
                  <a:pt x="4178618" y="4480295"/>
                  <a:pt x="4177500" y="4467446"/>
                  <a:pt x="4175262" y="4459415"/>
                </a:cubicBezTo>
                <a:cubicBezTo>
                  <a:pt x="4173026" y="4451385"/>
                  <a:pt x="4167948" y="4445218"/>
                  <a:pt x="4160034" y="4440916"/>
                </a:cubicBezTo>
                <a:cubicBezTo>
                  <a:pt x="4152118" y="4436614"/>
                  <a:pt x="4143972" y="4434463"/>
                  <a:pt x="4135598" y="4434463"/>
                </a:cubicBezTo>
                <a:cubicBezTo>
                  <a:pt x="4114948" y="4434463"/>
                  <a:pt x="4098886" y="4445304"/>
                  <a:pt x="4087414" y="4466987"/>
                </a:cubicBezTo>
                <a:lnTo>
                  <a:pt x="4086726" y="4466987"/>
                </a:lnTo>
                <a:close/>
                <a:moveTo>
                  <a:pt x="3229476" y="4338613"/>
                </a:moveTo>
                <a:cubicBezTo>
                  <a:pt x="3221904" y="4340334"/>
                  <a:pt x="3210376" y="4341194"/>
                  <a:pt x="3194888" y="4341194"/>
                </a:cubicBezTo>
                <a:lnTo>
                  <a:pt x="3169076" y="4341194"/>
                </a:lnTo>
                <a:lnTo>
                  <a:pt x="3169076" y="4349971"/>
                </a:lnTo>
                <a:lnTo>
                  <a:pt x="3195920" y="4349971"/>
                </a:lnTo>
                <a:lnTo>
                  <a:pt x="3195920" y="4563181"/>
                </a:lnTo>
                <a:lnTo>
                  <a:pt x="3171656" y="4563181"/>
                </a:lnTo>
                <a:lnTo>
                  <a:pt x="3171656" y="4571957"/>
                </a:lnTo>
                <a:lnTo>
                  <a:pt x="3251674" y="4571957"/>
                </a:lnTo>
                <a:lnTo>
                  <a:pt x="3251674" y="4563181"/>
                </a:lnTo>
                <a:lnTo>
                  <a:pt x="3229476" y="4563181"/>
                </a:lnTo>
                <a:lnTo>
                  <a:pt x="3229476" y="4525839"/>
                </a:lnTo>
                <a:cubicBezTo>
                  <a:pt x="3229476" y="4505648"/>
                  <a:pt x="3230480" y="4491107"/>
                  <a:pt x="3232488" y="4482216"/>
                </a:cubicBezTo>
                <a:cubicBezTo>
                  <a:pt x="3234496" y="4473325"/>
                  <a:pt x="3238912" y="4464606"/>
                  <a:pt x="3245738" y="4456059"/>
                </a:cubicBezTo>
                <a:cubicBezTo>
                  <a:pt x="3252564" y="4447513"/>
                  <a:pt x="3260968" y="4443239"/>
                  <a:pt x="3270948" y="4443239"/>
                </a:cubicBezTo>
                <a:cubicBezTo>
                  <a:pt x="3280240" y="4443239"/>
                  <a:pt x="3285404" y="4447169"/>
                  <a:pt x="3286436" y="4455027"/>
                </a:cubicBezTo>
                <a:cubicBezTo>
                  <a:pt x="3287468" y="4462885"/>
                  <a:pt x="3287984" y="4476107"/>
                  <a:pt x="3287984" y="4494692"/>
                </a:cubicBezTo>
                <a:lnTo>
                  <a:pt x="3287984" y="4563181"/>
                </a:lnTo>
                <a:lnTo>
                  <a:pt x="3265786" y="4563181"/>
                </a:lnTo>
                <a:lnTo>
                  <a:pt x="3265786" y="4571957"/>
                </a:lnTo>
                <a:lnTo>
                  <a:pt x="3343566" y="4571957"/>
                </a:lnTo>
                <a:lnTo>
                  <a:pt x="3343566" y="4563181"/>
                </a:lnTo>
                <a:lnTo>
                  <a:pt x="3321368" y="4563181"/>
                </a:lnTo>
                <a:lnTo>
                  <a:pt x="3321368" y="4497962"/>
                </a:lnTo>
                <a:cubicBezTo>
                  <a:pt x="3321368" y="4480295"/>
                  <a:pt x="3320250" y="4467446"/>
                  <a:pt x="3318012" y="4459415"/>
                </a:cubicBezTo>
                <a:cubicBezTo>
                  <a:pt x="3315776" y="4451385"/>
                  <a:pt x="3310700" y="4445218"/>
                  <a:pt x="3302784" y="4440916"/>
                </a:cubicBezTo>
                <a:cubicBezTo>
                  <a:pt x="3294868" y="4436614"/>
                  <a:pt x="3286722" y="4434463"/>
                  <a:pt x="3278348" y="4434463"/>
                </a:cubicBezTo>
                <a:cubicBezTo>
                  <a:pt x="3257698" y="4434463"/>
                  <a:pt x="3241636" y="4445304"/>
                  <a:pt x="3230164" y="4466987"/>
                </a:cubicBezTo>
                <a:lnTo>
                  <a:pt x="3229476" y="4466987"/>
                </a:lnTo>
                <a:close/>
                <a:moveTo>
                  <a:pt x="2237644" y="4338613"/>
                </a:moveTo>
                <a:cubicBezTo>
                  <a:pt x="2226172" y="4340334"/>
                  <a:pt x="2214642" y="4341194"/>
                  <a:pt x="2203056" y="4341194"/>
                </a:cubicBezTo>
                <a:lnTo>
                  <a:pt x="2171736" y="4341194"/>
                </a:lnTo>
                <a:lnTo>
                  <a:pt x="2171736" y="4349971"/>
                </a:lnTo>
                <a:lnTo>
                  <a:pt x="2203056" y="4349971"/>
                </a:lnTo>
                <a:lnTo>
                  <a:pt x="2203056" y="4456662"/>
                </a:lnTo>
                <a:lnTo>
                  <a:pt x="2202366" y="4456662"/>
                </a:lnTo>
                <a:cubicBezTo>
                  <a:pt x="2193878" y="4440486"/>
                  <a:pt x="2180626" y="4432398"/>
                  <a:pt x="2162616" y="4432398"/>
                </a:cubicBezTo>
                <a:cubicBezTo>
                  <a:pt x="2144948" y="4432398"/>
                  <a:pt x="2129604" y="4439740"/>
                  <a:pt x="2116584" y="4454425"/>
                </a:cubicBezTo>
                <a:cubicBezTo>
                  <a:pt x="2103562" y="4469109"/>
                  <a:pt x="2097052" y="4486203"/>
                  <a:pt x="2097052" y="4505705"/>
                </a:cubicBezTo>
                <a:cubicBezTo>
                  <a:pt x="2097052" y="4523946"/>
                  <a:pt x="2103218" y="4540265"/>
                  <a:pt x="2115552" y="4554663"/>
                </a:cubicBezTo>
                <a:cubicBezTo>
                  <a:pt x="2127884" y="4569060"/>
                  <a:pt x="2142138" y="4576259"/>
                  <a:pt x="2158314" y="4576259"/>
                </a:cubicBezTo>
                <a:cubicBezTo>
                  <a:pt x="2178504" y="4576259"/>
                  <a:pt x="2193188" y="4566106"/>
                  <a:pt x="2202366" y="4545800"/>
                </a:cubicBezTo>
                <a:lnTo>
                  <a:pt x="2203056" y="4545800"/>
                </a:lnTo>
                <a:lnTo>
                  <a:pt x="2203056" y="4574022"/>
                </a:lnTo>
                <a:cubicBezTo>
                  <a:pt x="2216592" y="4572645"/>
                  <a:pt x="2229440" y="4571957"/>
                  <a:pt x="2241602" y="4571957"/>
                </a:cubicBezTo>
                <a:lnTo>
                  <a:pt x="2260874" y="4571957"/>
                </a:lnTo>
                <a:lnTo>
                  <a:pt x="2260874" y="4563181"/>
                </a:lnTo>
                <a:lnTo>
                  <a:pt x="2237644" y="4563181"/>
                </a:lnTo>
                <a:close/>
                <a:moveTo>
                  <a:pt x="1682072" y="4104269"/>
                </a:moveTo>
                <a:cubicBezTo>
                  <a:pt x="1676222" y="4104269"/>
                  <a:pt x="1671202" y="4106392"/>
                  <a:pt x="1667016" y="4110636"/>
                </a:cubicBezTo>
                <a:cubicBezTo>
                  <a:pt x="1662828" y="4114881"/>
                  <a:pt x="1660734" y="4119929"/>
                  <a:pt x="1660734" y="4125780"/>
                </a:cubicBezTo>
                <a:cubicBezTo>
                  <a:pt x="1660734" y="4131745"/>
                  <a:pt x="1662828" y="4136879"/>
                  <a:pt x="1667016" y="4141181"/>
                </a:cubicBezTo>
                <a:cubicBezTo>
                  <a:pt x="1671202" y="4145483"/>
                  <a:pt x="1676222" y="4147634"/>
                  <a:pt x="1682072" y="4147634"/>
                </a:cubicBezTo>
                <a:cubicBezTo>
                  <a:pt x="1688152" y="4147634"/>
                  <a:pt x="1693316" y="4145483"/>
                  <a:pt x="1697560" y="4141181"/>
                </a:cubicBezTo>
                <a:cubicBezTo>
                  <a:pt x="1701804" y="4136879"/>
                  <a:pt x="1703928" y="4131745"/>
                  <a:pt x="1703928" y="4125780"/>
                </a:cubicBezTo>
                <a:cubicBezTo>
                  <a:pt x="1703928" y="4119814"/>
                  <a:pt x="1701804" y="4114738"/>
                  <a:pt x="1697560" y="4110550"/>
                </a:cubicBezTo>
                <a:cubicBezTo>
                  <a:pt x="1693316" y="4106363"/>
                  <a:pt x="1688152" y="4104269"/>
                  <a:pt x="1682072" y="4104269"/>
                </a:cubicBezTo>
                <a:close/>
                <a:moveTo>
                  <a:pt x="3472410" y="4073983"/>
                </a:moveTo>
                <a:lnTo>
                  <a:pt x="3472410" y="4092568"/>
                </a:lnTo>
                <a:cubicBezTo>
                  <a:pt x="3472410" y="4100598"/>
                  <a:pt x="3471492" y="4106908"/>
                  <a:pt x="3469656" y="4111497"/>
                </a:cubicBezTo>
                <a:cubicBezTo>
                  <a:pt x="3467820" y="4116086"/>
                  <a:pt x="3464180" y="4120646"/>
                  <a:pt x="3458730" y="4125177"/>
                </a:cubicBezTo>
                <a:cubicBezTo>
                  <a:pt x="3453280" y="4129709"/>
                  <a:pt x="3447172" y="4131975"/>
                  <a:pt x="3440402" y="4131975"/>
                </a:cubicBezTo>
                <a:cubicBezTo>
                  <a:pt x="3435126" y="4131975"/>
                  <a:pt x="3430450" y="4129852"/>
                  <a:pt x="3426378" y="4125608"/>
                </a:cubicBezTo>
                <a:cubicBezTo>
                  <a:pt x="3422306" y="4121363"/>
                  <a:pt x="3420268" y="4115397"/>
                  <a:pt x="3420268" y="4107711"/>
                </a:cubicBezTo>
                <a:cubicBezTo>
                  <a:pt x="3420268" y="4097157"/>
                  <a:pt x="3423654" y="4089098"/>
                  <a:pt x="3430422" y="4083533"/>
                </a:cubicBezTo>
                <a:cubicBezTo>
                  <a:pt x="3437190" y="4077969"/>
                  <a:pt x="3451186" y="4074786"/>
                  <a:pt x="3472410" y="4073983"/>
                </a:cubicBezTo>
                <a:close/>
                <a:moveTo>
                  <a:pt x="2900910" y="4073983"/>
                </a:moveTo>
                <a:lnTo>
                  <a:pt x="2900910" y="4092568"/>
                </a:lnTo>
                <a:cubicBezTo>
                  <a:pt x="2900910" y="4100598"/>
                  <a:pt x="2899992" y="4106908"/>
                  <a:pt x="2898156" y="4111497"/>
                </a:cubicBezTo>
                <a:cubicBezTo>
                  <a:pt x="2896320" y="4116086"/>
                  <a:pt x="2892680" y="4120646"/>
                  <a:pt x="2887230" y="4125177"/>
                </a:cubicBezTo>
                <a:cubicBezTo>
                  <a:pt x="2881780" y="4129709"/>
                  <a:pt x="2875672" y="4131975"/>
                  <a:pt x="2868902" y="4131975"/>
                </a:cubicBezTo>
                <a:cubicBezTo>
                  <a:pt x="2863626" y="4131975"/>
                  <a:pt x="2858950" y="4129852"/>
                  <a:pt x="2854878" y="4125608"/>
                </a:cubicBezTo>
                <a:cubicBezTo>
                  <a:pt x="2850806" y="4121363"/>
                  <a:pt x="2848768" y="4115397"/>
                  <a:pt x="2848768" y="4107711"/>
                </a:cubicBezTo>
                <a:cubicBezTo>
                  <a:pt x="2848768" y="4097157"/>
                  <a:pt x="2852154" y="4089098"/>
                  <a:pt x="2858922" y="4083533"/>
                </a:cubicBezTo>
                <a:cubicBezTo>
                  <a:pt x="2865690" y="4077969"/>
                  <a:pt x="2879686" y="4074786"/>
                  <a:pt x="2900910" y="4073983"/>
                </a:cubicBezTo>
                <a:close/>
                <a:moveTo>
                  <a:pt x="4111738" y="4011517"/>
                </a:moveTo>
                <a:cubicBezTo>
                  <a:pt x="4120458" y="4011517"/>
                  <a:pt x="4127312" y="4013496"/>
                  <a:pt x="4132302" y="4017454"/>
                </a:cubicBezTo>
                <a:cubicBezTo>
                  <a:pt x="4137292" y="4021412"/>
                  <a:pt x="4140504" y="4026775"/>
                  <a:pt x="4141940" y="4033544"/>
                </a:cubicBezTo>
                <a:cubicBezTo>
                  <a:pt x="4143372" y="4040312"/>
                  <a:pt x="4144090" y="4054251"/>
                  <a:pt x="4144090" y="4075360"/>
                </a:cubicBezTo>
                <a:cubicBezTo>
                  <a:pt x="4144090" y="4096353"/>
                  <a:pt x="4143372" y="4110378"/>
                  <a:pt x="4141940" y="4117434"/>
                </a:cubicBezTo>
                <a:cubicBezTo>
                  <a:pt x="4140504" y="4124489"/>
                  <a:pt x="4137120" y="4129996"/>
                  <a:pt x="4131786" y="4133954"/>
                </a:cubicBezTo>
                <a:cubicBezTo>
                  <a:pt x="4126452" y="4137911"/>
                  <a:pt x="4119768" y="4139890"/>
                  <a:pt x="4111738" y="4139890"/>
                </a:cubicBezTo>
                <a:cubicBezTo>
                  <a:pt x="4103822" y="4139890"/>
                  <a:pt x="4097254" y="4137940"/>
                  <a:pt x="4092036" y="4134040"/>
                </a:cubicBezTo>
                <a:cubicBezTo>
                  <a:pt x="4086816" y="4130139"/>
                  <a:pt x="4083432" y="4124747"/>
                  <a:pt x="4081882" y="4117864"/>
                </a:cubicBezTo>
                <a:cubicBezTo>
                  <a:pt x="4080334" y="4110980"/>
                  <a:pt x="4079560" y="4096927"/>
                  <a:pt x="4079560" y="4075704"/>
                </a:cubicBezTo>
                <a:cubicBezTo>
                  <a:pt x="4079560" y="4054595"/>
                  <a:pt x="4080190" y="4040656"/>
                  <a:pt x="4081452" y="4033888"/>
                </a:cubicBezTo>
                <a:cubicBezTo>
                  <a:pt x="4082714" y="4027119"/>
                  <a:pt x="4086012" y="4021698"/>
                  <a:pt x="4091346" y="4017626"/>
                </a:cubicBezTo>
                <a:cubicBezTo>
                  <a:pt x="4096682" y="4013553"/>
                  <a:pt x="4103478" y="4011517"/>
                  <a:pt x="4111738" y="4011517"/>
                </a:cubicBezTo>
                <a:close/>
                <a:moveTo>
                  <a:pt x="2332000" y="4011517"/>
                </a:moveTo>
                <a:cubicBezTo>
                  <a:pt x="2348636" y="4011517"/>
                  <a:pt x="2356952" y="4020695"/>
                  <a:pt x="2356952" y="4039050"/>
                </a:cubicBezTo>
                <a:cubicBezTo>
                  <a:pt x="2356952" y="4043295"/>
                  <a:pt x="2356494" y="4049490"/>
                  <a:pt x="2355576" y="4057635"/>
                </a:cubicBezTo>
                <a:lnTo>
                  <a:pt x="2305500" y="4057635"/>
                </a:lnTo>
                <a:lnTo>
                  <a:pt x="2305500" y="4036125"/>
                </a:lnTo>
                <a:cubicBezTo>
                  <a:pt x="2305500" y="4028553"/>
                  <a:pt x="2307852" y="4022559"/>
                  <a:pt x="2312556" y="4018142"/>
                </a:cubicBezTo>
                <a:cubicBezTo>
                  <a:pt x="2317258" y="4013725"/>
                  <a:pt x="2323740" y="4011517"/>
                  <a:pt x="2332000" y="4011517"/>
                </a:cubicBezTo>
                <a:close/>
                <a:moveTo>
                  <a:pt x="1284250" y="4011517"/>
                </a:moveTo>
                <a:cubicBezTo>
                  <a:pt x="1300886" y="4011517"/>
                  <a:pt x="1309202" y="4020695"/>
                  <a:pt x="1309202" y="4039050"/>
                </a:cubicBezTo>
                <a:cubicBezTo>
                  <a:pt x="1309202" y="4043295"/>
                  <a:pt x="1308744" y="4049490"/>
                  <a:pt x="1307826" y="4057635"/>
                </a:cubicBezTo>
                <a:lnTo>
                  <a:pt x="1257750" y="4057635"/>
                </a:lnTo>
                <a:lnTo>
                  <a:pt x="1257750" y="4036125"/>
                </a:lnTo>
                <a:cubicBezTo>
                  <a:pt x="1257750" y="4028553"/>
                  <a:pt x="1260102" y="4022559"/>
                  <a:pt x="1264806" y="4018142"/>
                </a:cubicBezTo>
                <a:cubicBezTo>
                  <a:pt x="1269508" y="4013725"/>
                  <a:pt x="1275990" y="4011517"/>
                  <a:pt x="1284250" y="4011517"/>
                </a:cubicBezTo>
                <a:close/>
                <a:moveTo>
                  <a:pt x="4823672" y="4008075"/>
                </a:moveTo>
                <a:lnTo>
                  <a:pt x="4823672" y="4016852"/>
                </a:lnTo>
                <a:lnTo>
                  <a:pt x="4848624" y="4016852"/>
                </a:lnTo>
                <a:lnTo>
                  <a:pt x="4848624" y="4092912"/>
                </a:lnTo>
                <a:cubicBezTo>
                  <a:pt x="4848624" y="4114480"/>
                  <a:pt x="4852496" y="4128619"/>
                  <a:pt x="4860240" y="4135330"/>
                </a:cubicBezTo>
                <a:cubicBezTo>
                  <a:pt x="4867984" y="4142041"/>
                  <a:pt x="4878222" y="4145397"/>
                  <a:pt x="4890956" y="4145397"/>
                </a:cubicBezTo>
                <a:cubicBezTo>
                  <a:pt x="4913098" y="4145397"/>
                  <a:pt x="4929330" y="4134728"/>
                  <a:pt x="4939656" y="4113390"/>
                </a:cubicBezTo>
                <a:lnTo>
                  <a:pt x="4940344" y="4113390"/>
                </a:lnTo>
                <a:lnTo>
                  <a:pt x="4940344" y="4145397"/>
                </a:lnTo>
                <a:cubicBezTo>
                  <a:pt x="4945048" y="4144020"/>
                  <a:pt x="4956348" y="4143332"/>
                  <a:pt x="4974244" y="4143332"/>
                </a:cubicBezTo>
                <a:lnTo>
                  <a:pt x="4997476" y="4143332"/>
                </a:lnTo>
                <a:lnTo>
                  <a:pt x="4997476" y="4134556"/>
                </a:lnTo>
                <a:lnTo>
                  <a:pt x="4974244" y="4134556"/>
                </a:lnTo>
                <a:lnTo>
                  <a:pt x="4974244" y="4008075"/>
                </a:lnTo>
                <a:lnTo>
                  <a:pt x="4913154" y="4008075"/>
                </a:lnTo>
                <a:lnTo>
                  <a:pt x="4913154" y="4016852"/>
                </a:lnTo>
                <a:lnTo>
                  <a:pt x="4940688" y="4016852"/>
                </a:lnTo>
                <a:lnTo>
                  <a:pt x="4940688" y="4068648"/>
                </a:lnTo>
                <a:cubicBezTo>
                  <a:pt x="4940688" y="4091363"/>
                  <a:pt x="4936214" y="4108371"/>
                  <a:pt x="4927266" y="4119671"/>
                </a:cubicBezTo>
                <a:cubicBezTo>
                  <a:pt x="4918316" y="4130971"/>
                  <a:pt x="4908566" y="4136621"/>
                  <a:pt x="4898012" y="4136621"/>
                </a:cubicBezTo>
                <a:cubicBezTo>
                  <a:pt x="4890900" y="4136621"/>
                  <a:pt x="4886482" y="4133896"/>
                  <a:pt x="4884760" y="4128447"/>
                </a:cubicBezTo>
                <a:cubicBezTo>
                  <a:pt x="4883040" y="4122998"/>
                  <a:pt x="4882180" y="4113160"/>
                  <a:pt x="4882180" y="4098935"/>
                </a:cubicBezTo>
                <a:lnTo>
                  <a:pt x="4882180" y="4008075"/>
                </a:lnTo>
                <a:close/>
                <a:moveTo>
                  <a:pt x="689822" y="4008075"/>
                </a:moveTo>
                <a:lnTo>
                  <a:pt x="689822" y="4016852"/>
                </a:lnTo>
                <a:lnTo>
                  <a:pt x="714774" y="4016852"/>
                </a:lnTo>
                <a:lnTo>
                  <a:pt x="714774" y="4092912"/>
                </a:lnTo>
                <a:cubicBezTo>
                  <a:pt x="714774" y="4114480"/>
                  <a:pt x="718646" y="4128619"/>
                  <a:pt x="726390" y="4135330"/>
                </a:cubicBezTo>
                <a:cubicBezTo>
                  <a:pt x="734132" y="4142041"/>
                  <a:pt x="744372" y="4145397"/>
                  <a:pt x="757106" y="4145397"/>
                </a:cubicBezTo>
                <a:cubicBezTo>
                  <a:pt x="779248" y="4145397"/>
                  <a:pt x="795480" y="4134728"/>
                  <a:pt x="805806" y="4113390"/>
                </a:cubicBezTo>
                <a:lnTo>
                  <a:pt x="806494" y="4113390"/>
                </a:lnTo>
                <a:lnTo>
                  <a:pt x="806494" y="4145397"/>
                </a:lnTo>
                <a:cubicBezTo>
                  <a:pt x="811198" y="4144020"/>
                  <a:pt x="822498" y="4143332"/>
                  <a:pt x="840394" y="4143332"/>
                </a:cubicBezTo>
                <a:lnTo>
                  <a:pt x="863626" y="4143332"/>
                </a:lnTo>
                <a:lnTo>
                  <a:pt x="863626" y="4134556"/>
                </a:lnTo>
                <a:lnTo>
                  <a:pt x="840394" y="4134556"/>
                </a:lnTo>
                <a:lnTo>
                  <a:pt x="840394" y="4008075"/>
                </a:lnTo>
                <a:lnTo>
                  <a:pt x="779304" y="4008075"/>
                </a:lnTo>
                <a:lnTo>
                  <a:pt x="779304" y="4016852"/>
                </a:lnTo>
                <a:lnTo>
                  <a:pt x="806838" y="4016852"/>
                </a:lnTo>
                <a:lnTo>
                  <a:pt x="806838" y="4068648"/>
                </a:lnTo>
                <a:cubicBezTo>
                  <a:pt x="806838" y="4091363"/>
                  <a:pt x="802364" y="4108371"/>
                  <a:pt x="793416" y="4119671"/>
                </a:cubicBezTo>
                <a:cubicBezTo>
                  <a:pt x="784468" y="4130971"/>
                  <a:pt x="774716" y="4136621"/>
                  <a:pt x="764162" y="4136621"/>
                </a:cubicBezTo>
                <a:cubicBezTo>
                  <a:pt x="757048" y="4136621"/>
                  <a:pt x="752632" y="4133896"/>
                  <a:pt x="750912" y="4128447"/>
                </a:cubicBezTo>
                <a:cubicBezTo>
                  <a:pt x="749190" y="4122998"/>
                  <a:pt x="748330" y="4113160"/>
                  <a:pt x="748330" y="4098935"/>
                </a:cubicBezTo>
                <a:lnTo>
                  <a:pt x="748330" y="4008075"/>
                </a:lnTo>
                <a:close/>
                <a:moveTo>
                  <a:pt x="5074400" y="4005838"/>
                </a:moveTo>
                <a:cubicBezTo>
                  <a:pt x="5066828" y="4007330"/>
                  <a:pt x="5055816" y="4008075"/>
                  <a:pt x="5041360" y="4008075"/>
                </a:cubicBezTo>
                <a:lnTo>
                  <a:pt x="5013140" y="4008075"/>
                </a:lnTo>
                <a:lnTo>
                  <a:pt x="5013140" y="4016852"/>
                </a:lnTo>
                <a:lnTo>
                  <a:pt x="5041016" y="4016852"/>
                </a:lnTo>
                <a:lnTo>
                  <a:pt x="5041016" y="4134556"/>
                </a:lnTo>
                <a:lnTo>
                  <a:pt x="5013140" y="4134556"/>
                </a:lnTo>
                <a:lnTo>
                  <a:pt x="5013140" y="4143332"/>
                </a:lnTo>
                <a:lnTo>
                  <a:pt x="5102966" y="4143332"/>
                </a:lnTo>
                <a:lnTo>
                  <a:pt x="5102966" y="4134556"/>
                </a:lnTo>
                <a:lnTo>
                  <a:pt x="5074400" y="4134556"/>
                </a:lnTo>
                <a:lnTo>
                  <a:pt x="5074400" y="4081726"/>
                </a:lnTo>
                <a:cubicBezTo>
                  <a:pt x="5074400" y="4060733"/>
                  <a:pt x="5077326" y="4045130"/>
                  <a:pt x="5083176" y="4034920"/>
                </a:cubicBezTo>
                <a:cubicBezTo>
                  <a:pt x="5089028" y="4024710"/>
                  <a:pt x="5093846" y="4019605"/>
                  <a:pt x="5097632" y="4019605"/>
                </a:cubicBezTo>
                <a:cubicBezTo>
                  <a:pt x="5100040" y="4019605"/>
                  <a:pt x="5101246" y="4020924"/>
                  <a:pt x="5101246" y="4023563"/>
                </a:cubicBezTo>
                <a:lnTo>
                  <a:pt x="5100556" y="4030962"/>
                </a:lnTo>
                <a:cubicBezTo>
                  <a:pt x="5100556" y="4040828"/>
                  <a:pt x="5105490" y="4045761"/>
                  <a:pt x="5115356" y="4045761"/>
                </a:cubicBezTo>
                <a:cubicBezTo>
                  <a:pt x="5120748" y="4045761"/>
                  <a:pt x="5125136" y="4044069"/>
                  <a:pt x="5128520" y="4040685"/>
                </a:cubicBezTo>
                <a:cubicBezTo>
                  <a:pt x="5131904" y="4037301"/>
                  <a:pt x="5133596" y="4032855"/>
                  <a:pt x="5133596" y="4027349"/>
                </a:cubicBezTo>
                <a:cubicBezTo>
                  <a:pt x="5133596" y="4021383"/>
                  <a:pt x="5131504" y="4016306"/>
                  <a:pt x="5127316" y="4012119"/>
                </a:cubicBezTo>
                <a:cubicBezTo>
                  <a:pt x="5123128" y="4007932"/>
                  <a:pt x="5117594" y="4005838"/>
                  <a:pt x="5110710" y="4005838"/>
                </a:cubicBezTo>
                <a:cubicBezTo>
                  <a:pt x="5094992" y="4005838"/>
                  <a:pt x="5083120" y="4016679"/>
                  <a:pt x="5075088" y="4038362"/>
                </a:cubicBezTo>
                <a:lnTo>
                  <a:pt x="5074400" y="4038362"/>
                </a:lnTo>
                <a:close/>
                <a:moveTo>
                  <a:pt x="3714908" y="4005838"/>
                </a:moveTo>
                <a:cubicBezTo>
                  <a:pt x="3704352" y="4007330"/>
                  <a:pt x="3690128" y="4008075"/>
                  <a:pt x="3672230" y="4008075"/>
                </a:cubicBezTo>
                <a:lnTo>
                  <a:pt x="3657088" y="4008075"/>
                </a:lnTo>
                <a:lnTo>
                  <a:pt x="3657088" y="4016852"/>
                </a:lnTo>
                <a:lnTo>
                  <a:pt x="3681350" y="4016852"/>
                </a:lnTo>
                <a:lnTo>
                  <a:pt x="3681350" y="4134556"/>
                </a:lnTo>
                <a:lnTo>
                  <a:pt x="3657088" y="4134556"/>
                </a:lnTo>
                <a:lnTo>
                  <a:pt x="3657088" y="4143332"/>
                </a:lnTo>
                <a:lnTo>
                  <a:pt x="3737106" y="4143332"/>
                </a:lnTo>
                <a:lnTo>
                  <a:pt x="3737106" y="4134556"/>
                </a:lnTo>
                <a:lnTo>
                  <a:pt x="3714908" y="4134556"/>
                </a:lnTo>
                <a:lnTo>
                  <a:pt x="3714908" y="4091191"/>
                </a:lnTo>
                <a:cubicBezTo>
                  <a:pt x="3714908" y="4073409"/>
                  <a:pt x="3715796" y="4060446"/>
                  <a:pt x="3717574" y="4052301"/>
                </a:cubicBezTo>
                <a:cubicBezTo>
                  <a:pt x="3719352" y="4044155"/>
                  <a:pt x="3723884" y="4035781"/>
                  <a:pt x="3731168" y="4027176"/>
                </a:cubicBezTo>
                <a:cubicBezTo>
                  <a:pt x="3738454" y="4018572"/>
                  <a:pt x="3746972" y="4014270"/>
                  <a:pt x="3756724" y="4014270"/>
                </a:cubicBezTo>
                <a:cubicBezTo>
                  <a:pt x="3763836" y="4014270"/>
                  <a:pt x="3768338" y="4016737"/>
                  <a:pt x="3770232" y="4021670"/>
                </a:cubicBezTo>
                <a:cubicBezTo>
                  <a:pt x="3772124" y="4026603"/>
                  <a:pt x="3773070" y="4042033"/>
                  <a:pt x="3773070" y="4067960"/>
                </a:cubicBezTo>
                <a:lnTo>
                  <a:pt x="3773070" y="4134556"/>
                </a:lnTo>
                <a:lnTo>
                  <a:pt x="3750700" y="4134556"/>
                </a:lnTo>
                <a:lnTo>
                  <a:pt x="3750700" y="4143332"/>
                </a:lnTo>
                <a:lnTo>
                  <a:pt x="3828654" y="4143332"/>
                </a:lnTo>
                <a:lnTo>
                  <a:pt x="3828654" y="4134556"/>
                </a:lnTo>
                <a:lnTo>
                  <a:pt x="3806454" y="4134556"/>
                </a:lnTo>
                <a:lnTo>
                  <a:pt x="3806454" y="4089814"/>
                </a:lnTo>
                <a:cubicBezTo>
                  <a:pt x="3806454" y="4060446"/>
                  <a:pt x="3811360" y="4040513"/>
                  <a:pt x="3821168" y="4030016"/>
                </a:cubicBezTo>
                <a:cubicBezTo>
                  <a:pt x="3830976" y="4019519"/>
                  <a:pt x="3840528" y="4014270"/>
                  <a:pt x="3849820" y="4014270"/>
                </a:cubicBezTo>
                <a:cubicBezTo>
                  <a:pt x="3856588" y="4014270"/>
                  <a:pt x="3860746" y="4016794"/>
                  <a:pt x="3862296" y="4021842"/>
                </a:cubicBezTo>
                <a:cubicBezTo>
                  <a:pt x="3863844" y="4026890"/>
                  <a:pt x="3864618" y="4036125"/>
                  <a:pt x="3864618" y="4049547"/>
                </a:cubicBezTo>
                <a:lnTo>
                  <a:pt x="3864618" y="4134556"/>
                </a:lnTo>
                <a:lnTo>
                  <a:pt x="3842076" y="4134556"/>
                </a:lnTo>
                <a:lnTo>
                  <a:pt x="3842076" y="4143332"/>
                </a:lnTo>
                <a:lnTo>
                  <a:pt x="3922094" y="4143332"/>
                </a:lnTo>
                <a:lnTo>
                  <a:pt x="3922094" y="4134556"/>
                </a:lnTo>
                <a:lnTo>
                  <a:pt x="3898174" y="4134556"/>
                </a:lnTo>
                <a:lnTo>
                  <a:pt x="3898174" y="4065035"/>
                </a:lnTo>
                <a:cubicBezTo>
                  <a:pt x="3898174" y="4049432"/>
                  <a:pt x="3897342" y="4038247"/>
                  <a:pt x="3895680" y="4031479"/>
                </a:cubicBezTo>
                <a:cubicBezTo>
                  <a:pt x="3894016" y="4024710"/>
                  <a:pt x="3889656" y="4018744"/>
                  <a:pt x="3882602" y="4013582"/>
                </a:cubicBezTo>
                <a:cubicBezTo>
                  <a:pt x="3875546" y="4008419"/>
                  <a:pt x="3866856" y="4005838"/>
                  <a:pt x="3856530" y="4005838"/>
                </a:cubicBezTo>
                <a:cubicBezTo>
                  <a:pt x="3833356" y="4005838"/>
                  <a:pt x="3816780" y="4017597"/>
                  <a:pt x="3806800" y="4041115"/>
                </a:cubicBezTo>
                <a:lnTo>
                  <a:pt x="3806110" y="4041115"/>
                </a:lnTo>
                <a:cubicBezTo>
                  <a:pt x="3803472" y="4017597"/>
                  <a:pt x="3789476" y="4005838"/>
                  <a:pt x="3764122" y="4005838"/>
                </a:cubicBezTo>
                <a:cubicBezTo>
                  <a:pt x="3740834" y="4005838"/>
                  <a:pt x="3724658" y="4016909"/>
                  <a:pt x="3715596" y="4039050"/>
                </a:cubicBezTo>
                <a:lnTo>
                  <a:pt x="3714908" y="4039050"/>
                </a:lnTo>
                <a:close/>
                <a:moveTo>
                  <a:pt x="3456578" y="4005838"/>
                </a:moveTo>
                <a:cubicBezTo>
                  <a:pt x="3437420" y="4005838"/>
                  <a:pt x="3422478" y="4008964"/>
                  <a:pt x="3411752" y="4015217"/>
                </a:cubicBezTo>
                <a:cubicBezTo>
                  <a:pt x="3401024" y="4021469"/>
                  <a:pt x="3395662" y="4029184"/>
                  <a:pt x="3395662" y="4038362"/>
                </a:cubicBezTo>
                <a:cubicBezTo>
                  <a:pt x="3395662" y="4042606"/>
                  <a:pt x="3397038" y="4046306"/>
                  <a:pt x="3399792" y="4049461"/>
                </a:cubicBezTo>
                <a:cubicBezTo>
                  <a:pt x="3402544" y="4052616"/>
                  <a:pt x="3406446" y="4054193"/>
                  <a:pt x="3411492" y="4054193"/>
                </a:cubicBezTo>
                <a:cubicBezTo>
                  <a:pt x="3415394" y="4054193"/>
                  <a:pt x="3418892" y="4052960"/>
                  <a:pt x="3421990" y="4050494"/>
                </a:cubicBezTo>
                <a:cubicBezTo>
                  <a:pt x="3425088" y="4048027"/>
                  <a:pt x="3426636" y="4044442"/>
                  <a:pt x="3426636" y="4039738"/>
                </a:cubicBezTo>
                <a:cubicBezTo>
                  <a:pt x="3426636" y="4036412"/>
                  <a:pt x="3425862" y="4033515"/>
                  <a:pt x="3424312" y="4031048"/>
                </a:cubicBezTo>
                <a:cubicBezTo>
                  <a:pt x="3422764" y="4028582"/>
                  <a:pt x="3421990" y="4026316"/>
                  <a:pt x="3421990" y="4024251"/>
                </a:cubicBezTo>
                <a:cubicBezTo>
                  <a:pt x="3421990" y="4017138"/>
                  <a:pt x="3431282" y="4013582"/>
                  <a:pt x="3449868" y="4013582"/>
                </a:cubicBezTo>
                <a:cubicBezTo>
                  <a:pt x="3460192" y="4013582"/>
                  <a:pt x="3466530" y="4015819"/>
                  <a:pt x="3468882" y="4020293"/>
                </a:cubicBezTo>
                <a:cubicBezTo>
                  <a:pt x="3471234" y="4024767"/>
                  <a:pt x="3472410" y="4034174"/>
                  <a:pt x="3472410" y="4048515"/>
                </a:cubicBezTo>
                <a:lnTo>
                  <a:pt x="3472410" y="4066067"/>
                </a:lnTo>
                <a:cubicBezTo>
                  <a:pt x="3414820" y="4068820"/>
                  <a:pt x="3386024" y="4084824"/>
                  <a:pt x="3386024" y="4114078"/>
                </a:cubicBezTo>
                <a:cubicBezTo>
                  <a:pt x="3386024" y="4123485"/>
                  <a:pt x="3389580" y="4131430"/>
                  <a:pt x="3396694" y="4137911"/>
                </a:cubicBezTo>
                <a:cubicBezTo>
                  <a:pt x="3403806" y="4144393"/>
                  <a:pt x="3413328" y="4147634"/>
                  <a:pt x="3425260" y="4147634"/>
                </a:cubicBezTo>
                <a:cubicBezTo>
                  <a:pt x="3443270" y="4147634"/>
                  <a:pt x="3458988" y="4138456"/>
                  <a:pt x="3472410" y="4120101"/>
                </a:cubicBezTo>
                <a:cubicBezTo>
                  <a:pt x="3475508" y="4138456"/>
                  <a:pt x="3485030" y="4147634"/>
                  <a:pt x="3500976" y="4147634"/>
                </a:cubicBezTo>
                <a:cubicBezTo>
                  <a:pt x="3517496" y="4147634"/>
                  <a:pt x="3527246" y="4139260"/>
                  <a:pt x="3530230" y="4122510"/>
                </a:cubicBezTo>
                <a:lnTo>
                  <a:pt x="3526100" y="4122510"/>
                </a:lnTo>
                <a:cubicBezTo>
                  <a:pt x="3522200" y="4128131"/>
                  <a:pt x="3518184" y="4130942"/>
                  <a:pt x="3514054" y="4130942"/>
                </a:cubicBezTo>
                <a:cubicBezTo>
                  <a:pt x="3511300" y="4130942"/>
                  <a:pt x="3509264" y="4129795"/>
                  <a:pt x="3507944" y="4127500"/>
                </a:cubicBezTo>
                <a:cubicBezTo>
                  <a:pt x="3506626" y="4125206"/>
                  <a:pt x="3505966" y="4119413"/>
                  <a:pt x="3505966" y="4110120"/>
                </a:cubicBezTo>
                <a:lnTo>
                  <a:pt x="3505966" y="4046794"/>
                </a:lnTo>
                <a:cubicBezTo>
                  <a:pt x="3505966" y="4037157"/>
                  <a:pt x="3505134" y="4029700"/>
                  <a:pt x="3503472" y="4024423"/>
                </a:cubicBezTo>
                <a:cubicBezTo>
                  <a:pt x="3501808" y="4019146"/>
                  <a:pt x="3497420" y="4014729"/>
                  <a:pt x="3490306" y="4011173"/>
                </a:cubicBezTo>
                <a:cubicBezTo>
                  <a:pt x="3483194" y="4007616"/>
                  <a:pt x="3471952" y="4005838"/>
                  <a:pt x="3456578" y="4005838"/>
                </a:cubicBezTo>
                <a:close/>
                <a:moveTo>
                  <a:pt x="2885078" y="4005838"/>
                </a:moveTo>
                <a:cubicBezTo>
                  <a:pt x="2865920" y="4005838"/>
                  <a:pt x="2850978" y="4008964"/>
                  <a:pt x="2840252" y="4015217"/>
                </a:cubicBezTo>
                <a:cubicBezTo>
                  <a:pt x="2829524" y="4021469"/>
                  <a:pt x="2824162" y="4029184"/>
                  <a:pt x="2824162" y="4038362"/>
                </a:cubicBezTo>
                <a:cubicBezTo>
                  <a:pt x="2824162" y="4042606"/>
                  <a:pt x="2825538" y="4046306"/>
                  <a:pt x="2828292" y="4049461"/>
                </a:cubicBezTo>
                <a:cubicBezTo>
                  <a:pt x="2831044" y="4052616"/>
                  <a:pt x="2834944" y="4054193"/>
                  <a:pt x="2839992" y="4054193"/>
                </a:cubicBezTo>
                <a:cubicBezTo>
                  <a:pt x="2843894" y="4054193"/>
                  <a:pt x="2847392" y="4052960"/>
                  <a:pt x="2850490" y="4050494"/>
                </a:cubicBezTo>
                <a:cubicBezTo>
                  <a:pt x="2853588" y="4048027"/>
                  <a:pt x="2855136" y="4044442"/>
                  <a:pt x="2855136" y="4039738"/>
                </a:cubicBezTo>
                <a:cubicBezTo>
                  <a:pt x="2855136" y="4036412"/>
                  <a:pt x="2854362" y="4033515"/>
                  <a:pt x="2852812" y="4031048"/>
                </a:cubicBezTo>
                <a:cubicBezTo>
                  <a:pt x="2851264" y="4028582"/>
                  <a:pt x="2850490" y="4026316"/>
                  <a:pt x="2850490" y="4024251"/>
                </a:cubicBezTo>
                <a:cubicBezTo>
                  <a:pt x="2850490" y="4017138"/>
                  <a:pt x="2859782" y="4013582"/>
                  <a:pt x="2878368" y="4013582"/>
                </a:cubicBezTo>
                <a:cubicBezTo>
                  <a:pt x="2888692" y="4013582"/>
                  <a:pt x="2895030" y="4015819"/>
                  <a:pt x="2897382" y="4020293"/>
                </a:cubicBezTo>
                <a:cubicBezTo>
                  <a:pt x="2899734" y="4024767"/>
                  <a:pt x="2900910" y="4034174"/>
                  <a:pt x="2900910" y="4048515"/>
                </a:cubicBezTo>
                <a:lnTo>
                  <a:pt x="2900910" y="4066067"/>
                </a:lnTo>
                <a:cubicBezTo>
                  <a:pt x="2843320" y="4068820"/>
                  <a:pt x="2814524" y="4084824"/>
                  <a:pt x="2814524" y="4114078"/>
                </a:cubicBezTo>
                <a:cubicBezTo>
                  <a:pt x="2814524" y="4123485"/>
                  <a:pt x="2818080" y="4131430"/>
                  <a:pt x="2825194" y="4137911"/>
                </a:cubicBezTo>
                <a:cubicBezTo>
                  <a:pt x="2832306" y="4144393"/>
                  <a:pt x="2841828" y="4147634"/>
                  <a:pt x="2853760" y="4147634"/>
                </a:cubicBezTo>
                <a:cubicBezTo>
                  <a:pt x="2871770" y="4147634"/>
                  <a:pt x="2887488" y="4138456"/>
                  <a:pt x="2900910" y="4120101"/>
                </a:cubicBezTo>
                <a:cubicBezTo>
                  <a:pt x="2904008" y="4138456"/>
                  <a:pt x="2913530" y="4147634"/>
                  <a:pt x="2929476" y="4147634"/>
                </a:cubicBezTo>
                <a:cubicBezTo>
                  <a:pt x="2945996" y="4147634"/>
                  <a:pt x="2955748" y="4139260"/>
                  <a:pt x="2958730" y="4122510"/>
                </a:cubicBezTo>
                <a:lnTo>
                  <a:pt x="2954600" y="4122510"/>
                </a:lnTo>
                <a:cubicBezTo>
                  <a:pt x="2950700" y="4128131"/>
                  <a:pt x="2946684" y="4130942"/>
                  <a:pt x="2942554" y="4130942"/>
                </a:cubicBezTo>
                <a:cubicBezTo>
                  <a:pt x="2939800" y="4130942"/>
                  <a:pt x="2937764" y="4129795"/>
                  <a:pt x="2936444" y="4127500"/>
                </a:cubicBezTo>
                <a:cubicBezTo>
                  <a:pt x="2935126" y="4125206"/>
                  <a:pt x="2934466" y="4119413"/>
                  <a:pt x="2934466" y="4110120"/>
                </a:cubicBezTo>
                <a:lnTo>
                  <a:pt x="2934466" y="4046794"/>
                </a:lnTo>
                <a:cubicBezTo>
                  <a:pt x="2934466" y="4037157"/>
                  <a:pt x="2933634" y="4029700"/>
                  <a:pt x="2931972" y="4024423"/>
                </a:cubicBezTo>
                <a:cubicBezTo>
                  <a:pt x="2930308" y="4019146"/>
                  <a:pt x="2925920" y="4014729"/>
                  <a:pt x="2918806" y="4011173"/>
                </a:cubicBezTo>
                <a:cubicBezTo>
                  <a:pt x="2911694" y="4007616"/>
                  <a:pt x="2900452" y="4005838"/>
                  <a:pt x="2885078" y="4005838"/>
                </a:cubicBezTo>
                <a:close/>
                <a:moveTo>
                  <a:pt x="2581432" y="4005838"/>
                </a:moveTo>
                <a:cubicBezTo>
                  <a:pt x="2570878" y="4007330"/>
                  <a:pt x="2556652" y="4008075"/>
                  <a:pt x="2538756" y="4008075"/>
                </a:cubicBezTo>
                <a:lnTo>
                  <a:pt x="2523612" y="4008075"/>
                </a:lnTo>
                <a:lnTo>
                  <a:pt x="2523612" y="4016852"/>
                </a:lnTo>
                <a:lnTo>
                  <a:pt x="2547876" y="4016852"/>
                </a:lnTo>
                <a:lnTo>
                  <a:pt x="2547876" y="4134556"/>
                </a:lnTo>
                <a:lnTo>
                  <a:pt x="2523612" y="4134556"/>
                </a:lnTo>
                <a:lnTo>
                  <a:pt x="2523612" y="4143332"/>
                </a:lnTo>
                <a:lnTo>
                  <a:pt x="2603630" y="4143332"/>
                </a:lnTo>
                <a:lnTo>
                  <a:pt x="2603630" y="4134556"/>
                </a:lnTo>
                <a:lnTo>
                  <a:pt x="2581432" y="4134556"/>
                </a:lnTo>
                <a:lnTo>
                  <a:pt x="2581432" y="4091191"/>
                </a:lnTo>
                <a:cubicBezTo>
                  <a:pt x="2581432" y="4073409"/>
                  <a:pt x="2582320" y="4060446"/>
                  <a:pt x="2584100" y="4052301"/>
                </a:cubicBezTo>
                <a:cubicBezTo>
                  <a:pt x="2585878" y="4044155"/>
                  <a:pt x="2590408" y="4035781"/>
                  <a:pt x="2597694" y="4027176"/>
                </a:cubicBezTo>
                <a:cubicBezTo>
                  <a:pt x="2604978" y="4018572"/>
                  <a:pt x="2613496" y="4014270"/>
                  <a:pt x="2623248" y="4014270"/>
                </a:cubicBezTo>
                <a:cubicBezTo>
                  <a:pt x="2630360" y="4014270"/>
                  <a:pt x="2634864" y="4016737"/>
                  <a:pt x="2636756" y="4021670"/>
                </a:cubicBezTo>
                <a:cubicBezTo>
                  <a:pt x="2638650" y="4026603"/>
                  <a:pt x="2639596" y="4042033"/>
                  <a:pt x="2639596" y="4067960"/>
                </a:cubicBezTo>
                <a:lnTo>
                  <a:pt x="2639596" y="4134556"/>
                </a:lnTo>
                <a:lnTo>
                  <a:pt x="2617224" y="4134556"/>
                </a:lnTo>
                <a:lnTo>
                  <a:pt x="2617224" y="4143332"/>
                </a:lnTo>
                <a:lnTo>
                  <a:pt x="2695178" y="4143332"/>
                </a:lnTo>
                <a:lnTo>
                  <a:pt x="2695178" y="4134556"/>
                </a:lnTo>
                <a:lnTo>
                  <a:pt x="2672980" y="4134556"/>
                </a:lnTo>
                <a:lnTo>
                  <a:pt x="2672980" y="4089814"/>
                </a:lnTo>
                <a:cubicBezTo>
                  <a:pt x="2672980" y="4060446"/>
                  <a:pt x="2677884" y="4040513"/>
                  <a:pt x="2687692" y="4030016"/>
                </a:cubicBezTo>
                <a:cubicBezTo>
                  <a:pt x="2697502" y="4019519"/>
                  <a:pt x="2707052" y="4014270"/>
                  <a:pt x="2716344" y="4014270"/>
                </a:cubicBezTo>
                <a:cubicBezTo>
                  <a:pt x="2723112" y="4014270"/>
                  <a:pt x="2727272" y="4016794"/>
                  <a:pt x="2728820" y="4021842"/>
                </a:cubicBezTo>
                <a:cubicBezTo>
                  <a:pt x="2730370" y="4026890"/>
                  <a:pt x="2731144" y="4036125"/>
                  <a:pt x="2731144" y="4049547"/>
                </a:cubicBezTo>
                <a:lnTo>
                  <a:pt x="2731144" y="4134556"/>
                </a:lnTo>
                <a:lnTo>
                  <a:pt x="2708600" y="4134556"/>
                </a:lnTo>
                <a:lnTo>
                  <a:pt x="2708600" y="4143332"/>
                </a:lnTo>
                <a:lnTo>
                  <a:pt x="2788620" y="4143332"/>
                </a:lnTo>
                <a:lnTo>
                  <a:pt x="2788620" y="4134556"/>
                </a:lnTo>
                <a:lnTo>
                  <a:pt x="2764700" y="4134556"/>
                </a:lnTo>
                <a:lnTo>
                  <a:pt x="2764700" y="4065035"/>
                </a:lnTo>
                <a:cubicBezTo>
                  <a:pt x="2764700" y="4049432"/>
                  <a:pt x="2763868" y="4038247"/>
                  <a:pt x="2762204" y="4031479"/>
                </a:cubicBezTo>
                <a:cubicBezTo>
                  <a:pt x="2760540" y="4024710"/>
                  <a:pt x="2756182" y="4018744"/>
                  <a:pt x="2749126" y="4013582"/>
                </a:cubicBezTo>
                <a:cubicBezTo>
                  <a:pt x="2742072" y="4008419"/>
                  <a:pt x="2733380" y="4005838"/>
                  <a:pt x="2723056" y="4005838"/>
                </a:cubicBezTo>
                <a:cubicBezTo>
                  <a:pt x="2699882" y="4005838"/>
                  <a:pt x="2683304" y="4017597"/>
                  <a:pt x="2673324" y="4041115"/>
                </a:cubicBezTo>
                <a:lnTo>
                  <a:pt x="2672636" y="4041115"/>
                </a:lnTo>
                <a:cubicBezTo>
                  <a:pt x="2669996" y="4017597"/>
                  <a:pt x="2656000" y="4005838"/>
                  <a:pt x="2630648" y="4005838"/>
                </a:cubicBezTo>
                <a:cubicBezTo>
                  <a:pt x="2607360" y="4005838"/>
                  <a:pt x="2591184" y="4016909"/>
                  <a:pt x="2582120" y="4039050"/>
                </a:cubicBezTo>
                <a:lnTo>
                  <a:pt x="2581432" y="4039050"/>
                </a:lnTo>
                <a:close/>
                <a:moveTo>
                  <a:pt x="1426326" y="4005838"/>
                </a:moveTo>
                <a:cubicBezTo>
                  <a:pt x="1418754" y="4007330"/>
                  <a:pt x="1407740" y="4008075"/>
                  <a:pt x="1393286" y="4008075"/>
                </a:cubicBezTo>
                <a:lnTo>
                  <a:pt x="1365064" y="4008075"/>
                </a:lnTo>
                <a:lnTo>
                  <a:pt x="1365064" y="4016852"/>
                </a:lnTo>
                <a:lnTo>
                  <a:pt x="1392942" y="4016852"/>
                </a:lnTo>
                <a:lnTo>
                  <a:pt x="1392942" y="4134556"/>
                </a:lnTo>
                <a:lnTo>
                  <a:pt x="1365064" y="4134556"/>
                </a:lnTo>
                <a:lnTo>
                  <a:pt x="1365064" y="4143332"/>
                </a:lnTo>
                <a:lnTo>
                  <a:pt x="1454892" y="4143332"/>
                </a:lnTo>
                <a:lnTo>
                  <a:pt x="1454892" y="4134556"/>
                </a:lnTo>
                <a:lnTo>
                  <a:pt x="1426326" y="4134556"/>
                </a:lnTo>
                <a:lnTo>
                  <a:pt x="1426326" y="4081726"/>
                </a:lnTo>
                <a:cubicBezTo>
                  <a:pt x="1426326" y="4060733"/>
                  <a:pt x="1429252" y="4045130"/>
                  <a:pt x="1435102" y="4034920"/>
                </a:cubicBezTo>
                <a:cubicBezTo>
                  <a:pt x="1440952" y="4024710"/>
                  <a:pt x="1445770" y="4019605"/>
                  <a:pt x="1449556" y="4019605"/>
                </a:cubicBezTo>
                <a:cubicBezTo>
                  <a:pt x="1451966" y="4019605"/>
                  <a:pt x="1453170" y="4020924"/>
                  <a:pt x="1453170" y="4023563"/>
                </a:cubicBezTo>
                <a:lnTo>
                  <a:pt x="1452482" y="4030962"/>
                </a:lnTo>
                <a:cubicBezTo>
                  <a:pt x="1452482" y="4040828"/>
                  <a:pt x="1457416" y="4045761"/>
                  <a:pt x="1467282" y="4045761"/>
                </a:cubicBezTo>
                <a:cubicBezTo>
                  <a:pt x="1472674" y="4045761"/>
                  <a:pt x="1477062" y="4044069"/>
                  <a:pt x="1480446" y="4040685"/>
                </a:cubicBezTo>
                <a:cubicBezTo>
                  <a:pt x="1483830" y="4037301"/>
                  <a:pt x="1485522" y="4032855"/>
                  <a:pt x="1485522" y="4027349"/>
                </a:cubicBezTo>
                <a:cubicBezTo>
                  <a:pt x="1485522" y="4021383"/>
                  <a:pt x="1483428" y="4016306"/>
                  <a:pt x="1479240" y="4012119"/>
                </a:cubicBezTo>
                <a:cubicBezTo>
                  <a:pt x="1475054" y="4007932"/>
                  <a:pt x="1469518" y="4005838"/>
                  <a:pt x="1462636" y="4005838"/>
                </a:cubicBezTo>
                <a:cubicBezTo>
                  <a:pt x="1446918" y="4005838"/>
                  <a:pt x="1435044" y="4016679"/>
                  <a:pt x="1427014" y="4038362"/>
                </a:cubicBezTo>
                <a:lnTo>
                  <a:pt x="1426326" y="4038362"/>
                </a:lnTo>
                <a:close/>
                <a:moveTo>
                  <a:pt x="940550" y="4005838"/>
                </a:moveTo>
                <a:cubicBezTo>
                  <a:pt x="932980" y="4007330"/>
                  <a:pt x="921966" y="4008075"/>
                  <a:pt x="907510" y="4008075"/>
                </a:cubicBezTo>
                <a:lnTo>
                  <a:pt x="879290" y="4008075"/>
                </a:lnTo>
                <a:lnTo>
                  <a:pt x="879290" y="4016852"/>
                </a:lnTo>
                <a:lnTo>
                  <a:pt x="907166" y="4016852"/>
                </a:lnTo>
                <a:lnTo>
                  <a:pt x="907166" y="4134556"/>
                </a:lnTo>
                <a:lnTo>
                  <a:pt x="879290" y="4134556"/>
                </a:lnTo>
                <a:lnTo>
                  <a:pt x="879290" y="4143332"/>
                </a:lnTo>
                <a:lnTo>
                  <a:pt x="969116" y="4143332"/>
                </a:lnTo>
                <a:lnTo>
                  <a:pt x="969116" y="4134556"/>
                </a:lnTo>
                <a:lnTo>
                  <a:pt x="940550" y="4134556"/>
                </a:lnTo>
                <a:lnTo>
                  <a:pt x="940550" y="4081726"/>
                </a:lnTo>
                <a:cubicBezTo>
                  <a:pt x="940550" y="4060733"/>
                  <a:pt x="943476" y="4045130"/>
                  <a:pt x="949326" y="4034920"/>
                </a:cubicBezTo>
                <a:cubicBezTo>
                  <a:pt x="955178" y="4024710"/>
                  <a:pt x="959996" y="4019605"/>
                  <a:pt x="963782" y="4019605"/>
                </a:cubicBezTo>
                <a:cubicBezTo>
                  <a:pt x="966190" y="4019605"/>
                  <a:pt x="967396" y="4020924"/>
                  <a:pt x="967396" y="4023563"/>
                </a:cubicBezTo>
                <a:lnTo>
                  <a:pt x="966708" y="4030962"/>
                </a:lnTo>
                <a:cubicBezTo>
                  <a:pt x="966708" y="4040828"/>
                  <a:pt x="971640" y="4045761"/>
                  <a:pt x="981506" y="4045761"/>
                </a:cubicBezTo>
                <a:cubicBezTo>
                  <a:pt x="986898" y="4045761"/>
                  <a:pt x="991286" y="4044069"/>
                  <a:pt x="994670" y="4040685"/>
                </a:cubicBezTo>
                <a:cubicBezTo>
                  <a:pt x="998054" y="4037301"/>
                  <a:pt x="999746" y="4032855"/>
                  <a:pt x="999746" y="4027349"/>
                </a:cubicBezTo>
                <a:cubicBezTo>
                  <a:pt x="999746" y="4021383"/>
                  <a:pt x="997654" y="4016306"/>
                  <a:pt x="993466" y="4012119"/>
                </a:cubicBezTo>
                <a:cubicBezTo>
                  <a:pt x="989278" y="4007932"/>
                  <a:pt x="983744" y="4005838"/>
                  <a:pt x="976860" y="4005838"/>
                </a:cubicBezTo>
                <a:cubicBezTo>
                  <a:pt x="961144" y="4005838"/>
                  <a:pt x="949270" y="4016679"/>
                  <a:pt x="941240" y="4038362"/>
                </a:cubicBezTo>
                <a:lnTo>
                  <a:pt x="940550" y="4038362"/>
                </a:lnTo>
                <a:close/>
                <a:moveTo>
                  <a:pt x="3606518" y="4005494"/>
                </a:moveTo>
                <a:cubicBezTo>
                  <a:pt x="3596194" y="4007215"/>
                  <a:pt x="3585180" y="4008075"/>
                  <a:pt x="3573478" y="4008075"/>
                </a:cubicBezTo>
                <a:lnTo>
                  <a:pt x="3549042" y="4008075"/>
                </a:lnTo>
                <a:lnTo>
                  <a:pt x="3549042" y="4016852"/>
                </a:lnTo>
                <a:lnTo>
                  <a:pt x="3573134" y="4016852"/>
                </a:lnTo>
                <a:lnTo>
                  <a:pt x="3573134" y="4134556"/>
                </a:lnTo>
                <a:lnTo>
                  <a:pt x="3549042" y="4134556"/>
                </a:lnTo>
                <a:lnTo>
                  <a:pt x="3549042" y="4143332"/>
                </a:lnTo>
                <a:lnTo>
                  <a:pt x="3629060" y="4143332"/>
                </a:lnTo>
                <a:lnTo>
                  <a:pt x="3629060" y="4134556"/>
                </a:lnTo>
                <a:lnTo>
                  <a:pt x="3606518" y="4134556"/>
                </a:lnTo>
                <a:close/>
                <a:moveTo>
                  <a:pt x="3035018" y="4005494"/>
                </a:moveTo>
                <a:cubicBezTo>
                  <a:pt x="3024694" y="4007215"/>
                  <a:pt x="3013680" y="4008075"/>
                  <a:pt x="3001978" y="4008075"/>
                </a:cubicBezTo>
                <a:lnTo>
                  <a:pt x="2977542" y="4008075"/>
                </a:lnTo>
                <a:lnTo>
                  <a:pt x="2977542" y="4016852"/>
                </a:lnTo>
                <a:lnTo>
                  <a:pt x="3001634" y="4016852"/>
                </a:lnTo>
                <a:lnTo>
                  <a:pt x="3001634" y="4134556"/>
                </a:lnTo>
                <a:lnTo>
                  <a:pt x="2977542" y="4134556"/>
                </a:lnTo>
                <a:lnTo>
                  <a:pt x="2977542" y="4143332"/>
                </a:lnTo>
                <a:lnTo>
                  <a:pt x="3057560" y="4143332"/>
                </a:lnTo>
                <a:lnTo>
                  <a:pt x="3057560" y="4134556"/>
                </a:lnTo>
                <a:lnTo>
                  <a:pt x="3035018" y="4134556"/>
                </a:lnTo>
                <a:close/>
                <a:moveTo>
                  <a:pt x="5268384" y="4003773"/>
                </a:moveTo>
                <a:cubicBezTo>
                  <a:pt x="5246816" y="4003773"/>
                  <a:pt x="5230124" y="4015532"/>
                  <a:pt x="5218308" y="4039050"/>
                </a:cubicBezTo>
                <a:lnTo>
                  <a:pt x="5217620" y="4039050"/>
                </a:lnTo>
                <a:lnTo>
                  <a:pt x="5217620" y="4005494"/>
                </a:lnTo>
                <a:cubicBezTo>
                  <a:pt x="5205000" y="4007215"/>
                  <a:pt x="5190946" y="4008075"/>
                  <a:pt x="5175460" y="4008075"/>
                </a:cubicBezTo>
                <a:lnTo>
                  <a:pt x="5159800" y="4008075"/>
                </a:lnTo>
                <a:lnTo>
                  <a:pt x="5159800" y="4016852"/>
                </a:lnTo>
                <a:lnTo>
                  <a:pt x="5184236" y="4016852"/>
                </a:lnTo>
                <a:lnTo>
                  <a:pt x="5184236" y="4134556"/>
                </a:lnTo>
                <a:lnTo>
                  <a:pt x="5159800" y="4134556"/>
                </a:lnTo>
                <a:lnTo>
                  <a:pt x="5159800" y="4143332"/>
                </a:lnTo>
                <a:lnTo>
                  <a:pt x="5240162" y="4143332"/>
                </a:lnTo>
                <a:lnTo>
                  <a:pt x="5240162" y="4134556"/>
                </a:lnTo>
                <a:lnTo>
                  <a:pt x="5217620" y="4134556"/>
                </a:lnTo>
                <a:lnTo>
                  <a:pt x="5217620" y="4076736"/>
                </a:lnTo>
                <a:cubicBezTo>
                  <a:pt x="5217620" y="4057463"/>
                  <a:pt x="5222064" y="4042119"/>
                  <a:pt x="5230956" y="4030704"/>
                </a:cubicBezTo>
                <a:cubicBezTo>
                  <a:pt x="5239848" y="4019289"/>
                  <a:pt x="5249856" y="4013582"/>
                  <a:pt x="5260984" y="4013582"/>
                </a:cubicBezTo>
                <a:cubicBezTo>
                  <a:pt x="5267982" y="4013582"/>
                  <a:pt x="5272314" y="4016106"/>
                  <a:pt x="5273976" y="4021154"/>
                </a:cubicBezTo>
                <a:cubicBezTo>
                  <a:pt x="5275640" y="4026201"/>
                  <a:pt x="5276472" y="4035322"/>
                  <a:pt x="5276472" y="4048515"/>
                </a:cubicBezTo>
                <a:lnTo>
                  <a:pt x="5276472" y="4134556"/>
                </a:lnTo>
                <a:lnTo>
                  <a:pt x="5253584" y="4134556"/>
                </a:lnTo>
                <a:lnTo>
                  <a:pt x="5253584" y="4143332"/>
                </a:lnTo>
                <a:lnTo>
                  <a:pt x="5336872" y="4143332"/>
                </a:lnTo>
                <a:lnTo>
                  <a:pt x="5336872" y="4134556"/>
                </a:lnTo>
                <a:lnTo>
                  <a:pt x="5310028" y="4134556"/>
                </a:lnTo>
                <a:lnTo>
                  <a:pt x="5310028" y="4062281"/>
                </a:lnTo>
                <a:cubicBezTo>
                  <a:pt x="5310028" y="4047597"/>
                  <a:pt x="5308852" y="4036756"/>
                  <a:pt x="5306500" y="4029758"/>
                </a:cubicBezTo>
                <a:cubicBezTo>
                  <a:pt x="5304148" y="4022760"/>
                  <a:pt x="5299732" y="4016679"/>
                  <a:pt x="5293250" y="4011517"/>
                </a:cubicBezTo>
                <a:cubicBezTo>
                  <a:pt x="5286768" y="4006354"/>
                  <a:pt x="5278480" y="4003773"/>
                  <a:pt x="5268384" y="4003773"/>
                </a:cubicBezTo>
                <a:close/>
                <a:moveTo>
                  <a:pt x="4550232" y="4003773"/>
                </a:moveTo>
                <a:cubicBezTo>
                  <a:pt x="4529812" y="4003773"/>
                  <a:pt x="4512718" y="4011058"/>
                  <a:pt x="4498952" y="4025628"/>
                </a:cubicBezTo>
                <a:cubicBezTo>
                  <a:pt x="4485186" y="4040197"/>
                  <a:pt x="4478302" y="4057119"/>
                  <a:pt x="4478302" y="4076392"/>
                </a:cubicBezTo>
                <a:cubicBezTo>
                  <a:pt x="4478302" y="4095092"/>
                  <a:pt x="4485014" y="4111640"/>
                  <a:pt x="4498436" y="4126038"/>
                </a:cubicBezTo>
                <a:cubicBezTo>
                  <a:pt x="4511858" y="4140435"/>
                  <a:pt x="4528264" y="4147634"/>
                  <a:pt x="4547652" y="4147634"/>
                </a:cubicBezTo>
                <a:cubicBezTo>
                  <a:pt x="4561876" y="4147634"/>
                  <a:pt x="4574038" y="4143275"/>
                  <a:pt x="4584132" y="4134556"/>
                </a:cubicBezTo>
                <a:cubicBezTo>
                  <a:pt x="4594228" y="4125837"/>
                  <a:pt x="4600996" y="4113160"/>
                  <a:pt x="4604438" y="4096526"/>
                </a:cubicBezTo>
                <a:lnTo>
                  <a:pt x="4597040" y="4096526"/>
                </a:lnTo>
                <a:cubicBezTo>
                  <a:pt x="4587862" y="4125435"/>
                  <a:pt x="4571916" y="4139890"/>
                  <a:pt x="4549200" y="4139890"/>
                </a:cubicBezTo>
                <a:cubicBezTo>
                  <a:pt x="4538416" y="4139890"/>
                  <a:pt x="4530672" y="4137051"/>
                  <a:pt x="4525968" y="4131372"/>
                </a:cubicBezTo>
                <a:cubicBezTo>
                  <a:pt x="4521266" y="4125694"/>
                  <a:pt x="4518368" y="4117893"/>
                  <a:pt x="4517280" y="4107969"/>
                </a:cubicBezTo>
                <a:cubicBezTo>
                  <a:pt x="4516188" y="4098046"/>
                  <a:pt x="4515644" y="4082702"/>
                  <a:pt x="4515644" y="4061937"/>
                </a:cubicBezTo>
                <a:cubicBezTo>
                  <a:pt x="4515644" y="4041172"/>
                  <a:pt x="4518540" y="4027578"/>
                  <a:pt x="4524334" y="4021154"/>
                </a:cubicBezTo>
                <a:cubicBezTo>
                  <a:pt x="4530128" y="4014729"/>
                  <a:pt x="4538990" y="4011517"/>
                  <a:pt x="4550920" y="4011517"/>
                </a:cubicBezTo>
                <a:cubicBezTo>
                  <a:pt x="4557690" y="4011517"/>
                  <a:pt x="4563196" y="4012693"/>
                  <a:pt x="4567440" y="4015045"/>
                </a:cubicBezTo>
                <a:cubicBezTo>
                  <a:pt x="4571686" y="4017396"/>
                  <a:pt x="4573808" y="4020121"/>
                  <a:pt x="4573808" y="4023219"/>
                </a:cubicBezTo>
                <a:cubicBezTo>
                  <a:pt x="4573808" y="4024480"/>
                  <a:pt x="4572402" y="4026832"/>
                  <a:pt x="4569592" y="4030274"/>
                </a:cubicBezTo>
                <a:cubicBezTo>
                  <a:pt x="4566782" y="4033716"/>
                  <a:pt x="4565376" y="4037215"/>
                  <a:pt x="4565376" y="4040771"/>
                </a:cubicBezTo>
                <a:cubicBezTo>
                  <a:pt x="4565376" y="4045819"/>
                  <a:pt x="4567010" y="4049891"/>
                  <a:pt x="4570280" y="4052989"/>
                </a:cubicBezTo>
                <a:cubicBezTo>
                  <a:pt x="4573550" y="4056086"/>
                  <a:pt x="4577652" y="4057635"/>
                  <a:pt x="4582584" y="4057635"/>
                </a:cubicBezTo>
                <a:cubicBezTo>
                  <a:pt x="4587632" y="4057635"/>
                  <a:pt x="4591734" y="4055799"/>
                  <a:pt x="4594888" y="4052128"/>
                </a:cubicBezTo>
                <a:cubicBezTo>
                  <a:pt x="4598044" y="4048457"/>
                  <a:pt x="4599620" y="4044327"/>
                  <a:pt x="4599620" y="4039738"/>
                </a:cubicBezTo>
                <a:cubicBezTo>
                  <a:pt x="4599620" y="4030561"/>
                  <a:pt x="4595032" y="4022272"/>
                  <a:pt x="4585854" y="4014873"/>
                </a:cubicBezTo>
                <a:cubicBezTo>
                  <a:pt x="4576676" y="4007473"/>
                  <a:pt x="4564802" y="4003773"/>
                  <a:pt x="4550232" y="4003773"/>
                </a:cubicBezTo>
                <a:close/>
                <a:moveTo>
                  <a:pt x="4112082" y="4003773"/>
                </a:moveTo>
                <a:cubicBezTo>
                  <a:pt x="4091892" y="4003773"/>
                  <a:pt x="4074970" y="4010743"/>
                  <a:pt x="4061318" y="4024681"/>
                </a:cubicBezTo>
                <a:cubicBezTo>
                  <a:pt x="4047666" y="4038620"/>
                  <a:pt x="4040840" y="4055513"/>
                  <a:pt x="4040840" y="4075360"/>
                </a:cubicBezTo>
                <a:cubicBezTo>
                  <a:pt x="4040840" y="4095665"/>
                  <a:pt x="4047780" y="4112787"/>
                  <a:pt x="4061662" y="4126726"/>
                </a:cubicBezTo>
                <a:cubicBezTo>
                  <a:pt x="4075544" y="4140665"/>
                  <a:pt x="4092006" y="4147634"/>
                  <a:pt x="4111050" y="4147634"/>
                </a:cubicBezTo>
                <a:cubicBezTo>
                  <a:pt x="4130438" y="4147634"/>
                  <a:pt x="4147244" y="4140493"/>
                  <a:pt x="4161470" y="4126210"/>
                </a:cubicBezTo>
                <a:cubicBezTo>
                  <a:pt x="4175696" y="4111927"/>
                  <a:pt x="4182808" y="4094518"/>
                  <a:pt x="4182808" y="4073983"/>
                </a:cubicBezTo>
                <a:cubicBezTo>
                  <a:pt x="4182808" y="4053907"/>
                  <a:pt x="4175954" y="4037186"/>
                  <a:pt x="4162244" y="4023821"/>
                </a:cubicBezTo>
                <a:cubicBezTo>
                  <a:pt x="4148536" y="4010456"/>
                  <a:pt x="4131814" y="4003773"/>
                  <a:pt x="4112082" y="4003773"/>
                </a:cubicBezTo>
                <a:close/>
                <a:moveTo>
                  <a:pt x="3191934" y="4003773"/>
                </a:moveTo>
                <a:cubicBezTo>
                  <a:pt x="3170366" y="4003773"/>
                  <a:pt x="3153674" y="4015532"/>
                  <a:pt x="3141858" y="4039050"/>
                </a:cubicBezTo>
                <a:lnTo>
                  <a:pt x="3141170" y="4039050"/>
                </a:lnTo>
                <a:lnTo>
                  <a:pt x="3141170" y="4005494"/>
                </a:lnTo>
                <a:cubicBezTo>
                  <a:pt x="3128550" y="4007215"/>
                  <a:pt x="3114496" y="4008075"/>
                  <a:pt x="3099010" y="4008075"/>
                </a:cubicBezTo>
                <a:lnTo>
                  <a:pt x="3083350" y="4008075"/>
                </a:lnTo>
                <a:lnTo>
                  <a:pt x="3083350" y="4016852"/>
                </a:lnTo>
                <a:lnTo>
                  <a:pt x="3107786" y="4016852"/>
                </a:lnTo>
                <a:lnTo>
                  <a:pt x="3107786" y="4134556"/>
                </a:lnTo>
                <a:lnTo>
                  <a:pt x="3083350" y="4134556"/>
                </a:lnTo>
                <a:lnTo>
                  <a:pt x="3083350" y="4143332"/>
                </a:lnTo>
                <a:lnTo>
                  <a:pt x="3163712" y="4143332"/>
                </a:lnTo>
                <a:lnTo>
                  <a:pt x="3163712" y="4134556"/>
                </a:lnTo>
                <a:lnTo>
                  <a:pt x="3141170" y="4134556"/>
                </a:lnTo>
                <a:lnTo>
                  <a:pt x="3141170" y="4076736"/>
                </a:lnTo>
                <a:cubicBezTo>
                  <a:pt x="3141170" y="4057463"/>
                  <a:pt x="3145616" y="4042119"/>
                  <a:pt x="3154506" y="4030704"/>
                </a:cubicBezTo>
                <a:cubicBezTo>
                  <a:pt x="3163398" y="4019289"/>
                  <a:pt x="3173406" y="4013582"/>
                  <a:pt x="3184534" y="4013582"/>
                </a:cubicBezTo>
                <a:cubicBezTo>
                  <a:pt x="3191532" y="4013582"/>
                  <a:pt x="3195864" y="4016106"/>
                  <a:pt x="3197526" y="4021154"/>
                </a:cubicBezTo>
                <a:cubicBezTo>
                  <a:pt x="3199190" y="4026201"/>
                  <a:pt x="3200022" y="4035322"/>
                  <a:pt x="3200022" y="4048515"/>
                </a:cubicBezTo>
                <a:lnTo>
                  <a:pt x="3200022" y="4134556"/>
                </a:lnTo>
                <a:lnTo>
                  <a:pt x="3177136" y="4134556"/>
                </a:lnTo>
                <a:lnTo>
                  <a:pt x="3177136" y="4143332"/>
                </a:lnTo>
                <a:lnTo>
                  <a:pt x="3260424" y="4143332"/>
                </a:lnTo>
                <a:lnTo>
                  <a:pt x="3260424" y="4134556"/>
                </a:lnTo>
                <a:lnTo>
                  <a:pt x="3233578" y="4134556"/>
                </a:lnTo>
                <a:lnTo>
                  <a:pt x="3233578" y="4062281"/>
                </a:lnTo>
                <a:cubicBezTo>
                  <a:pt x="3233578" y="4047597"/>
                  <a:pt x="3232402" y="4036756"/>
                  <a:pt x="3230050" y="4029758"/>
                </a:cubicBezTo>
                <a:cubicBezTo>
                  <a:pt x="3227698" y="4022760"/>
                  <a:pt x="3223282" y="4016679"/>
                  <a:pt x="3216800" y="4011517"/>
                </a:cubicBezTo>
                <a:cubicBezTo>
                  <a:pt x="3210318" y="4006354"/>
                  <a:pt x="3202030" y="4003773"/>
                  <a:pt x="3191934" y="4003773"/>
                </a:cubicBezTo>
                <a:close/>
                <a:moveTo>
                  <a:pt x="2333722" y="4003773"/>
                </a:moveTo>
                <a:cubicBezTo>
                  <a:pt x="2316054" y="4003773"/>
                  <a:pt x="2300538" y="4010657"/>
                  <a:pt x="2287174" y="4024423"/>
                </a:cubicBezTo>
                <a:cubicBezTo>
                  <a:pt x="2273808" y="4038190"/>
                  <a:pt x="2267126" y="4055168"/>
                  <a:pt x="2267126" y="4075360"/>
                </a:cubicBezTo>
                <a:cubicBezTo>
                  <a:pt x="2267126" y="4096124"/>
                  <a:pt x="2273952" y="4113361"/>
                  <a:pt x="2287604" y="4127070"/>
                </a:cubicBezTo>
                <a:cubicBezTo>
                  <a:pt x="2301256" y="4140780"/>
                  <a:pt x="2317316" y="4147634"/>
                  <a:pt x="2335786" y="4147634"/>
                </a:cubicBezTo>
                <a:cubicBezTo>
                  <a:pt x="2348750" y="4147634"/>
                  <a:pt x="2360508" y="4143562"/>
                  <a:pt x="2371064" y="4135416"/>
                </a:cubicBezTo>
                <a:cubicBezTo>
                  <a:pt x="2381618" y="4127271"/>
                  <a:pt x="2388788" y="4114652"/>
                  <a:pt x="2392574" y="4097558"/>
                </a:cubicBezTo>
                <a:lnTo>
                  <a:pt x="2385174" y="4097558"/>
                </a:lnTo>
                <a:cubicBezTo>
                  <a:pt x="2376570" y="4125780"/>
                  <a:pt x="2360108" y="4139890"/>
                  <a:pt x="2335786" y="4139890"/>
                </a:cubicBezTo>
                <a:cubicBezTo>
                  <a:pt x="2323970" y="4139890"/>
                  <a:pt x="2315768" y="4135961"/>
                  <a:pt x="2311178" y="4128103"/>
                </a:cubicBezTo>
                <a:cubicBezTo>
                  <a:pt x="2306590" y="4120244"/>
                  <a:pt x="2304696" y="4099336"/>
                  <a:pt x="2305500" y="4065379"/>
                </a:cubicBezTo>
                <a:lnTo>
                  <a:pt x="2392574" y="4065379"/>
                </a:lnTo>
                <a:cubicBezTo>
                  <a:pt x="2391770" y="4046106"/>
                  <a:pt x="2385604" y="4031020"/>
                  <a:pt x="2374074" y="4020121"/>
                </a:cubicBezTo>
                <a:cubicBezTo>
                  <a:pt x="2362546" y="4009222"/>
                  <a:pt x="2349094" y="4003773"/>
                  <a:pt x="2333722" y="4003773"/>
                </a:cubicBezTo>
                <a:close/>
                <a:moveTo>
                  <a:pt x="1553652" y="4003773"/>
                </a:moveTo>
                <a:cubicBezTo>
                  <a:pt x="1541148" y="4003773"/>
                  <a:pt x="1530564" y="4007760"/>
                  <a:pt x="1521904" y="4015733"/>
                </a:cubicBezTo>
                <a:cubicBezTo>
                  <a:pt x="1513242" y="4023706"/>
                  <a:pt x="1508912" y="4033601"/>
                  <a:pt x="1508912" y="4045417"/>
                </a:cubicBezTo>
                <a:cubicBezTo>
                  <a:pt x="1508912" y="4069394"/>
                  <a:pt x="1525030" y="4083734"/>
                  <a:pt x="1557266" y="4088438"/>
                </a:cubicBezTo>
                <a:cubicBezTo>
                  <a:pt x="1576196" y="4091191"/>
                  <a:pt x="1587812" y="4094174"/>
                  <a:pt x="1592114" y="4097386"/>
                </a:cubicBezTo>
                <a:cubicBezTo>
                  <a:pt x="1596416" y="4100598"/>
                  <a:pt x="1598566" y="4105359"/>
                  <a:pt x="1598566" y="4111669"/>
                </a:cubicBezTo>
                <a:cubicBezTo>
                  <a:pt x="1598566" y="4119240"/>
                  <a:pt x="1594952" y="4125837"/>
                  <a:pt x="1587726" y="4131458"/>
                </a:cubicBezTo>
                <a:cubicBezTo>
                  <a:pt x="1580498" y="4137080"/>
                  <a:pt x="1572468" y="4139890"/>
                  <a:pt x="1563634" y="4139890"/>
                </a:cubicBezTo>
                <a:cubicBezTo>
                  <a:pt x="1540344" y="4139890"/>
                  <a:pt x="1523768" y="4123657"/>
                  <a:pt x="1513902" y="4091191"/>
                </a:cubicBezTo>
                <a:lnTo>
                  <a:pt x="1507878" y="4091191"/>
                </a:lnTo>
                <a:lnTo>
                  <a:pt x="1507878" y="4141955"/>
                </a:lnTo>
                <a:lnTo>
                  <a:pt x="1513902" y="4141955"/>
                </a:lnTo>
                <a:lnTo>
                  <a:pt x="1525948" y="4131630"/>
                </a:lnTo>
                <a:cubicBezTo>
                  <a:pt x="1538108" y="4142300"/>
                  <a:pt x="1550670" y="4147634"/>
                  <a:pt x="1563634" y="4147634"/>
                </a:cubicBezTo>
                <a:cubicBezTo>
                  <a:pt x="1576826" y="4147634"/>
                  <a:pt x="1587868" y="4143160"/>
                  <a:pt x="1596760" y="4134212"/>
                </a:cubicBezTo>
                <a:cubicBezTo>
                  <a:pt x="1605650" y="4125263"/>
                  <a:pt x="1610096" y="4114078"/>
                  <a:pt x="1610096" y="4100656"/>
                </a:cubicBezTo>
                <a:cubicBezTo>
                  <a:pt x="1610096" y="4073696"/>
                  <a:pt x="1592944" y="4058094"/>
                  <a:pt x="1558644" y="4053849"/>
                </a:cubicBezTo>
                <a:cubicBezTo>
                  <a:pt x="1543040" y="4051784"/>
                  <a:pt x="1533146" y="4049289"/>
                  <a:pt x="1528958" y="4046364"/>
                </a:cubicBezTo>
                <a:cubicBezTo>
                  <a:pt x="1524772" y="4043438"/>
                  <a:pt x="1522678" y="4039452"/>
                  <a:pt x="1522678" y="4034404"/>
                </a:cubicBezTo>
                <a:cubicBezTo>
                  <a:pt x="1522678" y="4028438"/>
                  <a:pt x="1525632" y="4023133"/>
                  <a:pt x="1531540" y="4018486"/>
                </a:cubicBezTo>
                <a:cubicBezTo>
                  <a:pt x="1537448" y="4013840"/>
                  <a:pt x="1544820" y="4011517"/>
                  <a:pt x="1553652" y="4011517"/>
                </a:cubicBezTo>
                <a:cubicBezTo>
                  <a:pt x="1574074" y="4011517"/>
                  <a:pt x="1586922" y="4022702"/>
                  <a:pt x="1592200" y="4045073"/>
                </a:cubicBezTo>
                <a:lnTo>
                  <a:pt x="1599254" y="4045073"/>
                </a:lnTo>
                <a:lnTo>
                  <a:pt x="1599254" y="4006527"/>
                </a:lnTo>
                <a:lnTo>
                  <a:pt x="1593920" y="4006527"/>
                </a:lnTo>
                <a:cubicBezTo>
                  <a:pt x="1591510" y="4011001"/>
                  <a:pt x="1589160" y="4014442"/>
                  <a:pt x="1586864" y="4016852"/>
                </a:cubicBezTo>
                <a:cubicBezTo>
                  <a:pt x="1577916" y="4008133"/>
                  <a:pt x="1566846" y="4003773"/>
                  <a:pt x="1553652" y="4003773"/>
                </a:cubicBezTo>
                <a:close/>
                <a:moveTo>
                  <a:pt x="1285972" y="4003773"/>
                </a:moveTo>
                <a:cubicBezTo>
                  <a:pt x="1268304" y="4003773"/>
                  <a:pt x="1252788" y="4010657"/>
                  <a:pt x="1239424" y="4024423"/>
                </a:cubicBezTo>
                <a:cubicBezTo>
                  <a:pt x="1226058" y="4038190"/>
                  <a:pt x="1219376" y="4055168"/>
                  <a:pt x="1219376" y="4075360"/>
                </a:cubicBezTo>
                <a:cubicBezTo>
                  <a:pt x="1219376" y="4096124"/>
                  <a:pt x="1226202" y="4113361"/>
                  <a:pt x="1239854" y="4127070"/>
                </a:cubicBezTo>
                <a:cubicBezTo>
                  <a:pt x="1253506" y="4140780"/>
                  <a:pt x="1269566" y="4147634"/>
                  <a:pt x="1288036" y="4147634"/>
                </a:cubicBezTo>
                <a:cubicBezTo>
                  <a:pt x="1301000" y="4147634"/>
                  <a:pt x="1312758" y="4143562"/>
                  <a:pt x="1323314" y="4135416"/>
                </a:cubicBezTo>
                <a:cubicBezTo>
                  <a:pt x="1333868" y="4127271"/>
                  <a:pt x="1341038" y="4114652"/>
                  <a:pt x="1344824" y="4097558"/>
                </a:cubicBezTo>
                <a:lnTo>
                  <a:pt x="1337424" y="4097558"/>
                </a:lnTo>
                <a:cubicBezTo>
                  <a:pt x="1328820" y="4125780"/>
                  <a:pt x="1312358" y="4139890"/>
                  <a:pt x="1288036" y="4139890"/>
                </a:cubicBezTo>
                <a:cubicBezTo>
                  <a:pt x="1276220" y="4139890"/>
                  <a:pt x="1268018" y="4135961"/>
                  <a:pt x="1263428" y="4128103"/>
                </a:cubicBezTo>
                <a:cubicBezTo>
                  <a:pt x="1258840" y="4120244"/>
                  <a:pt x="1256946" y="4099336"/>
                  <a:pt x="1257750" y="4065379"/>
                </a:cubicBezTo>
                <a:lnTo>
                  <a:pt x="1344824" y="4065379"/>
                </a:lnTo>
                <a:cubicBezTo>
                  <a:pt x="1344020" y="4046106"/>
                  <a:pt x="1337854" y="4031020"/>
                  <a:pt x="1326324" y="4020121"/>
                </a:cubicBezTo>
                <a:cubicBezTo>
                  <a:pt x="1314796" y="4009222"/>
                  <a:pt x="1301344" y="4003773"/>
                  <a:pt x="1285972" y="4003773"/>
                </a:cubicBezTo>
                <a:close/>
                <a:moveTo>
                  <a:pt x="1134534" y="4003773"/>
                </a:moveTo>
                <a:cubicBezTo>
                  <a:pt x="1112966" y="4003773"/>
                  <a:pt x="1096274" y="4015532"/>
                  <a:pt x="1084458" y="4039050"/>
                </a:cubicBezTo>
                <a:lnTo>
                  <a:pt x="1083770" y="4039050"/>
                </a:lnTo>
                <a:lnTo>
                  <a:pt x="1083770" y="4005494"/>
                </a:lnTo>
                <a:cubicBezTo>
                  <a:pt x="1071150" y="4007215"/>
                  <a:pt x="1057096" y="4008075"/>
                  <a:pt x="1041610" y="4008075"/>
                </a:cubicBezTo>
                <a:lnTo>
                  <a:pt x="1025950" y="4008075"/>
                </a:lnTo>
                <a:lnTo>
                  <a:pt x="1025950" y="4016852"/>
                </a:lnTo>
                <a:lnTo>
                  <a:pt x="1050386" y="4016852"/>
                </a:lnTo>
                <a:lnTo>
                  <a:pt x="1050386" y="4134556"/>
                </a:lnTo>
                <a:lnTo>
                  <a:pt x="1025950" y="4134556"/>
                </a:lnTo>
                <a:lnTo>
                  <a:pt x="1025950" y="4143332"/>
                </a:lnTo>
                <a:lnTo>
                  <a:pt x="1106312" y="4143332"/>
                </a:lnTo>
                <a:lnTo>
                  <a:pt x="1106312" y="4134556"/>
                </a:lnTo>
                <a:lnTo>
                  <a:pt x="1083770" y="4134556"/>
                </a:lnTo>
                <a:lnTo>
                  <a:pt x="1083770" y="4076736"/>
                </a:lnTo>
                <a:cubicBezTo>
                  <a:pt x="1083770" y="4057463"/>
                  <a:pt x="1088216" y="4042119"/>
                  <a:pt x="1097106" y="4030704"/>
                </a:cubicBezTo>
                <a:cubicBezTo>
                  <a:pt x="1105998" y="4019289"/>
                  <a:pt x="1116006" y="4013582"/>
                  <a:pt x="1127134" y="4013582"/>
                </a:cubicBezTo>
                <a:cubicBezTo>
                  <a:pt x="1134132" y="4013582"/>
                  <a:pt x="1138464" y="4016106"/>
                  <a:pt x="1140126" y="4021154"/>
                </a:cubicBezTo>
                <a:cubicBezTo>
                  <a:pt x="1141790" y="4026201"/>
                  <a:pt x="1142622" y="4035322"/>
                  <a:pt x="1142622" y="4048515"/>
                </a:cubicBezTo>
                <a:lnTo>
                  <a:pt x="1142622" y="4134556"/>
                </a:lnTo>
                <a:lnTo>
                  <a:pt x="1119736" y="4134556"/>
                </a:lnTo>
                <a:lnTo>
                  <a:pt x="1119736" y="4143332"/>
                </a:lnTo>
                <a:lnTo>
                  <a:pt x="1203022" y="4143332"/>
                </a:lnTo>
                <a:lnTo>
                  <a:pt x="1203022" y="4134556"/>
                </a:lnTo>
                <a:lnTo>
                  <a:pt x="1176178" y="4134556"/>
                </a:lnTo>
                <a:lnTo>
                  <a:pt x="1176178" y="4062281"/>
                </a:lnTo>
                <a:cubicBezTo>
                  <a:pt x="1176178" y="4047597"/>
                  <a:pt x="1175002" y="4036756"/>
                  <a:pt x="1172650" y="4029758"/>
                </a:cubicBezTo>
                <a:cubicBezTo>
                  <a:pt x="1170298" y="4022760"/>
                  <a:pt x="1165882" y="4016679"/>
                  <a:pt x="1159400" y="4011517"/>
                </a:cubicBezTo>
                <a:cubicBezTo>
                  <a:pt x="1152918" y="4006354"/>
                  <a:pt x="1144630" y="4003773"/>
                  <a:pt x="1134534" y="4003773"/>
                </a:cubicBezTo>
                <a:close/>
                <a:moveTo>
                  <a:pt x="425908" y="4003773"/>
                </a:moveTo>
                <a:cubicBezTo>
                  <a:pt x="405488" y="4003773"/>
                  <a:pt x="388394" y="4011058"/>
                  <a:pt x="374628" y="4025628"/>
                </a:cubicBezTo>
                <a:cubicBezTo>
                  <a:pt x="360860" y="4040197"/>
                  <a:pt x="353978" y="4057119"/>
                  <a:pt x="353978" y="4076392"/>
                </a:cubicBezTo>
                <a:cubicBezTo>
                  <a:pt x="353978" y="4095092"/>
                  <a:pt x="360688" y="4111640"/>
                  <a:pt x="374110" y="4126038"/>
                </a:cubicBezTo>
                <a:cubicBezTo>
                  <a:pt x="387534" y="4140435"/>
                  <a:pt x="403938" y="4147634"/>
                  <a:pt x="423326" y="4147634"/>
                </a:cubicBezTo>
                <a:cubicBezTo>
                  <a:pt x="437552" y="4147634"/>
                  <a:pt x="449712" y="4143275"/>
                  <a:pt x="459808" y="4134556"/>
                </a:cubicBezTo>
                <a:cubicBezTo>
                  <a:pt x="469904" y="4125837"/>
                  <a:pt x="476672" y="4113160"/>
                  <a:pt x="480114" y="4096526"/>
                </a:cubicBezTo>
                <a:lnTo>
                  <a:pt x="472714" y="4096526"/>
                </a:lnTo>
                <a:cubicBezTo>
                  <a:pt x="463536" y="4125435"/>
                  <a:pt x="447590" y="4139890"/>
                  <a:pt x="424876" y="4139890"/>
                </a:cubicBezTo>
                <a:cubicBezTo>
                  <a:pt x="414092" y="4139890"/>
                  <a:pt x="406348" y="4137051"/>
                  <a:pt x="401644" y="4131372"/>
                </a:cubicBezTo>
                <a:cubicBezTo>
                  <a:pt x="396940" y="4125694"/>
                  <a:pt x="394044" y="4117893"/>
                  <a:pt x="392954" y="4107969"/>
                </a:cubicBezTo>
                <a:cubicBezTo>
                  <a:pt x="391864" y="4098046"/>
                  <a:pt x="391320" y="4082702"/>
                  <a:pt x="391320" y="4061937"/>
                </a:cubicBezTo>
                <a:cubicBezTo>
                  <a:pt x="391320" y="4041172"/>
                  <a:pt x="394216" y="4027578"/>
                  <a:pt x="400010" y="4021154"/>
                </a:cubicBezTo>
                <a:cubicBezTo>
                  <a:pt x="405802" y="4014729"/>
                  <a:pt x="414664" y="4011517"/>
                  <a:pt x="426596" y="4011517"/>
                </a:cubicBezTo>
                <a:cubicBezTo>
                  <a:pt x="433364" y="4011517"/>
                  <a:pt x="438872" y="4012693"/>
                  <a:pt x="443116" y="4015045"/>
                </a:cubicBezTo>
                <a:cubicBezTo>
                  <a:pt x="447360" y="4017396"/>
                  <a:pt x="449482" y="4020121"/>
                  <a:pt x="449482" y="4023219"/>
                </a:cubicBezTo>
                <a:cubicBezTo>
                  <a:pt x="449482" y="4024480"/>
                  <a:pt x="448078" y="4026832"/>
                  <a:pt x="445266" y="4030274"/>
                </a:cubicBezTo>
                <a:cubicBezTo>
                  <a:pt x="442456" y="4033716"/>
                  <a:pt x="441050" y="4037215"/>
                  <a:pt x="441050" y="4040771"/>
                </a:cubicBezTo>
                <a:cubicBezTo>
                  <a:pt x="441050" y="4045819"/>
                  <a:pt x="442686" y="4049891"/>
                  <a:pt x="445956" y="4052989"/>
                </a:cubicBezTo>
                <a:cubicBezTo>
                  <a:pt x="449224" y="4056086"/>
                  <a:pt x="453326" y="4057635"/>
                  <a:pt x="458260" y="4057635"/>
                </a:cubicBezTo>
                <a:cubicBezTo>
                  <a:pt x="463306" y="4057635"/>
                  <a:pt x="467408" y="4055799"/>
                  <a:pt x="470564" y="4052128"/>
                </a:cubicBezTo>
                <a:cubicBezTo>
                  <a:pt x="473718" y="4048457"/>
                  <a:pt x="475296" y="4044327"/>
                  <a:pt x="475296" y="4039738"/>
                </a:cubicBezTo>
                <a:cubicBezTo>
                  <a:pt x="475296" y="4030561"/>
                  <a:pt x="470706" y="4022272"/>
                  <a:pt x="461528" y="4014873"/>
                </a:cubicBezTo>
                <a:cubicBezTo>
                  <a:pt x="452350" y="4007473"/>
                  <a:pt x="440478" y="4003773"/>
                  <a:pt x="425908" y="4003773"/>
                </a:cubicBezTo>
                <a:close/>
                <a:moveTo>
                  <a:pt x="3590686" y="3920657"/>
                </a:moveTo>
                <a:cubicBezTo>
                  <a:pt x="3585638" y="3920657"/>
                  <a:pt x="3581250" y="3922493"/>
                  <a:pt x="3577522" y="3926164"/>
                </a:cubicBezTo>
                <a:cubicBezTo>
                  <a:pt x="3573794" y="3929835"/>
                  <a:pt x="3571930" y="3934194"/>
                  <a:pt x="3571930" y="3939242"/>
                </a:cubicBezTo>
                <a:cubicBezTo>
                  <a:pt x="3571930" y="3944519"/>
                  <a:pt x="3573764" y="3948965"/>
                  <a:pt x="3577436" y="3952579"/>
                </a:cubicBezTo>
                <a:cubicBezTo>
                  <a:pt x="3581108" y="3956192"/>
                  <a:pt x="3585524" y="3957999"/>
                  <a:pt x="3590686" y="3957999"/>
                </a:cubicBezTo>
                <a:cubicBezTo>
                  <a:pt x="3595848" y="3957999"/>
                  <a:pt x="3600266" y="3956221"/>
                  <a:pt x="3603936" y="3952665"/>
                </a:cubicBezTo>
                <a:cubicBezTo>
                  <a:pt x="3607608" y="3949108"/>
                  <a:pt x="3609444" y="3944634"/>
                  <a:pt x="3609444" y="3939242"/>
                </a:cubicBezTo>
                <a:cubicBezTo>
                  <a:pt x="3609444" y="3934080"/>
                  <a:pt x="3607580" y="3929692"/>
                  <a:pt x="3603852" y="3926078"/>
                </a:cubicBezTo>
                <a:cubicBezTo>
                  <a:pt x="3600122" y="3922464"/>
                  <a:pt x="3595734" y="3920657"/>
                  <a:pt x="3590686" y="3920657"/>
                </a:cubicBezTo>
                <a:close/>
                <a:moveTo>
                  <a:pt x="3019186" y="3920657"/>
                </a:moveTo>
                <a:cubicBezTo>
                  <a:pt x="3014138" y="3920657"/>
                  <a:pt x="3009750" y="3922493"/>
                  <a:pt x="3006022" y="3926164"/>
                </a:cubicBezTo>
                <a:cubicBezTo>
                  <a:pt x="3002294" y="3929835"/>
                  <a:pt x="3000430" y="3934194"/>
                  <a:pt x="3000430" y="3939242"/>
                </a:cubicBezTo>
                <a:cubicBezTo>
                  <a:pt x="3000430" y="3944519"/>
                  <a:pt x="3002264" y="3948965"/>
                  <a:pt x="3005936" y="3952579"/>
                </a:cubicBezTo>
                <a:cubicBezTo>
                  <a:pt x="3009608" y="3956192"/>
                  <a:pt x="3014024" y="3957999"/>
                  <a:pt x="3019186" y="3957999"/>
                </a:cubicBezTo>
                <a:cubicBezTo>
                  <a:pt x="3024348" y="3957999"/>
                  <a:pt x="3028766" y="3956221"/>
                  <a:pt x="3032436" y="3952665"/>
                </a:cubicBezTo>
                <a:cubicBezTo>
                  <a:pt x="3036108" y="3949108"/>
                  <a:pt x="3037944" y="3944634"/>
                  <a:pt x="3037944" y="3939242"/>
                </a:cubicBezTo>
                <a:cubicBezTo>
                  <a:pt x="3037944" y="3934080"/>
                  <a:pt x="3036080" y="3929692"/>
                  <a:pt x="3032352" y="3926078"/>
                </a:cubicBezTo>
                <a:cubicBezTo>
                  <a:pt x="3028622" y="3922464"/>
                  <a:pt x="3024234" y="3920657"/>
                  <a:pt x="3019186" y="3920657"/>
                </a:cubicBezTo>
                <a:close/>
                <a:moveTo>
                  <a:pt x="1850090" y="3912569"/>
                </a:moveTo>
                <a:lnTo>
                  <a:pt x="1844068" y="3991039"/>
                </a:lnTo>
                <a:lnTo>
                  <a:pt x="1852844" y="3991039"/>
                </a:lnTo>
                <a:cubicBezTo>
                  <a:pt x="1858236" y="3964768"/>
                  <a:pt x="1865376" y="3946584"/>
                  <a:pt x="1874268" y="3936489"/>
                </a:cubicBezTo>
                <a:cubicBezTo>
                  <a:pt x="1883160" y="3926394"/>
                  <a:pt x="1894832" y="3921346"/>
                  <a:pt x="1909286" y="3921346"/>
                </a:cubicBezTo>
                <a:lnTo>
                  <a:pt x="1928044" y="3921346"/>
                </a:lnTo>
                <a:lnTo>
                  <a:pt x="1928044" y="4134556"/>
                </a:lnTo>
                <a:lnTo>
                  <a:pt x="1886744" y="4134556"/>
                </a:lnTo>
                <a:lnTo>
                  <a:pt x="1886744" y="4143332"/>
                </a:lnTo>
                <a:lnTo>
                  <a:pt x="2010128" y="4143332"/>
                </a:lnTo>
                <a:lnTo>
                  <a:pt x="2010128" y="4134556"/>
                </a:lnTo>
                <a:lnTo>
                  <a:pt x="1968828" y="4134556"/>
                </a:lnTo>
                <a:lnTo>
                  <a:pt x="1968828" y="3921346"/>
                </a:lnTo>
                <a:lnTo>
                  <a:pt x="1987584" y="3921346"/>
                </a:lnTo>
                <a:cubicBezTo>
                  <a:pt x="2002040" y="3921346"/>
                  <a:pt x="2013712" y="3926394"/>
                  <a:pt x="2022604" y="3936489"/>
                </a:cubicBezTo>
                <a:cubicBezTo>
                  <a:pt x="2031494" y="3946584"/>
                  <a:pt x="2038636" y="3964768"/>
                  <a:pt x="2044028" y="3991039"/>
                </a:cubicBezTo>
                <a:lnTo>
                  <a:pt x="2052804" y="3991039"/>
                </a:lnTo>
                <a:lnTo>
                  <a:pt x="2046780" y="3912569"/>
                </a:lnTo>
                <a:close/>
                <a:moveTo>
                  <a:pt x="4696326" y="3909988"/>
                </a:moveTo>
                <a:cubicBezTo>
                  <a:pt x="4688754" y="3911709"/>
                  <a:pt x="4677224" y="3912569"/>
                  <a:pt x="4661738" y="3912569"/>
                </a:cubicBezTo>
                <a:lnTo>
                  <a:pt x="4635924" y="3912569"/>
                </a:lnTo>
                <a:lnTo>
                  <a:pt x="4635924" y="3921346"/>
                </a:lnTo>
                <a:lnTo>
                  <a:pt x="4662770" y="3921346"/>
                </a:lnTo>
                <a:lnTo>
                  <a:pt x="4662770" y="4134556"/>
                </a:lnTo>
                <a:lnTo>
                  <a:pt x="4638506" y="4134556"/>
                </a:lnTo>
                <a:lnTo>
                  <a:pt x="4638506" y="4143332"/>
                </a:lnTo>
                <a:lnTo>
                  <a:pt x="4718524" y="4143332"/>
                </a:lnTo>
                <a:lnTo>
                  <a:pt x="4718524" y="4134556"/>
                </a:lnTo>
                <a:lnTo>
                  <a:pt x="4696326" y="4134556"/>
                </a:lnTo>
                <a:lnTo>
                  <a:pt x="4696326" y="4097214"/>
                </a:lnTo>
                <a:cubicBezTo>
                  <a:pt x="4696326" y="4077023"/>
                  <a:pt x="4697330" y="4062482"/>
                  <a:pt x="4699338" y="4053591"/>
                </a:cubicBezTo>
                <a:cubicBezTo>
                  <a:pt x="4701344" y="4044700"/>
                  <a:pt x="4705762" y="4035981"/>
                  <a:pt x="4712588" y="4027435"/>
                </a:cubicBezTo>
                <a:cubicBezTo>
                  <a:pt x="4719414" y="4018888"/>
                  <a:pt x="4727816" y="4014614"/>
                  <a:pt x="4737798" y="4014614"/>
                </a:cubicBezTo>
                <a:cubicBezTo>
                  <a:pt x="4747090" y="4014614"/>
                  <a:pt x="4752252" y="4018544"/>
                  <a:pt x="4753286" y="4026402"/>
                </a:cubicBezTo>
                <a:cubicBezTo>
                  <a:pt x="4754318" y="4034260"/>
                  <a:pt x="4754834" y="4047482"/>
                  <a:pt x="4754834" y="4066067"/>
                </a:cubicBezTo>
                <a:lnTo>
                  <a:pt x="4754834" y="4134556"/>
                </a:lnTo>
                <a:lnTo>
                  <a:pt x="4732636" y="4134556"/>
                </a:lnTo>
                <a:lnTo>
                  <a:pt x="4732636" y="4143332"/>
                </a:lnTo>
                <a:lnTo>
                  <a:pt x="4810416" y="4143332"/>
                </a:lnTo>
                <a:lnTo>
                  <a:pt x="4810416" y="4134556"/>
                </a:lnTo>
                <a:lnTo>
                  <a:pt x="4788218" y="4134556"/>
                </a:lnTo>
                <a:lnTo>
                  <a:pt x="4788218" y="4069337"/>
                </a:lnTo>
                <a:cubicBezTo>
                  <a:pt x="4788218" y="4051669"/>
                  <a:pt x="4787100" y="4038821"/>
                  <a:pt x="4784862" y="4030790"/>
                </a:cubicBezTo>
                <a:cubicBezTo>
                  <a:pt x="4782626" y="4022760"/>
                  <a:pt x="4777548" y="4016593"/>
                  <a:pt x="4769632" y="4012291"/>
                </a:cubicBezTo>
                <a:cubicBezTo>
                  <a:pt x="4761718" y="4007989"/>
                  <a:pt x="4753572" y="4005838"/>
                  <a:pt x="4745198" y="4005838"/>
                </a:cubicBezTo>
                <a:cubicBezTo>
                  <a:pt x="4724548" y="4005838"/>
                  <a:pt x="4708486" y="4016679"/>
                  <a:pt x="4697014" y="4038362"/>
                </a:cubicBezTo>
                <a:lnTo>
                  <a:pt x="4696326" y="4038362"/>
                </a:lnTo>
                <a:close/>
                <a:moveTo>
                  <a:pt x="4301084" y="3909988"/>
                </a:moveTo>
                <a:cubicBezTo>
                  <a:pt x="4282500" y="3909988"/>
                  <a:pt x="4266468" y="3918736"/>
                  <a:pt x="4252988" y="3936231"/>
                </a:cubicBezTo>
                <a:cubicBezTo>
                  <a:pt x="4239508" y="3953726"/>
                  <a:pt x="4233228" y="3977674"/>
                  <a:pt x="4234144" y="4008075"/>
                </a:cubicBezTo>
                <a:lnTo>
                  <a:pt x="4205580" y="4008075"/>
                </a:lnTo>
                <a:lnTo>
                  <a:pt x="4205580" y="4016852"/>
                </a:lnTo>
                <a:lnTo>
                  <a:pt x="4234144" y="4016852"/>
                </a:lnTo>
                <a:lnTo>
                  <a:pt x="4234144" y="4134556"/>
                </a:lnTo>
                <a:lnTo>
                  <a:pt x="4208504" y="4134556"/>
                </a:lnTo>
                <a:lnTo>
                  <a:pt x="4208504" y="4143332"/>
                </a:lnTo>
                <a:lnTo>
                  <a:pt x="4296956" y="4143332"/>
                </a:lnTo>
                <a:lnTo>
                  <a:pt x="4296956" y="4134556"/>
                </a:lnTo>
                <a:lnTo>
                  <a:pt x="4268046" y="4134556"/>
                </a:lnTo>
                <a:lnTo>
                  <a:pt x="4268046" y="4016852"/>
                </a:lnTo>
                <a:lnTo>
                  <a:pt x="4300052" y="4016852"/>
                </a:lnTo>
                <a:lnTo>
                  <a:pt x="4300052" y="4008075"/>
                </a:lnTo>
                <a:lnTo>
                  <a:pt x="4268046" y="4008075"/>
                </a:lnTo>
                <a:lnTo>
                  <a:pt x="4268046" y="3979165"/>
                </a:lnTo>
                <a:cubicBezTo>
                  <a:pt x="4268046" y="3961728"/>
                  <a:pt x="4268676" y="3949080"/>
                  <a:pt x="4269938" y="3941221"/>
                </a:cubicBezTo>
                <a:cubicBezTo>
                  <a:pt x="4271200" y="3933363"/>
                  <a:pt x="4274700" y="3927483"/>
                  <a:pt x="4280436" y="3923583"/>
                </a:cubicBezTo>
                <a:cubicBezTo>
                  <a:pt x="4286172" y="3919682"/>
                  <a:pt x="4292252" y="3917732"/>
                  <a:pt x="4298676" y="3917732"/>
                </a:cubicBezTo>
                <a:cubicBezTo>
                  <a:pt x="4305330" y="3917732"/>
                  <a:pt x="4310378" y="3919281"/>
                  <a:pt x="4313820" y="3922378"/>
                </a:cubicBezTo>
                <a:cubicBezTo>
                  <a:pt x="4306248" y="3926852"/>
                  <a:pt x="4302462" y="3932474"/>
                  <a:pt x="4302462" y="3939242"/>
                </a:cubicBezTo>
                <a:cubicBezTo>
                  <a:pt x="4302462" y="3943602"/>
                  <a:pt x="4303952" y="3947215"/>
                  <a:pt x="4306936" y="3950083"/>
                </a:cubicBezTo>
                <a:cubicBezTo>
                  <a:pt x="4309918" y="3952951"/>
                  <a:pt x="4313476" y="3954386"/>
                  <a:pt x="4317604" y="3954386"/>
                </a:cubicBezTo>
                <a:cubicBezTo>
                  <a:pt x="4322424" y="3954386"/>
                  <a:pt x="4326410" y="3952665"/>
                  <a:pt x="4329564" y="3949223"/>
                </a:cubicBezTo>
                <a:cubicBezTo>
                  <a:pt x="4332720" y="3945781"/>
                  <a:pt x="4334296" y="3941537"/>
                  <a:pt x="4334296" y="3936489"/>
                </a:cubicBezTo>
                <a:cubicBezTo>
                  <a:pt x="4334296" y="3929147"/>
                  <a:pt x="4330998" y="3922894"/>
                  <a:pt x="4324402" y="3917732"/>
                </a:cubicBezTo>
                <a:cubicBezTo>
                  <a:pt x="4317806" y="3912569"/>
                  <a:pt x="4310034" y="3909988"/>
                  <a:pt x="4301084" y="3909988"/>
                </a:cubicBezTo>
                <a:close/>
                <a:moveTo>
                  <a:pt x="2134100" y="3909988"/>
                </a:moveTo>
                <a:cubicBezTo>
                  <a:pt x="2126530" y="3911709"/>
                  <a:pt x="2115000" y="3912569"/>
                  <a:pt x="2099512" y="3912569"/>
                </a:cubicBezTo>
                <a:lnTo>
                  <a:pt x="2073700" y="3912569"/>
                </a:lnTo>
                <a:lnTo>
                  <a:pt x="2073700" y="3921346"/>
                </a:lnTo>
                <a:lnTo>
                  <a:pt x="2100544" y="3921346"/>
                </a:lnTo>
                <a:lnTo>
                  <a:pt x="2100544" y="4134556"/>
                </a:lnTo>
                <a:lnTo>
                  <a:pt x="2076282" y="4134556"/>
                </a:lnTo>
                <a:lnTo>
                  <a:pt x="2076282" y="4143332"/>
                </a:lnTo>
                <a:lnTo>
                  <a:pt x="2156300" y="4143332"/>
                </a:lnTo>
                <a:lnTo>
                  <a:pt x="2156300" y="4134556"/>
                </a:lnTo>
                <a:lnTo>
                  <a:pt x="2134100" y="4134556"/>
                </a:lnTo>
                <a:lnTo>
                  <a:pt x="2134100" y="4097214"/>
                </a:lnTo>
                <a:cubicBezTo>
                  <a:pt x="2134100" y="4077023"/>
                  <a:pt x="2135104" y="4062482"/>
                  <a:pt x="2137112" y="4053591"/>
                </a:cubicBezTo>
                <a:cubicBezTo>
                  <a:pt x="2139120" y="4044700"/>
                  <a:pt x="2143536" y="4035981"/>
                  <a:pt x="2150362" y="4027435"/>
                </a:cubicBezTo>
                <a:cubicBezTo>
                  <a:pt x="2157188" y="4018888"/>
                  <a:pt x="2165592" y="4014614"/>
                  <a:pt x="2175572" y="4014614"/>
                </a:cubicBezTo>
                <a:cubicBezTo>
                  <a:pt x="2184866" y="4014614"/>
                  <a:pt x="2190028" y="4018544"/>
                  <a:pt x="2191060" y="4026402"/>
                </a:cubicBezTo>
                <a:cubicBezTo>
                  <a:pt x="2192092" y="4034260"/>
                  <a:pt x="2192610" y="4047482"/>
                  <a:pt x="2192610" y="4066067"/>
                </a:cubicBezTo>
                <a:lnTo>
                  <a:pt x="2192610" y="4134556"/>
                </a:lnTo>
                <a:lnTo>
                  <a:pt x="2170410" y="4134556"/>
                </a:lnTo>
                <a:lnTo>
                  <a:pt x="2170410" y="4143332"/>
                </a:lnTo>
                <a:lnTo>
                  <a:pt x="2248192" y="4143332"/>
                </a:lnTo>
                <a:lnTo>
                  <a:pt x="2248192" y="4134556"/>
                </a:lnTo>
                <a:lnTo>
                  <a:pt x="2225994" y="4134556"/>
                </a:lnTo>
                <a:lnTo>
                  <a:pt x="2225994" y="4069337"/>
                </a:lnTo>
                <a:cubicBezTo>
                  <a:pt x="2225994" y="4051669"/>
                  <a:pt x="2224874" y="4038821"/>
                  <a:pt x="2222638" y="4030790"/>
                </a:cubicBezTo>
                <a:cubicBezTo>
                  <a:pt x="2220400" y="4022760"/>
                  <a:pt x="2215324" y="4016593"/>
                  <a:pt x="2207408" y="4012291"/>
                </a:cubicBezTo>
                <a:cubicBezTo>
                  <a:pt x="2199492" y="4007989"/>
                  <a:pt x="2191348" y="4005838"/>
                  <a:pt x="2182972" y="4005838"/>
                </a:cubicBezTo>
                <a:cubicBezTo>
                  <a:pt x="2162322" y="4005838"/>
                  <a:pt x="2146262" y="4016679"/>
                  <a:pt x="2134790" y="4038362"/>
                </a:cubicBezTo>
                <a:lnTo>
                  <a:pt x="2134100" y="4038362"/>
                </a:lnTo>
                <a:close/>
                <a:moveTo>
                  <a:pt x="562476" y="3909988"/>
                </a:moveTo>
                <a:cubicBezTo>
                  <a:pt x="554904" y="3911709"/>
                  <a:pt x="543374" y="3912569"/>
                  <a:pt x="527888" y="3912569"/>
                </a:cubicBezTo>
                <a:lnTo>
                  <a:pt x="502076" y="3912569"/>
                </a:lnTo>
                <a:lnTo>
                  <a:pt x="502076" y="3921346"/>
                </a:lnTo>
                <a:lnTo>
                  <a:pt x="528920" y="3921346"/>
                </a:lnTo>
                <a:lnTo>
                  <a:pt x="528920" y="4134556"/>
                </a:lnTo>
                <a:lnTo>
                  <a:pt x="504656" y="4134556"/>
                </a:lnTo>
                <a:lnTo>
                  <a:pt x="504656" y="4143332"/>
                </a:lnTo>
                <a:lnTo>
                  <a:pt x="584674" y="4143332"/>
                </a:lnTo>
                <a:lnTo>
                  <a:pt x="584674" y="4134556"/>
                </a:lnTo>
                <a:lnTo>
                  <a:pt x="562476" y="4134556"/>
                </a:lnTo>
                <a:lnTo>
                  <a:pt x="562476" y="4097214"/>
                </a:lnTo>
                <a:cubicBezTo>
                  <a:pt x="562476" y="4077023"/>
                  <a:pt x="563480" y="4062482"/>
                  <a:pt x="565488" y="4053591"/>
                </a:cubicBezTo>
                <a:cubicBezTo>
                  <a:pt x="567496" y="4044700"/>
                  <a:pt x="571912" y="4035981"/>
                  <a:pt x="578738" y="4027435"/>
                </a:cubicBezTo>
                <a:cubicBezTo>
                  <a:pt x="585564" y="4018888"/>
                  <a:pt x="593968" y="4014614"/>
                  <a:pt x="603948" y="4014614"/>
                </a:cubicBezTo>
                <a:cubicBezTo>
                  <a:pt x="613240" y="4014614"/>
                  <a:pt x="618402" y="4018544"/>
                  <a:pt x="619436" y="4026402"/>
                </a:cubicBezTo>
                <a:cubicBezTo>
                  <a:pt x="620468" y="4034260"/>
                  <a:pt x="620984" y="4047482"/>
                  <a:pt x="620984" y="4066067"/>
                </a:cubicBezTo>
                <a:lnTo>
                  <a:pt x="620984" y="4134556"/>
                </a:lnTo>
                <a:lnTo>
                  <a:pt x="598786" y="4134556"/>
                </a:lnTo>
                <a:lnTo>
                  <a:pt x="598786" y="4143332"/>
                </a:lnTo>
                <a:lnTo>
                  <a:pt x="676566" y="4143332"/>
                </a:lnTo>
                <a:lnTo>
                  <a:pt x="676566" y="4134556"/>
                </a:lnTo>
                <a:lnTo>
                  <a:pt x="654368" y="4134556"/>
                </a:lnTo>
                <a:lnTo>
                  <a:pt x="654368" y="4069337"/>
                </a:lnTo>
                <a:cubicBezTo>
                  <a:pt x="654368" y="4051669"/>
                  <a:pt x="653250" y="4038821"/>
                  <a:pt x="651012" y="4030790"/>
                </a:cubicBezTo>
                <a:cubicBezTo>
                  <a:pt x="648776" y="4022760"/>
                  <a:pt x="643698" y="4016593"/>
                  <a:pt x="635784" y="4012291"/>
                </a:cubicBezTo>
                <a:cubicBezTo>
                  <a:pt x="627868" y="4007989"/>
                  <a:pt x="619722" y="4005838"/>
                  <a:pt x="611348" y="4005838"/>
                </a:cubicBezTo>
                <a:cubicBezTo>
                  <a:pt x="590698" y="4005838"/>
                  <a:pt x="574636" y="4016679"/>
                  <a:pt x="563164" y="4038362"/>
                </a:cubicBezTo>
                <a:lnTo>
                  <a:pt x="562476" y="4038362"/>
                </a:lnTo>
                <a:close/>
                <a:moveTo>
                  <a:pt x="5158336" y="3645358"/>
                </a:moveTo>
                <a:lnTo>
                  <a:pt x="5158336" y="3663943"/>
                </a:lnTo>
                <a:cubicBezTo>
                  <a:pt x="5158336" y="3671973"/>
                  <a:pt x="5157418" y="3678283"/>
                  <a:pt x="5155582" y="3682872"/>
                </a:cubicBezTo>
                <a:cubicBezTo>
                  <a:pt x="5153746" y="3687461"/>
                  <a:pt x="5150104" y="3692021"/>
                  <a:pt x="5144654" y="3696552"/>
                </a:cubicBezTo>
                <a:cubicBezTo>
                  <a:pt x="5139204" y="3701084"/>
                  <a:pt x="5133096" y="3703350"/>
                  <a:pt x="5126328" y="3703350"/>
                </a:cubicBezTo>
                <a:cubicBezTo>
                  <a:pt x="5121050" y="3703350"/>
                  <a:pt x="5116376" y="3701227"/>
                  <a:pt x="5112304" y="3696983"/>
                </a:cubicBezTo>
                <a:cubicBezTo>
                  <a:pt x="5108230" y="3692738"/>
                  <a:pt x="5106194" y="3686772"/>
                  <a:pt x="5106194" y="3679086"/>
                </a:cubicBezTo>
                <a:cubicBezTo>
                  <a:pt x="5106194" y="3668532"/>
                  <a:pt x="5109578" y="3660472"/>
                  <a:pt x="5116348" y="3654908"/>
                </a:cubicBezTo>
                <a:cubicBezTo>
                  <a:pt x="5123116" y="3649344"/>
                  <a:pt x="5137112" y="3646161"/>
                  <a:pt x="5158336" y="3645358"/>
                </a:cubicBezTo>
                <a:close/>
                <a:moveTo>
                  <a:pt x="4310610" y="3645358"/>
                </a:moveTo>
                <a:lnTo>
                  <a:pt x="4310610" y="3663943"/>
                </a:lnTo>
                <a:cubicBezTo>
                  <a:pt x="4310610" y="3671973"/>
                  <a:pt x="4309692" y="3678283"/>
                  <a:pt x="4307856" y="3682872"/>
                </a:cubicBezTo>
                <a:cubicBezTo>
                  <a:pt x="4306020" y="3687461"/>
                  <a:pt x="4302380" y="3692021"/>
                  <a:pt x="4296930" y="3696552"/>
                </a:cubicBezTo>
                <a:cubicBezTo>
                  <a:pt x="4291480" y="3701084"/>
                  <a:pt x="4285372" y="3703350"/>
                  <a:pt x="4278602" y="3703350"/>
                </a:cubicBezTo>
                <a:cubicBezTo>
                  <a:pt x="4273326" y="3703350"/>
                  <a:pt x="4268650" y="3701227"/>
                  <a:pt x="4264578" y="3696983"/>
                </a:cubicBezTo>
                <a:cubicBezTo>
                  <a:pt x="4260506" y="3692738"/>
                  <a:pt x="4258468" y="3686772"/>
                  <a:pt x="4258468" y="3679086"/>
                </a:cubicBezTo>
                <a:cubicBezTo>
                  <a:pt x="4258468" y="3668532"/>
                  <a:pt x="4261854" y="3660472"/>
                  <a:pt x="4268622" y="3654908"/>
                </a:cubicBezTo>
                <a:cubicBezTo>
                  <a:pt x="4275390" y="3649344"/>
                  <a:pt x="4289386" y="3646161"/>
                  <a:pt x="4310610" y="3645358"/>
                </a:cubicBezTo>
                <a:close/>
                <a:moveTo>
                  <a:pt x="3205710" y="3645358"/>
                </a:moveTo>
                <a:lnTo>
                  <a:pt x="3205710" y="3663943"/>
                </a:lnTo>
                <a:cubicBezTo>
                  <a:pt x="3205710" y="3671973"/>
                  <a:pt x="3204792" y="3678283"/>
                  <a:pt x="3202956" y="3682872"/>
                </a:cubicBezTo>
                <a:cubicBezTo>
                  <a:pt x="3201120" y="3687461"/>
                  <a:pt x="3197478" y="3692021"/>
                  <a:pt x="3192030" y="3696552"/>
                </a:cubicBezTo>
                <a:cubicBezTo>
                  <a:pt x="3186580" y="3701084"/>
                  <a:pt x="3180472" y="3703350"/>
                  <a:pt x="3173702" y="3703350"/>
                </a:cubicBezTo>
                <a:cubicBezTo>
                  <a:pt x="3168426" y="3703350"/>
                  <a:pt x="3163750" y="3701227"/>
                  <a:pt x="3159678" y="3696983"/>
                </a:cubicBezTo>
                <a:cubicBezTo>
                  <a:pt x="3155606" y="3692738"/>
                  <a:pt x="3153568" y="3686772"/>
                  <a:pt x="3153568" y="3679086"/>
                </a:cubicBezTo>
                <a:cubicBezTo>
                  <a:pt x="3153568" y="3668532"/>
                  <a:pt x="3156954" y="3660472"/>
                  <a:pt x="3163722" y="3654908"/>
                </a:cubicBezTo>
                <a:cubicBezTo>
                  <a:pt x="3170490" y="3649344"/>
                  <a:pt x="3184486" y="3646161"/>
                  <a:pt x="3205710" y="3645358"/>
                </a:cubicBezTo>
                <a:close/>
                <a:moveTo>
                  <a:pt x="4821124" y="3582892"/>
                </a:moveTo>
                <a:cubicBezTo>
                  <a:pt x="4833742" y="3582892"/>
                  <a:pt x="4843666" y="3587452"/>
                  <a:pt x="4850894" y="3596573"/>
                </a:cubicBezTo>
                <a:cubicBezTo>
                  <a:pt x="4858120" y="3605693"/>
                  <a:pt x="4861734" y="3619202"/>
                  <a:pt x="4861734" y="3637098"/>
                </a:cubicBezTo>
                <a:cubicBezTo>
                  <a:pt x="4861734" y="3655912"/>
                  <a:pt x="4860588" y="3669507"/>
                  <a:pt x="4858292" y="3677881"/>
                </a:cubicBezTo>
                <a:cubicBezTo>
                  <a:pt x="4855998" y="3686256"/>
                  <a:pt x="4851180" y="3693713"/>
                  <a:pt x="4843838" y="3700252"/>
                </a:cubicBezTo>
                <a:cubicBezTo>
                  <a:pt x="4836496" y="3706791"/>
                  <a:pt x="4828006" y="3710061"/>
                  <a:pt x="4818370" y="3710061"/>
                </a:cubicBezTo>
                <a:cubicBezTo>
                  <a:pt x="4809422" y="3710061"/>
                  <a:pt x="4802940" y="3706849"/>
                  <a:pt x="4798924" y="3700424"/>
                </a:cubicBezTo>
                <a:cubicBezTo>
                  <a:pt x="4794908" y="3694000"/>
                  <a:pt x="4792902" y="3678455"/>
                  <a:pt x="4792902" y="3653790"/>
                </a:cubicBezTo>
                <a:cubicBezTo>
                  <a:pt x="4792902" y="3625225"/>
                  <a:pt x="4794480" y="3606267"/>
                  <a:pt x="4797634" y="3596917"/>
                </a:cubicBezTo>
                <a:cubicBezTo>
                  <a:pt x="4800788" y="3587567"/>
                  <a:pt x="4808618" y="3582892"/>
                  <a:pt x="4821124" y="3582892"/>
                </a:cubicBezTo>
                <a:close/>
                <a:moveTo>
                  <a:pt x="4665626" y="3582892"/>
                </a:moveTo>
                <a:cubicBezTo>
                  <a:pt x="4682260" y="3582892"/>
                  <a:pt x="4690578" y="3592070"/>
                  <a:pt x="4690578" y="3610425"/>
                </a:cubicBezTo>
                <a:cubicBezTo>
                  <a:pt x="4690578" y="3614670"/>
                  <a:pt x="4690118" y="3620865"/>
                  <a:pt x="4689200" y="3629010"/>
                </a:cubicBezTo>
                <a:lnTo>
                  <a:pt x="4639124" y="3629010"/>
                </a:lnTo>
                <a:lnTo>
                  <a:pt x="4639124" y="3607500"/>
                </a:lnTo>
                <a:cubicBezTo>
                  <a:pt x="4639124" y="3599928"/>
                  <a:pt x="4641476" y="3593934"/>
                  <a:pt x="4646180" y="3589517"/>
                </a:cubicBezTo>
                <a:cubicBezTo>
                  <a:pt x="4650884" y="3585101"/>
                  <a:pt x="4657366" y="3582892"/>
                  <a:pt x="4665626" y="3582892"/>
                </a:cubicBezTo>
                <a:close/>
                <a:moveTo>
                  <a:pt x="3856000" y="3582892"/>
                </a:moveTo>
                <a:cubicBezTo>
                  <a:pt x="3872636" y="3582892"/>
                  <a:pt x="3880952" y="3592070"/>
                  <a:pt x="3880952" y="3610425"/>
                </a:cubicBezTo>
                <a:cubicBezTo>
                  <a:pt x="3880952" y="3614670"/>
                  <a:pt x="3880494" y="3620865"/>
                  <a:pt x="3879576" y="3629010"/>
                </a:cubicBezTo>
                <a:lnTo>
                  <a:pt x="3829500" y="3629010"/>
                </a:lnTo>
                <a:lnTo>
                  <a:pt x="3829500" y="3607500"/>
                </a:lnTo>
                <a:cubicBezTo>
                  <a:pt x="3829500" y="3599928"/>
                  <a:pt x="3831852" y="3593934"/>
                  <a:pt x="3836556" y="3589517"/>
                </a:cubicBezTo>
                <a:cubicBezTo>
                  <a:pt x="3841258" y="3585101"/>
                  <a:pt x="3847740" y="3582892"/>
                  <a:pt x="3856000" y="3582892"/>
                </a:cubicBezTo>
                <a:close/>
                <a:moveTo>
                  <a:pt x="3697164" y="3582892"/>
                </a:moveTo>
                <a:cubicBezTo>
                  <a:pt x="3708866" y="3582892"/>
                  <a:pt x="3716006" y="3586936"/>
                  <a:pt x="3718588" y="3595024"/>
                </a:cubicBezTo>
                <a:cubicBezTo>
                  <a:pt x="3721170" y="3603112"/>
                  <a:pt x="3722460" y="3619890"/>
                  <a:pt x="3722460" y="3645358"/>
                </a:cubicBezTo>
                <a:cubicBezTo>
                  <a:pt x="3722460" y="3670367"/>
                  <a:pt x="3721226" y="3687403"/>
                  <a:pt x="3718760" y="3696466"/>
                </a:cubicBezTo>
                <a:cubicBezTo>
                  <a:pt x="3716294" y="3705529"/>
                  <a:pt x="3709324" y="3710061"/>
                  <a:pt x="3697852" y="3710061"/>
                </a:cubicBezTo>
                <a:cubicBezTo>
                  <a:pt x="3686724" y="3710061"/>
                  <a:pt x="3676772" y="3704755"/>
                  <a:pt x="3667996" y="3694143"/>
                </a:cubicBezTo>
                <a:cubicBezTo>
                  <a:pt x="3659220" y="3683531"/>
                  <a:pt x="3654832" y="3668990"/>
                  <a:pt x="3654832" y="3650520"/>
                </a:cubicBezTo>
                <a:cubicBezTo>
                  <a:pt x="3654832" y="3631592"/>
                  <a:pt x="3656180" y="3618370"/>
                  <a:pt x="3658876" y="3610855"/>
                </a:cubicBezTo>
                <a:cubicBezTo>
                  <a:pt x="3661572" y="3603341"/>
                  <a:pt x="3666360" y="3596802"/>
                  <a:pt x="3673244" y="3591238"/>
                </a:cubicBezTo>
                <a:cubicBezTo>
                  <a:pt x="3680128" y="3585674"/>
                  <a:pt x="3688100" y="3582892"/>
                  <a:pt x="3697164" y="3582892"/>
                </a:cubicBezTo>
                <a:close/>
                <a:moveTo>
                  <a:pt x="2474876" y="3582892"/>
                </a:moveTo>
                <a:cubicBezTo>
                  <a:pt x="2491510" y="3582892"/>
                  <a:pt x="2499828" y="3592070"/>
                  <a:pt x="2499828" y="3610425"/>
                </a:cubicBezTo>
                <a:cubicBezTo>
                  <a:pt x="2499828" y="3614670"/>
                  <a:pt x="2499368" y="3620865"/>
                  <a:pt x="2498452" y="3629010"/>
                </a:cubicBezTo>
                <a:lnTo>
                  <a:pt x="2448376" y="3629010"/>
                </a:lnTo>
                <a:lnTo>
                  <a:pt x="2448376" y="3607500"/>
                </a:lnTo>
                <a:cubicBezTo>
                  <a:pt x="2448376" y="3599928"/>
                  <a:pt x="2450726" y="3593934"/>
                  <a:pt x="2455430" y="3589517"/>
                </a:cubicBezTo>
                <a:cubicBezTo>
                  <a:pt x="2460134" y="3585101"/>
                  <a:pt x="2466616" y="3582892"/>
                  <a:pt x="2474876" y="3582892"/>
                </a:cubicBezTo>
                <a:close/>
                <a:moveTo>
                  <a:pt x="2025764" y="3582892"/>
                </a:moveTo>
                <a:cubicBezTo>
                  <a:pt x="2034482" y="3582892"/>
                  <a:pt x="2041336" y="3584871"/>
                  <a:pt x="2046328" y="3588829"/>
                </a:cubicBezTo>
                <a:cubicBezTo>
                  <a:pt x="2051318" y="3592787"/>
                  <a:pt x="2054530" y="3598150"/>
                  <a:pt x="2055964" y="3604919"/>
                </a:cubicBezTo>
                <a:cubicBezTo>
                  <a:pt x="2057398" y="3611687"/>
                  <a:pt x="2058116" y="3625626"/>
                  <a:pt x="2058116" y="3646735"/>
                </a:cubicBezTo>
                <a:cubicBezTo>
                  <a:pt x="2058116" y="3667728"/>
                  <a:pt x="2057398" y="3681753"/>
                  <a:pt x="2055964" y="3688809"/>
                </a:cubicBezTo>
                <a:cubicBezTo>
                  <a:pt x="2054530" y="3695864"/>
                  <a:pt x="2051146" y="3701371"/>
                  <a:pt x="2045812" y="3705329"/>
                </a:cubicBezTo>
                <a:cubicBezTo>
                  <a:pt x="2040476" y="3709286"/>
                  <a:pt x="2033794" y="3711265"/>
                  <a:pt x="2025764" y="3711265"/>
                </a:cubicBezTo>
                <a:cubicBezTo>
                  <a:pt x="2017848" y="3711265"/>
                  <a:pt x="2011280" y="3709315"/>
                  <a:pt x="2006060" y="3705415"/>
                </a:cubicBezTo>
                <a:cubicBezTo>
                  <a:pt x="2000840" y="3701514"/>
                  <a:pt x="1997456" y="3696122"/>
                  <a:pt x="1995908" y="3689239"/>
                </a:cubicBezTo>
                <a:cubicBezTo>
                  <a:pt x="1994358" y="3682356"/>
                  <a:pt x="1993584" y="3668302"/>
                  <a:pt x="1993584" y="3647079"/>
                </a:cubicBezTo>
                <a:cubicBezTo>
                  <a:pt x="1993584" y="3625970"/>
                  <a:pt x="1994216" y="3612031"/>
                  <a:pt x="1995476" y="3605263"/>
                </a:cubicBezTo>
                <a:cubicBezTo>
                  <a:pt x="1996738" y="3598494"/>
                  <a:pt x="2000038" y="3593074"/>
                  <a:pt x="2005372" y="3589001"/>
                </a:cubicBezTo>
                <a:cubicBezTo>
                  <a:pt x="2010706" y="3584928"/>
                  <a:pt x="2017504" y="3582892"/>
                  <a:pt x="2025764" y="3582892"/>
                </a:cubicBezTo>
                <a:close/>
                <a:moveTo>
                  <a:pt x="1122326" y="3582892"/>
                </a:moveTo>
                <a:cubicBezTo>
                  <a:pt x="1138960" y="3582892"/>
                  <a:pt x="1147278" y="3592070"/>
                  <a:pt x="1147278" y="3610425"/>
                </a:cubicBezTo>
                <a:cubicBezTo>
                  <a:pt x="1147278" y="3614670"/>
                  <a:pt x="1146818" y="3620865"/>
                  <a:pt x="1145900" y="3629010"/>
                </a:cubicBezTo>
                <a:lnTo>
                  <a:pt x="1095824" y="3629010"/>
                </a:lnTo>
                <a:lnTo>
                  <a:pt x="1095824" y="3607500"/>
                </a:lnTo>
                <a:cubicBezTo>
                  <a:pt x="1095824" y="3599928"/>
                  <a:pt x="1098176" y="3593934"/>
                  <a:pt x="1102880" y="3589517"/>
                </a:cubicBezTo>
                <a:cubicBezTo>
                  <a:pt x="1107584" y="3585101"/>
                  <a:pt x="1114066" y="3582892"/>
                  <a:pt x="1122326" y="3582892"/>
                </a:cubicBezTo>
                <a:close/>
                <a:moveTo>
                  <a:pt x="836576" y="3582892"/>
                </a:moveTo>
                <a:cubicBezTo>
                  <a:pt x="853210" y="3582892"/>
                  <a:pt x="861528" y="3592070"/>
                  <a:pt x="861528" y="3610425"/>
                </a:cubicBezTo>
                <a:cubicBezTo>
                  <a:pt x="861528" y="3614670"/>
                  <a:pt x="861068" y="3620865"/>
                  <a:pt x="860150" y="3629010"/>
                </a:cubicBezTo>
                <a:lnTo>
                  <a:pt x="810074" y="3629010"/>
                </a:lnTo>
                <a:lnTo>
                  <a:pt x="810074" y="3607500"/>
                </a:lnTo>
                <a:cubicBezTo>
                  <a:pt x="810074" y="3599928"/>
                  <a:pt x="812426" y="3593934"/>
                  <a:pt x="817130" y="3589517"/>
                </a:cubicBezTo>
                <a:cubicBezTo>
                  <a:pt x="821834" y="3585101"/>
                  <a:pt x="828316" y="3582892"/>
                  <a:pt x="836576" y="3582892"/>
                </a:cubicBezTo>
                <a:close/>
                <a:moveTo>
                  <a:pt x="1480396" y="3579451"/>
                </a:moveTo>
                <a:lnTo>
                  <a:pt x="1480396" y="3588227"/>
                </a:lnTo>
                <a:lnTo>
                  <a:pt x="1505348" y="3588227"/>
                </a:lnTo>
                <a:lnTo>
                  <a:pt x="1505348" y="3664287"/>
                </a:lnTo>
                <a:cubicBezTo>
                  <a:pt x="1505348" y="3685854"/>
                  <a:pt x="1509220" y="3699994"/>
                  <a:pt x="1516964" y="3706705"/>
                </a:cubicBezTo>
                <a:cubicBezTo>
                  <a:pt x="1524708" y="3713416"/>
                  <a:pt x="1534946" y="3716772"/>
                  <a:pt x="1547680" y="3716772"/>
                </a:cubicBezTo>
                <a:cubicBezTo>
                  <a:pt x="1569822" y="3716772"/>
                  <a:pt x="1586056" y="3706103"/>
                  <a:pt x="1596380" y="3684765"/>
                </a:cubicBezTo>
                <a:lnTo>
                  <a:pt x="1597068" y="3684765"/>
                </a:lnTo>
                <a:lnTo>
                  <a:pt x="1597068" y="3716772"/>
                </a:lnTo>
                <a:cubicBezTo>
                  <a:pt x="1601772" y="3715395"/>
                  <a:pt x="1613072" y="3714707"/>
                  <a:pt x="1630968" y="3714707"/>
                </a:cubicBezTo>
                <a:lnTo>
                  <a:pt x="1654200" y="3714707"/>
                </a:lnTo>
                <a:lnTo>
                  <a:pt x="1654200" y="3705931"/>
                </a:lnTo>
                <a:lnTo>
                  <a:pt x="1630968" y="3705931"/>
                </a:lnTo>
                <a:lnTo>
                  <a:pt x="1630968" y="3579451"/>
                </a:lnTo>
                <a:lnTo>
                  <a:pt x="1569880" y="3579451"/>
                </a:lnTo>
                <a:lnTo>
                  <a:pt x="1569880" y="3588227"/>
                </a:lnTo>
                <a:lnTo>
                  <a:pt x="1597412" y="3588227"/>
                </a:lnTo>
                <a:lnTo>
                  <a:pt x="1597412" y="3640024"/>
                </a:lnTo>
                <a:cubicBezTo>
                  <a:pt x="1597412" y="3662738"/>
                  <a:pt x="1592938" y="3679746"/>
                  <a:pt x="1583990" y="3691046"/>
                </a:cubicBezTo>
                <a:cubicBezTo>
                  <a:pt x="1575042" y="3702346"/>
                  <a:pt x="1565290" y="3707996"/>
                  <a:pt x="1554736" y="3707996"/>
                </a:cubicBezTo>
                <a:cubicBezTo>
                  <a:pt x="1547624" y="3707996"/>
                  <a:pt x="1543206" y="3705271"/>
                  <a:pt x="1541486" y="3699822"/>
                </a:cubicBezTo>
                <a:cubicBezTo>
                  <a:pt x="1539766" y="3694373"/>
                  <a:pt x="1538904" y="3684535"/>
                  <a:pt x="1538904" y="3670310"/>
                </a:cubicBezTo>
                <a:lnTo>
                  <a:pt x="1538904" y="3579451"/>
                </a:lnTo>
                <a:close/>
                <a:moveTo>
                  <a:pt x="5142504" y="3577214"/>
                </a:moveTo>
                <a:cubicBezTo>
                  <a:pt x="5123344" y="3577214"/>
                  <a:pt x="5108402" y="3580340"/>
                  <a:pt x="5097676" y="3586592"/>
                </a:cubicBezTo>
                <a:cubicBezTo>
                  <a:pt x="5086950" y="3592844"/>
                  <a:pt x="5081586" y="3600559"/>
                  <a:pt x="5081586" y="3609737"/>
                </a:cubicBezTo>
                <a:cubicBezTo>
                  <a:pt x="5081586" y="3613982"/>
                  <a:pt x="5082964" y="3617682"/>
                  <a:pt x="5085716" y="3620836"/>
                </a:cubicBezTo>
                <a:cubicBezTo>
                  <a:pt x="5088470" y="3623991"/>
                  <a:pt x="5092370" y="3625569"/>
                  <a:pt x="5097418" y="3625569"/>
                </a:cubicBezTo>
                <a:cubicBezTo>
                  <a:pt x="5101318" y="3625569"/>
                  <a:pt x="5104818" y="3624335"/>
                  <a:pt x="5107916" y="3621869"/>
                </a:cubicBezTo>
                <a:cubicBezTo>
                  <a:pt x="5111012" y="3619402"/>
                  <a:pt x="5112560" y="3615817"/>
                  <a:pt x="5112560" y="3611114"/>
                </a:cubicBezTo>
                <a:cubicBezTo>
                  <a:pt x="5112560" y="3607787"/>
                  <a:pt x="5111786" y="3604890"/>
                  <a:pt x="5110238" y="3602424"/>
                </a:cubicBezTo>
                <a:cubicBezTo>
                  <a:pt x="5108690" y="3599957"/>
                  <a:pt x="5107916" y="3597691"/>
                  <a:pt x="5107916" y="3595626"/>
                </a:cubicBezTo>
                <a:cubicBezTo>
                  <a:pt x="5107916" y="3588514"/>
                  <a:pt x="5117208" y="3584957"/>
                  <a:pt x="5135792" y="3584957"/>
                </a:cubicBezTo>
                <a:cubicBezTo>
                  <a:pt x="5146116" y="3584957"/>
                  <a:pt x="5152456" y="3587194"/>
                  <a:pt x="5154808" y="3591668"/>
                </a:cubicBezTo>
                <a:cubicBezTo>
                  <a:pt x="5157160" y="3596142"/>
                  <a:pt x="5158336" y="3605550"/>
                  <a:pt x="5158336" y="3619890"/>
                </a:cubicBezTo>
                <a:lnTo>
                  <a:pt x="5158336" y="3637442"/>
                </a:lnTo>
                <a:cubicBezTo>
                  <a:pt x="5100744" y="3640196"/>
                  <a:pt x="5071950" y="3656199"/>
                  <a:pt x="5071950" y="3685453"/>
                </a:cubicBezTo>
                <a:cubicBezTo>
                  <a:pt x="5071950" y="3694860"/>
                  <a:pt x="5075506" y="3702805"/>
                  <a:pt x="5082620" y="3709286"/>
                </a:cubicBezTo>
                <a:cubicBezTo>
                  <a:pt x="5089732" y="3715768"/>
                  <a:pt x="5099252" y="3719009"/>
                  <a:pt x="5111184" y="3719009"/>
                </a:cubicBezTo>
                <a:cubicBezTo>
                  <a:pt x="5129196" y="3719009"/>
                  <a:pt x="5144912" y="3709831"/>
                  <a:pt x="5158336" y="3691476"/>
                </a:cubicBezTo>
                <a:cubicBezTo>
                  <a:pt x="5161432" y="3709831"/>
                  <a:pt x="5170954" y="3719009"/>
                  <a:pt x="5186900" y="3719009"/>
                </a:cubicBezTo>
                <a:cubicBezTo>
                  <a:pt x="5203420" y="3719009"/>
                  <a:pt x="5213172" y="3710634"/>
                  <a:pt x="5216154" y="3693885"/>
                </a:cubicBezTo>
                <a:lnTo>
                  <a:pt x="5212024" y="3693885"/>
                </a:lnTo>
                <a:cubicBezTo>
                  <a:pt x="5208124" y="3699506"/>
                  <a:pt x="5204108" y="3702317"/>
                  <a:pt x="5199978" y="3702317"/>
                </a:cubicBezTo>
                <a:cubicBezTo>
                  <a:pt x="5197226" y="3702317"/>
                  <a:pt x="5195190" y="3701170"/>
                  <a:pt x="5193870" y="3698875"/>
                </a:cubicBezTo>
                <a:cubicBezTo>
                  <a:pt x="5192550" y="3696581"/>
                  <a:pt x="5191892" y="3690788"/>
                  <a:pt x="5191892" y="3681495"/>
                </a:cubicBezTo>
                <a:lnTo>
                  <a:pt x="5191892" y="3618169"/>
                </a:lnTo>
                <a:cubicBezTo>
                  <a:pt x="5191892" y="3608533"/>
                  <a:pt x="5191060" y="3601075"/>
                  <a:pt x="5189396" y="3595798"/>
                </a:cubicBezTo>
                <a:cubicBezTo>
                  <a:pt x="5187732" y="3590521"/>
                  <a:pt x="5183344" y="3586104"/>
                  <a:pt x="5176232" y="3582548"/>
                </a:cubicBezTo>
                <a:cubicBezTo>
                  <a:pt x="5169120" y="3578992"/>
                  <a:pt x="5157876" y="3577214"/>
                  <a:pt x="5142504" y="3577214"/>
                </a:cubicBezTo>
                <a:close/>
                <a:moveTo>
                  <a:pt x="4294778" y="3577214"/>
                </a:moveTo>
                <a:cubicBezTo>
                  <a:pt x="4275620" y="3577214"/>
                  <a:pt x="4260678" y="3580340"/>
                  <a:pt x="4249952" y="3586592"/>
                </a:cubicBezTo>
                <a:cubicBezTo>
                  <a:pt x="4239224" y="3592844"/>
                  <a:pt x="4233862" y="3600559"/>
                  <a:pt x="4233862" y="3609737"/>
                </a:cubicBezTo>
                <a:cubicBezTo>
                  <a:pt x="4233862" y="3613982"/>
                  <a:pt x="4235238" y="3617682"/>
                  <a:pt x="4237992" y="3620836"/>
                </a:cubicBezTo>
                <a:cubicBezTo>
                  <a:pt x="4240744" y="3623991"/>
                  <a:pt x="4244646" y="3625569"/>
                  <a:pt x="4249692" y="3625569"/>
                </a:cubicBezTo>
                <a:cubicBezTo>
                  <a:pt x="4253594" y="3625569"/>
                  <a:pt x="4257092" y="3624335"/>
                  <a:pt x="4260190" y="3621869"/>
                </a:cubicBezTo>
                <a:cubicBezTo>
                  <a:pt x="4263288" y="3619402"/>
                  <a:pt x="4264836" y="3615817"/>
                  <a:pt x="4264836" y="3611114"/>
                </a:cubicBezTo>
                <a:cubicBezTo>
                  <a:pt x="4264836" y="3607787"/>
                  <a:pt x="4264062" y="3604890"/>
                  <a:pt x="4262512" y="3602424"/>
                </a:cubicBezTo>
                <a:cubicBezTo>
                  <a:pt x="4260964" y="3599957"/>
                  <a:pt x="4260190" y="3597691"/>
                  <a:pt x="4260190" y="3595626"/>
                </a:cubicBezTo>
                <a:cubicBezTo>
                  <a:pt x="4260190" y="3588514"/>
                  <a:pt x="4269482" y="3584957"/>
                  <a:pt x="4288068" y="3584957"/>
                </a:cubicBezTo>
                <a:cubicBezTo>
                  <a:pt x="4298392" y="3584957"/>
                  <a:pt x="4304730" y="3587194"/>
                  <a:pt x="4307082" y="3591668"/>
                </a:cubicBezTo>
                <a:cubicBezTo>
                  <a:pt x="4309434" y="3596142"/>
                  <a:pt x="4310610" y="3605550"/>
                  <a:pt x="4310610" y="3619890"/>
                </a:cubicBezTo>
                <a:lnTo>
                  <a:pt x="4310610" y="3637442"/>
                </a:lnTo>
                <a:cubicBezTo>
                  <a:pt x="4253020" y="3640196"/>
                  <a:pt x="4224224" y="3656199"/>
                  <a:pt x="4224224" y="3685453"/>
                </a:cubicBezTo>
                <a:cubicBezTo>
                  <a:pt x="4224224" y="3694860"/>
                  <a:pt x="4227780" y="3702805"/>
                  <a:pt x="4234894" y="3709286"/>
                </a:cubicBezTo>
                <a:cubicBezTo>
                  <a:pt x="4242006" y="3715768"/>
                  <a:pt x="4251528" y="3719009"/>
                  <a:pt x="4263460" y="3719009"/>
                </a:cubicBezTo>
                <a:cubicBezTo>
                  <a:pt x="4281470" y="3719009"/>
                  <a:pt x="4297188" y="3709831"/>
                  <a:pt x="4310610" y="3691476"/>
                </a:cubicBezTo>
                <a:cubicBezTo>
                  <a:pt x="4313708" y="3709831"/>
                  <a:pt x="4323230" y="3719009"/>
                  <a:pt x="4339176" y="3719009"/>
                </a:cubicBezTo>
                <a:cubicBezTo>
                  <a:pt x="4355696" y="3719009"/>
                  <a:pt x="4365448" y="3710634"/>
                  <a:pt x="4368430" y="3693885"/>
                </a:cubicBezTo>
                <a:lnTo>
                  <a:pt x="4364300" y="3693885"/>
                </a:lnTo>
                <a:cubicBezTo>
                  <a:pt x="4360400" y="3699506"/>
                  <a:pt x="4356384" y="3702317"/>
                  <a:pt x="4352254" y="3702317"/>
                </a:cubicBezTo>
                <a:cubicBezTo>
                  <a:pt x="4349500" y="3702317"/>
                  <a:pt x="4347464" y="3701170"/>
                  <a:pt x="4346144" y="3698875"/>
                </a:cubicBezTo>
                <a:cubicBezTo>
                  <a:pt x="4344826" y="3696581"/>
                  <a:pt x="4344166" y="3690788"/>
                  <a:pt x="4344166" y="3681495"/>
                </a:cubicBezTo>
                <a:lnTo>
                  <a:pt x="4344166" y="3618169"/>
                </a:lnTo>
                <a:cubicBezTo>
                  <a:pt x="4344166" y="3608533"/>
                  <a:pt x="4343334" y="3601075"/>
                  <a:pt x="4341672" y="3595798"/>
                </a:cubicBezTo>
                <a:cubicBezTo>
                  <a:pt x="4340008" y="3590521"/>
                  <a:pt x="4335620" y="3586104"/>
                  <a:pt x="4328506" y="3582548"/>
                </a:cubicBezTo>
                <a:cubicBezTo>
                  <a:pt x="4321394" y="3578992"/>
                  <a:pt x="4310152" y="3577214"/>
                  <a:pt x="4294778" y="3577214"/>
                </a:cubicBezTo>
                <a:close/>
                <a:moveTo>
                  <a:pt x="3189878" y="3577214"/>
                </a:moveTo>
                <a:cubicBezTo>
                  <a:pt x="3170720" y="3577214"/>
                  <a:pt x="3155778" y="3580340"/>
                  <a:pt x="3145052" y="3586592"/>
                </a:cubicBezTo>
                <a:cubicBezTo>
                  <a:pt x="3134324" y="3592844"/>
                  <a:pt x="3128962" y="3600559"/>
                  <a:pt x="3128962" y="3609737"/>
                </a:cubicBezTo>
                <a:cubicBezTo>
                  <a:pt x="3128962" y="3613982"/>
                  <a:pt x="3130338" y="3617682"/>
                  <a:pt x="3133092" y="3620836"/>
                </a:cubicBezTo>
                <a:cubicBezTo>
                  <a:pt x="3135844" y="3623991"/>
                  <a:pt x="3139746" y="3625569"/>
                  <a:pt x="3144792" y="3625569"/>
                </a:cubicBezTo>
                <a:cubicBezTo>
                  <a:pt x="3148694" y="3625569"/>
                  <a:pt x="3152192" y="3624335"/>
                  <a:pt x="3155290" y="3621869"/>
                </a:cubicBezTo>
                <a:cubicBezTo>
                  <a:pt x="3158388" y="3619402"/>
                  <a:pt x="3159936" y="3615817"/>
                  <a:pt x="3159936" y="3611114"/>
                </a:cubicBezTo>
                <a:cubicBezTo>
                  <a:pt x="3159936" y="3607787"/>
                  <a:pt x="3159162" y="3604890"/>
                  <a:pt x="3157612" y="3602424"/>
                </a:cubicBezTo>
                <a:cubicBezTo>
                  <a:pt x="3156064" y="3599957"/>
                  <a:pt x="3155290" y="3597691"/>
                  <a:pt x="3155290" y="3595626"/>
                </a:cubicBezTo>
                <a:cubicBezTo>
                  <a:pt x="3155290" y="3588514"/>
                  <a:pt x="3164582" y="3584957"/>
                  <a:pt x="3183168" y="3584957"/>
                </a:cubicBezTo>
                <a:cubicBezTo>
                  <a:pt x="3193492" y="3584957"/>
                  <a:pt x="3199830" y="3587194"/>
                  <a:pt x="3202182" y="3591668"/>
                </a:cubicBezTo>
                <a:cubicBezTo>
                  <a:pt x="3204534" y="3596142"/>
                  <a:pt x="3205710" y="3605550"/>
                  <a:pt x="3205710" y="3619890"/>
                </a:cubicBezTo>
                <a:lnTo>
                  <a:pt x="3205710" y="3637442"/>
                </a:lnTo>
                <a:cubicBezTo>
                  <a:pt x="3148120" y="3640196"/>
                  <a:pt x="3119324" y="3656199"/>
                  <a:pt x="3119324" y="3685453"/>
                </a:cubicBezTo>
                <a:cubicBezTo>
                  <a:pt x="3119324" y="3694860"/>
                  <a:pt x="3122880" y="3702805"/>
                  <a:pt x="3129994" y="3709286"/>
                </a:cubicBezTo>
                <a:cubicBezTo>
                  <a:pt x="3137106" y="3715768"/>
                  <a:pt x="3146628" y="3719009"/>
                  <a:pt x="3158560" y="3719009"/>
                </a:cubicBezTo>
                <a:cubicBezTo>
                  <a:pt x="3176570" y="3719009"/>
                  <a:pt x="3192288" y="3709831"/>
                  <a:pt x="3205710" y="3691476"/>
                </a:cubicBezTo>
                <a:cubicBezTo>
                  <a:pt x="3208808" y="3709831"/>
                  <a:pt x="3218330" y="3719009"/>
                  <a:pt x="3234276" y="3719009"/>
                </a:cubicBezTo>
                <a:cubicBezTo>
                  <a:pt x="3250796" y="3719009"/>
                  <a:pt x="3260546" y="3710634"/>
                  <a:pt x="3263530" y="3693885"/>
                </a:cubicBezTo>
                <a:lnTo>
                  <a:pt x="3259400" y="3693885"/>
                </a:lnTo>
                <a:cubicBezTo>
                  <a:pt x="3255500" y="3699506"/>
                  <a:pt x="3251484" y="3702317"/>
                  <a:pt x="3247354" y="3702317"/>
                </a:cubicBezTo>
                <a:cubicBezTo>
                  <a:pt x="3244600" y="3702317"/>
                  <a:pt x="3242564" y="3701170"/>
                  <a:pt x="3241244" y="3698875"/>
                </a:cubicBezTo>
                <a:cubicBezTo>
                  <a:pt x="3239926" y="3696581"/>
                  <a:pt x="3239266" y="3690788"/>
                  <a:pt x="3239266" y="3681495"/>
                </a:cubicBezTo>
                <a:lnTo>
                  <a:pt x="3239266" y="3618169"/>
                </a:lnTo>
                <a:cubicBezTo>
                  <a:pt x="3239266" y="3608533"/>
                  <a:pt x="3238434" y="3601075"/>
                  <a:pt x="3236772" y="3595798"/>
                </a:cubicBezTo>
                <a:cubicBezTo>
                  <a:pt x="3235108" y="3590521"/>
                  <a:pt x="3230720" y="3586104"/>
                  <a:pt x="3223606" y="3582548"/>
                </a:cubicBezTo>
                <a:cubicBezTo>
                  <a:pt x="3216494" y="3578992"/>
                  <a:pt x="3205252" y="3577214"/>
                  <a:pt x="3189878" y="3577214"/>
                </a:cubicBezTo>
                <a:close/>
                <a:moveTo>
                  <a:pt x="2616950" y="3577214"/>
                </a:moveTo>
                <a:cubicBezTo>
                  <a:pt x="2609380" y="3578705"/>
                  <a:pt x="2598366" y="3579451"/>
                  <a:pt x="2583910" y="3579451"/>
                </a:cubicBezTo>
                <a:lnTo>
                  <a:pt x="2555690" y="3579451"/>
                </a:lnTo>
                <a:lnTo>
                  <a:pt x="2555690" y="3588227"/>
                </a:lnTo>
                <a:lnTo>
                  <a:pt x="2583566" y="3588227"/>
                </a:lnTo>
                <a:lnTo>
                  <a:pt x="2583566" y="3705931"/>
                </a:lnTo>
                <a:lnTo>
                  <a:pt x="2555690" y="3705931"/>
                </a:lnTo>
                <a:lnTo>
                  <a:pt x="2555690" y="3714707"/>
                </a:lnTo>
                <a:lnTo>
                  <a:pt x="2645516" y="3714707"/>
                </a:lnTo>
                <a:lnTo>
                  <a:pt x="2645516" y="3705931"/>
                </a:lnTo>
                <a:lnTo>
                  <a:pt x="2616950" y="3705931"/>
                </a:lnTo>
                <a:lnTo>
                  <a:pt x="2616950" y="3653102"/>
                </a:lnTo>
                <a:cubicBezTo>
                  <a:pt x="2616950" y="3632108"/>
                  <a:pt x="2619876" y="3616505"/>
                  <a:pt x="2625726" y="3606295"/>
                </a:cubicBezTo>
                <a:cubicBezTo>
                  <a:pt x="2631578" y="3596085"/>
                  <a:pt x="2636396" y="3590980"/>
                  <a:pt x="2640182" y="3590980"/>
                </a:cubicBezTo>
                <a:cubicBezTo>
                  <a:pt x="2642592" y="3590980"/>
                  <a:pt x="2643796" y="3592299"/>
                  <a:pt x="2643796" y="3594938"/>
                </a:cubicBezTo>
                <a:lnTo>
                  <a:pt x="2643108" y="3602337"/>
                </a:lnTo>
                <a:cubicBezTo>
                  <a:pt x="2643108" y="3612204"/>
                  <a:pt x="2648040" y="3617137"/>
                  <a:pt x="2657906" y="3617137"/>
                </a:cubicBezTo>
                <a:cubicBezTo>
                  <a:pt x="2663298" y="3617137"/>
                  <a:pt x="2667686" y="3615444"/>
                  <a:pt x="2671070" y="3612060"/>
                </a:cubicBezTo>
                <a:cubicBezTo>
                  <a:pt x="2674456" y="3608676"/>
                  <a:pt x="2676148" y="3604230"/>
                  <a:pt x="2676148" y="3598724"/>
                </a:cubicBezTo>
                <a:cubicBezTo>
                  <a:pt x="2676148" y="3592758"/>
                  <a:pt x="2674054" y="3587682"/>
                  <a:pt x="2669866" y="3583495"/>
                </a:cubicBezTo>
                <a:cubicBezTo>
                  <a:pt x="2665678" y="3579307"/>
                  <a:pt x="2660144" y="3577214"/>
                  <a:pt x="2653260" y="3577214"/>
                </a:cubicBezTo>
                <a:cubicBezTo>
                  <a:pt x="2637544" y="3577214"/>
                  <a:pt x="2625670" y="3588055"/>
                  <a:pt x="2617640" y="3609737"/>
                </a:cubicBezTo>
                <a:lnTo>
                  <a:pt x="2616950" y="3609737"/>
                </a:lnTo>
                <a:close/>
                <a:moveTo>
                  <a:pt x="2181382" y="3577214"/>
                </a:moveTo>
                <a:cubicBezTo>
                  <a:pt x="2170828" y="3578705"/>
                  <a:pt x="2156602" y="3579451"/>
                  <a:pt x="2138706" y="3579451"/>
                </a:cubicBezTo>
                <a:lnTo>
                  <a:pt x="2123562" y="3579451"/>
                </a:lnTo>
                <a:lnTo>
                  <a:pt x="2123562" y="3588227"/>
                </a:lnTo>
                <a:lnTo>
                  <a:pt x="2147826" y="3588227"/>
                </a:lnTo>
                <a:lnTo>
                  <a:pt x="2147826" y="3705931"/>
                </a:lnTo>
                <a:lnTo>
                  <a:pt x="2123562" y="3705931"/>
                </a:lnTo>
                <a:lnTo>
                  <a:pt x="2123562" y="3714707"/>
                </a:lnTo>
                <a:lnTo>
                  <a:pt x="2203580" y="3714707"/>
                </a:lnTo>
                <a:lnTo>
                  <a:pt x="2203580" y="3705931"/>
                </a:lnTo>
                <a:lnTo>
                  <a:pt x="2181382" y="3705931"/>
                </a:lnTo>
                <a:lnTo>
                  <a:pt x="2181382" y="3662566"/>
                </a:lnTo>
                <a:cubicBezTo>
                  <a:pt x="2181382" y="3644785"/>
                  <a:pt x="2182270" y="3631821"/>
                  <a:pt x="2184050" y="3623676"/>
                </a:cubicBezTo>
                <a:cubicBezTo>
                  <a:pt x="2185828" y="3615530"/>
                  <a:pt x="2190358" y="3607156"/>
                  <a:pt x="2197644" y="3598552"/>
                </a:cubicBezTo>
                <a:cubicBezTo>
                  <a:pt x="2204928" y="3589948"/>
                  <a:pt x="2213446" y="3585646"/>
                  <a:pt x="2223198" y="3585646"/>
                </a:cubicBezTo>
                <a:cubicBezTo>
                  <a:pt x="2230310" y="3585646"/>
                  <a:pt x="2234814" y="3588112"/>
                  <a:pt x="2236706" y="3593045"/>
                </a:cubicBezTo>
                <a:cubicBezTo>
                  <a:pt x="2238600" y="3597978"/>
                  <a:pt x="2239546" y="3613408"/>
                  <a:pt x="2239546" y="3639335"/>
                </a:cubicBezTo>
                <a:lnTo>
                  <a:pt x="2239546" y="3705931"/>
                </a:lnTo>
                <a:lnTo>
                  <a:pt x="2217176" y="3705931"/>
                </a:lnTo>
                <a:lnTo>
                  <a:pt x="2217176" y="3714707"/>
                </a:lnTo>
                <a:lnTo>
                  <a:pt x="2295128" y="3714707"/>
                </a:lnTo>
                <a:lnTo>
                  <a:pt x="2295128" y="3705931"/>
                </a:lnTo>
                <a:lnTo>
                  <a:pt x="2272930" y="3705931"/>
                </a:lnTo>
                <a:lnTo>
                  <a:pt x="2272930" y="3661189"/>
                </a:lnTo>
                <a:cubicBezTo>
                  <a:pt x="2272930" y="3631821"/>
                  <a:pt x="2277834" y="3611888"/>
                  <a:pt x="2287642" y="3601391"/>
                </a:cubicBezTo>
                <a:cubicBezTo>
                  <a:pt x="2297452" y="3590894"/>
                  <a:pt x="2307002" y="3585646"/>
                  <a:pt x="2316294" y="3585646"/>
                </a:cubicBezTo>
                <a:cubicBezTo>
                  <a:pt x="2323064" y="3585646"/>
                  <a:pt x="2327222" y="3588169"/>
                  <a:pt x="2328770" y="3593217"/>
                </a:cubicBezTo>
                <a:cubicBezTo>
                  <a:pt x="2330320" y="3598265"/>
                  <a:pt x="2331094" y="3607500"/>
                  <a:pt x="2331094" y="3620922"/>
                </a:cubicBezTo>
                <a:lnTo>
                  <a:pt x="2331094" y="3705931"/>
                </a:lnTo>
                <a:lnTo>
                  <a:pt x="2308550" y="3705931"/>
                </a:lnTo>
                <a:lnTo>
                  <a:pt x="2308550" y="3714707"/>
                </a:lnTo>
                <a:lnTo>
                  <a:pt x="2388570" y="3714707"/>
                </a:lnTo>
                <a:lnTo>
                  <a:pt x="2388570" y="3705931"/>
                </a:lnTo>
                <a:lnTo>
                  <a:pt x="2364650" y="3705931"/>
                </a:lnTo>
                <a:lnTo>
                  <a:pt x="2364650" y="3636410"/>
                </a:lnTo>
                <a:cubicBezTo>
                  <a:pt x="2364650" y="3620808"/>
                  <a:pt x="2363818" y="3609622"/>
                  <a:pt x="2362154" y="3602854"/>
                </a:cubicBezTo>
                <a:cubicBezTo>
                  <a:pt x="2360492" y="3596085"/>
                  <a:pt x="2356132" y="3590120"/>
                  <a:pt x="2349076" y="3584957"/>
                </a:cubicBezTo>
                <a:cubicBezTo>
                  <a:pt x="2342020" y="3579795"/>
                  <a:pt x="2333330" y="3577214"/>
                  <a:pt x="2323006" y="3577214"/>
                </a:cubicBezTo>
                <a:cubicBezTo>
                  <a:pt x="2299832" y="3577214"/>
                  <a:pt x="2283254" y="3588972"/>
                  <a:pt x="2273274" y="3612490"/>
                </a:cubicBezTo>
                <a:lnTo>
                  <a:pt x="2272586" y="3612490"/>
                </a:lnTo>
                <a:cubicBezTo>
                  <a:pt x="2269948" y="3588972"/>
                  <a:pt x="2255952" y="3577214"/>
                  <a:pt x="2230598" y="3577214"/>
                </a:cubicBezTo>
                <a:cubicBezTo>
                  <a:pt x="2207308" y="3577214"/>
                  <a:pt x="2191134" y="3588284"/>
                  <a:pt x="2182070" y="3610425"/>
                </a:cubicBezTo>
                <a:lnTo>
                  <a:pt x="2181382" y="3610425"/>
                </a:lnTo>
                <a:close/>
                <a:moveTo>
                  <a:pt x="5287452" y="3575149"/>
                </a:moveTo>
                <a:cubicBezTo>
                  <a:pt x="5274948" y="3575149"/>
                  <a:pt x="5264364" y="3579135"/>
                  <a:pt x="5255704" y="3587108"/>
                </a:cubicBezTo>
                <a:cubicBezTo>
                  <a:pt x="5247042" y="3595081"/>
                  <a:pt x="5242712" y="3604976"/>
                  <a:pt x="5242712" y="3616792"/>
                </a:cubicBezTo>
                <a:cubicBezTo>
                  <a:pt x="5242712" y="3640769"/>
                  <a:pt x="5258830" y="3655109"/>
                  <a:pt x="5291066" y="3659813"/>
                </a:cubicBezTo>
                <a:cubicBezTo>
                  <a:pt x="5309996" y="3662566"/>
                  <a:pt x="5321612" y="3665549"/>
                  <a:pt x="5325912" y="3668761"/>
                </a:cubicBezTo>
                <a:cubicBezTo>
                  <a:pt x="5330216" y="3671973"/>
                  <a:pt x="5332366" y="3676734"/>
                  <a:pt x="5332366" y="3683044"/>
                </a:cubicBezTo>
                <a:cubicBezTo>
                  <a:pt x="5332366" y="3690616"/>
                  <a:pt x="5328752" y="3697212"/>
                  <a:pt x="5321524" y="3702833"/>
                </a:cubicBezTo>
                <a:cubicBezTo>
                  <a:pt x="5314298" y="3708455"/>
                  <a:pt x="5306268" y="3711265"/>
                  <a:pt x="5297434" y="3711265"/>
                </a:cubicBezTo>
                <a:cubicBezTo>
                  <a:pt x="5274144" y="3711265"/>
                  <a:pt x="5257568" y="3695032"/>
                  <a:pt x="5247702" y="3662566"/>
                </a:cubicBezTo>
                <a:lnTo>
                  <a:pt x="5241678" y="3662566"/>
                </a:lnTo>
                <a:lnTo>
                  <a:pt x="5241678" y="3713330"/>
                </a:lnTo>
                <a:lnTo>
                  <a:pt x="5247702" y="3713330"/>
                </a:lnTo>
                <a:lnTo>
                  <a:pt x="5259748" y="3703005"/>
                </a:lnTo>
                <a:cubicBezTo>
                  <a:pt x="5271908" y="3713675"/>
                  <a:pt x="5284470" y="3719009"/>
                  <a:pt x="5297434" y="3719009"/>
                </a:cubicBezTo>
                <a:cubicBezTo>
                  <a:pt x="5310626" y="3719009"/>
                  <a:pt x="5321668" y="3714535"/>
                  <a:pt x="5330560" y="3705587"/>
                </a:cubicBezTo>
                <a:cubicBezTo>
                  <a:pt x="5339450" y="3696638"/>
                  <a:pt x="5343896" y="3685453"/>
                  <a:pt x="5343896" y="3672031"/>
                </a:cubicBezTo>
                <a:cubicBezTo>
                  <a:pt x="5343896" y="3645071"/>
                  <a:pt x="5326744" y="3629469"/>
                  <a:pt x="5292444" y="3625225"/>
                </a:cubicBezTo>
                <a:cubicBezTo>
                  <a:pt x="5276840" y="3623160"/>
                  <a:pt x="5266946" y="3620664"/>
                  <a:pt x="5262758" y="3617739"/>
                </a:cubicBezTo>
                <a:cubicBezTo>
                  <a:pt x="5258572" y="3614813"/>
                  <a:pt x="5256478" y="3610827"/>
                  <a:pt x="5256478" y="3605779"/>
                </a:cubicBezTo>
                <a:cubicBezTo>
                  <a:pt x="5256478" y="3599813"/>
                  <a:pt x="5259432" y="3594508"/>
                  <a:pt x="5265340" y="3589862"/>
                </a:cubicBezTo>
                <a:cubicBezTo>
                  <a:pt x="5271248" y="3585215"/>
                  <a:pt x="5278620" y="3582892"/>
                  <a:pt x="5287452" y="3582892"/>
                </a:cubicBezTo>
                <a:cubicBezTo>
                  <a:pt x="5307874" y="3582892"/>
                  <a:pt x="5320722" y="3594078"/>
                  <a:pt x="5326000" y="3616448"/>
                </a:cubicBezTo>
                <a:lnTo>
                  <a:pt x="5333054" y="3616448"/>
                </a:lnTo>
                <a:lnTo>
                  <a:pt x="5333054" y="3577902"/>
                </a:lnTo>
                <a:lnTo>
                  <a:pt x="5327720" y="3577902"/>
                </a:lnTo>
                <a:cubicBezTo>
                  <a:pt x="5325310" y="3582376"/>
                  <a:pt x="5322960" y="3585818"/>
                  <a:pt x="5320664" y="3588227"/>
                </a:cubicBezTo>
                <a:cubicBezTo>
                  <a:pt x="5311716" y="3579508"/>
                  <a:pt x="5300646" y="3575149"/>
                  <a:pt x="5287452" y="3575149"/>
                </a:cubicBezTo>
                <a:close/>
                <a:moveTo>
                  <a:pt x="4667346" y="3575149"/>
                </a:moveTo>
                <a:cubicBezTo>
                  <a:pt x="4649680" y="3575149"/>
                  <a:pt x="4634164" y="3582032"/>
                  <a:pt x="4620798" y="3595798"/>
                </a:cubicBezTo>
                <a:cubicBezTo>
                  <a:pt x="4607432" y="3609565"/>
                  <a:pt x="4600750" y="3626544"/>
                  <a:pt x="4600750" y="3646735"/>
                </a:cubicBezTo>
                <a:cubicBezTo>
                  <a:pt x="4600750" y="3667499"/>
                  <a:pt x="4607576" y="3684736"/>
                  <a:pt x="4621228" y="3698445"/>
                </a:cubicBezTo>
                <a:cubicBezTo>
                  <a:pt x="4634880" y="3712154"/>
                  <a:pt x="4650940" y="3719009"/>
                  <a:pt x="4669412" y="3719009"/>
                </a:cubicBezTo>
                <a:cubicBezTo>
                  <a:pt x="4682376" y="3719009"/>
                  <a:pt x="4694134" y="3714936"/>
                  <a:pt x="4704688" y="3706791"/>
                </a:cubicBezTo>
                <a:cubicBezTo>
                  <a:pt x="4715242" y="3698646"/>
                  <a:pt x="4722412" y="3686027"/>
                  <a:pt x="4726198" y="3668933"/>
                </a:cubicBezTo>
                <a:lnTo>
                  <a:pt x="4718800" y="3668933"/>
                </a:lnTo>
                <a:cubicBezTo>
                  <a:pt x="4710196" y="3697155"/>
                  <a:pt x="4693732" y="3711265"/>
                  <a:pt x="4669412" y="3711265"/>
                </a:cubicBezTo>
                <a:cubicBezTo>
                  <a:pt x="4657596" y="3711265"/>
                  <a:pt x="4649392" y="3707336"/>
                  <a:pt x="4644804" y="3699478"/>
                </a:cubicBezTo>
                <a:cubicBezTo>
                  <a:pt x="4640214" y="3691619"/>
                  <a:pt x="4638322" y="3670711"/>
                  <a:pt x="4639124" y="3636754"/>
                </a:cubicBezTo>
                <a:lnTo>
                  <a:pt x="4726198" y="3636754"/>
                </a:lnTo>
                <a:cubicBezTo>
                  <a:pt x="4725396" y="3617481"/>
                  <a:pt x="4719230" y="3602395"/>
                  <a:pt x="4707700" y="3591496"/>
                </a:cubicBezTo>
                <a:cubicBezTo>
                  <a:pt x="4696170" y="3580598"/>
                  <a:pt x="4682720" y="3575149"/>
                  <a:pt x="4667346" y="3575149"/>
                </a:cubicBezTo>
                <a:close/>
                <a:moveTo>
                  <a:pt x="4140658" y="3575149"/>
                </a:moveTo>
                <a:cubicBezTo>
                  <a:pt x="4120236" y="3575149"/>
                  <a:pt x="4103144" y="3582433"/>
                  <a:pt x="4089376" y="3597003"/>
                </a:cubicBezTo>
                <a:cubicBezTo>
                  <a:pt x="4075610" y="3611573"/>
                  <a:pt x="4068728" y="3628494"/>
                  <a:pt x="4068728" y="3647767"/>
                </a:cubicBezTo>
                <a:cubicBezTo>
                  <a:pt x="4068728" y="3666467"/>
                  <a:pt x="4075438" y="3683015"/>
                  <a:pt x="4088860" y="3697413"/>
                </a:cubicBezTo>
                <a:cubicBezTo>
                  <a:pt x="4102284" y="3711810"/>
                  <a:pt x="4118688" y="3719009"/>
                  <a:pt x="4138076" y="3719009"/>
                </a:cubicBezTo>
                <a:cubicBezTo>
                  <a:pt x="4152302" y="3719009"/>
                  <a:pt x="4164462" y="3714650"/>
                  <a:pt x="4174558" y="3705931"/>
                </a:cubicBezTo>
                <a:cubicBezTo>
                  <a:pt x="4184654" y="3697212"/>
                  <a:pt x="4191422" y="3684535"/>
                  <a:pt x="4194864" y="3667901"/>
                </a:cubicBezTo>
                <a:lnTo>
                  <a:pt x="4187464" y="3667901"/>
                </a:lnTo>
                <a:cubicBezTo>
                  <a:pt x="4178286" y="3696811"/>
                  <a:pt x="4162340" y="3711265"/>
                  <a:pt x="4139626" y="3711265"/>
                </a:cubicBezTo>
                <a:cubicBezTo>
                  <a:pt x="4128842" y="3711265"/>
                  <a:pt x="4121098" y="3708426"/>
                  <a:pt x="4116394" y="3702747"/>
                </a:cubicBezTo>
                <a:cubicBezTo>
                  <a:pt x="4111690" y="3697069"/>
                  <a:pt x="4108794" y="3689268"/>
                  <a:pt x="4107704" y="3679344"/>
                </a:cubicBezTo>
                <a:cubicBezTo>
                  <a:pt x="4106614" y="3669421"/>
                  <a:pt x="4106068" y="3654077"/>
                  <a:pt x="4106068" y="3633312"/>
                </a:cubicBezTo>
                <a:cubicBezTo>
                  <a:pt x="4106068" y="3612548"/>
                  <a:pt x="4108966" y="3598953"/>
                  <a:pt x="4114760" y="3592529"/>
                </a:cubicBezTo>
                <a:cubicBezTo>
                  <a:pt x="4120552" y="3586104"/>
                  <a:pt x="4129416" y="3582892"/>
                  <a:pt x="4141346" y="3582892"/>
                </a:cubicBezTo>
                <a:cubicBezTo>
                  <a:pt x="4148114" y="3582892"/>
                  <a:pt x="4153620" y="3584068"/>
                  <a:pt x="4157866" y="3586420"/>
                </a:cubicBezTo>
                <a:cubicBezTo>
                  <a:pt x="4162110" y="3588772"/>
                  <a:pt x="4164232" y="3591496"/>
                  <a:pt x="4164232" y="3594594"/>
                </a:cubicBezTo>
                <a:cubicBezTo>
                  <a:pt x="4164232" y="3595856"/>
                  <a:pt x="4162828" y="3598207"/>
                  <a:pt x="4160016" y="3601649"/>
                </a:cubicBezTo>
                <a:cubicBezTo>
                  <a:pt x="4157206" y="3605091"/>
                  <a:pt x="4155800" y="3608590"/>
                  <a:pt x="4155800" y="3612146"/>
                </a:cubicBezTo>
                <a:cubicBezTo>
                  <a:pt x="4155800" y="3617194"/>
                  <a:pt x="4157436" y="3621267"/>
                  <a:pt x="4160706" y="3624364"/>
                </a:cubicBezTo>
                <a:cubicBezTo>
                  <a:pt x="4163974" y="3627462"/>
                  <a:pt x="4168076" y="3629010"/>
                  <a:pt x="4173010" y="3629010"/>
                </a:cubicBezTo>
                <a:cubicBezTo>
                  <a:pt x="4178056" y="3629010"/>
                  <a:pt x="4182158" y="3627175"/>
                  <a:pt x="4185312" y="3623504"/>
                </a:cubicBezTo>
                <a:cubicBezTo>
                  <a:pt x="4188468" y="3619833"/>
                  <a:pt x="4190046" y="3615703"/>
                  <a:pt x="4190046" y="3611114"/>
                </a:cubicBezTo>
                <a:cubicBezTo>
                  <a:pt x="4190046" y="3601936"/>
                  <a:pt x="4185456" y="3593647"/>
                  <a:pt x="4176278" y="3586248"/>
                </a:cubicBezTo>
                <a:cubicBezTo>
                  <a:pt x="4167100" y="3578848"/>
                  <a:pt x="4155228" y="3575149"/>
                  <a:pt x="4140658" y="3575149"/>
                </a:cubicBezTo>
                <a:close/>
                <a:moveTo>
                  <a:pt x="3857722" y="3575149"/>
                </a:moveTo>
                <a:cubicBezTo>
                  <a:pt x="3840054" y="3575149"/>
                  <a:pt x="3824538" y="3582032"/>
                  <a:pt x="3811172" y="3595798"/>
                </a:cubicBezTo>
                <a:cubicBezTo>
                  <a:pt x="3797808" y="3609565"/>
                  <a:pt x="3791126" y="3626544"/>
                  <a:pt x="3791126" y="3646735"/>
                </a:cubicBezTo>
                <a:cubicBezTo>
                  <a:pt x="3791126" y="3667499"/>
                  <a:pt x="3797952" y="3684736"/>
                  <a:pt x="3811604" y="3698445"/>
                </a:cubicBezTo>
                <a:cubicBezTo>
                  <a:pt x="3825256" y="3712154"/>
                  <a:pt x="3841316" y="3719009"/>
                  <a:pt x="3859786" y="3719009"/>
                </a:cubicBezTo>
                <a:cubicBezTo>
                  <a:pt x="3872750" y="3719009"/>
                  <a:pt x="3884508" y="3714936"/>
                  <a:pt x="3895064" y="3706791"/>
                </a:cubicBezTo>
                <a:cubicBezTo>
                  <a:pt x="3905618" y="3698646"/>
                  <a:pt x="3912788" y="3686027"/>
                  <a:pt x="3916574" y="3668933"/>
                </a:cubicBezTo>
                <a:lnTo>
                  <a:pt x="3909174" y="3668933"/>
                </a:lnTo>
                <a:cubicBezTo>
                  <a:pt x="3900570" y="3697155"/>
                  <a:pt x="3884108" y="3711265"/>
                  <a:pt x="3859786" y="3711265"/>
                </a:cubicBezTo>
                <a:cubicBezTo>
                  <a:pt x="3847970" y="3711265"/>
                  <a:pt x="3839768" y="3707336"/>
                  <a:pt x="3835178" y="3699478"/>
                </a:cubicBezTo>
                <a:cubicBezTo>
                  <a:pt x="3830590" y="3691619"/>
                  <a:pt x="3828696" y="3670711"/>
                  <a:pt x="3829500" y="3636754"/>
                </a:cubicBezTo>
                <a:lnTo>
                  <a:pt x="3916574" y="3636754"/>
                </a:lnTo>
                <a:cubicBezTo>
                  <a:pt x="3915770" y="3617481"/>
                  <a:pt x="3909604" y="3602395"/>
                  <a:pt x="3898074" y="3591496"/>
                </a:cubicBezTo>
                <a:cubicBezTo>
                  <a:pt x="3886546" y="3580598"/>
                  <a:pt x="3873094" y="3575149"/>
                  <a:pt x="3857722" y="3575149"/>
                </a:cubicBezTo>
                <a:close/>
                <a:moveTo>
                  <a:pt x="3391960" y="3575149"/>
                </a:moveTo>
                <a:cubicBezTo>
                  <a:pt x="3370392" y="3575149"/>
                  <a:pt x="3353700" y="3586907"/>
                  <a:pt x="3341884" y="3610425"/>
                </a:cubicBezTo>
                <a:lnTo>
                  <a:pt x="3341194" y="3610425"/>
                </a:lnTo>
                <a:lnTo>
                  <a:pt x="3341194" y="3576869"/>
                </a:lnTo>
                <a:cubicBezTo>
                  <a:pt x="3328576" y="3578590"/>
                  <a:pt x="3314522" y="3579451"/>
                  <a:pt x="3299034" y="3579451"/>
                </a:cubicBezTo>
                <a:lnTo>
                  <a:pt x="3283376" y="3579451"/>
                </a:lnTo>
                <a:lnTo>
                  <a:pt x="3283376" y="3588227"/>
                </a:lnTo>
                <a:lnTo>
                  <a:pt x="3307810" y="3588227"/>
                </a:lnTo>
                <a:lnTo>
                  <a:pt x="3307810" y="3705931"/>
                </a:lnTo>
                <a:lnTo>
                  <a:pt x="3283376" y="3705931"/>
                </a:lnTo>
                <a:lnTo>
                  <a:pt x="3283376" y="3714707"/>
                </a:lnTo>
                <a:lnTo>
                  <a:pt x="3363738" y="3714707"/>
                </a:lnTo>
                <a:lnTo>
                  <a:pt x="3363738" y="3705931"/>
                </a:lnTo>
                <a:lnTo>
                  <a:pt x="3341194" y="3705931"/>
                </a:lnTo>
                <a:lnTo>
                  <a:pt x="3341194" y="3648111"/>
                </a:lnTo>
                <a:cubicBezTo>
                  <a:pt x="3341194" y="3628838"/>
                  <a:pt x="3345640" y="3613494"/>
                  <a:pt x="3354532" y="3602079"/>
                </a:cubicBezTo>
                <a:cubicBezTo>
                  <a:pt x="3363422" y="3590665"/>
                  <a:pt x="3373432" y="3584957"/>
                  <a:pt x="3384560" y="3584957"/>
                </a:cubicBezTo>
                <a:cubicBezTo>
                  <a:pt x="3391558" y="3584957"/>
                  <a:pt x="3395888" y="3587481"/>
                  <a:pt x="3397552" y="3592529"/>
                </a:cubicBezTo>
                <a:cubicBezTo>
                  <a:pt x="3399216" y="3597577"/>
                  <a:pt x="3400048" y="3606697"/>
                  <a:pt x="3400048" y="3619890"/>
                </a:cubicBezTo>
                <a:lnTo>
                  <a:pt x="3400048" y="3705931"/>
                </a:lnTo>
                <a:lnTo>
                  <a:pt x="3377160" y="3705931"/>
                </a:lnTo>
                <a:lnTo>
                  <a:pt x="3377160" y="3714707"/>
                </a:lnTo>
                <a:lnTo>
                  <a:pt x="3460448" y="3714707"/>
                </a:lnTo>
                <a:lnTo>
                  <a:pt x="3460448" y="3705931"/>
                </a:lnTo>
                <a:lnTo>
                  <a:pt x="3433604" y="3705931"/>
                </a:lnTo>
                <a:lnTo>
                  <a:pt x="3433604" y="3633657"/>
                </a:lnTo>
                <a:cubicBezTo>
                  <a:pt x="3433604" y="3618972"/>
                  <a:pt x="3432428" y="3608131"/>
                  <a:pt x="3430076" y="3601133"/>
                </a:cubicBezTo>
                <a:cubicBezTo>
                  <a:pt x="3427724" y="3594135"/>
                  <a:pt x="3423306" y="3588055"/>
                  <a:pt x="3416824" y="3582892"/>
                </a:cubicBezTo>
                <a:cubicBezTo>
                  <a:pt x="3410344" y="3577730"/>
                  <a:pt x="3402054" y="3575149"/>
                  <a:pt x="3391960" y="3575149"/>
                </a:cubicBezTo>
                <a:close/>
                <a:moveTo>
                  <a:pt x="3026232" y="3575149"/>
                </a:moveTo>
                <a:cubicBezTo>
                  <a:pt x="3005812" y="3575149"/>
                  <a:pt x="2988718" y="3582433"/>
                  <a:pt x="2974952" y="3597003"/>
                </a:cubicBezTo>
                <a:cubicBezTo>
                  <a:pt x="2961186" y="3611573"/>
                  <a:pt x="2954302" y="3628494"/>
                  <a:pt x="2954302" y="3647767"/>
                </a:cubicBezTo>
                <a:cubicBezTo>
                  <a:pt x="2954302" y="3666467"/>
                  <a:pt x="2961014" y="3683015"/>
                  <a:pt x="2974436" y="3697413"/>
                </a:cubicBezTo>
                <a:cubicBezTo>
                  <a:pt x="2987858" y="3711810"/>
                  <a:pt x="3004264" y="3719009"/>
                  <a:pt x="3023652" y="3719009"/>
                </a:cubicBezTo>
                <a:cubicBezTo>
                  <a:pt x="3037876" y="3719009"/>
                  <a:pt x="3050038" y="3714650"/>
                  <a:pt x="3060132" y="3705931"/>
                </a:cubicBezTo>
                <a:cubicBezTo>
                  <a:pt x="3070228" y="3697212"/>
                  <a:pt x="3076996" y="3684535"/>
                  <a:pt x="3080438" y="3667901"/>
                </a:cubicBezTo>
                <a:lnTo>
                  <a:pt x="3073040" y="3667901"/>
                </a:lnTo>
                <a:cubicBezTo>
                  <a:pt x="3063862" y="3696811"/>
                  <a:pt x="3047916" y="3711265"/>
                  <a:pt x="3025200" y="3711265"/>
                </a:cubicBezTo>
                <a:cubicBezTo>
                  <a:pt x="3014416" y="3711265"/>
                  <a:pt x="3006672" y="3708426"/>
                  <a:pt x="3001968" y="3702747"/>
                </a:cubicBezTo>
                <a:cubicBezTo>
                  <a:pt x="2997266" y="3697069"/>
                  <a:pt x="2994368" y="3689268"/>
                  <a:pt x="2993278" y="3679344"/>
                </a:cubicBezTo>
                <a:cubicBezTo>
                  <a:pt x="2992188" y="3669421"/>
                  <a:pt x="2991644" y="3654077"/>
                  <a:pt x="2991644" y="3633312"/>
                </a:cubicBezTo>
                <a:cubicBezTo>
                  <a:pt x="2991644" y="3612548"/>
                  <a:pt x="2994540" y="3598953"/>
                  <a:pt x="3000334" y="3592529"/>
                </a:cubicBezTo>
                <a:cubicBezTo>
                  <a:pt x="3006128" y="3586104"/>
                  <a:pt x="3014990" y="3582892"/>
                  <a:pt x="3026920" y="3582892"/>
                </a:cubicBezTo>
                <a:cubicBezTo>
                  <a:pt x="3033690" y="3582892"/>
                  <a:pt x="3039196" y="3584068"/>
                  <a:pt x="3043440" y="3586420"/>
                </a:cubicBezTo>
                <a:cubicBezTo>
                  <a:pt x="3047686" y="3588772"/>
                  <a:pt x="3049808" y="3591496"/>
                  <a:pt x="3049808" y="3594594"/>
                </a:cubicBezTo>
                <a:cubicBezTo>
                  <a:pt x="3049808" y="3595856"/>
                  <a:pt x="3048402" y="3598207"/>
                  <a:pt x="3045592" y="3601649"/>
                </a:cubicBezTo>
                <a:cubicBezTo>
                  <a:pt x="3042782" y="3605091"/>
                  <a:pt x="3041376" y="3608590"/>
                  <a:pt x="3041376" y="3612146"/>
                </a:cubicBezTo>
                <a:cubicBezTo>
                  <a:pt x="3041376" y="3617194"/>
                  <a:pt x="3043010" y="3621267"/>
                  <a:pt x="3046280" y="3624364"/>
                </a:cubicBezTo>
                <a:cubicBezTo>
                  <a:pt x="3049550" y="3627462"/>
                  <a:pt x="3053652" y="3629010"/>
                  <a:pt x="3058584" y="3629010"/>
                </a:cubicBezTo>
                <a:cubicBezTo>
                  <a:pt x="3063632" y="3629010"/>
                  <a:pt x="3067732" y="3627175"/>
                  <a:pt x="3070888" y="3623504"/>
                </a:cubicBezTo>
                <a:cubicBezTo>
                  <a:pt x="3074042" y="3619833"/>
                  <a:pt x="3075620" y="3615703"/>
                  <a:pt x="3075620" y="3611114"/>
                </a:cubicBezTo>
                <a:cubicBezTo>
                  <a:pt x="3075620" y="3601936"/>
                  <a:pt x="3071032" y="3593647"/>
                  <a:pt x="3061854" y="3586248"/>
                </a:cubicBezTo>
                <a:cubicBezTo>
                  <a:pt x="3052676" y="3578848"/>
                  <a:pt x="3040802" y="3575149"/>
                  <a:pt x="3026232" y="3575149"/>
                </a:cubicBezTo>
                <a:close/>
                <a:moveTo>
                  <a:pt x="2744278" y="3575149"/>
                </a:moveTo>
                <a:cubicBezTo>
                  <a:pt x="2731772" y="3575149"/>
                  <a:pt x="2721190" y="3579135"/>
                  <a:pt x="2712528" y="3587108"/>
                </a:cubicBezTo>
                <a:cubicBezTo>
                  <a:pt x="2703866" y="3595081"/>
                  <a:pt x="2699536" y="3604976"/>
                  <a:pt x="2699536" y="3616792"/>
                </a:cubicBezTo>
                <a:cubicBezTo>
                  <a:pt x="2699536" y="3640769"/>
                  <a:pt x="2715654" y="3655109"/>
                  <a:pt x="2747892" y="3659813"/>
                </a:cubicBezTo>
                <a:cubicBezTo>
                  <a:pt x="2766820" y="3662566"/>
                  <a:pt x="2778436" y="3665549"/>
                  <a:pt x="2782738" y="3668761"/>
                </a:cubicBezTo>
                <a:cubicBezTo>
                  <a:pt x="2787040" y="3671973"/>
                  <a:pt x="2789192" y="3676734"/>
                  <a:pt x="2789192" y="3683044"/>
                </a:cubicBezTo>
                <a:cubicBezTo>
                  <a:pt x="2789192" y="3690616"/>
                  <a:pt x="2785578" y="3697212"/>
                  <a:pt x="2778350" y="3702833"/>
                </a:cubicBezTo>
                <a:cubicBezTo>
                  <a:pt x="2771122" y="3708455"/>
                  <a:pt x="2763092" y="3711265"/>
                  <a:pt x="2754258" y="3711265"/>
                </a:cubicBezTo>
                <a:cubicBezTo>
                  <a:pt x="2730970" y="3711265"/>
                  <a:pt x="2714392" y="3695032"/>
                  <a:pt x="2704526" y="3662566"/>
                </a:cubicBezTo>
                <a:lnTo>
                  <a:pt x="2698504" y="3662566"/>
                </a:lnTo>
                <a:lnTo>
                  <a:pt x="2698504" y="3713330"/>
                </a:lnTo>
                <a:lnTo>
                  <a:pt x="2704526" y="3713330"/>
                </a:lnTo>
                <a:lnTo>
                  <a:pt x="2716572" y="3703005"/>
                </a:lnTo>
                <a:cubicBezTo>
                  <a:pt x="2728732" y="3713675"/>
                  <a:pt x="2741296" y="3719009"/>
                  <a:pt x="2754258" y="3719009"/>
                </a:cubicBezTo>
                <a:cubicBezTo>
                  <a:pt x="2767452" y="3719009"/>
                  <a:pt x="2778494" y="3714535"/>
                  <a:pt x="2787384" y="3705587"/>
                </a:cubicBezTo>
                <a:cubicBezTo>
                  <a:pt x="2796276" y="3696638"/>
                  <a:pt x="2800720" y="3685453"/>
                  <a:pt x="2800720" y="3672031"/>
                </a:cubicBezTo>
                <a:cubicBezTo>
                  <a:pt x="2800720" y="3645071"/>
                  <a:pt x="2783570" y="3629469"/>
                  <a:pt x="2749268" y="3625225"/>
                </a:cubicBezTo>
                <a:cubicBezTo>
                  <a:pt x="2733666" y="3623160"/>
                  <a:pt x="2723772" y="3620664"/>
                  <a:pt x="2719584" y="3617739"/>
                </a:cubicBezTo>
                <a:cubicBezTo>
                  <a:pt x="2715396" y="3614813"/>
                  <a:pt x="2713304" y="3610827"/>
                  <a:pt x="2713304" y="3605779"/>
                </a:cubicBezTo>
                <a:cubicBezTo>
                  <a:pt x="2713304" y="3599813"/>
                  <a:pt x="2716256" y="3594508"/>
                  <a:pt x="2722166" y="3589862"/>
                </a:cubicBezTo>
                <a:cubicBezTo>
                  <a:pt x="2728074" y="3585215"/>
                  <a:pt x="2735444" y="3582892"/>
                  <a:pt x="2744278" y="3582892"/>
                </a:cubicBezTo>
                <a:cubicBezTo>
                  <a:pt x="2764698" y="3582892"/>
                  <a:pt x="2777548" y="3594078"/>
                  <a:pt x="2782824" y="3616448"/>
                </a:cubicBezTo>
                <a:lnTo>
                  <a:pt x="2789880" y="3616448"/>
                </a:lnTo>
                <a:lnTo>
                  <a:pt x="2789880" y="3577902"/>
                </a:lnTo>
                <a:lnTo>
                  <a:pt x="2784544" y="3577902"/>
                </a:lnTo>
                <a:cubicBezTo>
                  <a:pt x="2782136" y="3582376"/>
                  <a:pt x="2779784" y="3585818"/>
                  <a:pt x="2777490" y="3588227"/>
                </a:cubicBezTo>
                <a:cubicBezTo>
                  <a:pt x="2768542" y="3579508"/>
                  <a:pt x="2757470" y="3575149"/>
                  <a:pt x="2744278" y="3575149"/>
                </a:cubicBezTo>
                <a:close/>
                <a:moveTo>
                  <a:pt x="2476596" y="3575149"/>
                </a:moveTo>
                <a:cubicBezTo>
                  <a:pt x="2458930" y="3575149"/>
                  <a:pt x="2443414" y="3582032"/>
                  <a:pt x="2430048" y="3595798"/>
                </a:cubicBezTo>
                <a:cubicBezTo>
                  <a:pt x="2416684" y="3609565"/>
                  <a:pt x="2410000" y="3626544"/>
                  <a:pt x="2410000" y="3646735"/>
                </a:cubicBezTo>
                <a:cubicBezTo>
                  <a:pt x="2410000" y="3667499"/>
                  <a:pt x="2416826" y="3684736"/>
                  <a:pt x="2430478" y="3698445"/>
                </a:cubicBezTo>
                <a:cubicBezTo>
                  <a:pt x="2444130" y="3712154"/>
                  <a:pt x="2460192" y="3719009"/>
                  <a:pt x="2478662" y="3719009"/>
                </a:cubicBezTo>
                <a:cubicBezTo>
                  <a:pt x="2491624" y="3719009"/>
                  <a:pt x="2503384" y="3714936"/>
                  <a:pt x="2513938" y="3706791"/>
                </a:cubicBezTo>
                <a:cubicBezTo>
                  <a:pt x="2524492" y="3698646"/>
                  <a:pt x="2531662" y="3686027"/>
                  <a:pt x="2535448" y="3668933"/>
                </a:cubicBezTo>
                <a:lnTo>
                  <a:pt x="2528048" y="3668933"/>
                </a:lnTo>
                <a:cubicBezTo>
                  <a:pt x="2519444" y="3697155"/>
                  <a:pt x="2502982" y="3711265"/>
                  <a:pt x="2478662" y="3711265"/>
                </a:cubicBezTo>
                <a:cubicBezTo>
                  <a:pt x="2466846" y="3711265"/>
                  <a:pt x="2458642" y="3707336"/>
                  <a:pt x="2454054" y="3699478"/>
                </a:cubicBezTo>
                <a:cubicBezTo>
                  <a:pt x="2449464" y="3691619"/>
                  <a:pt x="2447572" y="3670711"/>
                  <a:pt x="2448376" y="3636754"/>
                </a:cubicBezTo>
                <a:lnTo>
                  <a:pt x="2535448" y="3636754"/>
                </a:lnTo>
                <a:cubicBezTo>
                  <a:pt x="2534646" y="3617481"/>
                  <a:pt x="2528480" y="3602395"/>
                  <a:pt x="2516950" y="3591496"/>
                </a:cubicBezTo>
                <a:cubicBezTo>
                  <a:pt x="2505420" y="3580598"/>
                  <a:pt x="2491970" y="3575149"/>
                  <a:pt x="2476596" y="3575149"/>
                </a:cubicBezTo>
                <a:close/>
                <a:moveTo>
                  <a:pt x="2026108" y="3575149"/>
                </a:moveTo>
                <a:cubicBezTo>
                  <a:pt x="2005916" y="3575149"/>
                  <a:pt x="1988996" y="3582118"/>
                  <a:pt x="1975344" y="3596056"/>
                </a:cubicBezTo>
                <a:cubicBezTo>
                  <a:pt x="1961692" y="3609995"/>
                  <a:pt x="1954866" y="3626888"/>
                  <a:pt x="1954866" y="3646735"/>
                </a:cubicBezTo>
                <a:cubicBezTo>
                  <a:pt x="1954866" y="3667040"/>
                  <a:pt x="1961806" y="3684162"/>
                  <a:pt x="1975688" y="3698101"/>
                </a:cubicBezTo>
                <a:cubicBezTo>
                  <a:pt x="1989568" y="3712040"/>
                  <a:pt x="2006032" y="3719009"/>
                  <a:pt x="2025076" y="3719009"/>
                </a:cubicBezTo>
                <a:cubicBezTo>
                  <a:pt x="2044464" y="3719009"/>
                  <a:pt x="2061270" y="3711868"/>
                  <a:pt x="2075496" y="3697585"/>
                </a:cubicBezTo>
                <a:cubicBezTo>
                  <a:pt x="2089720" y="3683302"/>
                  <a:pt x="2096834" y="3665893"/>
                  <a:pt x="2096834" y="3645358"/>
                </a:cubicBezTo>
                <a:cubicBezTo>
                  <a:pt x="2096834" y="3625282"/>
                  <a:pt x="2089978" y="3608561"/>
                  <a:pt x="2076270" y="3595196"/>
                </a:cubicBezTo>
                <a:cubicBezTo>
                  <a:pt x="2062560" y="3581831"/>
                  <a:pt x="2045840" y="3575149"/>
                  <a:pt x="2026108" y="3575149"/>
                </a:cubicBezTo>
                <a:close/>
                <a:moveTo>
                  <a:pt x="1725102" y="3575149"/>
                </a:moveTo>
                <a:cubicBezTo>
                  <a:pt x="1712598" y="3575149"/>
                  <a:pt x="1702014" y="3579135"/>
                  <a:pt x="1693354" y="3587108"/>
                </a:cubicBezTo>
                <a:cubicBezTo>
                  <a:pt x="1684692" y="3595081"/>
                  <a:pt x="1680362" y="3604976"/>
                  <a:pt x="1680362" y="3616792"/>
                </a:cubicBezTo>
                <a:cubicBezTo>
                  <a:pt x="1680362" y="3640769"/>
                  <a:pt x="1696480" y="3655109"/>
                  <a:pt x="1728716" y="3659813"/>
                </a:cubicBezTo>
                <a:cubicBezTo>
                  <a:pt x="1747646" y="3662566"/>
                  <a:pt x="1759262" y="3665549"/>
                  <a:pt x="1763564" y="3668761"/>
                </a:cubicBezTo>
                <a:cubicBezTo>
                  <a:pt x="1767866" y="3671973"/>
                  <a:pt x="1770016" y="3676734"/>
                  <a:pt x="1770016" y="3683044"/>
                </a:cubicBezTo>
                <a:cubicBezTo>
                  <a:pt x="1770016" y="3690616"/>
                  <a:pt x="1766402" y="3697212"/>
                  <a:pt x="1759176" y="3702833"/>
                </a:cubicBezTo>
                <a:cubicBezTo>
                  <a:pt x="1751948" y="3708455"/>
                  <a:pt x="1743916" y="3711265"/>
                  <a:pt x="1735084" y="3711265"/>
                </a:cubicBezTo>
                <a:cubicBezTo>
                  <a:pt x="1711796" y="3711265"/>
                  <a:pt x="1695218" y="3695032"/>
                  <a:pt x="1685352" y="3662566"/>
                </a:cubicBezTo>
                <a:lnTo>
                  <a:pt x="1679328" y="3662566"/>
                </a:lnTo>
                <a:lnTo>
                  <a:pt x="1679328" y="3713330"/>
                </a:lnTo>
                <a:lnTo>
                  <a:pt x="1685352" y="3713330"/>
                </a:lnTo>
                <a:lnTo>
                  <a:pt x="1697398" y="3703005"/>
                </a:lnTo>
                <a:cubicBezTo>
                  <a:pt x="1709558" y="3713675"/>
                  <a:pt x="1722120" y="3719009"/>
                  <a:pt x="1735084" y="3719009"/>
                </a:cubicBezTo>
                <a:cubicBezTo>
                  <a:pt x="1748276" y="3719009"/>
                  <a:pt x="1759318" y="3714535"/>
                  <a:pt x="1768210" y="3705587"/>
                </a:cubicBezTo>
                <a:cubicBezTo>
                  <a:pt x="1777100" y="3696638"/>
                  <a:pt x="1781546" y="3685453"/>
                  <a:pt x="1781546" y="3672031"/>
                </a:cubicBezTo>
                <a:cubicBezTo>
                  <a:pt x="1781546" y="3645071"/>
                  <a:pt x="1764394" y="3629469"/>
                  <a:pt x="1730094" y="3625225"/>
                </a:cubicBezTo>
                <a:cubicBezTo>
                  <a:pt x="1714490" y="3623160"/>
                  <a:pt x="1704596" y="3620664"/>
                  <a:pt x="1700408" y="3617739"/>
                </a:cubicBezTo>
                <a:cubicBezTo>
                  <a:pt x="1696222" y="3614813"/>
                  <a:pt x="1694128" y="3610827"/>
                  <a:pt x="1694128" y="3605779"/>
                </a:cubicBezTo>
                <a:cubicBezTo>
                  <a:pt x="1694128" y="3599813"/>
                  <a:pt x="1697082" y="3594508"/>
                  <a:pt x="1702990" y="3589862"/>
                </a:cubicBezTo>
                <a:cubicBezTo>
                  <a:pt x="1708898" y="3585215"/>
                  <a:pt x="1716270" y="3582892"/>
                  <a:pt x="1725102" y="3582892"/>
                </a:cubicBezTo>
                <a:cubicBezTo>
                  <a:pt x="1745524" y="3582892"/>
                  <a:pt x="1758372" y="3594078"/>
                  <a:pt x="1763650" y="3616448"/>
                </a:cubicBezTo>
                <a:lnTo>
                  <a:pt x="1770704" y="3616448"/>
                </a:lnTo>
                <a:lnTo>
                  <a:pt x="1770704" y="3577902"/>
                </a:lnTo>
                <a:lnTo>
                  <a:pt x="1765370" y="3577902"/>
                </a:lnTo>
                <a:cubicBezTo>
                  <a:pt x="1762960" y="3582376"/>
                  <a:pt x="1760608" y="3585818"/>
                  <a:pt x="1758314" y="3588227"/>
                </a:cubicBezTo>
                <a:cubicBezTo>
                  <a:pt x="1749366" y="3579508"/>
                  <a:pt x="1738296" y="3575149"/>
                  <a:pt x="1725102" y="3575149"/>
                </a:cubicBezTo>
                <a:close/>
                <a:moveTo>
                  <a:pt x="1406982" y="3575149"/>
                </a:moveTo>
                <a:cubicBezTo>
                  <a:pt x="1386562" y="3575149"/>
                  <a:pt x="1369468" y="3582433"/>
                  <a:pt x="1355702" y="3597003"/>
                </a:cubicBezTo>
                <a:cubicBezTo>
                  <a:pt x="1341936" y="3611573"/>
                  <a:pt x="1335052" y="3628494"/>
                  <a:pt x="1335052" y="3647767"/>
                </a:cubicBezTo>
                <a:cubicBezTo>
                  <a:pt x="1335052" y="3666467"/>
                  <a:pt x="1341764" y="3683015"/>
                  <a:pt x="1355186" y="3697413"/>
                </a:cubicBezTo>
                <a:cubicBezTo>
                  <a:pt x="1368608" y="3711810"/>
                  <a:pt x="1385014" y="3719009"/>
                  <a:pt x="1404402" y="3719009"/>
                </a:cubicBezTo>
                <a:cubicBezTo>
                  <a:pt x="1418626" y="3719009"/>
                  <a:pt x="1430788" y="3714650"/>
                  <a:pt x="1440882" y="3705931"/>
                </a:cubicBezTo>
                <a:cubicBezTo>
                  <a:pt x="1450978" y="3697212"/>
                  <a:pt x="1457746" y="3684535"/>
                  <a:pt x="1461188" y="3667901"/>
                </a:cubicBezTo>
                <a:lnTo>
                  <a:pt x="1453788" y="3667901"/>
                </a:lnTo>
                <a:cubicBezTo>
                  <a:pt x="1444612" y="3696811"/>
                  <a:pt x="1428664" y="3711265"/>
                  <a:pt x="1405950" y="3711265"/>
                </a:cubicBezTo>
                <a:cubicBezTo>
                  <a:pt x="1395166" y="3711265"/>
                  <a:pt x="1387422" y="3708426"/>
                  <a:pt x="1382720" y="3702747"/>
                </a:cubicBezTo>
                <a:cubicBezTo>
                  <a:pt x="1378016" y="3697069"/>
                  <a:pt x="1375118" y="3689268"/>
                  <a:pt x="1374028" y="3679344"/>
                </a:cubicBezTo>
                <a:cubicBezTo>
                  <a:pt x="1372940" y="3669421"/>
                  <a:pt x="1372394" y="3654077"/>
                  <a:pt x="1372394" y="3633312"/>
                </a:cubicBezTo>
                <a:cubicBezTo>
                  <a:pt x="1372394" y="3612548"/>
                  <a:pt x="1375290" y="3598953"/>
                  <a:pt x="1381084" y="3592529"/>
                </a:cubicBezTo>
                <a:cubicBezTo>
                  <a:pt x="1386878" y="3586104"/>
                  <a:pt x="1395740" y="3582892"/>
                  <a:pt x="1407672" y="3582892"/>
                </a:cubicBezTo>
                <a:cubicBezTo>
                  <a:pt x="1414440" y="3582892"/>
                  <a:pt x="1419946" y="3584068"/>
                  <a:pt x="1424190" y="3586420"/>
                </a:cubicBezTo>
                <a:cubicBezTo>
                  <a:pt x="1428436" y="3588772"/>
                  <a:pt x="1430558" y="3591496"/>
                  <a:pt x="1430558" y="3594594"/>
                </a:cubicBezTo>
                <a:cubicBezTo>
                  <a:pt x="1430558" y="3595856"/>
                  <a:pt x="1429152" y="3598207"/>
                  <a:pt x="1426342" y="3601649"/>
                </a:cubicBezTo>
                <a:cubicBezTo>
                  <a:pt x="1423532" y="3605091"/>
                  <a:pt x="1422126" y="3608590"/>
                  <a:pt x="1422126" y="3612146"/>
                </a:cubicBezTo>
                <a:cubicBezTo>
                  <a:pt x="1422126" y="3617194"/>
                  <a:pt x="1423760" y="3621267"/>
                  <a:pt x="1427030" y="3624364"/>
                </a:cubicBezTo>
                <a:cubicBezTo>
                  <a:pt x="1430300" y="3627462"/>
                  <a:pt x="1434402" y="3629010"/>
                  <a:pt x="1439334" y="3629010"/>
                </a:cubicBezTo>
                <a:cubicBezTo>
                  <a:pt x="1444382" y="3629010"/>
                  <a:pt x="1448484" y="3627175"/>
                  <a:pt x="1451638" y="3623504"/>
                </a:cubicBezTo>
                <a:cubicBezTo>
                  <a:pt x="1454792" y="3619833"/>
                  <a:pt x="1456370" y="3615703"/>
                  <a:pt x="1456370" y="3611114"/>
                </a:cubicBezTo>
                <a:cubicBezTo>
                  <a:pt x="1456370" y="3601936"/>
                  <a:pt x="1451782" y="3593647"/>
                  <a:pt x="1442604" y="3586248"/>
                </a:cubicBezTo>
                <a:cubicBezTo>
                  <a:pt x="1433426" y="3578848"/>
                  <a:pt x="1421552" y="3575149"/>
                  <a:pt x="1406982" y="3575149"/>
                </a:cubicBezTo>
                <a:close/>
                <a:moveTo>
                  <a:pt x="1124046" y="3575149"/>
                </a:moveTo>
                <a:cubicBezTo>
                  <a:pt x="1106380" y="3575149"/>
                  <a:pt x="1090864" y="3582032"/>
                  <a:pt x="1077498" y="3595798"/>
                </a:cubicBezTo>
                <a:cubicBezTo>
                  <a:pt x="1064132" y="3609565"/>
                  <a:pt x="1057450" y="3626544"/>
                  <a:pt x="1057450" y="3646735"/>
                </a:cubicBezTo>
                <a:cubicBezTo>
                  <a:pt x="1057450" y="3667499"/>
                  <a:pt x="1064276" y="3684736"/>
                  <a:pt x="1077928" y="3698445"/>
                </a:cubicBezTo>
                <a:cubicBezTo>
                  <a:pt x="1091580" y="3712154"/>
                  <a:pt x="1107642" y="3719009"/>
                  <a:pt x="1126112" y="3719009"/>
                </a:cubicBezTo>
                <a:cubicBezTo>
                  <a:pt x="1139074" y="3719009"/>
                  <a:pt x="1150834" y="3714936"/>
                  <a:pt x="1161388" y="3706791"/>
                </a:cubicBezTo>
                <a:cubicBezTo>
                  <a:pt x="1171942" y="3698646"/>
                  <a:pt x="1179112" y="3686027"/>
                  <a:pt x="1182898" y="3668933"/>
                </a:cubicBezTo>
                <a:lnTo>
                  <a:pt x="1175500" y="3668933"/>
                </a:lnTo>
                <a:cubicBezTo>
                  <a:pt x="1166894" y="3697155"/>
                  <a:pt x="1150432" y="3711265"/>
                  <a:pt x="1126112" y="3711265"/>
                </a:cubicBezTo>
                <a:cubicBezTo>
                  <a:pt x="1114296" y="3711265"/>
                  <a:pt x="1106092" y="3707336"/>
                  <a:pt x="1101504" y="3699478"/>
                </a:cubicBezTo>
                <a:cubicBezTo>
                  <a:pt x="1096914" y="3691619"/>
                  <a:pt x="1095022" y="3670711"/>
                  <a:pt x="1095824" y="3636754"/>
                </a:cubicBezTo>
                <a:lnTo>
                  <a:pt x="1182898" y="3636754"/>
                </a:lnTo>
                <a:cubicBezTo>
                  <a:pt x="1182096" y="3617481"/>
                  <a:pt x="1175930" y="3602395"/>
                  <a:pt x="1164400" y="3591496"/>
                </a:cubicBezTo>
                <a:cubicBezTo>
                  <a:pt x="1152870" y="3580598"/>
                  <a:pt x="1139420" y="3575149"/>
                  <a:pt x="1124046" y="3575149"/>
                </a:cubicBezTo>
                <a:close/>
                <a:moveTo>
                  <a:pt x="972628" y="3575149"/>
                </a:moveTo>
                <a:cubicBezTo>
                  <a:pt x="960124" y="3575149"/>
                  <a:pt x="949540" y="3579135"/>
                  <a:pt x="940878" y="3587108"/>
                </a:cubicBezTo>
                <a:cubicBezTo>
                  <a:pt x="932216" y="3595081"/>
                  <a:pt x="927886" y="3604976"/>
                  <a:pt x="927886" y="3616792"/>
                </a:cubicBezTo>
                <a:cubicBezTo>
                  <a:pt x="927886" y="3640769"/>
                  <a:pt x="944004" y="3655109"/>
                  <a:pt x="976242" y="3659813"/>
                </a:cubicBezTo>
                <a:cubicBezTo>
                  <a:pt x="995170" y="3662566"/>
                  <a:pt x="1006786" y="3665549"/>
                  <a:pt x="1011088" y="3668761"/>
                </a:cubicBezTo>
                <a:cubicBezTo>
                  <a:pt x="1015390" y="3671973"/>
                  <a:pt x="1017542" y="3676734"/>
                  <a:pt x="1017542" y="3683044"/>
                </a:cubicBezTo>
                <a:cubicBezTo>
                  <a:pt x="1017542" y="3690616"/>
                  <a:pt x="1013928" y="3697212"/>
                  <a:pt x="1006700" y="3702833"/>
                </a:cubicBezTo>
                <a:cubicBezTo>
                  <a:pt x="999472" y="3708455"/>
                  <a:pt x="991442" y="3711265"/>
                  <a:pt x="982608" y="3711265"/>
                </a:cubicBezTo>
                <a:cubicBezTo>
                  <a:pt x="959320" y="3711265"/>
                  <a:pt x="942742" y="3695032"/>
                  <a:pt x="932876" y="3662566"/>
                </a:cubicBezTo>
                <a:lnTo>
                  <a:pt x="926854" y="3662566"/>
                </a:lnTo>
                <a:lnTo>
                  <a:pt x="926854" y="3713330"/>
                </a:lnTo>
                <a:lnTo>
                  <a:pt x="932876" y="3713330"/>
                </a:lnTo>
                <a:lnTo>
                  <a:pt x="944922" y="3703005"/>
                </a:lnTo>
                <a:cubicBezTo>
                  <a:pt x="957082" y="3713675"/>
                  <a:pt x="969644" y="3719009"/>
                  <a:pt x="982608" y="3719009"/>
                </a:cubicBezTo>
                <a:cubicBezTo>
                  <a:pt x="995802" y="3719009"/>
                  <a:pt x="1006844" y="3714535"/>
                  <a:pt x="1015734" y="3705587"/>
                </a:cubicBezTo>
                <a:cubicBezTo>
                  <a:pt x="1024626" y="3696638"/>
                  <a:pt x="1029070" y="3685453"/>
                  <a:pt x="1029070" y="3672031"/>
                </a:cubicBezTo>
                <a:cubicBezTo>
                  <a:pt x="1029070" y="3645071"/>
                  <a:pt x="1011920" y="3629469"/>
                  <a:pt x="977618" y="3625225"/>
                </a:cubicBezTo>
                <a:cubicBezTo>
                  <a:pt x="962016" y="3623160"/>
                  <a:pt x="952122" y="3620664"/>
                  <a:pt x="947934" y="3617739"/>
                </a:cubicBezTo>
                <a:cubicBezTo>
                  <a:pt x="943746" y="3614813"/>
                  <a:pt x="941652" y="3610827"/>
                  <a:pt x="941652" y="3605779"/>
                </a:cubicBezTo>
                <a:cubicBezTo>
                  <a:pt x="941652" y="3599813"/>
                  <a:pt x="944606" y="3594508"/>
                  <a:pt x="950516" y="3589862"/>
                </a:cubicBezTo>
                <a:cubicBezTo>
                  <a:pt x="956424" y="3585215"/>
                  <a:pt x="963794" y="3582892"/>
                  <a:pt x="972628" y="3582892"/>
                </a:cubicBezTo>
                <a:cubicBezTo>
                  <a:pt x="993048" y="3582892"/>
                  <a:pt x="1005896" y="3594078"/>
                  <a:pt x="1011174" y="3616448"/>
                </a:cubicBezTo>
                <a:lnTo>
                  <a:pt x="1018230" y="3616448"/>
                </a:lnTo>
                <a:lnTo>
                  <a:pt x="1018230" y="3577902"/>
                </a:lnTo>
                <a:lnTo>
                  <a:pt x="1012896" y="3577902"/>
                </a:lnTo>
                <a:cubicBezTo>
                  <a:pt x="1010486" y="3582376"/>
                  <a:pt x="1008134" y="3585818"/>
                  <a:pt x="1005840" y="3588227"/>
                </a:cubicBezTo>
                <a:cubicBezTo>
                  <a:pt x="996892" y="3579508"/>
                  <a:pt x="985820" y="3575149"/>
                  <a:pt x="972628" y="3575149"/>
                </a:cubicBezTo>
                <a:close/>
                <a:moveTo>
                  <a:pt x="838296" y="3575149"/>
                </a:moveTo>
                <a:cubicBezTo>
                  <a:pt x="820630" y="3575149"/>
                  <a:pt x="805114" y="3582032"/>
                  <a:pt x="791748" y="3595798"/>
                </a:cubicBezTo>
                <a:cubicBezTo>
                  <a:pt x="778382" y="3609565"/>
                  <a:pt x="771700" y="3626544"/>
                  <a:pt x="771700" y="3646735"/>
                </a:cubicBezTo>
                <a:cubicBezTo>
                  <a:pt x="771700" y="3667499"/>
                  <a:pt x="778526" y="3684736"/>
                  <a:pt x="792178" y="3698445"/>
                </a:cubicBezTo>
                <a:cubicBezTo>
                  <a:pt x="805830" y="3712154"/>
                  <a:pt x="821892" y="3719009"/>
                  <a:pt x="840362" y="3719009"/>
                </a:cubicBezTo>
                <a:cubicBezTo>
                  <a:pt x="853324" y="3719009"/>
                  <a:pt x="865084" y="3714936"/>
                  <a:pt x="875638" y="3706791"/>
                </a:cubicBezTo>
                <a:cubicBezTo>
                  <a:pt x="886192" y="3698646"/>
                  <a:pt x="893362" y="3686027"/>
                  <a:pt x="897148" y="3668933"/>
                </a:cubicBezTo>
                <a:lnTo>
                  <a:pt x="889748" y="3668933"/>
                </a:lnTo>
                <a:cubicBezTo>
                  <a:pt x="881144" y="3697155"/>
                  <a:pt x="864682" y="3711265"/>
                  <a:pt x="840362" y="3711265"/>
                </a:cubicBezTo>
                <a:cubicBezTo>
                  <a:pt x="828544" y="3711265"/>
                  <a:pt x="820342" y="3707336"/>
                  <a:pt x="815754" y="3699478"/>
                </a:cubicBezTo>
                <a:cubicBezTo>
                  <a:pt x="811164" y="3691619"/>
                  <a:pt x="809272" y="3670711"/>
                  <a:pt x="810074" y="3636754"/>
                </a:cubicBezTo>
                <a:lnTo>
                  <a:pt x="897148" y="3636754"/>
                </a:lnTo>
                <a:cubicBezTo>
                  <a:pt x="896346" y="3617481"/>
                  <a:pt x="890180" y="3602395"/>
                  <a:pt x="878650" y="3591496"/>
                </a:cubicBezTo>
                <a:cubicBezTo>
                  <a:pt x="867120" y="3580598"/>
                  <a:pt x="853670" y="3575149"/>
                  <a:pt x="838296" y="3575149"/>
                </a:cubicBezTo>
                <a:close/>
                <a:moveTo>
                  <a:pt x="1869122" y="3540216"/>
                </a:moveTo>
                <a:cubicBezTo>
                  <a:pt x="1858108" y="3542166"/>
                  <a:pt x="1846924" y="3543141"/>
                  <a:pt x="1835566" y="3543141"/>
                </a:cubicBezTo>
                <a:lnTo>
                  <a:pt x="1835566" y="3579451"/>
                </a:lnTo>
                <a:lnTo>
                  <a:pt x="1804936" y="3579451"/>
                </a:lnTo>
                <a:lnTo>
                  <a:pt x="1804936" y="3588227"/>
                </a:lnTo>
                <a:lnTo>
                  <a:pt x="1835566" y="3588227"/>
                </a:lnTo>
                <a:lnTo>
                  <a:pt x="1835566" y="3671342"/>
                </a:lnTo>
                <a:cubicBezTo>
                  <a:pt x="1835566" y="3681552"/>
                  <a:pt x="1836168" y="3689640"/>
                  <a:pt x="1837372" y="3695606"/>
                </a:cubicBezTo>
                <a:cubicBezTo>
                  <a:pt x="1838578" y="3701571"/>
                  <a:pt x="1841818" y="3706590"/>
                  <a:pt x="1847096" y="3710663"/>
                </a:cubicBezTo>
                <a:cubicBezTo>
                  <a:pt x="1852372" y="3714736"/>
                  <a:pt x="1860632" y="3716772"/>
                  <a:pt x="1871876" y="3716772"/>
                </a:cubicBezTo>
                <a:cubicBezTo>
                  <a:pt x="1898606" y="3716772"/>
                  <a:pt x="1914610" y="3705644"/>
                  <a:pt x="1919886" y="3683388"/>
                </a:cubicBezTo>
                <a:lnTo>
                  <a:pt x="1912486" y="3683388"/>
                </a:lnTo>
                <a:cubicBezTo>
                  <a:pt x="1909848" y="3691074"/>
                  <a:pt x="1905976" y="3696753"/>
                  <a:pt x="1900872" y="3700424"/>
                </a:cubicBezTo>
                <a:cubicBezTo>
                  <a:pt x="1895766" y="3704095"/>
                  <a:pt x="1890460" y="3705931"/>
                  <a:pt x="1884954" y="3705931"/>
                </a:cubicBezTo>
                <a:cubicBezTo>
                  <a:pt x="1877726" y="3705931"/>
                  <a:pt x="1873280" y="3703636"/>
                  <a:pt x="1871618" y="3699048"/>
                </a:cubicBezTo>
                <a:cubicBezTo>
                  <a:pt x="1869954" y="3694459"/>
                  <a:pt x="1869122" y="3685912"/>
                  <a:pt x="1869122" y="3673407"/>
                </a:cubicBezTo>
                <a:lnTo>
                  <a:pt x="1869122" y="3588227"/>
                </a:lnTo>
                <a:lnTo>
                  <a:pt x="1909906" y="3588227"/>
                </a:lnTo>
                <a:lnTo>
                  <a:pt x="1909906" y="3579451"/>
                </a:lnTo>
                <a:lnTo>
                  <a:pt x="1869122" y="3579451"/>
                </a:lnTo>
                <a:close/>
                <a:moveTo>
                  <a:pt x="354666" y="3483945"/>
                </a:moveTo>
                <a:lnTo>
                  <a:pt x="348642" y="3562414"/>
                </a:lnTo>
                <a:lnTo>
                  <a:pt x="357418" y="3562414"/>
                </a:lnTo>
                <a:cubicBezTo>
                  <a:pt x="362810" y="3536143"/>
                  <a:pt x="369952" y="3517960"/>
                  <a:pt x="378844" y="3507864"/>
                </a:cubicBezTo>
                <a:cubicBezTo>
                  <a:pt x="387734" y="3497769"/>
                  <a:pt x="399406" y="3492721"/>
                  <a:pt x="413862" y="3492721"/>
                </a:cubicBezTo>
                <a:lnTo>
                  <a:pt x="432618" y="3492721"/>
                </a:lnTo>
                <a:lnTo>
                  <a:pt x="432618" y="3705931"/>
                </a:lnTo>
                <a:lnTo>
                  <a:pt x="391320" y="3705931"/>
                </a:lnTo>
                <a:lnTo>
                  <a:pt x="391320" y="3714707"/>
                </a:lnTo>
                <a:lnTo>
                  <a:pt x="514702" y="3714707"/>
                </a:lnTo>
                <a:lnTo>
                  <a:pt x="514702" y="3705931"/>
                </a:lnTo>
                <a:lnTo>
                  <a:pt x="473402" y="3705931"/>
                </a:lnTo>
                <a:lnTo>
                  <a:pt x="473402" y="3492721"/>
                </a:lnTo>
                <a:lnTo>
                  <a:pt x="492160" y="3492721"/>
                </a:lnTo>
                <a:cubicBezTo>
                  <a:pt x="506614" y="3492721"/>
                  <a:pt x="518288" y="3497769"/>
                  <a:pt x="527178" y="3507864"/>
                </a:cubicBezTo>
                <a:cubicBezTo>
                  <a:pt x="536070" y="3517960"/>
                  <a:pt x="543210" y="3536143"/>
                  <a:pt x="548602" y="3562414"/>
                </a:cubicBezTo>
                <a:lnTo>
                  <a:pt x="557378" y="3562414"/>
                </a:lnTo>
                <a:lnTo>
                  <a:pt x="551356" y="3483945"/>
                </a:lnTo>
                <a:close/>
                <a:moveTo>
                  <a:pt x="4895118" y="3481364"/>
                </a:moveTo>
                <a:cubicBezTo>
                  <a:pt x="4883646" y="3483084"/>
                  <a:pt x="4872116" y="3483945"/>
                  <a:pt x="4860530" y="3483945"/>
                </a:cubicBezTo>
                <a:lnTo>
                  <a:pt x="4829212" y="3483945"/>
                </a:lnTo>
                <a:lnTo>
                  <a:pt x="4829212" y="3492721"/>
                </a:lnTo>
                <a:lnTo>
                  <a:pt x="4860530" y="3492721"/>
                </a:lnTo>
                <a:lnTo>
                  <a:pt x="4860530" y="3599412"/>
                </a:lnTo>
                <a:lnTo>
                  <a:pt x="4859842" y="3599412"/>
                </a:lnTo>
                <a:cubicBezTo>
                  <a:pt x="4851352" y="3583236"/>
                  <a:pt x="4838102" y="3575149"/>
                  <a:pt x="4820090" y="3575149"/>
                </a:cubicBezTo>
                <a:cubicBezTo>
                  <a:pt x="4802424" y="3575149"/>
                  <a:pt x="4787080" y="3582491"/>
                  <a:pt x="4774058" y="3597175"/>
                </a:cubicBezTo>
                <a:cubicBezTo>
                  <a:pt x="4761038" y="3611859"/>
                  <a:pt x="4754528" y="3628953"/>
                  <a:pt x="4754528" y="3648455"/>
                </a:cubicBezTo>
                <a:cubicBezTo>
                  <a:pt x="4754528" y="3666696"/>
                  <a:pt x="4760694" y="3683015"/>
                  <a:pt x="4773026" y="3697413"/>
                </a:cubicBezTo>
                <a:cubicBezTo>
                  <a:pt x="4785358" y="3711810"/>
                  <a:pt x="4799612" y="3719009"/>
                  <a:pt x="4815788" y="3719009"/>
                </a:cubicBezTo>
                <a:cubicBezTo>
                  <a:pt x="4835980" y="3719009"/>
                  <a:pt x="4850664" y="3708856"/>
                  <a:pt x="4859842" y="3688551"/>
                </a:cubicBezTo>
                <a:lnTo>
                  <a:pt x="4860530" y="3688551"/>
                </a:lnTo>
                <a:lnTo>
                  <a:pt x="4860530" y="3716772"/>
                </a:lnTo>
                <a:cubicBezTo>
                  <a:pt x="4874068" y="3715395"/>
                  <a:pt x="4886916" y="3714707"/>
                  <a:pt x="4899076" y="3714707"/>
                </a:cubicBezTo>
                <a:lnTo>
                  <a:pt x="4918350" y="3714707"/>
                </a:lnTo>
                <a:lnTo>
                  <a:pt x="4918350" y="3705931"/>
                </a:lnTo>
                <a:lnTo>
                  <a:pt x="4895118" y="3705931"/>
                </a:lnTo>
                <a:close/>
                <a:moveTo>
                  <a:pt x="4547772" y="3481364"/>
                </a:moveTo>
                <a:cubicBezTo>
                  <a:pt x="4540544" y="3483084"/>
                  <a:pt x="4529016" y="3483945"/>
                  <a:pt x="4513184" y="3483945"/>
                </a:cubicBezTo>
                <a:lnTo>
                  <a:pt x="4489608" y="3483945"/>
                </a:lnTo>
                <a:lnTo>
                  <a:pt x="4489608" y="3492721"/>
                </a:lnTo>
                <a:lnTo>
                  <a:pt x="4514216" y="3492721"/>
                </a:lnTo>
                <a:lnTo>
                  <a:pt x="4514216" y="3705931"/>
                </a:lnTo>
                <a:lnTo>
                  <a:pt x="4489608" y="3705931"/>
                </a:lnTo>
                <a:lnTo>
                  <a:pt x="4489608" y="3714707"/>
                </a:lnTo>
                <a:lnTo>
                  <a:pt x="4572036" y="3714707"/>
                </a:lnTo>
                <a:lnTo>
                  <a:pt x="4572036" y="3705931"/>
                </a:lnTo>
                <a:lnTo>
                  <a:pt x="4547772" y="3705931"/>
                </a:lnTo>
                <a:close/>
                <a:moveTo>
                  <a:pt x="4442998" y="3481364"/>
                </a:moveTo>
                <a:cubicBezTo>
                  <a:pt x="4435770" y="3483084"/>
                  <a:pt x="4424240" y="3483945"/>
                  <a:pt x="4408408" y="3483945"/>
                </a:cubicBezTo>
                <a:lnTo>
                  <a:pt x="4384834" y="3483945"/>
                </a:lnTo>
                <a:lnTo>
                  <a:pt x="4384834" y="3492721"/>
                </a:lnTo>
                <a:lnTo>
                  <a:pt x="4409442" y="3492721"/>
                </a:lnTo>
                <a:lnTo>
                  <a:pt x="4409442" y="3705931"/>
                </a:lnTo>
                <a:lnTo>
                  <a:pt x="4384834" y="3705931"/>
                </a:lnTo>
                <a:lnTo>
                  <a:pt x="4384834" y="3714707"/>
                </a:lnTo>
                <a:lnTo>
                  <a:pt x="4467260" y="3714707"/>
                </a:lnTo>
                <a:lnTo>
                  <a:pt x="4467260" y="3705931"/>
                </a:lnTo>
                <a:lnTo>
                  <a:pt x="4442998" y="3705931"/>
                </a:lnTo>
                <a:close/>
                <a:moveTo>
                  <a:pt x="3655176" y="3481364"/>
                </a:moveTo>
                <a:cubicBezTo>
                  <a:pt x="3647144" y="3483084"/>
                  <a:pt x="3636016" y="3483945"/>
                  <a:pt x="3621792" y="3483945"/>
                </a:cubicBezTo>
                <a:lnTo>
                  <a:pt x="3597700" y="3483945"/>
                </a:lnTo>
                <a:lnTo>
                  <a:pt x="3597700" y="3492721"/>
                </a:lnTo>
                <a:lnTo>
                  <a:pt x="3621792" y="3492721"/>
                </a:lnTo>
                <a:lnTo>
                  <a:pt x="3621792" y="3705931"/>
                </a:lnTo>
                <a:lnTo>
                  <a:pt x="3597700" y="3705931"/>
                </a:lnTo>
                <a:lnTo>
                  <a:pt x="3597700" y="3714707"/>
                </a:lnTo>
                <a:lnTo>
                  <a:pt x="3622824" y="3714707"/>
                </a:lnTo>
                <a:cubicBezTo>
                  <a:pt x="3636476" y="3714707"/>
                  <a:pt x="3647260" y="3715395"/>
                  <a:pt x="3655176" y="3716772"/>
                </a:cubicBezTo>
                <a:lnTo>
                  <a:pt x="3655176" y="3687518"/>
                </a:lnTo>
                <a:lnTo>
                  <a:pt x="3655864" y="3687518"/>
                </a:lnTo>
                <a:cubicBezTo>
                  <a:pt x="3665730" y="3708512"/>
                  <a:pt x="3680414" y="3719009"/>
                  <a:pt x="3699916" y="3719009"/>
                </a:cubicBezTo>
                <a:cubicBezTo>
                  <a:pt x="3716092" y="3719009"/>
                  <a:pt x="3730318" y="3711552"/>
                  <a:pt x="3742594" y="3696638"/>
                </a:cubicBezTo>
                <a:cubicBezTo>
                  <a:pt x="3754868" y="3681725"/>
                  <a:pt x="3761006" y="3664975"/>
                  <a:pt x="3761006" y="3646391"/>
                </a:cubicBezTo>
                <a:cubicBezTo>
                  <a:pt x="3761006" y="3627462"/>
                  <a:pt x="3754754" y="3610855"/>
                  <a:pt x="3742250" y="3596573"/>
                </a:cubicBezTo>
                <a:cubicBezTo>
                  <a:pt x="3729744" y="3582290"/>
                  <a:pt x="3715060" y="3575149"/>
                  <a:pt x="3698196" y="3575149"/>
                </a:cubicBezTo>
                <a:cubicBezTo>
                  <a:pt x="3678580" y="3575149"/>
                  <a:pt x="3664468" y="3584211"/>
                  <a:pt x="3655864" y="3602337"/>
                </a:cubicBezTo>
                <a:lnTo>
                  <a:pt x="3655176" y="3602337"/>
                </a:lnTo>
                <a:close/>
                <a:moveTo>
                  <a:pt x="638676" y="3481364"/>
                </a:moveTo>
                <a:cubicBezTo>
                  <a:pt x="631104" y="3483084"/>
                  <a:pt x="619574" y="3483945"/>
                  <a:pt x="604088" y="3483945"/>
                </a:cubicBezTo>
                <a:lnTo>
                  <a:pt x="578276" y="3483945"/>
                </a:lnTo>
                <a:lnTo>
                  <a:pt x="578276" y="3492721"/>
                </a:lnTo>
                <a:lnTo>
                  <a:pt x="605120" y="3492721"/>
                </a:lnTo>
                <a:lnTo>
                  <a:pt x="605120" y="3705931"/>
                </a:lnTo>
                <a:lnTo>
                  <a:pt x="580856" y="3705931"/>
                </a:lnTo>
                <a:lnTo>
                  <a:pt x="580856" y="3714707"/>
                </a:lnTo>
                <a:lnTo>
                  <a:pt x="660874" y="3714707"/>
                </a:lnTo>
                <a:lnTo>
                  <a:pt x="660874" y="3705931"/>
                </a:lnTo>
                <a:lnTo>
                  <a:pt x="638676" y="3705931"/>
                </a:lnTo>
                <a:lnTo>
                  <a:pt x="638676" y="3668589"/>
                </a:lnTo>
                <a:cubicBezTo>
                  <a:pt x="638676" y="3648398"/>
                  <a:pt x="639680" y="3633857"/>
                  <a:pt x="641688" y="3624966"/>
                </a:cubicBezTo>
                <a:cubicBezTo>
                  <a:pt x="643696" y="3616075"/>
                  <a:pt x="648112" y="3607357"/>
                  <a:pt x="654938" y="3598810"/>
                </a:cubicBezTo>
                <a:cubicBezTo>
                  <a:pt x="661764" y="3590263"/>
                  <a:pt x="670168" y="3585990"/>
                  <a:pt x="680148" y="3585990"/>
                </a:cubicBezTo>
                <a:cubicBezTo>
                  <a:pt x="689440" y="3585990"/>
                  <a:pt x="694602" y="3589919"/>
                  <a:pt x="695636" y="3597777"/>
                </a:cubicBezTo>
                <a:cubicBezTo>
                  <a:pt x="696668" y="3605636"/>
                  <a:pt x="697184" y="3618857"/>
                  <a:pt x="697184" y="3637442"/>
                </a:cubicBezTo>
                <a:lnTo>
                  <a:pt x="697184" y="3705931"/>
                </a:lnTo>
                <a:lnTo>
                  <a:pt x="674986" y="3705931"/>
                </a:lnTo>
                <a:lnTo>
                  <a:pt x="674986" y="3714707"/>
                </a:lnTo>
                <a:lnTo>
                  <a:pt x="752766" y="3714707"/>
                </a:lnTo>
                <a:lnTo>
                  <a:pt x="752766" y="3705931"/>
                </a:lnTo>
                <a:lnTo>
                  <a:pt x="730568" y="3705931"/>
                </a:lnTo>
                <a:lnTo>
                  <a:pt x="730568" y="3640712"/>
                </a:lnTo>
                <a:cubicBezTo>
                  <a:pt x="730568" y="3623045"/>
                  <a:pt x="729450" y="3610196"/>
                  <a:pt x="727212" y="3602165"/>
                </a:cubicBezTo>
                <a:cubicBezTo>
                  <a:pt x="724976" y="3594135"/>
                  <a:pt x="719898" y="3587969"/>
                  <a:pt x="711984" y="3583667"/>
                </a:cubicBezTo>
                <a:cubicBezTo>
                  <a:pt x="704068" y="3579365"/>
                  <a:pt x="695922" y="3577214"/>
                  <a:pt x="687548" y="3577214"/>
                </a:cubicBezTo>
                <a:cubicBezTo>
                  <a:pt x="666898" y="3577214"/>
                  <a:pt x="650836" y="3588055"/>
                  <a:pt x="639364" y="3609737"/>
                </a:cubicBezTo>
                <a:lnTo>
                  <a:pt x="638676" y="3609737"/>
                </a:lnTo>
                <a:close/>
                <a:moveTo>
                  <a:pt x="3352482" y="3312472"/>
                </a:moveTo>
                <a:cubicBezTo>
                  <a:pt x="3360054" y="3312472"/>
                  <a:pt x="3366880" y="3314365"/>
                  <a:pt x="3372960" y="3318151"/>
                </a:cubicBezTo>
                <a:cubicBezTo>
                  <a:pt x="3379040" y="3321936"/>
                  <a:pt x="3382080" y="3327328"/>
                  <a:pt x="3382080" y="3334326"/>
                </a:cubicBezTo>
                <a:cubicBezTo>
                  <a:pt x="3382080" y="3346028"/>
                  <a:pt x="3376028" y="3356238"/>
                  <a:pt x="3363926" y="3364957"/>
                </a:cubicBezTo>
                <a:cubicBezTo>
                  <a:pt x="3351824" y="3373676"/>
                  <a:pt x="3336478" y="3378035"/>
                  <a:pt x="3317894" y="3378035"/>
                </a:cubicBezTo>
                <a:cubicBezTo>
                  <a:pt x="3288754" y="3378035"/>
                  <a:pt x="3274184" y="3367366"/>
                  <a:pt x="3274184" y="3346028"/>
                </a:cubicBezTo>
                <a:cubicBezTo>
                  <a:pt x="3274184" y="3332491"/>
                  <a:pt x="3279634" y="3322281"/>
                  <a:pt x="3290532" y="3315397"/>
                </a:cubicBezTo>
                <a:lnTo>
                  <a:pt x="3309118" y="3314709"/>
                </a:lnTo>
                <a:cubicBezTo>
                  <a:pt x="3314166" y="3314594"/>
                  <a:pt x="3321908" y="3314193"/>
                  <a:pt x="3332348" y="3313504"/>
                </a:cubicBezTo>
                <a:cubicBezTo>
                  <a:pt x="3342788" y="3312816"/>
                  <a:pt x="3349500" y="3312472"/>
                  <a:pt x="3352482" y="3312472"/>
                </a:cubicBezTo>
                <a:close/>
                <a:moveTo>
                  <a:pt x="5301572" y="3256545"/>
                </a:moveTo>
                <a:cubicBezTo>
                  <a:pt x="5295722" y="3256545"/>
                  <a:pt x="5290704" y="3258667"/>
                  <a:pt x="5286516" y="3262912"/>
                </a:cubicBezTo>
                <a:cubicBezTo>
                  <a:pt x="5282328" y="3267157"/>
                  <a:pt x="5280234" y="3272205"/>
                  <a:pt x="5280234" y="3278055"/>
                </a:cubicBezTo>
                <a:cubicBezTo>
                  <a:pt x="5280234" y="3284021"/>
                  <a:pt x="5282328" y="3289155"/>
                  <a:pt x="5286516" y="3293457"/>
                </a:cubicBezTo>
                <a:cubicBezTo>
                  <a:pt x="5290704" y="3297759"/>
                  <a:pt x="5295722" y="3299910"/>
                  <a:pt x="5301572" y="3299910"/>
                </a:cubicBezTo>
                <a:cubicBezTo>
                  <a:pt x="5307652" y="3299910"/>
                  <a:pt x="5312816" y="3297759"/>
                  <a:pt x="5317060" y="3293457"/>
                </a:cubicBezTo>
                <a:cubicBezTo>
                  <a:pt x="5321304" y="3289155"/>
                  <a:pt x="5323428" y="3284021"/>
                  <a:pt x="5323428" y="3278055"/>
                </a:cubicBezTo>
                <a:cubicBezTo>
                  <a:pt x="5323428" y="3272090"/>
                  <a:pt x="5321304" y="3267013"/>
                  <a:pt x="5317060" y="3262826"/>
                </a:cubicBezTo>
                <a:cubicBezTo>
                  <a:pt x="5312816" y="3258639"/>
                  <a:pt x="5307652" y="3256545"/>
                  <a:pt x="5301572" y="3256545"/>
                </a:cubicBezTo>
                <a:close/>
                <a:moveTo>
                  <a:pt x="2881860" y="3226259"/>
                </a:moveTo>
                <a:lnTo>
                  <a:pt x="2881860" y="3244843"/>
                </a:lnTo>
                <a:cubicBezTo>
                  <a:pt x="2881860" y="3252874"/>
                  <a:pt x="2880942" y="3259184"/>
                  <a:pt x="2879106" y="3263773"/>
                </a:cubicBezTo>
                <a:cubicBezTo>
                  <a:pt x="2877272" y="3268361"/>
                  <a:pt x="2873628" y="3272922"/>
                  <a:pt x="2868180" y="3277453"/>
                </a:cubicBezTo>
                <a:cubicBezTo>
                  <a:pt x="2862730" y="3281984"/>
                  <a:pt x="2856622" y="3284250"/>
                  <a:pt x="2849852" y="3284250"/>
                </a:cubicBezTo>
                <a:cubicBezTo>
                  <a:pt x="2844576" y="3284250"/>
                  <a:pt x="2839900" y="3282128"/>
                  <a:pt x="2835828" y="3277883"/>
                </a:cubicBezTo>
                <a:cubicBezTo>
                  <a:pt x="2831756" y="3273638"/>
                  <a:pt x="2829720" y="3267673"/>
                  <a:pt x="2829720" y="3259987"/>
                </a:cubicBezTo>
                <a:cubicBezTo>
                  <a:pt x="2829720" y="3249432"/>
                  <a:pt x="2833104" y="3241373"/>
                  <a:pt x="2839872" y="3235809"/>
                </a:cubicBezTo>
                <a:cubicBezTo>
                  <a:pt x="2846640" y="3230245"/>
                  <a:pt x="2860636" y="3227061"/>
                  <a:pt x="2881860" y="3226259"/>
                </a:cubicBezTo>
                <a:close/>
                <a:moveTo>
                  <a:pt x="3316518" y="3164825"/>
                </a:moveTo>
                <a:cubicBezTo>
                  <a:pt x="3324892" y="3164825"/>
                  <a:pt x="3331230" y="3166804"/>
                  <a:pt x="3335532" y="3170762"/>
                </a:cubicBezTo>
                <a:cubicBezTo>
                  <a:pt x="3339834" y="3174720"/>
                  <a:pt x="3341986" y="3183467"/>
                  <a:pt x="3341986" y="3197005"/>
                </a:cubicBezTo>
                <a:cubicBezTo>
                  <a:pt x="3341986" y="3218802"/>
                  <a:pt x="3340780" y="3232511"/>
                  <a:pt x="3338372" y="3238132"/>
                </a:cubicBezTo>
                <a:cubicBezTo>
                  <a:pt x="3335962" y="3243754"/>
                  <a:pt x="3328792" y="3246564"/>
                  <a:pt x="3316862" y="3246564"/>
                </a:cubicBezTo>
                <a:cubicBezTo>
                  <a:pt x="3305160" y="3246564"/>
                  <a:pt x="3298076" y="3243811"/>
                  <a:pt x="3295610" y="3238304"/>
                </a:cubicBezTo>
                <a:cubicBezTo>
                  <a:pt x="3293142" y="3232798"/>
                  <a:pt x="3291910" y="3220522"/>
                  <a:pt x="3291910" y="3201479"/>
                </a:cubicBezTo>
                <a:cubicBezTo>
                  <a:pt x="3291910" y="3188286"/>
                  <a:pt x="3293228" y="3178878"/>
                  <a:pt x="3295868" y="3173257"/>
                </a:cubicBezTo>
                <a:cubicBezTo>
                  <a:pt x="3298506" y="3167636"/>
                  <a:pt x="3305390" y="3164825"/>
                  <a:pt x="3316518" y="3164825"/>
                </a:cubicBezTo>
                <a:close/>
                <a:moveTo>
                  <a:pt x="5144972" y="3163793"/>
                </a:moveTo>
                <a:cubicBezTo>
                  <a:pt x="5157592" y="3163793"/>
                  <a:pt x="5167516" y="3168353"/>
                  <a:pt x="5174744" y="3177473"/>
                </a:cubicBezTo>
                <a:cubicBezTo>
                  <a:pt x="5181970" y="3186594"/>
                  <a:pt x="5185584" y="3200102"/>
                  <a:pt x="5185584" y="3217999"/>
                </a:cubicBezTo>
                <a:cubicBezTo>
                  <a:pt x="5185584" y="3236813"/>
                  <a:pt x="5184438" y="3250407"/>
                  <a:pt x="5182142" y="3258782"/>
                </a:cubicBezTo>
                <a:cubicBezTo>
                  <a:pt x="5179848" y="3267157"/>
                  <a:pt x="5175030" y="3274614"/>
                  <a:pt x="5167688" y="3281153"/>
                </a:cubicBezTo>
                <a:cubicBezTo>
                  <a:pt x="5160346" y="3287692"/>
                  <a:pt x="5151856" y="3290962"/>
                  <a:pt x="5142220" y="3290962"/>
                </a:cubicBezTo>
                <a:cubicBezTo>
                  <a:pt x="5133272" y="3290962"/>
                  <a:pt x="5126790" y="3287749"/>
                  <a:pt x="5122774" y="3281325"/>
                </a:cubicBezTo>
                <a:cubicBezTo>
                  <a:pt x="5118760" y="3274900"/>
                  <a:pt x="5116752" y="3259356"/>
                  <a:pt x="5116752" y="3234691"/>
                </a:cubicBezTo>
                <a:cubicBezTo>
                  <a:pt x="5116752" y="3206125"/>
                  <a:pt x="5118328" y="3187167"/>
                  <a:pt x="5121484" y="3177817"/>
                </a:cubicBezTo>
                <a:cubicBezTo>
                  <a:pt x="5124638" y="3168468"/>
                  <a:pt x="5132468" y="3163793"/>
                  <a:pt x="5144972" y="3163793"/>
                </a:cubicBezTo>
                <a:close/>
                <a:moveTo>
                  <a:pt x="4978514" y="3163793"/>
                </a:moveTo>
                <a:cubicBezTo>
                  <a:pt x="4987232" y="3163793"/>
                  <a:pt x="4994088" y="3165772"/>
                  <a:pt x="4999078" y="3169730"/>
                </a:cubicBezTo>
                <a:cubicBezTo>
                  <a:pt x="5004068" y="3173688"/>
                  <a:pt x="5007280" y="3179051"/>
                  <a:pt x="5008714" y="3185819"/>
                </a:cubicBezTo>
                <a:cubicBezTo>
                  <a:pt x="5010148" y="3192588"/>
                  <a:pt x="5010864" y="3206526"/>
                  <a:pt x="5010864" y="3227635"/>
                </a:cubicBezTo>
                <a:cubicBezTo>
                  <a:pt x="5010864" y="3248629"/>
                  <a:pt x="5010148" y="3262654"/>
                  <a:pt x="5008714" y="3269709"/>
                </a:cubicBezTo>
                <a:cubicBezTo>
                  <a:pt x="5007280" y="3276765"/>
                  <a:pt x="5003896" y="3282271"/>
                  <a:pt x="4998560" y="3286229"/>
                </a:cubicBezTo>
                <a:cubicBezTo>
                  <a:pt x="4993226" y="3290187"/>
                  <a:pt x="4986544" y="3292166"/>
                  <a:pt x="4978514" y="3292166"/>
                </a:cubicBezTo>
                <a:cubicBezTo>
                  <a:pt x="4970598" y="3292166"/>
                  <a:pt x="4964030" y="3290216"/>
                  <a:pt x="4958810" y="3286315"/>
                </a:cubicBezTo>
                <a:cubicBezTo>
                  <a:pt x="4953590" y="3282415"/>
                  <a:pt x="4950206" y="3277023"/>
                  <a:pt x="4948656" y="3270140"/>
                </a:cubicBezTo>
                <a:cubicBezTo>
                  <a:pt x="4947108" y="3263256"/>
                  <a:pt x="4946334" y="3249203"/>
                  <a:pt x="4946334" y="3227979"/>
                </a:cubicBezTo>
                <a:cubicBezTo>
                  <a:pt x="4946334" y="3206871"/>
                  <a:pt x="4946964" y="3192932"/>
                  <a:pt x="4948228" y="3186163"/>
                </a:cubicBezTo>
                <a:cubicBezTo>
                  <a:pt x="4949488" y="3179395"/>
                  <a:pt x="4952788" y="3173974"/>
                  <a:pt x="4958122" y="3169902"/>
                </a:cubicBezTo>
                <a:cubicBezTo>
                  <a:pt x="4963456" y="3165829"/>
                  <a:pt x="4970254" y="3163793"/>
                  <a:pt x="4978514" y="3163793"/>
                </a:cubicBezTo>
                <a:close/>
                <a:moveTo>
                  <a:pt x="4579900" y="3163793"/>
                </a:moveTo>
                <a:cubicBezTo>
                  <a:pt x="4596536" y="3163793"/>
                  <a:pt x="4604852" y="3172970"/>
                  <a:pt x="4604852" y="3191326"/>
                </a:cubicBezTo>
                <a:cubicBezTo>
                  <a:pt x="4604852" y="3195571"/>
                  <a:pt x="4604394" y="3201765"/>
                  <a:pt x="4603476" y="3209911"/>
                </a:cubicBezTo>
                <a:lnTo>
                  <a:pt x="4553400" y="3209911"/>
                </a:lnTo>
                <a:lnTo>
                  <a:pt x="4553400" y="3188401"/>
                </a:lnTo>
                <a:cubicBezTo>
                  <a:pt x="4553400" y="3180829"/>
                  <a:pt x="4555752" y="3174835"/>
                  <a:pt x="4560456" y="3170418"/>
                </a:cubicBezTo>
                <a:cubicBezTo>
                  <a:pt x="4565160" y="3166001"/>
                  <a:pt x="4571640" y="3163793"/>
                  <a:pt x="4579900" y="3163793"/>
                </a:cubicBezTo>
                <a:close/>
                <a:moveTo>
                  <a:pt x="4422784" y="3163793"/>
                </a:moveTo>
                <a:cubicBezTo>
                  <a:pt x="4428062" y="3163793"/>
                  <a:pt x="4432852" y="3165542"/>
                  <a:pt x="4437154" y="3169041"/>
                </a:cubicBezTo>
                <a:cubicBezTo>
                  <a:pt x="4441456" y="3172540"/>
                  <a:pt x="4444208" y="3177932"/>
                  <a:pt x="4445414" y="3185217"/>
                </a:cubicBezTo>
                <a:cubicBezTo>
                  <a:pt x="4446618" y="3192502"/>
                  <a:pt x="4447220" y="3206871"/>
                  <a:pt x="4447220" y="3228324"/>
                </a:cubicBezTo>
                <a:cubicBezTo>
                  <a:pt x="4447220" y="3253447"/>
                  <a:pt x="4445212" y="3269996"/>
                  <a:pt x="4441198" y="3277969"/>
                </a:cubicBezTo>
                <a:cubicBezTo>
                  <a:pt x="4437182" y="3285942"/>
                  <a:pt x="4430472" y="3289929"/>
                  <a:pt x="4421064" y="3289929"/>
                </a:cubicBezTo>
                <a:cubicBezTo>
                  <a:pt x="4412000" y="3289929"/>
                  <a:pt x="4403770" y="3287147"/>
                  <a:pt x="4396370" y="3281583"/>
                </a:cubicBezTo>
                <a:cubicBezTo>
                  <a:pt x="4388970" y="3276019"/>
                  <a:pt x="4384296" y="3269394"/>
                  <a:pt x="4382346" y="3261707"/>
                </a:cubicBezTo>
                <a:cubicBezTo>
                  <a:pt x="4380396" y="3254021"/>
                  <a:pt x="4379420" y="3242893"/>
                  <a:pt x="4379420" y="3228324"/>
                </a:cubicBezTo>
                <a:cubicBezTo>
                  <a:pt x="4379420" y="3214442"/>
                  <a:pt x="4380452" y="3203945"/>
                  <a:pt x="4382518" y="3196832"/>
                </a:cubicBezTo>
                <a:cubicBezTo>
                  <a:pt x="4384582" y="3189720"/>
                  <a:pt x="4389000" y="3182435"/>
                  <a:pt x="4395768" y="3174978"/>
                </a:cubicBezTo>
                <a:cubicBezTo>
                  <a:pt x="4402536" y="3167521"/>
                  <a:pt x="4411542" y="3163793"/>
                  <a:pt x="4422784" y="3163793"/>
                </a:cubicBezTo>
                <a:close/>
                <a:moveTo>
                  <a:pt x="3760750" y="3163793"/>
                </a:moveTo>
                <a:cubicBezTo>
                  <a:pt x="3777384" y="3163793"/>
                  <a:pt x="3785702" y="3172970"/>
                  <a:pt x="3785702" y="3191326"/>
                </a:cubicBezTo>
                <a:cubicBezTo>
                  <a:pt x="3785702" y="3195571"/>
                  <a:pt x="3785244" y="3201765"/>
                  <a:pt x="3784326" y="3209911"/>
                </a:cubicBezTo>
                <a:lnTo>
                  <a:pt x="3734250" y="3209911"/>
                </a:lnTo>
                <a:lnTo>
                  <a:pt x="3734250" y="3188401"/>
                </a:lnTo>
                <a:cubicBezTo>
                  <a:pt x="3734250" y="3180829"/>
                  <a:pt x="3736602" y="3174835"/>
                  <a:pt x="3741306" y="3170418"/>
                </a:cubicBezTo>
                <a:cubicBezTo>
                  <a:pt x="3746008" y="3166001"/>
                  <a:pt x="3752490" y="3163793"/>
                  <a:pt x="3760750" y="3163793"/>
                </a:cubicBezTo>
                <a:close/>
                <a:moveTo>
                  <a:pt x="2284376" y="3163793"/>
                </a:moveTo>
                <a:cubicBezTo>
                  <a:pt x="2301010" y="3163793"/>
                  <a:pt x="2309328" y="3172970"/>
                  <a:pt x="2309328" y="3191326"/>
                </a:cubicBezTo>
                <a:cubicBezTo>
                  <a:pt x="2309328" y="3195571"/>
                  <a:pt x="2308868" y="3201765"/>
                  <a:pt x="2307950" y="3209911"/>
                </a:cubicBezTo>
                <a:lnTo>
                  <a:pt x="2257874" y="3209911"/>
                </a:lnTo>
                <a:lnTo>
                  <a:pt x="2257874" y="3188401"/>
                </a:lnTo>
                <a:cubicBezTo>
                  <a:pt x="2257874" y="3180829"/>
                  <a:pt x="2260226" y="3174835"/>
                  <a:pt x="2264930" y="3170418"/>
                </a:cubicBezTo>
                <a:cubicBezTo>
                  <a:pt x="2269634" y="3166001"/>
                  <a:pt x="2276116" y="3163793"/>
                  <a:pt x="2284376" y="3163793"/>
                </a:cubicBezTo>
                <a:close/>
                <a:moveTo>
                  <a:pt x="1959088" y="3163793"/>
                </a:moveTo>
                <a:cubicBezTo>
                  <a:pt x="1967808" y="3163793"/>
                  <a:pt x="1974662" y="3165772"/>
                  <a:pt x="1979652" y="3169730"/>
                </a:cubicBezTo>
                <a:cubicBezTo>
                  <a:pt x="1984642" y="3173688"/>
                  <a:pt x="1987854" y="3179051"/>
                  <a:pt x="1989288" y="3185819"/>
                </a:cubicBezTo>
                <a:cubicBezTo>
                  <a:pt x="1990722" y="3192588"/>
                  <a:pt x="1991440" y="3206526"/>
                  <a:pt x="1991440" y="3227635"/>
                </a:cubicBezTo>
                <a:cubicBezTo>
                  <a:pt x="1991440" y="3248629"/>
                  <a:pt x="1990722" y="3262654"/>
                  <a:pt x="1989288" y="3269709"/>
                </a:cubicBezTo>
                <a:cubicBezTo>
                  <a:pt x="1987854" y="3276765"/>
                  <a:pt x="1984470" y="3282271"/>
                  <a:pt x="1979136" y="3286229"/>
                </a:cubicBezTo>
                <a:cubicBezTo>
                  <a:pt x="1973802" y="3290187"/>
                  <a:pt x="1967120" y="3292166"/>
                  <a:pt x="1959088" y="3292166"/>
                </a:cubicBezTo>
                <a:cubicBezTo>
                  <a:pt x="1951172" y="3292166"/>
                  <a:pt x="1944604" y="3290216"/>
                  <a:pt x="1939384" y="3286315"/>
                </a:cubicBezTo>
                <a:cubicBezTo>
                  <a:pt x="1934166" y="3282415"/>
                  <a:pt x="1930780" y="3277023"/>
                  <a:pt x="1929232" y="3270140"/>
                </a:cubicBezTo>
                <a:cubicBezTo>
                  <a:pt x="1927684" y="3263256"/>
                  <a:pt x="1926908" y="3249203"/>
                  <a:pt x="1926908" y="3227979"/>
                </a:cubicBezTo>
                <a:cubicBezTo>
                  <a:pt x="1926908" y="3206871"/>
                  <a:pt x="1927540" y="3192932"/>
                  <a:pt x="1928802" y="3186163"/>
                </a:cubicBezTo>
                <a:cubicBezTo>
                  <a:pt x="1930064" y="3179395"/>
                  <a:pt x="1933362" y="3173974"/>
                  <a:pt x="1938696" y="3169902"/>
                </a:cubicBezTo>
                <a:cubicBezTo>
                  <a:pt x="1944032" y="3165829"/>
                  <a:pt x="1950828" y="3163793"/>
                  <a:pt x="1959088" y="3163793"/>
                </a:cubicBezTo>
                <a:close/>
                <a:moveTo>
                  <a:pt x="1379500" y="3163793"/>
                </a:moveTo>
                <a:cubicBezTo>
                  <a:pt x="1396136" y="3163793"/>
                  <a:pt x="1404452" y="3172970"/>
                  <a:pt x="1404452" y="3191326"/>
                </a:cubicBezTo>
                <a:cubicBezTo>
                  <a:pt x="1404452" y="3195571"/>
                  <a:pt x="1403994" y="3201765"/>
                  <a:pt x="1403076" y="3209911"/>
                </a:cubicBezTo>
                <a:lnTo>
                  <a:pt x="1353000" y="3209911"/>
                </a:lnTo>
                <a:lnTo>
                  <a:pt x="1353000" y="3188401"/>
                </a:lnTo>
                <a:cubicBezTo>
                  <a:pt x="1353000" y="3180829"/>
                  <a:pt x="1355352" y="3174835"/>
                  <a:pt x="1360056" y="3170418"/>
                </a:cubicBezTo>
                <a:cubicBezTo>
                  <a:pt x="1364758" y="3166001"/>
                  <a:pt x="1371240" y="3163793"/>
                  <a:pt x="1379500" y="3163793"/>
                </a:cubicBezTo>
                <a:close/>
                <a:moveTo>
                  <a:pt x="1192098" y="3163793"/>
                </a:moveTo>
                <a:cubicBezTo>
                  <a:pt x="1204718" y="3163793"/>
                  <a:pt x="1214640" y="3168353"/>
                  <a:pt x="1221868" y="3177473"/>
                </a:cubicBezTo>
                <a:cubicBezTo>
                  <a:pt x="1229096" y="3186594"/>
                  <a:pt x="1232710" y="3200102"/>
                  <a:pt x="1232710" y="3217999"/>
                </a:cubicBezTo>
                <a:cubicBezTo>
                  <a:pt x="1232710" y="3236813"/>
                  <a:pt x="1231562" y="3250407"/>
                  <a:pt x="1229268" y="3258782"/>
                </a:cubicBezTo>
                <a:cubicBezTo>
                  <a:pt x="1226974" y="3267157"/>
                  <a:pt x="1222156" y="3274614"/>
                  <a:pt x="1214812" y="3281153"/>
                </a:cubicBezTo>
                <a:cubicBezTo>
                  <a:pt x="1207470" y="3287692"/>
                  <a:pt x="1198982" y="3290962"/>
                  <a:pt x="1189344" y="3290962"/>
                </a:cubicBezTo>
                <a:cubicBezTo>
                  <a:pt x="1180396" y="3290962"/>
                  <a:pt x="1173914" y="3287749"/>
                  <a:pt x="1169900" y="3281325"/>
                </a:cubicBezTo>
                <a:cubicBezTo>
                  <a:pt x="1165884" y="3274900"/>
                  <a:pt x="1163876" y="3259356"/>
                  <a:pt x="1163876" y="3234691"/>
                </a:cubicBezTo>
                <a:cubicBezTo>
                  <a:pt x="1163876" y="3206125"/>
                  <a:pt x="1165454" y="3187167"/>
                  <a:pt x="1168608" y="3177817"/>
                </a:cubicBezTo>
                <a:cubicBezTo>
                  <a:pt x="1171764" y="3168468"/>
                  <a:pt x="1179594" y="3163793"/>
                  <a:pt x="1192098" y="3163793"/>
                </a:cubicBezTo>
                <a:close/>
                <a:moveTo>
                  <a:pt x="749414" y="3163793"/>
                </a:moveTo>
                <a:cubicBezTo>
                  <a:pt x="758132" y="3163793"/>
                  <a:pt x="764986" y="3165772"/>
                  <a:pt x="769978" y="3169730"/>
                </a:cubicBezTo>
                <a:cubicBezTo>
                  <a:pt x="774968" y="3173688"/>
                  <a:pt x="778180" y="3179051"/>
                  <a:pt x="779614" y="3185819"/>
                </a:cubicBezTo>
                <a:cubicBezTo>
                  <a:pt x="781048" y="3192588"/>
                  <a:pt x="781764" y="3206526"/>
                  <a:pt x="781764" y="3227635"/>
                </a:cubicBezTo>
                <a:cubicBezTo>
                  <a:pt x="781764" y="3248629"/>
                  <a:pt x="781048" y="3262654"/>
                  <a:pt x="779614" y="3269709"/>
                </a:cubicBezTo>
                <a:cubicBezTo>
                  <a:pt x="778180" y="3276765"/>
                  <a:pt x="774796" y="3282271"/>
                  <a:pt x="769462" y="3286229"/>
                </a:cubicBezTo>
                <a:cubicBezTo>
                  <a:pt x="764126" y="3290187"/>
                  <a:pt x="757444" y="3292166"/>
                  <a:pt x="749414" y="3292166"/>
                </a:cubicBezTo>
                <a:cubicBezTo>
                  <a:pt x="741498" y="3292166"/>
                  <a:pt x="734930" y="3290216"/>
                  <a:pt x="729710" y="3286315"/>
                </a:cubicBezTo>
                <a:cubicBezTo>
                  <a:pt x="724490" y="3282415"/>
                  <a:pt x="721106" y="3277023"/>
                  <a:pt x="719558" y="3270140"/>
                </a:cubicBezTo>
                <a:cubicBezTo>
                  <a:pt x="718008" y="3263256"/>
                  <a:pt x="717234" y="3249203"/>
                  <a:pt x="717234" y="3227979"/>
                </a:cubicBezTo>
                <a:cubicBezTo>
                  <a:pt x="717234" y="3206871"/>
                  <a:pt x="717864" y="3192932"/>
                  <a:pt x="719126" y="3186163"/>
                </a:cubicBezTo>
                <a:cubicBezTo>
                  <a:pt x="720388" y="3179395"/>
                  <a:pt x="723688" y="3173974"/>
                  <a:pt x="729022" y="3169902"/>
                </a:cubicBezTo>
                <a:cubicBezTo>
                  <a:pt x="734356" y="3165829"/>
                  <a:pt x="741154" y="3163793"/>
                  <a:pt x="749414" y="3163793"/>
                </a:cubicBezTo>
                <a:close/>
                <a:moveTo>
                  <a:pt x="450860" y="3163793"/>
                </a:moveTo>
                <a:cubicBezTo>
                  <a:pt x="456136" y="3163793"/>
                  <a:pt x="460926" y="3165542"/>
                  <a:pt x="465228" y="3169041"/>
                </a:cubicBezTo>
                <a:cubicBezTo>
                  <a:pt x="469530" y="3172540"/>
                  <a:pt x="472284" y="3177932"/>
                  <a:pt x="473488" y="3185217"/>
                </a:cubicBezTo>
                <a:cubicBezTo>
                  <a:pt x="474692" y="3192502"/>
                  <a:pt x="475296" y="3206871"/>
                  <a:pt x="475296" y="3228324"/>
                </a:cubicBezTo>
                <a:cubicBezTo>
                  <a:pt x="475296" y="3253447"/>
                  <a:pt x="473288" y="3269996"/>
                  <a:pt x="469272" y="3277969"/>
                </a:cubicBezTo>
                <a:cubicBezTo>
                  <a:pt x="465258" y="3285942"/>
                  <a:pt x="458546" y="3289929"/>
                  <a:pt x="449138" y="3289929"/>
                </a:cubicBezTo>
                <a:cubicBezTo>
                  <a:pt x="440076" y="3289929"/>
                  <a:pt x="431844" y="3287147"/>
                  <a:pt x="424444" y="3281583"/>
                </a:cubicBezTo>
                <a:cubicBezTo>
                  <a:pt x="417046" y="3276019"/>
                  <a:pt x="412370" y="3269394"/>
                  <a:pt x="410420" y="3261707"/>
                </a:cubicBezTo>
                <a:cubicBezTo>
                  <a:pt x="408470" y="3254021"/>
                  <a:pt x="407494" y="3242893"/>
                  <a:pt x="407494" y="3228324"/>
                </a:cubicBezTo>
                <a:cubicBezTo>
                  <a:pt x="407494" y="3214442"/>
                  <a:pt x="408528" y="3203945"/>
                  <a:pt x="410592" y="3196832"/>
                </a:cubicBezTo>
                <a:cubicBezTo>
                  <a:pt x="412658" y="3189720"/>
                  <a:pt x="417074" y="3182435"/>
                  <a:pt x="423842" y="3174978"/>
                </a:cubicBezTo>
                <a:cubicBezTo>
                  <a:pt x="430612" y="3167521"/>
                  <a:pt x="439616" y="3163793"/>
                  <a:pt x="450860" y="3163793"/>
                </a:cubicBezTo>
                <a:close/>
                <a:moveTo>
                  <a:pt x="3508190" y="3160351"/>
                </a:moveTo>
                <a:lnTo>
                  <a:pt x="3508190" y="3169127"/>
                </a:lnTo>
                <a:lnTo>
                  <a:pt x="3529012" y="3169127"/>
                </a:lnTo>
                <a:lnTo>
                  <a:pt x="3595264" y="3300942"/>
                </a:lnTo>
                <a:lnTo>
                  <a:pt x="3599738" y="3300942"/>
                </a:lnTo>
                <a:lnTo>
                  <a:pt x="3664956" y="3169127"/>
                </a:lnTo>
                <a:lnTo>
                  <a:pt x="3686122" y="3169127"/>
                </a:lnTo>
                <a:lnTo>
                  <a:pt x="3686122" y="3160351"/>
                </a:lnTo>
                <a:lnTo>
                  <a:pt x="3630196" y="3160351"/>
                </a:lnTo>
                <a:lnTo>
                  <a:pt x="3630196" y="3169127"/>
                </a:lnTo>
                <a:lnTo>
                  <a:pt x="3656180" y="3169127"/>
                </a:lnTo>
                <a:lnTo>
                  <a:pt x="3611784" y="3260675"/>
                </a:lnTo>
                <a:lnTo>
                  <a:pt x="3566698" y="3169127"/>
                </a:lnTo>
                <a:lnTo>
                  <a:pt x="3592682" y="3169127"/>
                </a:lnTo>
                <a:lnTo>
                  <a:pt x="3592682" y="3160351"/>
                </a:lnTo>
                <a:close/>
                <a:moveTo>
                  <a:pt x="2031814" y="3160351"/>
                </a:moveTo>
                <a:lnTo>
                  <a:pt x="2031814" y="3169127"/>
                </a:lnTo>
                <a:lnTo>
                  <a:pt x="2052636" y="3169127"/>
                </a:lnTo>
                <a:lnTo>
                  <a:pt x="2118888" y="3300942"/>
                </a:lnTo>
                <a:lnTo>
                  <a:pt x="2123362" y="3300942"/>
                </a:lnTo>
                <a:lnTo>
                  <a:pt x="2188582" y="3169127"/>
                </a:lnTo>
                <a:lnTo>
                  <a:pt x="2209748" y="3169127"/>
                </a:lnTo>
                <a:lnTo>
                  <a:pt x="2209748" y="3160351"/>
                </a:lnTo>
                <a:lnTo>
                  <a:pt x="2153820" y="3160351"/>
                </a:lnTo>
                <a:lnTo>
                  <a:pt x="2153820" y="3169127"/>
                </a:lnTo>
                <a:lnTo>
                  <a:pt x="2179806" y="3169127"/>
                </a:lnTo>
                <a:lnTo>
                  <a:pt x="2135408" y="3260675"/>
                </a:lnTo>
                <a:lnTo>
                  <a:pt x="2090322" y="3169127"/>
                </a:lnTo>
                <a:lnTo>
                  <a:pt x="2116306" y="3169127"/>
                </a:lnTo>
                <a:lnTo>
                  <a:pt x="2116306" y="3160351"/>
                </a:lnTo>
                <a:close/>
                <a:moveTo>
                  <a:pt x="822140" y="3160351"/>
                </a:moveTo>
                <a:lnTo>
                  <a:pt x="822140" y="3169127"/>
                </a:lnTo>
                <a:lnTo>
                  <a:pt x="842962" y="3169127"/>
                </a:lnTo>
                <a:lnTo>
                  <a:pt x="909214" y="3300942"/>
                </a:lnTo>
                <a:lnTo>
                  <a:pt x="913688" y="3300942"/>
                </a:lnTo>
                <a:lnTo>
                  <a:pt x="978906" y="3169127"/>
                </a:lnTo>
                <a:lnTo>
                  <a:pt x="1000072" y="3169127"/>
                </a:lnTo>
                <a:lnTo>
                  <a:pt x="1000072" y="3160351"/>
                </a:lnTo>
                <a:lnTo>
                  <a:pt x="944146" y="3160351"/>
                </a:lnTo>
                <a:lnTo>
                  <a:pt x="944146" y="3169127"/>
                </a:lnTo>
                <a:lnTo>
                  <a:pt x="970130" y="3169127"/>
                </a:lnTo>
                <a:lnTo>
                  <a:pt x="925732" y="3260675"/>
                </a:lnTo>
                <a:lnTo>
                  <a:pt x="880648" y="3169127"/>
                </a:lnTo>
                <a:lnTo>
                  <a:pt x="906632" y="3169127"/>
                </a:lnTo>
                <a:lnTo>
                  <a:pt x="906632" y="3160351"/>
                </a:lnTo>
                <a:close/>
                <a:moveTo>
                  <a:pt x="4721976" y="3158114"/>
                </a:moveTo>
                <a:cubicBezTo>
                  <a:pt x="4714404" y="3159605"/>
                  <a:pt x="4703390" y="3160351"/>
                  <a:pt x="4688936" y="3160351"/>
                </a:cubicBezTo>
                <a:lnTo>
                  <a:pt x="4660714" y="3160351"/>
                </a:lnTo>
                <a:lnTo>
                  <a:pt x="4660714" y="3169127"/>
                </a:lnTo>
                <a:lnTo>
                  <a:pt x="4688592" y="3169127"/>
                </a:lnTo>
                <a:lnTo>
                  <a:pt x="4688592" y="3286832"/>
                </a:lnTo>
                <a:lnTo>
                  <a:pt x="4660714" y="3286832"/>
                </a:lnTo>
                <a:lnTo>
                  <a:pt x="4660714" y="3295608"/>
                </a:lnTo>
                <a:lnTo>
                  <a:pt x="4750542" y="3295608"/>
                </a:lnTo>
                <a:lnTo>
                  <a:pt x="4750542" y="3286832"/>
                </a:lnTo>
                <a:lnTo>
                  <a:pt x="4721976" y="3286832"/>
                </a:lnTo>
                <a:lnTo>
                  <a:pt x="4721976" y="3234002"/>
                </a:lnTo>
                <a:cubicBezTo>
                  <a:pt x="4721976" y="3213008"/>
                  <a:pt x="4724900" y="3197406"/>
                  <a:pt x="4730752" y="3187196"/>
                </a:cubicBezTo>
                <a:cubicBezTo>
                  <a:pt x="4736602" y="3176986"/>
                  <a:pt x="4741420" y="3171881"/>
                  <a:pt x="4745208" y="3171881"/>
                </a:cubicBezTo>
                <a:cubicBezTo>
                  <a:pt x="4747616" y="3171881"/>
                  <a:pt x="4748820" y="3173200"/>
                  <a:pt x="4748820" y="3175838"/>
                </a:cubicBezTo>
                <a:lnTo>
                  <a:pt x="4748132" y="3183238"/>
                </a:lnTo>
                <a:cubicBezTo>
                  <a:pt x="4748132" y="3193104"/>
                  <a:pt x="4753066" y="3198037"/>
                  <a:pt x="4762932" y="3198037"/>
                </a:cubicBezTo>
                <a:cubicBezTo>
                  <a:pt x="4768324" y="3198037"/>
                  <a:pt x="4772712" y="3196345"/>
                  <a:pt x="4776096" y="3192961"/>
                </a:cubicBezTo>
                <a:cubicBezTo>
                  <a:pt x="4779480" y="3189576"/>
                  <a:pt x="4781172" y="3185131"/>
                  <a:pt x="4781172" y="3179624"/>
                </a:cubicBezTo>
                <a:cubicBezTo>
                  <a:pt x="4781172" y="3173659"/>
                  <a:pt x="4779078" y="3168582"/>
                  <a:pt x="4774892" y="3164395"/>
                </a:cubicBezTo>
                <a:cubicBezTo>
                  <a:pt x="4770704" y="3160208"/>
                  <a:pt x="4765168" y="3158114"/>
                  <a:pt x="4758284" y="3158114"/>
                </a:cubicBezTo>
                <a:cubicBezTo>
                  <a:pt x="4742568" y="3158114"/>
                  <a:pt x="4730694" y="3168955"/>
                  <a:pt x="4722664" y="3190638"/>
                </a:cubicBezTo>
                <a:lnTo>
                  <a:pt x="4721976" y="3190638"/>
                </a:lnTo>
                <a:close/>
                <a:moveTo>
                  <a:pt x="2866028" y="3158114"/>
                </a:moveTo>
                <a:cubicBezTo>
                  <a:pt x="2846870" y="3158114"/>
                  <a:pt x="2831928" y="3161240"/>
                  <a:pt x="2821200" y="3167493"/>
                </a:cubicBezTo>
                <a:cubicBezTo>
                  <a:pt x="2810474" y="3173745"/>
                  <a:pt x="2805112" y="3181460"/>
                  <a:pt x="2805112" y="3190638"/>
                </a:cubicBezTo>
                <a:cubicBezTo>
                  <a:pt x="2805112" y="3194882"/>
                  <a:pt x="2806488" y="3198582"/>
                  <a:pt x="2809242" y="3201737"/>
                </a:cubicBezTo>
                <a:cubicBezTo>
                  <a:pt x="2811994" y="3204892"/>
                  <a:pt x="2815896" y="3206469"/>
                  <a:pt x="2820942" y="3206469"/>
                </a:cubicBezTo>
                <a:cubicBezTo>
                  <a:pt x="2824844" y="3206469"/>
                  <a:pt x="2828342" y="3205236"/>
                  <a:pt x="2831440" y="3202769"/>
                </a:cubicBezTo>
                <a:cubicBezTo>
                  <a:pt x="2834538" y="3200303"/>
                  <a:pt x="2836086" y="3196718"/>
                  <a:pt x="2836086" y="3192014"/>
                </a:cubicBezTo>
                <a:cubicBezTo>
                  <a:pt x="2836086" y="3188687"/>
                  <a:pt x="2835312" y="3185791"/>
                  <a:pt x="2833764" y="3183324"/>
                </a:cubicBezTo>
                <a:cubicBezTo>
                  <a:pt x="2832214" y="3180858"/>
                  <a:pt x="2831440" y="3178592"/>
                  <a:pt x="2831440" y="3176527"/>
                </a:cubicBezTo>
                <a:cubicBezTo>
                  <a:pt x="2831440" y="3169414"/>
                  <a:pt x="2840732" y="3165858"/>
                  <a:pt x="2859318" y="3165858"/>
                </a:cubicBezTo>
                <a:cubicBezTo>
                  <a:pt x="2869642" y="3165858"/>
                  <a:pt x="2875980" y="3168095"/>
                  <a:pt x="2878332" y="3172569"/>
                </a:cubicBezTo>
                <a:cubicBezTo>
                  <a:pt x="2880684" y="3177043"/>
                  <a:pt x="2881860" y="3186450"/>
                  <a:pt x="2881860" y="3200790"/>
                </a:cubicBezTo>
                <a:lnTo>
                  <a:pt x="2881860" y="3218343"/>
                </a:lnTo>
                <a:cubicBezTo>
                  <a:pt x="2824270" y="3221096"/>
                  <a:pt x="2795474" y="3237100"/>
                  <a:pt x="2795474" y="3266354"/>
                </a:cubicBezTo>
                <a:cubicBezTo>
                  <a:pt x="2795474" y="3275761"/>
                  <a:pt x="2799030" y="3283705"/>
                  <a:pt x="2806144" y="3290187"/>
                </a:cubicBezTo>
                <a:cubicBezTo>
                  <a:pt x="2813256" y="3296669"/>
                  <a:pt x="2822778" y="3299910"/>
                  <a:pt x="2834710" y="3299910"/>
                </a:cubicBezTo>
                <a:cubicBezTo>
                  <a:pt x="2852720" y="3299910"/>
                  <a:pt x="2868438" y="3290732"/>
                  <a:pt x="2881860" y="3272377"/>
                </a:cubicBezTo>
                <a:cubicBezTo>
                  <a:pt x="2884958" y="3290732"/>
                  <a:pt x="2894480" y="3299910"/>
                  <a:pt x="2910426" y="3299910"/>
                </a:cubicBezTo>
                <a:cubicBezTo>
                  <a:pt x="2926946" y="3299910"/>
                  <a:pt x="2936696" y="3291535"/>
                  <a:pt x="2939680" y="3274786"/>
                </a:cubicBezTo>
                <a:lnTo>
                  <a:pt x="2935550" y="3274786"/>
                </a:lnTo>
                <a:cubicBezTo>
                  <a:pt x="2931650" y="3280407"/>
                  <a:pt x="2927634" y="3283218"/>
                  <a:pt x="2923504" y="3283218"/>
                </a:cubicBezTo>
                <a:cubicBezTo>
                  <a:pt x="2920750" y="3283218"/>
                  <a:pt x="2918714" y="3282070"/>
                  <a:pt x="2917396" y="3279776"/>
                </a:cubicBezTo>
                <a:cubicBezTo>
                  <a:pt x="2916076" y="3277482"/>
                  <a:pt x="2915416" y="3271688"/>
                  <a:pt x="2915416" y="3262396"/>
                </a:cubicBezTo>
                <a:lnTo>
                  <a:pt x="2915416" y="3199070"/>
                </a:lnTo>
                <a:cubicBezTo>
                  <a:pt x="2915416" y="3189433"/>
                  <a:pt x="2914584" y="3181976"/>
                  <a:pt x="2912920" y="3176699"/>
                </a:cubicBezTo>
                <a:cubicBezTo>
                  <a:pt x="2911258" y="3171422"/>
                  <a:pt x="2906870" y="3167005"/>
                  <a:pt x="2899756" y="3163449"/>
                </a:cubicBezTo>
                <a:cubicBezTo>
                  <a:pt x="2892644" y="3159892"/>
                  <a:pt x="2881400" y="3158114"/>
                  <a:pt x="2866028" y="3158114"/>
                </a:cubicBezTo>
                <a:close/>
                <a:moveTo>
                  <a:pt x="2426450" y="3158114"/>
                </a:moveTo>
                <a:cubicBezTo>
                  <a:pt x="2418880" y="3159605"/>
                  <a:pt x="2407866" y="3160351"/>
                  <a:pt x="2393410" y="3160351"/>
                </a:cubicBezTo>
                <a:lnTo>
                  <a:pt x="2365190" y="3160351"/>
                </a:lnTo>
                <a:lnTo>
                  <a:pt x="2365190" y="3169127"/>
                </a:lnTo>
                <a:lnTo>
                  <a:pt x="2393066" y="3169127"/>
                </a:lnTo>
                <a:lnTo>
                  <a:pt x="2393066" y="3286832"/>
                </a:lnTo>
                <a:lnTo>
                  <a:pt x="2365190" y="3286832"/>
                </a:lnTo>
                <a:lnTo>
                  <a:pt x="2365190" y="3295608"/>
                </a:lnTo>
                <a:lnTo>
                  <a:pt x="2455016" y="3295608"/>
                </a:lnTo>
                <a:lnTo>
                  <a:pt x="2455016" y="3286832"/>
                </a:lnTo>
                <a:lnTo>
                  <a:pt x="2426450" y="3286832"/>
                </a:lnTo>
                <a:lnTo>
                  <a:pt x="2426450" y="3234002"/>
                </a:lnTo>
                <a:cubicBezTo>
                  <a:pt x="2426450" y="3213008"/>
                  <a:pt x="2429376" y="3197406"/>
                  <a:pt x="2435226" y="3187196"/>
                </a:cubicBezTo>
                <a:cubicBezTo>
                  <a:pt x="2441078" y="3176986"/>
                  <a:pt x="2445896" y="3171881"/>
                  <a:pt x="2449682" y="3171881"/>
                </a:cubicBezTo>
                <a:cubicBezTo>
                  <a:pt x="2452092" y="3171881"/>
                  <a:pt x="2453296" y="3173200"/>
                  <a:pt x="2453296" y="3175838"/>
                </a:cubicBezTo>
                <a:lnTo>
                  <a:pt x="2452608" y="3183238"/>
                </a:lnTo>
                <a:cubicBezTo>
                  <a:pt x="2452608" y="3193104"/>
                  <a:pt x="2457540" y="3198037"/>
                  <a:pt x="2467406" y="3198037"/>
                </a:cubicBezTo>
                <a:cubicBezTo>
                  <a:pt x="2472798" y="3198037"/>
                  <a:pt x="2477186" y="3196345"/>
                  <a:pt x="2480570" y="3192961"/>
                </a:cubicBezTo>
                <a:cubicBezTo>
                  <a:pt x="2483954" y="3189576"/>
                  <a:pt x="2485648" y="3185131"/>
                  <a:pt x="2485648" y="3179624"/>
                </a:cubicBezTo>
                <a:cubicBezTo>
                  <a:pt x="2485648" y="3173659"/>
                  <a:pt x="2483554" y="3168582"/>
                  <a:pt x="2479366" y="3164395"/>
                </a:cubicBezTo>
                <a:cubicBezTo>
                  <a:pt x="2475178" y="3160208"/>
                  <a:pt x="2469644" y="3158114"/>
                  <a:pt x="2462760" y="3158114"/>
                </a:cubicBezTo>
                <a:cubicBezTo>
                  <a:pt x="2447044" y="3158114"/>
                  <a:pt x="2435170" y="3168955"/>
                  <a:pt x="2427140" y="3190638"/>
                </a:cubicBezTo>
                <a:lnTo>
                  <a:pt x="2426450" y="3190638"/>
                </a:lnTo>
                <a:close/>
                <a:moveTo>
                  <a:pt x="1521576" y="3158114"/>
                </a:moveTo>
                <a:cubicBezTo>
                  <a:pt x="1514004" y="3159605"/>
                  <a:pt x="1502990" y="3160351"/>
                  <a:pt x="1488536" y="3160351"/>
                </a:cubicBezTo>
                <a:lnTo>
                  <a:pt x="1460314" y="3160351"/>
                </a:lnTo>
                <a:lnTo>
                  <a:pt x="1460314" y="3169127"/>
                </a:lnTo>
                <a:lnTo>
                  <a:pt x="1488192" y="3169127"/>
                </a:lnTo>
                <a:lnTo>
                  <a:pt x="1488192" y="3286832"/>
                </a:lnTo>
                <a:lnTo>
                  <a:pt x="1460314" y="3286832"/>
                </a:lnTo>
                <a:lnTo>
                  <a:pt x="1460314" y="3295608"/>
                </a:lnTo>
                <a:lnTo>
                  <a:pt x="1550142" y="3295608"/>
                </a:lnTo>
                <a:lnTo>
                  <a:pt x="1550142" y="3286832"/>
                </a:lnTo>
                <a:lnTo>
                  <a:pt x="1521576" y="3286832"/>
                </a:lnTo>
                <a:lnTo>
                  <a:pt x="1521576" y="3234002"/>
                </a:lnTo>
                <a:cubicBezTo>
                  <a:pt x="1521576" y="3213008"/>
                  <a:pt x="1524500" y="3197406"/>
                  <a:pt x="1530352" y="3187196"/>
                </a:cubicBezTo>
                <a:cubicBezTo>
                  <a:pt x="1536202" y="3176986"/>
                  <a:pt x="1541020" y="3171881"/>
                  <a:pt x="1544806" y="3171881"/>
                </a:cubicBezTo>
                <a:cubicBezTo>
                  <a:pt x="1547216" y="3171881"/>
                  <a:pt x="1548420" y="3173200"/>
                  <a:pt x="1548420" y="3175838"/>
                </a:cubicBezTo>
                <a:lnTo>
                  <a:pt x="1547732" y="3183238"/>
                </a:lnTo>
                <a:cubicBezTo>
                  <a:pt x="1547732" y="3193104"/>
                  <a:pt x="1552666" y="3198037"/>
                  <a:pt x="1562532" y="3198037"/>
                </a:cubicBezTo>
                <a:cubicBezTo>
                  <a:pt x="1567924" y="3198037"/>
                  <a:pt x="1572312" y="3196345"/>
                  <a:pt x="1575696" y="3192961"/>
                </a:cubicBezTo>
                <a:cubicBezTo>
                  <a:pt x="1579080" y="3189576"/>
                  <a:pt x="1580772" y="3185131"/>
                  <a:pt x="1580772" y="3179624"/>
                </a:cubicBezTo>
                <a:cubicBezTo>
                  <a:pt x="1580772" y="3173659"/>
                  <a:pt x="1578678" y="3168582"/>
                  <a:pt x="1574492" y="3164395"/>
                </a:cubicBezTo>
                <a:cubicBezTo>
                  <a:pt x="1570304" y="3160208"/>
                  <a:pt x="1564768" y="3158114"/>
                  <a:pt x="1557886" y="3158114"/>
                </a:cubicBezTo>
                <a:cubicBezTo>
                  <a:pt x="1542168" y="3158114"/>
                  <a:pt x="1530294" y="3168955"/>
                  <a:pt x="1522264" y="3190638"/>
                </a:cubicBezTo>
                <a:lnTo>
                  <a:pt x="1521576" y="3190638"/>
                </a:lnTo>
                <a:close/>
                <a:moveTo>
                  <a:pt x="597650" y="3158114"/>
                </a:moveTo>
                <a:cubicBezTo>
                  <a:pt x="590080" y="3159605"/>
                  <a:pt x="579066" y="3160351"/>
                  <a:pt x="564610" y="3160351"/>
                </a:cubicBezTo>
                <a:lnTo>
                  <a:pt x="536390" y="3160351"/>
                </a:lnTo>
                <a:lnTo>
                  <a:pt x="536390" y="3169127"/>
                </a:lnTo>
                <a:lnTo>
                  <a:pt x="564266" y="3169127"/>
                </a:lnTo>
                <a:lnTo>
                  <a:pt x="564266" y="3286832"/>
                </a:lnTo>
                <a:lnTo>
                  <a:pt x="536390" y="3286832"/>
                </a:lnTo>
                <a:lnTo>
                  <a:pt x="536390" y="3295608"/>
                </a:lnTo>
                <a:lnTo>
                  <a:pt x="626216" y="3295608"/>
                </a:lnTo>
                <a:lnTo>
                  <a:pt x="626216" y="3286832"/>
                </a:lnTo>
                <a:lnTo>
                  <a:pt x="597650" y="3286832"/>
                </a:lnTo>
                <a:lnTo>
                  <a:pt x="597650" y="3234002"/>
                </a:lnTo>
                <a:cubicBezTo>
                  <a:pt x="597650" y="3213008"/>
                  <a:pt x="600576" y="3197406"/>
                  <a:pt x="606426" y="3187196"/>
                </a:cubicBezTo>
                <a:cubicBezTo>
                  <a:pt x="612278" y="3176986"/>
                  <a:pt x="617096" y="3171881"/>
                  <a:pt x="620882" y="3171881"/>
                </a:cubicBezTo>
                <a:cubicBezTo>
                  <a:pt x="623290" y="3171881"/>
                  <a:pt x="624496" y="3173200"/>
                  <a:pt x="624496" y="3175838"/>
                </a:cubicBezTo>
                <a:lnTo>
                  <a:pt x="623808" y="3183238"/>
                </a:lnTo>
                <a:cubicBezTo>
                  <a:pt x="623808" y="3193104"/>
                  <a:pt x="628740" y="3198037"/>
                  <a:pt x="638606" y="3198037"/>
                </a:cubicBezTo>
                <a:cubicBezTo>
                  <a:pt x="643998" y="3198037"/>
                  <a:pt x="648386" y="3196345"/>
                  <a:pt x="651770" y="3192961"/>
                </a:cubicBezTo>
                <a:cubicBezTo>
                  <a:pt x="655154" y="3189576"/>
                  <a:pt x="656848" y="3185131"/>
                  <a:pt x="656848" y="3179624"/>
                </a:cubicBezTo>
                <a:cubicBezTo>
                  <a:pt x="656848" y="3173659"/>
                  <a:pt x="654754" y="3168582"/>
                  <a:pt x="650566" y="3164395"/>
                </a:cubicBezTo>
                <a:cubicBezTo>
                  <a:pt x="646378" y="3160208"/>
                  <a:pt x="640844" y="3158114"/>
                  <a:pt x="633960" y="3158114"/>
                </a:cubicBezTo>
                <a:cubicBezTo>
                  <a:pt x="618244" y="3158114"/>
                  <a:pt x="606370" y="3168955"/>
                  <a:pt x="598338" y="3190638"/>
                </a:cubicBezTo>
                <a:lnTo>
                  <a:pt x="597650" y="3190638"/>
                </a:lnTo>
                <a:close/>
                <a:moveTo>
                  <a:pt x="4854292" y="3157770"/>
                </a:moveTo>
                <a:cubicBezTo>
                  <a:pt x="4843968" y="3159491"/>
                  <a:pt x="4832956" y="3160351"/>
                  <a:pt x="4821254" y="3160351"/>
                </a:cubicBezTo>
                <a:lnTo>
                  <a:pt x="4796818" y="3160351"/>
                </a:lnTo>
                <a:lnTo>
                  <a:pt x="4796818" y="3169127"/>
                </a:lnTo>
                <a:lnTo>
                  <a:pt x="4820908" y="3169127"/>
                </a:lnTo>
                <a:lnTo>
                  <a:pt x="4820908" y="3286832"/>
                </a:lnTo>
                <a:lnTo>
                  <a:pt x="4796818" y="3286832"/>
                </a:lnTo>
                <a:lnTo>
                  <a:pt x="4796818" y="3295608"/>
                </a:lnTo>
                <a:lnTo>
                  <a:pt x="4876836" y="3295608"/>
                </a:lnTo>
                <a:lnTo>
                  <a:pt x="4876836" y="3286832"/>
                </a:lnTo>
                <a:lnTo>
                  <a:pt x="4854292" y="3286832"/>
                </a:lnTo>
                <a:close/>
                <a:moveTo>
                  <a:pt x="3473168" y="3157770"/>
                </a:moveTo>
                <a:cubicBezTo>
                  <a:pt x="3462844" y="3159491"/>
                  <a:pt x="3451830" y="3160351"/>
                  <a:pt x="3440128" y="3160351"/>
                </a:cubicBezTo>
                <a:lnTo>
                  <a:pt x="3415692" y="3160351"/>
                </a:lnTo>
                <a:lnTo>
                  <a:pt x="3415692" y="3169127"/>
                </a:lnTo>
                <a:lnTo>
                  <a:pt x="3439784" y="3169127"/>
                </a:lnTo>
                <a:lnTo>
                  <a:pt x="3439784" y="3286832"/>
                </a:lnTo>
                <a:lnTo>
                  <a:pt x="3415692" y="3286832"/>
                </a:lnTo>
                <a:lnTo>
                  <a:pt x="3415692" y="3295608"/>
                </a:lnTo>
                <a:lnTo>
                  <a:pt x="3495712" y="3295608"/>
                </a:lnTo>
                <a:lnTo>
                  <a:pt x="3495712" y="3286832"/>
                </a:lnTo>
                <a:lnTo>
                  <a:pt x="3473168" y="3286832"/>
                </a:lnTo>
                <a:close/>
                <a:moveTo>
                  <a:pt x="1072868" y="3157770"/>
                </a:moveTo>
                <a:cubicBezTo>
                  <a:pt x="1062544" y="3159491"/>
                  <a:pt x="1051530" y="3160351"/>
                  <a:pt x="1039828" y="3160351"/>
                </a:cubicBezTo>
                <a:lnTo>
                  <a:pt x="1015392" y="3160351"/>
                </a:lnTo>
                <a:lnTo>
                  <a:pt x="1015392" y="3169127"/>
                </a:lnTo>
                <a:lnTo>
                  <a:pt x="1039484" y="3169127"/>
                </a:lnTo>
                <a:lnTo>
                  <a:pt x="1039484" y="3286832"/>
                </a:lnTo>
                <a:lnTo>
                  <a:pt x="1015392" y="3286832"/>
                </a:lnTo>
                <a:lnTo>
                  <a:pt x="1015392" y="3295608"/>
                </a:lnTo>
                <a:lnTo>
                  <a:pt x="1095410" y="3295608"/>
                </a:lnTo>
                <a:lnTo>
                  <a:pt x="1095410" y="3286832"/>
                </a:lnTo>
                <a:lnTo>
                  <a:pt x="1072868" y="3286832"/>
                </a:lnTo>
                <a:close/>
                <a:moveTo>
                  <a:pt x="4978858" y="3156049"/>
                </a:moveTo>
                <a:cubicBezTo>
                  <a:pt x="4958666" y="3156049"/>
                  <a:pt x="4941744" y="3163019"/>
                  <a:pt x="4928094" y="3176957"/>
                </a:cubicBezTo>
                <a:cubicBezTo>
                  <a:pt x="4914440" y="3190896"/>
                  <a:pt x="4907616" y="3207788"/>
                  <a:pt x="4907616" y="3227635"/>
                </a:cubicBezTo>
                <a:cubicBezTo>
                  <a:pt x="4907616" y="3247941"/>
                  <a:pt x="4914556" y="3265063"/>
                  <a:pt x="4928438" y="3279002"/>
                </a:cubicBezTo>
                <a:cubicBezTo>
                  <a:pt x="4942320" y="3292940"/>
                  <a:pt x="4958782" y="3299910"/>
                  <a:pt x="4977824" y="3299910"/>
                </a:cubicBezTo>
                <a:cubicBezTo>
                  <a:pt x="4997212" y="3299910"/>
                  <a:pt x="5014020" y="3292768"/>
                  <a:pt x="5028246" y="3278486"/>
                </a:cubicBezTo>
                <a:cubicBezTo>
                  <a:pt x="5042472" y="3264203"/>
                  <a:pt x="5049584" y="3246794"/>
                  <a:pt x="5049584" y="3226259"/>
                </a:cubicBezTo>
                <a:cubicBezTo>
                  <a:pt x="5049584" y="3206182"/>
                  <a:pt x="5042728" y="3189462"/>
                  <a:pt x="5029020" y="3176097"/>
                </a:cubicBezTo>
                <a:cubicBezTo>
                  <a:pt x="5015310" y="3162732"/>
                  <a:pt x="4998590" y="3156049"/>
                  <a:pt x="4978858" y="3156049"/>
                </a:cubicBezTo>
                <a:close/>
                <a:moveTo>
                  <a:pt x="4581622" y="3156049"/>
                </a:moveTo>
                <a:cubicBezTo>
                  <a:pt x="4563954" y="3156049"/>
                  <a:pt x="4548438" y="3162932"/>
                  <a:pt x="4535072" y="3176699"/>
                </a:cubicBezTo>
                <a:cubicBezTo>
                  <a:pt x="4521708" y="3190466"/>
                  <a:pt x="4515026" y="3207444"/>
                  <a:pt x="4515026" y="3227635"/>
                </a:cubicBezTo>
                <a:cubicBezTo>
                  <a:pt x="4515026" y="3248400"/>
                  <a:pt x="4521852" y="3265637"/>
                  <a:pt x="4535504" y="3279346"/>
                </a:cubicBezTo>
                <a:cubicBezTo>
                  <a:pt x="4549156" y="3293055"/>
                  <a:pt x="4565216" y="3299910"/>
                  <a:pt x="4583686" y="3299910"/>
                </a:cubicBezTo>
                <a:cubicBezTo>
                  <a:pt x="4596650" y="3299910"/>
                  <a:pt x="4608408" y="3295837"/>
                  <a:pt x="4618964" y="3287692"/>
                </a:cubicBezTo>
                <a:cubicBezTo>
                  <a:pt x="4629518" y="3279547"/>
                  <a:pt x="4636688" y="3266927"/>
                  <a:pt x="4640474" y="3249834"/>
                </a:cubicBezTo>
                <a:lnTo>
                  <a:pt x="4633074" y="3249834"/>
                </a:lnTo>
                <a:cubicBezTo>
                  <a:pt x="4624470" y="3278055"/>
                  <a:pt x="4608008" y="3292166"/>
                  <a:pt x="4583686" y="3292166"/>
                </a:cubicBezTo>
                <a:cubicBezTo>
                  <a:pt x="4571870" y="3292166"/>
                  <a:pt x="4563668" y="3288237"/>
                  <a:pt x="4559078" y="3280378"/>
                </a:cubicBezTo>
                <a:cubicBezTo>
                  <a:pt x="4554490" y="3272520"/>
                  <a:pt x="4552596" y="3251612"/>
                  <a:pt x="4553400" y="3217654"/>
                </a:cubicBezTo>
                <a:lnTo>
                  <a:pt x="4640474" y="3217654"/>
                </a:lnTo>
                <a:cubicBezTo>
                  <a:pt x="4639670" y="3198381"/>
                  <a:pt x="4633504" y="3183295"/>
                  <a:pt x="4621976" y="3172397"/>
                </a:cubicBezTo>
                <a:cubicBezTo>
                  <a:pt x="4610446" y="3161498"/>
                  <a:pt x="4596994" y="3156049"/>
                  <a:pt x="4581622" y="3156049"/>
                </a:cubicBezTo>
                <a:close/>
                <a:moveTo>
                  <a:pt x="4424162" y="3156049"/>
                </a:moveTo>
                <a:cubicBezTo>
                  <a:pt x="4404314" y="3156049"/>
                  <a:pt x="4389630" y="3165800"/>
                  <a:pt x="4380108" y="3185303"/>
                </a:cubicBezTo>
                <a:lnTo>
                  <a:pt x="4379420" y="3185303"/>
                </a:lnTo>
                <a:lnTo>
                  <a:pt x="4379420" y="3158114"/>
                </a:lnTo>
                <a:cubicBezTo>
                  <a:pt x="4367374" y="3159605"/>
                  <a:pt x="4354238" y="3160351"/>
                  <a:pt x="4340012" y="3160351"/>
                </a:cubicBezTo>
                <a:lnTo>
                  <a:pt x="4320568" y="3160351"/>
                </a:lnTo>
                <a:lnTo>
                  <a:pt x="4320568" y="3169127"/>
                </a:lnTo>
                <a:lnTo>
                  <a:pt x="4346036" y="3169127"/>
                </a:lnTo>
                <a:lnTo>
                  <a:pt x="4346036" y="3375970"/>
                </a:lnTo>
                <a:lnTo>
                  <a:pt x="4322804" y="3375970"/>
                </a:lnTo>
                <a:lnTo>
                  <a:pt x="4322804" y="3385779"/>
                </a:lnTo>
                <a:lnTo>
                  <a:pt x="4407298" y="3385779"/>
                </a:lnTo>
                <a:lnTo>
                  <a:pt x="4407298" y="3375970"/>
                </a:lnTo>
                <a:lnTo>
                  <a:pt x="4379420" y="3375970"/>
                </a:lnTo>
                <a:lnTo>
                  <a:pt x="4379420" y="3273065"/>
                </a:lnTo>
                <a:lnTo>
                  <a:pt x="4380108" y="3273065"/>
                </a:lnTo>
                <a:cubicBezTo>
                  <a:pt x="4389630" y="3289470"/>
                  <a:pt x="4403052" y="3297673"/>
                  <a:pt x="4420376" y="3297673"/>
                </a:cubicBezTo>
                <a:cubicBezTo>
                  <a:pt x="4436896" y="3297673"/>
                  <a:pt x="4451896" y="3290417"/>
                  <a:pt x="4465376" y="3275904"/>
                </a:cubicBezTo>
                <a:cubicBezTo>
                  <a:pt x="4478854" y="3261392"/>
                  <a:pt x="4485594" y="3244212"/>
                  <a:pt x="4485594" y="3224366"/>
                </a:cubicBezTo>
                <a:cubicBezTo>
                  <a:pt x="4485594" y="3205781"/>
                  <a:pt x="4479428" y="3189748"/>
                  <a:pt x="4467096" y="3176269"/>
                </a:cubicBezTo>
                <a:cubicBezTo>
                  <a:pt x="4454764" y="3162789"/>
                  <a:pt x="4440452" y="3156049"/>
                  <a:pt x="4424162" y="3156049"/>
                </a:cubicBezTo>
                <a:close/>
                <a:moveTo>
                  <a:pt x="3953934" y="3156049"/>
                </a:moveTo>
                <a:cubicBezTo>
                  <a:pt x="3932366" y="3156049"/>
                  <a:pt x="3915674" y="3167808"/>
                  <a:pt x="3903858" y="3191326"/>
                </a:cubicBezTo>
                <a:lnTo>
                  <a:pt x="3903170" y="3191326"/>
                </a:lnTo>
                <a:lnTo>
                  <a:pt x="3903170" y="3157770"/>
                </a:lnTo>
                <a:cubicBezTo>
                  <a:pt x="3890550" y="3159491"/>
                  <a:pt x="3876496" y="3160351"/>
                  <a:pt x="3861010" y="3160351"/>
                </a:cubicBezTo>
                <a:lnTo>
                  <a:pt x="3845350" y="3160351"/>
                </a:lnTo>
                <a:lnTo>
                  <a:pt x="3845350" y="3169127"/>
                </a:lnTo>
                <a:lnTo>
                  <a:pt x="3869786" y="3169127"/>
                </a:lnTo>
                <a:lnTo>
                  <a:pt x="3869786" y="3286832"/>
                </a:lnTo>
                <a:lnTo>
                  <a:pt x="3845350" y="3286832"/>
                </a:lnTo>
                <a:lnTo>
                  <a:pt x="3845350" y="3295608"/>
                </a:lnTo>
                <a:lnTo>
                  <a:pt x="3925712" y="3295608"/>
                </a:lnTo>
                <a:lnTo>
                  <a:pt x="3925712" y="3286832"/>
                </a:lnTo>
                <a:lnTo>
                  <a:pt x="3903170" y="3286832"/>
                </a:lnTo>
                <a:lnTo>
                  <a:pt x="3903170" y="3229012"/>
                </a:lnTo>
                <a:cubicBezTo>
                  <a:pt x="3903170" y="3209739"/>
                  <a:pt x="3907616" y="3194395"/>
                  <a:pt x="3916506" y="3182980"/>
                </a:cubicBezTo>
                <a:cubicBezTo>
                  <a:pt x="3925398" y="3171565"/>
                  <a:pt x="3935406" y="3165858"/>
                  <a:pt x="3946534" y="3165858"/>
                </a:cubicBezTo>
                <a:cubicBezTo>
                  <a:pt x="3953532" y="3165858"/>
                  <a:pt x="3957864" y="3168382"/>
                  <a:pt x="3959526" y="3173429"/>
                </a:cubicBezTo>
                <a:cubicBezTo>
                  <a:pt x="3961190" y="3178477"/>
                  <a:pt x="3962022" y="3187597"/>
                  <a:pt x="3962022" y="3200790"/>
                </a:cubicBezTo>
                <a:lnTo>
                  <a:pt x="3962022" y="3286832"/>
                </a:lnTo>
                <a:lnTo>
                  <a:pt x="3939136" y="3286832"/>
                </a:lnTo>
                <a:lnTo>
                  <a:pt x="3939136" y="3295608"/>
                </a:lnTo>
                <a:lnTo>
                  <a:pt x="4022424" y="3295608"/>
                </a:lnTo>
                <a:lnTo>
                  <a:pt x="4022424" y="3286832"/>
                </a:lnTo>
                <a:lnTo>
                  <a:pt x="3995578" y="3286832"/>
                </a:lnTo>
                <a:lnTo>
                  <a:pt x="3995578" y="3214557"/>
                </a:lnTo>
                <a:cubicBezTo>
                  <a:pt x="3995578" y="3199873"/>
                  <a:pt x="3994402" y="3189031"/>
                  <a:pt x="3992050" y="3182034"/>
                </a:cubicBezTo>
                <a:cubicBezTo>
                  <a:pt x="3989698" y="3175036"/>
                  <a:pt x="3985282" y="3168955"/>
                  <a:pt x="3978800" y="3163793"/>
                </a:cubicBezTo>
                <a:cubicBezTo>
                  <a:pt x="3972318" y="3158630"/>
                  <a:pt x="3964030" y="3156049"/>
                  <a:pt x="3953934" y="3156049"/>
                </a:cubicBezTo>
                <a:close/>
                <a:moveTo>
                  <a:pt x="3762472" y="3156049"/>
                </a:moveTo>
                <a:cubicBezTo>
                  <a:pt x="3744804" y="3156049"/>
                  <a:pt x="3729288" y="3162932"/>
                  <a:pt x="3715924" y="3176699"/>
                </a:cubicBezTo>
                <a:cubicBezTo>
                  <a:pt x="3702558" y="3190466"/>
                  <a:pt x="3695876" y="3207444"/>
                  <a:pt x="3695876" y="3227635"/>
                </a:cubicBezTo>
                <a:cubicBezTo>
                  <a:pt x="3695876" y="3248400"/>
                  <a:pt x="3702702" y="3265637"/>
                  <a:pt x="3716354" y="3279346"/>
                </a:cubicBezTo>
                <a:cubicBezTo>
                  <a:pt x="3730004" y="3293055"/>
                  <a:pt x="3746066" y="3299910"/>
                  <a:pt x="3764536" y="3299910"/>
                </a:cubicBezTo>
                <a:cubicBezTo>
                  <a:pt x="3777500" y="3299910"/>
                  <a:pt x="3789258" y="3295837"/>
                  <a:pt x="3799814" y="3287692"/>
                </a:cubicBezTo>
                <a:cubicBezTo>
                  <a:pt x="3810368" y="3279547"/>
                  <a:pt x="3817538" y="3266927"/>
                  <a:pt x="3821324" y="3249834"/>
                </a:cubicBezTo>
                <a:lnTo>
                  <a:pt x="3813924" y="3249834"/>
                </a:lnTo>
                <a:cubicBezTo>
                  <a:pt x="3805320" y="3278055"/>
                  <a:pt x="3788858" y="3292166"/>
                  <a:pt x="3764536" y="3292166"/>
                </a:cubicBezTo>
                <a:cubicBezTo>
                  <a:pt x="3752720" y="3292166"/>
                  <a:pt x="3744518" y="3288237"/>
                  <a:pt x="3739928" y="3280378"/>
                </a:cubicBezTo>
                <a:cubicBezTo>
                  <a:pt x="3735340" y="3272520"/>
                  <a:pt x="3733446" y="3251612"/>
                  <a:pt x="3734250" y="3217654"/>
                </a:cubicBezTo>
                <a:lnTo>
                  <a:pt x="3821324" y="3217654"/>
                </a:lnTo>
                <a:cubicBezTo>
                  <a:pt x="3820520" y="3198381"/>
                  <a:pt x="3814354" y="3183295"/>
                  <a:pt x="3802824" y="3172397"/>
                </a:cubicBezTo>
                <a:cubicBezTo>
                  <a:pt x="3791296" y="3161498"/>
                  <a:pt x="3777844" y="3156049"/>
                  <a:pt x="3762472" y="3156049"/>
                </a:cubicBezTo>
                <a:close/>
                <a:moveTo>
                  <a:pt x="3317206" y="3156049"/>
                </a:moveTo>
                <a:cubicBezTo>
                  <a:pt x="3301832" y="3156049"/>
                  <a:pt x="3288468" y="3160896"/>
                  <a:pt x="3277110" y="3170590"/>
                </a:cubicBezTo>
                <a:cubicBezTo>
                  <a:pt x="3265752" y="3180284"/>
                  <a:pt x="3260074" y="3192244"/>
                  <a:pt x="3260074" y="3206469"/>
                </a:cubicBezTo>
                <a:cubicBezTo>
                  <a:pt x="3260074" y="3224021"/>
                  <a:pt x="3269252" y="3237157"/>
                  <a:pt x="3287608" y="3245876"/>
                </a:cubicBezTo>
                <a:lnTo>
                  <a:pt x="3287608" y="3246564"/>
                </a:lnTo>
                <a:cubicBezTo>
                  <a:pt x="3263860" y="3249432"/>
                  <a:pt x="3251986" y="3261880"/>
                  <a:pt x="3251986" y="3283906"/>
                </a:cubicBezTo>
                <a:cubicBezTo>
                  <a:pt x="3251986" y="3300311"/>
                  <a:pt x="3261508" y="3310808"/>
                  <a:pt x="3280552" y="3315397"/>
                </a:cubicBezTo>
                <a:cubicBezTo>
                  <a:pt x="3268162" y="3322510"/>
                  <a:pt x="3260188" y="3328217"/>
                  <a:pt x="3256632" y="3332519"/>
                </a:cubicBezTo>
                <a:cubicBezTo>
                  <a:pt x="3253076" y="3336822"/>
                  <a:pt x="3251298" y="3342127"/>
                  <a:pt x="3251298" y="3348437"/>
                </a:cubicBezTo>
                <a:cubicBezTo>
                  <a:pt x="3251298" y="3358762"/>
                  <a:pt x="3256890" y="3367739"/>
                  <a:pt x="3268076" y="3375368"/>
                </a:cubicBezTo>
                <a:cubicBezTo>
                  <a:pt x="3279262" y="3382997"/>
                  <a:pt x="3294376" y="3386811"/>
                  <a:pt x="3313420" y="3386811"/>
                </a:cubicBezTo>
                <a:cubicBezTo>
                  <a:pt x="3337970" y="3386811"/>
                  <a:pt x="3357186" y="3381047"/>
                  <a:pt x="3371068" y="3369517"/>
                </a:cubicBezTo>
                <a:cubicBezTo>
                  <a:pt x="3384948" y="3357988"/>
                  <a:pt x="3391890" y="3343791"/>
                  <a:pt x="3391890" y="3326927"/>
                </a:cubicBezTo>
                <a:cubicBezTo>
                  <a:pt x="3391890" y="3312472"/>
                  <a:pt x="3388046" y="3301344"/>
                  <a:pt x="3380360" y="3293543"/>
                </a:cubicBezTo>
                <a:cubicBezTo>
                  <a:pt x="3372674" y="3285742"/>
                  <a:pt x="3362692" y="3281841"/>
                  <a:pt x="3350418" y="3281841"/>
                </a:cubicBezTo>
                <a:lnTo>
                  <a:pt x="3291566" y="3284250"/>
                </a:lnTo>
                <a:cubicBezTo>
                  <a:pt x="3279176" y="3284250"/>
                  <a:pt x="3271432" y="3283218"/>
                  <a:pt x="3268334" y="3281153"/>
                </a:cubicBezTo>
                <a:cubicBezTo>
                  <a:pt x="3265236" y="3279088"/>
                  <a:pt x="3263688" y="3276048"/>
                  <a:pt x="3263688" y="3272033"/>
                </a:cubicBezTo>
                <a:cubicBezTo>
                  <a:pt x="3263688" y="3267444"/>
                  <a:pt x="3266670" y="3263113"/>
                  <a:pt x="3272636" y="3259040"/>
                </a:cubicBezTo>
                <a:cubicBezTo>
                  <a:pt x="3278602" y="3254968"/>
                  <a:pt x="3283822" y="3252931"/>
                  <a:pt x="3288296" y="3252931"/>
                </a:cubicBezTo>
                <a:cubicBezTo>
                  <a:pt x="3288754" y="3252931"/>
                  <a:pt x="3292426" y="3253247"/>
                  <a:pt x="3299308" y="3253878"/>
                </a:cubicBezTo>
                <a:cubicBezTo>
                  <a:pt x="3306192" y="3254509"/>
                  <a:pt x="3311642" y="3254824"/>
                  <a:pt x="3315656" y="3254824"/>
                </a:cubicBezTo>
                <a:lnTo>
                  <a:pt x="3324260" y="3254308"/>
                </a:lnTo>
                <a:cubicBezTo>
                  <a:pt x="3332292" y="3254308"/>
                  <a:pt x="3342644" y="3250264"/>
                  <a:pt x="3355322" y="3242176"/>
                </a:cubicBezTo>
                <a:cubicBezTo>
                  <a:pt x="3367998" y="3234088"/>
                  <a:pt x="3374336" y="3222186"/>
                  <a:pt x="3374336" y="3206469"/>
                </a:cubicBezTo>
                <a:cubicBezTo>
                  <a:pt x="3374336" y="3197177"/>
                  <a:pt x="3370952" y="3187769"/>
                  <a:pt x="3364184" y="3178248"/>
                </a:cubicBezTo>
                <a:cubicBezTo>
                  <a:pt x="3367856" y="3174003"/>
                  <a:pt x="3371124" y="3171881"/>
                  <a:pt x="3373992" y="3171881"/>
                </a:cubicBezTo>
                <a:cubicBezTo>
                  <a:pt x="3375484" y="3171881"/>
                  <a:pt x="3377292" y="3173888"/>
                  <a:pt x="3379414" y="3177904"/>
                </a:cubicBezTo>
                <a:cubicBezTo>
                  <a:pt x="3381536" y="3181919"/>
                  <a:pt x="3384776" y="3183926"/>
                  <a:pt x="3389136" y="3183926"/>
                </a:cubicBezTo>
                <a:cubicBezTo>
                  <a:pt x="3392118" y="3183926"/>
                  <a:pt x="3394872" y="3182751"/>
                  <a:pt x="3397396" y="3180399"/>
                </a:cubicBezTo>
                <a:cubicBezTo>
                  <a:pt x="3399920" y="3178047"/>
                  <a:pt x="3401182" y="3174863"/>
                  <a:pt x="3401182" y="3170848"/>
                </a:cubicBezTo>
                <a:cubicBezTo>
                  <a:pt x="3401182" y="3166259"/>
                  <a:pt x="3399748" y="3162645"/>
                  <a:pt x="3396880" y="3160007"/>
                </a:cubicBezTo>
                <a:cubicBezTo>
                  <a:pt x="3394012" y="3157368"/>
                  <a:pt x="3390628" y="3156049"/>
                  <a:pt x="3386728" y="3156049"/>
                </a:cubicBezTo>
                <a:cubicBezTo>
                  <a:pt x="3376632" y="3156049"/>
                  <a:pt x="3367454" y="3161785"/>
                  <a:pt x="3359194" y="3173257"/>
                </a:cubicBezTo>
                <a:cubicBezTo>
                  <a:pt x="3347952" y="3161785"/>
                  <a:pt x="3333954" y="3156049"/>
                  <a:pt x="3317206" y="3156049"/>
                </a:cubicBezTo>
                <a:close/>
                <a:moveTo>
                  <a:pt x="2286096" y="3156049"/>
                </a:moveTo>
                <a:cubicBezTo>
                  <a:pt x="2268430" y="3156049"/>
                  <a:pt x="2252914" y="3162932"/>
                  <a:pt x="2239548" y="3176699"/>
                </a:cubicBezTo>
                <a:cubicBezTo>
                  <a:pt x="2226182" y="3190466"/>
                  <a:pt x="2219500" y="3207444"/>
                  <a:pt x="2219500" y="3227635"/>
                </a:cubicBezTo>
                <a:cubicBezTo>
                  <a:pt x="2219500" y="3248400"/>
                  <a:pt x="2226326" y="3265637"/>
                  <a:pt x="2239978" y="3279346"/>
                </a:cubicBezTo>
                <a:cubicBezTo>
                  <a:pt x="2253630" y="3293055"/>
                  <a:pt x="2269692" y="3299910"/>
                  <a:pt x="2288162" y="3299910"/>
                </a:cubicBezTo>
                <a:cubicBezTo>
                  <a:pt x="2301124" y="3299910"/>
                  <a:pt x="2312884" y="3295837"/>
                  <a:pt x="2323438" y="3287692"/>
                </a:cubicBezTo>
                <a:cubicBezTo>
                  <a:pt x="2333992" y="3279547"/>
                  <a:pt x="2341162" y="3266927"/>
                  <a:pt x="2344948" y="3249834"/>
                </a:cubicBezTo>
                <a:lnTo>
                  <a:pt x="2337550" y="3249834"/>
                </a:lnTo>
                <a:cubicBezTo>
                  <a:pt x="2328944" y="3278055"/>
                  <a:pt x="2312482" y="3292166"/>
                  <a:pt x="2288162" y="3292166"/>
                </a:cubicBezTo>
                <a:cubicBezTo>
                  <a:pt x="2276344" y="3292166"/>
                  <a:pt x="2268142" y="3288237"/>
                  <a:pt x="2263554" y="3280378"/>
                </a:cubicBezTo>
                <a:cubicBezTo>
                  <a:pt x="2258964" y="3272520"/>
                  <a:pt x="2257072" y="3251612"/>
                  <a:pt x="2257874" y="3217654"/>
                </a:cubicBezTo>
                <a:lnTo>
                  <a:pt x="2344948" y="3217654"/>
                </a:lnTo>
                <a:cubicBezTo>
                  <a:pt x="2344146" y="3198381"/>
                  <a:pt x="2337980" y="3183295"/>
                  <a:pt x="2326450" y="3172397"/>
                </a:cubicBezTo>
                <a:cubicBezTo>
                  <a:pt x="2314920" y="3161498"/>
                  <a:pt x="2301468" y="3156049"/>
                  <a:pt x="2286096" y="3156049"/>
                </a:cubicBezTo>
                <a:close/>
                <a:moveTo>
                  <a:pt x="1959432" y="3156049"/>
                </a:moveTo>
                <a:cubicBezTo>
                  <a:pt x="1939242" y="3156049"/>
                  <a:pt x="1922320" y="3163019"/>
                  <a:pt x="1908668" y="3176957"/>
                </a:cubicBezTo>
                <a:cubicBezTo>
                  <a:pt x="1895016" y="3190896"/>
                  <a:pt x="1888190" y="3207788"/>
                  <a:pt x="1888190" y="3227635"/>
                </a:cubicBezTo>
                <a:cubicBezTo>
                  <a:pt x="1888190" y="3247941"/>
                  <a:pt x="1895132" y="3265063"/>
                  <a:pt x="1909012" y="3279002"/>
                </a:cubicBezTo>
                <a:cubicBezTo>
                  <a:pt x="1922894" y="3292940"/>
                  <a:pt x="1939356" y="3299910"/>
                  <a:pt x="1958400" y="3299910"/>
                </a:cubicBezTo>
                <a:cubicBezTo>
                  <a:pt x="1977788" y="3299910"/>
                  <a:pt x="1994594" y="3292768"/>
                  <a:pt x="2008820" y="3278486"/>
                </a:cubicBezTo>
                <a:cubicBezTo>
                  <a:pt x="2023046" y="3264203"/>
                  <a:pt x="2030158" y="3246794"/>
                  <a:pt x="2030158" y="3226259"/>
                </a:cubicBezTo>
                <a:cubicBezTo>
                  <a:pt x="2030158" y="3206182"/>
                  <a:pt x="2023304" y="3189462"/>
                  <a:pt x="2009594" y="3176097"/>
                </a:cubicBezTo>
                <a:cubicBezTo>
                  <a:pt x="1995886" y="3162732"/>
                  <a:pt x="1979164" y="3156049"/>
                  <a:pt x="1959432" y="3156049"/>
                </a:cubicBezTo>
                <a:close/>
                <a:moveTo>
                  <a:pt x="1381222" y="3156049"/>
                </a:moveTo>
                <a:cubicBezTo>
                  <a:pt x="1363554" y="3156049"/>
                  <a:pt x="1348038" y="3162932"/>
                  <a:pt x="1334672" y="3176699"/>
                </a:cubicBezTo>
                <a:cubicBezTo>
                  <a:pt x="1321308" y="3190466"/>
                  <a:pt x="1314626" y="3207444"/>
                  <a:pt x="1314626" y="3227635"/>
                </a:cubicBezTo>
                <a:cubicBezTo>
                  <a:pt x="1314626" y="3248400"/>
                  <a:pt x="1321452" y="3265637"/>
                  <a:pt x="1335104" y="3279346"/>
                </a:cubicBezTo>
                <a:cubicBezTo>
                  <a:pt x="1348756" y="3293055"/>
                  <a:pt x="1364816" y="3299910"/>
                  <a:pt x="1383286" y="3299910"/>
                </a:cubicBezTo>
                <a:cubicBezTo>
                  <a:pt x="1396250" y="3299910"/>
                  <a:pt x="1408008" y="3295837"/>
                  <a:pt x="1418564" y="3287692"/>
                </a:cubicBezTo>
                <a:cubicBezTo>
                  <a:pt x="1429118" y="3279547"/>
                  <a:pt x="1436288" y="3266927"/>
                  <a:pt x="1440074" y="3249834"/>
                </a:cubicBezTo>
                <a:lnTo>
                  <a:pt x="1432674" y="3249834"/>
                </a:lnTo>
                <a:cubicBezTo>
                  <a:pt x="1424070" y="3278055"/>
                  <a:pt x="1407608" y="3292166"/>
                  <a:pt x="1383286" y="3292166"/>
                </a:cubicBezTo>
                <a:cubicBezTo>
                  <a:pt x="1371470" y="3292166"/>
                  <a:pt x="1363268" y="3288237"/>
                  <a:pt x="1358678" y="3280378"/>
                </a:cubicBezTo>
                <a:cubicBezTo>
                  <a:pt x="1354090" y="3272520"/>
                  <a:pt x="1352196" y="3251612"/>
                  <a:pt x="1353000" y="3217654"/>
                </a:cubicBezTo>
                <a:lnTo>
                  <a:pt x="1440074" y="3217654"/>
                </a:lnTo>
                <a:cubicBezTo>
                  <a:pt x="1439270" y="3198381"/>
                  <a:pt x="1433104" y="3183295"/>
                  <a:pt x="1421574" y="3172397"/>
                </a:cubicBezTo>
                <a:cubicBezTo>
                  <a:pt x="1410046" y="3161498"/>
                  <a:pt x="1396594" y="3156049"/>
                  <a:pt x="1381222" y="3156049"/>
                </a:cubicBezTo>
                <a:close/>
                <a:moveTo>
                  <a:pt x="749758" y="3156049"/>
                </a:moveTo>
                <a:cubicBezTo>
                  <a:pt x="729566" y="3156049"/>
                  <a:pt x="712646" y="3163019"/>
                  <a:pt x="698994" y="3176957"/>
                </a:cubicBezTo>
                <a:cubicBezTo>
                  <a:pt x="685342" y="3190896"/>
                  <a:pt x="678516" y="3207788"/>
                  <a:pt x="678516" y="3227635"/>
                </a:cubicBezTo>
                <a:cubicBezTo>
                  <a:pt x="678516" y="3247941"/>
                  <a:pt x="685456" y="3265063"/>
                  <a:pt x="699338" y="3279002"/>
                </a:cubicBezTo>
                <a:cubicBezTo>
                  <a:pt x="713218" y="3292940"/>
                  <a:pt x="729682" y="3299910"/>
                  <a:pt x="748726" y="3299910"/>
                </a:cubicBezTo>
                <a:cubicBezTo>
                  <a:pt x="768114" y="3299910"/>
                  <a:pt x="784920" y="3292768"/>
                  <a:pt x="799146" y="3278486"/>
                </a:cubicBezTo>
                <a:cubicBezTo>
                  <a:pt x="813370" y="3264203"/>
                  <a:pt x="820484" y="3246794"/>
                  <a:pt x="820484" y="3226259"/>
                </a:cubicBezTo>
                <a:cubicBezTo>
                  <a:pt x="820484" y="3206182"/>
                  <a:pt x="813628" y="3189462"/>
                  <a:pt x="799920" y="3176097"/>
                </a:cubicBezTo>
                <a:cubicBezTo>
                  <a:pt x="786210" y="3162732"/>
                  <a:pt x="769490" y="3156049"/>
                  <a:pt x="749758" y="3156049"/>
                </a:cubicBezTo>
                <a:close/>
                <a:moveTo>
                  <a:pt x="452236" y="3156049"/>
                </a:moveTo>
                <a:cubicBezTo>
                  <a:pt x="432390" y="3156049"/>
                  <a:pt x="417704" y="3165800"/>
                  <a:pt x="408184" y="3185303"/>
                </a:cubicBezTo>
                <a:lnTo>
                  <a:pt x="407494" y="3185303"/>
                </a:lnTo>
                <a:lnTo>
                  <a:pt x="407494" y="3158114"/>
                </a:lnTo>
                <a:cubicBezTo>
                  <a:pt x="395448" y="3159605"/>
                  <a:pt x="382314" y="3160351"/>
                  <a:pt x="368088" y="3160351"/>
                </a:cubicBezTo>
                <a:lnTo>
                  <a:pt x="348642" y="3160351"/>
                </a:lnTo>
                <a:lnTo>
                  <a:pt x="348642" y="3169127"/>
                </a:lnTo>
                <a:lnTo>
                  <a:pt x="374110" y="3169127"/>
                </a:lnTo>
                <a:lnTo>
                  <a:pt x="374110" y="3375970"/>
                </a:lnTo>
                <a:lnTo>
                  <a:pt x="350880" y="3375970"/>
                </a:lnTo>
                <a:lnTo>
                  <a:pt x="350880" y="3385779"/>
                </a:lnTo>
                <a:lnTo>
                  <a:pt x="435372" y="3385779"/>
                </a:lnTo>
                <a:lnTo>
                  <a:pt x="435372" y="3375970"/>
                </a:lnTo>
                <a:lnTo>
                  <a:pt x="407494" y="3375970"/>
                </a:lnTo>
                <a:lnTo>
                  <a:pt x="407494" y="3273065"/>
                </a:lnTo>
                <a:lnTo>
                  <a:pt x="408184" y="3273065"/>
                </a:lnTo>
                <a:cubicBezTo>
                  <a:pt x="417704" y="3289470"/>
                  <a:pt x="431128" y="3297673"/>
                  <a:pt x="448450" y="3297673"/>
                </a:cubicBezTo>
                <a:cubicBezTo>
                  <a:pt x="464970" y="3297673"/>
                  <a:pt x="479970" y="3290417"/>
                  <a:pt x="493450" y="3275904"/>
                </a:cubicBezTo>
                <a:cubicBezTo>
                  <a:pt x="506930" y="3261392"/>
                  <a:pt x="513670" y="3244212"/>
                  <a:pt x="513670" y="3224366"/>
                </a:cubicBezTo>
                <a:cubicBezTo>
                  <a:pt x="513670" y="3205781"/>
                  <a:pt x="507504" y="3189748"/>
                  <a:pt x="495170" y="3176269"/>
                </a:cubicBezTo>
                <a:cubicBezTo>
                  <a:pt x="482838" y="3162789"/>
                  <a:pt x="468526" y="3156049"/>
                  <a:pt x="452236" y="3156049"/>
                </a:cubicBezTo>
                <a:close/>
                <a:moveTo>
                  <a:pt x="4838462" y="3072933"/>
                </a:moveTo>
                <a:cubicBezTo>
                  <a:pt x="4833414" y="3072933"/>
                  <a:pt x="4829026" y="3074769"/>
                  <a:pt x="4825298" y="3078440"/>
                </a:cubicBezTo>
                <a:cubicBezTo>
                  <a:pt x="4821568" y="3082111"/>
                  <a:pt x="4819704" y="3086470"/>
                  <a:pt x="4819704" y="3091518"/>
                </a:cubicBezTo>
                <a:cubicBezTo>
                  <a:pt x="4819704" y="3096795"/>
                  <a:pt x="4821540" y="3101241"/>
                  <a:pt x="4825212" y="3104854"/>
                </a:cubicBezTo>
                <a:cubicBezTo>
                  <a:pt x="4828882" y="3108468"/>
                  <a:pt x="4833300" y="3110275"/>
                  <a:pt x="4838462" y="3110275"/>
                </a:cubicBezTo>
                <a:cubicBezTo>
                  <a:pt x="4843624" y="3110275"/>
                  <a:pt x="4848040" y="3108497"/>
                  <a:pt x="4851712" y="3104940"/>
                </a:cubicBezTo>
                <a:cubicBezTo>
                  <a:pt x="4855384" y="3101384"/>
                  <a:pt x="4857218" y="3096910"/>
                  <a:pt x="4857218" y="3091518"/>
                </a:cubicBezTo>
                <a:cubicBezTo>
                  <a:pt x="4857218" y="3086355"/>
                  <a:pt x="4855354" y="3081967"/>
                  <a:pt x="4851626" y="3078354"/>
                </a:cubicBezTo>
                <a:cubicBezTo>
                  <a:pt x="4847898" y="3074740"/>
                  <a:pt x="4843508" y="3072933"/>
                  <a:pt x="4838462" y="3072933"/>
                </a:cubicBezTo>
                <a:close/>
                <a:moveTo>
                  <a:pt x="3457336" y="3072933"/>
                </a:moveTo>
                <a:cubicBezTo>
                  <a:pt x="3452288" y="3072933"/>
                  <a:pt x="3447900" y="3074769"/>
                  <a:pt x="3444172" y="3078440"/>
                </a:cubicBezTo>
                <a:cubicBezTo>
                  <a:pt x="3440444" y="3082111"/>
                  <a:pt x="3438580" y="3086470"/>
                  <a:pt x="3438580" y="3091518"/>
                </a:cubicBezTo>
                <a:cubicBezTo>
                  <a:pt x="3438580" y="3096795"/>
                  <a:pt x="3440416" y="3101241"/>
                  <a:pt x="3444086" y="3104854"/>
                </a:cubicBezTo>
                <a:cubicBezTo>
                  <a:pt x="3447758" y="3108468"/>
                  <a:pt x="3452174" y="3110275"/>
                  <a:pt x="3457336" y="3110275"/>
                </a:cubicBezTo>
                <a:cubicBezTo>
                  <a:pt x="3462500" y="3110275"/>
                  <a:pt x="3466916" y="3108497"/>
                  <a:pt x="3470588" y="3104940"/>
                </a:cubicBezTo>
                <a:cubicBezTo>
                  <a:pt x="3474258" y="3101384"/>
                  <a:pt x="3476094" y="3096910"/>
                  <a:pt x="3476094" y="3091518"/>
                </a:cubicBezTo>
                <a:cubicBezTo>
                  <a:pt x="3476094" y="3086355"/>
                  <a:pt x="3474230" y="3081967"/>
                  <a:pt x="3470500" y="3078354"/>
                </a:cubicBezTo>
                <a:cubicBezTo>
                  <a:pt x="3466772" y="3074740"/>
                  <a:pt x="3462384" y="3072933"/>
                  <a:pt x="3457336" y="3072933"/>
                </a:cubicBezTo>
                <a:close/>
                <a:moveTo>
                  <a:pt x="1057036" y="3072933"/>
                </a:moveTo>
                <a:cubicBezTo>
                  <a:pt x="1051988" y="3072933"/>
                  <a:pt x="1047600" y="3074769"/>
                  <a:pt x="1043872" y="3078440"/>
                </a:cubicBezTo>
                <a:cubicBezTo>
                  <a:pt x="1040144" y="3082111"/>
                  <a:pt x="1038280" y="3086470"/>
                  <a:pt x="1038280" y="3091518"/>
                </a:cubicBezTo>
                <a:cubicBezTo>
                  <a:pt x="1038280" y="3096795"/>
                  <a:pt x="1040116" y="3101241"/>
                  <a:pt x="1043786" y="3104854"/>
                </a:cubicBezTo>
                <a:cubicBezTo>
                  <a:pt x="1047458" y="3108468"/>
                  <a:pt x="1051874" y="3110275"/>
                  <a:pt x="1057036" y="3110275"/>
                </a:cubicBezTo>
                <a:cubicBezTo>
                  <a:pt x="1062200" y="3110275"/>
                  <a:pt x="1066616" y="3108497"/>
                  <a:pt x="1070286" y="3104940"/>
                </a:cubicBezTo>
                <a:cubicBezTo>
                  <a:pt x="1073958" y="3101384"/>
                  <a:pt x="1075794" y="3096910"/>
                  <a:pt x="1075794" y="3091518"/>
                </a:cubicBezTo>
                <a:cubicBezTo>
                  <a:pt x="1075794" y="3086355"/>
                  <a:pt x="1073930" y="3081967"/>
                  <a:pt x="1070200" y="3078354"/>
                </a:cubicBezTo>
                <a:cubicBezTo>
                  <a:pt x="1066472" y="3074740"/>
                  <a:pt x="1062084" y="3072933"/>
                  <a:pt x="1057036" y="3072933"/>
                </a:cubicBezTo>
                <a:close/>
                <a:moveTo>
                  <a:pt x="5218968" y="3062264"/>
                </a:moveTo>
                <a:cubicBezTo>
                  <a:pt x="5207496" y="3063985"/>
                  <a:pt x="5195968" y="3064845"/>
                  <a:pt x="5184380" y="3064845"/>
                </a:cubicBezTo>
                <a:lnTo>
                  <a:pt x="5153060" y="3064845"/>
                </a:lnTo>
                <a:lnTo>
                  <a:pt x="5153060" y="3073621"/>
                </a:lnTo>
                <a:lnTo>
                  <a:pt x="5184380" y="3073621"/>
                </a:lnTo>
                <a:lnTo>
                  <a:pt x="5184380" y="3180313"/>
                </a:lnTo>
                <a:lnTo>
                  <a:pt x="5183692" y="3180313"/>
                </a:lnTo>
                <a:cubicBezTo>
                  <a:pt x="5175202" y="3164137"/>
                  <a:pt x="5161952" y="3156049"/>
                  <a:pt x="5143940" y="3156049"/>
                </a:cubicBezTo>
                <a:cubicBezTo>
                  <a:pt x="5126274" y="3156049"/>
                  <a:pt x="5110928" y="3163391"/>
                  <a:pt x="5097908" y="3178075"/>
                </a:cubicBezTo>
                <a:cubicBezTo>
                  <a:pt x="5084888" y="3192760"/>
                  <a:pt x="5078376" y="3209853"/>
                  <a:pt x="5078376" y="3229356"/>
                </a:cubicBezTo>
                <a:cubicBezTo>
                  <a:pt x="5078376" y="3247597"/>
                  <a:pt x="5084544" y="3263916"/>
                  <a:pt x="5096876" y="3278314"/>
                </a:cubicBezTo>
                <a:cubicBezTo>
                  <a:pt x="5109208" y="3292711"/>
                  <a:pt x="5123464" y="3299910"/>
                  <a:pt x="5139638" y="3299910"/>
                </a:cubicBezTo>
                <a:cubicBezTo>
                  <a:pt x="5159830" y="3299910"/>
                  <a:pt x="5174514" y="3289757"/>
                  <a:pt x="5183692" y="3269451"/>
                </a:cubicBezTo>
                <a:lnTo>
                  <a:pt x="5184380" y="3269451"/>
                </a:lnTo>
                <a:lnTo>
                  <a:pt x="5184380" y="3297673"/>
                </a:lnTo>
                <a:cubicBezTo>
                  <a:pt x="5197916" y="3296296"/>
                  <a:pt x="5210766" y="3295608"/>
                  <a:pt x="5222926" y="3295608"/>
                </a:cubicBezTo>
                <a:lnTo>
                  <a:pt x="5242200" y="3295608"/>
                </a:lnTo>
                <a:lnTo>
                  <a:pt x="5242200" y="3286832"/>
                </a:lnTo>
                <a:lnTo>
                  <a:pt x="5218968" y="3286832"/>
                </a:lnTo>
                <a:close/>
                <a:moveTo>
                  <a:pt x="1266094" y="3062264"/>
                </a:moveTo>
                <a:cubicBezTo>
                  <a:pt x="1254622" y="3063985"/>
                  <a:pt x="1243092" y="3064845"/>
                  <a:pt x="1231504" y="3064845"/>
                </a:cubicBezTo>
                <a:lnTo>
                  <a:pt x="1200186" y="3064845"/>
                </a:lnTo>
                <a:lnTo>
                  <a:pt x="1200186" y="3073621"/>
                </a:lnTo>
                <a:lnTo>
                  <a:pt x="1231504" y="3073621"/>
                </a:lnTo>
                <a:lnTo>
                  <a:pt x="1231504" y="3180313"/>
                </a:lnTo>
                <a:lnTo>
                  <a:pt x="1230816" y="3180313"/>
                </a:lnTo>
                <a:cubicBezTo>
                  <a:pt x="1222328" y="3164137"/>
                  <a:pt x="1209076" y="3156049"/>
                  <a:pt x="1191066" y="3156049"/>
                </a:cubicBezTo>
                <a:cubicBezTo>
                  <a:pt x="1173398" y="3156049"/>
                  <a:pt x="1158054" y="3163391"/>
                  <a:pt x="1145034" y="3178075"/>
                </a:cubicBezTo>
                <a:cubicBezTo>
                  <a:pt x="1132012" y="3192760"/>
                  <a:pt x="1125502" y="3209853"/>
                  <a:pt x="1125502" y="3229356"/>
                </a:cubicBezTo>
                <a:cubicBezTo>
                  <a:pt x="1125502" y="3247597"/>
                  <a:pt x="1131668" y="3263916"/>
                  <a:pt x="1144000" y="3278314"/>
                </a:cubicBezTo>
                <a:cubicBezTo>
                  <a:pt x="1156334" y="3292711"/>
                  <a:pt x="1170588" y="3299910"/>
                  <a:pt x="1186764" y="3299910"/>
                </a:cubicBezTo>
                <a:cubicBezTo>
                  <a:pt x="1206954" y="3299910"/>
                  <a:pt x="1221638" y="3289757"/>
                  <a:pt x="1230816" y="3269451"/>
                </a:cubicBezTo>
                <a:lnTo>
                  <a:pt x="1231504" y="3269451"/>
                </a:lnTo>
                <a:lnTo>
                  <a:pt x="1231504" y="3297673"/>
                </a:lnTo>
                <a:cubicBezTo>
                  <a:pt x="1245042" y="3296296"/>
                  <a:pt x="1257890" y="3295608"/>
                  <a:pt x="1270052" y="3295608"/>
                </a:cubicBezTo>
                <a:lnTo>
                  <a:pt x="1289324" y="3295608"/>
                </a:lnTo>
                <a:lnTo>
                  <a:pt x="1289324" y="3286832"/>
                </a:lnTo>
                <a:lnTo>
                  <a:pt x="1266094" y="3286832"/>
                </a:lnTo>
                <a:close/>
                <a:moveTo>
                  <a:pt x="2719936" y="2797634"/>
                </a:moveTo>
                <a:lnTo>
                  <a:pt x="2719936" y="2816219"/>
                </a:lnTo>
                <a:cubicBezTo>
                  <a:pt x="2719936" y="2824249"/>
                  <a:pt x="2719016" y="2830559"/>
                  <a:pt x="2717182" y="2835148"/>
                </a:cubicBezTo>
                <a:cubicBezTo>
                  <a:pt x="2715346" y="2839737"/>
                  <a:pt x="2711704" y="2844297"/>
                  <a:pt x="2706254" y="2848829"/>
                </a:cubicBezTo>
                <a:cubicBezTo>
                  <a:pt x="2700806" y="2853360"/>
                  <a:pt x="2694696" y="2855626"/>
                  <a:pt x="2687928" y="2855626"/>
                </a:cubicBezTo>
                <a:cubicBezTo>
                  <a:pt x="2682650" y="2855626"/>
                  <a:pt x="2677976" y="2853503"/>
                  <a:pt x="2673904" y="2849259"/>
                </a:cubicBezTo>
                <a:cubicBezTo>
                  <a:pt x="2669830" y="2845014"/>
                  <a:pt x="2667794" y="2839048"/>
                  <a:pt x="2667794" y="2831362"/>
                </a:cubicBezTo>
                <a:cubicBezTo>
                  <a:pt x="2667794" y="2820808"/>
                  <a:pt x="2671178" y="2812749"/>
                  <a:pt x="2677948" y="2807185"/>
                </a:cubicBezTo>
                <a:cubicBezTo>
                  <a:pt x="2684716" y="2801620"/>
                  <a:pt x="2698712" y="2798437"/>
                  <a:pt x="2719936" y="2797634"/>
                </a:cubicBezTo>
                <a:close/>
                <a:moveTo>
                  <a:pt x="1719810" y="2797634"/>
                </a:moveTo>
                <a:lnTo>
                  <a:pt x="1719810" y="2816219"/>
                </a:lnTo>
                <a:cubicBezTo>
                  <a:pt x="1719810" y="2824249"/>
                  <a:pt x="1718892" y="2830559"/>
                  <a:pt x="1717056" y="2835148"/>
                </a:cubicBezTo>
                <a:cubicBezTo>
                  <a:pt x="1715222" y="2839737"/>
                  <a:pt x="1711578" y="2844297"/>
                  <a:pt x="1706130" y="2848829"/>
                </a:cubicBezTo>
                <a:cubicBezTo>
                  <a:pt x="1700680" y="2853360"/>
                  <a:pt x="1694572" y="2855626"/>
                  <a:pt x="1687802" y="2855626"/>
                </a:cubicBezTo>
                <a:cubicBezTo>
                  <a:pt x="1682526" y="2855626"/>
                  <a:pt x="1677850" y="2853503"/>
                  <a:pt x="1673778" y="2849259"/>
                </a:cubicBezTo>
                <a:cubicBezTo>
                  <a:pt x="1669706" y="2845014"/>
                  <a:pt x="1667668" y="2839048"/>
                  <a:pt x="1667668" y="2831362"/>
                </a:cubicBezTo>
                <a:cubicBezTo>
                  <a:pt x="1667668" y="2820808"/>
                  <a:pt x="1671054" y="2812749"/>
                  <a:pt x="1677822" y="2807185"/>
                </a:cubicBezTo>
                <a:cubicBezTo>
                  <a:pt x="1684590" y="2801620"/>
                  <a:pt x="1698586" y="2798437"/>
                  <a:pt x="1719810" y="2797634"/>
                </a:cubicBezTo>
                <a:close/>
                <a:moveTo>
                  <a:pt x="5284750" y="2735168"/>
                </a:moveTo>
                <a:cubicBezTo>
                  <a:pt x="5301386" y="2735168"/>
                  <a:pt x="5309702" y="2744346"/>
                  <a:pt x="5309702" y="2762701"/>
                </a:cubicBezTo>
                <a:cubicBezTo>
                  <a:pt x="5309702" y="2766946"/>
                  <a:pt x="5309244" y="2773141"/>
                  <a:pt x="5308326" y="2781286"/>
                </a:cubicBezTo>
                <a:lnTo>
                  <a:pt x="5258250" y="2781286"/>
                </a:lnTo>
                <a:lnTo>
                  <a:pt x="5258250" y="2759776"/>
                </a:lnTo>
                <a:cubicBezTo>
                  <a:pt x="5258250" y="2752204"/>
                  <a:pt x="5260602" y="2746210"/>
                  <a:pt x="5265304" y="2741793"/>
                </a:cubicBezTo>
                <a:cubicBezTo>
                  <a:pt x="5270008" y="2737376"/>
                  <a:pt x="5276490" y="2735168"/>
                  <a:pt x="5284750" y="2735168"/>
                </a:cubicBezTo>
                <a:close/>
                <a:moveTo>
                  <a:pt x="4551326" y="2735168"/>
                </a:moveTo>
                <a:cubicBezTo>
                  <a:pt x="4567960" y="2735168"/>
                  <a:pt x="4576278" y="2744346"/>
                  <a:pt x="4576278" y="2762701"/>
                </a:cubicBezTo>
                <a:cubicBezTo>
                  <a:pt x="4576278" y="2766946"/>
                  <a:pt x="4575818" y="2773141"/>
                  <a:pt x="4574900" y="2781286"/>
                </a:cubicBezTo>
                <a:lnTo>
                  <a:pt x="4524824" y="2781286"/>
                </a:lnTo>
                <a:lnTo>
                  <a:pt x="4524824" y="2759776"/>
                </a:lnTo>
                <a:cubicBezTo>
                  <a:pt x="4524824" y="2752204"/>
                  <a:pt x="4527176" y="2746210"/>
                  <a:pt x="4531880" y="2741793"/>
                </a:cubicBezTo>
                <a:cubicBezTo>
                  <a:pt x="4536584" y="2737376"/>
                  <a:pt x="4543066" y="2735168"/>
                  <a:pt x="4551326" y="2735168"/>
                </a:cubicBezTo>
                <a:close/>
                <a:moveTo>
                  <a:pt x="3884576" y="2735168"/>
                </a:moveTo>
                <a:cubicBezTo>
                  <a:pt x="3901210" y="2735168"/>
                  <a:pt x="3909528" y="2744346"/>
                  <a:pt x="3909528" y="2762701"/>
                </a:cubicBezTo>
                <a:cubicBezTo>
                  <a:pt x="3909528" y="2766946"/>
                  <a:pt x="3909068" y="2773141"/>
                  <a:pt x="3908152" y="2781286"/>
                </a:cubicBezTo>
                <a:lnTo>
                  <a:pt x="3858076" y="2781286"/>
                </a:lnTo>
                <a:lnTo>
                  <a:pt x="3858076" y="2759776"/>
                </a:lnTo>
                <a:cubicBezTo>
                  <a:pt x="3858076" y="2752204"/>
                  <a:pt x="3860426" y="2746210"/>
                  <a:pt x="3865130" y="2741793"/>
                </a:cubicBezTo>
                <a:cubicBezTo>
                  <a:pt x="3869834" y="2737376"/>
                  <a:pt x="3876316" y="2735168"/>
                  <a:pt x="3884576" y="2735168"/>
                </a:cubicBezTo>
                <a:close/>
                <a:moveTo>
                  <a:pt x="3027326" y="2735168"/>
                </a:moveTo>
                <a:cubicBezTo>
                  <a:pt x="3043960" y="2735168"/>
                  <a:pt x="3052278" y="2744346"/>
                  <a:pt x="3052278" y="2762701"/>
                </a:cubicBezTo>
                <a:cubicBezTo>
                  <a:pt x="3052278" y="2766946"/>
                  <a:pt x="3051818" y="2773141"/>
                  <a:pt x="3050900" y="2781286"/>
                </a:cubicBezTo>
                <a:lnTo>
                  <a:pt x="3000824" y="2781286"/>
                </a:lnTo>
                <a:lnTo>
                  <a:pt x="3000824" y="2759776"/>
                </a:lnTo>
                <a:cubicBezTo>
                  <a:pt x="3000824" y="2752204"/>
                  <a:pt x="3003176" y="2746210"/>
                  <a:pt x="3007880" y="2741793"/>
                </a:cubicBezTo>
                <a:cubicBezTo>
                  <a:pt x="3012584" y="2737376"/>
                  <a:pt x="3019066" y="2735168"/>
                  <a:pt x="3027326" y="2735168"/>
                </a:cubicBezTo>
                <a:close/>
                <a:moveTo>
                  <a:pt x="2541550" y="2735168"/>
                </a:moveTo>
                <a:cubicBezTo>
                  <a:pt x="2558186" y="2735168"/>
                  <a:pt x="2566502" y="2744346"/>
                  <a:pt x="2566502" y="2762701"/>
                </a:cubicBezTo>
                <a:cubicBezTo>
                  <a:pt x="2566502" y="2766946"/>
                  <a:pt x="2566044" y="2773141"/>
                  <a:pt x="2565126" y="2781286"/>
                </a:cubicBezTo>
                <a:lnTo>
                  <a:pt x="2515050" y="2781286"/>
                </a:lnTo>
                <a:lnTo>
                  <a:pt x="2515050" y="2759776"/>
                </a:lnTo>
                <a:cubicBezTo>
                  <a:pt x="2515050" y="2752204"/>
                  <a:pt x="2517402" y="2746210"/>
                  <a:pt x="2522106" y="2741793"/>
                </a:cubicBezTo>
                <a:cubicBezTo>
                  <a:pt x="2526808" y="2737376"/>
                  <a:pt x="2533290" y="2735168"/>
                  <a:pt x="2541550" y="2735168"/>
                </a:cubicBezTo>
                <a:close/>
                <a:moveTo>
                  <a:pt x="863714" y="2735168"/>
                </a:moveTo>
                <a:cubicBezTo>
                  <a:pt x="872432" y="2735168"/>
                  <a:pt x="879286" y="2737147"/>
                  <a:pt x="884278" y="2741105"/>
                </a:cubicBezTo>
                <a:cubicBezTo>
                  <a:pt x="889268" y="2745063"/>
                  <a:pt x="892480" y="2750426"/>
                  <a:pt x="893914" y="2757195"/>
                </a:cubicBezTo>
                <a:cubicBezTo>
                  <a:pt x="895348" y="2763963"/>
                  <a:pt x="896064" y="2777902"/>
                  <a:pt x="896064" y="2799011"/>
                </a:cubicBezTo>
                <a:cubicBezTo>
                  <a:pt x="896064" y="2820005"/>
                  <a:pt x="895348" y="2834029"/>
                  <a:pt x="893914" y="2841085"/>
                </a:cubicBezTo>
                <a:cubicBezTo>
                  <a:pt x="892480" y="2848140"/>
                  <a:pt x="889096" y="2853647"/>
                  <a:pt x="883760" y="2857605"/>
                </a:cubicBezTo>
                <a:cubicBezTo>
                  <a:pt x="878426" y="2861563"/>
                  <a:pt x="871744" y="2863542"/>
                  <a:pt x="863714" y="2863542"/>
                </a:cubicBezTo>
                <a:cubicBezTo>
                  <a:pt x="855798" y="2863542"/>
                  <a:pt x="849230" y="2861591"/>
                  <a:pt x="844010" y="2857691"/>
                </a:cubicBezTo>
                <a:cubicBezTo>
                  <a:pt x="838790" y="2853790"/>
                  <a:pt x="835406" y="2848398"/>
                  <a:pt x="833858" y="2841515"/>
                </a:cubicBezTo>
                <a:cubicBezTo>
                  <a:pt x="832308" y="2834632"/>
                  <a:pt x="831534" y="2820578"/>
                  <a:pt x="831534" y="2799355"/>
                </a:cubicBezTo>
                <a:cubicBezTo>
                  <a:pt x="831534" y="2778246"/>
                  <a:pt x="832164" y="2764307"/>
                  <a:pt x="833426" y="2757539"/>
                </a:cubicBezTo>
                <a:cubicBezTo>
                  <a:pt x="834688" y="2750770"/>
                  <a:pt x="837988" y="2745350"/>
                  <a:pt x="843322" y="2741277"/>
                </a:cubicBezTo>
                <a:cubicBezTo>
                  <a:pt x="848656" y="2737204"/>
                  <a:pt x="855454" y="2735168"/>
                  <a:pt x="863714" y="2735168"/>
                </a:cubicBezTo>
                <a:close/>
                <a:moveTo>
                  <a:pt x="4765490" y="2731727"/>
                </a:moveTo>
                <a:lnTo>
                  <a:pt x="4765490" y="2740503"/>
                </a:lnTo>
                <a:lnTo>
                  <a:pt x="4786312" y="2740503"/>
                </a:lnTo>
                <a:lnTo>
                  <a:pt x="4852564" y="2872318"/>
                </a:lnTo>
                <a:lnTo>
                  <a:pt x="4857036" y="2872318"/>
                </a:lnTo>
                <a:lnTo>
                  <a:pt x="4922256" y="2740503"/>
                </a:lnTo>
                <a:lnTo>
                  <a:pt x="4943422" y="2740503"/>
                </a:lnTo>
                <a:lnTo>
                  <a:pt x="4943422" y="2731727"/>
                </a:lnTo>
                <a:lnTo>
                  <a:pt x="4887496" y="2731727"/>
                </a:lnTo>
                <a:lnTo>
                  <a:pt x="4887496" y="2740503"/>
                </a:lnTo>
                <a:lnTo>
                  <a:pt x="4913480" y="2740503"/>
                </a:lnTo>
                <a:lnTo>
                  <a:pt x="4869084" y="2832050"/>
                </a:lnTo>
                <a:lnTo>
                  <a:pt x="4823998" y="2740503"/>
                </a:lnTo>
                <a:lnTo>
                  <a:pt x="4849982" y="2740503"/>
                </a:lnTo>
                <a:lnTo>
                  <a:pt x="4849982" y="2731727"/>
                </a:lnTo>
                <a:close/>
                <a:moveTo>
                  <a:pt x="2774764" y="2731727"/>
                </a:moveTo>
                <a:lnTo>
                  <a:pt x="2774764" y="2740503"/>
                </a:lnTo>
                <a:lnTo>
                  <a:pt x="2795586" y="2740503"/>
                </a:lnTo>
                <a:lnTo>
                  <a:pt x="2861838" y="2872318"/>
                </a:lnTo>
                <a:lnTo>
                  <a:pt x="2866312" y="2872318"/>
                </a:lnTo>
                <a:lnTo>
                  <a:pt x="2931532" y="2740503"/>
                </a:lnTo>
                <a:lnTo>
                  <a:pt x="2952698" y="2740503"/>
                </a:lnTo>
                <a:lnTo>
                  <a:pt x="2952698" y="2731727"/>
                </a:lnTo>
                <a:lnTo>
                  <a:pt x="2896770" y="2731727"/>
                </a:lnTo>
                <a:lnTo>
                  <a:pt x="2896770" y="2740503"/>
                </a:lnTo>
                <a:lnTo>
                  <a:pt x="2922756" y="2740503"/>
                </a:lnTo>
                <a:lnTo>
                  <a:pt x="2878358" y="2832050"/>
                </a:lnTo>
                <a:lnTo>
                  <a:pt x="2833272" y="2740503"/>
                </a:lnTo>
                <a:lnTo>
                  <a:pt x="2859256" y="2740503"/>
                </a:lnTo>
                <a:lnTo>
                  <a:pt x="2859256" y="2731727"/>
                </a:lnTo>
                <a:close/>
                <a:moveTo>
                  <a:pt x="1794378" y="2731727"/>
                </a:moveTo>
                <a:lnTo>
                  <a:pt x="1794378" y="2740503"/>
                </a:lnTo>
                <a:lnTo>
                  <a:pt x="1814856" y="2740503"/>
                </a:lnTo>
                <a:lnTo>
                  <a:pt x="1882828" y="2872318"/>
                </a:lnTo>
                <a:lnTo>
                  <a:pt x="1871642" y="2897614"/>
                </a:lnTo>
                <a:cubicBezTo>
                  <a:pt x="1864416" y="2913904"/>
                  <a:pt x="1859024" y="2924860"/>
                  <a:pt x="1855466" y="2930482"/>
                </a:cubicBezTo>
                <a:cubicBezTo>
                  <a:pt x="1851910" y="2936103"/>
                  <a:pt x="1848584" y="2938914"/>
                  <a:pt x="1845486" y="2938914"/>
                </a:cubicBezTo>
                <a:cubicBezTo>
                  <a:pt x="1843420" y="2938914"/>
                  <a:pt x="1840840" y="2936332"/>
                  <a:pt x="1837742" y="2931170"/>
                </a:cubicBezTo>
                <a:cubicBezTo>
                  <a:pt x="1834644" y="2926008"/>
                  <a:pt x="1830286" y="2923426"/>
                  <a:pt x="1824664" y="2923426"/>
                </a:cubicBezTo>
                <a:cubicBezTo>
                  <a:pt x="1820648" y="2923426"/>
                  <a:pt x="1817178" y="2924860"/>
                  <a:pt x="1814252" y="2927728"/>
                </a:cubicBezTo>
                <a:cubicBezTo>
                  <a:pt x="1811328" y="2930596"/>
                  <a:pt x="1809864" y="2934325"/>
                  <a:pt x="1809864" y="2938914"/>
                </a:cubicBezTo>
                <a:cubicBezTo>
                  <a:pt x="1809864" y="2943847"/>
                  <a:pt x="1811558" y="2948292"/>
                  <a:pt x="1814942" y="2952250"/>
                </a:cubicBezTo>
                <a:cubicBezTo>
                  <a:pt x="1818326" y="2956208"/>
                  <a:pt x="1823116" y="2958187"/>
                  <a:pt x="1829310" y="2958187"/>
                </a:cubicBezTo>
                <a:cubicBezTo>
                  <a:pt x="1839292" y="2958187"/>
                  <a:pt x="1847752" y="2953713"/>
                  <a:pt x="1854692" y="2944765"/>
                </a:cubicBezTo>
                <a:cubicBezTo>
                  <a:pt x="1861634" y="2935816"/>
                  <a:pt x="1870094" y="2920099"/>
                  <a:pt x="1880074" y="2897614"/>
                </a:cubicBezTo>
                <a:lnTo>
                  <a:pt x="1949424" y="2740503"/>
                </a:lnTo>
                <a:lnTo>
                  <a:pt x="1972310" y="2740503"/>
                </a:lnTo>
                <a:lnTo>
                  <a:pt x="1972310" y="2731727"/>
                </a:lnTo>
                <a:lnTo>
                  <a:pt x="1911394" y="2731727"/>
                </a:lnTo>
                <a:lnTo>
                  <a:pt x="1911394" y="2740503"/>
                </a:lnTo>
                <a:lnTo>
                  <a:pt x="1941336" y="2740503"/>
                </a:lnTo>
                <a:lnTo>
                  <a:pt x="1899348" y="2834632"/>
                </a:lnTo>
                <a:lnTo>
                  <a:pt x="1851164" y="2740503"/>
                </a:lnTo>
                <a:lnTo>
                  <a:pt x="1877150" y="2740503"/>
                </a:lnTo>
                <a:lnTo>
                  <a:pt x="1877150" y="2731727"/>
                </a:lnTo>
                <a:close/>
                <a:moveTo>
                  <a:pt x="346234" y="2731727"/>
                </a:moveTo>
                <a:lnTo>
                  <a:pt x="346234" y="2740503"/>
                </a:lnTo>
                <a:lnTo>
                  <a:pt x="367744" y="2740503"/>
                </a:lnTo>
                <a:lnTo>
                  <a:pt x="422638" y="2871285"/>
                </a:lnTo>
                <a:lnTo>
                  <a:pt x="428316" y="2871285"/>
                </a:lnTo>
                <a:lnTo>
                  <a:pt x="466002" y="2777500"/>
                </a:lnTo>
                <a:lnTo>
                  <a:pt x="505582" y="2871285"/>
                </a:lnTo>
                <a:lnTo>
                  <a:pt x="511432" y="2871285"/>
                </a:lnTo>
                <a:lnTo>
                  <a:pt x="561164" y="2740503"/>
                </a:lnTo>
                <a:lnTo>
                  <a:pt x="581986" y="2740503"/>
                </a:lnTo>
                <a:lnTo>
                  <a:pt x="581986" y="2731727"/>
                </a:lnTo>
                <a:lnTo>
                  <a:pt x="527780" y="2731727"/>
                </a:lnTo>
                <a:lnTo>
                  <a:pt x="527780" y="2740503"/>
                </a:lnTo>
                <a:lnTo>
                  <a:pt x="552732" y="2740503"/>
                </a:lnTo>
                <a:lnTo>
                  <a:pt x="521070" y="2825339"/>
                </a:lnTo>
                <a:lnTo>
                  <a:pt x="481834" y="2731727"/>
                </a:lnTo>
                <a:lnTo>
                  <a:pt x="476328" y="2731727"/>
                </a:lnTo>
                <a:lnTo>
                  <a:pt x="438642" y="2825339"/>
                </a:lnTo>
                <a:lnTo>
                  <a:pt x="403020" y="2740503"/>
                </a:lnTo>
                <a:lnTo>
                  <a:pt x="426252" y="2740503"/>
                </a:lnTo>
                <a:lnTo>
                  <a:pt x="426252" y="2731727"/>
                </a:lnTo>
                <a:close/>
                <a:moveTo>
                  <a:pt x="4693400" y="2729490"/>
                </a:moveTo>
                <a:cubicBezTo>
                  <a:pt x="4685828" y="2730981"/>
                  <a:pt x="4674816" y="2731727"/>
                  <a:pt x="4660360" y="2731727"/>
                </a:cubicBezTo>
                <a:lnTo>
                  <a:pt x="4632140" y="2731727"/>
                </a:lnTo>
                <a:lnTo>
                  <a:pt x="4632140" y="2740503"/>
                </a:lnTo>
                <a:lnTo>
                  <a:pt x="4660016" y="2740503"/>
                </a:lnTo>
                <a:lnTo>
                  <a:pt x="4660016" y="2858207"/>
                </a:lnTo>
                <a:lnTo>
                  <a:pt x="4632140" y="2858207"/>
                </a:lnTo>
                <a:lnTo>
                  <a:pt x="4632140" y="2866983"/>
                </a:lnTo>
                <a:lnTo>
                  <a:pt x="4721966" y="2866983"/>
                </a:lnTo>
                <a:lnTo>
                  <a:pt x="4721966" y="2858207"/>
                </a:lnTo>
                <a:lnTo>
                  <a:pt x="4693400" y="2858207"/>
                </a:lnTo>
                <a:lnTo>
                  <a:pt x="4693400" y="2805378"/>
                </a:lnTo>
                <a:cubicBezTo>
                  <a:pt x="4693400" y="2784383"/>
                  <a:pt x="4696326" y="2768781"/>
                  <a:pt x="4702176" y="2758571"/>
                </a:cubicBezTo>
                <a:cubicBezTo>
                  <a:pt x="4708028" y="2748361"/>
                  <a:pt x="4712846" y="2743256"/>
                  <a:pt x="4716632" y="2743256"/>
                </a:cubicBezTo>
                <a:cubicBezTo>
                  <a:pt x="4719040" y="2743256"/>
                  <a:pt x="4720246" y="2744575"/>
                  <a:pt x="4720246" y="2747214"/>
                </a:cubicBezTo>
                <a:lnTo>
                  <a:pt x="4719556" y="2754613"/>
                </a:lnTo>
                <a:cubicBezTo>
                  <a:pt x="4719556" y="2764479"/>
                  <a:pt x="4724490" y="2769412"/>
                  <a:pt x="4734356" y="2769412"/>
                </a:cubicBezTo>
                <a:cubicBezTo>
                  <a:pt x="4739748" y="2769412"/>
                  <a:pt x="4744136" y="2767720"/>
                  <a:pt x="4747520" y="2764336"/>
                </a:cubicBezTo>
                <a:cubicBezTo>
                  <a:pt x="4750904" y="2760952"/>
                  <a:pt x="4752596" y="2756506"/>
                  <a:pt x="4752596" y="2750999"/>
                </a:cubicBezTo>
                <a:cubicBezTo>
                  <a:pt x="4752596" y="2745034"/>
                  <a:pt x="4750504" y="2739958"/>
                  <a:pt x="4746316" y="2735770"/>
                </a:cubicBezTo>
                <a:cubicBezTo>
                  <a:pt x="4742128" y="2731583"/>
                  <a:pt x="4736594" y="2729490"/>
                  <a:pt x="4729710" y="2729490"/>
                </a:cubicBezTo>
                <a:cubicBezTo>
                  <a:pt x="4713994" y="2729490"/>
                  <a:pt x="4702120" y="2740331"/>
                  <a:pt x="4694088" y="2762013"/>
                </a:cubicBezTo>
                <a:lnTo>
                  <a:pt x="4693400" y="2762013"/>
                </a:lnTo>
                <a:close/>
                <a:moveTo>
                  <a:pt x="2704104" y="2729490"/>
                </a:moveTo>
                <a:cubicBezTo>
                  <a:pt x="2684944" y="2729490"/>
                  <a:pt x="2670002" y="2732616"/>
                  <a:pt x="2659276" y="2738868"/>
                </a:cubicBezTo>
                <a:cubicBezTo>
                  <a:pt x="2648550" y="2745120"/>
                  <a:pt x="2643186" y="2752835"/>
                  <a:pt x="2643186" y="2762013"/>
                </a:cubicBezTo>
                <a:cubicBezTo>
                  <a:pt x="2643186" y="2766258"/>
                  <a:pt x="2644564" y="2769957"/>
                  <a:pt x="2647316" y="2773112"/>
                </a:cubicBezTo>
                <a:cubicBezTo>
                  <a:pt x="2650070" y="2776267"/>
                  <a:pt x="2653970" y="2777844"/>
                  <a:pt x="2659018" y="2777844"/>
                </a:cubicBezTo>
                <a:cubicBezTo>
                  <a:pt x="2662918" y="2777844"/>
                  <a:pt x="2666418" y="2776611"/>
                  <a:pt x="2669516" y="2774145"/>
                </a:cubicBezTo>
                <a:cubicBezTo>
                  <a:pt x="2672612" y="2771678"/>
                  <a:pt x="2674160" y="2768093"/>
                  <a:pt x="2674160" y="2763390"/>
                </a:cubicBezTo>
                <a:cubicBezTo>
                  <a:pt x="2674160" y="2760063"/>
                  <a:pt x="2673386" y="2757166"/>
                  <a:pt x="2671838" y="2754699"/>
                </a:cubicBezTo>
                <a:cubicBezTo>
                  <a:pt x="2670290" y="2752233"/>
                  <a:pt x="2669516" y="2749967"/>
                  <a:pt x="2669516" y="2747902"/>
                </a:cubicBezTo>
                <a:cubicBezTo>
                  <a:pt x="2669516" y="2740789"/>
                  <a:pt x="2678808" y="2737233"/>
                  <a:pt x="2697392" y="2737233"/>
                </a:cubicBezTo>
                <a:cubicBezTo>
                  <a:pt x="2707718" y="2737233"/>
                  <a:pt x="2714056" y="2739470"/>
                  <a:pt x="2716408" y="2743944"/>
                </a:cubicBezTo>
                <a:cubicBezTo>
                  <a:pt x="2718760" y="2748418"/>
                  <a:pt x="2719936" y="2757825"/>
                  <a:pt x="2719936" y="2772166"/>
                </a:cubicBezTo>
                <a:lnTo>
                  <a:pt x="2719936" y="2789718"/>
                </a:lnTo>
                <a:cubicBezTo>
                  <a:pt x="2662344" y="2792471"/>
                  <a:pt x="2633550" y="2808475"/>
                  <a:pt x="2633550" y="2837729"/>
                </a:cubicBezTo>
                <a:cubicBezTo>
                  <a:pt x="2633550" y="2847136"/>
                  <a:pt x="2637106" y="2855081"/>
                  <a:pt x="2644218" y="2861563"/>
                </a:cubicBezTo>
                <a:cubicBezTo>
                  <a:pt x="2651332" y="2868044"/>
                  <a:pt x="2660854" y="2871285"/>
                  <a:pt x="2672784" y="2871285"/>
                </a:cubicBezTo>
                <a:cubicBezTo>
                  <a:pt x="2690796" y="2871285"/>
                  <a:pt x="2706512" y="2862107"/>
                  <a:pt x="2719936" y="2843752"/>
                </a:cubicBezTo>
                <a:cubicBezTo>
                  <a:pt x="2723032" y="2862107"/>
                  <a:pt x="2732554" y="2871285"/>
                  <a:pt x="2748500" y="2871285"/>
                </a:cubicBezTo>
                <a:cubicBezTo>
                  <a:pt x="2765020" y="2871285"/>
                  <a:pt x="2774772" y="2862910"/>
                  <a:pt x="2777754" y="2846161"/>
                </a:cubicBezTo>
                <a:lnTo>
                  <a:pt x="2773624" y="2846161"/>
                </a:lnTo>
                <a:cubicBezTo>
                  <a:pt x="2769724" y="2851783"/>
                  <a:pt x="2765708" y="2854593"/>
                  <a:pt x="2761580" y="2854593"/>
                </a:cubicBezTo>
                <a:cubicBezTo>
                  <a:pt x="2758826" y="2854593"/>
                  <a:pt x="2756790" y="2853446"/>
                  <a:pt x="2755470" y="2851151"/>
                </a:cubicBezTo>
                <a:cubicBezTo>
                  <a:pt x="2754150" y="2848857"/>
                  <a:pt x="2753492" y="2843064"/>
                  <a:pt x="2753492" y="2833771"/>
                </a:cubicBezTo>
                <a:lnTo>
                  <a:pt x="2753492" y="2770445"/>
                </a:lnTo>
                <a:cubicBezTo>
                  <a:pt x="2753492" y="2760808"/>
                  <a:pt x="2752660" y="2753351"/>
                  <a:pt x="2750996" y="2748074"/>
                </a:cubicBezTo>
                <a:cubicBezTo>
                  <a:pt x="2749332" y="2742797"/>
                  <a:pt x="2744944" y="2738380"/>
                  <a:pt x="2737832" y="2734824"/>
                </a:cubicBezTo>
                <a:cubicBezTo>
                  <a:pt x="2730718" y="2731268"/>
                  <a:pt x="2719476" y="2729490"/>
                  <a:pt x="2704104" y="2729490"/>
                </a:cubicBezTo>
                <a:close/>
                <a:moveTo>
                  <a:pt x="1703978" y="2729490"/>
                </a:moveTo>
                <a:cubicBezTo>
                  <a:pt x="1684820" y="2729490"/>
                  <a:pt x="1669878" y="2732616"/>
                  <a:pt x="1659152" y="2738868"/>
                </a:cubicBezTo>
                <a:cubicBezTo>
                  <a:pt x="1648424" y="2745120"/>
                  <a:pt x="1643062" y="2752835"/>
                  <a:pt x="1643062" y="2762013"/>
                </a:cubicBezTo>
                <a:cubicBezTo>
                  <a:pt x="1643062" y="2766258"/>
                  <a:pt x="1644438" y="2769957"/>
                  <a:pt x="1647192" y="2773112"/>
                </a:cubicBezTo>
                <a:cubicBezTo>
                  <a:pt x="1649944" y="2776267"/>
                  <a:pt x="1653844" y="2777844"/>
                  <a:pt x="1658892" y="2777844"/>
                </a:cubicBezTo>
                <a:cubicBezTo>
                  <a:pt x="1662794" y="2777844"/>
                  <a:pt x="1666292" y="2776611"/>
                  <a:pt x="1669390" y="2774145"/>
                </a:cubicBezTo>
                <a:cubicBezTo>
                  <a:pt x="1672488" y="2771678"/>
                  <a:pt x="1674036" y="2768093"/>
                  <a:pt x="1674036" y="2763390"/>
                </a:cubicBezTo>
                <a:cubicBezTo>
                  <a:pt x="1674036" y="2760063"/>
                  <a:pt x="1673262" y="2757166"/>
                  <a:pt x="1671712" y="2754699"/>
                </a:cubicBezTo>
                <a:cubicBezTo>
                  <a:pt x="1670164" y="2752233"/>
                  <a:pt x="1669390" y="2749967"/>
                  <a:pt x="1669390" y="2747902"/>
                </a:cubicBezTo>
                <a:cubicBezTo>
                  <a:pt x="1669390" y="2740789"/>
                  <a:pt x="1678682" y="2737233"/>
                  <a:pt x="1697268" y="2737233"/>
                </a:cubicBezTo>
                <a:cubicBezTo>
                  <a:pt x="1707592" y="2737233"/>
                  <a:pt x="1713930" y="2739470"/>
                  <a:pt x="1716282" y="2743944"/>
                </a:cubicBezTo>
                <a:cubicBezTo>
                  <a:pt x="1718634" y="2748418"/>
                  <a:pt x="1719810" y="2757825"/>
                  <a:pt x="1719810" y="2772166"/>
                </a:cubicBezTo>
                <a:lnTo>
                  <a:pt x="1719810" y="2789718"/>
                </a:lnTo>
                <a:cubicBezTo>
                  <a:pt x="1662220" y="2792471"/>
                  <a:pt x="1633424" y="2808475"/>
                  <a:pt x="1633424" y="2837729"/>
                </a:cubicBezTo>
                <a:cubicBezTo>
                  <a:pt x="1633424" y="2847136"/>
                  <a:pt x="1636980" y="2855081"/>
                  <a:pt x="1644094" y="2861563"/>
                </a:cubicBezTo>
                <a:cubicBezTo>
                  <a:pt x="1651206" y="2868044"/>
                  <a:pt x="1660728" y="2871285"/>
                  <a:pt x="1672660" y="2871285"/>
                </a:cubicBezTo>
                <a:cubicBezTo>
                  <a:pt x="1690670" y="2871285"/>
                  <a:pt x="1706388" y="2862107"/>
                  <a:pt x="1719810" y="2843752"/>
                </a:cubicBezTo>
                <a:cubicBezTo>
                  <a:pt x="1722908" y="2862107"/>
                  <a:pt x="1732430" y="2871285"/>
                  <a:pt x="1748376" y="2871285"/>
                </a:cubicBezTo>
                <a:cubicBezTo>
                  <a:pt x="1764896" y="2871285"/>
                  <a:pt x="1774648" y="2862910"/>
                  <a:pt x="1777630" y="2846161"/>
                </a:cubicBezTo>
                <a:lnTo>
                  <a:pt x="1773500" y="2846161"/>
                </a:lnTo>
                <a:cubicBezTo>
                  <a:pt x="1769600" y="2851783"/>
                  <a:pt x="1765584" y="2854593"/>
                  <a:pt x="1761454" y="2854593"/>
                </a:cubicBezTo>
                <a:cubicBezTo>
                  <a:pt x="1758700" y="2854593"/>
                  <a:pt x="1756664" y="2853446"/>
                  <a:pt x="1755346" y="2851151"/>
                </a:cubicBezTo>
                <a:cubicBezTo>
                  <a:pt x="1754026" y="2848857"/>
                  <a:pt x="1753366" y="2843064"/>
                  <a:pt x="1753366" y="2833771"/>
                </a:cubicBezTo>
                <a:lnTo>
                  <a:pt x="1753366" y="2770445"/>
                </a:lnTo>
                <a:cubicBezTo>
                  <a:pt x="1753366" y="2760808"/>
                  <a:pt x="1752534" y="2753351"/>
                  <a:pt x="1750872" y="2748074"/>
                </a:cubicBezTo>
                <a:cubicBezTo>
                  <a:pt x="1749208" y="2742797"/>
                  <a:pt x="1744820" y="2738380"/>
                  <a:pt x="1737706" y="2734824"/>
                </a:cubicBezTo>
                <a:cubicBezTo>
                  <a:pt x="1730594" y="2731268"/>
                  <a:pt x="1719352" y="2729490"/>
                  <a:pt x="1703978" y="2729490"/>
                </a:cubicBezTo>
                <a:close/>
                <a:moveTo>
                  <a:pt x="1400332" y="2729490"/>
                </a:moveTo>
                <a:cubicBezTo>
                  <a:pt x="1389778" y="2730981"/>
                  <a:pt x="1375552" y="2731727"/>
                  <a:pt x="1357656" y="2731727"/>
                </a:cubicBezTo>
                <a:lnTo>
                  <a:pt x="1342512" y="2731727"/>
                </a:lnTo>
                <a:lnTo>
                  <a:pt x="1342512" y="2740503"/>
                </a:lnTo>
                <a:lnTo>
                  <a:pt x="1366776" y="2740503"/>
                </a:lnTo>
                <a:lnTo>
                  <a:pt x="1366776" y="2858207"/>
                </a:lnTo>
                <a:lnTo>
                  <a:pt x="1342512" y="2858207"/>
                </a:lnTo>
                <a:lnTo>
                  <a:pt x="1342512" y="2866983"/>
                </a:lnTo>
                <a:lnTo>
                  <a:pt x="1422530" y="2866983"/>
                </a:lnTo>
                <a:lnTo>
                  <a:pt x="1422530" y="2858207"/>
                </a:lnTo>
                <a:lnTo>
                  <a:pt x="1400332" y="2858207"/>
                </a:lnTo>
                <a:lnTo>
                  <a:pt x="1400332" y="2814842"/>
                </a:lnTo>
                <a:cubicBezTo>
                  <a:pt x="1400332" y="2797060"/>
                  <a:pt x="1401220" y="2784097"/>
                  <a:pt x="1403000" y="2775952"/>
                </a:cubicBezTo>
                <a:cubicBezTo>
                  <a:pt x="1404778" y="2767806"/>
                  <a:pt x="1409308" y="2759432"/>
                  <a:pt x="1416594" y="2750828"/>
                </a:cubicBezTo>
                <a:cubicBezTo>
                  <a:pt x="1423878" y="2742224"/>
                  <a:pt x="1432396" y="2737921"/>
                  <a:pt x="1442148" y="2737921"/>
                </a:cubicBezTo>
                <a:cubicBezTo>
                  <a:pt x="1449260" y="2737921"/>
                  <a:pt x="1453764" y="2740388"/>
                  <a:pt x="1455656" y="2745321"/>
                </a:cubicBezTo>
                <a:cubicBezTo>
                  <a:pt x="1457550" y="2750254"/>
                  <a:pt x="1458496" y="2765684"/>
                  <a:pt x="1458496" y="2791611"/>
                </a:cubicBezTo>
                <a:lnTo>
                  <a:pt x="1458496" y="2858207"/>
                </a:lnTo>
                <a:lnTo>
                  <a:pt x="1436124" y="2858207"/>
                </a:lnTo>
                <a:lnTo>
                  <a:pt x="1436124" y="2866983"/>
                </a:lnTo>
                <a:lnTo>
                  <a:pt x="1514078" y="2866983"/>
                </a:lnTo>
                <a:lnTo>
                  <a:pt x="1514078" y="2858207"/>
                </a:lnTo>
                <a:lnTo>
                  <a:pt x="1491880" y="2858207"/>
                </a:lnTo>
                <a:lnTo>
                  <a:pt x="1491880" y="2813465"/>
                </a:lnTo>
                <a:cubicBezTo>
                  <a:pt x="1491880" y="2784097"/>
                  <a:pt x="1496784" y="2764164"/>
                  <a:pt x="1506592" y="2753667"/>
                </a:cubicBezTo>
                <a:cubicBezTo>
                  <a:pt x="1516402" y="2743170"/>
                  <a:pt x="1525952" y="2737921"/>
                  <a:pt x="1535244" y="2737921"/>
                </a:cubicBezTo>
                <a:cubicBezTo>
                  <a:pt x="1542014" y="2737921"/>
                  <a:pt x="1546172" y="2740445"/>
                  <a:pt x="1547720" y="2745493"/>
                </a:cubicBezTo>
                <a:cubicBezTo>
                  <a:pt x="1549270" y="2750541"/>
                  <a:pt x="1550044" y="2759776"/>
                  <a:pt x="1550044" y="2773198"/>
                </a:cubicBezTo>
                <a:lnTo>
                  <a:pt x="1550044" y="2858207"/>
                </a:lnTo>
                <a:lnTo>
                  <a:pt x="1527500" y="2858207"/>
                </a:lnTo>
                <a:lnTo>
                  <a:pt x="1527500" y="2866983"/>
                </a:lnTo>
                <a:lnTo>
                  <a:pt x="1607520" y="2866983"/>
                </a:lnTo>
                <a:lnTo>
                  <a:pt x="1607520" y="2858207"/>
                </a:lnTo>
                <a:lnTo>
                  <a:pt x="1583600" y="2858207"/>
                </a:lnTo>
                <a:lnTo>
                  <a:pt x="1583600" y="2788686"/>
                </a:lnTo>
                <a:cubicBezTo>
                  <a:pt x="1583600" y="2773083"/>
                  <a:pt x="1582768" y="2761898"/>
                  <a:pt x="1581104" y="2755130"/>
                </a:cubicBezTo>
                <a:cubicBezTo>
                  <a:pt x="1579440" y="2748361"/>
                  <a:pt x="1575082" y="2742396"/>
                  <a:pt x="1568026" y="2737233"/>
                </a:cubicBezTo>
                <a:cubicBezTo>
                  <a:pt x="1560970" y="2732071"/>
                  <a:pt x="1552280" y="2729490"/>
                  <a:pt x="1541956" y="2729490"/>
                </a:cubicBezTo>
                <a:cubicBezTo>
                  <a:pt x="1518782" y="2729490"/>
                  <a:pt x="1502204" y="2741248"/>
                  <a:pt x="1492224" y="2764766"/>
                </a:cubicBezTo>
                <a:lnTo>
                  <a:pt x="1491536" y="2764766"/>
                </a:lnTo>
                <a:cubicBezTo>
                  <a:pt x="1488896" y="2741248"/>
                  <a:pt x="1474900" y="2729490"/>
                  <a:pt x="1449548" y="2729490"/>
                </a:cubicBezTo>
                <a:cubicBezTo>
                  <a:pt x="1426260" y="2729490"/>
                  <a:pt x="1410084" y="2740560"/>
                  <a:pt x="1401020" y="2762701"/>
                </a:cubicBezTo>
                <a:lnTo>
                  <a:pt x="1400332" y="2762701"/>
                </a:lnTo>
                <a:close/>
                <a:moveTo>
                  <a:pt x="5016218" y="2729145"/>
                </a:moveTo>
                <a:cubicBezTo>
                  <a:pt x="5005892" y="2730866"/>
                  <a:pt x="4994880" y="2731727"/>
                  <a:pt x="4983178" y="2731727"/>
                </a:cubicBezTo>
                <a:lnTo>
                  <a:pt x="4958742" y="2731727"/>
                </a:lnTo>
                <a:lnTo>
                  <a:pt x="4958742" y="2740503"/>
                </a:lnTo>
                <a:lnTo>
                  <a:pt x="4982834" y="2740503"/>
                </a:lnTo>
                <a:lnTo>
                  <a:pt x="4982834" y="2858207"/>
                </a:lnTo>
                <a:lnTo>
                  <a:pt x="4958742" y="2858207"/>
                </a:lnTo>
                <a:lnTo>
                  <a:pt x="4958742" y="2866983"/>
                </a:lnTo>
                <a:lnTo>
                  <a:pt x="5038760" y="2866983"/>
                </a:lnTo>
                <a:lnTo>
                  <a:pt x="5038760" y="2858207"/>
                </a:lnTo>
                <a:lnTo>
                  <a:pt x="5016218" y="2858207"/>
                </a:lnTo>
                <a:close/>
                <a:moveTo>
                  <a:pt x="5286472" y="2727425"/>
                </a:moveTo>
                <a:cubicBezTo>
                  <a:pt x="5268804" y="2727425"/>
                  <a:pt x="5253288" y="2734308"/>
                  <a:pt x="5239924" y="2748074"/>
                </a:cubicBezTo>
                <a:cubicBezTo>
                  <a:pt x="5226558" y="2761841"/>
                  <a:pt x="5219876" y="2778820"/>
                  <a:pt x="5219876" y="2799011"/>
                </a:cubicBezTo>
                <a:cubicBezTo>
                  <a:pt x="5219876" y="2819775"/>
                  <a:pt x="5226702" y="2837012"/>
                  <a:pt x="5240352" y="2850721"/>
                </a:cubicBezTo>
                <a:cubicBezTo>
                  <a:pt x="5254004" y="2864431"/>
                  <a:pt x="5270066" y="2871285"/>
                  <a:pt x="5288536" y="2871285"/>
                </a:cubicBezTo>
                <a:cubicBezTo>
                  <a:pt x="5301500" y="2871285"/>
                  <a:pt x="5313260" y="2867213"/>
                  <a:pt x="5323812" y="2859067"/>
                </a:cubicBezTo>
                <a:cubicBezTo>
                  <a:pt x="5334368" y="2850922"/>
                  <a:pt x="5341538" y="2838303"/>
                  <a:pt x="5345324" y="2821209"/>
                </a:cubicBezTo>
                <a:lnTo>
                  <a:pt x="5337924" y="2821209"/>
                </a:lnTo>
                <a:cubicBezTo>
                  <a:pt x="5329320" y="2849431"/>
                  <a:pt x="5312858" y="2863542"/>
                  <a:pt x="5288536" y="2863542"/>
                </a:cubicBezTo>
                <a:cubicBezTo>
                  <a:pt x="5276720" y="2863542"/>
                  <a:pt x="5268518" y="2859612"/>
                  <a:pt x="5263928" y="2851754"/>
                </a:cubicBezTo>
                <a:cubicBezTo>
                  <a:pt x="5259340" y="2843896"/>
                  <a:pt x="5257446" y="2822987"/>
                  <a:pt x="5258250" y="2789030"/>
                </a:cubicBezTo>
                <a:lnTo>
                  <a:pt x="5345324" y="2789030"/>
                </a:lnTo>
                <a:cubicBezTo>
                  <a:pt x="5344520" y="2769757"/>
                  <a:pt x="5338354" y="2754671"/>
                  <a:pt x="5326824" y="2743772"/>
                </a:cubicBezTo>
                <a:cubicBezTo>
                  <a:pt x="5315296" y="2732874"/>
                  <a:pt x="5301844" y="2727425"/>
                  <a:pt x="5286472" y="2727425"/>
                </a:cubicBezTo>
                <a:close/>
                <a:moveTo>
                  <a:pt x="5140782" y="2727425"/>
                </a:moveTo>
                <a:cubicBezTo>
                  <a:pt x="5120362" y="2727425"/>
                  <a:pt x="5103268" y="2734709"/>
                  <a:pt x="5089502" y="2749279"/>
                </a:cubicBezTo>
                <a:cubicBezTo>
                  <a:pt x="5075736" y="2763848"/>
                  <a:pt x="5068852" y="2780770"/>
                  <a:pt x="5068852" y="2800043"/>
                </a:cubicBezTo>
                <a:cubicBezTo>
                  <a:pt x="5068852" y="2818743"/>
                  <a:pt x="5075564" y="2835291"/>
                  <a:pt x="5088986" y="2849689"/>
                </a:cubicBezTo>
                <a:cubicBezTo>
                  <a:pt x="5102408" y="2864086"/>
                  <a:pt x="5118814" y="2871285"/>
                  <a:pt x="5138200" y="2871285"/>
                </a:cubicBezTo>
                <a:cubicBezTo>
                  <a:pt x="5152428" y="2871285"/>
                  <a:pt x="5164588" y="2866926"/>
                  <a:pt x="5174682" y="2858207"/>
                </a:cubicBezTo>
                <a:cubicBezTo>
                  <a:pt x="5184778" y="2849488"/>
                  <a:pt x="5191546" y="2836811"/>
                  <a:pt x="5194988" y="2820177"/>
                </a:cubicBezTo>
                <a:lnTo>
                  <a:pt x="5187588" y="2820177"/>
                </a:lnTo>
                <a:cubicBezTo>
                  <a:pt x="5178412" y="2849087"/>
                  <a:pt x="5162464" y="2863542"/>
                  <a:pt x="5139750" y="2863542"/>
                </a:cubicBezTo>
                <a:cubicBezTo>
                  <a:pt x="5128966" y="2863542"/>
                  <a:pt x="5121222" y="2860702"/>
                  <a:pt x="5116520" y="2855023"/>
                </a:cubicBezTo>
                <a:cubicBezTo>
                  <a:pt x="5111816" y="2849345"/>
                  <a:pt x="5108918" y="2841544"/>
                  <a:pt x="5107828" y="2831620"/>
                </a:cubicBezTo>
                <a:cubicBezTo>
                  <a:pt x="5106740" y="2821697"/>
                  <a:pt x="5106194" y="2806353"/>
                  <a:pt x="5106194" y="2785588"/>
                </a:cubicBezTo>
                <a:cubicBezTo>
                  <a:pt x="5106194" y="2764824"/>
                  <a:pt x="5109090" y="2751229"/>
                  <a:pt x="5114884" y="2744805"/>
                </a:cubicBezTo>
                <a:cubicBezTo>
                  <a:pt x="5120678" y="2738380"/>
                  <a:pt x="5129540" y="2735168"/>
                  <a:pt x="5141470" y="2735168"/>
                </a:cubicBezTo>
                <a:cubicBezTo>
                  <a:pt x="5148240" y="2735168"/>
                  <a:pt x="5153746" y="2736344"/>
                  <a:pt x="5157990" y="2738696"/>
                </a:cubicBezTo>
                <a:cubicBezTo>
                  <a:pt x="5162236" y="2741048"/>
                  <a:pt x="5164358" y="2743772"/>
                  <a:pt x="5164358" y="2746869"/>
                </a:cubicBezTo>
                <a:cubicBezTo>
                  <a:pt x="5164358" y="2748132"/>
                  <a:pt x="5162952" y="2750483"/>
                  <a:pt x="5160142" y="2753925"/>
                </a:cubicBezTo>
                <a:cubicBezTo>
                  <a:pt x="5157332" y="2757367"/>
                  <a:pt x="5155926" y="2760866"/>
                  <a:pt x="5155926" y="2764422"/>
                </a:cubicBezTo>
                <a:cubicBezTo>
                  <a:pt x="5155926" y="2769470"/>
                  <a:pt x="5157560" y="2773542"/>
                  <a:pt x="5160830" y="2776640"/>
                </a:cubicBezTo>
                <a:cubicBezTo>
                  <a:pt x="5164100" y="2779737"/>
                  <a:pt x="5168200" y="2781286"/>
                  <a:pt x="5173134" y="2781286"/>
                </a:cubicBezTo>
                <a:cubicBezTo>
                  <a:pt x="5178182" y="2781286"/>
                  <a:pt x="5182284" y="2779451"/>
                  <a:pt x="5185438" y="2775780"/>
                </a:cubicBezTo>
                <a:cubicBezTo>
                  <a:pt x="5188592" y="2772108"/>
                  <a:pt x="5190170" y="2767978"/>
                  <a:pt x="5190170" y="2763390"/>
                </a:cubicBezTo>
                <a:cubicBezTo>
                  <a:pt x="5190170" y="2754212"/>
                  <a:pt x="5185582" y="2745923"/>
                  <a:pt x="5176404" y="2738524"/>
                </a:cubicBezTo>
                <a:cubicBezTo>
                  <a:pt x="5167226" y="2731124"/>
                  <a:pt x="5155352" y="2727425"/>
                  <a:pt x="5140782" y="2727425"/>
                </a:cubicBezTo>
                <a:close/>
                <a:moveTo>
                  <a:pt x="4553046" y="2727425"/>
                </a:moveTo>
                <a:cubicBezTo>
                  <a:pt x="4535380" y="2727425"/>
                  <a:pt x="4519864" y="2734308"/>
                  <a:pt x="4506498" y="2748074"/>
                </a:cubicBezTo>
                <a:cubicBezTo>
                  <a:pt x="4493132" y="2761841"/>
                  <a:pt x="4486450" y="2778820"/>
                  <a:pt x="4486450" y="2799011"/>
                </a:cubicBezTo>
                <a:cubicBezTo>
                  <a:pt x="4486450" y="2819775"/>
                  <a:pt x="4493276" y="2837012"/>
                  <a:pt x="4506928" y="2850721"/>
                </a:cubicBezTo>
                <a:cubicBezTo>
                  <a:pt x="4520580" y="2864431"/>
                  <a:pt x="4536642" y="2871285"/>
                  <a:pt x="4555112" y="2871285"/>
                </a:cubicBezTo>
                <a:cubicBezTo>
                  <a:pt x="4568076" y="2871285"/>
                  <a:pt x="4579834" y="2867213"/>
                  <a:pt x="4590388" y="2859067"/>
                </a:cubicBezTo>
                <a:cubicBezTo>
                  <a:pt x="4600942" y="2850922"/>
                  <a:pt x="4608112" y="2838303"/>
                  <a:pt x="4611898" y="2821209"/>
                </a:cubicBezTo>
                <a:lnTo>
                  <a:pt x="4604500" y="2821209"/>
                </a:lnTo>
                <a:cubicBezTo>
                  <a:pt x="4595896" y="2849431"/>
                  <a:pt x="4579432" y="2863542"/>
                  <a:pt x="4555112" y="2863542"/>
                </a:cubicBezTo>
                <a:cubicBezTo>
                  <a:pt x="4543296" y="2863542"/>
                  <a:pt x="4535092" y="2859612"/>
                  <a:pt x="4530504" y="2851754"/>
                </a:cubicBezTo>
                <a:cubicBezTo>
                  <a:pt x="4525914" y="2843896"/>
                  <a:pt x="4524022" y="2822987"/>
                  <a:pt x="4524824" y="2789030"/>
                </a:cubicBezTo>
                <a:lnTo>
                  <a:pt x="4611898" y="2789030"/>
                </a:lnTo>
                <a:cubicBezTo>
                  <a:pt x="4611096" y="2769757"/>
                  <a:pt x="4604930" y="2754671"/>
                  <a:pt x="4593400" y="2743772"/>
                </a:cubicBezTo>
                <a:cubicBezTo>
                  <a:pt x="4581870" y="2732874"/>
                  <a:pt x="4568420" y="2727425"/>
                  <a:pt x="4553046" y="2727425"/>
                </a:cubicBezTo>
                <a:close/>
                <a:moveTo>
                  <a:pt x="4401628" y="2727425"/>
                </a:moveTo>
                <a:cubicBezTo>
                  <a:pt x="4389124" y="2727425"/>
                  <a:pt x="4378540" y="2731411"/>
                  <a:pt x="4369878" y="2739384"/>
                </a:cubicBezTo>
                <a:cubicBezTo>
                  <a:pt x="4361216" y="2747357"/>
                  <a:pt x="4356886" y="2757252"/>
                  <a:pt x="4356886" y="2769068"/>
                </a:cubicBezTo>
                <a:cubicBezTo>
                  <a:pt x="4356886" y="2793045"/>
                  <a:pt x="4373004" y="2807385"/>
                  <a:pt x="4405242" y="2812089"/>
                </a:cubicBezTo>
                <a:cubicBezTo>
                  <a:pt x="4424170" y="2814842"/>
                  <a:pt x="4435786" y="2817825"/>
                  <a:pt x="4440088" y="2821037"/>
                </a:cubicBezTo>
                <a:cubicBezTo>
                  <a:pt x="4444390" y="2824249"/>
                  <a:pt x="4446542" y="2829010"/>
                  <a:pt x="4446542" y="2835320"/>
                </a:cubicBezTo>
                <a:cubicBezTo>
                  <a:pt x="4446542" y="2842892"/>
                  <a:pt x="4442928" y="2849488"/>
                  <a:pt x="4435700" y="2855110"/>
                </a:cubicBezTo>
                <a:cubicBezTo>
                  <a:pt x="4428472" y="2860731"/>
                  <a:pt x="4420442" y="2863542"/>
                  <a:pt x="4411608" y="2863542"/>
                </a:cubicBezTo>
                <a:cubicBezTo>
                  <a:pt x="4388320" y="2863542"/>
                  <a:pt x="4371742" y="2847308"/>
                  <a:pt x="4361876" y="2814842"/>
                </a:cubicBezTo>
                <a:lnTo>
                  <a:pt x="4355854" y="2814842"/>
                </a:lnTo>
                <a:lnTo>
                  <a:pt x="4355854" y="2865606"/>
                </a:lnTo>
                <a:lnTo>
                  <a:pt x="4361876" y="2865606"/>
                </a:lnTo>
                <a:lnTo>
                  <a:pt x="4373922" y="2855282"/>
                </a:lnTo>
                <a:cubicBezTo>
                  <a:pt x="4386084" y="2865951"/>
                  <a:pt x="4398644" y="2871285"/>
                  <a:pt x="4411608" y="2871285"/>
                </a:cubicBezTo>
                <a:cubicBezTo>
                  <a:pt x="4424802" y="2871285"/>
                  <a:pt x="4435844" y="2866811"/>
                  <a:pt x="4444734" y="2857863"/>
                </a:cubicBezTo>
                <a:cubicBezTo>
                  <a:pt x="4453626" y="2848915"/>
                  <a:pt x="4458072" y="2837729"/>
                  <a:pt x="4458072" y="2824307"/>
                </a:cubicBezTo>
                <a:cubicBezTo>
                  <a:pt x="4458072" y="2797347"/>
                  <a:pt x="4440920" y="2781745"/>
                  <a:pt x="4406618" y="2777500"/>
                </a:cubicBezTo>
                <a:cubicBezTo>
                  <a:pt x="4391016" y="2775435"/>
                  <a:pt x="4381122" y="2772940"/>
                  <a:pt x="4376934" y="2770015"/>
                </a:cubicBezTo>
                <a:cubicBezTo>
                  <a:pt x="4372746" y="2767089"/>
                  <a:pt x="4370652" y="2763103"/>
                  <a:pt x="4370652" y="2758055"/>
                </a:cubicBezTo>
                <a:cubicBezTo>
                  <a:pt x="4370652" y="2752089"/>
                  <a:pt x="4373608" y="2746784"/>
                  <a:pt x="4379516" y="2742137"/>
                </a:cubicBezTo>
                <a:cubicBezTo>
                  <a:pt x="4385424" y="2737491"/>
                  <a:pt x="4392794" y="2735168"/>
                  <a:pt x="4401628" y="2735168"/>
                </a:cubicBezTo>
                <a:cubicBezTo>
                  <a:pt x="4422048" y="2735168"/>
                  <a:pt x="4434896" y="2746353"/>
                  <a:pt x="4440174" y="2768724"/>
                </a:cubicBezTo>
                <a:lnTo>
                  <a:pt x="4447230" y="2768724"/>
                </a:lnTo>
                <a:lnTo>
                  <a:pt x="4447230" y="2730178"/>
                </a:lnTo>
                <a:lnTo>
                  <a:pt x="4441896" y="2730178"/>
                </a:lnTo>
                <a:cubicBezTo>
                  <a:pt x="4439486" y="2734652"/>
                  <a:pt x="4437134" y="2738094"/>
                  <a:pt x="4434840" y="2740503"/>
                </a:cubicBezTo>
                <a:cubicBezTo>
                  <a:pt x="4425892" y="2731784"/>
                  <a:pt x="4414820" y="2727425"/>
                  <a:pt x="4401628" y="2727425"/>
                </a:cubicBezTo>
                <a:close/>
                <a:moveTo>
                  <a:pt x="3886296" y="2727425"/>
                </a:moveTo>
                <a:cubicBezTo>
                  <a:pt x="3868630" y="2727425"/>
                  <a:pt x="3853112" y="2734308"/>
                  <a:pt x="3839748" y="2748074"/>
                </a:cubicBezTo>
                <a:cubicBezTo>
                  <a:pt x="3826384" y="2761841"/>
                  <a:pt x="3819700" y="2778820"/>
                  <a:pt x="3819700" y="2799011"/>
                </a:cubicBezTo>
                <a:cubicBezTo>
                  <a:pt x="3819700" y="2819775"/>
                  <a:pt x="3826526" y="2837012"/>
                  <a:pt x="3840178" y="2850721"/>
                </a:cubicBezTo>
                <a:cubicBezTo>
                  <a:pt x="3853830" y="2864431"/>
                  <a:pt x="3869892" y="2871285"/>
                  <a:pt x="3888362" y="2871285"/>
                </a:cubicBezTo>
                <a:cubicBezTo>
                  <a:pt x="3901324" y="2871285"/>
                  <a:pt x="3913084" y="2867213"/>
                  <a:pt x="3923638" y="2859067"/>
                </a:cubicBezTo>
                <a:cubicBezTo>
                  <a:pt x="3934192" y="2850922"/>
                  <a:pt x="3941362" y="2838303"/>
                  <a:pt x="3945148" y="2821209"/>
                </a:cubicBezTo>
                <a:lnTo>
                  <a:pt x="3937748" y="2821209"/>
                </a:lnTo>
                <a:cubicBezTo>
                  <a:pt x="3929144" y="2849431"/>
                  <a:pt x="3912682" y="2863542"/>
                  <a:pt x="3888362" y="2863542"/>
                </a:cubicBezTo>
                <a:cubicBezTo>
                  <a:pt x="3876544" y="2863542"/>
                  <a:pt x="3868342" y="2859612"/>
                  <a:pt x="3863754" y="2851754"/>
                </a:cubicBezTo>
                <a:cubicBezTo>
                  <a:pt x="3859164" y="2843896"/>
                  <a:pt x="3857272" y="2822987"/>
                  <a:pt x="3858076" y="2789030"/>
                </a:cubicBezTo>
                <a:lnTo>
                  <a:pt x="3945148" y="2789030"/>
                </a:lnTo>
                <a:cubicBezTo>
                  <a:pt x="3944346" y="2769757"/>
                  <a:pt x="3938180" y="2754671"/>
                  <a:pt x="3926650" y="2743772"/>
                </a:cubicBezTo>
                <a:cubicBezTo>
                  <a:pt x="3915120" y="2732874"/>
                  <a:pt x="3901668" y="2727425"/>
                  <a:pt x="3886296" y="2727425"/>
                </a:cubicBezTo>
                <a:close/>
                <a:moveTo>
                  <a:pt x="3029046" y="2727425"/>
                </a:moveTo>
                <a:cubicBezTo>
                  <a:pt x="3011380" y="2727425"/>
                  <a:pt x="2995864" y="2734308"/>
                  <a:pt x="2982498" y="2748074"/>
                </a:cubicBezTo>
                <a:cubicBezTo>
                  <a:pt x="2969132" y="2761841"/>
                  <a:pt x="2962450" y="2778820"/>
                  <a:pt x="2962450" y="2799011"/>
                </a:cubicBezTo>
                <a:cubicBezTo>
                  <a:pt x="2962450" y="2819775"/>
                  <a:pt x="2969276" y="2837012"/>
                  <a:pt x="2982928" y="2850721"/>
                </a:cubicBezTo>
                <a:cubicBezTo>
                  <a:pt x="2996580" y="2864431"/>
                  <a:pt x="3012642" y="2871285"/>
                  <a:pt x="3031112" y="2871285"/>
                </a:cubicBezTo>
                <a:cubicBezTo>
                  <a:pt x="3044074" y="2871285"/>
                  <a:pt x="3055834" y="2867213"/>
                  <a:pt x="3066388" y="2859067"/>
                </a:cubicBezTo>
                <a:cubicBezTo>
                  <a:pt x="3076942" y="2850922"/>
                  <a:pt x="3084112" y="2838303"/>
                  <a:pt x="3087898" y="2821209"/>
                </a:cubicBezTo>
                <a:lnTo>
                  <a:pt x="3080500" y="2821209"/>
                </a:lnTo>
                <a:cubicBezTo>
                  <a:pt x="3071896" y="2849431"/>
                  <a:pt x="3055432" y="2863542"/>
                  <a:pt x="3031112" y="2863542"/>
                </a:cubicBezTo>
                <a:cubicBezTo>
                  <a:pt x="3019296" y="2863542"/>
                  <a:pt x="3011092" y="2859612"/>
                  <a:pt x="3006504" y="2851754"/>
                </a:cubicBezTo>
                <a:cubicBezTo>
                  <a:pt x="3001914" y="2843896"/>
                  <a:pt x="3000022" y="2822987"/>
                  <a:pt x="3000824" y="2789030"/>
                </a:cubicBezTo>
                <a:lnTo>
                  <a:pt x="3087898" y="2789030"/>
                </a:lnTo>
                <a:cubicBezTo>
                  <a:pt x="3087096" y="2769757"/>
                  <a:pt x="3080930" y="2754671"/>
                  <a:pt x="3069400" y="2743772"/>
                </a:cubicBezTo>
                <a:cubicBezTo>
                  <a:pt x="3057870" y="2732874"/>
                  <a:pt x="3044420" y="2727425"/>
                  <a:pt x="3029046" y="2727425"/>
                </a:cubicBezTo>
                <a:close/>
                <a:moveTo>
                  <a:pt x="2543272" y="2727425"/>
                </a:moveTo>
                <a:cubicBezTo>
                  <a:pt x="2525604" y="2727425"/>
                  <a:pt x="2510088" y="2734308"/>
                  <a:pt x="2496724" y="2748074"/>
                </a:cubicBezTo>
                <a:cubicBezTo>
                  <a:pt x="2483358" y="2761841"/>
                  <a:pt x="2476676" y="2778820"/>
                  <a:pt x="2476676" y="2799011"/>
                </a:cubicBezTo>
                <a:cubicBezTo>
                  <a:pt x="2476676" y="2819775"/>
                  <a:pt x="2483502" y="2837012"/>
                  <a:pt x="2497154" y="2850721"/>
                </a:cubicBezTo>
                <a:cubicBezTo>
                  <a:pt x="2510804" y="2864431"/>
                  <a:pt x="2526866" y="2871285"/>
                  <a:pt x="2545336" y="2871285"/>
                </a:cubicBezTo>
                <a:cubicBezTo>
                  <a:pt x="2558300" y="2871285"/>
                  <a:pt x="2570060" y="2867213"/>
                  <a:pt x="2580614" y="2859067"/>
                </a:cubicBezTo>
                <a:cubicBezTo>
                  <a:pt x="2591168" y="2850922"/>
                  <a:pt x="2598338" y="2838303"/>
                  <a:pt x="2602124" y="2821209"/>
                </a:cubicBezTo>
                <a:lnTo>
                  <a:pt x="2594724" y="2821209"/>
                </a:lnTo>
                <a:cubicBezTo>
                  <a:pt x="2586120" y="2849431"/>
                  <a:pt x="2569658" y="2863542"/>
                  <a:pt x="2545336" y="2863542"/>
                </a:cubicBezTo>
                <a:cubicBezTo>
                  <a:pt x="2533520" y="2863542"/>
                  <a:pt x="2525318" y="2859612"/>
                  <a:pt x="2520728" y="2851754"/>
                </a:cubicBezTo>
                <a:cubicBezTo>
                  <a:pt x="2516140" y="2843896"/>
                  <a:pt x="2514246" y="2822987"/>
                  <a:pt x="2515050" y="2789030"/>
                </a:cubicBezTo>
                <a:lnTo>
                  <a:pt x="2602124" y="2789030"/>
                </a:lnTo>
                <a:cubicBezTo>
                  <a:pt x="2601320" y="2769757"/>
                  <a:pt x="2595154" y="2754671"/>
                  <a:pt x="2583624" y="2743772"/>
                </a:cubicBezTo>
                <a:cubicBezTo>
                  <a:pt x="2572096" y="2732874"/>
                  <a:pt x="2558644" y="2727425"/>
                  <a:pt x="2543272" y="2727425"/>
                </a:cubicBezTo>
                <a:close/>
                <a:moveTo>
                  <a:pt x="864058" y="2727425"/>
                </a:moveTo>
                <a:cubicBezTo>
                  <a:pt x="843866" y="2727425"/>
                  <a:pt x="826946" y="2734394"/>
                  <a:pt x="813294" y="2748332"/>
                </a:cubicBezTo>
                <a:cubicBezTo>
                  <a:pt x="799642" y="2762271"/>
                  <a:pt x="792816" y="2779164"/>
                  <a:pt x="792816" y="2799011"/>
                </a:cubicBezTo>
                <a:cubicBezTo>
                  <a:pt x="792816" y="2819316"/>
                  <a:pt x="799756" y="2836439"/>
                  <a:pt x="813638" y="2850377"/>
                </a:cubicBezTo>
                <a:cubicBezTo>
                  <a:pt x="827518" y="2864316"/>
                  <a:pt x="843982" y="2871285"/>
                  <a:pt x="863026" y="2871285"/>
                </a:cubicBezTo>
                <a:cubicBezTo>
                  <a:pt x="882414" y="2871285"/>
                  <a:pt x="899220" y="2864144"/>
                  <a:pt x="913446" y="2849861"/>
                </a:cubicBezTo>
                <a:cubicBezTo>
                  <a:pt x="927670" y="2835578"/>
                  <a:pt x="934784" y="2818169"/>
                  <a:pt x="934784" y="2797634"/>
                </a:cubicBezTo>
                <a:cubicBezTo>
                  <a:pt x="934784" y="2777558"/>
                  <a:pt x="927928" y="2760837"/>
                  <a:pt x="914220" y="2747472"/>
                </a:cubicBezTo>
                <a:cubicBezTo>
                  <a:pt x="900510" y="2734107"/>
                  <a:pt x="883790" y="2727425"/>
                  <a:pt x="864058" y="2727425"/>
                </a:cubicBezTo>
                <a:close/>
                <a:moveTo>
                  <a:pt x="3555048" y="2692492"/>
                </a:moveTo>
                <a:cubicBezTo>
                  <a:pt x="3544034" y="2694442"/>
                  <a:pt x="3532848" y="2695417"/>
                  <a:pt x="3521490" y="2695417"/>
                </a:cubicBezTo>
                <a:lnTo>
                  <a:pt x="3521490" y="2731727"/>
                </a:lnTo>
                <a:lnTo>
                  <a:pt x="3490860" y="2731727"/>
                </a:lnTo>
                <a:lnTo>
                  <a:pt x="3490860" y="2740503"/>
                </a:lnTo>
                <a:lnTo>
                  <a:pt x="3521490" y="2740503"/>
                </a:lnTo>
                <a:lnTo>
                  <a:pt x="3521490" y="2823618"/>
                </a:lnTo>
                <a:cubicBezTo>
                  <a:pt x="3521490" y="2833829"/>
                  <a:pt x="3522092" y="2841917"/>
                  <a:pt x="3523298" y="2847882"/>
                </a:cubicBezTo>
                <a:cubicBezTo>
                  <a:pt x="3524502" y="2853847"/>
                  <a:pt x="3527744" y="2858867"/>
                  <a:pt x="3533020" y="2862939"/>
                </a:cubicBezTo>
                <a:cubicBezTo>
                  <a:pt x="3538298" y="2867012"/>
                  <a:pt x="3546558" y="2869048"/>
                  <a:pt x="3557800" y="2869048"/>
                </a:cubicBezTo>
                <a:cubicBezTo>
                  <a:pt x="3584530" y="2869048"/>
                  <a:pt x="3600534" y="2857920"/>
                  <a:pt x="3605812" y="2835664"/>
                </a:cubicBezTo>
                <a:lnTo>
                  <a:pt x="3598412" y="2835664"/>
                </a:lnTo>
                <a:cubicBezTo>
                  <a:pt x="3595772" y="2843351"/>
                  <a:pt x="3591902" y="2849029"/>
                  <a:pt x="3586796" y="2852700"/>
                </a:cubicBezTo>
                <a:cubicBezTo>
                  <a:pt x="3581692" y="2856371"/>
                  <a:pt x="3576384" y="2858207"/>
                  <a:pt x="3570878" y="2858207"/>
                </a:cubicBezTo>
                <a:cubicBezTo>
                  <a:pt x="3563652" y="2858207"/>
                  <a:pt x="3559206" y="2855912"/>
                  <a:pt x="3557542" y="2851324"/>
                </a:cubicBezTo>
                <a:cubicBezTo>
                  <a:pt x="3555878" y="2846735"/>
                  <a:pt x="3555048" y="2838188"/>
                  <a:pt x="3555048" y="2825683"/>
                </a:cubicBezTo>
                <a:lnTo>
                  <a:pt x="3555048" y="2740503"/>
                </a:lnTo>
                <a:lnTo>
                  <a:pt x="3595830" y="2740503"/>
                </a:lnTo>
                <a:lnTo>
                  <a:pt x="3595830" y="2731727"/>
                </a:lnTo>
                <a:lnTo>
                  <a:pt x="3555048" y="2731727"/>
                </a:lnTo>
                <a:close/>
                <a:moveTo>
                  <a:pt x="5000386" y="2644309"/>
                </a:moveTo>
                <a:cubicBezTo>
                  <a:pt x="4995338" y="2644309"/>
                  <a:pt x="4990950" y="2646144"/>
                  <a:pt x="4987222" y="2649815"/>
                </a:cubicBezTo>
                <a:cubicBezTo>
                  <a:pt x="4983494" y="2653486"/>
                  <a:pt x="4981630" y="2657846"/>
                  <a:pt x="4981630" y="2662893"/>
                </a:cubicBezTo>
                <a:cubicBezTo>
                  <a:pt x="4981630" y="2668171"/>
                  <a:pt x="4983464" y="2672616"/>
                  <a:pt x="4987136" y="2676230"/>
                </a:cubicBezTo>
                <a:cubicBezTo>
                  <a:pt x="4990808" y="2679844"/>
                  <a:pt x="4995224" y="2681651"/>
                  <a:pt x="5000386" y="2681651"/>
                </a:cubicBezTo>
                <a:cubicBezTo>
                  <a:pt x="5005548" y="2681651"/>
                  <a:pt x="5009966" y="2679872"/>
                  <a:pt x="5013636" y="2676316"/>
                </a:cubicBezTo>
                <a:cubicBezTo>
                  <a:pt x="5017308" y="2672760"/>
                  <a:pt x="5019144" y="2668285"/>
                  <a:pt x="5019144" y="2662893"/>
                </a:cubicBezTo>
                <a:cubicBezTo>
                  <a:pt x="5019144" y="2657731"/>
                  <a:pt x="5017280" y="2653343"/>
                  <a:pt x="5013552" y="2649729"/>
                </a:cubicBezTo>
                <a:cubicBezTo>
                  <a:pt x="5009822" y="2646115"/>
                  <a:pt x="5005434" y="2644309"/>
                  <a:pt x="5000386" y="2644309"/>
                </a:cubicBezTo>
                <a:close/>
                <a:moveTo>
                  <a:pt x="3686676" y="2633640"/>
                </a:moveTo>
                <a:cubicBezTo>
                  <a:pt x="3679104" y="2635360"/>
                  <a:pt x="3667576" y="2636221"/>
                  <a:pt x="3652088" y="2636221"/>
                </a:cubicBezTo>
                <a:lnTo>
                  <a:pt x="3626276" y="2636221"/>
                </a:lnTo>
                <a:lnTo>
                  <a:pt x="3626276" y="2644997"/>
                </a:lnTo>
                <a:lnTo>
                  <a:pt x="3653120" y="2644997"/>
                </a:lnTo>
                <a:lnTo>
                  <a:pt x="3653120" y="2858207"/>
                </a:lnTo>
                <a:lnTo>
                  <a:pt x="3628856" y="2858207"/>
                </a:lnTo>
                <a:lnTo>
                  <a:pt x="3628856" y="2866983"/>
                </a:lnTo>
                <a:lnTo>
                  <a:pt x="3708874" y="2866983"/>
                </a:lnTo>
                <a:lnTo>
                  <a:pt x="3708874" y="2858207"/>
                </a:lnTo>
                <a:lnTo>
                  <a:pt x="3686676" y="2858207"/>
                </a:lnTo>
                <a:lnTo>
                  <a:pt x="3686676" y="2820865"/>
                </a:lnTo>
                <a:cubicBezTo>
                  <a:pt x="3686676" y="2800674"/>
                  <a:pt x="3687680" y="2786133"/>
                  <a:pt x="3689688" y="2777242"/>
                </a:cubicBezTo>
                <a:cubicBezTo>
                  <a:pt x="3691696" y="2768351"/>
                  <a:pt x="3696112" y="2759632"/>
                  <a:pt x="3702938" y="2751086"/>
                </a:cubicBezTo>
                <a:cubicBezTo>
                  <a:pt x="3709764" y="2742539"/>
                  <a:pt x="3718168" y="2738266"/>
                  <a:pt x="3728148" y="2738266"/>
                </a:cubicBezTo>
                <a:cubicBezTo>
                  <a:pt x="3737440" y="2738266"/>
                  <a:pt x="3742604" y="2742195"/>
                  <a:pt x="3743636" y="2750053"/>
                </a:cubicBezTo>
                <a:cubicBezTo>
                  <a:pt x="3744668" y="2757912"/>
                  <a:pt x="3745184" y="2771133"/>
                  <a:pt x="3745184" y="2789718"/>
                </a:cubicBezTo>
                <a:lnTo>
                  <a:pt x="3745184" y="2858207"/>
                </a:lnTo>
                <a:lnTo>
                  <a:pt x="3722986" y="2858207"/>
                </a:lnTo>
                <a:lnTo>
                  <a:pt x="3722986" y="2866983"/>
                </a:lnTo>
                <a:lnTo>
                  <a:pt x="3800766" y="2866983"/>
                </a:lnTo>
                <a:lnTo>
                  <a:pt x="3800766" y="2858207"/>
                </a:lnTo>
                <a:lnTo>
                  <a:pt x="3778568" y="2858207"/>
                </a:lnTo>
                <a:lnTo>
                  <a:pt x="3778568" y="2792988"/>
                </a:lnTo>
                <a:cubicBezTo>
                  <a:pt x="3778568" y="2775321"/>
                  <a:pt x="3777450" y="2762472"/>
                  <a:pt x="3775212" y="2754441"/>
                </a:cubicBezTo>
                <a:cubicBezTo>
                  <a:pt x="3772976" y="2746411"/>
                  <a:pt x="3767900" y="2740245"/>
                  <a:pt x="3759984" y="2735943"/>
                </a:cubicBezTo>
                <a:cubicBezTo>
                  <a:pt x="3752068" y="2731641"/>
                  <a:pt x="3743922" y="2729490"/>
                  <a:pt x="3735548" y="2729490"/>
                </a:cubicBezTo>
                <a:cubicBezTo>
                  <a:pt x="3714898" y="2729490"/>
                  <a:pt x="3698836" y="2740331"/>
                  <a:pt x="3687364" y="2762013"/>
                </a:cubicBezTo>
                <a:lnTo>
                  <a:pt x="3686676" y="2762013"/>
                </a:lnTo>
                <a:close/>
                <a:moveTo>
                  <a:pt x="2423698" y="2633640"/>
                </a:moveTo>
                <a:cubicBezTo>
                  <a:pt x="2416470" y="2635360"/>
                  <a:pt x="2404940" y="2636221"/>
                  <a:pt x="2389108" y="2636221"/>
                </a:cubicBezTo>
                <a:lnTo>
                  <a:pt x="2365534" y="2636221"/>
                </a:lnTo>
                <a:lnTo>
                  <a:pt x="2365534" y="2644997"/>
                </a:lnTo>
                <a:lnTo>
                  <a:pt x="2390142" y="2644997"/>
                </a:lnTo>
                <a:lnTo>
                  <a:pt x="2390142" y="2858207"/>
                </a:lnTo>
                <a:lnTo>
                  <a:pt x="2365534" y="2858207"/>
                </a:lnTo>
                <a:lnTo>
                  <a:pt x="2365534" y="2866983"/>
                </a:lnTo>
                <a:lnTo>
                  <a:pt x="2447960" y="2866983"/>
                </a:lnTo>
                <a:lnTo>
                  <a:pt x="2447960" y="2858207"/>
                </a:lnTo>
                <a:lnTo>
                  <a:pt x="2423698" y="2858207"/>
                </a:lnTo>
                <a:close/>
                <a:moveTo>
                  <a:pt x="657726" y="2633640"/>
                </a:moveTo>
                <a:cubicBezTo>
                  <a:pt x="650154" y="2635360"/>
                  <a:pt x="638624" y="2636221"/>
                  <a:pt x="623138" y="2636221"/>
                </a:cubicBezTo>
                <a:lnTo>
                  <a:pt x="597326" y="2636221"/>
                </a:lnTo>
                <a:lnTo>
                  <a:pt x="597326" y="2644997"/>
                </a:lnTo>
                <a:lnTo>
                  <a:pt x="624170" y="2644997"/>
                </a:lnTo>
                <a:lnTo>
                  <a:pt x="624170" y="2858207"/>
                </a:lnTo>
                <a:lnTo>
                  <a:pt x="599906" y="2858207"/>
                </a:lnTo>
                <a:lnTo>
                  <a:pt x="599906" y="2866983"/>
                </a:lnTo>
                <a:lnTo>
                  <a:pt x="679924" y="2866983"/>
                </a:lnTo>
                <a:lnTo>
                  <a:pt x="679924" y="2858207"/>
                </a:lnTo>
                <a:lnTo>
                  <a:pt x="657726" y="2858207"/>
                </a:lnTo>
                <a:lnTo>
                  <a:pt x="657726" y="2820865"/>
                </a:lnTo>
                <a:cubicBezTo>
                  <a:pt x="657726" y="2800674"/>
                  <a:pt x="658730" y="2786133"/>
                  <a:pt x="660738" y="2777242"/>
                </a:cubicBezTo>
                <a:cubicBezTo>
                  <a:pt x="662746" y="2768351"/>
                  <a:pt x="667162" y="2759632"/>
                  <a:pt x="673988" y="2751086"/>
                </a:cubicBezTo>
                <a:cubicBezTo>
                  <a:pt x="680814" y="2742539"/>
                  <a:pt x="689218" y="2738266"/>
                  <a:pt x="699198" y="2738266"/>
                </a:cubicBezTo>
                <a:cubicBezTo>
                  <a:pt x="708490" y="2738266"/>
                  <a:pt x="713652" y="2742195"/>
                  <a:pt x="714686" y="2750053"/>
                </a:cubicBezTo>
                <a:cubicBezTo>
                  <a:pt x="715718" y="2757912"/>
                  <a:pt x="716234" y="2771133"/>
                  <a:pt x="716234" y="2789718"/>
                </a:cubicBezTo>
                <a:lnTo>
                  <a:pt x="716234" y="2858207"/>
                </a:lnTo>
                <a:lnTo>
                  <a:pt x="694036" y="2858207"/>
                </a:lnTo>
                <a:lnTo>
                  <a:pt x="694036" y="2866983"/>
                </a:lnTo>
                <a:lnTo>
                  <a:pt x="771816" y="2866983"/>
                </a:lnTo>
                <a:lnTo>
                  <a:pt x="771816" y="2858207"/>
                </a:lnTo>
                <a:lnTo>
                  <a:pt x="749618" y="2858207"/>
                </a:lnTo>
                <a:lnTo>
                  <a:pt x="749618" y="2792988"/>
                </a:lnTo>
                <a:cubicBezTo>
                  <a:pt x="749618" y="2775321"/>
                  <a:pt x="748500" y="2762472"/>
                  <a:pt x="746262" y="2754441"/>
                </a:cubicBezTo>
                <a:cubicBezTo>
                  <a:pt x="744026" y="2746411"/>
                  <a:pt x="738948" y="2740245"/>
                  <a:pt x="731034" y="2735943"/>
                </a:cubicBezTo>
                <a:cubicBezTo>
                  <a:pt x="723118" y="2731641"/>
                  <a:pt x="714972" y="2729490"/>
                  <a:pt x="706598" y="2729490"/>
                </a:cubicBezTo>
                <a:cubicBezTo>
                  <a:pt x="685948" y="2729490"/>
                  <a:pt x="669886" y="2740331"/>
                  <a:pt x="658414" y="2762013"/>
                </a:cubicBezTo>
                <a:lnTo>
                  <a:pt x="657726" y="2762013"/>
                </a:lnTo>
                <a:close/>
                <a:moveTo>
                  <a:pt x="3523932" y="2455223"/>
                </a:moveTo>
                <a:cubicBezTo>
                  <a:pt x="3531504" y="2455223"/>
                  <a:pt x="3538330" y="2457116"/>
                  <a:pt x="3544410" y="2460901"/>
                </a:cubicBezTo>
                <a:cubicBezTo>
                  <a:pt x="3550490" y="2464687"/>
                  <a:pt x="3553530" y="2470079"/>
                  <a:pt x="3553530" y="2477077"/>
                </a:cubicBezTo>
                <a:cubicBezTo>
                  <a:pt x="3553530" y="2488779"/>
                  <a:pt x="3547480" y="2498989"/>
                  <a:pt x="3535376" y="2507708"/>
                </a:cubicBezTo>
                <a:cubicBezTo>
                  <a:pt x="3523272" y="2516427"/>
                  <a:pt x="3507928" y="2520786"/>
                  <a:pt x="3489344" y="2520786"/>
                </a:cubicBezTo>
                <a:cubicBezTo>
                  <a:pt x="3460204" y="2520786"/>
                  <a:pt x="3445636" y="2510117"/>
                  <a:pt x="3445636" y="2488779"/>
                </a:cubicBezTo>
                <a:cubicBezTo>
                  <a:pt x="3445636" y="2475242"/>
                  <a:pt x="3451084" y="2465031"/>
                  <a:pt x="3461982" y="2458148"/>
                </a:cubicBezTo>
                <a:lnTo>
                  <a:pt x="3480568" y="2457460"/>
                </a:lnTo>
                <a:cubicBezTo>
                  <a:pt x="3485616" y="2457345"/>
                  <a:pt x="3493360" y="2456944"/>
                  <a:pt x="3503798" y="2456255"/>
                </a:cubicBezTo>
                <a:cubicBezTo>
                  <a:pt x="3514238" y="2455567"/>
                  <a:pt x="3520950" y="2455223"/>
                  <a:pt x="3523932" y="2455223"/>
                </a:cubicBezTo>
                <a:close/>
                <a:moveTo>
                  <a:pt x="3487968" y="2307576"/>
                </a:moveTo>
                <a:cubicBezTo>
                  <a:pt x="3496342" y="2307576"/>
                  <a:pt x="3502680" y="2309555"/>
                  <a:pt x="3506982" y="2313513"/>
                </a:cubicBezTo>
                <a:cubicBezTo>
                  <a:pt x="3511284" y="2317471"/>
                  <a:pt x="3513436" y="2326218"/>
                  <a:pt x="3513436" y="2339755"/>
                </a:cubicBezTo>
                <a:cubicBezTo>
                  <a:pt x="3513436" y="2361552"/>
                  <a:pt x="3512232" y="2375262"/>
                  <a:pt x="3509822" y="2380883"/>
                </a:cubicBezTo>
                <a:cubicBezTo>
                  <a:pt x="3507412" y="2386504"/>
                  <a:pt x="3500242" y="2389315"/>
                  <a:pt x="3488312" y="2389315"/>
                </a:cubicBezTo>
                <a:cubicBezTo>
                  <a:pt x="3476610" y="2389315"/>
                  <a:pt x="3469526" y="2386562"/>
                  <a:pt x="3467060" y="2381055"/>
                </a:cubicBezTo>
                <a:cubicBezTo>
                  <a:pt x="3464592" y="2375549"/>
                  <a:pt x="3463360" y="2363273"/>
                  <a:pt x="3463360" y="2344229"/>
                </a:cubicBezTo>
                <a:cubicBezTo>
                  <a:pt x="3463360" y="2331037"/>
                  <a:pt x="3464678" y="2321629"/>
                  <a:pt x="3467318" y="2316008"/>
                </a:cubicBezTo>
                <a:cubicBezTo>
                  <a:pt x="3469956" y="2310387"/>
                  <a:pt x="3476840" y="2307576"/>
                  <a:pt x="3487968" y="2307576"/>
                </a:cubicBezTo>
                <a:close/>
                <a:moveTo>
                  <a:pt x="5008526" y="2306543"/>
                </a:moveTo>
                <a:cubicBezTo>
                  <a:pt x="5025160" y="2306543"/>
                  <a:pt x="5033478" y="2315721"/>
                  <a:pt x="5033478" y="2334077"/>
                </a:cubicBezTo>
                <a:cubicBezTo>
                  <a:pt x="5033478" y="2338321"/>
                  <a:pt x="5033018" y="2344516"/>
                  <a:pt x="5032100" y="2352662"/>
                </a:cubicBezTo>
                <a:lnTo>
                  <a:pt x="4982024" y="2352662"/>
                </a:lnTo>
                <a:lnTo>
                  <a:pt x="4982024" y="2331151"/>
                </a:lnTo>
                <a:cubicBezTo>
                  <a:pt x="4982024" y="2323580"/>
                  <a:pt x="4984376" y="2317585"/>
                  <a:pt x="4989080" y="2313169"/>
                </a:cubicBezTo>
                <a:cubicBezTo>
                  <a:pt x="4993784" y="2308752"/>
                  <a:pt x="5000266" y="2306543"/>
                  <a:pt x="5008526" y="2306543"/>
                </a:cubicBezTo>
                <a:close/>
                <a:moveTo>
                  <a:pt x="4559414" y="2306543"/>
                </a:moveTo>
                <a:cubicBezTo>
                  <a:pt x="4568132" y="2306543"/>
                  <a:pt x="4574988" y="2308522"/>
                  <a:pt x="4579978" y="2312480"/>
                </a:cubicBezTo>
                <a:cubicBezTo>
                  <a:pt x="4584968" y="2316438"/>
                  <a:pt x="4588180" y="2321801"/>
                  <a:pt x="4589614" y="2328570"/>
                </a:cubicBezTo>
                <a:cubicBezTo>
                  <a:pt x="4591048" y="2335338"/>
                  <a:pt x="4591764" y="2349277"/>
                  <a:pt x="4591764" y="2370386"/>
                </a:cubicBezTo>
                <a:cubicBezTo>
                  <a:pt x="4591764" y="2391380"/>
                  <a:pt x="4591048" y="2405405"/>
                  <a:pt x="4589614" y="2412460"/>
                </a:cubicBezTo>
                <a:cubicBezTo>
                  <a:pt x="4588180" y="2419516"/>
                  <a:pt x="4584796" y="2425022"/>
                  <a:pt x="4579460" y="2428980"/>
                </a:cubicBezTo>
                <a:cubicBezTo>
                  <a:pt x="4574126" y="2432938"/>
                  <a:pt x="4567444" y="2434917"/>
                  <a:pt x="4559414" y="2434917"/>
                </a:cubicBezTo>
                <a:cubicBezTo>
                  <a:pt x="4551498" y="2434917"/>
                  <a:pt x="4544930" y="2432967"/>
                  <a:pt x="4539710" y="2429066"/>
                </a:cubicBezTo>
                <a:cubicBezTo>
                  <a:pt x="4534490" y="2425166"/>
                  <a:pt x="4531106" y="2419774"/>
                  <a:pt x="4529556" y="2412890"/>
                </a:cubicBezTo>
                <a:cubicBezTo>
                  <a:pt x="4528008" y="2406007"/>
                  <a:pt x="4527234" y="2391954"/>
                  <a:pt x="4527234" y="2370730"/>
                </a:cubicBezTo>
                <a:cubicBezTo>
                  <a:pt x="4527234" y="2349621"/>
                  <a:pt x="4527864" y="2335683"/>
                  <a:pt x="4529128" y="2328914"/>
                </a:cubicBezTo>
                <a:cubicBezTo>
                  <a:pt x="4530388" y="2322146"/>
                  <a:pt x="4533688" y="2316725"/>
                  <a:pt x="4539022" y="2312652"/>
                </a:cubicBezTo>
                <a:cubicBezTo>
                  <a:pt x="4544356" y="2308580"/>
                  <a:pt x="4551154" y="2306543"/>
                  <a:pt x="4559414" y="2306543"/>
                </a:cubicBezTo>
                <a:close/>
                <a:moveTo>
                  <a:pt x="2474876" y="2306543"/>
                </a:moveTo>
                <a:cubicBezTo>
                  <a:pt x="2491510" y="2306543"/>
                  <a:pt x="2499828" y="2315721"/>
                  <a:pt x="2499828" y="2334077"/>
                </a:cubicBezTo>
                <a:cubicBezTo>
                  <a:pt x="2499828" y="2338321"/>
                  <a:pt x="2499368" y="2344516"/>
                  <a:pt x="2498452" y="2352662"/>
                </a:cubicBezTo>
                <a:lnTo>
                  <a:pt x="2448376" y="2352662"/>
                </a:lnTo>
                <a:lnTo>
                  <a:pt x="2448376" y="2331151"/>
                </a:lnTo>
                <a:cubicBezTo>
                  <a:pt x="2448376" y="2323580"/>
                  <a:pt x="2450726" y="2317585"/>
                  <a:pt x="2455430" y="2313169"/>
                </a:cubicBezTo>
                <a:cubicBezTo>
                  <a:pt x="2460134" y="2308752"/>
                  <a:pt x="2466616" y="2306543"/>
                  <a:pt x="2474876" y="2306543"/>
                </a:cubicBezTo>
                <a:close/>
                <a:moveTo>
                  <a:pt x="1854314" y="2306543"/>
                </a:moveTo>
                <a:cubicBezTo>
                  <a:pt x="1863032" y="2306543"/>
                  <a:pt x="1869888" y="2308522"/>
                  <a:pt x="1874878" y="2312480"/>
                </a:cubicBezTo>
                <a:cubicBezTo>
                  <a:pt x="1879868" y="2316438"/>
                  <a:pt x="1883080" y="2321801"/>
                  <a:pt x="1884514" y="2328570"/>
                </a:cubicBezTo>
                <a:cubicBezTo>
                  <a:pt x="1885948" y="2335338"/>
                  <a:pt x="1886664" y="2349277"/>
                  <a:pt x="1886664" y="2370386"/>
                </a:cubicBezTo>
                <a:cubicBezTo>
                  <a:pt x="1886664" y="2391380"/>
                  <a:pt x="1885948" y="2405405"/>
                  <a:pt x="1884514" y="2412460"/>
                </a:cubicBezTo>
                <a:cubicBezTo>
                  <a:pt x="1883080" y="2419516"/>
                  <a:pt x="1879696" y="2425022"/>
                  <a:pt x="1874362" y="2428980"/>
                </a:cubicBezTo>
                <a:cubicBezTo>
                  <a:pt x="1869026" y="2432938"/>
                  <a:pt x="1862344" y="2434917"/>
                  <a:pt x="1854314" y="2434917"/>
                </a:cubicBezTo>
                <a:cubicBezTo>
                  <a:pt x="1846398" y="2434917"/>
                  <a:pt x="1839830" y="2432967"/>
                  <a:pt x="1834610" y="2429066"/>
                </a:cubicBezTo>
                <a:cubicBezTo>
                  <a:pt x="1829390" y="2425166"/>
                  <a:pt x="1826006" y="2419774"/>
                  <a:pt x="1824458" y="2412890"/>
                </a:cubicBezTo>
                <a:cubicBezTo>
                  <a:pt x="1822908" y="2406007"/>
                  <a:pt x="1822134" y="2391954"/>
                  <a:pt x="1822134" y="2370730"/>
                </a:cubicBezTo>
                <a:cubicBezTo>
                  <a:pt x="1822134" y="2349621"/>
                  <a:pt x="1822764" y="2335683"/>
                  <a:pt x="1824028" y="2328914"/>
                </a:cubicBezTo>
                <a:cubicBezTo>
                  <a:pt x="1825288" y="2322146"/>
                  <a:pt x="1828588" y="2316725"/>
                  <a:pt x="1833922" y="2312652"/>
                </a:cubicBezTo>
                <a:cubicBezTo>
                  <a:pt x="1839256" y="2308580"/>
                  <a:pt x="1846054" y="2306543"/>
                  <a:pt x="1854314" y="2306543"/>
                </a:cubicBezTo>
                <a:close/>
                <a:moveTo>
                  <a:pt x="1274726" y="2306543"/>
                </a:moveTo>
                <a:cubicBezTo>
                  <a:pt x="1291360" y="2306543"/>
                  <a:pt x="1299678" y="2315721"/>
                  <a:pt x="1299678" y="2334077"/>
                </a:cubicBezTo>
                <a:cubicBezTo>
                  <a:pt x="1299678" y="2338321"/>
                  <a:pt x="1299218" y="2344516"/>
                  <a:pt x="1298300" y="2352662"/>
                </a:cubicBezTo>
                <a:lnTo>
                  <a:pt x="1248224" y="2352662"/>
                </a:lnTo>
                <a:lnTo>
                  <a:pt x="1248224" y="2331151"/>
                </a:lnTo>
                <a:cubicBezTo>
                  <a:pt x="1248224" y="2323580"/>
                  <a:pt x="1250576" y="2317585"/>
                  <a:pt x="1255280" y="2313169"/>
                </a:cubicBezTo>
                <a:cubicBezTo>
                  <a:pt x="1259984" y="2308752"/>
                  <a:pt x="1266466" y="2306543"/>
                  <a:pt x="1274726" y="2306543"/>
                </a:cubicBezTo>
                <a:close/>
                <a:moveTo>
                  <a:pt x="1115888" y="2306543"/>
                </a:moveTo>
                <a:cubicBezTo>
                  <a:pt x="1127590" y="2306543"/>
                  <a:pt x="1134732" y="2310587"/>
                  <a:pt x="1137312" y="2318675"/>
                </a:cubicBezTo>
                <a:cubicBezTo>
                  <a:pt x="1139894" y="2326763"/>
                  <a:pt x="1141184" y="2343541"/>
                  <a:pt x="1141184" y="2369009"/>
                </a:cubicBezTo>
                <a:cubicBezTo>
                  <a:pt x="1141184" y="2394019"/>
                  <a:pt x="1139952" y="2411055"/>
                  <a:pt x="1137486" y="2420118"/>
                </a:cubicBezTo>
                <a:cubicBezTo>
                  <a:pt x="1135018" y="2429181"/>
                  <a:pt x="1128050" y="2433712"/>
                  <a:pt x="1116578" y="2433712"/>
                </a:cubicBezTo>
                <a:cubicBezTo>
                  <a:pt x="1105448" y="2433712"/>
                  <a:pt x="1095496" y="2428406"/>
                  <a:pt x="1086720" y="2417795"/>
                </a:cubicBezTo>
                <a:cubicBezTo>
                  <a:pt x="1077944" y="2407183"/>
                  <a:pt x="1073556" y="2392642"/>
                  <a:pt x="1073556" y="2374172"/>
                </a:cubicBezTo>
                <a:cubicBezTo>
                  <a:pt x="1073556" y="2355243"/>
                  <a:pt x="1074904" y="2342021"/>
                  <a:pt x="1077600" y="2334507"/>
                </a:cubicBezTo>
                <a:cubicBezTo>
                  <a:pt x="1080296" y="2326993"/>
                  <a:pt x="1085086" y="2320453"/>
                  <a:pt x="1091970" y="2314889"/>
                </a:cubicBezTo>
                <a:cubicBezTo>
                  <a:pt x="1098852" y="2309325"/>
                  <a:pt x="1106826" y="2306543"/>
                  <a:pt x="1115888" y="2306543"/>
                </a:cubicBezTo>
                <a:close/>
                <a:moveTo>
                  <a:pt x="4023572" y="2303102"/>
                </a:moveTo>
                <a:lnTo>
                  <a:pt x="4023572" y="2311878"/>
                </a:lnTo>
                <a:lnTo>
                  <a:pt x="4048524" y="2311878"/>
                </a:lnTo>
                <a:lnTo>
                  <a:pt x="4048524" y="2387939"/>
                </a:lnTo>
                <a:cubicBezTo>
                  <a:pt x="4048524" y="2409506"/>
                  <a:pt x="4052396" y="2423646"/>
                  <a:pt x="4060140" y="2430357"/>
                </a:cubicBezTo>
                <a:cubicBezTo>
                  <a:pt x="4067884" y="2437068"/>
                  <a:pt x="4078122" y="2440424"/>
                  <a:pt x="4090856" y="2440424"/>
                </a:cubicBezTo>
                <a:cubicBezTo>
                  <a:pt x="4112998" y="2440424"/>
                  <a:pt x="4129230" y="2429754"/>
                  <a:pt x="4139556" y="2408416"/>
                </a:cubicBezTo>
                <a:lnTo>
                  <a:pt x="4140244" y="2408416"/>
                </a:lnTo>
                <a:lnTo>
                  <a:pt x="4140244" y="2440424"/>
                </a:lnTo>
                <a:cubicBezTo>
                  <a:pt x="4144948" y="2439047"/>
                  <a:pt x="4156248" y="2438359"/>
                  <a:pt x="4174144" y="2438359"/>
                </a:cubicBezTo>
                <a:lnTo>
                  <a:pt x="4197376" y="2438359"/>
                </a:lnTo>
                <a:lnTo>
                  <a:pt x="4197376" y="2429582"/>
                </a:lnTo>
                <a:lnTo>
                  <a:pt x="4174144" y="2429582"/>
                </a:lnTo>
                <a:lnTo>
                  <a:pt x="4174144" y="2303102"/>
                </a:lnTo>
                <a:lnTo>
                  <a:pt x="4113054" y="2303102"/>
                </a:lnTo>
                <a:lnTo>
                  <a:pt x="4113054" y="2311878"/>
                </a:lnTo>
                <a:lnTo>
                  <a:pt x="4140588" y="2311878"/>
                </a:lnTo>
                <a:lnTo>
                  <a:pt x="4140588" y="2363675"/>
                </a:lnTo>
                <a:cubicBezTo>
                  <a:pt x="4140588" y="2386390"/>
                  <a:pt x="4136114" y="2403397"/>
                  <a:pt x="4127166" y="2414697"/>
                </a:cubicBezTo>
                <a:cubicBezTo>
                  <a:pt x="4118218" y="2425997"/>
                  <a:pt x="4108466" y="2431647"/>
                  <a:pt x="4097912" y="2431647"/>
                </a:cubicBezTo>
                <a:cubicBezTo>
                  <a:pt x="4090798" y="2431647"/>
                  <a:pt x="4086382" y="2428923"/>
                  <a:pt x="4084660" y="2423473"/>
                </a:cubicBezTo>
                <a:cubicBezTo>
                  <a:pt x="4082940" y="2418024"/>
                  <a:pt x="4082080" y="2408187"/>
                  <a:pt x="4082080" y="2393961"/>
                </a:cubicBezTo>
                <a:lnTo>
                  <a:pt x="4082080" y="2303102"/>
                </a:lnTo>
                <a:close/>
                <a:moveTo>
                  <a:pt x="2556378" y="2303102"/>
                </a:moveTo>
                <a:lnTo>
                  <a:pt x="2556378" y="2311878"/>
                </a:lnTo>
                <a:lnTo>
                  <a:pt x="2575824" y="2311878"/>
                </a:lnTo>
                <a:lnTo>
                  <a:pt x="2630718" y="2377786"/>
                </a:lnTo>
                <a:lnTo>
                  <a:pt x="2583566" y="2429582"/>
                </a:lnTo>
                <a:lnTo>
                  <a:pt x="2557410" y="2429582"/>
                </a:lnTo>
                <a:lnTo>
                  <a:pt x="2557410" y="2438359"/>
                </a:lnTo>
                <a:lnTo>
                  <a:pt x="2620908" y="2438359"/>
                </a:lnTo>
                <a:lnTo>
                  <a:pt x="2620908" y="2429582"/>
                </a:lnTo>
                <a:lnTo>
                  <a:pt x="2593720" y="2429582"/>
                </a:lnTo>
                <a:lnTo>
                  <a:pt x="2635708" y="2383464"/>
                </a:lnTo>
                <a:lnTo>
                  <a:pt x="2674426" y="2429582"/>
                </a:lnTo>
                <a:lnTo>
                  <a:pt x="2651884" y="2429582"/>
                </a:lnTo>
                <a:lnTo>
                  <a:pt x="2651884" y="2438359"/>
                </a:lnTo>
                <a:lnTo>
                  <a:pt x="2732590" y="2438359"/>
                </a:lnTo>
                <a:lnTo>
                  <a:pt x="2732590" y="2429582"/>
                </a:lnTo>
                <a:lnTo>
                  <a:pt x="2716070" y="2429582"/>
                </a:lnTo>
                <a:lnTo>
                  <a:pt x="2657218" y="2359717"/>
                </a:lnTo>
                <a:lnTo>
                  <a:pt x="2700238" y="2311878"/>
                </a:lnTo>
                <a:lnTo>
                  <a:pt x="2725880" y="2311878"/>
                </a:lnTo>
                <a:lnTo>
                  <a:pt x="2725880" y="2303102"/>
                </a:lnTo>
                <a:lnTo>
                  <a:pt x="2663584" y="2303102"/>
                </a:lnTo>
                <a:lnTo>
                  <a:pt x="2663584" y="2311878"/>
                </a:lnTo>
                <a:lnTo>
                  <a:pt x="2689914" y="2311878"/>
                </a:lnTo>
                <a:lnTo>
                  <a:pt x="2651884" y="2353694"/>
                </a:lnTo>
                <a:lnTo>
                  <a:pt x="2617294" y="2311878"/>
                </a:lnTo>
                <a:lnTo>
                  <a:pt x="2640182" y="2311878"/>
                </a:lnTo>
                <a:lnTo>
                  <a:pt x="2640182" y="2303102"/>
                </a:lnTo>
                <a:close/>
                <a:moveTo>
                  <a:pt x="537422" y="2303102"/>
                </a:moveTo>
                <a:lnTo>
                  <a:pt x="537422" y="2311878"/>
                </a:lnTo>
                <a:lnTo>
                  <a:pt x="562374" y="2311878"/>
                </a:lnTo>
                <a:lnTo>
                  <a:pt x="562374" y="2387939"/>
                </a:lnTo>
                <a:cubicBezTo>
                  <a:pt x="562374" y="2409506"/>
                  <a:pt x="566246" y="2423646"/>
                  <a:pt x="573990" y="2430357"/>
                </a:cubicBezTo>
                <a:cubicBezTo>
                  <a:pt x="581732" y="2437068"/>
                  <a:pt x="591972" y="2440424"/>
                  <a:pt x="604706" y="2440424"/>
                </a:cubicBezTo>
                <a:cubicBezTo>
                  <a:pt x="626848" y="2440424"/>
                  <a:pt x="643080" y="2429754"/>
                  <a:pt x="653406" y="2408416"/>
                </a:cubicBezTo>
                <a:lnTo>
                  <a:pt x="654094" y="2408416"/>
                </a:lnTo>
                <a:lnTo>
                  <a:pt x="654094" y="2440424"/>
                </a:lnTo>
                <a:cubicBezTo>
                  <a:pt x="658798" y="2439047"/>
                  <a:pt x="670098" y="2438359"/>
                  <a:pt x="687994" y="2438359"/>
                </a:cubicBezTo>
                <a:lnTo>
                  <a:pt x="711226" y="2438359"/>
                </a:lnTo>
                <a:lnTo>
                  <a:pt x="711226" y="2429582"/>
                </a:lnTo>
                <a:lnTo>
                  <a:pt x="687994" y="2429582"/>
                </a:lnTo>
                <a:lnTo>
                  <a:pt x="687994" y="2303102"/>
                </a:lnTo>
                <a:lnTo>
                  <a:pt x="626904" y="2303102"/>
                </a:lnTo>
                <a:lnTo>
                  <a:pt x="626904" y="2311878"/>
                </a:lnTo>
                <a:lnTo>
                  <a:pt x="654438" y="2311878"/>
                </a:lnTo>
                <a:lnTo>
                  <a:pt x="654438" y="2363675"/>
                </a:lnTo>
                <a:cubicBezTo>
                  <a:pt x="654438" y="2386390"/>
                  <a:pt x="649964" y="2403397"/>
                  <a:pt x="641016" y="2414697"/>
                </a:cubicBezTo>
                <a:cubicBezTo>
                  <a:pt x="632068" y="2425997"/>
                  <a:pt x="622316" y="2431647"/>
                  <a:pt x="611762" y="2431647"/>
                </a:cubicBezTo>
                <a:cubicBezTo>
                  <a:pt x="604648" y="2431647"/>
                  <a:pt x="600232" y="2428923"/>
                  <a:pt x="598512" y="2423473"/>
                </a:cubicBezTo>
                <a:cubicBezTo>
                  <a:pt x="596790" y="2418024"/>
                  <a:pt x="595930" y="2408187"/>
                  <a:pt x="595930" y="2393961"/>
                </a:cubicBezTo>
                <a:lnTo>
                  <a:pt x="595930" y="2303102"/>
                </a:lnTo>
                <a:close/>
                <a:moveTo>
                  <a:pt x="5150600" y="2300865"/>
                </a:moveTo>
                <a:cubicBezTo>
                  <a:pt x="5143028" y="2302356"/>
                  <a:pt x="5132016" y="2303102"/>
                  <a:pt x="5117560" y="2303102"/>
                </a:cubicBezTo>
                <a:lnTo>
                  <a:pt x="5089340" y="2303102"/>
                </a:lnTo>
                <a:lnTo>
                  <a:pt x="5089340" y="2311878"/>
                </a:lnTo>
                <a:lnTo>
                  <a:pt x="5117216" y="2311878"/>
                </a:lnTo>
                <a:lnTo>
                  <a:pt x="5117216" y="2429582"/>
                </a:lnTo>
                <a:lnTo>
                  <a:pt x="5089340" y="2429582"/>
                </a:lnTo>
                <a:lnTo>
                  <a:pt x="5089340" y="2438359"/>
                </a:lnTo>
                <a:lnTo>
                  <a:pt x="5179166" y="2438359"/>
                </a:lnTo>
                <a:lnTo>
                  <a:pt x="5179166" y="2429582"/>
                </a:lnTo>
                <a:lnTo>
                  <a:pt x="5150600" y="2429582"/>
                </a:lnTo>
                <a:lnTo>
                  <a:pt x="5150600" y="2376753"/>
                </a:lnTo>
                <a:cubicBezTo>
                  <a:pt x="5150600" y="2355759"/>
                  <a:pt x="5153526" y="2340157"/>
                  <a:pt x="5159376" y="2329947"/>
                </a:cubicBezTo>
                <a:cubicBezTo>
                  <a:pt x="5165228" y="2319736"/>
                  <a:pt x="5170046" y="2314631"/>
                  <a:pt x="5173832" y="2314631"/>
                </a:cubicBezTo>
                <a:cubicBezTo>
                  <a:pt x="5176240" y="2314631"/>
                  <a:pt x="5177444" y="2315951"/>
                  <a:pt x="5177444" y="2318589"/>
                </a:cubicBezTo>
                <a:lnTo>
                  <a:pt x="5176756" y="2325989"/>
                </a:lnTo>
                <a:cubicBezTo>
                  <a:pt x="5176756" y="2335855"/>
                  <a:pt x="5181690" y="2340788"/>
                  <a:pt x="5191556" y="2340788"/>
                </a:cubicBezTo>
                <a:cubicBezTo>
                  <a:pt x="5196948" y="2340788"/>
                  <a:pt x="5201336" y="2339096"/>
                  <a:pt x="5204720" y="2335712"/>
                </a:cubicBezTo>
                <a:cubicBezTo>
                  <a:pt x="5208104" y="2332327"/>
                  <a:pt x="5209796" y="2327882"/>
                  <a:pt x="5209796" y="2322375"/>
                </a:cubicBezTo>
                <a:cubicBezTo>
                  <a:pt x="5209796" y="2316410"/>
                  <a:pt x="5207704" y="2311333"/>
                  <a:pt x="5203516" y="2307146"/>
                </a:cubicBezTo>
                <a:cubicBezTo>
                  <a:pt x="5199328" y="2302958"/>
                  <a:pt x="5193792" y="2300865"/>
                  <a:pt x="5186910" y="2300865"/>
                </a:cubicBezTo>
                <a:cubicBezTo>
                  <a:pt x="5171194" y="2300865"/>
                  <a:pt x="5159320" y="2311706"/>
                  <a:pt x="5151288" y="2333388"/>
                </a:cubicBezTo>
                <a:lnTo>
                  <a:pt x="5150600" y="2333388"/>
                </a:lnTo>
                <a:close/>
                <a:moveTo>
                  <a:pt x="4715032" y="2300865"/>
                </a:moveTo>
                <a:cubicBezTo>
                  <a:pt x="4704478" y="2302356"/>
                  <a:pt x="4690252" y="2303102"/>
                  <a:pt x="4672356" y="2303102"/>
                </a:cubicBezTo>
                <a:lnTo>
                  <a:pt x="4657212" y="2303102"/>
                </a:lnTo>
                <a:lnTo>
                  <a:pt x="4657212" y="2311878"/>
                </a:lnTo>
                <a:lnTo>
                  <a:pt x="4681476" y="2311878"/>
                </a:lnTo>
                <a:lnTo>
                  <a:pt x="4681476" y="2429582"/>
                </a:lnTo>
                <a:lnTo>
                  <a:pt x="4657212" y="2429582"/>
                </a:lnTo>
                <a:lnTo>
                  <a:pt x="4657212" y="2438359"/>
                </a:lnTo>
                <a:lnTo>
                  <a:pt x="4737230" y="2438359"/>
                </a:lnTo>
                <a:lnTo>
                  <a:pt x="4737230" y="2429582"/>
                </a:lnTo>
                <a:lnTo>
                  <a:pt x="4715032" y="2429582"/>
                </a:lnTo>
                <a:lnTo>
                  <a:pt x="4715032" y="2386218"/>
                </a:lnTo>
                <a:cubicBezTo>
                  <a:pt x="4715032" y="2368436"/>
                  <a:pt x="4715920" y="2355472"/>
                  <a:pt x="4717700" y="2347327"/>
                </a:cubicBezTo>
                <a:cubicBezTo>
                  <a:pt x="4719478" y="2339182"/>
                  <a:pt x="4724008" y="2330807"/>
                  <a:pt x="4731294" y="2322203"/>
                </a:cubicBezTo>
                <a:cubicBezTo>
                  <a:pt x="4738578" y="2313599"/>
                  <a:pt x="4747096" y="2309297"/>
                  <a:pt x="4756848" y="2309297"/>
                </a:cubicBezTo>
                <a:cubicBezTo>
                  <a:pt x="4763960" y="2309297"/>
                  <a:pt x="4768464" y="2311763"/>
                  <a:pt x="4770356" y="2316696"/>
                </a:cubicBezTo>
                <a:cubicBezTo>
                  <a:pt x="4772250" y="2321629"/>
                  <a:pt x="4773196" y="2337059"/>
                  <a:pt x="4773196" y="2362987"/>
                </a:cubicBezTo>
                <a:lnTo>
                  <a:pt x="4773196" y="2429582"/>
                </a:lnTo>
                <a:lnTo>
                  <a:pt x="4750824" y="2429582"/>
                </a:lnTo>
                <a:lnTo>
                  <a:pt x="4750824" y="2438359"/>
                </a:lnTo>
                <a:lnTo>
                  <a:pt x="4828778" y="2438359"/>
                </a:lnTo>
                <a:lnTo>
                  <a:pt x="4828778" y="2429582"/>
                </a:lnTo>
                <a:lnTo>
                  <a:pt x="4806580" y="2429582"/>
                </a:lnTo>
                <a:lnTo>
                  <a:pt x="4806580" y="2384841"/>
                </a:lnTo>
                <a:cubicBezTo>
                  <a:pt x="4806580" y="2355472"/>
                  <a:pt x="4811484" y="2335539"/>
                  <a:pt x="4821292" y="2325042"/>
                </a:cubicBezTo>
                <a:cubicBezTo>
                  <a:pt x="4831102" y="2314545"/>
                  <a:pt x="4840652" y="2309297"/>
                  <a:pt x="4849944" y="2309297"/>
                </a:cubicBezTo>
                <a:cubicBezTo>
                  <a:pt x="4856712" y="2309297"/>
                  <a:pt x="4860872" y="2311821"/>
                  <a:pt x="4862420" y="2316868"/>
                </a:cubicBezTo>
                <a:cubicBezTo>
                  <a:pt x="4863970" y="2321916"/>
                  <a:pt x="4864744" y="2331151"/>
                  <a:pt x="4864744" y="2344574"/>
                </a:cubicBezTo>
                <a:lnTo>
                  <a:pt x="4864744" y="2429582"/>
                </a:lnTo>
                <a:lnTo>
                  <a:pt x="4842200" y="2429582"/>
                </a:lnTo>
                <a:lnTo>
                  <a:pt x="4842200" y="2438359"/>
                </a:lnTo>
                <a:lnTo>
                  <a:pt x="4922220" y="2438359"/>
                </a:lnTo>
                <a:lnTo>
                  <a:pt x="4922220" y="2429582"/>
                </a:lnTo>
                <a:lnTo>
                  <a:pt x="4898300" y="2429582"/>
                </a:lnTo>
                <a:lnTo>
                  <a:pt x="4898300" y="2360061"/>
                </a:lnTo>
                <a:cubicBezTo>
                  <a:pt x="4898300" y="2344459"/>
                  <a:pt x="4897468" y="2333273"/>
                  <a:pt x="4895804" y="2326505"/>
                </a:cubicBezTo>
                <a:cubicBezTo>
                  <a:pt x="4894140" y="2319736"/>
                  <a:pt x="4889782" y="2313771"/>
                  <a:pt x="4882726" y="2308608"/>
                </a:cubicBezTo>
                <a:cubicBezTo>
                  <a:pt x="4875672" y="2303446"/>
                  <a:pt x="4866980" y="2300865"/>
                  <a:pt x="4856656" y="2300865"/>
                </a:cubicBezTo>
                <a:cubicBezTo>
                  <a:pt x="4833482" y="2300865"/>
                  <a:pt x="4816904" y="2312624"/>
                  <a:pt x="4806924" y="2336142"/>
                </a:cubicBezTo>
                <a:lnTo>
                  <a:pt x="4806236" y="2336142"/>
                </a:lnTo>
                <a:cubicBezTo>
                  <a:pt x="4803596" y="2312624"/>
                  <a:pt x="4789600" y="2300865"/>
                  <a:pt x="4764248" y="2300865"/>
                </a:cubicBezTo>
                <a:cubicBezTo>
                  <a:pt x="4740960" y="2300865"/>
                  <a:pt x="4724784" y="2311935"/>
                  <a:pt x="4715720" y="2334077"/>
                </a:cubicBezTo>
                <a:lnTo>
                  <a:pt x="4715032" y="2334077"/>
                </a:lnTo>
                <a:close/>
                <a:moveTo>
                  <a:pt x="1416800" y="2300865"/>
                </a:moveTo>
                <a:cubicBezTo>
                  <a:pt x="1409228" y="2302356"/>
                  <a:pt x="1398216" y="2303102"/>
                  <a:pt x="1383760" y="2303102"/>
                </a:cubicBezTo>
                <a:lnTo>
                  <a:pt x="1355540" y="2303102"/>
                </a:lnTo>
                <a:lnTo>
                  <a:pt x="1355540" y="2311878"/>
                </a:lnTo>
                <a:lnTo>
                  <a:pt x="1383416" y="2311878"/>
                </a:lnTo>
                <a:lnTo>
                  <a:pt x="1383416" y="2429582"/>
                </a:lnTo>
                <a:lnTo>
                  <a:pt x="1355540" y="2429582"/>
                </a:lnTo>
                <a:lnTo>
                  <a:pt x="1355540" y="2438359"/>
                </a:lnTo>
                <a:lnTo>
                  <a:pt x="1445366" y="2438359"/>
                </a:lnTo>
                <a:lnTo>
                  <a:pt x="1445366" y="2429582"/>
                </a:lnTo>
                <a:lnTo>
                  <a:pt x="1416800" y="2429582"/>
                </a:lnTo>
                <a:lnTo>
                  <a:pt x="1416800" y="2376753"/>
                </a:lnTo>
                <a:cubicBezTo>
                  <a:pt x="1416800" y="2355759"/>
                  <a:pt x="1419726" y="2340157"/>
                  <a:pt x="1425576" y="2329947"/>
                </a:cubicBezTo>
                <a:cubicBezTo>
                  <a:pt x="1431428" y="2319736"/>
                  <a:pt x="1436246" y="2314631"/>
                  <a:pt x="1440032" y="2314631"/>
                </a:cubicBezTo>
                <a:cubicBezTo>
                  <a:pt x="1442440" y="2314631"/>
                  <a:pt x="1443646" y="2315951"/>
                  <a:pt x="1443646" y="2318589"/>
                </a:cubicBezTo>
                <a:lnTo>
                  <a:pt x="1442958" y="2325989"/>
                </a:lnTo>
                <a:cubicBezTo>
                  <a:pt x="1442958" y="2335855"/>
                  <a:pt x="1447890" y="2340788"/>
                  <a:pt x="1457756" y="2340788"/>
                </a:cubicBezTo>
                <a:cubicBezTo>
                  <a:pt x="1463148" y="2340788"/>
                  <a:pt x="1467536" y="2339096"/>
                  <a:pt x="1470920" y="2335712"/>
                </a:cubicBezTo>
                <a:cubicBezTo>
                  <a:pt x="1474304" y="2332327"/>
                  <a:pt x="1475996" y="2327882"/>
                  <a:pt x="1475996" y="2322375"/>
                </a:cubicBezTo>
                <a:cubicBezTo>
                  <a:pt x="1475996" y="2316410"/>
                  <a:pt x="1473904" y="2311333"/>
                  <a:pt x="1469716" y="2307146"/>
                </a:cubicBezTo>
                <a:cubicBezTo>
                  <a:pt x="1465528" y="2302958"/>
                  <a:pt x="1459994" y="2300865"/>
                  <a:pt x="1453110" y="2300865"/>
                </a:cubicBezTo>
                <a:cubicBezTo>
                  <a:pt x="1437394" y="2300865"/>
                  <a:pt x="1425520" y="2311706"/>
                  <a:pt x="1417488" y="2333388"/>
                </a:cubicBezTo>
                <a:lnTo>
                  <a:pt x="1416800" y="2333388"/>
                </a:lnTo>
                <a:close/>
                <a:moveTo>
                  <a:pt x="790732" y="2300865"/>
                </a:moveTo>
                <a:cubicBezTo>
                  <a:pt x="780178" y="2302356"/>
                  <a:pt x="765952" y="2303102"/>
                  <a:pt x="748056" y="2303102"/>
                </a:cubicBezTo>
                <a:lnTo>
                  <a:pt x="732912" y="2303102"/>
                </a:lnTo>
                <a:lnTo>
                  <a:pt x="732912" y="2311878"/>
                </a:lnTo>
                <a:lnTo>
                  <a:pt x="757176" y="2311878"/>
                </a:lnTo>
                <a:lnTo>
                  <a:pt x="757176" y="2429582"/>
                </a:lnTo>
                <a:lnTo>
                  <a:pt x="732912" y="2429582"/>
                </a:lnTo>
                <a:lnTo>
                  <a:pt x="732912" y="2438359"/>
                </a:lnTo>
                <a:lnTo>
                  <a:pt x="812930" y="2438359"/>
                </a:lnTo>
                <a:lnTo>
                  <a:pt x="812930" y="2429582"/>
                </a:lnTo>
                <a:lnTo>
                  <a:pt x="790732" y="2429582"/>
                </a:lnTo>
                <a:lnTo>
                  <a:pt x="790732" y="2386218"/>
                </a:lnTo>
                <a:cubicBezTo>
                  <a:pt x="790732" y="2368436"/>
                  <a:pt x="791620" y="2355472"/>
                  <a:pt x="793400" y="2347327"/>
                </a:cubicBezTo>
                <a:cubicBezTo>
                  <a:pt x="795178" y="2339182"/>
                  <a:pt x="799708" y="2330807"/>
                  <a:pt x="806994" y="2322203"/>
                </a:cubicBezTo>
                <a:cubicBezTo>
                  <a:pt x="814278" y="2313599"/>
                  <a:pt x="822796" y="2309297"/>
                  <a:pt x="832548" y="2309297"/>
                </a:cubicBezTo>
                <a:cubicBezTo>
                  <a:pt x="839660" y="2309297"/>
                  <a:pt x="844164" y="2311763"/>
                  <a:pt x="846056" y="2316696"/>
                </a:cubicBezTo>
                <a:cubicBezTo>
                  <a:pt x="847950" y="2321629"/>
                  <a:pt x="848896" y="2337059"/>
                  <a:pt x="848896" y="2362987"/>
                </a:cubicBezTo>
                <a:lnTo>
                  <a:pt x="848896" y="2429582"/>
                </a:lnTo>
                <a:lnTo>
                  <a:pt x="826524" y="2429582"/>
                </a:lnTo>
                <a:lnTo>
                  <a:pt x="826524" y="2438359"/>
                </a:lnTo>
                <a:lnTo>
                  <a:pt x="904478" y="2438359"/>
                </a:lnTo>
                <a:lnTo>
                  <a:pt x="904478" y="2429582"/>
                </a:lnTo>
                <a:lnTo>
                  <a:pt x="882280" y="2429582"/>
                </a:lnTo>
                <a:lnTo>
                  <a:pt x="882280" y="2384841"/>
                </a:lnTo>
                <a:cubicBezTo>
                  <a:pt x="882280" y="2355472"/>
                  <a:pt x="887184" y="2335539"/>
                  <a:pt x="896992" y="2325042"/>
                </a:cubicBezTo>
                <a:cubicBezTo>
                  <a:pt x="906802" y="2314545"/>
                  <a:pt x="916352" y="2309297"/>
                  <a:pt x="925644" y="2309297"/>
                </a:cubicBezTo>
                <a:cubicBezTo>
                  <a:pt x="932414" y="2309297"/>
                  <a:pt x="936572" y="2311821"/>
                  <a:pt x="938120" y="2316868"/>
                </a:cubicBezTo>
                <a:cubicBezTo>
                  <a:pt x="939670" y="2321916"/>
                  <a:pt x="940444" y="2331151"/>
                  <a:pt x="940444" y="2344574"/>
                </a:cubicBezTo>
                <a:lnTo>
                  <a:pt x="940444" y="2429582"/>
                </a:lnTo>
                <a:lnTo>
                  <a:pt x="917900" y="2429582"/>
                </a:lnTo>
                <a:lnTo>
                  <a:pt x="917900" y="2438359"/>
                </a:lnTo>
                <a:lnTo>
                  <a:pt x="997920" y="2438359"/>
                </a:lnTo>
                <a:lnTo>
                  <a:pt x="997920" y="2429582"/>
                </a:lnTo>
                <a:lnTo>
                  <a:pt x="974000" y="2429582"/>
                </a:lnTo>
                <a:lnTo>
                  <a:pt x="974000" y="2360061"/>
                </a:lnTo>
                <a:cubicBezTo>
                  <a:pt x="974000" y="2344459"/>
                  <a:pt x="973168" y="2333273"/>
                  <a:pt x="971504" y="2326505"/>
                </a:cubicBezTo>
                <a:cubicBezTo>
                  <a:pt x="969840" y="2319736"/>
                  <a:pt x="965482" y="2313771"/>
                  <a:pt x="958426" y="2308608"/>
                </a:cubicBezTo>
                <a:cubicBezTo>
                  <a:pt x="951370" y="2303446"/>
                  <a:pt x="942680" y="2300865"/>
                  <a:pt x="932356" y="2300865"/>
                </a:cubicBezTo>
                <a:cubicBezTo>
                  <a:pt x="909182" y="2300865"/>
                  <a:pt x="892604" y="2312624"/>
                  <a:pt x="882624" y="2336142"/>
                </a:cubicBezTo>
                <a:lnTo>
                  <a:pt x="881936" y="2336142"/>
                </a:lnTo>
                <a:cubicBezTo>
                  <a:pt x="879296" y="2312624"/>
                  <a:pt x="865300" y="2300865"/>
                  <a:pt x="839948" y="2300865"/>
                </a:cubicBezTo>
                <a:cubicBezTo>
                  <a:pt x="816658" y="2300865"/>
                  <a:pt x="800484" y="2311935"/>
                  <a:pt x="791420" y="2334077"/>
                </a:cubicBezTo>
                <a:lnTo>
                  <a:pt x="790732" y="2334077"/>
                </a:lnTo>
                <a:close/>
                <a:moveTo>
                  <a:pt x="3177894" y="2300521"/>
                </a:moveTo>
                <a:cubicBezTo>
                  <a:pt x="3167568" y="2302241"/>
                  <a:pt x="3156556" y="2303102"/>
                  <a:pt x="3144854" y="2303102"/>
                </a:cubicBezTo>
                <a:lnTo>
                  <a:pt x="3120418" y="2303102"/>
                </a:lnTo>
                <a:lnTo>
                  <a:pt x="3120418" y="2311878"/>
                </a:lnTo>
                <a:lnTo>
                  <a:pt x="3144510" y="2311878"/>
                </a:lnTo>
                <a:lnTo>
                  <a:pt x="3144510" y="2429582"/>
                </a:lnTo>
                <a:lnTo>
                  <a:pt x="3120418" y="2429582"/>
                </a:lnTo>
                <a:lnTo>
                  <a:pt x="3120418" y="2438359"/>
                </a:lnTo>
                <a:lnTo>
                  <a:pt x="3200436" y="2438359"/>
                </a:lnTo>
                <a:lnTo>
                  <a:pt x="3200436" y="2429582"/>
                </a:lnTo>
                <a:lnTo>
                  <a:pt x="3177894" y="2429582"/>
                </a:lnTo>
                <a:close/>
                <a:moveTo>
                  <a:pt x="2806418" y="2300521"/>
                </a:moveTo>
                <a:cubicBezTo>
                  <a:pt x="2796094" y="2302241"/>
                  <a:pt x="2785080" y="2303102"/>
                  <a:pt x="2773378" y="2303102"/>
                </a:cubicBezTo>
                <a:lnTo>
                  <a:pt x="2748942" y="2303102"/>
                </a:lnTo>
                <a:lnTo>
                  <a:pt x="2748942" y="2311878"/>
                </a:lnTo>
                <a:lnTo>
                  <a:pt x="2773034" y="2311878"/>
                </a:lnTo>
                <a:lnTo>
                  <a:pt x="2773034" y="2429582"/>
                </a:lnTo>
                <a:lnTo>
                  <a:pt x="2748942" y="2429582"/>
                </a:lnTo>
                <a:lnTo>
                  <a:pt x="2748942" y="2438359"/>
                </a:lnTo>
                <a:lnTo>
                  <a:pt x="2828960" y="2438359"/>
                </a:lnTo>
                <a:lnTo>
                  <a:pt x="2828960" y="2429582"/>
                </a:lnTo>
                <a:lnTo>
                  <a:pt x="2806418" y="2429582"/>
                </a:lnTo>
                <a:close/>
                <a:moveTo>
                  <a:pt x="5277928" y="2298800"/>
                </a:moveTo>
                <a:cubicBezTo>
                  <a:pt x="5265424" y="2298800"/>
                  <a:pt x="5254840" y="2302786"/>
                  <a:pt x="5246178" y="2310759"/>
                </a:cubicBezTo>
                <a:cubicBezTo>
                  <a:pt x="5237516" y="2318733"/>
                  <a:pt x="5233186" y="2328627"/>
                  <a:pt x="5233186" y="2340444"/>
                </a:cubicBezTo>
                <a:cubicBezTo>
                  <a:pt x="5233186" y="2364421"/>
                  <a:pt x="5249304" y="2378761"/>
                  <a:pt x="5281540" y="2383464"/>
                </a:cubicBezTo>
                <a:cubicBezTo>
                  <a:pt x="5300470" y="2386218"/>
                  <a:pt x="5312086" y="2389200"/>
                  <a:pt x="5316388" y="2392413"/>
                </a:cubicBezTo>
                <a:cubicBezTo>
                  <a:pt x="5320690" y="2395625"/>
                  <a:pt x="5322840" y="2400386"/>
                  <a:pt x="5322840" y="2406696"/>
                </a:cubicBezTo>
                <a:cubicBezTo>
                  <a:pt x="5322840" y="2414267"/>
                  <a:pt x="5319228" y="2420863"/>
                  <a:pt x="5312000" y="2426485"/>
                </a:cubicBezTo>
                <a:cubicBezTo>
                  <a:pt x="5304772" y="2432106"/>
                  <a:pt x="5296742" y="2434917"/>
                  <a:pt x="5287908" y="2434917"/>
                </a:cubicBezTo>
                <a:cubicBezTo>
                  <a:pt x="5264620" y="2434917"/>
                  <a:pt x="5248042" y="2418684"/>
                  <a:pt x="5238176" y="2386218"/>
                </a:cubicBezTo>
                <a:lnTo>
                  <a:pt x="5232154" y="2386218"/>
                </a:lnTo>
                <a:lnTo>
                  <a:pt x="5232154" y="2436982"/>
                </a:lnTo>
                <a:lnTo>
                  <a:pt x="5238176" y="2436982"/>
                </a:lnTo>
                <a:lnTo>
                  <a:pt x="5250222" y="2426657"/>
                </a:lnTo>
                <a:cubicBezTo>
                  <a:pt x="5262384" y="2437326"/>
                  <a:pt x="5274944" y="2442661"/>
                  <a:pt x="5287908" y="2442661"/>
                </a:cubicBezTo>
                <a:cubicBezTo>
                  <a:pt x="5301102" y="2442661"/>
                  <a:pt x="5312144" y="2438186"/>
                  <a:pt x="5321034" y="2429238"/>
                </a:cubicBezTo>
                <a:cubicBezTo>
                  <a:pt x="5329926" y="2420290"/>
                  <a:pt x="5334370" y="2409105"/>
                  <a:pt x="5334370" y="2395682"/>
                </a:cubicBezTo>
                <a:cubicBezTo>
                  <a:pt x="5334370" y="2368722"/>
                  <a:pt x="5317220" y="2353120"/>
                  <a:pt x="5282918" y="2348876"/>
                </a:cubicBezTo>
                <a:cubicBezTo>
                  <a:pt x="5267316" y="2346811"/>
                  <a:pt x="5257420" y="2344316"/>
                  <a:pt x="5253234" y="2341390"/>
                </a:cubicBezTo>
                <a:cubicBezTo>
                  <a:pt x="5249046" y="2338465"/>
                  <a:pt x="5246952" y="2334478"/>
                  <a:pt x="5246952" y="2329430"/>
                </a:cubicBezTo>
                <a:cubicBezTo>
                  <a:pt x="5246952" y="2323465"/>
                  <a:pt x="5249908" y="2318159"/>
                  <a:pt x="5255816" y="2313513"/>
                </a:cubicBezTo>
                <a:cubicBezTo>
                  <a:pt x="5261724" y="2308867"/>
                  <a:pt x="5269094" y="2306543"/>
                  <a:pt x="5277928" y="2306543"/>
                </a:cubicBezTo>
                <a:cubicBezTo>
                  <a:pt x="5298348" y="2306543"/>
                  <a:pt x="5311196" y="2317729"/>
                  <a:pt x="5316474" y="2340100"/>
                </a:cubicBezTo>
                <a:lnTo>
                  <a:pt x="5323530" y="2340100"/>
                </a:lnTo>
                <a:lnTo>
                  <a:pt x="5323530" y="2301553"/>
                </a:lnTo>
                <a:lnTo>
                  <a:pt x="5318196" y="2301553"/>
                </a:lnTo>
                <a:cubicBezTo>
                  <a:pt x="5315786" y="2306027"/>
                  <a:pt x="5313434" y="2309469"/>
                  <a:pt x="5311140" y="2311878"/>
                </a:cubicBezTo>
                <a:cubicBezTo>
                  <a:pt x="5302192" y="2303159"/>
                  <a:pt x="5291120" y="2298800"/>
                  <a:pt x="5277928" y="2298800"/>
                </a:cubicBezTo>
                <a:close/>
                <a:moveTo>
                  <a:pt x="5010246" y="2298800"/>
                </a:moveTo>
                <a:cubicBezTo>
                  <a:pt x="4992580" y="2298800"/>
                  <a:pt x="4977064" y="2305683"/>
                  <a:pt x="4963698" y="2319450"/>
                </a:cubicBezTo>
                <a:cubicBezTo>
                  <a:pt x="4950332" y="2333216"/>
                  <a:pt x="4943650" y="2350195"/>
                  <a:pt x="4943650" y="2370386"/>
                </a:cubicBezTo>
                <a:cubicBezTo>
                  <a:pt x="4943650" y="2391151"/>
                  <a:pt x="4950476" y="2408387"/>
                  <a:pt x="4964128" y="2422097"/>
                </a:cubicBezTo>
                <a:cubicBezTo>
                  <a:pt x="4977780" y="2435806"/>
                  <a:pt x="4993842" y="2442661"/>
                  <a:pt x="5012312" y="2442661"/>
                </a:cubicBezTo>
                <a:cubicBezTo>
                  <a:pt x="5025276" y="2442661"/>
                  <a:pt x="5037034" y="2438588"/>
                  <a:pt x="5047588" y="2430443"/>
                </a:cubicBezTo>
                <a:cubicBezTo>
                  <a:pt x="5058142" y="2422298"/>
                  <a:pt x="5065312" y="2409678"/>
                  <a:pt x="5069098" y="2392585"/>
                </a:cubicBezTo>
                <a:lnTo>
                  <a:pt x="5061700" y="2392585"/>
                </a:lnTo>
                <a:cubicBezTo>
                  <a:pt x="5053096" y="2420806"/>
                  <a:pt x="5036632" y="2434917"/>
                  <a:pt x="5012312" y="2434917"/>
                </a:cubicBezTo>
                <a:cubicBezTo>
                  <a:pt x="5000496" y="2434917"/>
                  <a:pt x="4992292" y="2430988"/>
                  <a:pt x="4987704" y="2423129"/>
                </a:cubicBezTo>
                <a:cubicBezTo>
                  <a:pt x="4983114" y="2415271"/>
                  <a:pt x="4981222" y="2394363"/>
                  <a:pt x="4982024" y="2360405"/>
                </a:cubicBezTo>
                <a:lnTo>
                  <a:pt x="5069098" y="2360405"/>
                </a:lnTo>
                <a:cubicBezTo>
                  <a:pt x="5068296" y="2341132"/>
                  <a:pt x="5062130" y="2326046"/>
                  <a:pt x="5050600" y="2315148"/>
                </a:cubicBezTo>
                <a:cubicBezTo>
                  <a:pt x="5039070" y="2304249"/>
                  <a:pt x="5025620" y="2298800"/>
                  <a:pt x="5010246" y="2298800"/>
                </a:cubicBezTo>
                <a:close/>
                <a:moveTo>
                  <a:pt x="4559758" y="2298800"/>
                </a:moveTo>
                <a:cubicBezTo>
                  <a:pt x="4539566" y="2298800"/>
                  <a:pt x="4522644" y="2305769"/>
                  <a:pt x="4508994" y="2319708"/>
                </a:cubicBezTo>
                <a:cubicBezTo>
                  <a:pt x="4495340" y="2333646"/>
                  <a:pt x="4488516" y="2350539"/>
                  <a:pt x="4488516" y="2370386"/>
                </a:cubicBezTo>
                <a:cubicBezTo>
                  <a:pt x="4488516" y="2390692"/>
                  <a:pt x="4495456" y="2407814"/>
                  <a:pt x="4509338" y="2421753"/>
                </a:cubicBezTo>
                <a:cubicBezTo>
                  <a:pt x="4523218" y="2435691"/>
                  <a:pt x="4539682" y="2442661"/>
                  <a:pt x="4558724" y="2442661"/>
                </a:cubicBezTo>
                <a:cubicBezTo>
                  <a:pt x="4578112" y="2442661"/>
                  <a:pt x="4594920" y="2435519"/>
                  <a:pt x="4609146" y="2421236"/>
                </a:cubicBezTo>
                <a:cubicBezTo>
                  <a:pt x="4623372" y="2406954"/>
                  <a:pt x="4630484" y="2389545"/>
                  <a:pt x="4630484" y="2369009"/>
                </a:cubicBezTo>
                <a:cubicBezTo>
                  <a:pt x="4630484" y="2348933"/>
                  <a:pt x="4623628" y="2332212"/>
                  <a:pt x="4609920" y="2318847"/>
                </a:cubicBezTo>
                <a:cubicBezTo>
                  <a:pt x="4596210" y="2305482"/>
                  <a:pt x="4579490" y="2298800"/>
                  <a:pt x="4559758" y="2298800"/>
                </a:cubicBezTo>
                <a:close/>
                <a:moveTo>
                  <a:pt x="4268278" y="2298800"/>
                </a:moveTo>
                <a:cubicBezTo>
                  <a:pt x="4255772" y="2298800"/>
                  <a:pt x="4245190" y="2302786"/>
                  <a:pt x="4236528" y="2310759"/>
                </a:cubicBezTo>
                <a:cubicBezTo>
                  <a:pt x="4227868" y="2318733"/>
                  <a:pt x="4223536" y="2328627"/>
                  <a:pt x="4223536" y="2340444"/>
                </a:cubicBezTo>
                <a:cubicBezTo>
                  <a:pt x="4223536" y="2364421"/>
                  <a:pt x="4239654" y="2378761"/>
                  <a:pt x="4271892" y="2383464"/>
                </a:cubicBezTo>
                <a:cubicBezTo>
                  <a:pt x="4290820" y="2386218"/>
                  <a:pt x="4302436" y="2389200"/>
                  <a:pt x="4306738" y="2392413"/>
                </a:cubicBezTo>
                <a:cubicBezTo>
                  <a:pt x="4311040" y="2395625"/>
                  <a:pt x="4313192" y="2400386"/>
                  <a:pt x="4313192" y="2406696"/>
                </a:cubicBezTo>
                <a:cubicBezTo>
                  <a:pt x="4313192" y="2414267"/>
                  <a:pt x="4309578" y="2420863"/>
                  <a:pt x="4302350" y="2426485"/>
                </a:cubicBezTo>
                <a:cubicBezTo>
                  <a:pt x="4295122" y="2432106"/>
                  <a:pt x="4287092" y="2434917"/>
                  <a:pt x="4278258" y="2434917"/>
                </a:cubicBezTo>
                <a:cubicBezTo>
                  <a:pt x="4254970" y="2434917"/>
                  <a:pt x="4238392" y="2418684"/>
                  <a:pt x="4228526" y="2386218"/>
                </a:cubicBezTo>
                <a:lnTo>
                  <a:pt x="4222504" y="2386218"/>
                </a:lnTo>
                <a:lnTo>
                  <a:pt x="4222504" y="2436982"/>
                </a:lnTo>
                <a:lnTo>
                  <a:pt x="4228526" y="2436982"/>
                </a:lnTo>
                <a:lnTo>
                  <a:pt x="4240572" y="2426657"/>
                </a:lnTo>
                <a:cubicBezTo>
                  <a:pt x="4252732" y="2437326"/>
                  <a:pt x="4265296" y="2442661"/>
                  <a:pt x="4278258" y="2442661"/>
                </a:cubicBezTo>
                <a:cubicBezTo>
                  <a:pt x="4291452" y="2442661"/>
                  <a:pt x="4302494" y="2438186"/>
                  <a:pt x="4311384" y="2429238"/>
                </a:cubicBezTo>
                <a:cubicBezTo>
                  <a:pt x="4320276" y="2420290"/>
                  <a:pt x="4324720" y="2409105"/>
                  <a:pt x="4324720" y="2395682"/>
                </a:cubicBezTo>
                <a:cubicBezTo>
                  <a:pt x="4324720" y="2368722"/>
                  <a:pt x="4307570" y="2353120"/>
                  <a:pt x="4273268" y="2348876"/>
                </a:cubicBezTo>
                <a:cubicBezTo>
                  <a:pt x="4257666" y="2346811"/>
                  <a:pt x="4247772" y="2344316"/>
                  <a:pt x="4243584" y="2341390"/>
                </a:cubicBezTo>
                <a:cubicBezTo>
                  <a:pt x="4239396" y="2338465"/>
                  <a:pt x="4237304" y="2334478"/>
                  <a:pt x="4237304" y="2329430"/>
                </a:cubicBezTo>
                <a:cubicBezTo>
                  <a:pt x="4237304" y="2323465"/>
                  <a:pt x="4240256" y="2318159"/>
                  <a:pt x="4246166" y="2313513"/>
                </a:cubicBezTo>
                <a:cubicBezTo>
                  <a:pt x="4252074" y="2308867"/>
                  <a:pt x="4259444" y="2306543"/>
                  <a:pt x="4268278" y="2306543"/>
                </a:cubicBezTo>
                <a:cubicBezTo>
                  <a:pt x="4288698" y="2306543"/>
                  <a:pt x="4301548" y="2317729"/>
                  <a:pt x="4306824" y="2340100"/>
                </a:cubicBezTo>
                <a:lnTo>
                  <a:pt x="4313880" y="2340100"/>
                </a:lnTo>
                <a:lnTo>
                  <a:pt x="4313880" y="2301553"/>
                </a:lnTo>
                <a:lnTo>
                  <a:pt x="4308544" y="2301553"/>
                </a:lnTo>
                <a:cubicBezTo>
                  <a:pt x="4306136" y="2306027"/>
                  <a:pt x="4303784" y="2309469"/>
                  <a:pt x="4301490" y="2311878"/>
                </a:cubicBezTo>
                <a:cubicBezTo>
                  <a:pt x="4292542" y="2303159"/>
                  <a:pt x="4281470" y="2298800"/>
                  <a:pt x="4268278" y="2298800"/>
                </a:cubicBezTo>
                <a:close/>
                <a:moveTo>
                  <a:pt x="3950158" y="2298800"/>
                </a:moveTo>
                <a:cubicBezTo>
                  <a:pt x="3929736" y="2298800"/>
                  <a:pt x="3912644" y="2306084"/>
                  <a:pt x="3898876" y="2320654"/>
                </a:cubicBezTo>
                <a:cubicBezTo>
                  <a:pt x="3885110" y="2335224"/>
                  <a:pt x="3878228" y="2352145"/>
                  <a:pt x="3878228" y="2371419"/>
                </a:cubicBezTo>
                <a:cubicBezTo>
                  <a:pt x="3878228" y="2390118"/>
                  <a:pt x="3884938" y="2406667"/>
                  <a:pt x="3898360" y="2421064"/>
                </a:cubicBezTo>
                <a:cubicBezTo>
                  <a:pt x="3911784" y="2435462"/>
                  <a:pt x="3928188" y="2442661"/>
                  <a:pt x="3947576" y="2442661"/>
                </a:cubicBezTo>
                <a:cubicBezTo>
                  <a:pt x="3961802" y="2442661"/>
                  <a:pt x="3973962" y="2438301"/>
                  <a:pt x="3984058" y="2429582"/>
                </a:cubicBezTo>
                <a:cubicBezTo>
                  <a:pt x="3994154" y="2420863"/>
                  <a:pt x="4000922" y="2408187"/>
                  <a:pt x="4004364" y="2391552"/>
                </a:cubicBezTo>
                <a:lnTo>
                  <a:pt x="3996964" y="2391552"/>
                </a:lnTo>
                <a:cubicBezTo>
                  <a:pt x="3987786" y="2420462"/>
                  <a:pt x="3971840" y="2434917"/>
                  <a:pt x="3949126" y="2434917"/>
                </a:cubicBezTo>
                <a:cubicBezTo>
                  <a:pt x="3938342" y="2434917"/>
                  <a:pt x="3930598" y="2432078"/>
                  <a:pt x="3925894" y="2426399"/>
                </a:cubicBezTo>
                <a:cubicBezTo>
                  <a:pt x="3921190" y="2420720"/>
                  <a:pt x="3918294" y="2412919"/>
                  <a:pt x="3917204" y="2402996"/>
                </a:cubicBezTo>
                <a:cubicBezTo>
                  <a:pt x="3916114" y="2393072"/>
                  <a:pt x="3915568" y="2377728"/>
                  <a:pt x="3915568" y="2356964"/>
                </a:cubicBezTo>
                <a:cubicBezTo>
                  <a:pt x="3915568" y="2336199"/>
                  <a:pt x="3918466" y="2322605"/>
                  <a:pt x="3924260" y="2316180"/>
                </a:cubicBezTo>
                <a:cubicBezTo>
                  <a:pt x="3930052" y="2309756"/>
                  <a:pt x="3938916" y="2306543"/>
                  <a:pt x="3950846" y="2306543"/>
                </a:cubicBezTo>
                <a:cubicBezTo>
                  <a:pt x="3957614" y="2306543"/>
                  <a:pt x="3963120" y="2307719"/>
                  <a:pt x="3967366" y="2310071"/>
                </a:cubicBezTo>
                <a:cubicBezTo>
                  <a:pt x="3971610" y="2312423"/>
                  <a:pt x="3973732" y="2315148"/>
                  <a:pt x="3973732" y="2318245"/>
                </a:cubicBezTo>
                <a:cubicBezTo>
                  <a:pt x="3973732" y="2319507"/>
                  <a:pt x="3972328" y="2321859"/>
                  <a:pt x="3969516" y="2325300"/>
                </a:cubicBezTo>
                <a:cubicBezTo>
                  <a:pt x="3966706" y="2328742"/>
                  <a:pt x="3965300" y="2332241"/>
                  <a:pt x="3965300" y="2335798"/>
                </a:cubicBezTo>
                <a:cubicBezTo>
                  <a:pt x="3965300" y="2340845"/>
                  <a:pt x="3966936" y="2344918"/>
                  <a:pt x="3970206" y="2348015"/>
                </a:cubicBezTo>
                <a:cubicBezTo>
                  <a:pt x="3973474" y="2351113"/>
                  <a:pt x="3977576" y="2352662"/>
                  <a:pt x="3982510" y="2352662"/>
                </a:cubicBezTo>
                <a:cubicBezTo>
                  <a:pt x="3987556" y="2352662"/>
                  <a:pt x="3991658" y="2350826"/>
                  <a:pt x="3994812" y="2347155"/>
                </a:cubicBezTo>
                <a:cubicBezTo>
                  <a:pt x="3997968" y="2343484"/>
                  <a:pt x="3999546" y="2339354"/>
                  <a:pt x="3999546" y="2334765"/>
                </a:cubicBezTo>
                <a:cubicBezTo>
                  <a:pt x="3999546" y="2325587"/>
                  <a:pt x="3994956" y="2317299"/>
                  <a:pt x="3985778" y="2309899"/>
                </a:cubicBezTo>
                <a:cubicBezTo>
                  <a:pt x="3976600" y="2302499"/>
                  <a:pt x="3964728" y="2298800"/>
                  <a:pt x="3950158" y="2298800"/>
                </a:cubicBezTo>
                <a:close/>
                <a:moveTo>
                  <a:pt x="3488656" y="2298800"/>
                </a:moveTo>
                <a:cubicBezTo>
                  <a:pt x="3473282" y="2298800"/>
                  <a:pt x="3459918" y="2303647"/>
                  <a:pt x="3448560" y="2313341"/>
                </a:cubicBezTo>
                <a:cubicBezTo>
                  <a:pt x="3437204" y="2323035"/>
                  <a:pt x="3431524" y="2334994"/>
                  <a:pt x="3431524" y="2349220"/>
                </a:cubicBezTo>
                <a:cubicBezTo>
                  <a:pt x="3431524" y="2366772"/>
                  <a:pt x="3440702" y="2379908"/>
                  <a:pt x="3459058" y="2388627"/>
                </a:cubicBezTo>
                <a:lnTo>
                  <a:pt x="3459058" y="2389315"/>
                </a:lnTo>
                <a:cubicBezTo>
                  <a:pt x="3435310" y="2392183"/>
                  <a:pt x="3423436" y="2404630"/>
                  <a:pt x="3423436" y="2426657"/>
                </a:cubicBezTo>
                <a:cubicBezTo>
                  <a:pt x="3423436" y="2443062"/>
                  <a:pt x="3432958" y="2453559"/>
                  <a:pt x="3452002" y="2458148"/>
                </a:cubicBezTo>
                <a:cubicBezTo>
                  <a:pt x="3439612" y="2465261"/>
                  <a:pt x="3431640" y="2470968"/>
                  <a:pt x="3428082" y="2475270"/>
                </a:cubicBezTo>
                <a:cubicBezTo>
                  <a:pt x="3424526" y="2479572"/>
                  <a:pt x="3422748" y="2484878"/>
                  <a:pt x="3422748" y="2491188"/>
                </a:cubicBezTo>
                <a:cubicBezTo>
                  <a:pt x="3422748" y="2501513"/>
                  <a:pt x="3428340" y="2510490"/>
                  <a:pt x="3439526" y="2518119"/>
                </a:cubicBezTo>
                <a:cubicBezTo>
                  <a:pt x="3450712" y="2525748"/>
                  <a:pt x="3465826" y="2529562"/>
                  <a:pt x="3484870" y="2529562"/>
                </a:cubicBezTo>
                <a:cubicBezTo>
                  <a:pt x="3509420" y="2529562"/>
                  <a:pt x="3528636" y="2523798"/>
                  <a:pt x="3542518" y="2512268"/>
                </a:cubicBezTo>
                <a:cubicBezTo>
                  <a:pt x="3556398" y="2500739"/>
                  <a:pt x="3563340" y="2486542"/>
                  <a:pt x="3563340" y="2469678"/>
                </a:cubicBezTo>
                <a:cubicBezTo>
                  <a:pt x="3563340" y="2455223"/>
                  <a:pt x="3559496" y="2444095"/>
                  <a:pt x="3551810" y="2436294"/>
                </a:cubicBezTo>
                <a:cubicBezTo>
                  <a:pt x="3544124" y="2428492"/>
                  <a:pt x="3534142" y="2424592"/>
                  <a:pt x="3521868" y="2424592"/>
                </a:cubicBezTo>
                <a:lnTo>
                  <a:pt x="3463016" y="2427001"/>
                </a:lnTo>
                <a:cubicBezTo>
                  <a:pt x="3450626" y="2427001"/>
                  <a:pt x="3442882" y="2425969"/>
                  <a:pt x="3439784" y="2423904"/>
                </a:cubicBezTo>
                <a:cubicBezTo>
                  <a:pt x="3436686" y="2421839"/>
                  <a:pt x="3435138" y="2418798"/>
                  <a:pt x="3435138" y="2414783"/>
                </a:cubicBezTo>
                <a:cubicBezTo>
                  <a:pt x="3435138" y="2410194"/>
                  <a:pt x="3438120" y="2405864"/>
                  <a:pt x="3444086" y="2401791"/>
                </a:cubicBezTo>
                <a:cubicBezTo>
                  <a:pt x="3450052" y="2397718"/>
                  <a:pt x="3455272" y="2395682"/>
                  <a:pt x="3459746" y="2395682"/>
                </a:cubicBezTo>
                <a:cubicBezTo>
                  <a:pt x="3460204" y="2395682"/>
                  <a:pt x="3463876" y="2395998"/>
                  <a:pt x="3470760" y="2396629"/>
                </a:cubicBezTo>
                <a:cubicBezTo>
                  <a:pt x="3477642" y="2397260"/>
                  <a:pt x="3483092" y="2397575"/>
                  <a:pt x="3487106" y="2397575"/>
                </a:cubicBezTo>
                <a:lnTo>
                  <a:pt x="3495712" y="2397059"/>
                </a:lnTo>
                <a:cubicBezTo>
                  <a:pt x="3503742" y="2397059"/>
                  <a:pt x="3514096" y="2393015"/>
                  <a:pt x="3526772" y="2384927"/>
                </a:cubicBezTo>
                <a:cubicBezTo>
                  <a:pt x="3539448" y="2376839"/>
                  <a:pt x="3545788" y="2364937"/>
                  <a:pt x="3545788" y="2349220"/>
                </a:cubicBezTo>
                <a:cubicBezTo>
                  <a:pt x="3545788" y="2339928"/>
                  <a:pt x="3542402" y="2330520"/>
                  <a:pt x="3535634" y="2320999"/>
                </a:cubicBezTo>
                <a:cubicBezTo>
                  <a:pt x="3539304" y="2316754"/>
                  <a:pt x="3542574" y="2314631"/>
                  <a:pt x="3545442" y="2314631"/>
                </a:cubicBezTo>
                <a:cubicBezTo>
                  <a:pt x="3546934" y="2314631"/>
                  <a:pt x="3548742" y="2316639"/>
                  <a:pt x="3550864" y="2320654"/>
                </a:cubicBezTo>
                <a:cubicBezTo>
                  <a:pt x="3552986" y="2324670"/>
                  <a:pt x="3556226" y="2326677"/>
                  <a:pt x="3560586" y="2326677"/>
                </a:cubicBezTo>
                <a:cubicBezTo>
                  <a:pt x="3563568" y="2326677"/>
                  <a:pt x="3566322" y="2325501"/>
                  <a:pt x="3568846" y="2323150"/>
                </a:cubicBezTo>
                <a:cubicBezTo>
                  <a:pt x="3571370" y="2320798"/>
                  <a:pt x="3572632" y="2317614"/>
                  <a:pt x="3572632" y="2313599"/>
                </a:cubicBezTo>
                <a:cubicBezTo>
                  <a:pt x="3572632" y="2309010"/>
                  <a:pt x="3571198" y="2305396"/>
                  <a:pt x="3568330" y="2302758"/>
                </a:cubicBezTo>
                <a:cubicBezTo>
                  <a:pt x="3565462" y="2300119"/>
                  <a:pt x="3562078" y="2298800"/>
                  <a:pt x="3558176" y="2298800"/>
                </a:cubicBezTo>
                <a:cubicBezTo>
                  <a:pt x="3548082" y="2298800"/>
                  <a:pt x="3538904" y="2304536"/>
                  <a:pt x="3530644" y="2316008"/>
                </a:cubicBezTo>
                <a:cubicBezTo>
                  <a:pt x="3519400" y="2304536"/>
                  <a:pt x="3505404" y="2298800"/>
                  <a:pt x="3488656" y="2298800"/>
                </a:cubicBezTo>
                <a:close/>
                <a:moveTo>
                  <a:pt x="3334810" y="2298800"/>
                </a:moveTo>
                <a:cubicBezTo>
                  <a:pt x="3313242" y="2298800"/>
                  <a:pt x="3296550" y="2310559"/>
                  <a:pt x="3284734" y="2334077"/>
                </a:cubicBezTo>
                <a:lnTo>
                  <a:pt x="3284044" y="2334077"/>
                </a:lnTo>
                <a:lnTo>
                  <a:pt x="3284044" y="2300521"/>
                </a:lnTo>
                <a:cubicBezTo>
                  <a:pt x="3271426" y="2302241"/>
                  <a:pt x="3257372" y="2303102"/>
                  <a:pt x="3241884" y="2303102"/>
                </a:cubicBezTo>
                <a:lnTo>
                  <a:pt x="3226224" y="2303102"/>
                </a:lnTo>
                <a:lnTo>
                  <a:pt x="3226224" y="2311878"/>
                </a:lnTo>
                <a:lnTo>
                  <a:pt x="3250660" y="2311878"/>
                </a:lnTo>
                <a:lnTo>
                  <a:pt x="3250660" y="2429582"/>
                </a:lnTo>
                <a:lnTo>
                  <a:pt x="3226224" y="2429582"/>
                </a:lnTo>
                <a:lnTo>
                  <a:pt x="3226224" y="2438359"/>
                </a:lnTo>
                <a:lnTo>
                  <a:pt x="3306588" y="2438359"/>
                </a:lnTo>
                <a:lnTo>
                  <a:pt x="3306588" y="2429582"/>
                </a:lnTo>
                <a:lnTo>
                  <a:pt x="3284044" y="2429582"/>
                </a:lnTo>
                <a:lnTo>
                  <a:pt x="3284044" y="2371763"/>
                </a:lnTo>
                <a:cubicBezTo>
                  <a:pt x="3284044" y="2352490"/>
                  <a:pt x="3288490" y="2337145"/>
                  <a:pt x="3297382" y="2325731"/>
                </a:cubicBezTo>
                <a:cubicBezTo>
                  <a:pt x="3306272" y="2314316"/>
                  <a:pt x="3316282" y="2308608"/>
                  <a:pt x="3327410" y="2308608"/>
                </a:cubicBezTo>
                <a:cubicBezTo>
                  <a:pt x="3334408" y="2308608"/>
                  <a:pt x="3338738" y="2311132"/>
                  <a:pt x="3340402" y="2316180"/>
                </a:cubicBezTo>
                <a:cubicBezTo>
                  <a:pt x="3342064" y="2321228"/>
                  <a:pt x="3342896" y="2330348"/>
                  <a:pt x="3342896" y="2343541"/>
                </a:cubicBezTo>
                <a:lnTo>
                  <a:pt x="3342896" y="2429582"/>
                </a:lnTo>
                <a:lnTo>
                  <a:pt x="3320010" y="2429582"/>
                </a:lnTo>
                <a:lnTo>
                  <a:pt x="3320010" y="2438359"/>
                </a:lnTo>
                <a:lnTo>
                  <a:pt x="3403298" y="2438359"/>
                </a:lnTo>
                <a:lnTo>
                  <a:pt x="3403298" y="2429582"/>
                </a:lnTo>
                <a:lnTo>
                  <a:pt x="3376454" y="2429582"/>
                </a:lnTo>
                <a:lnTo>
                  <a:pt x="3376454" y="2357308"/>
                </a:lnTo>
                <a:cubicBezTo>
                  <a:pt x="3376454" y="2342623"/>
                  <a:pt x="3375276" y="2331782"/>
                  <a:pt x="3372926" y="2324784"/>
                </a:cubicBezTo>
                <a:cubicBezTo>
                  <a:pt x="3370574" y="2317786"/>
                  <a:pt x="3366156" y="2311706"/>
                  <a:pt x="3359676" y="2306543"/>
                </a:cubicBezTo>
                <a:cubicBezTo>
                  <a:pt x="3353194" y="2301381"/>
                  <a:pt x="3344904" y="2298800"/>
                  <a:pt x="3334810" y="2298800"/>
                </a:cubicBezTo>
                <a:close/>
                <a:moveTo>
                  <a:pt x="2906202" y="2298800"/>
                </a:moveTo>
                <a:cubicBezTo>
                  <a:pt x="2893698" y="2298800"/>
                  <a:pt x="2883116" y="2302786"/>
                  <a:pt x="2874454" y="2310759"/>
                </a:cubicBezTo>
                <a:cubicBezTo>
                  <a:pt x="2865792" y="2318733"/>
                  <a:pt x="2861462" y="2328627"/>
                  <a:pt x="2861462" y="2340444"/>
                </a:cubicBezTo>
                <a:cubicBezTo>
                  <a:pt x="2861462" y="2364421"/>
                  <a:pt x="2877580" y="2378761"/>
                  <a:pt x="2909816" y="2383464"/>
                </a:cubicBezTo>
                <a:cubicBezTo>
                  <a:pt x="2928746" y="2386218"/>
                  <a:pt x="2940362" y="2389200"/>
                  <a:pt x="2944664" y="2392413"/>
                </a:cubicBezTo>
                <a:cubicBezTo>
                  <a:pt x="2948966" y="2395625"/>
                  <a:pt x="2951116" y="2400386"/>
                  <a:pt x="2951116" y="2406696"/>
                </a:cubicBezTo>
                <a:cubicBezTo>
                  <a:pt x="2951116" y="2414267"/>
                  <a:pt x="2947502" y="2420863"/>
                  <a:pt x="2940276" y="2426485"/>
                </a:cubicBezTo>
                <a:cubicBezTo>
                  <a:pt x="2933048" y="2432106"/>
                  <a:pt x="2925016" y="2434917"/>
                  <a:pt x="2916184" y="2434917"/>
                </a:cubicBezTo>
                <a:cubicBezTo>
                  <a:pt x="2892896" y="2434917"/>
                  <a:pt x="2876318" y="2418684"/>
                  <a:pt x="2866452" y="2386218"/>
                </a:cubicBezTo>
                <a:lnTo>
                  <a:pt x="2860428" y="2386218"/>
                </a:lnTo>
                <a:lnTo>
                  <a:pt x="2860428" y="2436982"/>
                </a:lnTo>
                <a:lnTo>
                  <a:pt x="2866452" y="2436982"/>
                </a:lnTo>
                <a:lnTo>
                  <a:pt x="2878498" y="2426657"/>
                </a:lnTo>
                <a:cubicBezTo>
                  <a:pt x="2890658" y="2437326"/>
                  <a:pt x="2903220" y="2442661"/>
                  <a:pt x="2916184" y="2442661"/>
                </a:cubicBezTo>
                <a:cubicBezTo>
                  <a:pt x="2929376" y="2442661"/>
                  <a:pt x="2940418" y="2438186"/>
                  <a:pt x="2949310" y="2429238"/>
                </a:cubicBezTo>
                <a:cubicBezTo>
                  <a:pt x="2958200" y="2420290"/>
                  <a:pt x="2962646" y="2409105"/>
                  <a:pt x="2962646" y="2395682"/>
                </a:cubicBezTo>
                <a:cubicBezTo>
                  <a:pt x="2962646" y="2368722"/>
                  <a:pt x="2945494" y="2353120"/>
                  <a:pt x="2911194" y="2348876"/>
                </a:cubicBezTo>
                <a:cubicBezTo>
                  <a:pt x="2895592" y="2346811"/>
                  <a:pt x="2885696" y="2344316"/>
                  <a:pt x="2881508" y="2341390"/>
                </a:cubicBezTo>
                <a:cubicBezTo>
                  <a:pt x="2877322" y="2338465"/>
                  <a:pt x="2875228" y="2334478"/>
                  <a:pt x="2875228" y="2329430"/>
                </a:cubicBezTo>
                <a:cubicBezTo>
                  <a:pt x="2875228" y="2323465"/>
                  <a:pt x="2878182" y="2318159"/>
                  <a:pt x="2884090" y="2313513"/>
                </a:cubicBezTo>
                <a:cubicBezTo>
                  <a:pt x="2889998" y="2308867"/>
                  <a:pt x="2897368" y="2306543"/>
                  <a:pt x="2906202" y="2306543"/>
                </a:cubicBezTo>
                <a:cubicBezTo>
                  <a:pt x="2926624" y="2306543"/>
                  <a:pt x="2939472" y="2317729"/>
                  <a:pt x="2944750" y="2340100"/>
                </a:cubicBezTo>
                <a:lnTo>
                  <a:pt x="2951804" y="2340100"/>
                </a:lnTo>
                <a:lnTo>
                  <a:pt x="2951804" y="2301553"/>
                </a:lnTo>
                <a:lnTo>
                  <a:pt x="2946470" y="2301553"/>
                </a:lnTo>
                <a:cubicBezTo>
                  <a:pt x="2944060" y="2306027"/>
                  <a:pt x="2941708" y="2309469"/>
                  <a:pt x="2939414" y="2311878"/>
                </a:cubicBezTo>
                <a:cubicBezTo>
                  <a:pt x="2930466" y="2303159"/>
                  <a:pt x="2919396" y="2298800"/>
                  <a:pt x="2906202" y="2298800"/>
                </a:cubicBezTo>
                <a:close/>
                <a:moveTo>
                  <a:pt x="2476596" y="2298800"/>
                </a:moveTo>
                <a:cubicBezTo>
                  <a:pt x="2458930" y="2298800"/>
                  <a:pt x="2443414" y="2305683"/>
                  <a:pt x="2430048" y="2319450"/>
                </a:cubicBezTo>
                <a:cubicBezTo>
                  <a:pt x="2416684" y="2333216"/>
                  <a:pt x="2410000" y="2350195"/>
                  <a:pt x="2410000" y="2370386"/>
                </a:cubicBezTo>
                <a:cubicBezTo>
                  <a:pt x="2410000" y="2391151"/>
                  <a:pt x="2416826" y="2408387"/>
                  <a:pt x="2430478" y="2422097"/>
                </a:cubicBezTo>
                <a:cubicBezTo>
                  <a:pt x="2444130" y="2435806"/>
                  <a:pt x="2460192" y="2442661"/>
                  <a:pt x="2478662" y="2442661"/>
                </a:cubicBezTo>
                <a:cubicBezTo>
                  <a:pt x="2491624" y="2442661"/>
                  <a:pt x="2503384" y="2438588"/>
                  <a:pt x="2513938" y="2430443"/>
                </a:cubicBezTo>
                <a:cubicBezTo>
                  <a:pt x="2524492" y="2422298"/>
                  <a:pt x="2531662" y="2409678"/>
                  <a:pt x="2535448" y="2392585"/>
                </a:cubicBezTo>
                <a:lnTo>
                  <a:pt x="2528048" y="2392585"/>
                </a:lnTo>
                <a:cubicBezTo>
                  <a:pt x="2519444" y="2420806"/>
                  <a:pt x="2502982" y="2434917"/>
                  <a:pt x="2478662" y="2434917"/>
                </a:cubicBezTo>
                <a:cubicBezTo>
                  <a:pt x="2466844" y="2434917"/>
                  <a:pt x="2458642" y="2430988"/>
                  <a:pt x="2454054" y="2423129"/>
                </a:cubicBezTo>
                <a:cubicBezTo>
                  <a:pt x="2449464" y="2415271"/>
                  <a:pt x="2447572" y="2394363"/>
                  <a:pt x="2448376" y="2360405"/>
                </a:cubicBezTo>
                <a:lnTo>
                  <a:pt x="2535448" y="2360405"/>
                </a:lnTo>
                <a:cubicBezTo>
                  <a:pt x="2534646" y="2341132"/>
                  <a:pt x="2528480" y="2326046"/>
                  <a:pt x="2516950" y="2315148"/>
                </a:cubicBezTo>
                <a:cubicBezTo>
                  <a:pt x="2505420" y="2304249"/>
                  <a:pt x="2491968" y="2298800"/>
                  <a:pt x="2476596" y="2298800"/>
                </a:cubicBezTo>
                <a:close/>
                <a:moveTo>
                  <a:pt x="1854658" y="2298800"/>
                </a:moveTo>
                <a:cubicBezTo>
                  <a:pt x="1834466" y="2298800"/>
                  <a:pt x="1817546" y="2305769"/>
                  <a:pt x="1803894" y="2319708"/>
                </a:cubicBezTo>
                <a:cubicBezTo>
                  <a:pt x="1790242" y="2333646"/>
                  <a:pt x="1783416" y="2350539"/>
                  <a:pt x="1783416" y="2370386"/>
                </a:cubicBezTo>
                <a:cubicBezTo>
                  <a:pt x="1783416" y="2390692"/>
                  <a:pt x="1790356" y="2407814"/>
                  <a:pt x="1804238" y="2421753"/>
                </a:cubicBezTo>
                <a:cubicBezTo>
                  <a:pt x="1818118" y="2435691"/>
                  <a:pt x="1834582" y="2442661"/>
                  <a:pt x="1853626" y="2442661"/>
                </a:cubicBezTo>
                <a:cubicBezTo>
                  <a:pt x="1873014" y="2442661"/>
                  <a:pt x="1889820" y="2435519"/>
                  <a:pt x="1904046" y="2421236"/>
                </a:cubicBezTo>
                <a:cubicBezTo>
                  <a:pt x="1918270" y="2406954"/>
                  <a:pt x="1925384" y="2389545"/>
                  <a:pt x="1925384" y="2369009"/>
                </a:cubicBezTo>
                <a:cubicBezTo>
                  <a:pt x="1925384" y="2348933"/>
                  <a:pt x="1918528" y="2332212"/>
                  <a:pt x="1904820" y="2318847"/>
                </a:cubicBezTo>
                <a:cubicBezTo>
                  <a:pt x="1891110" y="2305482"/>
                  <a:pt x="1874390" y="2298800"/>
                  <a:pt x="1854658" y="2298800"/>
                </a:cubicBezTo>
                <a:close/>
                <a:moveTo>
                  <a:pt x="1276446" y="2298800"/>
                </a:moveTo>
                <a:cubicBezTo>
                  <a:pt x="1258780" y="2298800"/>
                  <a:pt x="1243264" y="2305683"/>
                  <a:pt x="1229898" y="2319450"/>
                </a:cubicBezTo>
                <a:cubicBezTo>
                  <a:pt x="1216532" y="2333216"/>
                  <a:pt x="1209850" y="2350195"/>
                  <a:pt x="1209850" y="2370386"/>
                </a:cubicBezTo>
                <a:cubicBezTo>
                  <a:pt x="1209850" y="2391151"/>
                  <a:pt x="1216676" y="2408387"/>
                  <a:pt x="1230328" y="2422097"/>
                </a:cubicBezTo>
                <a:cubicBezTo>
                  <a:pt x="1243980" y="2435806"/>
                  <a:pt x="1260042" y="2442661"/>
                  <a:pt x="1278512" y="2442661"/>
                </a:cubicBezTo>
                <a:cubicBezTo>
                  <a:pt x="1291474" y="2442661"/>
                  <a:pt x="1303234" y="2438588"/>
                  <a:pt x="1313788" y="2430443"/>
                </a:cubicBezTo>
                <a:cubicBezTo>
                  <a:pt x="1324342" y="2422298"/>
                  <a:pt x="1331512" y="2409678"/>
                  <a:pt x="1335298" y="2392585"/>
                </a:cubicBezTo>
                <a:lnTo>
                  <a:pt x="1327900" y="2392585"/>
                </a:lnTo>
                <a:cubicBezTo>
                  <a:pt x="1319294" y="2420806"/>
                  <a:pt x="1302832" y="2434917"/>
                  <a:pt x="1278512" y="2434917"/>
                </a:cubicBezTo>
                <a:cubicBezTo>
                  <a:pt x="1266696" y="2434917"/>
                  <a:pt x="1258492" y="2430988"/>
                  <a:pt x="1253904" y="2423129"/>
                </a:cubicBezTo>
                <a:cubicBezTo>
                  <a:pt x="1249314" y="2415271"/>
                  <a:pt x="1247422" y="2394363"/>
                  <a:pt x="1248224" y="2360405"/>
                </a:cubicBezTo>
                <a:lnTo>
                  <a:pt x="1335298" y="2360405"/>
                </a:lnTo>
                <a:cubicBezTo>
                  <a:pt x="1334496" y="2341132"/>
                  <a:pt x="1328330" y="2326046"/>
                  <a:pt x="1316800" y="2315148"/>
                </a:cubicBezTo>
                <a:cubicBezTo>
                  <a:pt x="1305270" y="2304249"/>
                  <a:pt x="1291820" y="2298800"/>
                  <a:pt x="1276446" y="2298800"/>
                </a:cubicBezTo>
                <a:close/>
                <a:moveTo>
                  <a:pt x="458260" y="2298800"/>
                </a:moveTo>
                <a:cubicBezTo>
                  <a:pt x="436692" y="2298800"/>
                  <a:pt x="420000" y="2310559"/>
                  <a:pt x="408184" y="2334077"/>
                </a:cubicBezTo>
                <a:lnTo>
                  <a:pt x="407494" y="2334077"/>
                </a:lnTo>
                <a:lnTo>
                  <a:pt x="407494" y="2300521"/>
                </a:lnTo>
                <a:cubicBezTo>
                  <a:pt x="394876" y="2302241"/>
                  <a:pt x="380822" y="2303102"/>
                  <a:pt x="365334" y="2303102"/>
                </a:cubicBezTo>
                <a:lnTo>
                  <a:pt x="349676" y="2303102"/>
                </a:lnTo>
                <a:lnTo>
                  <a:pt x="349676" y="2311878"/>
                </a:lnTo>
                <a:lnTo>
                  <a:pt x="374110" y="2311878"/>
                </a:lnTo>
                <a:lnTo>
                  <a:pt x="374110" y="2429582"/>
                </a:lnTo>
                <a:lnTo>
                  <a:pt x="349676" y="2429582"/>
                </a:lnTo>
                <a:lnTo>
                  <a:pt x="349676" y="2438359"/>
                </a:lnTo>
                <a:lnTo>
                  <a:pt x="430038" y="2438359"/>
                </a:lnTo>
                <a:lnTo>
                  <a:pt x="430038" y="2429582"/>
                </a:lnTo>
                <a:lnTo>
                  <a:pt x="407494" y="2429582"/>
                </a:lnTo>
                <a:lnTo>
                  <a:pt x="407494" y="2371763"/>
                </a:lnTo>
                <a:cubicBezTo>
                  <a:pt x="407494" y="2352490"/>
                  <a:pt x="411940" y="2337145"/>
                  <a:pt x="420832" y="2325731"/>
                </a:cubicBezTo>
                <a:cubicBezTo>
                  <a:pt x="429722" y="2314316"/>
                  <a:pt x="439732" y="2308608"/>
                  <a:pt x="450860" y="2308608"/>
                </a:cubicBezTo>
                <a:cubicBezTo>
                  <a:pt x="457858" y="2308608"/>
                  <a:pt x="462188" y="2311132"/>
                  <a:pt x="463852" y="2316180"/>
                </a:cubicBezTo>
                <a:cubicBezTo>
                  <a:pt x="465516" y="2321228"/>
                  <a:pt x="466348" y="2330348"/>
                  <a:pt x="466348" y="2343541"/>
                </a:cubicBezTo>
                <a:lnTo>
                  <a:pt x="466348" y="2429582"/>
                </a:lnTo>
                <a:lnTo>
                  <a:pt x="443460" y="2429582"/>
                </a:lnTo>
                <a:lnTo>
                  <a:pt x="443460" y="2438359"/>
                </a:lnTo>
                <a:lnTo>
                  <a:pt x="526748" y="2438359"/>
                </a:lnTo>
                <a:lnTo>
                  <a:pt x="526748" y="2429582"/>
                </a:lnTo>
                <a:lnTo>
                  <a:pt x="499904" y="2429582"/>
                </a:lnTo>
                <a:lnTo>
                  <a:pt x="499904" y="2357308"/>
                </a:lnTo>
                <a:cubicBezTo>
                  <a:pt x="499904" y="2342623"/>
                  <a:pt x="498728" y="2331782"/>
                  <a:pt x="496376" y="2324784"/>
                </a:cubicBezTo>
                <a:cubicBezTo>
                  <a:pt x="494024" y="2317786"/>
                  <a:pt x="489606" y="2311706"/>
                  <a:pt x="483126" y="2306543"/>
                </a:cubicBezTo>
                <a:cubicBezTo>
                  <a:pt x="476644" y="2301381"/>
                  <a:pt x="468354" y="2298800"/>
                  <a:pt x="458260" y="2298800"/>
                </a:cubicBezTo>
                <a:close/>
                <a:moveTo>
                  <a:pt x="4412296" y="2263867"/>
                </a:moveTo>
                <a:cubicBezTo>
                  <a:pt x="4401284" y="2265817"/>
                  <a:pt x="4390098" y="2266792"/>
                  <a:pt x="4378740" y="2266792"/>
                </a:cubicBezTo>
                <a:lnTo>
                  <a:pt x="4378740" y="2303102"/>
                </a:lnTo>
                <a:lnTo>
                  <a:pt x="4348110" y="2303102"/>
                </a:lnTo>
                <a:lnTo>
                  <a:pt x="4348110" y="2311878"/>
                </a:lnTo>
                <a:lnTo>
                  <a:pt x="4378740" y="2311878"/>
                </a:lnTo>
                <a:lnTo>
                  <a:pt x="4378740" y="2394994"/>
                </a:lnTo>
                <a:cubicBezTo>
                  <a:pt x="4378740" y="2405204"/>
                  <a:pt x="4379344" y="2413292"/>
                  <a:pt x="4380548" y="2419257"/>
                </a:cubicBezTo>
                <a:cubicBezTo>
                  <a:pt x="4381752" y="2425223"/>
                  <a:pt x="4384992" y="2430242"/>
                  <a:pt x="4390270" y="2434315"/>
                </a:cubicBezTo>
                <a:cubicBezTo>
                  <a:pt x="4395548" y="2438387"/>
                  <a:pt x="4403808" y="2440424"/>
                  <a:pt x="4415050" y="2440424"/>
                </a:cubicBezTo>
                <a:cubicBezTo>
                  <a:pt x="4441780" y="2440424"/>
                  <a:pt x="4457784" y="2429296"/>
                  <a:pt x="4463060" y="2407040"/>
                </a:cubicBezTo>
                <a:lnTo>
                  <a:pt x="4455662" y="2407040"/>
                </a:lnTo>
                <a:cubicBezTo>
                  <a:pt x="4453024" y="2414726"/>
                  <a:pt x="4449152" y="2420405"/>
                  <a:pt x="4444046" y="2424076"/>
                </a:cubicBezTo>
                <a:cubicBezTo>
                  <a:pt x="4438940" y="2427747"/>
                  <a:pt x="4433636" y="2429582"/>
                  <a:pt x="4428128" y="2429582"/>
                </a:cubicBezTo>
                <a:cubicBezTo>
                  <a:pt x="4420900" y="2429582"/>
                  <a:pt x="4416456" y="2427288"/>
                  <a:pt x="4414792" y="2422699"/>
                </a:cubicBezTo>
                <a:cubicBezTo>
                  <a:pt x="4413128" y="2418110"/>
                  <a:pt x="4412296" y="2409563"/>
                  <a:pt x="4412296" y="2397059"/>
                </a:cubicBezTo>
                <a:lnTo>
                  <a:pt x="4412296" y="2311878"/>
                </a:lnTo>
                <a:lnTo>
                  <a:pt x="4453080" y="2311878"/>
                </a:lnTo>
                <a:lnTo>
                  <a:pt x="4453080" y="2303102"/>
                </a:lnTo>
                <a:lnTo>
                  <a:pt x="4412296" y="2303102"/>
                </a:lnTo>
                <a:close/>
                <a:moveTo>
                  <a:pt x="3050222" y="2263867"/>
                </a:moveTo>
                <a:cubicBezTo>
                  <a:pt x="3039208" y="2265817"/>
                  <a:pt x="3028024" y="2266792"/>
                  <a:pt x="3016666" y="2266792"/>
                </a:cubicBezTo>
                <a:lnTo>
                  <a:pt x="3016666" y="2303102"/>
                </a:lnTo>
                <a:lnTo>
                  <a:pt x="2986036" y="2303102"/>
                </a:lnTo>
                <a:lnTo>
                  <a:pt x="2986036" y="2311878"/>
                </a:lnTo>
                <a:lnTo>
                  <a:pt x="3016666" y="2311878"/>
                </a:lnTo>
                <a:lnTo>
                  <a:pt x="3016666" y="2394994"/>
                </a:lnTo>
                <a:cubicBezTo>
                  <a:pt x="3016666" y="2405204"/>
                  <a:pt x="3017268" y="2413292"/>
                  <a:pt x="3018472" y="2419257"/>
                </a:cubicBezTo>
                <a:cubicBezTo>
                  <a:pt x="3019678" y="2425223"/>
                  <a:pt x="3022918" y="2430242"/>
                  <a:pt x="3028196" y="2434315"/>
                </a:cubicBezTo>
                <a:cubicBezTo>
                  <a:pt x="3033472" y="2438387"/>
                  <a:pt x="3041732" y="2440424"/>
                  <a:pt x="3052976" y="2440424"/>
                </a:cubicBezTo>
                <a:cubicBezTo>
                  <a:pt x="3079706" y="2440424"/>
                  <a:pt x="3095708" y="2429296"/>
                  <a:pt x="3100986" y="2407040"/>
                </a:cubicBezTo>
                <a:lnTo>
                  <a:pt x="3093586" y="2407040"/>
                </a:lnTo>
                <a:cubicBezTo>
                  <a:pt x="3090948" y="2414726"/>
                  <a:pt x="3087076" y="2420405"/>
                  <a:pt x="3081972" y="2424076"/>
                </a:cubicBezTo>
                <a:cubicBezTo>
                  <a:pt x="3076866" y="2427747"/>
                  <a:pt x="3071560" y="2429582"/>
                  <a:pt x="3066054" y="2429582"/>
                </a:cubicBezTo>
                <a:cubicBezTo>
                  <a:pt x="3058826" y="2429582"/>
                  <a:pt x="3054380" y="2427288"/>
                  <a:pt x="3052716" y="2422699"/>
                </a:cubicBezTo>
                <a:cubicBezTo>
                  <a:pt x="3051054" y="2418110"/>
                  <a:pt x="3050222" y="2409563"/>
                  <a:pt x="3050222" y="2397059"/>
                </a:cubicBezTo>
                <a:lnTo>
                  <a:pt x="3050222" y="2311878"/>
                </a:lnTo>
                <a:lnTo>
                  <a:pt x="3091006" y="2311878"/>
                </a:lnTo>
                <a:lnTo>
                  <a:pt x="3091006" y="2303102"/>
                </a:lnTo>
                <a:lnTo>
                  <a:pt x="3050222" y="2303102"/>
                </a:lnTo>
                <a:close/>
                <a:moveTo>
                  <a:pt x="3162062" y="2215684"/>
                </a:moveTo>
                <a:cubicBezTo>
                  <a:pt x="3157014" y="2215684"/>
                  <a:pt x="3152626" y="2217519"/>
                  <a:pt x="3148898" y="2221191"/>
                </a:cubicBezTo>
                <a:cubicBezTo>
                  <a:pt x="3145168" y="2224862"/>
                  <a:pt x="3143304" y="2229221"/>
                  <a:pt x="3143304" y="2234269"/>
                </a:cubicBezTo>
                <a:cubicBezTo>
                  <a:pt x="3143304" y="2239546"/>
                  <a:pt x="3145140" y="2243991"/>
                  <a:pt x="3148812" y="2247605"/>
                </a:cubicBezTo>
                <a:cubicBezTo>
                  <a:pt x="3152482" y="2251219"/>
                  <a:pt x="3156900" y="2253026"/>
                  <a:pt x="3162062" y="2253026"/>
                </a:cubicBezTo>
                <a:cubicBezTo>
                  <a:pt x="3167224" y="2253026"/>
                  <a:pt x="3171640" y="2251248"/>
                  <a:pt x="3175312" y="2247691"/>
                </a:cubicBezTo>
                <a:cubicBezTo>
                  <a:pt x="3178984" y="2244135"/>
                  <a:pt x="3180818" y="2239661"/>
                  <a:pt x="3180818" y="2234269"/>
                </a:cubicBezTo>
                <a:cubicBezTo>
                  <a:pt x="3180818" y="2229106"/>
                  <a:pt x="3178954" y="2224718"/>
                  <a:pt x="3175226" y="2221104"/>
                </a:cubicBezTo>
                <a:cubicBezTo>
                  <a:pt x="3171498" y="2217491"/>
                  <a:pt x="3167110" y="2215684"/>
                  <a:pt x="3162062" y="2215684"/>
                </a:cubicBezTo>
                <a:close/>
                <a:moveTo>
                  <a:pt x="2790586" y="2215684"/>
                </a:moveTo>
                <a:cubicBezTo>
                  <a:pt x="2785538" y="2215684"/>
                  <a:pt x="2781150" y="2217519"/>
                  <a:pt x="2777422" y="2221191"/>
                </a:cubicBezTo>
                <a:cubicBezTo>
                  <a:pt x="2773694" y="2224862"/>
                  <a:pt x="2771830" y="2229221"/>
                  <a:pt x="2771830" y="2234269"/>
                </a:cubicBezTo>
                <a:cubicBezTo>
                  <a:pt x="2771830" y="2239546"/>
                  <a:pt x="2773666" y="2243991"/>
                  <a:pt x="2777336" y="2247605"/>
                </a:cubicBezTo>
                <a:cubicBezTo>
                  <a:pt x="2781008" y="2251219"/>
                  <a:pt x="2785424" y="2253026"/>
                  <a:pt x="2790586" y="2253026"/>
                </a:cubicBezTo>
                <a:cubicBezTo>
                  <a:pt x="2795748" y="2253026"/>
                  <a:pt x="2800166" y="2251248"/>
                  <a:pt x="2803836" y="2247691"/>
                </a:cubicBezTo>
                <a:cubicBezTo>
                  <a:pt x="2807508" y="2244135"/>
                  <a:pt x="2809344" y="2239661"/>
                  <a:pt x="2809344" y="2234269"/>
                </a:cubicBezTo>
                <a:cubicBezTo>
                  <a:pt x="2809344" y="2229106"/>
                  <a:pt x="2807480" y="2224718"/>
                  <a:pt x="2803752" y="2221104"/>
                </a:cubicBezTo>
                <a:cubicBezTo>
                  <a:pt x="2800022" y="2217491"/>
                  <a:pt x="2795634" y="2215684"/>
                  <a:pt x="2790586" y="2215684"/>
                </a:cubicBezTo>
                <a:close/>
                <a:moveTo>
                  <a:pt x="2043660" y="2205015"/>
                </a:moveTo>
                <a:cubicBezTo>
                  <a:pt x="2025076" y="2205015"/>
                  <a:pt x="2009042" y="2213762"/>
                  <a:pt x="1995564" y="2231257"/>
                </a:cubicBezTo>
                <a:cubicBezTo>
                  <a:pt x="1982084" y="2248752"/>
                  <a:pt x="1975802" y="2272701"/>
                  <a:pt x="1976720" y="2303102"/>
                </a:cubicBezTo>
                <a:lnTo>
                  <a:pt x="1948154" y="2303102"/>
                </a:lnTo>
                <a:lnTo>
                  <a:pt x="1948154" y="2311878"/>
                </a:lnTo>
                <a:lnTo>
                  <a:pt x="1976720" y="2311878"/>
                </a:lnTo>
                <a:lnTo>
                  <a:pt x="1976720" y="2429582"/>
                </a:lnTo>
                <a:lnTo>
                  <a:pt x="1951080" y="2429582"/>
                </a:lnTo>
                <a:lnTo>
                  <a:pt x="1951080" y="2438359"/>
                </a:lnTo>
                <a:lnTo>
                  <a:pt x="2039530" y="2438359"/>
                </a:lnTo>
                <a:lnTo>
                  <a:pt x="2039530" y="2429582"/>
                </a:lnTo>
                <a:lnTo>
                  <a:pt x="2010620" y="2429582"/>
                </a:lnTo>
                <a:lnTo>
                  <a:pt x="2010620" y="2311878"/>
                </a:lnTo>
                <a:lnTo>
                  <a:pt x="2042628" y="2311878"/>
                </a:lnTo>
                <a:lnTo>
                  <a:pt x="2042628" y="2303102"/>
                </a:lnTo>
                <a:lnTo>
                  <a:pt x="2010620" y="2303102"/>
                </a:lnTo>
                <a:lnTo>
                  <a:pt x="2010620" y="2274192"/>
                </a:lnTo>
                <a:cubicBezTo>
                  <a:pt x="2010620" y="2256754"/>
                  <a:pt x="2011252" y="2244106"/>
                  <a:pt x="2012514" y="2236248"/>
                </a:cubicBezTo>
                <a:cubicBezTo>
                  <a:pt x="2013776" y="2228389"/>
                  <a:pt x="2017274" y="2222510"/>
                  <a:pt x="2023010" y="2218609"/>
                </a:cubicBezTo>
                <a:cubicBezTo>
                  <a:pt x="2028746" y="2214709"/>
                  <a:pt x="2034826" y="2212758"/>
                  <a:pt x="2041250" y="2212758"/>
                </a:cubicBezTo>
                <a:cubicBezTo>
                  <a:pt x="2047904" y="2212758"/>
                  <a:pt x="2052952" y="2214307"/>
                  <a:pt x="2056394" y="2217405"/>
                </a:cubicBezTo>
                <a:cubicBezTo>
                  <a:pt x="2048822" y="2221879"/>
                  <a:pt x="2045036" y="2227500"/>
                  <a:pt x="2045036" y="2234269"/>
                </a:cubicBezTo>
                <a:cubicBezTo>
                  <a:pt x="2045036" y="2238628"/>
                  <a:pt x="2046528" y="2242242"/>
                  <a:pt x="2049510" y="2245110"/>
                </a:cubicBezTo>
                <a:cubicBezTo>
                  <a:pt x="2052494" y="2247978"/>
                  <a:pt x="2056050" y="2249412"/>
                  <a:pt x="2060180" y="2249412"/>
                </a:cubicBezTo>
                <a:cubicBezTo>
                  <a:pt x="2064998" y="2249412"/>
                  <a:pt x="2068984" y="2247691"/>
                  <a:pt x="2072140" y="2244249"/>
                </a:cubicBezTo>
                <a:cubicBezTo>
                  <a:pt x="2075294" y="2240808"/>
                  <a:pt x="2076872" y="2236563"/>
                  <a:pt x="2076872" y="2231515"/>
                </a:cubicBezTo>
                <a:cubicBezTo>
                  <a:pt x="2076872" y="2224173"/>
                  <a:pt x="2073574" y="2217921"/>
                  <a:pt x="2066978" y="2212758"/>
                </a:cubicBezTo>
                <a:cubicBezTo>
                  <a:pt x="2060380" y="2207596"/>
                  <a:pt x="2052608" y="2205015"/>
                  <a:pt x="2043660" y="2205015"/>
                </a:cubicBezTo>
                <a:close/>
                <a:moveTo>
                  <a:pt x="1073900" y="2205015"/>
                </a:moveTo>
                <a:cubicBezTo>
                  <a:pt x="1065870" y="2206736"/>
                  <a:pt x="1054742" y="2207596"/>
                  <a:pt x="1040516" y="2207596"/>
                </a:cubicBezTo>
                <a:lnTo>
                  <a:pt x="1016424" y="2207596"/>
                </a:lnTo>
                <a:lnTo>
                  <a:pt x="1016424" y="2216372"/>
                </a:lnTo>
                <a:lnTo>
                  <a:pt x="1040516" y="2216372"/>
                </a:lnTo>
                <a:lnTo>
                  <a:pt x="1040516" y="2429582"/>
                </a:lnTo>
                <a:lnTo>
                  <a:pt x="1016424" y="2429582"/>
                </a:lnTo>
                <a:lnTo>
                  <a:pt x="1016424" y="2438359"/>
                </a:lnTo>
                <a:lnTo>
                  <a:pt x="1041550" y="2438359"/>
                </a:lnTo>
                <a:cubicBezTo>
                  <a:pt x="1055200" y="2438359"/>
                  <a:pt x="1065984" y="2439047"/>
                  <a:pt x="1073900" y="2440424"/>
                </a:cubicBezTo>
                <a:lnTo>
                  <a:pt x="1073900" y="2411170"/>
                </a:lnTo>
                <a:lnTo>
                  <a:pt x="1074588" y="2411170"/>
                </a:lnTo>
                <a:cubicBezTo>
                  <a:pt x="1084454" y="2432164"/>
                  <a:pt x="1099140" y="2442661"/>
                  <a:pt x="1118642" y="2442661"/>
                </a:cubicBezTo>
                <a:cubicBezTo>
                  <a:pt x="1134818" y="2442661"/>
                  <a:pt x="1149044" y="2435204"/>
                  <a:pt x="1161318" y="2420290"/>
                </a:cubicBezTo>
                <a:cubicBezTo>
                  <a:pt x="1173594" y="2405376"/>
                  <a:pt x="1179732" y="2388627"/>
                  <a:pt x="1179732" y="2370042"/>
                </a:cubicBezTo>
                <a:cubicBezTo>
                  <a:pt x="1179732" y="2351113"/>
                  <a:pt x="1173480" y="2334507"/>
                  <a:pt x="1160974" y="2320224"/>
                </a:cubicBezTo>
                <a:cubicBezTo>
                  <a:pt x="1148470" y="2305941"/>
                  <a:pt x="1133786" y="2298800"/>
                  <a:pt x="1116922" y="2298800"/>
                </a:cubicBezTo>
                <a:cubicBezTo>
                  <a:pt x="1097304" y="2298800"/>
                  <a:pt x="1083194" y="2307863"/>
                  <a:pt x="1074588" y="2325989"/>
                </a:cubicBezTo>
                <a:lnTo>
                  <a:pt x="1073900" y="2325989"/>
                </a:lnTo>
                <a:close/>
                <a:moveTo>
                  <a:pt x="5265700" y="1877918"/>
                </a:moveTo>
                <a:cubicBezTo>
                  <a:pt x="5282336" y="1877918"/>
                  <a:pt x="5290652" y="1887096"/>
                  <a:pt x="5290652" y="1905451"/>
                </a:cubicBezTo>
                <a:cubicBezTo>
                  <a:pt x="5290652" y="1909696"/>
                  <a:pt x="5290194" y="1915891"/>
                  <a:pt x="5289276" y="1924036"/>
                </a:cubicBezTo>
                <a:lnTo>
                  <a:pt x="5239200" y="1924036"/>
                </a:lnTo>
                <a:lnTo>
                  <a:pt x="5239200" y="1902526"/>
                </a:lnTo>
                <a:cubicBezTo>
                  <a:pt x="5239200" y="1894954"/>
                  <a:pt x="5241552" y="1888960"/>
                  <a:pt x="5246256" y="1884543"/>
                </a:cubicBezTo>
                <a:cubicBezTo>
                  <a:pt x="5250960" y="1880127"/>
                  <a:pt x="5257440" y="1877918"/>
                  <a:pt x="5265700" y="1877918"/>
                </a:cubicBezTo>
                <a:close/>
                <a:moveTo>
                  <a:pt x="4511788" y="1877918"/>
                </a:moveTo>
                <a:cubicBezTo>
                  <a:pt x="4520508" y="1877918"/>
                  <a:pt x="4527362" y="1879897"/>
                  <a:pt x="4532352" y="1883855"/>
                </a:cubicBezTo>
                <a:cubicBezTo>
                  <a:pt x="4537342" y="1887813"/>
                  <a:pt x="4540556" y="1893176"/>
                  <a:pt x="4541988" y="1899945"/>
                </a:cubicBezTo>
                <a:cubicBezTo>
                  <a:pt x="4543424" y="1906713"/>
                  <a:pt x="4544140" y="1920652"/>
                  <a:pt x="4544140" y="1941761"/>
                </a:cubicBezTo>
                <a:cubicBezTo>
                  <a:pt x="4544140" y="1962755"/>
                  <a:pt x="4543424" y="1976780"/>
                  <a:pt x="4541988" y="1983835"/>
                </a:cubicBezTo>
                <a:cubicBezTo>
                  <a:pt x="4540556" y="1990890"/>
                  <a:pt x="4537170" y="1996397"/>
                  <a:pt x="4531836" y="2000355"/>
                </a:cubicBezTo>
                <a:cubicBezTo>
                  <a:pt x="4526502" y="2004313"/>
                  <a:pt x="4519820" y="2006292"/>
                  <a:pt x="4511788" y="2006292"/>
                </a:cubicBezTo>
                <a:cubicBezTo>
                  <a:pt x="4503872" y="2006292"/>
                  <a:pt x="4497304" y="2004341"/>
                  <a:pt x="4492084" y="2000441"/>
                </a:cubicBezTo>
                <a:cubicBezTo>
                  <a:pt x="4486864" y="1996540"/>
                  <a:pt x="4483480" y="1991148"/>
                  <a:pt x="4481932" y="1984265"/>
                </a:cubicBezTo>
                <a:cubicBezTo>
                  <a:pt x="4480384" y="1977382"/>
                  <a:pt x="4479608" y="1963328"/>
                  <a:pt x="4479608" y="1942105"/>
                </a:cubicBezTo>
                <a:cubicBezTo>
                  <a:pt x="4479608" y="1920996"/>
                  <a:pt x="4480240" y="1907057"/>
                  <a:pt x="4481502" y="1900289"/>
                </a:cubicBezTo>
                <a:cubicBezTo>
                  <a:pt x="4482764" y="1893520"/>
                  <a:pt x="4486062" y="1888100"/>
                  <a:pt x="4491396" y="1884027"/>
                </a:cubicBezTo>
                <a:cubicBezTo>
                  <a:pt x="4496732" y="1879954"/>
                  <a:pt x="4503528" y="1877918"/>
                  <a:pt x="4511788" y="1877918"/>
                </a:cubicBezTo>
                <a:close/>
                <a:moveTo>
                  <a:pt x="3684550" y="1877918"/>
                </a:moveTo>
                <a:cubicBezTo>
                  <a:pt x="3701184" y="1877918"/>
                  <a:pt x="3709502" y="1887096"/>
                  <a:pt x="3709502" y="1905451"/>
                </a:cubicBezTo>
                <a:cubicBezTo>
                  <a:pt x="3709502" y="1909696"/>
                  <a:pt x="3709044" y="1915891"/>
                  <a:pt x="3708126" y="1924036"/>
                </a:cubicBezTo>
                <a:lnTo>
                  <a:pt x="3658050" y="1924036"/>
                </a:lnTo>
                <a:lnTo>
                  <a:pt x="3658050" y="1902526"/>
                </a:lnTo>
                <a:cubicBezTo>
                  <a:pt x="3658050" y="1894954"/>
                  <a:pt x="3660402" y="1888960"/>
                  <a:pt x="3665106" y="1884543"/>
                </a:cubicBezTo>
                <a:cubicBezTo>
                  <a:pt x="3669808" y="1880127"/>
                  <a:pt x="3676290" y="1877918"/>
                  <a:pt x="3684550" y="1877918"/>
                </a:cubicBezTo>
                <a:close/>
                <a:moveTo>
                  <a:pt x="3417850" y="1877918"/>
                </a:moveTo>
                <a:cubicBezTo>
                  <a:pt x="3434484" y="1877918"/>
                  <a:pt x="3442802" y="1887096"/>
                  <a:pt x="3442802" y="1905451"/>
                </a:cubicBezTo>
                <a:cubicBezTo>
                  <a:pt x="3442802" y="1909696"/>
                  <a:pt x="3442344" y="1915891"/>
                  <a:pt x="3441426" y="1924036"/>
                </a:cubicBezTo>
                <a:lnTo>
                  <a:pt x="3391350" y="1924036"/>
                </a:lnTo>
                <a:lnTo>
                  <a:pt x="3391350" y="1902526"/>
                </a:lnTo>
                <a:cubicBezTo>
                  <a:pt x="3391350" y="1894954"/>
                  <a:pt x="3393702" y="1888960"/>
                  <a:pt x="3398406" y="1884543"/>
                </a:cubicBezTo>
                <a:cubicBezTo>
                  <a:pt x="3403108" y="1880127"/>
                  <a:pt x="3409590" y="1877918"/>
                  <a:pt x="3417850" y="1877918"/>
                </a:cubicBezTo>
                <a:close/>
                <a:moveTo>
                  <a:pt x="2741576" y="1877918"/>
                </a:moveTo>
                <a:cubicBezTo>
                  <a:pt x="2758210" y="1877918"/>
                  <a:pt x="2766528" y="1887096"/>
                  <a:pt x="2766528" y="1905451"/>
                </a:cubicBezTo>
                <a:cubicBezTo>
                  <a:pt x="2766528" y="1909696"/>
                  <a:pt x="2766068" y="1915891"/>
                  <a:pt x="2765152" y="1924036"/>
                </a:cubicBezTo>
                <a:lnTo>
                  <a:pt x="2715076" y="1924036"/>
                </a:lnTo>
                <a:lnTo>
                  <a:pt x="2715076" y="1902526"/>
                </a:lnTo>
                <a:cubicBezTo>
                  <a:pt x="2715076" y="1894954"/>
                  <a:pt x="2717426" y="1888960"/>
                  <a:pt x="2722130" y="1884543"/>
                </a:cubicBezTo>
                <a:cubicBezTo>
                  <a:pt x="2726834" y="1880127"/>
                  <a:pt x="2733316" y="1877918"/>
                  <a:pt x="2741576" y="1877918"/>
                </a:cubicBezTo>
                <a:close/>
                <a:moveTo>
                  <a:pt x="2282938" y="1877918"/>
                </a:moveTo>
                <a:cubicBezTo>
                  <a:pt x="2291658" y="1877918"/>
                  <a:pt x="2298512" y="1879897"/>
                  <a:pt x="2303502" y="1883855"/>
                </a:cubicBezTo>
                <a:cubicBezTo>
                  <a:pt x="2308492" y="1887813"/>
                  <a:pt x="2311704" y="1893176"/>
                  <a:pt x="2313140" y="1899945"/>
                </a:cubicBezTo>
                <a:cubicBezTo>
                  <a:pt x="2314572" y="1906713"/>
                  <a:pt x="2315290" y="1920652"/>
                  <a:pt x="2315290" y="1941761"/>
                </a:cubicBezTo>
                <a:cubicBezTo>
                  <a:pt x="2315290" y="1962755"/>
                  <a:pt x="2314572" y="1976780"/>
                  <a:pt x="2313140" y="1983835"/>
                </a:cubicBezTo>
                <a:cubicBezTo>
                  <a:pt x="2311704" y="1990890"/>
                  <a:pt x="2308320" y="1996397"/>
                  <a:pt x="2302986" y="2000355"/>
                </a:cubicBezTo>
                <a:cubicBezTo>
                  <a:pt x="2297652" y="2004313"/>
                  <a:pt x="2290968" y="2006292"/>
                  <a:pt x="2282938" y="2006292"/>
                </a:cubicBezTo>
                <a:cubicBezTo>
                  <a:pt x="2275022" y="2006292"/>
                  <a:pt x="2268454" y="2004341"/>
                  <a:pt x="2263236" y="2000441"/>
                </a:cubicBezTo>
                <a:cubicBezTo>
                  <a:pt x="2258016" y="1996540"/>
                  <a:pt x="2254630" y="1991148"/>
                  <a:pt x="2253082" y="1984265"/>
                </a:cubicBezTo>
                <a:cubicBezTo>
                  <a:pt x="2251534" y="1977382"/>
                  <a:pt x="2250760" y="1963328"/>
                  <a:pt x="2250760" y="1942105"/>
                </a:cubicBezTo>
                <a:cubicBezTo>
                  <a:pt x="2250760" y="1920996"/>
                  <a:pt x="2251390" y="1907057"/>
                  <a:pt x="2252652" y="1900289"/>
                </a:cubicBezTo>
                <a:cubicBezTo>
                  <a:pt x="2253914" y="1893520"/>
                  <a:pt x="2257212" y="1888100"/>
                  <a:pt x="2262546" y="1884027"/>
                </a:cubicBezTo>
                <a:cubicBezTo>
                  <a:pt x="2267882" y="1879954"/>
                  <a:pt x="2274678" y="1877918"/>
                  <a:pt x="2282938" y="1877918"/>
                </a:cubicBezTo>
                <a:close/>
                <a:moveTo>
                  <a:pt x="1747096" y="1874476"/>
                </a:moveTo>
                <a:lnTo>
                  <a:pt x="1747096" y="1883253"/>
                </a:lnTo>
                <a:lnTo>
                  <a:pt x="1772048" y="1883253"/>
                </a:lnTo>
                <a:lnTo>
                  <a:pt x="1772048" y="1959313"/>
                </a:lnTo>
                <a:cubicBezTo>
                  <a:pt x="1772048" y="1980881"/>
                  <a:pt x="1775920" y="1995020"/>
                  <a:pt x="1783664" y="2001731"/>
                </a:cubicBezTo>
                <a:cubicBezTo>
                  <a:pt x="1791408" y="2008443"/>
                  <a:pt x="1801646" y="2011798"/>
                  <a:pt x="1814380" y="2011798"/>
                </a:cubicBezTo>
                <a:cubicBezTo>
                  <a:pt x="1836522" y="2011798"/>
                  <a:pt x="1852756" y="2001129"/>
                  <a:pt x="1863080" y="1979791"/>
                </a:cubicBezTo>
                <a:lnTo>
                  <a:pt x="1863768" y="1979791"/>
                </a:lnTo>
                <a:lnTo>
                  <a:pt x="1863768" y="2011798"/>
                </a:lnTo>
                <a:cubicBezTo>
                  <a:pt x="1868472" y="2010422"/>
                  <a:pt x="1879772" y="2009733"/>
                  <a:pt x="1897668" y="2009733"/>
                </a:cubicBezTo>
                <a:lnTo>
                  <a:pt x="1920900" y="2009733"/>
                </a:lnTo>
                <a:lnTo>
                  <a:pt x="1920900" y="2000957"/>
                </a:lnTo>
                <a:lnTo>
                  <a:pt x="1897668" y="2000957"/>
                </a:lnTo>
                <a:lnTo>
                  <a:pt x="1897668" y="1874476"/>
                </a:lnTo>
                <a:lnTo>
                  <a:pt x="1836580" y="1874476"/>
                </a:lnTo>
                <a:lnTo>
                  <a:pt x="1836580" y="1883253"/>
                </a:lnTo>
                <a:lnTo>
                  <a:pt x="1864112" y="1883253"/>
                </a:lnTo>
                <a:lnTo>
                  <a:pt x="1864112" y="1935049"/>
                </a:lnTo>
                <a:cubicBezTo>
                  <a:pt x="1864112" y="1957764"/>
                  <a:pt x="1859638" y="1974772"/>
                  <a:pt x="1850690" y="1986072"/>
                </a:cubicBezTo>
                <a:cubicBezTo>
                  <a:pt x="1841742" y="1997372"/>
                  <a:pt x="1831990" y="2003022"/>
                  <a:pt x="1821436" y="2003022"/>
                </a:cubicBezTo>
                <a:cubicBezTo>
                  <a:pt x="1814324" y="2003022"/>
                  <a:pt x="1809906" y="2000298"/>
                  <a:pt x="1808186" y="1994848"/>
                </a:cubicBezTo>
                <a:cubicBezTo>
                  <a:pt x="1806466" y="1989399"/>
                  <a:pt x="1805604" y="1979562"/>
                  <a:pt x="1805604" y="1965336"/>
                </a:cubicBezTo>
                <a:lnTo>
                  <a:pt x="1805604" y="1874476"/>
                </a:lnTo>
                <a:close/>
                <a:moveTo>
                  <a:pt x="746972" y="1874476"/>
                </a:moveTo>
                <a:lnTo>
                  <a:pt x="746972" y="1883253"/>
                </a:lnTo>
                <a:lnTo>
                  <a:pt x="771924" y="1883253"/>
                </a:lnTo>
                <a:lnTo>
                  <a:pt x="771924" y="1959313"/>
                </a:lnTo>
                <a:cubicBezTo>
                  <a:pt x="771924" y="1980881"/>
                  <a:pt x="775796" y="1995020"/>
                  <a:pt x="783540" y="2001731"/>
                </a:cubicBezTo>
                <a:cubicBezTo>
                  <a:pt x="791282" y="2008443"/>
                  <a:pt x="801522" y="2011798"/>
                  <a:pt x="814256" y="2011798"/>
                </a:cubicBezTo>
                <a:cubicBezTo>
                  <a:pt x="836398" y="2011798"/>
                  <a:pt x="852630" y="2001129"/>
                  <a:pt x="862956" y="1979791"/>
                </a:cubicBezTo>
                <a:lnTo>
                  <a:pt x="863644" y="1979791"/>
                </a:lnTo>
                <a:lnTo>
                  <a:pt x="863644" y="2011798"/>
                </a:lnTo>
                <a:cubicBezTo>
                  <a:pt x="868348" y="2010422"/>
                  <a:pt x="879648" y="2009733"/>
                  <a:pt x="897544" y="2009733"/>
                </a:cubicBezTo>
                <a:lnTo>
                  <a:pt x="920776" y="2009733"/>
                </a:lnTo>
                <a:lnTo>
                  <a:pt x="920776" y="2000957"/>
                </a:lnTo>
                <a:lnTo>
                  <a:pt x="897544" y="2000957"/>
                </a:lnTo>
                <a:lnTo>
                  <a:pt x="897544" y="1874476"/>
                </a:lnTo>
                <a:lnTo>
                  <a:pt x="836454" y="1874476"/>
                </a:lnTo>
                <a:lnTo>
                  <a:pt x="836454" y="1883253"/>
                </a:lnTo>
                <a:lnTo>
                  <a:pt x="863988" y="1883253"/>
                </a:lnTo>
                <a:lnTo>
                  <a:pt x="863988" y="1935049"/>
                </a:lnTo>
                <a:cubicBezTo>
                  <a:pt x="863988" y="1957764"/>
                  <a:pt x="859514" y="1974772"/>
                  <a:pt x="850566" y="1986072"/>
                </a:cubicBezTo>
                <a:cubicBezTo>
                  <a:pt x="841618" y="1997372"/>
                  <a:pt x="831866" y="2003022"/>
                  <a:pt x="821312" y="2003022"/>
                </a:cubicBezTo>
                <a:cubicBezTo>
                  <a:pt x="814198" y="2003022"/>
                  <a:pt x="809782" y="2000298"/>
                  <a:pt x="808060" y="1994848"/>
                </a:cubicBezTo>
                <a:cubicBezTo>
                  <a:pt x="806340" y="1989399"/>
                  <a:pt x="805480" y="1979562"/>
                  <a:pt x="805480" y="1965336"/>
                </a:cubicBezTo>
                <a:lnTo>
                  <a:pt x="805480" y="1874476"/>
                </a:lnTo>
                <a:close/>
                <a:moveTo>
                  <a:pt x="3826626" y="1872239"/>
                </a:moveTo>
                <a:cubicBezTo>
                  <a:pt x="3819054" y="1873731"/>
                  <a:pt x="3808040" y="1874476"/>
                  <a:pt x="3793586" y="1874476"/>
                </a:cubicBezTo>
                <a:lnTo>
                  <a:pt x="3765364" y="1874476"/>
                </a:lnTo>
                <a:lnTo>
                  <a:pt x="3765364" y="1883253"/>
                </a:lnTo>
                <a:lnTo>
                  <a:pt x="3793242" y="1883253"/>
                </a:lnTo>
                <a:lnTo>
                  <a:pt x="3793242" y="2000957"/>
                </a:lnTo>
                <a:lnTo>
                  <a:pt x="3765364" y="2000957"/>
                </a:lnTo>
                <a:lnTo>
                  <a:pt x="3765364" y="2009733"/>
                </a:lnTo>
                <a:lnTo>
                  <a:pt x="3855192" y="2009733"/>
                </a:lnTo>
                <a:lnTo>
                  <a:pt x="3855192" y="2000957"/>
                </a:lnTo>
                <a:lnTo>
                  <a:pt x="3826626" y="2000957"/>
                </a:lnTo>
                <a:lnTo>
                  <a:pt x="3826626" y="1948128"/>
                </a:lnTo>
                <a:cubicBezTo>
                  <a:pt x="3826626" y="1927134"/>
                  <a:pt x="3829552" y="1911532"/>
                  <a:pt x="3835402" y="1901321"/>
                </a:cubicBezTo>
                <a:cubicBezTo>
                  <a:pt x="3841252" y="1891111"/>
                  <a:pt x="3846072" y="1886006"/>
                  <a:pt x="3849856" y="1886006"/>
                </a:cubicBezTo>
                <a:cubicBezTo>
                  <a:pt x="3852266" y="1886006"/>
                  <a:pt x="3853470" y="1887325"/>
                  <a:pt x="3853470" y="1889964"/>
                </a:cubicBezTo>
                <a:lnTo>
                  <a:pt x="3852782" y="1897364"/>
                </a:lnTo>
                <a:cubicBezTo>
                  <a:pt x="3852782" y="1907229"/>
                  <a:pt x="3857716" y="1912163"/>
                  <a:pt x="3867582" y="1912163"/>
                </a:cubicBezTo>
                <a:cubicBezTo>
                  <a:pt x="3872972" y="1912163"/>
                  <a:pt x="3877362" y="1910470"/>
                  <a:pt x="3880746" y="1907086"/>
                </a:cubicBezTo>
                <a:cubicBezTo>
                  <a:pt x="3884130" y="1903702"/>
                  <a:pt x="3885822" y="1899256"/>
                  <a:pt x="3885822" y="1893750"/>
                </a:cubicBezTo>
                <a:cubicBezTo>
                  <a:pt x="3885822" y="1887784"/>
                  <a:pt x="3883728" y="1882708"/>
                  <a:pt x="3879540" y="1878520"/>
                </a:cubicBezTo>
                <a:cubicBezTo>
                  <a:pt x="3875354" y="1874333"/>
                  <a:pt x="3869818" y="1872239"/>
                  <a:pt x="3862936" y="1872239"/>
                </a:cubicBezTo>
                <a:cubicBezTo>
                  <a:pt x="3847218" y="1872239"/>
                  <a:pt x="3835344" y="1883081"/>
                  <a:pt x="3827314" y="1904763"/>
                </a:cubicBezTo>
                <a:lnTo>
                  <a:pt x="3826626" y="1904763"/>
                </a:lnTo>
                <a:close/>
                <a:moveTo>
                  <a:pt x="3274176" y="1872239"/>
                </a:moveTo>
                <a:cubicBezTo>
                  <a:pt x="3266604" y="1873731"/>
                  <a:pt x="3255590" y="1874476"/>
                  <a:pt x="3241136" y="1874476"/>
                </a:cubicBezTo>
                <a:lnTo>
                  <a:pt x="3212914" y="1874476"/>
                </a:lnTo>
                <a:lnTo>
                  <a:pt x="3212914" y="1883253"/>
                </a:lnTo>
                <a:lnTo>
                  <a:pt x="3240792" y="1883253"/>
                </a:lnTo>
                <a:lnTo>
                  <a:pt x="3240792" y="2000957"/>
                </a:lnTo>
                <a:lnTo>
                  <a:pt x="3212914" y="2000957"/>
                </a:lnTo>
                <a:lnTo>
                  <a:pt x="3212914" y="2009733"/>
                </a:lnTo>
                <a:lnTo>
                  <a:pt x="3302742" y="2009733"/>
                </a:lnTo>
                <a:lnTo>
                  <a:pt x="3302742" y="2000957"/>
                </a:lnTo>
                <a:lnTo>
                  <a:pt x="3274176" y="2000957"/>
                </a:lnTo>
                <a:lnTo>
                  <a:pt x="3274176" y="1948128"/>
                </a:lnTo>
                <a:cubicBezTo>
                  <a:pt x="3274176" y="1927134"/>
                  <a:pt x="3277100" y="1911532"/>
                  <a:pt x="3282952" y="1901321"/>
                </a:cubicBezTo>
                <a:cubicBezTo>
                  <a:pt x="3288802" y="1891111"/>
                  <a:pt x="3293620" y="1886006"/>
                  <a:pt x="3297406" y="1886006"/>
                </a:cubicBezTo>
                <a:cubicBezTo>
                  <a:pt x="3299816" y="1886006"/>
                  <a:pt x="3301020" y="1887325"/>
                  <a:pt x="3301020" y="1889964"/>
                </a:cubicBezTo>
                <a:lnTo>
                  <a:pt x="3300332" y="1897364"/>
                </a:lnTo>
                <a:cubicBezTo>
                  <a:pt x="3300332" y="1907229"/>
                  <a:pt x="3305266" y="1912163"/>
                  <a:pt x="3315132" y="1912163"/>
                </a:cubicBezTo>
                <a:cubicBezTo>
                  <a:pt x="3320524" y="1912163"/>
                  <a:pt x="3324912" y="1910470"/>
                  <a:pt x="3328296" y="1907086"/>
                </a:cubicBezTo>
                <a:cubicBezTo>
                  <a:pt x="3331680" y="1903702"/>
                  <a:pt x="3333372" y="1899256"/>
                  <a:pt x="3333372" y="1893750"/>
                </a:cubicBezTo>
                <a:cubicBezTo>
                  <a:pt x="3333372" y="1887784"/>
                  <a:pt x="3331278" y="1882708"/>
                  <a:pt x="3327092" y="1878520"/>
                </a:cubicBezTo>
                <a:cubicBezTo>
                  <a:pt x="3322904" y="1874333"/>
                  <a:pt x="3317368" y="1872239"/>
                  <a:pt x="3310484" y="1872239"/>
                </a:cubicBezTo>
                <a:cubicBezTo>
                  <a:pt x="3294768" y="1872239"/>
                  <a:pt x="3282894" y="1883081"/>
                  <a:pt x="3274864" y="1904763"/>
                </a:cubicBezTo>
                <a:lnTo>
                  <a:pt x="3274176" y="1904763"/>
                </a:lnTo>
                <a:close/>
                <a:moveTo>
                  <a:pt x="2883650" y="1872239"/>
                </a:moveTo>
                <a:cubicBezTo>
                  <a:pt x="2876080" y="1873731"/>
                  <a:pt x="2865066" y="1874476"/>
                  <a:pt x="2850610" y="1874476"/>
                </a:cubicBezTo>
                <a:lnTo>
                  <a:pt x="2822390" y="1874476"/>
                </a:lnTo>
                <a:lnTo>
                  <a:pt x="2822390" y="1883253"/>
                </a:lnTo>
                <a:lnTo>
                  <a:pt x="2850266" y="1883253"/>
                </a:lnTo>
                <a:lnTo>
                  <a:pt x="2850266" y="2000957"/>
                </a:lnTo>
                <a:lnTo>
                  <a:pt x="2822390" y="2000957"/>
                </a:lnTo>
                <a:lnTo>
                  <a:pt x="2822390" y="2009733"/>
                </a:lnTo>
                <a:lnTo>
                  <a:pt x="2912216" y="2009733"/>
                </a:lnTo>
                <a:lnTo>
                  <a:pt x="2912216" y="2000957"/>
                </a:lnTo>
                <a:lnTo>
                  <a:pt x="2883650" y="2000957"/>
                </a:lnTo>
                <a:lnTo>
                  <a:pt x="2883650" y="1948128"/>
                </a:lnTo>
                <a:cubicBezTo>
                  <a:pt x="2883650" y="1927134"/>
                  <a:pt x="2886576" y="1911532"/>
                  <a:pt x="2892426" y="1901321"/>
                </a:cubicBezTo>
                <a:cubicBezTo>
                  <a:pt x="2898278" y="1891111"/>
                  <a:pt x="2903096" y="1886006"/>
                  <a:pt x="2906882" y="1886006"/>
                </a:cubicBezTo>
                <a:cubicBezTo>
                  <a:pt x="2909292" y="1886006"/>
                  <a:pt x="2910496" y="1887325"/>
                  <a:pt x="2910496" y="1889964"/>
                </a:cubicBezTo>
                <a:lnTo>
                  <a:pt x="2909808" y="1897364"/>
                </a:lnTo>
                <a:cubicBezTo>
                  <a:pt x="2909808" y="1907229"/>
                  <a:pt x="2914740" y="1912163"/>
                  <a:pt x="2924606" y="1912163"/>
                </a:cubicBezTo>
                <a:cubicBezTo>
                  <a:pt x="2929998" y="1912163"/>
                  <a:pt x="2934386" y="1910470"/>
                  <a:pt x="2937770" y="1907086"/>
                </a:cubicBezTo>
                <a:cubicBezTo>
                  <a:pt x="2941154" y="1903702"/>
                  <a:pt x="2942848" y="1899256"/>
                  <a:pt x="2942848" y="1893750"/>
                </a:cubicBezTo>
                <a:cubicBezTo>
                  <a:pt x="2942848" y="1887784"/>
                  <a:pt x="2940754" y="1882708"/>
                  <a:pt x="2936566" y="1878520"/>
                </a:cubicBezTo>
                <a:cubicBezTo>
                  <a:pt x="2932378" y="1874333"/>
                  <a:pt x="2926844" y="1872239"/>
                  <a:pt x="2919960" y="1872239"/>
                </a:cubicBezTo>
                <a:cubicBezTo>
                  <a:pt x="2904244" y="1872239"/>
                  <a:pt x="2892370" y="1883081"/>
                  <a:pt x="2884340" y="1904763"/>
                </a:cubicBezTo>
                <a:lnTo>
                  <a:pt x="2883650" y="1904763"/>
                </a:lnTo>
                <a:close/>
                <a:moveTo>
                  <a:pt x="2448082" y="1872239"/>
                </a:moveTo>
                <a:cubicBezTo>
                  <a:pt x="2437528" y="1873731"/>
                  <a:pt x="2423302" y="1874476"/>
                  <a:pt x="2405406" y="1874476"/>
                </a:cubicBezTo>
                <a:lnTo>
                  <a:pt x="2390262" y="1874476"/>
                </a:lnTo>
                <a:lnTo>
                  <a:pt x="2390262" y="1883253"/>
                </a:lnTo>
                <a:lnTo>
                  <a:pt x="2414526" y="1883253"/>
                </a:lnTo>
                <a:lnTo>
                  <a:pt x="2414526" y="2000957"/>
                </a:lnTo>
                <a:lnTo>
                  <a:pt x="2390262" y="2000957"/>
                </a:lnTo>
                <a:lnTo>
                  <a:pt x="2390262" y="2009733"/>
                </a:lnTo>
                <a:lnTo>
                  <a:pt x="2470280" y="2009733"/>
                </a:lnTo>
                <a:lnTo>
                  <a:pt x="2470280" y="2000957"/>
                </a:lnTo>
                <a:lnTo>
                  <a:pt x="2448082" y="2000957"/>
                </a:lnTo>
                <a:lnTo>
                  <a:pt x="2448082" y="1957592"/>
                </a:lnTo>
                <a:cubicBezTo>
                  <a:pt x="2448082" y="1939810"/>
                  <a:pt x="2448972" y="1926847"/>
                  <a:pt x="2450750" y="1918702"/>
                </a:cubicBezTo>
                <a:cubicBezTo>
                  <a:pt x="2452528" y="1910556"/>
                  <a:pt x="2457058" y="1902182"/>
                  <a:pt x="2464344" y="1893578"/>
                </a:cubicBezTo>
                <a:cubicBezTo>
                  <a:pt x="2471628" y="1884973"/>
                  <a:pt x="2480146" y="1880671"/>
                  <a:pt x="2489898" y="1880671"/>
                </a:cubicBezTo>
                <a:cubicBezTo>
                  <a:pt x="2497010" y="1880671"/>
                  <a:pt x="2501514" y="1883138"/>
                  <a:pt x="2503406" y="1888071"/>
                </a:cubicBezTo>
                <a:cubicBezTo>
                  <a:pt x="2505300" y="1893004"/>
                  <a:pt x="2506246" y="1908434"/>
                  <a:pt x="2506246" y="1934361"/>
                </a:cubicBezTo>
                <a:lnTo>
                  <a:pt x="2506246" y="2000957"/>
                </a:lnTo>
                <a:lnTo>
                  <a:pt x="2483876" y="2000957"/>
                </a:lnTo>
                <a:lnTo>
                  <a:pt x="2483876" y="2009733"/>
                </a:lnTo>
                <a:lnTo>
                  <a:pt x="2561828" y="2009733"/>
                </a:lnTo>
                <a:lnTo>
                  <a:pt x="2561828" y="2000957"/>
                </a:lnTo>
                <a:lnTo>
                  <a:pt x="2539630" y="2000957"/>
                </a:lnTo>
                <a:lnTo>
                  <a:pt x="2539630" y="1956216"/>
                </a:lnTo>
                <a:cubicBezTo>
                  <a:pt x="2539630" y="1926847"/>
                  <a:pt x="2544534" y="1906914"/>
                  <a:pt x="2554342" y="1896417"/>
                </a:cubicBezTo>
                <a:cubicBezTo>
                  <a:pt x="2564152" y="1885920"/>
                  <a:pt x="2573702" y="1880671"/>
                  <a:pt x="2582994" y="1880671"/>
                </a:cubicBezTo>
                <a:cubicBezTo>
                  <a:pt x="2589764" y="1880671"/>
                  <a:pt x="2593922" y="1883195"/>
                  <a:pt x="2595470" y="1888243"/>
                </a:cubicBezTo>
                <a:cubicBezTo>
                  <a:pt x="2597020" y="1893291"/>
                  <a:pt x="2597794" y="1902526"/>
                  <a:pt x="2597794" y="1915948"/>
                </a:cubicBezTo>
                <a:lnTo>
                  <a:pt x="2597794" y="2000957"/>
                </a:lnTo>
                <a:lnTo>
                  <a:pt x="2575250" y="2000957"/>
                </a:lnTo>
                <a:lnTo>
                  <a:pt x="2575250" y="2009733"/>
                </a:lnTo>
                <a:lnTo>
                  <a:pt x="2655270" y="2009733"/>
                </a:lnTo>
                <a:lnTo>
                  <a:pt x="2655270" y="2000957"/>
                </a:lnTo>
                <a:lnTo>
                  <a:pt x="2631350" y="2000957"/>
                </a:lnTo>
                <a:lnTo>
                  <a:pt x="2631350" y="1931436"/>
                </a:lnTo>
                <a:cubicBezTo>
                  <a:pt x="2631350" y="1915833"/>
                  <a:pt x="2630518" y="1904648"/>
                  <a:pt x="2628854" y="1897880"/>
                </a:cubicBezTo>
                <a:cubicBezTo>
                  <a:pt x="2627192" y="1891111"/>
                  <a:pt x="2622832" y="1885146"/>
                  <a:pt x="2615776" y="1879983"/>
                </a:cubicBezTo>
                <a:cubicBezTo>
                  <a:pt x="2608720" y="1874820"/>
                  <a:pt x="2600030" y="1872239"/>
                  <a:pt x="2589706" y="1872239"/>
                </a:cubicBezTo>
                <a:cubicBezTo>
                  <a:pt x="2566532" y="1872239"/>
                  <a:pt x="2549954" y="1883998"/>
                  <a:pt x="2539974" y="1907516"/>
                </a:cubicBezTo>
                <a:lnTo>
                  <a:pt x="2539286" y="1907516"/>
                </a:lnTo>
                <a:cubicBezTo>
                  <a:pt x="2536648" y="1883998"/>
                  <a:pt x="2522652" y="1872239"/>
                  <a:pt x="2497298" y="1872239"/>
                </a:cubicBezTo>
                <a:cubicBezTo>
                  <a:pt x="2474008" y="1872239"/>
                  <a:pt x="2457834" y="1883310"/>
                  <a:pt x="2448770" y="1905451"/>
                </a:cubicBezTo>
                <a:lnTo>
                  <a:pt x="2448082" y="1905451"/>
                </a:lnTo>
                <a:close/>
                <a:moveTo>
                  <a:pt x="997700" y="1872239"/>
                </a:moveTo>
                <a:cubicBezTo>
                  <a:pt x="990128" y="1873731"/>
                  <a:pt x="979116" y="1874476"/>
                  <a:pt x="964660" y="1874476"/>
                </a:cubicBezTo>
                <a:lnTo>
                  <a:pt x="936440" y="1874476"/>
                </a:lnTo>
                <a:lnTo>
                  <a:pt x="936440" y="1883253"/>
                </a:lnTo>
                <a:lnTo>
                  <a:pt x="964316" y="1883253"/>
                </a:lnTo>
                <a:lnTo>
                  <a:pt x="964316" y="2000957"/>
                </a:lnTo>
                <a:lnTo>
                  <a:pt x="936440" y="2000957"/>
                </a:lnTo>
                <a:lnTo>
                  <a:pt x="936440" y="2009733"/>
                </a:lnTo>
                <a:lnTo>
                  <a:pt x="1026266" y="2009733"/>
                </a:lnTo>
                <a:lnTo>
                  <a:pt x="1026266" y="2000957"/>
                </a:lnTo>
                <a:lnTo>
                  <a:pt x="997700" y="2000957"/>
                </a:lnTo>
                <a:lnTo>
                  <a:pt x="997700" y="1948128"/>
                </a:lnTo>
                <a:cubicBezTo>
                  <a:pt x="997700" y="1927134"/>
                  <a:pt x="1000626" y="1911532"/>
                  <a:pt x="1006476" y="1901321"/>
                </a:cubicBezTo>
                <a:cubicBezTo>
                  <a:pt x="1012328" y="1891111"/>
                  <a:pt x="1017146" y="1886006"/>
                  <a:pt x="1020932" y="1886006"/>
                </a:cubicBezTo>
                <a:cubicBezTo>
                  <a:pt x="1023340" y="1886006"/>
                  <a:pt x="1024546" y="1887325"/>
                  <a:pt x="1024546" y="1889964"/>
                </a:cubicBezTo>
                <a:lnTo>
                  <a:pt x="1023858" y="1897364"/>
                </a:lnTo>
                <a:cubicBezTo>
                  <a:pt x="1023858" y="1907229"/>
                  <a:pt x="1028790" y="1912163"/>
                  <a:pt x="1038656" y="1912163"/>
                </a:cubicBezTo>
                <a:cubicBezTo>
                  <a:pt x="1044048" y="1912163"/>
                  <a:pt x="1048436" y="1910470"/>
                  <a:pt x="1051820" y="1907086"/>
                </a:cubicBezTo>
                <a:cubicBezTo>
                  <a:pt x="1055204" y="1903702"/>
                  <a:pt x="1056896" y="1899256"/>
                  <a:pt x="1056896" y="1893750"/>
                </a:cubicBezTo>
                <a:cubicBezTo>
                  <a:pt x="1056896" y="1887784"/>
                  <a:pt x="1054804" y="1882708"/>
                  <a:pt x="1050616" y="1878520"/>
                </a:cubicBezTo>
                <a:cubicBezTo>
                  <a:pt x="1046428" y="1874333"/>
                  <a:pt x="1040894" y="1872239"/>
                  <a:pt x="1034010" y="1872239"/>
                </a:cubicBezTo>
                <a:cubicBezTo>
                  <a:pt x="1018294" y="1872239"/>
                  <a:pt x="1006420" y="1883081"/>
                  <a:pt x="998388" y="1904763"/>
                </a:cubicBezTo>
                <a:lnTo>
                  <a:pt x="997700" y="1904763"/>
                </a:lnTo>
                <a:close/>
                <a:moveTo>
                  <a:pt x="2743296" y="1870174"/>
                </a:moveTo>
                <a:cubicBezTo>
                  <a:pt x="2725630" y="1870174"/>
                  <a:pt x="2710114" y="1877058"/>
                  <a:pt x="2696748" y="1890824"/>
                </a:cubicBezTo>
                <a:cubicBezTo>
                  <a:pt x="2683384" y="1904591"/>
                  <a:pt x="2676700" y="1921570"/>
                  <a:pt x="2676700" y="1941761"/>
                </a:cubicBezTo>
                <a:cubicBezTo>
                  <a:pt x="2676700" y="1962525"/>
                  <a:pt x="2683526" y="1979762"/>
                  <a:pt x="2697178" y="1993472"/>
                </a:cubicBezTo>
                <a:cubicBezTo>
                  <a:pt x="2710830" y="2007181"/>
                  <a:pt x="2726892" y="2014035"/>
                  <a:pt x="2745362" y="2014035"/>
                </a:cubicBezTo>
                <a:cubicBezTo>
                  <a:pt x="2758324" y="2014035"/>
                  <a:pt x="2770084" y="2009963"/>
                  <a:pt x="2780638" y="2001817"/>
                </a:cubicBezTo>
                <a:cubicBezTo>
                  <a:pt x="2791192" y="1993672"/>
                  <a:pt x="2798362" y="1981053"/>
                  <a:pt x="2802148" y="1963959"/>
                </a:cubicBezTo>
                <a:lnTo>
                  <a:pt x="2794748" y="1963959"/>
                </a:lnTo>
                <a:cubicBezTo>
                  <a:pt x="2786144" y="1992181"/>
                  <a:pt x="2769682" y="2006292"/>
                  <a:pt x="2745362" y="2006292"/>
                </a:cubicBezTo>
                <a:cubicBezTo>
                  <a:pt x="2733544" y="2006292"/>
                  <a:pt x="2725342" y="2002362"/>
                  <a:pt x="2720754" y="1994504"/>
                </a:cubicBezTo>
                <a:cubicBezTo>
                  <a:pt x="2716164" y="1986646"/>
                  <a:pt x="2714272" y="1965738"/>
                  <a:pt x="2715076" y="1931780"/>
                </a:cubicBezTo>
                <a:lnTo>
                  <a:pt x="2802148" y="1931780"/>
                </a:lnTo>
                <a:cubicBezTo>
                  <a:pt x="2801346" y="1912507"/>
                  <a:pt x="2795180" y="1897421"/>
                  <a:pt x="2783650" y="1886522"/>
                </a:cubicBezTo>
                <a:cubicBezTo>
                  <a:pt x="2772120" y="1875624"/>
                  <a:pt x="2758668" y="1870174"/>
                  <a:pt x="2743296" y="1870174"/>
                </a:cubicBezTo>
                <a:close/>
                <a:moveTo>
                  <a:pt x="2283282" y="1870174"/>
                </a:moveTo>
                <a:cubicBezTo>
                  <a:pt x="2263092" y="1870174"/>
                  <a:pt x="2246170" y="1877144"/>
                  <a:pt x="2232518" y="1891082"/>
                </a:cubicBezTo>
                <a:cubicBezTo>
                  <a:pt x="2218866" y="1905021"/>
                  <a:pt x="2212040" y="1921914"/>
                  <a:pt x="2212040" y="1941761"/>
                </a:cubicBezTo>
                <a:cubicBezTo>
                  <a:pt x="2212040" y="1962067"/>
                  <a:pt x="2218980" y="1979189"/>
                  <a:pt x="2232862" y="1993127"/>
                </a:cubicBezTo>
                <a:cubicBezTo>
                  <a:pt x="2246744" y="2007066"/>
                  <a:pt x="2263206" y="2014035"/>
                  <a:pt x="2282250" y="2014035"/>
                </a:cubicBezTo>
                <a:cubicBezTo>
                  <a:pt x="2301638" y="2014035"/>
                  <a:pt x="2318444" y="2006894"/>
                  <a:pt x="2332670" y="1992611"/>
                </a:cubicBezTo>
                <a:cubicBezTo>
                  <a:pt x="2346896" y="1978328"/>
                  <a:pt x="2354008" y="1960919"/>
                  <a:pt x="2354008" y="1940384"/>
                </a:cubicBezTo>
                <a:cubicBezTo>
                  <a:pt x="2354008" y="1920308"/>
                  <a:pt x="2347154" y="1903587"/>
                  <a:pt x="2333444" y="1890222"/>
                </a:cubicBezTo>
                <a:cubicBezTo>
                  <a:pt x="2319736" y="1876857"/>
                  <a:pt x="2303014" y="1870174"/>
                  <a:pt x="2283282" y="1870174"/>
                </a:cubicBezTo>
                <a:close/>
                <a:moveTo>
                  <a:pt x="1991802" y="1870174"/>
                </a:moveTo>
                <a:cubicBezTo>
                  <a:pt x="1979298" y="1870174"/>
                  <a:pt x="1968714" y="1874161"/>
                  <a:pt x="1960054" y="1882134"/>
                </a:cubicBezTo>
                <a:cubicBezTo>
                  <a:pt x="1951392" y="1890107"/>
                  <a:pt x="1947062" y="1900002"/>
                  <a:pt x="1947062" y="1911818"/>
                </a:cubicBezTo>
                <a:cubicBezTo>
                  <a:pt x="1947062" y="1935795"/>
                  <a:pt x="1963180" y="1950135"/>
                  <a:pt x="1995416" y="1954839"/>
                </a:cubicBezTo>
                <a:cubicBezTo>
                  <a:pt x="2014346" y="1957592"/>
                  <a:pt x="2025962" y="1960575"/>
                  <a:pt x="2030264" y="1963787"/>
                </a:cubicBezTo>
                <a:cubicBezTo>
                  <a:pt x="2034566" y="1966999"/>
                  <a:pt x="2036716" y="1971761"/>
                  <a:pt x="2036716" y="1978070"/>
                </a:cubicBezTo>
                <a:cubicBezTo>
                  <a:pt x="2036716" y="1985642"/>
                  <a:pt x="2033102" y="1992238"/>
                  <a:pt x="2025876" y="1997859"/>
                </a:cubicBezTo>
                <a:cubicBezTo>
                  <a:pt x="2018648" y="2003481"/>
                  <a:pt x="2010616" y="2006292"/>
                  <a:pt x="2001784" y="2006292"/>
                </a:cubicBezTo>
                <a:cubicBezTo>
                  <a:pt x="1978496" y="2006292"/>
                  <a:pt x="1961918" y="1990059"/>
                  <a:pt x="1952052" y="1957592"/>
                </a:cubicBezTo>
                <a:lnTo>
                  <a:pt x="1946028" y="1957592"/>
                </a:lnTo>
                <a:lnTo>
                  <a:pt x="1946028" y="2008356"/>
                </a:lnTo>
                <a:lnTo>
                  <a:pt x="1952052" y="2008356"/>
                </a:lnTo>
                <a:lnTo>
                  <a:pt x="1964098" y="1998032"/>
                </a:lnTo>
                <a:cubicBezTo>
                  <a:pt x="1976258" y="2008701"/>
                  <a:pt x="1988820" y="2014035"/>
                  <a:pt x="2001784" y="2014035"/>
                </a:cubicBezTo>
                <a:cubicBezTo>
                  <a:pt x="2014976" y="2014035"/>
                  <a:pt x="2026018" y="2009561"/>
                  <a:pt x="2034910" y="2000613"/>
                </a:cubicBezTo>
                <a:cubicBezTo>
                  <a:pt x="2043800" y="1991665"/>
                  <a:pt x="2048246" y="1980479"/>
                  <a:pt x="2048246" y="1967057"/>
                </a:cubicBezTo>
                <a:cubicBezTo>
                  <a:pt x="2048246" y="1940097"/>
                  <a:pt x="2031096" y="1924495"/>
                  <a:pt x="1996794" y="1920250"/>
                </a:cubicBezTo>
                <a:cubicBezTo>
                  <a:pt x="1981190" y="1918185"/>
                  <a:pt x="1971296" y="1915690"/>
                  <a:pt x="1967108" y="1912765"/>
                </a:cubicBezTo>
                <a:cubicBezTo>
                  <a:pt x="1962922" y="1909839"/>
                  <a:pt x="1960828" y="1905853"/>
                  <a:pt x="1960828" y="1900805"/>
                </a:cubicBezTo>
                <a:cubicBezTo>
                  <a:pt x="1960828" y="1894840"/>
                  <a:pt x="1963782" y="1889534"/>
                  <a:pt x="1969690" y="1884888"/>
                </a:cubicBezTo>
                <a:cubicBezTo>
                  <a:pt x="1975598" y="1880241"/>
                  <a:pt x="1982970" y="1877918"/>
                  <a:pt x="1991802" y="1877918"/>
                </a:cubicBezTo>
                <a:cubicBezTo>
                  <a:pt x="2012224" y="1877918"/>
                  <a:pt x="2025072" y="1889103"/>
                  <a:pt x="2030350" y="1911474"/>
                </a:cubicBezTo>
                <a:lnTo>
                  <a:pt x="2037404" y="1911474"/>
                </a:lnTo>
                <a:lnTo>
                  <a:pt x="2037404" y="1872928"/>
                </a:lnTo>
                <a:lnTo>
                  <a:pt x="2032070" y="1872928"/>
                </a:lnTo>
                <a:cubicBezTo>
                  <a:pt x="2029660" y="1877402"/>
                  <a:pt x="2027308" y="1880843"/>
                  <a:pt x="2025014" y="1883253"/>
                </a:cubicBezTo>
                <a:cubicBezTo>
                  <a:pt x="2016066" y="1874533"/>
                  <a:pt x="2004996" y="1870174"/>
                  <a:pt x="1991802" y="1870174"/>
                </a:cubicBezTo>
                <a:close/>
                <a:moveTo>
                  <a:pt x="1191684" y="1870174"/>
                </a:moveTo>
                <a:cubicBezTo>
                  <a:pt x="1170116" y="1870174"/>
                  <a:pt x="1153424" y="1881934"/>
                  <a:pt x="1141608" y="1905451"/>
                </a:cubicBezTo>
                <a:lnTo>
                  <a:pt x="1140920" y="1905451"/>
                </a:lnTo>
                <a:lnTo>
                  <a:pt x="1140920" y="1871895"/>
                </a:lnTo>
                <a:cubicBezTo>
                  <a:pt x="1128300" y="1873616"/>
                  <a:pt x="1114246" y="1874476"/>
                  <a:pt x="1098760" y="1874476"/>
                </a:cubicBezTo>
                <a:lnTo>
                  <a:pt x="1083100" y="1874476"/>
                </a:lnTo>
                <a:lnTo>
                  <a:pt x="1083100" y="1883253"/>
                </a:lnTo>
                <a:lnTo>
                  <a:pt x="1107536" y="1883253"/>
                </a:lnTo>
                <a:lnTo>
                  <a:pt x="1107536" y="2000957"/>
                </a:lnTo>
                <a:lnTo>
                  <a:pt x="1083100" y="2000957"/>
                </a:lnTo>
                <a:lnTo>
                  <a:pt x="1083100" y="2009733"/>
                </a:lnTo>
                <a:lnTo>
                  <a:pt x="1163462" y="2009733"/>
                </a:lnTo>
                <a:lnTo>
                  <a:pt x="1163462" y="2000957"/>
                </a:lnTo>
                <a:lnTo>
                  <a:pt x="1140920" y="2000957"/>
                </a:lnTo>
                <a:lnTo>
                  <a:pt x="1140920" y="1943137"/>
                </a:lnTo>
                <a:cubicBezTo>
                  <a:pt x="1140920" y="1923864"/>
                  <a:pt x="1145366" y="1908520"/>
                  <a:pt x="1154256" y="1897105"/>
                </a:cubicBezTo>
                <a:cubicBezTo>
                  <a:pt x="1163148" y="1885691"/>
                  <a:pt x="1173156" y="1879983"/>
                  <a:pt x="1184284" y="1879983"/>
                </a:cubicBezTo>
                <a:cubicBezTo>
                  <a:pt x="1191282" y="1879983"/>
                  <a:pt x="1195614" y="1882507"/>
                  <a:pt x="1197276" y="1887555"/>
                </a:cubicBezTo>
                <a:cubicBezTo>
                  <a:pt x="1198940" y="1892602"/>
                  <a:pt x="1199772" y="1901723"/>
                  <a:pt x="1199772" y="1914916"/>
                </a:cubicBezTo>
                <a:lnTo>
                  <a:pt x="1199772" y="2000957"/>
                </a:lnTo>
                <a:lnTo>
                  <a:pt x="1176884" y="2000957"/>
                </a:lnTo>
                <a:lnTo>
                  <a:pt x="1176884" y="2009733"/>
                </a:lnTo>
                <a:lnTo>
                  <a:pt x="1260172" y="2009733"/>
                </a:lnTo>
                <a:lnTo>
                  <a:pt x="1260172" y="2000957"/>
                </a:lnTo>
                <a:lnTo>
                  <a:pt x="1233328" y="2000957"/>
                </a:lnTo>
                <a:lnTo>
                  <a:pt x="1233328" y="1928682"/>
                </a:lnTo>
                <a:cubicBezTo>
                  <a:pt x="1233328" y="1913998"/>
                  <a:pt x="1232152" y="1903157"/>
                  <a:pt x="1229800" y="1896159"/>
                </a:cubicBezTo>
                <a:cubicBezTo>
                  <a:pt x="1227448" y="1889161"/>
                  <a:pt x="1223032" y="1883081"/>
                  <a:pt x="1216550" y="1877918"/>
                </a:cubicBezTo>
                <a:cubicBezTo>
                  <a:pt x="1210068" y="1872756"/>
                  <a:pt x="1201780" y="1870174"/>
                  <a:pt x="1191684" y="1870174"/>
                </a:cubicBezTo>
                <a:close/>
                <a:moveTo>
                  <a:pt x="5267420" y="1870174"/>
                </a:moveTo>
                <a:cubicBezTo>
                  <a:pt x="5249754" y="1870174"/>
                  <a:pt x="5234238" y="1877058"/>
                  <a:pt x="5220872" y="1890824"/>
                </a:cubicBezTo>
                <a:cubicBezTo>
                  <a:pt x="5207508" y="1904591"/>
                  <a:pt x="5200824" y="1921570"/>
                  <a:pt x="5200824" y="1941761"/>
                </a:cubicBezTo>
                <a:cubicBezTo>
                  <a:pt x="5200824" y="1962525"/>
                  <a:pt x="5207652" y="1979762"/>
                  <a:pt x="5221304" y="1993472"/>
                </a:cubicBezTo>
                <a:cubicBezTo>
                  <a:pt x="5234956" y="2007181"/>
                  <a:pt x="5251016" y="2014035"/>
                  <a:pt x="5269486" y="2014035"/>
                </a:cubicBezTo>
                <a:cubicBezTo>
                  <a:pt x="5282450" y="2014035"/>
                  <a:pt x="5294208" y="2009963"/>
                  <a:pt x="5304764" y="2001817"/>
                </a:cubicBezTo>
                <a:cubicBezTo>
                  <a:pt x="5315318" y="1993672"/>
                  <a:pt x="5322488" y="1981053"/>
                  <a:pt x="5326274" y="1963959"/>
                </a:cubicBezTo>
                <a:lnTo>
                  <a:pt x="5318874" y="1963959"/>
                </a:lnTo>
                <a:cubicBezTo>
                  <a:pt x="5310270" y="1992181"/>
                  <a:pt x="5293808" y="2006292"/>
                  <a:pt x="5269486" y="2006292"/>
                </a:cubicBezTo>
                <a:cubicBezTo>
                  <a:pt x="5257670" y="2006292"/>
                  <a:pt x="5249468" y="2002362"/>
                  <a:pt x="5244878" y="1994504"/>
                </a:cubicBezTo>
                <a:cubicBezTo>
                  <a:pt x="5240290" y="1986646"/>
                  <a:pt x="5238396" y="1965738"/>
                  <a:pt x="5239200" y="1931780"/>
                </a:cubicBezTo>
                <a:lnTo>
                  <a:pt x="5326274" y="1931780"/>
                </a:lnTo>
                <a:cubicBezTo>
                  <a:pt x="5325470" y="1912507"/>
                  <a:pt x="5319304" y="1897421"/>
                  <a:pt x="5307774" y="1886522"/>
                </a:cubicBezTo>
                <a:cubicBezTo>
                  <a:pt x="5296244" y="1875624"/>
                  <a:pt x="5282794" y="1870174"/>
                  <a:pt x="5267420" y="1870174"/>
                </a:cubicBezTo>
                <a:close/>
                <a:moveTo>
                  <a:pt x="4512132" y="1870174"/>
                </a:moveTo>
                <a:cubicBezTo>
                  <a:pt x="4491942" y="1870174"/>
                  <a:pt x="4475020" y="1877144"/>
                  <a:pt x="4461368" y="1891082"/>
                </a:cubicBezTo>
                <a:cubicBezTo>
                  <a:pt x="4447716" y="1905021"/>
                  <a:pt x="4440890" y="1921914"/>
                  <a:pt x="4440890" y="1941761"/>
                </a:cubicBezTo>
                <a:cubicBezTo>
                  <a:pt x="4440890" y="1962067"/>
                  <a:pt x="4447832" y="1979189"/>
                  <a:pt x="4461712" y="1993127"/>
                </a:cubicBezTo>
                <a:cubicBezTo>
                  <a:pt x="4475594" y="2007066"/>
                  <a:pt x="4492056" y="2014035"/>
                  <a:pt x="4511100" y="2014035"/>
                </a:cubicBezTo>
                <a:cubicBezTo>
                  <a:pt x="4530488" y="2014035"/>
                  <a:pt x="4547294" y="2006894"/>
                  <a:pt x="4561520" y="1992611"/>
                </a:cubicBezTo>
                <a:cubicBezTo>
                  <a:pt x="4575746" y="1978328"/>
                  <a:pt x="4582858" y="1960919"/>
                  <a:pt x="4582858" y="1940384"/>
                </a:cubicBezTo>
                <a:cubicBezTo>
                  <a:pt x="4582858" y="1920308"/>
                  <a:pt x="4576004" y="1903587"/>
                  <a:pt x="4562294" y="1890222"/>
                </a:cubicBezTo>
                <a:cubicBezTo>
                  <a:pt x="4548586" y="1876857"/>
                  <a:pt x="4531864" y="1870174"/>
                  <a:pt x="4512132" y="1870174"/>
                </a:cubicBezTo>
                <a:close/>
                <a:moveTo>
                  <a:pt x="3953952" y="1870174"/>
                </a:moveTo>
                <a:cubicBezTo>
                  <a:pt x="3941448" y="1870174"/>
                  <a:pt x="3930864" y="1874161"/>
                  <a:pt x="3922204" y="1882134"/>
                </a:cubicBezTo>
                <a:cubicBezTo>
                  <a:pt x="3913542" y="1890107"/>
                  <a:pt x="3909212" y="1900002"/>
                  <a:pt x="3909212" y="1911818"/>
                </a:cubicBezTo>
                <a:cubicBezTo>
                  <a:pt x="3909212" y="1935795"/>
                  <a:pt x="3925330" y="1950135"/>
                  <a:pt x="3957566" y="1954839"/>
                </a:cubicBezTo>
                <a:cubicBezTo>
                  <a:pt x="3976496" y="1957592"/>
                  <a:pt x="3988112" y="1960575"/>
                  <a:pt x="3992414" y="1963787"/>
                </a:cubicBezTo>
                <a:cubicBezTo>
                  <a:pt x="3996716" y="1966999"/>
                  <a:pt x="3998866" y="1971761"/>
                  <a:pt x="3998866" y="1978070"/>
                </a:cubicBezTo>
                <a:cubicBezTo>
                  <a:pt x="3998866" y="1985642"/>
                  <a:pt x="3995252" y="1992238"/>
                  <a:pt x="3988024" y="1997859"/>
                </a:cubicBezTo>
                <a:cubicBezTo>
                  <a:pt x="3980798" y="2003481"/>
                  <a:pt x="3972768" y="2006292"/>
                  <a:pt x="3963934" y="2006292"/>
                </a:cubicBezTo>
                <a:cubicBezTo>
                  <a:pt x="3940644" y="2006292"/>
                  <a:pt x="3924068" y="1990059"/>
                  <a:pt x="3914202" y="1957592"/>
                </a:cubicBezTo>
                <a:lnTo>
                  <a:pt x="3908178" y="1957592"/>
                </a:lnTo>
                <a:lnTo>
                  <a:pt x="3908178" y="2008356"/>
                </a:lnTo>
                <a:lnTo>
                  <a:pt x="3914202" y="2008356"/>
                </a:lnTo>
                <a:lnTo>
                  <a:pt x="3926248" y="1998032"/>
                </a:lnTo>
                <a:cubicBezTo>
                  <a:pt x="3938408" y="2008701"/>
                  <a:pt x="3950970" y="2014035"/>
                  <a:pt x="3963934" y="2014035"/>
                </a:cubicBezTo>
                <a:cubicBezTo>
                  <a:pt x="3977126" y="2014035"/>
                  <a:pt x="3988168" y="2009561"/>
                  <a:pt x="3997060" y="2000613"/>
                </a:cubicBezTo>
                <a:cubicBezTo>
                  <a:pt x="4005950" y="1991665"/>
                  <a:pt x="4010396" y="1980479"/>
                  <a:pt x="4010396" y="1967057"/>
                </a:cubicBezTo>
                <a:cubicBezTo>
                  <a:pt x="4010396" y="1940097"/>
                  <a:pt x="3993244" y="1924495"/>
                  <a:pt x="3958944" y="1920250"/>
                </a:cubicBezTo>
                <a:cubicBezTo>
                  <a:pt x="3943340" y="1918185"/>
                  <a:pt x="3933446" y="1915690"/>
                  <a:pt x="3929260" y="1912765"/>
                </a:cubicBezTo>
                <a:cubicBezTo>
                  <a:pt x="3925072" y="1909839"/>
                  <a:pt x="3922978" y="1905853"/>
                  <a:pt x="3922978" y="1900805"/>
                </a:cubicBezTo>
                <a:cubicBezTo>
                  <a:pt x="3922978" y="1894840"/>
                  <a:pt x="3925932" y="1889534"/>
                  <a:pt x="3931840" y="1884888"/>
                </a:cubicBezTo>
                <a:cubicBezTo>
                  <a:pt x="3937748" y="1880241"/>
                  <a:pt x="3945120" y="1877918"/>
                  <a:pt x="3953952" y="1877918"/>
                </a:cubicBezTo>
                <a:cubicBezTo>
                  <a:pt x="3974372" y="1877918"/>
                  <a:pt x="3987222" y="1889103"/>
                  <a:pt x="3992500" y="1911474"/>
                </a:cubicBezTo>
                <a:lnTo>
                  <a:pt x="3999554" y="1911474"/>
                </a:lnTo>
                <a:lnTo>
                  <a:pt x="3999554" y="1872928"/>
                </a:lnTo>
                <a:lnTo>
                  <a:pt x="3994220" y="1872928"/>
                </a:lnTo>
                <a:cubicBezTo>
                  <a:pt x="3991812" y="1877402"/>
                  <a:pt x="3989460" y="1880843"/>
                  <a:pt x="3987164" y="1883253"/>
                </a:cubicBezTo>
                <a:cubicBezTo>
                  <a:pt x="3978216" y="1874533"/>
                  <a:pt x="3967146" y="1870174"/>
                  <a:pt x="3953952" y="1870174"/>
                </a:cubicBezTo>
                <a:close/>
                <a:moveTo>
                  <a:pt x="3686272" y="1870174"/>
                </a:moveTo>
                <a:cubicBezTo>
                  <a:pt x="3668604" y="1870174"/>
                  <a:pt x="3653088" y="1877058"/>
                  <a:pt x="3639724" y="1890824"/>
                </a:cubicBezTo>
                <a:cubicBezTo>
                  <a:pt x="3626358" y="1904591"/>
                  <a:pt x="3619676" y="1921570"/>
                  <a:pt x="3619676" y="1941761"/>
                </a:cubicBezTo>
                <a:cubicBezTo>
                  <a:pt x="3619676" y="1962525"/>
                  <a:pt x="3626502" y="1979762"/>
                  <a:pt x="3640154" y="1993472"/>
                </a:cubicBezTo>
                <a:cubicBezTo>
                  <a:pt x="3653804" y="2007181"/>
                  <a:pt x="3669866" y="2014035"/>
                  <a:pt x="3688336" y="2014035"/>
                </a:cubicBezTo>
                <a:cubicBezTo>
                  <a:pt x="3701300" y="2014035"/>
                  <a:pt x="3713058" y="2009963"/>
                  <a:pt x="3723614" y="2001817"/>
                </a:cubicBezTo>
                <a:cubicBezTo>
                  <a:pt x="3734168" y="1993672"/>
                  <a:pt x="3741338" y="1981053"/>
                  <a:pt x="3745124" y="1963959"/>
                </a:cubicBezTo>
                <a:lnTo>
                  <a:pt x="3737724" y="1963959"/>
                </a:lnTo>
                <a:cubicBezTo>
                  <a:pt x="3729120" y="1992181"/>
                  <a:pt x="3712658" y="2006292"/>
                  <a:pt x="3688336" y="2006292"/>
                </a:cubicBezTo>
                <a:cubicBezTo>
                  <a:pt x="3676520" y="2006292"/>
                  <a:pt x="3668318" y="2002362"/>
                  <a:pt x="3663728" y="1994504"/>
                </a:cubicBezTo>
                <a:cubicBezTo>
                  <a:pt x="3659140" y="1986646"/>
                  <a:pt x="3657246" y="1965738"/>
                  <a:pt x="3658050" y="1931780"/>
                </a:cubicBezTo>
                <a:lnTo>
                  <a:pt x="3745124" y="1931780"/>
                </a:lnTo>
                <a:cubicBezTo>
                  <a:pt x="3744320" y="1912507"/>
                  <a:pt x="3738154" y="1897421"/>
                  <a:pt x="3726624" y="1886522"/>
                </a:cubicBezTo>
                <a:cubicBezTo>
                  <a:pt x="3715096" y="1875624"/>
                  <a:pt x="3701644" y="1870174"/>
                  <a:pt x="3686272" y="1870174"/>
                </a:cubicBezTo>
                <a:close/>
                <a:moveTo>
                  <a:pt x="3419572" y="1870174"/>
                </a:moveTo>
                <a:cubicBezTo>
                  <a:pt x="3401904" y="1870174"/>
                  <a:pt x="3386388" y="1877058"/>
                  <a:pt x="3373024" y="1890824"/>
                </a:cubicBezTo>
                <a:cubicBezTo>
                  <a:pt x="3359658" y="1904591"/>
                  <a:pt x="3352976" y="1921570"/>
                  <a:pt x="3352976" y="1941761"/>
                </a:cubicBezTo>
                <a:cubicBezTo>
                  <a:pt x="3352976" y="1962525"/>
                  <a:pt x="3359802" y="1979762"/>
                  <a:pt x="3373454" y="1993472"/>
                </a:cubicBezTo>
                <a:cubicBezTo>
                  <a:pt x="3387104" y="2007181"/>
                  <a:pt x="3403166" y="2014035"/>
                  <a:pt x="3421636" y="2014035"/>
                </a:cubicBezTo>
                <a:cubicBezTo>
                  <a:pt x="3434600" y="2014035"/>
                  <a:pt x="3446358" y="2009963"/>
                  <a:pt x="3456914" y="2001817"/>
                </a:cubicBezTo>
                <a:cubicBezTo>
                  <a:pt x="3467468" y="1993672"/>
                  <a:pt x="3474638" y="1981053"/>
                  <a:pt x="3478424" y="1963959"/>
                </a:cubicBezTo>
                <a:lnTo>
                  <a:pt x="3471024" y="1963959"/>
                </a:lnTo>
                <a:cubicBezTo>
                  <a:pt x="3462420" y="1992181"/>
                  <a:pt x="3445958" y="2006292"/>
                  <a:pt x="3421636" y="2006292"/>
                </a:cubicBezTo>
                <a:cubicBezTo>
                  <a:pt x="3409820" y="2006292"/>
                  <a:pt x="3401618" y="2002362"/>
                  <a:pt x="3397028" y="1994504"/>
                </a:cubicBezTo>
                <a:cubicBezTo>
                  <a:pt x="3392440" y="1986646"/>
                  <a:pt x="3390546" y="1965738"/>
                  <a:pt x="3391350" y="1931780"/>
                </a:cubicBezTo>
                <a:lnTo>
                  <a:pt x="3478424" y="1931780"/>
                </a:lnTo>
                <a:cubicBezTo>
                  <a:pt x="3477620" y="1912507"/>
                  <a:pt x="3471454" y="1897421"/>
                  <a:pt x="3459924" y="1886522"/>
                </a:cubicBezTo>
                <a:cubicBezTo>
                  <a:pt x="3448396" y="1875624"/>
                  <a:pt x="3434944" y="1870174"/>
                  <a:pt x="3419572" y="1870174"/>
                </a:cubicBezTo>
                <a:close/>
                <a:moveTo>
                  <a:pt x="4936172" y="1835242"/>
                </a:moveTo>
                <a:cubicBezTo>
                  <a:pt x="4925158" y="1837192"/>
                  <a:pt x="4913972" y="1838167"/>
                  <a:pt x="4902616" y="1838167"/>
                </a:cubicBezTo>
                <a:lnTo>
                  <a:pt x="4902616" y="1874476"/>
                </a:lnTo>
                <a:lnTo>
                  <a:pt x="4871984" y="1874476"/>
                </a:lnTo>
                <a:lnTo>
                  <a:pt x="4871984" y="1883253"/>
                </a:lnTo>
                <a:lnTo>
                  <a:pt x="4902616" y="1883253"/>
                </a:lnTo>
                <a:lnTo>
                  <a:pt x="4902616" y="1966368"/>
                </a:lnTo>
                <a:cubicBezTo>
                  <a:pt x="4902616" y="1976579"/>
                  <a:pt x="4903218" y="1984666"/>
                  <a:pt x="4904422" y="1990632"/>
                </a:cubicBezTo>
                <a:cubicBezTo>
                  <a:pt x="4905628" y="1996598"/>
                  <a:pt x="4908868" y="2001617"/>
                  <a:pt x="4914146" y="2005689"/>
                </a:cubicBezTo>
                <a:cubicBezTo>
                  <a:pt x="4919422" y="2009762"/>
                  <a:pt x="4927682" y="2011798"/>
                  <a:pt x="4938924" y="2011798"/>
                </a:cubicBezTo>
                <a:cubicBezTo>
                  <a:pt x="4965656" y="2011798"/>
                  <a:pt x="4981660" y="2000670"/>
                  <a:pt x="4986936" y="1978414"/>
                </a:cubicBezTo>
                <a:lnTo>
                  <a:pt x="4979536" y="1978414"/>
                </a:lnTo>
                <a:cubicBezTo>
                  <a:pt x="4976898" y="1986100"/>
                  <a:pt x="4973026" y="1991779"/>
                  <a:pt x="4967920" y="1995450"/>
                </a:cubicBezTo>
                <a:cubicBezTo>
                  <a:pt x="4962816" y="1999121"/>
                  <a:pt x="4957510" y="2000957"/>
                  <a:pt x="4952004" y="2000957"/>
                </a:cubicBezTo>
                <a:cubicBezTo>
                  <a:pt x="4944776" y="2000957"/>
                  <a:pt x="4940330" y="1998663"/>
                  <a:pt x="4938668" y="1994074"/>
                </a:cubicBezTo>
                <a:cubicBezTo>
                  <a:pt x="4937004" y="1989485"/>
                  <a:pt x="4936172" y="1980938"/>
                  <a:pt x="4936172" y="1968434"/>
                </a:cubicBezTo>
                <a:lnTo>
                  <a:pt x="4936172" y="1883253"/>
                </a:lnTo>
                <a:lnTo>
                  <a:pt x="4976956" y="1883253"/>
                </a:lnTo>
                <a:lnTo>
                  <a:pt x="4976956" y="1874476"/>
                </a:lnTo>
                <a:lnTo>
                  <a:pt x="4936172" y="1874476"/>
                </a:lnTo>
                <a:close/>
                <a:moveTo>
                  <a:pt x="4364672" y="1835242"/>
                </a:moveTo>
                <a:cubicBezTo>
                  <a:pt x="4353658" y="1837192"/>
                  <a:pt x="4342474" y="1838167"/>
                  <a:pt x="4331116" y="1838167"/>
                </a:cubicBezTo>
                <a:lnTo>
                  <a:pt x="4331116" y="1874476"/>
                </a:lnTo>
                <a:lnTo>
                  <a:pt x="4300484" y="1874476"/>
                </a:lnTo>
                <a:lnTo>
                  <a:pt x="4300484" y="1883253"/>
                </a:lnTo>
                <a:lnTo>
                  <a:pt x="4331116" y="1883253"/>
                </a:lnTo>
                <a:lnTo>
                  <a:pt x="4331116" y="1966368"/>
                </a:lnTo>
                <a:cubicBezTo>
                  <a:pt x="4331116" y="1976579"/>
                  <a:pt x="4331718" y="1984666"/>
                  <a:pt x="4332922" y="1990632"/>
                </a:cubicBezTo>
                <a:cubicBezTo>
                  <a:pt x="4334128" y="1996598"/>
                  <a:pt x="4337368" y="2001617"/>
                  <a:pt x="4342646" y="2005689"/>
                </a:cubicBezTo>
                <a:cubicBezTo>
                  <a:pt x="4347922" y="2009762"/>
                  <a:pt x="4356182" y="2011798"/>
                  <a:pt x="4367426" y="2011798"/>
                </a:cubicBezTo>
                <a:cubicBezTo>
                  <a:pt x="4394156" y="2011798"/>
                  <a:pt x="4410160" y="2000670"/>
                  <a:pt x="4415436" y="1978414"/>
                </a:cubicBezTo>
                <a:lnTo>
                  <a:pt x="4408036" y="1978414"/>
                </a:lnTo>
                <a:cubicBezTo>
                  <a:pt x="4405398" y="1986100"/>
                  <a:pt x="4401526" y="1991779"/>
                  <a:pt x="4396420" y="1995450"/>
                </a:cubicBezTo>
                <a:cubicBezTo>
                  <a:pt x="4391316" y="1999121"/>
                  <a:pt x="4386010" y="2000957"/>
                  <a:pt x="4380504" y="2000957"/>
                </a:cubicBezTo>
                <a:cubicBezTo>
                  <a:pt x="4373276" y="2000957"/>
                  <a:pt x="4368830" y="1998663"/>
                  <a:pt x="4367168" y="1994074"/>
                </a:cubicBezTo>
                <a:cubicBezTo>
                  <a:pt x="4365504" y="1989485"/>
                  <a:pt x="4364672" y="1980938"/>
                  <a:pt x="4364672" y="1968434"/>
                </a:cubicBezTo>
                <a:lnTo>
                  <a:pt x="4364672" y="1883253"/>
                </a:lnTo>
                <a:lnTo>
                  <a:pt x="4405456" y="1883253"/>
                </a:lnTo>
                <a:lnTo>
                  <a:pt x="4405456" y="1874476"/>
                </a:lnTo>
                <a:lnTo>
                  <a:pt x="4364672" y="1874476"/>
                </a:lnTo>
                <a:close/>
                <a:moveTo>
                  <a:pt x="2135822" y="1835242"/>
                </a:moveTo>
                <a:cubicBezTo>
                  <a:pt x="2124808" y="1837192"/>
                  <a:pt x="2113624" y="1838167"/>
                  <a:pt x="2102266" y="1838167"/>
                </a:cubicBezTo>
                <a:lnTo>
                  <a:pt x="2102266" y="1874476"/>
                </a:lnTo>
                <a:lnTo>
                  <a:pt x="2071636" y="1874476"/>
                </a:lnTo>
                <a:lnTo>
                  <a:pt x="2071636" y="1883253"/>
                </a:lnTo>
                <a:lnTo>
                  <a:pt x="2102266" y="1883253"/>
                </a:lnTo>
                <a:lnTo>
                  <a:pt x="2102266" y="1966368"/>
                </a:lnTo>
                <a:cubicBezTo>
                  <a:pt x="2102266" y="1976579"/>
                  <a:pt x="2102868" y="1984666"/>
                  <a:pt x="2104072" y="1990632"/>
                </a:cubicBezTo>
                <a:cubicBezTo>
                  <a:pt x="2105278" y="1996598"/>
                  <a:pt x="2108518" y="2001617"/>
                  <a:pt x="2113796" y="2005689"/>
                </a:cubicBezTo>
                <a:cubicBezTo>
                  <a:pt x="2119072" y="2009762"/>
                  <a:pt x="2127332" y="2011798"/>
                  <a:pt x="2138576" y="2011798"/>
                </a:cubicBezTo>
                <a:cubicBezTo>
                  <a:pt x="2165306" y="2011798"/>
                  <a:pt x="2181308" y="2000670"/>
                  <a:pt x="2186586" y="1978414"/>
                </a:cubicBezTo>
                <a:lnTo>
                  <a:pt x="2179186" y="1978414"/>
                </a:lnTo>
                <a:cubicBezTo>
                  <a:pt x="2176548" y="1986100"/>
                  <a:pt x="2172676" y="1991779"/>
                  <a:pt x="2167572" y="1995450"/>
                </a:cubicBezTo>
                <a:cubicBezTo>
                  <a:pt x="2162466" y="1999121"/>
                  <a:pt x="2157160" y="2000957"/>
                  <a:pt x="2151654" y="2000957"/>
                </a:cubicBezTo>
                <a:cubicBezTo>
                  <a:pt x="2144426" y="2000957"/>
                  <a:pt x="2139980" y="1998663"/>
                  <a:pt x="2138318" y="1994074"/>
                </a:cubicBezTo>
                <a:cubicBezTo>
                  <a:pt x="2136654" y="1989485"/>
                  <a:pt x="2135822" y="1980938"/>
                  <a:pt x="2135822" y="1968434"/>
                </a:cubicBezTo>
                <a:lnTo>
                  <a:pt x="2135822" y="1883253"/>
                </a:lnTo>
                <a:lnTo>
                  <a:pt x="2176606" y="1883253"/>
                </a:lnTo>
                <a:lnTo>
                  <a:pt x="2176606" y="1874476"/>
                </a:lnTo>
                <a:lnTo>
                  <a:pt x="2135822" y="1874476"/>
                </a:lnTo>
                <a:close/>
                <a:moveTo>
                  <a:pt x="5067800" y="1776389"/>
                </a:moveTo>
                <a:cubicBezTo>
                  <a:pt x="5060230" y="1778110"/>
                  <a:pt x="5048700" y="1778970"/>
                  <a:pt x="5033212" y="1778970"/>
                </a:cubicBezTo>
                <a:lnTo>
                  <a:pt x="5007400" y="1778970"/>
                </a:lnTo>
                <a:lnTo>
                  <a:pt x="5007400" y="1787747"/>
                </a:lnTo>
                <a:lnTo>
                  <a:pt x="5034244" y="1787747"/>
                </a:lnTo>
                <a:lnTo>
                  <a:pt x="5034244" y="2000957"/>
                </a:lnTo>
                <a:lnTo>
                  <a:pt x="5009982" y="2000957"/>
                </a:lnTo>
                <a:lnTo>
                  <a:pt x="5009982" y="2009733"/>
                </a:lnTo>
                <a:lnTo>
                  <a:pt x="5090000" y="2009733"/>
                </a:lnTo>
                <a:lnTo>
                  <a:pt x="5090000" y="2000957"/>
                </a:lnTo>
                <a:lnTo>
                  <a:pt x="5067800" y="2000957"/>
                </a:lnTo>
                <a:lnTo>
                  <a:pt x="5067800" y="1963615"/>
                </a:lnTo>
                <a:cubicBezTo>
                  <a:pt x="5067800" y="1943424"/>
                  <a:pt x="5068804" y="1928883"/>
                  <a:pt x="5070812" y="1919992"/>
                </a:cubicBezTo>
                <a:cubicBezTo>
                  <a:pt x="5072820" y="1911101"/>
                  <a:pt x="5077236" y="1902382"/>
                  <a:pt x="5084064" y="1893836"/>
                </a:cubicBezTo>
                <a:cubicBezTo>
                  <a:pt x="5090888" y="1885289"/>
                  <a:pt x="5099292" y="1881016"/>
                  <a:pt x="5109272" y="1881016"/>
                </a:cubicBezTo>
                <a:cubicBezTo>
                  <a:pt x="5118566" y="1881016"/>
                  <a:pt x="5123728" y="1884945"/>
                  <a:pt x="5124760" y="1892803"/>
                </a:cubicBezTo>
                <a:cubicBezTo>
                  <a:pt x="5125792" y="1900662"/>
                  <a:pt x="5126308" y="1913883"/>
                  <a:pt x="5126308" y="1932468"/>
                </a:cubicBezTo>
                <a:lnTo>
                  <a:pt x="5126308" y="2000957"/>
                </a:lnTo>
                <a:lnTo>
                  <a:pt x="5104110" y="2000957"/>
                </a:lnTo>
                <a:lnTo>
                  <a:pt x="5104110" y="2009733"/>
                </a:lnTo>
                <a:lnTo>
                  <a:pt x="5181892" y="2009733"/>
                </a:lnTo>
                <a:lnTo>
                  <a:pt x="5181892" y="2000957"/>
                </a:lnTo>
                <a:lnTo>
                  <a:pt x="5159692" y="2000957"/>
                </a:lnTo>
                <a:lnTo>
                  <a:pt x="5159692" y="1935738"/>
                </a:lnTo>
                <a:cubicBezTo>
                  <a:pt x="5159692" y="1918071"/>
                  <a:pt x="5158574" y="1905222"/>
                  <a:pt x="5156336" y="1897191"/>
                </a:cubicBezTo>
                <a:cubicBezTo>
                  <a:pt x="5154100" y="1889161"/>
                  <a:pt x="5149024" y="1882995"/>
                  <a:pt x="5141108" y="1878692"/>
                </a:cubicBezTo>
                <a:cubicBezTo>
                  <a:pt x="5133192" y="1874390"/>
                  <a:pt x="5125048" y="1872239"/>
                  <a:pt x="5116672" y="1872239"/>
                </a:cubicBezTo>
                <a:cubicBezTo>
                  <a:pt x="5096022" y="1872239"/>
                  <a:pt x="5079962" y="1883081"/>
                  <a:pt x="5068490" y="1904763"/>
                </a:cubicBezTo>
                <a:lnTo>
                  <a:pt x="5067800" y="1904763"/>
                </a:lnTo>
                <a:close/>
                <a:moveTo>
                  <a:pt x="3596236" y="1776389"/>
                </a:moveTo>
                <a:cubicBezTo>
                  <a:pt x="3577650" y="1776389"/>
                  <a:pt x="3561618" y="1785137"/>
                  <a:pt x="3548138" y="1802632"/>
                </a:cubicBezTo>
                <a:cubicBezTo>
                  <a:pt x="3534658" y="1820127"/>
                  <a:pt x="3528376" y="1844075"/>
                  <a:pt x="3529296" y="1874476"/>
                </a:cubicBezTo>
                <a:lnTo>
                  <a:pt x="3500730" y="1874476"/>
                </a:lnTo>
                <a:lnTo>
                  <a:pt x="3500730" y="1883253"/>
                </a:lnTo>
                <a:lnTo>
                  <a:pt x="3529296" y="1883253"/>
                </a:lnTo>
                <a:lnTo>
                  <a:pt x="3529296" y="2000957"/>
                </a:lnTo>
                <a:lnTo>
                  <a:pt x="3503654" y="2000957"/>
                </a:lnTo>
                <a:lnTo>
                  <a:pt x="3503654" y="2009733"/>
                </a:lnTo>
                <a:lnTo>
                  <a:pt x="3592104" y="2009733"/>
                </a:lnTo>
                <a:lnTo>
                  <a:pt x="3592104" y="2000957"/>
                </a:lnTo>
                <a:lnTo>
                  <a:pt x="3563196" y="2000957"/>
                </a:lnTo>
                <a:lnTo>
                  <a:pt x="3563196" y="1883253"/>
                </a:lnTo>
                <a:lnTo>
                  <a:pt x="3595202" y="1883253"/>
                </a:lnTo>
                <a:lnTo>
                  <a:pt x="3595202" y="1874476"/>
                </a:lnTo>
                <a:lnTo>
                  <a:pt x="3563196" y="1874476"/>
                </a:lnTo>
                <a:lnTo>
                  <a:pt x="3563196" y="1845566"/>
                </a:lnTo>
                <a:cubicBezTo>
                  <a:pt x="3563196" y="1828129"/>
                  <a:pt x="3563826" y="1815481"/>
                  <a:pt x="3565088" y="1807622"/>
                </a:cubicBezTo>
                <a:cubicBezTo>
                  <a:pt x="3566350" y="1799764"/>
                  <a:pt x="3569850" y="1793884"/>
                  <a:pt x="3575586" y="1789984"/>
                </a:cubicBezTo>
                <a:cubicBezTo>
                  <a:pt x="3581322" y="1786083"/>
                  <a:pt x="3587402" y="1784133"/>
                  <a:pt x="3593826" y="1784133"/>
                </a:cubicBezTo>
                <a:cubicBezTo>
                  <a:pt x="3600480" y="1784133"/>
                  <a:pt x="3605528" y="1785682"/>
                  <a:pt x="3608970" y="1788779"/>
                </a:cubicBezTo>
                <a:cubicBezTo>
                  <a:pt x="3601398" y="1793253"/>
                  <a:pt x="3597612" y="1798875"/>
                  <a:pt x="3597612" y="1805643"/>
                </a:cubicBezTo>
                <a:cubicBezTo>
                  <a:pt x="3597612" y="1810003"/>
                  <a:pt x="3599104" y="1813616"/>
                  <a:pt x="3602086" y="1816485"/>
                </a:cubicBezTo>
                <a:cubicBezTo>
                  <a:pt x="3605068" y="1819353"/>
                  <a:pt x="3608624" y="1820786"/>
                  <a:pt x="3612756" y="1820786"/>
                </a:cubicBezTo>
                <a:cubicBezTo>
                  <a:pt x="3617574" y="1820786"/>
                  <a:pt x="3621560" y="1819066"/>
                  <a:pt x="3624714" y="1815624"/>
                </a:cubicBezTo>
                <a:cubicBezTo>
                  <a:pt x="3627870" y="1812183"/>
                  <a:pt x="3629448" y="1807938"/>
                  <a:pt x="3629448" y="1802890"/>
                </a:cubicBezTo>
                <a:cubicBezTo>
                  <a:pt x="3629448" y="1795548"/>
                  <a:pt x="3626148" y="1789296"/>
                  <a:pt x="3619552" y="1784133"/>
                </a:cubicBezTo>
                <a:cubicBezTo>
                  <a:pt x="3612956" y="1778970"/>
                  <a:pt x="3605184" y="1776389"/>
                  <a:pt x="3596236" y="1776389"/>
                </a:cubicBezTo>
                <a:close/>
                <a:moveTo>
                  <a:pt x="619626" y="1776389"/>
                </a:moveTo>
                <a:cubicBezTo>
                  <a:pt x="612054" y="1778110"/>
                  <a:pt x="600524" y="1778970"/>
                  <a:pt x="585038" y="1778970"/>
                </a:cubicBezTo>
                <a:lnTo>
                  <a:pt x="559226" y="1778970"/>
                </a:lnTo>
                <a:lnTo>
                  <a:pt x="559226" y="1787747"/>
                </a:lnTo>
                <a:lnTo>
                  <a:pt x="586070" y="1787747"/>
                </a:lnTo>
                <a:lnTo>
                  <a:pt x="586070" y="2000957"/>
                </a:lnTo>
                <a:lnTo>
                  <a:pt x="561806" y="2000957"/>
                </a:lnTo>
                <a:lnTo>
                  <a:pt x="561806" y="2009733"/>
                </a:lnTo>
                <a:lnTo>
                  <a:pt x="641824" y="2009733"/>
                </a:lnTo>
                <a:lnTo>
                  <a:pt x="641824" y="2000957"/>
                </a:lnTo>
                <a:lnTo>
                  <a:pt x="619626" y="2000957"/>
                </a:lnTo>
                <a:lnTo>
                  <a:pt x="619626" y="1963615"/>
                </a:lnTo>
                <a:cubicBezTo>
                  <a:pt x="619626" y="1943424"/>
                  <a:pt x="620630" y="1928883"/>
                  <a:pt x="622638" y="1919992"/>
                </a:cubicBezTo>
                <a:cubicBezTo>
                  <a:pt x="624646" y="1911101"/>
                  <a:pt x="629062" y="1902382"/>
                  <a:pt x="635888" y="1893836"/>
                </a:cubicBezTo>
                <a:cubicBezTo>
                  <a:pt x="642714" y="1885289"/>
                  <a:pt x="651118" y="1881016"/>
                  <a:pt x="661098" y="1881016"/>
                </a:cubicBezTo>
                <a:cubicBezTo>
                  <a:pt x="670390" y="1881016"/>
                  <a:pt x="675552" y="1884945"/>
                  <a:pt x="676586" y="1892803"/>
                </a:cubicBezTo>
                <a:cubicBezTo>
                  <a:pt x="677618" y="1900662"/>
                  <a:pt x="678134" y="1913883"/>
                  <a:pt x="678134" y="1932468"/>
                </a:cubicBezTo>
                <a:lnTo>
                  <a:pt x="678134" y="2000957"/>
                </a:lnTo>
                <a:lnTo>
                  <a:pt x="655936" y="2000957"/>
                </a:lnTo>
                <a:lnTo>
                  <a:pt x="655936" y="2009733"/>
                </a:lnTo>
                <a:lnTo>
                  <a:pt x="733716" y="2009733"/>
                </a:lnTo>
                <a:lnTo>
                  <a:pt x="733716" y="2000957"/>
                </a:lnTo>
                <a:lnTo>
                  <a:pt x="711518" y="2000957"/>
                </a:lnTo>
                <a:lnTo>
                  <a:pt x="711518" y="1935738"/>
                </a:lnTo>
                <a:cubicBezTo>
                  <a:pt x="711518" y="1918071"/>
                  <a:pt x="710400" y="1905222"/>
                  <a:pt x="708162" y="1897191"/>
                </a:cubicBezTo>
                <a:cubicBezTo>
                  <a:pt x="705926" y="1889161"/>
                  <a:pt x="700848" y="1882995"/>
                  <a:pt x="692934" y="1878692"/>
                </a:cubicBezTo>
                <a:cubicBezTo>
                  <a:pt x="685018" y="1874390"/>
                  <a:pt x="676872" y="1872239"/>
                  <a:pt x="668498" y="1872239"/>
                </a:cubicBezTo>
                <a:cubicBezTo>
                  <a:pt x="647848" y="1872239"/>
                  <a:pt x="631786" y="1883081"/>
                  <a:pt x="620314" y="1904763"/>
                </a:cubicBezTo>
                <a:lnTo>
                  <a:pt x="619626" y="1904763"/>
                </a:lnTo>
                <a:close/>
                <a:moveTo>
                  <a:pt x="1646130" y="1773636"/>
                </a:moveTo>
                <a:cubicBezTo>
                  <a:pt x="1620204" y="1773636"/>
                  <a:pt x="1597374" y="1785481"/>
                  <a:pt x="1577642" y="1809171"/>
                </a:cubicBezTo>
                <a:cubicBezTo>
                  <a:pt x="1557910" y="1832861"/>
                  <a:pt x="1548044" y="1861742"/>
                  <a:pt x="1548044" y="1895815"/>
                </a:cubicBezTo>
                <a:cubicBezTo>
                  <a:pt x="1548044" y="1929199"/>
                  <a:pt x="1558082" y="1957420"/>
                  <a:pt x="1578158" y="1980479"/>
                </a:cubicBezTo>
                <a:cubicBezTo>
                  <a:pt x="1598234" y="2003538"/>
                  <a:pt x="1620434" y="2015068"/>
                  <a:pt x="1644754" y="2015068"/>
                </a:cubicBezTo>
                <a:cubicBezTo>
                  <a:pt x="1663912" y="2015068"/>
                  <a:pt x="1682554" y="2007553"/>
                  <a:pt x="1700680" y="1992525"/>
                </a:cubicBezTo>
                <a:cubicBezTo>
                  <a:pt x="1706302" y="1997573"/>
                  <a:pt x="1710432" y="2003768"/>
                  <a:pt x="1713072" y="2011110"/>
                </a:cubicBezTo>
                <a:lnTo>
                  <a:pt x="1720126" y="2011110"/>
                </a:lnTo>
                <a:lnTo>
                  <a:pt x="1722880" y="1940728"/>
                </a:lnTo>
                <a:lnTo>
                  <a:pt x="1714792" y="1940728"/>
                </a:lnTo>
                <a:cubicBezTo>
                  <a:pt x="1708138" y="1963673"/>
                  <a:pt x="1698760" y="1980336"/>
                  <a:pt x="1686656" y="1990718"/>
                </a:cubicBezTo>
                <a:cubicBezTo>
                  <a:pt x="1674554" y="2001100"/>
                  <a:pt x="1661618" y="2006292"/>
                  <a:pt x="1647852" y="2006292"/>
                </a:cubicBezTo>
                <a:cubicBezTo>
                  <a:pt x="1637298" y="2006292"/>
                  <a:pt x="1627632" y="2003395"/>
                  <a:pt x="1618856" y="1997602"/>
                </a:cubicBezTo>
                <a:cubicBezTo>
                  <a:pt x="1610080" y="1991808"/>
                  <a:pt x="1603914" y="1982200"/>
                  <a:pt x="1600356" y="1968778"/>
                </a:cubicBezTo>
                <a:cubicBezTo>
                  <a:pt x="1596800" y="1955355"/>
                  <a:pt x="1595022" y="1930002"/>
                  <a:pt x="1595022" y="1892717"/>
                </a:cubicBezTo>
                <a:cubicBezTo>
                  <a:pt x="1595022" y="1847402"/>
                  <a:pt x="1599152" y="1817689"/>
                  <a:pt x="1607412" y="1803579"/>
                </a:cubicBezTo>
                <a:cubicBezTo>
                  <a:pt x="1615672" y="1789468"/>
                  <a:pt x="1628808" y="1782413"/>
                  <a:pt x="1646820" y="1782413"/>
                </a:cubicBezTo>
                <a:cubicBezTo>
                  <a:pt x="1680318" y="1782413"/>
                  <a:pt x="1701082" y="1803234"/>
                  <a:pt x="1709112" y="1844878"/>
                </a:cubicBezTo>
                <a:lnTo>
                  <a:pt x="1716512" y="1844878"/>
                </a:lnTo>
                <a:lnTo>
                  <a:pt x="1716512" y="1776389"/>
                </a:lnTo>
                <a:lnTo>
                  <a:pt x="1709112" y="1776389"/>
                </a:lnTo>
                <a:cubicBezTo>
                  <a:pt x="1706818" y="1781781"/>
                  <a:pt x="1703434" y="1788034"/>
                  <a:pt x="1698960" y="1795146"/>
                </a:cubicBezTo>
                <a:cubicBezTo>
                  <a:pt x="1683702" y="1780806"/>
                  <a:pt x="1666092" y="1773636"/>
                  <a:pt x="1646130" y="1773636"/>
                </a:cubicBezTo>
                <a:close/>
                <a:moveTo>
                  <a:pt x="455506" y="1773636"/>
                </a:moveTo>
                <a:cubicBezTo>
                  <a:pt x="429578" y="1773636"/>
                  <a:pt x="406750" y="1785481"/>
                  <a:pt x="387016" y="1809171"/>
                </a:cubicBezTo>
                <a:cubicBezTo>
                  <a:pt x="367284" y="1832861"/>
                  <a:pt x="357418" y="1861742"/>
                  <a:pt x="357418" y="1895815"/>
                </a:cubicBezTo>
                <a:cubicBezTo>
                  <a:pt x="357418" y="1929199"/>
                  <a:pt x="367456" y="1957420"/>
                  <a:pt x="387534" y="1980479"/>
                </a:cubicBezTo>
                <a:cubicBezTo>
                  <a:pt x="407610" y="2003538"/>
                  <a:pt x="429808" y="2015068"/>
                  <a:pt x="454130" y="2015068"/>
                </a:cubicBezTo>
                <a:cubicBezTo>
                  <a:pt x="473288" y="2015068"/>
                  <a:pt x="491930" y="2007553"/>
                  <a:pt x="510056" y="1992525"/>
                </a:cubicBezTo>
                <a:cubicBezTo>
                  <a:pt x="515678" y="1997573"/>
                  <a:pt x="519808" y="2003768"/>
                  <a:pt x="522446" y="2011110"/>
                </a:cubicBezTo>
                <a:lnTo>
                  <a:pt x="529502" y="2011110"/>
                </a:lnTo>
                <a:lnTo>
                  <a:pt x="532254" y="1940728"/>
                </a:lnTo>
                <a:lnTo>
                  <a:pt x="524166" y="1940728"/>
                </a:lnTo>
                <a:cubicBezTo>
                  <a:pt x="517512" y="1963673"/>
                  <a:pt x="508134" y="1980336"/>
                  <a:pt x="496032" y="1990718"/>
                </a:cubicBezTo>
                <a:cubicBezTo>
                  <a:pt x="483928" y="2001100"/>
                  <a:pt x="470994" y="2006292"/>
                  <a:pt x="457226" y="2006292"/>
                </a:cubicBezTo>
                <a:cubicBezTo>
                  <a:pt x="446672" y="2006292"/>
                  <a:pt x="437006" y="2003395"/>
                  <a:pt x="428230" y="1997602"/>
                </a:cubicBezTo>
                <a:cubicBezTo>
                  <a:pt x="419454" y="1991808"/>
                  <a:pt x="413288" y="1982200"/>
                  <a:pt x="409732" y="1968778"/>
                </a:cubicBezTo>
                <a:cubicBezTo>
                  <a:pt x="406176" y="1955355"/>
                  <a:pt x="404398" y="1930002"/>
                  <a:pt x="404398" y="1892717"/>
                </a:cubicBezTo>
                <a:cubicBezTo>
                  <a:pt x="404398" y="1847402"/>
                  <a:pt x="408528" y="1817689"/>
                  <a:pt x="416788" y="1803579"/>
                </a:cubicBezTo>
                <a:cubicBezTo>
                  <a:pt x="425048" y="1789468"/>
                  <a:pt x="438182" y="1782413"/>
                  <a:pt x="456194" y="1782413"/>
                </a:cubicBezTo>
                <a:cubicBezTo>
                  <a:pt x="489692" y="1782413"/>
                  <a:pt x="510458" y="1803234"/>
                  <a:pt x="518488" y="1844878"/>
                </a:cubicBezTo>
                <a:lnTo>
                  <a:pt x="525888" y="1844878"/>
                </a:lnTo>
                <a:lnTo>
                  <a:pt x="525888" y="1776389"/>
                </a:lnTo>
                <a:lnTo>
                  <a:pt x="518488" y="1776389"/>
                </a:lnTo>
                <a:cubicBezTo>
                  <a:pt x="516194" y="1781781"/>
                  <a:pt x="512810" y="1788034"/>
                  <a:pt x="508336" y="1795146"/>
                </a:cubicBezTo>
                <a:cubicBezTo>
                  <a:pt x="493078" y="1780806"/>
                  <a:pt x="475468" y="1773636"/>
                  <a:pt x="455506" y="1773636"/>
                </a:cubicBezTo>
                <a:close/>
                <a:moveTo>
                  <a:pt x="2733492" y="789690"/>
                </a:moveTo>
                <a:cubicBezTo>
                  <a:pt x="2740040" y="789690"/>
                  <a:pt x="2752320" y="793647"/>
                  <a:pt x="2770328" y="801559"/>
                </a:cubicBezTo>
                <a:lnTo>
                  <a:pt x="2770328" y="1051219"/>
                </a:lnTo>
                <a:cubicBezTo>
                  <a:pt x="2752320" y="1067317"/>
                  <a:pt x="2736766" y="1075366"/>
                  <a:pt x="2723670" y="1075366"/>
                </a:cubicBezTo>
                <a:cubicBezTo>
                  <a:pt x="2716304" y="1075366"/>
                  <a:pt x="2710096" y="1072023"/>
                  <a:pt x="2705048" y="1065339"/>
                </a:cubicBezTo>
                <a:cubicBezTo>
                  <a:pt x="2700000" y="1058654"/>
                  <a:pt x="2697476" y="1049445"/>
                  <a:pt x="2697476" y="1037713"/>
                </a:cubicBezTo>
                <a:lnTo>
                  <a:pt x="2697476" y="834301"/>
                </a:lnTo>
                <a:cubicBezTo>
                  <a:pt x="2697476" y="820659"/>
                  <a:pt x="2700886" y="809813"/>
                  <a:pt x="2707708" y="801764"/>
                </a:cubicBezTo>
                <a:cubicBezTo>
                  <a:pt x="2714530" y="793715"/>
                  <a:pt x="2723124" y="789690"/>
                  <a:pt x="2733492" y="789690"/>
                </a:cubicBezTo>
                <a:close/>
                <a:moveTo>
                  <a:pt x="4853772" y="771273"/>
                </a:moveTo>
                <a:cubicBezTo>
                  <a:pt x="4868234" y="771273"/>
                  <a:pt x="4878192" y="775025"/>
                  <a:pt x="4883650" y="782528"/>
                </a:cubicBezTo>
                <a:cubicBezTo>
                  <a:pt x="4889106" y="790031"/>
                  <a:pt x="4891836" y="803606"/>
                  <a:pt x="4891836" y="823251"/>
                </a:cubicBezTo>
                <a:lnTo>
                  <a:pt x="4891836" y="1044670"/>
                </a:lnTo>
                <a:cubicBezTo>
                  <a:pt x="4891836" y="1063497"/>
                  <a:pt x="4888766" y="1076867"/>
                  <a:pt x="4882626" y="1084779"/>
                </a:cubicBezTo>
                <a:cubicBezTo>
                  <a:pt x="4876488" y="1092692"/>
                  <a:pt x="4865778" y="1096648"/>
                  <a:pt x="4850498" y="1096648"/>
                </a:cubicBezTo>
                <a:cubicBezTo>
                  <a:pt x="4837674" y="1096648"/>
                  <a:pt x="4828602" y="1092760"/>
                  <a:pt x="4823282" y="1084984"/>
                </a:cubicBezTo>
                <a:cubicBezTo>
                  <a:pt x="4817960" y="1077208"/>
                  <a:pt x="4815300" y="1063770"/>
                  <a:pt x="4815300" y="1044670"/>
                </a:cubicBezTo>
                <a:lnTo>
                  <a:pt x="4815300" y="826525"/>
                </a:lnTo>
                <a:cubicBezTo>
                  <a:pt x="4815300" y="806334"/>
                  <a:pt x="4818166" y="792078"/>
                  <a:pt x="4823896" y="783756"/>
                </a:cubicBezTo>
                <a:cubicBezTo>
                  <a:pt x="4829624" y="775434"/>
                  <a:pt x="4839584" y="771273"/>
                  <a:pt x="4853772" y="771273"/>
                </a:cubicBezTo>
                <a:close/>
                <a:moveTo>
                  <a:pt x="2234398" y="771273"/>
                </a:moveTo>
                <a:cubicBezTo>
                  <a:pt x="2248858" y="771273"/>
                  <a:pt x="2258818" y="775025"/>
                  <a:pt x="2264274" y="782528"/>
                </a:cubicBezTo>
                <a:cubicBezTo>
                  <a:pt x="2269732" y="790031"/>
                  <a:pt x="2272460" y="803606"/>
                  <a:pt x="2272460" y="823251"/>
                </a:cubicBezTo>
                <a:lnTo>
                  <a:pt x="2272460" y="1044670"/>
                </a:lnTo>
                <a:cubicBezTo>
                  <a:pt x="2272460" y="1063497"/>
                  <a:pt x="2269390" y="1076867"/>
                  <a:pt x="2263252" y="1084779"/>
                </a:cubicBezTo>
                <a:cubicBezTo>
                  <a:pt x="2257112" y="1092692"/>
                  <a:pt x="2246404" y="1096648"/>
                  <a:pt x="2231124" y="1096648"/>
                </a:cubicBezTo>
                <a:cubicBezTo>
                  <a:pt x="2218300" y="1096648"/>
                  <a:pt x="2209228" y="1092760"/>
                  <a:pt x="2203906" y="1084984"/>
                </a:cubicBezTo>
                <a:cubicBezTo>
                  <a:pt x="2198586" y="1077208"/>
                  <a:pt x="2195926" y="1063770"/>
                  <a:pt x="2195926" y="1044670"/>
                </a:cubicBezTo>
                <a:lnTo>
                  <a:pt x="2195926" y="826525"/>
                </a:lnTo>
                <a:cubicBezTo>
                  <a:pt x="2195926" y="806334"/>
                  <a:pt x="2198790" y="792078"/>
                  <a:pt x="2204520" y="783756"/>
                </a:cubicBezTo>
                <a:cubicBezTo>
                  <a:pt x="2210250" y="775434"/>
                  <a:pt x="2220210" y="771273"/>
                  <a:pt x="2234398" y="771273"/>
                </a:cubicBezTo>
                <a:close/>
                <a:moveTo>
                  <a:pt x="4853772" y="756129"/>
                </a:moveTo>
                <a:cubicBezTo>
                  <a:pt x="4782558" y="756129"/>
                  <a:pt x="4725532" y="773046"/>
                  <a:pt x="4682694" y="806880"/>
                </a:cubicBezTo>
                <a:cubicBezTo>
                  <a:pt x="4639856" y="840714"/>
                  <a:pt x="4618438" y="885325"/>
                  <a:pt x="4618438" y="940714"/>
                </a:cubicBezTo>
                <a:cubicBezTo>
                  <a:pt x="4618438" y="992283"/>
                  <a:pt x="4639856" y="1033961"/>
                  <a:pt x="4682694" y="1065748"/>
                </a:cubicBezTo>
                <a:cubicBezTo>
                  <a:pt x="4725532" y="1097535"/>
                  <a:pt x="4782286" y="1113429"/>
                  <a:pt x="4852954" y="1113429"/>
                </a:cubicBezTo>
                <a:cubicBezTo>
                  <a:pt x="4925260" y="1113429"/>
                  <a:pt x="4982764" y="1098081"/>
                  <a:pt x="5025464" y="1067385"/>
                </a:cubicBezTo>
                <a:cubicBezTo>
                  <a:pt x="5068166" y="1036689"/>
                  <a:pt x="5089516" y="995557"/>
                  <a:pt x="5089516" y="943988"/>
                </a:cubicBezTo>
                <a:cubicBezTo>
                  <a:pt x="5089516" y="886962"/>
                  <a:pt x="5068302" y="841396"/>
                  <a:pt x="5025874" y="807289"/>
                </a:cubicBezTo>
                <a:cubicBezTo>
                  <a:pt x="4983444" y="773183"/>
                  <a:pt x="4926078" y="756129"/>
                  <a:pt x="4853772" y="756129"/>
                </a:cubicBezTo>
                <a:close/>
                <a:moveTo>
                  <a:pt x="3805724" y="756129"/>
                </a:moveTo>
                <a:cubicBezTo>
                  <a:pt x="3740240" y="756129"/>
                  <a:pt x="3686284" y="773388"/>
                  <a:pt x="3643856" y="807903"/>
                </a:cubicBezTo>
                <a:cubicBezTo>
                  <a:pt x="3601428" y="842419"/>
                  <a:pt x="3580212" y="886143"/>
                  <a:pt x="3580212" y="939077"/>
                </a:cubicBezTo>
                <a:cubicBezTo>
                  <a:pt x="3580212" y="991464"/>
                  <a:pt x="3599380" y="1033620"/>
                  <a:pt x="3637716" y="1065543"/>
                </a:cubicBezTo>
                <a:cubicBezTo>
                  <a:pt x="3676052" y="1097467"/>
                  <a:pt x="3727280" y="1113429"/>
                  <a:pt x="3791400" y="1113429"/>
                </a:cubicBezTo>
                <a:cubicBezTo>
                  <a:pt x="3828234" y="1113429"/>
                  <a:pt x="3859408" y="1107085"/>
                  <a:pt x="3884920" y="1094397"/>
                </a:cubicBezTo>
                <a:cubicBezTo>
                  <a:pt x="3910432" y="1081710"/>
                  <a:pt x="3933146" y="1061178"/>
                  <a:pt x="3953064" y="1032801"/>
                </a:cubicBezTo>
                <a:lnTo>
                  <a:pt x="3938330" y="1023388"/>
                </a:lnTo>
                <a:cubicBezTo>
                  <a:pt x="3923050" y="1044397"/>
                  <a:pt x="3905520" y="1060700"/>
                  <a:pt x="3885738" y="1072296"/>
                </a:cubicBezTo>
                <a:cubicBezTo>
                  <a:pt x="3865956" y="1083892"/>
                  <a:pt x="3846516" y="1089691"/>
                  <a:pt x="3827416" y="1089691"/>
                </a:cubicBezTo>
                <a:cubicBezTo>
                  <a:pt x="3807498" y="1089691"/>
                  <a:pt x="3794264" y="1085052"/>
                  <a:pt x="3787716" y="1075775"/>
                </a:cubicBezTo>
                <a:cubicBezTo>
                  <a:pt x="3781168" y="1066498"/>
                  <a:pt x="3777894" y="1049036"/>
                  <a:pt x="3777894" y="1023388"/>
                </a:cubicBezTo>
                <a:lnTo>
                  <a:pt x="3777894" y="823251"/>
                </a:lnTo>
                <a:cubicBezTo>
                  <a:pt x="3777894" y="804424"/>
                  <a:pt x="3781100" y="791464"/>
                  <a:pt x="3787512" y="784370"/>
                </a:cubicBezTo>
                <a:cubicBezTo>
                  <a:pt x="3793924" y="777276"/>
                  <a:pt x="3805862" y="773729"/>
                  <a:pt x="3823324" y="773729"/>
                </a:cubicBezTo>
                <a:cubicBezTo>
                  <a:pt x="3855520" y="773729"/>
                  <a:pt x="3878712" y="779595"/>
                  <a:pt x="3892900" y="791327"/>
                </a:cubicBezTo>
                <a:lnTo>
                  <a:pt x="3891264" y="792965"/>
                </a:lnTo>
                <a:cubicBezTo>
                  <a:pt x="3885262" y="791327"/>
                  <a:pt x="3878304" y="790509"/>
                  <a:pt x="3870390" y="790509"/>
                </a:cubicBezTo>
                <a:cubicBezTo>
                  <a:pt x="3854566" y="790509"/>
                  <a:pt x="3841060" y="796785"/>
                  <a:pt x="3829872" y="809336"/>
                </a:cubicBezTo>
                <a:cubicBezTo>
                  <a:pt x="3818684" y="821887"/>
                  <a:pt x="3813092" y="837167"/>
                  <a:pt x="3813092" y="855175"/>
                </a:cubicBezTo>
                <a:cubicBezTo>
                  <a:pt x="3813092" y="873456"/>
                  <a:pt x="3819504" y="888463"/>
                  <a:pt x="3832328" y="900195"/>
                </a:cubicBezTo>
                <a:cubicBezTo>
                  <a:pt x="3845152" y="911928"/>
                  <a:pt x="3861386" y="917794"/>
                  <a:pt x="3881032" y="917794"/>
                </a:cubicBezTo>
                <a:cubicBezTo>
                  <a:pt x="3900676" y="917794"/>
                  <a:pt x="3916638" y="911723"/>
                  <a:pt x="3928916" y="899581"/>
                </a:cubicBezTo>
                <a:cubicBezTo>
                  <a:pt x="3941196" y="887440"/>
                  <a:pt x="3947334" y="871819"/>
                  <a:pt x="3947334" y="852719"/>
                </a:cubicBezTo>
                <a:cubicBezTo>
                  <a:pt x="3947334" y="822706"/>
                  <a:pt x="3934852" y="799104"/>
                  <a:pt x="3909886" y="781914"/>
                </a:cubicBezTo>
                <a:cubicBezTo>
                  <a:pt x="3884920" y="764724"/>
                  <a:pt x="3850200" y="756129"/>
                  <a:pt x="3805724" y="756129"/>
                </a:cubicBezTo>
                <a:close/>
                <a:moveTo>
                  <a:pt x="2234398" y="756129"/>
                </a:moveTo>
                <a:cubicBezTo>
                  <a:pt x="2163184" y="756129"/>
                  <a:pt x="2106158" y="773046"/>
                  <a:pt x="2063320" y="806880"/>
                </a:cubicBezTo>
                <a:cubicBezTo>
                  <a:pt x="2020482" y="840714"/>
                  <a:pt x="1999064" y="885325"/>
                  <a:pt x="1999064" y="940714"/>
                </a:cubicBezTo>
                <a:cubicBezTo>
                  <a:pt x="1999064" y="992283"/>
                  <a:pt x="2020482" y="1033961"/>
                  <a:pt x="2063320" y="1065748"/>
                </a:cubicBezTo>
                <a:cubicBezTo>
                  <a:pt x="2106158" y="1097535"/>
                  <a:pt x="2162910" y="1113429"/>
                  <a:pt x="2233580" y="1113429"/>
                </a:cubicBezTo>
                <a:cubicBezTo>
                  <a:pt x="2305884" y="1113429"/>
                  <a:pt x="2363388" y="1098081"/>
                  <a:pt x="2406090" y="1067385"/>
                </a:cubicBezTo>
                <a:cubicBezTo>
                  <a:pt x="2448790" y="1036689"/>
                  <a:pt x="2470142" y="995557"/>
                  <a:pt x="2470142" y="943988"/>
                </a:cubicBezTo>
                <a:cubicBezTo>
                  <a:pt x="2470142" y="886962"/>
                  <a:pt x="2448928" y="841396"/>
                  <a:pt x="2406498" y="807289"/>
                </a:cubicBezTo>
                <a:cubicBezTo>
                  <a:pt x="2364070" y="773183"/>
                  <a:pt x="2306704" y="756129"/>
                  <a:pt x="2234398" y="756129"/>
                </a:cubicBezTo>
                <a:close/>
                <a:moveTo>
                  <a:pt x="5348774" y="751218"/>
                </a:moveTo>
                <a:cubicBezTo>
                  <a:pt x="5319580" y="758585"/>
                  <a:pt x="5292158" y="762269"/>
                  <a:pt x="5266510" y="762269"/>
                </a:cubicBezTo>
                <a:lnTo>
                  <a:pt x="5110576" y="762269"/>
                </a:lnTo>
                <a:lnTo>
                  <a:pt x="5110576" y="778640"/>
                </a:lnTo>
                <a:lnTo>
                  <a:pt x="5162554" y="778640"/>
                </a:lnTo>
                <a:lnTo>
                  <a:pt x="5162554" y="1085598"/>
                </a:lnTo>
                <a:lnTo>
                  <a:pt x="5110576" y="1085598"/>
                </a:lnTo>
                <a:lnTo>
                  <a:pt x="5110576" y="1102378"/>
                </a:lnTo>
                <a:lnTo>
                  <a:pt x="5377424" y="1102378"/>
                </a:lnTo>
                <a:lnTo>
                  <a:pt x="5377424" y="1085598"/>
                </a:lnTo>
                <a:lnTo>
                  <a:pt x="5348774" y="1085598"/>
                </a:lnTo>
                <a:lnTo>
                  <a:pt x="5348774" y="826525"/>
                </a:lnTo>
                <a:cubicBezTo>
                  <a:pt x="5366238" y="810973"/>
                  <a:pt x="5381654" y="803196"/>
                  <a:pt x="5395024" y="803196"/>
                </a:cubicBezTo>
                <a:cubicBezTo>
                  <a:pt x="5411668" y="803196"/>
                  <a:pt x="5419988" y="817385"/>
                  <a:pt x="5419988" y="845761"/>
                </a:cubicBezTo>
                <a:lnTo>
                  <a:pt x="5419988" y="1085598"/>
                </a:lnTo>
                <a:lnTo>
                  <a:pt x="5391340" y="1085598"/>
                </a:lnTo>
                <a:lnTo>
                  <a:pt x="5391340" y="1102378"/>
                </a:lnTo>
                <a:lnTo>
                  <a:pt x="5657370" y="1102378"/>
                </a:lnTo>
                <a:lnTo>
                  <a:pt x="5657370" y="1085598"/>
                </a:lnTo>
                <a:lnTo>
                  <a:pt x="5606210" y="1085598"/>
                </a:lnTo>
                <a:lnTo>
                  <a:pt x="5606210" y="864997"/>
                </a:lnTo>
                <a:cubicBezTo>
                  <a:pt x="5606210" y="824615"/>
                  <a:pt x="5594410" y="796375"/>
                  <a:pt x="5570808" y="780277"/>
                </a:cubicBezTo>
                <a:cubicBezTo>
                  <a:pt x="5547206" y="764179"/>
                  <a:pt x="5519308" y="756129"/>
                  <a:pt x="5487110" y="756129"/>
                </a:cubicBezTo>
                <a:cubicBezTo>
                  <a:pt x="5440726" y="756129"/>
                  <a:pt x="5394614" y="772910"/>
                  <a:pt x="5348774" y="806471"/>
                </a:cubicBezTo>
                <a:close/>
                <a:moveTo>
                  <a:pt x="4543242" y="751218"/>
                </a:moveTo>
                <a:cubicBezTo>
                  <a:pt x="4509408" y="758585"/>
                  <a:pt x="4475030" y="762269"/>
                  <a:pt x="4440104" y="762269"/>
                </a:cubicBezTo>
                <a:lnTo>
                  <a:pt x="4301768" y="762269"/>
                </a:lnTo>
                <a:lnTo>
                  <a:pt x="4301768" y="778640"/>
                </a:lnTo>
                <a:lnTo>
                  <a:pt x="4357430" y="778640"/>
                </a:lnTo>
                <a:lnTo>
                  <a:pt x="4357430" y="1085598"/>
                </a:lnTo>
                <a:lnTo>
                  <a:pt x="4301768" y="1085598"/>
                </a:lnTo>
                <a:lnTo>
                  <a:pt x="4301768" y="1102378"/>
                </a:lnTo>
                <a:lnTo>
                  <a:pt x="4597676" y="1102378"/>
                </a:lnTo>
                <a:lnTo>
                  <a:pt x="4597676" y="1085598"/>
                </a:lnTo>
                <a:lnTo>
                  <a:pt x="4543242" y="1085598"/>
                </a:lnTo>
                <a:close/>
                <a:moveTo>
                  <a:pt x="3250820" y="751218"/>
                </a:moveTo>
                <a:cubicBezTo>
                  <a:pt x="3216712" y="758585"/>
                  <a:pt x="3185880" y="762269"/>
                  <a:pt x="3158322" y="762269"/>
                </a:cubicBezTo>
                <a:lnTo>
                  <a:pt x="3021214" y="762269"/>
                </a:lnTo>
                <a:lnTo>
                  <a:pt x="3021214" y="778640"/>
                </a:lnTo>
                <a:lnTo>
                  <a:pt x="3064598" y="778640"/>
                </a:lnTo>
                <a:lnTo>
                  <a:pt x="3064598" y="1018477"/>
                </a:lnTo>
                <a:cubicBezTo>
                  <a:pt x="3064598" y="1054766"/>
                  <a:pt x="3075716" y="1079663"/>
                  <a:pt x="3097954" y="1093170"/>
                </a:cubicBezTo>
                <a:cubicBezTo>
                  <a:pt x="3120192" y="1106676"/>
                  <a:pt x="3146316" y="1113429"/>
                  <a:pt x="3176330" y="1113429"/>
                </a:cubicBezTo>
                <a:cubicBezTo>
                  <a:pt x="3224626" y="1113429"/>
                  <a:pt x="3271556" y="1095284"/>
                  <a:pt x="3317122" y="1058995"/>
                </a:cubicBezTo>
                <a:lnTo>
                  <a:pt x="3317122" y="1102378"/>
                </a:lnTo>
                <a:lnTo>
                  <a:pt x="3550000" y="1102378"/>
                </a:lnTo>
                <a:lnTo>
                  <a:pt x="3550000" y="1085598"/>
                </a:lnTo>
                <a:lnTo>
                  <a:pt x="3503752" y="1085598"/>
                </a:lnTo>
                <a:lnTo>
                  <a:pt x="3503752" y="751218"/>
                </a:lnTo>
                <a:cubicBezTo>
                  <a:pt x="3473466" y="758585"/>
                  <a:pt x="3443044" y="762269"/>
                  <a:pt x="3412484" y="762269"/>
                </a:cubicBezTo>
                <a:lnTo>
                  <a:pt x="3270056" y="762269"/>
                </a:lnTo>
                <a:lnTo>
                  <a:pt x="3270056" y="778640"/>
                </a:lnTo>
                <a:lnTo>
                  <a:pt x="3317122" y="778640"/>
                </a:lnTo>
                <a:lnTo>
                  <a:pt x="3317122" y="1036075"/>
                </a:lnTo>
                <a:cubicBezTo>
                  <a:pt x="3302116" y="1051901"/>
                  <a:pt x="3287244" y="1059814"/>
                  <a:pt x="3272510" y="1059814"/>
                </a:cubicBezTo>
                <a:cubicBezTo>
                  <a:pt x="3264598" y="1059814"/>
                  <a:pt x="3259004" y="1056676"/>
                  <a:pt x="3255730" y="1050400"/>
                </a:cubicBezTo>
                <a:cubicBezTo>
                  <a:pt x="3252456" y="1044125"/>
                  <a:pt x="3250820" y="1031573"/>
                  <a:pt x="3250820" y="1012746"/>
                </a:cubicBezTo>
                <a:close/>
                <a:moveTo>
                  <a:pt x="1786424" y="751218"/>
                </a:moveTo>
                <a:cubicBezTo>
                  <a:pt x="1759686" y="758585"/>
                  <a:pt x="1725852" y="762269"/>
                  <a:pt x="1684924" y="762269"/>
                </a:cubicBezTo>
                <a:lnTo>
                  <a:pt x="1548226" y="762269"/>
                </a:lnTo>
                <a:lnTo>
                  <a:pt x="1548226" y="778640"/>
                </a:lnTo>
                <a:lnTo>
                  <a:pt x="1600204" y="778640"/>
                </a:lnTo>
                <a:lnTo>
                  <a:pt x="1600204" y="1085598"/>
                </a:lnTo>
                <a:lnTo>
                  <a:pt x="1548226" y="1085598"/>
                </a:lnTo>
                <a:lnTo>
                  <a:pt x="1548226" y="1102378"/>
                </a:lnTo>
                <a:lnTo>
                  <a:pt x="1840858" y="1102378"/>
                </a:lnTo>
                <a:lnTo>
                  <a:pt x="1840858" y="1085598"/>
                </a:lnTo>
                <a:lnTo>
                  <a:pt x="1786424" y="1085598"/>
                </a:lnTo>
                <a:lnTo>
                  <a:pt x="1786424" y="889554"/>
                </a:lnTo>
                <a:cubicBezTo>
                  <a:pt x="1786424" y="884097"/>
                  <a:pt x="1789836" y="874547"/>
                  <a:pt x="1796656" y="860905"/>
                </a:cubicBezTo>
                <a:cubicBezTo>
                  <a:pt x="1803478" y="847262"/>
                  <a:pt x="1811800" y="835802"/>
                  <a:pt x="1821622" y="826525"/>
                </a:cubicBezTo>
                <a:lnTo>
                  <a:pt x="1823260" y="828163"/>
                </a:lnTo>
                <a:cubicBezTo>
                  <a:pt x="1821622" y="831709"/>
                  <a:pt x="1820804" y="836757"/>
                  <a:pt x="1820804" y="843306"/>
                </a:cubicBezTo>
                <a:cubicBezTo>
                  <a:pt x="1820804" y="862132"/>
                  <a:pt x="1827216" y="877753"/>
                  <a:pt x="1840040" y="890168"/>
                </a:cubicBezTo>
                <a:cubicBezTo>
                  <a:pt x="1852864" y="902583"/>
                  <a:pt x="1869098" y="908790"/>
                  <a:pt x="1888744" y="908790"/>
                </a:cubicBezTo>
                <a:cubicBezTo>
                  <a:pt x="1909754" y="908790"/>
                  <a:pt x="1927420" y="901219"/>
                  <a:pt x="1941746" y="886075"/>
                </a:cubicBezTo>
                <a:cubicBezTo>
                  <a:pt x="1956070" y="870932"/>
                  <a:pt x="1963232" y="852173"/>
                  <a:pt x="1963232" y="829800"/>
                </a:cubicBezTo>
                <a:cubicBezTo>
                  <a:pt x="1963232" y="808517"/>
                  <a:pt x="1957162" y="791600"/>
                  <a:pt x="1945020" y="779049"/>
                </a:cubicBezTo>
                <a:cubicBezTo>
                  <a:pt x="1932878" y="766498"/>
                  <a:pt x="1916576" y="760222"/>
                  <a:pt x="1896112" y="760222"/>
                </a:cubicBezTo>
                <a:cubicBezTo>
                  <a:pt x="1859276" y="760222"/>
                  <a:pt x="1823260" y="788190"/>
                  <a:pt x="1788062" y="844124"/>
                </a:cubicBezTo>
                <a:lnTo>
                  <a:pt x="1786424" y="844124"/>
                </a:lnTo>
                <a:close/>
                <a:moveTo>
                  <a:pt x="891074" y="751218"/>
                </a:moveTo>
                <a:cubicBezTo>
                  <a:pt x="861880" y="758585"/>
                  <a:pt x="834458" y="762269"/>
                  <a:pt x="808810" y="762269"/>
                </a:cubicBezTo>
                <a:lnTo>
                  <a:pt x="652876" y="762269"/>
                </a:lnTo>
                <a:lnTo>
                  <a:pt x="652876" y="778640"/>
                </a:lnTo>
                <a:lnTo>
                  <a:pt x="704854" y="778640"/>
                </a:lnTo>
                <a:lnTo>
                  <a:pt x="704854" y="1085598"/>
                </a:lnTo>
                <a:lnTo>
                  <a:pt x="652876" y="1085598"/>
                </a:lnTo>
                <a:lnTo>
                  <a:pt x="652876" y="1102378"/>
                </a:lnTo>
                <a:lnTo>
                  <a:pt x="919724" y="1102378"/>
                </a:lnTo>
                <a:lnTo>
                  <a:pt x="919724" y="1085598"/>
                </a:lnTo>
                <a:lnTo>
                  <a:pt x="891074" y="1085598"/>
                </a:lnTo>
                <a:lnTo>
                  <a:pt x="891074" y="826525"/>
                </a:lnTo>
                <a:cubicBezTo>
                  <a:pt x="908538" y="810973"/>
                  <a:pt x="923954" y="803196"/>
                  <a:pt x="937324" y="803196"/>
                </a:cubicBezTo>
                <a:cubicBezTo>
                  <a:pt x="953968" y="803196"/>
                  <a:pt x="962290" y="817385"/>
                  <a:pt x="962290" y="845761"/>
                </a:cubicBezTo>
                <a:lnTo>
                  <a:pt x="962290" y="1085598"/>
                </a:lnTo>
                <a:lnTo>
                  <a:pt x="933640" y="1085598"/>
                </a:lnTo>
                <a:lnTo>
                  <a:pt x="933640" y="1102378"/>
                </a:lnTo>
                <a:lnTo>
                  <a:pt x="1199670" y="1102378"/>
                </a:lnTo>
                <a:lnTo>
                  <a:pt x="1199670" y="1085598"/>
                </a:lnTo>
                <a:lnTo>
                  <a:pt x="1148510" y="1085598"/>
                </a:lnTo>
                <a:lnTo>
                  <a:pt x="1148510" y="864997"/>
                </a:lnTo>
                <a:cubicBezTo>
                  <a:pt x="1148510" y="824615"/>
                  <a:pt x="1136710" y="796375"/>
                  <a:pt x="1113108" y="780277"/>
                </a:cubicBezTo>
                <a:cubicBezTo>
                  <a:pt x="1089506" y="764179"/>
                  <a:pt x="1061608" y="756129"/>
                  <a:pt x="1029410" y="756129"/>
                </a:cubicBezTo>
                <a:cubicBezTo>
                  <a:pt x="983026" y="756129"/>
                  <a:pt x="936914" y="772910"/>
                  <a:pt x="891074" y="806471"/>
                </a:cubicBezTo>
                <a:close/>
                <a:moveTo>
                  <a:pt x="4184084" y="595284"/>
                </a:moveTo>
                <a:cubicBezTo>
                  <a:pt x="4175898" y="628844"/>
                  <a:pt x="4150864" y="663906"/>
                  <a:pt x="4108980" y="700468"/>
                </a:cubicBezTo>
                <a:cubicBezTo>
                  <a:pt x="4067098" y="737030"/>
                  <a:pt x="4022556" y="757630"/>
                  <a:pt x="3975352" y="762269"/>
                </a:cubicBezTo>
                <a:lnTo>
                  <a:pt x="3975352" y="778640"/>
                </a:lnTo>
                <a:lnTo>
                  <a:pt x="4016280" y="778640"/>
                </a:lnTo>
                <a:lnTo>
                  <a:pt x="4016280" y="1016839"/>
                </a:lnTo>
                <a:cubicBezTo>
                  <a:pt x="4016280" y="1076594"/>
                  <a:pt x="4054888" y="1106471"/>
                  <a:pt x="4132104" y="1106471"/>
                </a:cubicBezTo>
                <a:cubicBezTo>
                  <a:pt x="4167030" y="1106471"/>
                  <a:pt x="4196840" y="1098763"/>
                  <a:pt x="4221532" y="1083347"/>
                </a:cubicBezTo>
                <a:cubicBezTo>
                  <a:pt x="4246224" y="1067931"/>
                  <a:pt x="4267166" y="1034029"/>
                  <a:pt x="4284356" y="981642"/>
                </a:cubicBezTo>
                <a:lnTo>
                  <a:pt x="4262664" y="976730"/>
                </a:lnTo>
                <a:cubicBezTo>
                  <a:pt x="4247112" y="1023115"/>
                  <a:pt x="4231832" y="1046307"/>
                  <a:pt x="4216826" y="1046307"/>
                </a:cubicBezTo>
                <a:cubicBezTo>
                  <a:pt x="4211368" y="1046307"/>
                  <a:pt x="4207616" y="1043715"/>
                  <a:pt x="4205570" y="1038531"/>
                </a:cubicBezTo>
                <a:cubicBezTo>
                  <a:pt x="4203524" y="1033347"/>
                  <a:pt x="4202500" y="1021069"/>
                  <a:pt x="4202500" y="1001696"/>
                </a:cubicBezTo>
                <a:lnTo>
                  <a:pt x="4202500" y="778640"/>
                </a:lnTo>
                <a:lnTo>
                  <a:pt x="4256934" y="778640"/>
                </a:lnTo>
                <a:lnTo>
                  <a:pt x="4256934" y="762269"/>
                </a:lnTo>
                <a:lnTo>
                  <a:pt x="4202500" y="762269"/>
                </a:lnTo>
                <a:lnTo>
                  <a:pt x="4202500" y="595284"/>
                </a:lnTo>
                <a:close/>
                <a:moveTo>
                  <a:pt x="1431358" y="595284"/>
                </a:moveTo>
                <a:cubicBezTo>
                  <a:pt x="1423172" y="628844"/>
                  <a:pt x="1398138" y="663906"/>
                  <a:pt x="1356256" y="700468"/>
                </a:cubicBezTo>
                <a:cubicBezTo>
                  <a:pt x="1314372" y="737030"/>
                  <a:pt x="1269830" y="757630"/>
                  <a:pt x="1222626" y="762269"/>
                </a:cubicBezTo>
                <a:lnTo>
                  <a:pt x="1222626" y="778640"/>
                </a:lnTo>
                <a:lnTo>
                  <a:pt x="1263554" y="778640"/>
                </a:lnTo>
                <a:lnTo>
                  <a:pt x="1263554" y="1016839"/>
                </a:lnTo>
                <a:cubicBezTo>
                  <a:pt x="1263554" y="1076594"/>
                  <a:pt x="1302162" y="1106471"/>
                  <a:pt x="1379380" y="1106471"/>
                </a:cubicBezTo>
                <a:cubicBezTo>
                  <a:pt x="1414304" y="1106471"/>
                  <a:pt x="1444114" y="1098763"/>
                  <a:pt x="1468808" y="1083347"/>
                </a:cubicBezTo>
                <a:cubicBezTo>
                  <a:pt x="1493500" y="1067931"/>
                  <a:pt x="1514442" y="1034029"/>
                  <a:pt x="1531632" y="981642"/>
                </a:cubicBezTo>
                <a:lnTo>
                  <a:pt x="1509940" y="976730"/>
                </a:lnTo>
                <a:cubicBezTo>
                  <a:pt x="1494388" y="1023115"/>
                  <a:pt x="1479108" y="1046307"/>
                  <a:pt x="1464100" y="1046307"/>
                </a:cubicBezTo>
                <a:cubicBezTo>
                  <a:pt x="1458644" y="1046307"/>
                  <a:pt x="1454892" y="1043715"/>
                  <a:pt x="1452846" y="1038531"/>
                </a:cubicBezTo>
                <a:cubicBezTo>
                  <a:pt x="1450798" y="1033347"/>
                  <a:pt x="1449776" y="1021069"/>
                  <a:pt x="1449776" y="1001696"/>
                </a:cubicBezTo>
                <a:lnTo>
                  <a:pt x="1449776" y="778640"/>
                </a:lnTo>
                <a:lnTo>
                  <a:pt x="1504210" y="778640"/>
                </a:lnTo>
                <a:lnTo>
                  <a:pt x="1504210" y="762269"/>
                </a:lnTo>
                <a:lnTo>
                  <a:pt x="1449776" y="762269"/>
                </a:lnTo>
                <a:lnTo>
                  <a:pt x="1449776" y="595284"/>
                </a:lnTo>
                <a:close/>
                <a:moveTo>
                  <a:pt x="255876" y="553537"/>
                </a:moveTo>
                <a:lnTo>
                  <a:pt x="255876" y="572773"/>
                </a:lnTo>
                <a:lnTo>
                  <a:pt x="319314" y="572773"/>
                </a:lnTo>
                <a:lnTo>
                  <a:pt x="319314" y="1083142"/>
                </a:lnTo>
                <a:lnTo>
                  <a:pt x="255876" y="1083142"/>
                </a:lnTo>
                <a:lnTo>
                  <a:pt x="255876" y="1102378"/>
                </a:lnTo>
                <a:lnTo>
                  <a:pt x="624636" y="1102378"/>
                </a:lnTo>
                <a:lnTo>
                  <a:pt x="624636" y="1083142"/>
                </a:lnTo>
                <a:lnTo>
                  <a:pt x="558332" y="1083142"/>
                </a:lnTo>
                <a:lnTo>
                  <a:pt x="558332" y="572773"/>
                </a:lnTo>
                <a:lnTo>
                  <a:pt x="624636" y="572773"/>
                </a:lnTo>
                <a:lnTo>
                  <a:pt x="624636" y="553537"/>
                </a:lnTo>
                <a:close/>
                <a:moveTo>
                  <a:pt x="4465480" y="543305"/>
                </a:moveTo>
                <a:cubicBezTo>
                  <a:pt x="4434374" y="543305"/>
                  <a:pt x="4407704" y="551423"/>
                  <a:pt x="4385466" y="567657"/>
                </a:cubicBezTo>
                <a:cubicBezTo>
                  <a:pt x="4363228" y="583892"/>
                  <a:pt x="4352110" y="603196"/>
                  <a:pt x="4352110" y="625570"/>
                </a:cubicBezTo>
                <a:cubicBezTo>
                  <a:pt x="4352110" y="643306"/>
                  <a:pt x="4358932" y="657630"/>
                  <a:pt x="4372574" y="668544"/>
                </a:cubicBezTo>
                <a:cubicBezTo>
                  <a:pt x="4386216" y="679458"/>
                  <a:pt x="4404224" y="684915"/>
                  <a:pt x="4426598" y="684915"/>
                </a:cubicBezTo>
                <a:cubicBezTo>
                  <a:pt x="4456612" y="684915"/>
                  <a:pt x="4482874" y="677003"/>
                  <a:pt x="4505384" y="661177"/>
                </a:cubicBezTo>
                <a:cubicBezTo>
                  <a:pt x="4527894" y="645352"/>
                  <a:pt x="4539150" y="627344"/>
                  <a:pt x="4539150" y="607153"/>
                </a:cubicBezTo>
                <a:cubicBezTo>
                  <a:pt x="4539150" y="587235"/>
                  <a:pt x="4532600" y="571614"/>
                  <a:pt x="4519504" y="560290"/>
                </a:cubicBezTo>
                <a:cubicBezTo>
                  <a:pt x="4506408" y="548967"/>
                  <a:pt x="4488400" y="543305"/>
                  <a:pt x="4465480" y="543305"/>
                </a:cubicBezTo>
                <a:close/>
                <a:moveTo>
                  <a:pt x="2956548" y="543305"/>
                </a:moveTo>
                <a:cubicBezTo>
                  <a:pt x="2924352" y="550127"/>
                  <a:pt x="2889154" y="553537"/>
                  <a:pt x="2850956" y="553537"/>
                </a:cubicBezTo>
                <a:lnTo>
                  <a:pt x="2715076" y="553537"/>
                </a:lnTo>
                <a:lnTo>
                  <a:pt x="2715076" y="570318"/>
                </a:lnTo>
                <a:lnTo>
                  <a:pt x="2770328" y="570318"/>
                </a:lnTo>
                <a:lnTo>
                  <a:pt x="2770328" y="783142"/>
                </a:lnTo>
                <a:cubicBezTo>
                  <a:pt x="2728582" y="765134"/>
                  <a:pt x="2691200" y="756129"/>
                  <a:pt x="2658186" y="756129"/>
                </a:cubicBezTo>
                <a:cubicBezTo>
                  <a:pt x="2612620" y="756129"/>
                  <a:pt x="2575512" y="772569"/>
                  <a:pt x="2546862" y="805448"/>
                </a:cubicBezTo>
                <a:cubicBezTo>
                  <a:pt x="2518212" y="838326"/>
                  <a:pt x="2503888" y="880823"/>
                  <a:pt x="2503888" y="932938"/>
                </a:cubicBezTo>
                <a:cubicBezTo>
                  <a:pt x="2503888" y="985325"/>
                  <a:pt x="2519100" y="1028504"/>
                  <a:pt x="2549522" y="1062474"/>
                </a:cubicBezTo>
                <a:cubicBezTo>
                  <a:pt x="2579946" y="1096444"/>
                  <a:pt x="2619440" y="1113429"/>
                  <a:pt x="2668008" y="1113429"/>
                </a:cubicBezTo>
                <a:cubicBezTo>
                  <a:pt x="2702388" y="1113429"/>
                  <a:pt x="2736494" y="1100196"/>
                  <a:pt x="2770328" y="1073729"/>
                </a:cubicBezTo>
                <a:lnTo>
                  <a:pt x="2770328" y="1112610"/>
                </a:lnTo>
                <a:cubicBezTo>
                  <a:pt x="2794612" y="1105789"/>
                  <a:pt x="2822306" y="1102378"/>
                  <a:pt x="2853410" y="1102378"/>
                </a:cubicBezTo>
                <a:lnTo>
                  <a:pt x="3008528" y="1102378"/>
                </a:lnTo>
                <a:lnTo>
                  <a:pt x="3008528" y="1085598"/>
                </a:lnTo>
                <a:lnTo>
                  <a:pt x="2956548" y="1085598"/>
                </a:lnTo>
                <a:close/>
                <a:moveTo>
                  <a:pt x="0" y="0"/>
                </a:moveTo>
                <a:lnTo>
                  <a:pt x="5692316" y="0"/>
                </a:lnTo>
                <a:lnTo>
                  <a:pt x="5692316"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600" dirty="0">
              <a:solidFill>
                <a:schemeClr val="bg1"/>
              </a:solidFill>
              <a:latin typeface="Bodoni MT Black" panose="02070A03080606020203" pitchFamily="18" charset="0"/>
            </a:endParaRPr>
          </a:p>
        </p:txBody>
      </p:sp>
    </p:spTree>
    <p:extLst>
      <p:ext uri="{BB962C8B-B14F-4D97-AF65-F5344CB8AC3E}">
        <p14:creationId xmlns:p14="http://schemas.microsoft.com/office/powerpoint/2010/main" val="99660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29C56-1506-462B-87C9-B9337BF3C571}"/>
              </a:ext>
            </a:extLst>
          </p:cNvPr>
          <p:cNvSpPr txBox="1"/>
          <p:nvPr/>
        </p:nvSpPr>
        <p:spPr>
          <a:xfrm>
            <a:off x="13786339" y="-3071447"/>
            <a:ext cx="9425353" cy="1477328"/>
          </a:xfrm>
          <a:prstGeom prst="rect">
            <a:avLst/>
          </a:prstGeom>
          <a:noFill/>
        </p:spPr>
        <p:txBody>
          <a:bodyPr wrap="square" rtlCol="0">
            <a:spAutoFit/>
          </a:bodyPr>
          <a:lstStyle/>
          <a:p>
            <a:r>
              <a:rPr lang="en-IN" sz="9000" dirty="0">
                <a:latin typeface="Bodoni MT Black" panose="02070A03080606020203" pitchFamily="18" charset="0"/>
              </a:rPr>
              <a:t>Model Building</a:t>
            </a:r>
          </a:p>
        </p:txBody>
      </p:sp>
      <p:cxnSp>
        <p:nvCxnSpPr>
          <p:cNvPr id="7" name="Straight Connector 6">
            <a:extLst>
              <a:ext uri="{FF2B5EF4-FFF2-40B4-BE49-F238E27FC236}">
                <a16:creationId xmlns:a16="http://schemas.microsoft.com/office/drawing/2014/main" id="{6180379A-2CC8-4C27-BA21-B749FDCF4E99}"/>
              </a:ext>
            </a:extLst>
          </p:cNvPr>
          <p:cNvCxnSpPr>
            <a:stCxn id="4" idx="2"/>
          </p:cNvCxnSpPr>
          <p:nvPr/>
        </p:nvCxnSpPr>
        <p:spPr>
          <a:xfrm>
            <a:off x="18499016" y="-1594119"/>
            <a:ext cx="6826" cy="1332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74B0ED-7CD4-436F-9408-96DDF65EF7CE}"/>
              </a:ext>
            </a:extLst>
          </p:cNvPr>
          <p:cNvCxnSpPr>
            <a:cxnSpLocks/>
          </p:cNvCxnSpPr>
          <p:nvPr/>
        </p:nvCxnSpPr>
        <p:spPr>
          <a:xfrm>
            <a:off x="13551877" y="0"/>
            <a:ext cx="82999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C46C0-346D-4EDB-9798-88F2C54381C5}"/>
              </a:ext>
            </a:extLst>
          </p:cNvPr>
          <p:cNvCxnSpPr/>
          <p:nvPr/>
        </p:nvCxnSpPr>
        <p:spPr>
          <a:xfrm>
            <a:off x="18264553" y="3499325"/>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2295C-179E-4B59-BAA4-95D01902B28F}"/>
              </a:ext>
            </a:extLst>
          </p:cNvPr>
          <p:cNvCxnSpPr/>
          <p:nvPr/>
        </p:nvCxnSpPr>
        <p:spPr>
          <a:xfrm>
            <a:off x="18880980" y="1992923"/>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281451-F427-4F72-894B-147C24655873}"/>
              </a:ext>
            </a:extLst>
          </p:cNvPr>
          <p:cNvCxnSpPr/>
          <p:nvPr/>
        </p:nvCxnSpPr>
        <p:spPr>
          <a:xfrm>
            <a:off x="18686585" y="1168881"/>
            <a:ext cx="0" cy="8240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A82634-C062-4E02-88B6-4A3914959391}"/>
              </a:ext>
            </a:extLst>
          </p:cNvPr>
          <p:cNvSpPr txBox="1"/>
          <p:nvPr/>
        </p:nvSpPr>
        <p:spPr>
          <a:xfrm>
            <a:off x="11230707" y="-238026"/>
            <a:ext cx="8476665" cy="1015663"/>
          </a:xfrm>
          <a:prstGeom prst="rect">
            <a:avLst/>
          </a:prstGeom>
          <a:noFill/>
        </p:spPr>
        <p:txBody>
          <a:bodyPr wrap="square" rtlCol="0">
            <a:spAutoFit/>
          </a:bodyPr>
          <a:lstStyle/>
          <a:p>
            <a:pPr algn="ctr"/>
            <a:r>
              <a:rPr lang="en-IN" sz="6000" dirty="0">
                <a:latin typeface="Bodoni MT" panose="02070603080606020203" pitchFamily="18" charset="0"/>
              </a:rPr>
              <a:t>Logistic Regression</a:t>
            </a:r>
          </a:p>
        </p:txBody>
      </p:sp>
      <p:sp>
        <p:nvSpPr>
          <p:cNvPr id="22" name="TextBox 21">
            <a:extLst>
              <a:ext uri="{FF2B5EF4-FFF2-40B4-BE49-F238E27FC236}">
                <a16:creationId xmlns:a16="http://schemas.microsoft.com/office/drawing/2014/main" id="{E7D94155-147C-428D-8C9A-07EADCA40E79}"/>
              </a:ext>
            </a:extLst>
          </p:cNvPr>
          <p:cNvSpPr txBox="1"/>
          <p:nvPr/>
        </p:nvSpPr>
        <p:spPr>
          <a:xfrm>
            <a:off x="-15687602" y="-4317439"/>
            <a:ext cx="4111450" cy="1938992"/>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sp>
        <p:nvSpPr>
          <p:cNvPr id="25" name="TextBox 24">
            <a:extLst>
              <a:ext uri="{FF2B5EF4-FFF2-40B4-BE49-F238E27FC236}">
                <a16:creationId xmlns:a16="http://schemas.microsoft.com/office/drawing/2014/main" id="{DEF1A893-ECB3-4468-920A-0C5E794F32C0}"/>
              </a:ext>
            </a:extLst>
          </p:cNvPr>
          <p:cNvSpPr txBox="1"/>
          <p:nvPr/>
        </p:nvSpPr>
        <p:spPr>
          <a:xfrm>
            <a:off x="13188442" y="3727753"/>
            <a:ext cx="4111450" cy="1938992"/>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3074" name="Picture 2" descr="Machine Learning- Logistic Regression Algorithm">
            <a:extLst>
              <a:ext uri="{FF2B5EF4-FFF2-40B4-BE49-F238E27FC236}">
                <a16:creationId xmlns:a16="http://schemas.microsoft.com/office/drawing/2014/main" id="{D73C6968-AD46-4E59-AFC0-07F3562DE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7952" y="4049054"/>
            <a:ext cx="9690294" cy="6857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B065A7-1CC2-4BE8-B00F-34452DF9BB27}"/>
              </a:ext>
            </a:extLst>
          </p:cNvPr>
          <p:cNvSpPr txBox="1"/>
          <p:nvPr/>
        </p:nvSpPr>
        <p:spPr>
          <a:xfrm>
            <a:off x="18395777" y="-1280233"/>
            <a:ext cx="5576364" cy="3046988"/>
          </a:xfrm>
          <a:prstGeom prst="rect">
            <a:avLst/>
          </a:prstGeom>
          <a:noFill/>
        </p:spPr>
        <p:txBody>
          <a:bodyPr wrap="square" rtlCol="0">
            <a:spAutoFit/>
          </a:bodyPr>
          <a:lstStyle/>
          <a:p>
            <a:r>
              <a:rPr lang="en-US" sz="2400" dirty="0">
                <a:latin typeface="Bodoni MT" panose="02070603080606020203" pitchFamily="18" charset="0"/>
              </a:rPr>
              <a:t>Logistic regression is a type of supervised machine learning algorithm used for binary classification problems, where the target variable is a binary outcome (0 or 1). It's an extension of linear regression, but instead of predicting a continuous value, it predicts the probability of the binary outcome. </a:t>
            </a:r>
            <a:endParaRPr lang="en-IN" sz="2400" dirty="0">
              <a:latin typeface="Bodoni MT" panose="02070603080606020203" pitchFamily="18" charset="0"/>
            </a:endParaRPr>
          </a:p>
        </p:txBody>
      </p:sp>
      <p:sp>
        <p:nvSpPr>
          <p:cNvPr id="3" name="TextBox 2">
            <a:extLst>
              <a:ext uri="{FF2B5EF4-FFF2-40B4-BE49-F238E27FC236}">
                <a16:creationId xmlns:a16="http://schemas.microsoft.com/office/drawing/2014/main" id="{665BCE18-1B96-4E5E-AB1B-2AB37EF104B5}"/>
              </a:ext>
            </a:extLst>
          </p:cNvPr>
          <p:cNvSpPr txBox="1"/>
          <p:nvPr/>
        </p:nvSpPr>
        <p:spPr>
          <a:xfrm>
            <a:off x="8859727" y="760052"/>
            <a:ext cx="2821012" cy="1938992"/>
          </a:xfrm>
          <a:prstGeom prst="rect">
            <a:avLst/>
          </a:prstGeom>
          <a:noFill/>
        </p:spPr>
        <p:txBody>
          <a:bodyPr wrap="square" rtlCol="0">
            <a:spAutoFit/>
          </a:bodyPr>
          <a:lstStyle/>
          <a:p>
            <a:pPr algn="ctr"/>
            <a:r>
              <a:rPr lang="en-IN" sz="6000" dirty="0">
                <a:latin typeface="Bodoni MT" panose="02070603080606020203" pitchFamily="18" charset="0"/>
              </a:rPr>
              <a:t>Code Snippet</a:t>
            </a:r>
          </a:p>
        </p:txBody>
      </p:sp>
      <p:pic>
        <p:nvPicPr>
          <p:cNvPr id="5" name="Picture 4">
            <a:extLst>
              <a:ext uri="{FF2B5EF4-FFF2-40B4-BE49-F238E27FC236}">
                <a16:creationId xmlns:a16="http://schemas.microsoft.com/office/drawing/2014/main" id="{20F7A76F-2F7A-4B15-841D-04D60F390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71" y="290806"/>
            <a:ext cx="8135485" cy="5877745"/>
          </a:xfrm>
          <a:prstGeom prst="rect">
            <a:avLst/>
          </a:prstGeom>
        </p:spPr>
      </p:pic>
      <p:pic>
        <p:nvPicPr>
          <p:cNvPr id="4098" name="Picture 2" descr="Logistic Regression">
            <a:extLst>
              <a:ext uri="{FF2B5EF4-FFF2-40B4-BE49-F238E27FC236}">
                <a16:creationId xmlns:a16="http://schemas.microsoft.com/office/drawing/2014/main" id="{B7EF7315-A59C-45FA-BD41-4A70E18B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484" y="2982346"/>
            <a:ext cx="7305958" cy="40160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s. Random forests is a powerful machine… | by Dr. Roi Yehoshua  | Medium">
            <a:extLst>
              <a:ext uri="{FF2B5EF4-FFF2-40B4-BE49-F238E27FC236}">
                <a16:creationId xmlns:a16="http://schemas.microsoft.com/office/drawing/2014/main" id="{034AA516-15A8-4D06-A1E7-9A445200E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9867" y="-7396997"/>
            <a:ext cx="11137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246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BCE18-1B96-4E5E-AB1B-2AB37EF104B5}"/>
              </a:ext>
            </a:extLst>
          </p:cNvPr>
          <p:cNvSpPr txBox="1"/>
          <p:nvPr/>
        </p:nvSpPr>
        <p:spPr>
          <a:xfrm>
            <a:off x="16128035" y="-3038225"/>
            <a:ext cx="2821012" cy="1938992"/>
          </a:xfrm>
          <a:prstGeom prst="rect">
            <a:avLst/>
          </a:prstGeom>
          <a:noFill/>
        </p:spPr>
        <p:txBody>
          <a:bodyPr wrap="square" rtlCol="0">
            <a:spAutoFit/>
          </a:bodyPr>
          <a:lstStyle/>
          <a:p>
            <a:pPr algn="ctr"/>
            <a:r>
              <a:rPr lang="en-IN" sz="6000" dirty="0">
                <a:latin typeface="Bodoni MT" panose="02070603080606020203" pitchFamily="18" charset="0"/>
              </a:rPr>
              <a:t>Code Snippet</a:t>
            </a:r>
          </a:p>
        </p:txBody>
      </p:sp>
      <p:pic>
        <p:nvPicPr>
          <p:cNvPr id="5" name="Picture 4">
            <a:extLst>
              <a:ext uri="{FF2B5EF4-FFF2-40B4-BE49-F238E27FC236}">
                <a16:creationId xmlns:a16="http://schemas.microsoft.com/office/drawing/2014/main" id="{20F7A76F-2F7A-4B15-841D-04D60F390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8917" y="0"/>
            <a:ext cx="8135485" cy="5877745"/>
          </a:xfrm>
          <a:prstGeom prst="rect">
            <a:avLst/>
          </a:prstGeom>
        </p:spPr>
      </p:pic>
      <p:pic>
        <p:nvPicPr>
          <p:cNvPr id="4098" name="Picture 2" descr="Logistic Regression">
            <a:extLst>
              <a:ext uri="{FF2B5EF4-FFF2-40B4-BE49-F238E27FC236}">
                <a16:creationId xmlns:a16="http://schemas.microsoft.com/office/drawing/2014/main" id="{B7EF7315-A59C-45FA-BD41-4A70E18B6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592" y="-9735575"/>
            <a:ext cx="7305958" cy="40160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s. Random forests is a powerful machine… | by Dr. Roi Yehoshua  | Medium">
            <a:extLst>
              <a:ext uri="{FF2B5EF4-FFF2-40B4-BE49-F238E27FC236}">
                <a16:creationId xmlns:a16="http://schemas.microsoft.com/office/drawing/2014/main" id="{034AA516-15A8-4D06-A1E7-9A445200E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339" y="886331"/>
            <a:ext cx="8692389" cy="535221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7D94155-147C-428D-8C9A-07EADCA40E79}"/>
              </a:ext>
            </a:extLst>
          </p:cNvPr>
          <p:cNvSpPr txBox="1"/>
          <p:nvPr/>
        </p:nvSpPr>
        <p:spPr>
          <a:xfrm>
            <a:off x="0" y="254561"/>
            <a:ext cx="5767754" cy="1015663"/>
          </a:xfrm>
          <a:prstGeom prst="rect">
            <a:avLst/>
          </a:prstGeom>
          <a:noFill/>
        </p:spPr>
        <p:txBody>
          <a:bodyPr wrap="square" rtlCol="0">
            <a:spAutoFit/>
          </a:bodyPr>
          <a:lstStyle/>
          <a:p>
            <a:pPr algn="ctr"/>
            <a:r>
              <a:rPr lang="en-IN" sz="6000" dirty="0">
                <a:latin typeface="Bodoni MT" panose="02070603080606020203" pitchFamily="18" charset="0"/>
              </a:rPr>
              <a:t>Random Forest</a:t>
            </a:r>
          </a:p>
        </p:txBody>
      </p:sp>
      <p:sp>
        <p:nvSpPr>
          <p:cNvPr id="19" name="TextBox 18">
            <a:extLst>
              <a:ext uri="{FF2B5EF4-FFF2-40B4-BE49-F238E27FC236}">
                <a16:creationId xmlns:a16="http://schemas.microsoft.com/office/drawing/2014/main" id="{31DB556A-9646-4D83-B3A9-EE32CECB35CF}"/>
              </a:ext>
            </a:extLst>
          </p:cNvPr>
          <p:cNvSpPr txBox="1"/>
          <p:nvPr/>
        </p:nvSpPr>
        <p:spPr>
          <a:xfrm>
            <a:off x="153912" y="1703901"/>
            <a:ext cx="5942088" cy="4524315"/>
          </a:xfrm>
          <a:prstGeom prst="rect">
            <a:avLst/>
          </a:prstGeom>
          <a:noFill/>
        </p:spPr>
        <p:txBody>
          <a:bodyPr wrap="square">
            <a:spAutoFit/>
          </a:bodyPr>
          <a:lstStyle/>
          <a:p>
            <a:r>
              <a:rPr lang="en-IN" sz="2400" dirty="0">
                <a:latin typeface="Bodoni MT" panose="02070603080606020203" pitchFamily="18" charset="0"/>
              </a:rPr>
              <a:t>Random Forest is a supervised learning algorithm that combines multiple decision trees to improve the accuracy and robustness of predictions. It is a popular ensemble learning method that is widely used in classification and regression tasks. Random Forests enhance accuracy and robustness through ensemble learning, resist overfitting, highlight feature importance, handle missing values, scale well with large datasets, and are versatile for both classification and regression.</a:t>
            </a:r>
          </a:p>
        </p:txBody>
      </p:sp>
    </p:spTree>
    <p:extLst>
      <p:ext uri="{BB962C8B-B14F-4D97-AF65-F5344CB8AC3E}">
        <p14:creationId xmlns:p14="http://schemas.microsoft.com/office/powerpoint/2010/main" val="4003304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98229-2275-4E26-AC44-1A64725A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68" y="1618136"/>
            <a:ext cx="6563641" cy="4353533"/>
          </a:xfrm>
          <a:prstGeom prst="rect">
            <a:avLst/>
          </a:prstGeom>
        </p:spPr>
      </p:pic>
      <p:sp>
        <p:nvSpPr>
          <p:cNvPr id="3" name="TextBox 2">
            <a:extLst>
              <a:ext uri="{FF2B5EF4-FFF2-40B4-BE49-F238E27FC236}">
                <a16:creationId xmlns:a16="http://schemas.microsoft.com/office/drawing/2014/main" id="{665BCE18-1B96-4E5E-AB1B-2AB37EF104B5}"/>
              </a:ext>
            </a:extLst>
          </p:cNvPr>
          <p:cNvSpPr txBox="1"/>
          <p:nvPr/>
        </p:nvSpPr>
        <p:spPr>
          <a:xfrm>
            <a:off x="53002" y="111625"/>
            <a:ext cx="4998481" cy="1015663"/>
          </a:xfrm>
          <a:prstGeom prst="rect">
            <a:avLst/>
          </a:prstGeom>
          <a:noFill/>
        </p:spPr>
        <p:txBody>
          <a:bodyPr wrap="square" rtlCol="0">
            <a:spAutoFit/>
          </a:bodyPr>
          <a:lstStyle/>
          <a:p>
            <a:pPr algn="ctr"/>
            <a:r>
              <a:rPr lang="en-IN" sz="6000" dirty="0">
                <a:latin typeface="Bodoni MT" panose="02070603080606020203" pitchFamily="18" charset="0"/>
              </a:rPr>
              <a:t>Code Snippet</a:t>
            </a:r>
          </a:p>
        </p:txBody>
      </p:sp>
      <p:pic>
        <p:nvPicPr>
          <p:cNvPr id="5" name="Picture 4">
            <a:extLst>
              <a:ext uri="{FF2B5EF4-FFF2-40B4-BE49-F238E27FC236}">
                <a16:creationId xmlns:a16="http://schemas.microsoft.com/office/drawing/2014/main" id="{20F7A76F-2F7A-4B15-841D-04D60F390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8917" y="0"/>
            <a:ext cx="8135485" cy="5877745"/>
          </a:xfrm>
          <a:prstGeom prst="rect">
            <a:avLst/>
          </a:prstGeom>
        </p:spPr>
      </p:pic>
      <p:pic>
        <p:nvPicPr>
          <p:cNvPr id="4098" name="Picture 2" descr="Logistic Regression">
            <a:extLst>
              <a:ext uri="{FF2B5EF4-FFF2-40B4-BE49-F238E27FC236}">
                <a16:creationId xmlns:a16="http://schemas.microsoft.com/office/drawing/2014/main" id="{B7EF7315-A59C-45FA-BD41-4A70E18B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592" y="-9735575"/>
            <a:ext cx="7305958" cy="40160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s. Random forests is a powerful machine… | by Dr. Roi Yehoshua  | Medium">
            <a:extLst>
              <a:ext uri="{FF2B5EF4-FFF2-40B4-BE49-F238E27FC236}">
                <a16:creationId xmlns:a16="http://schemas.microsoft.com/office/drawing/2014/main" id="{034AA516-15A8-4D06-A1E7-9A445200E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8302" y="1299195"/>
            <a:ext cx="8106426" cy="499141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7D94155-147C-428D-8C9A-07EADCA40E79}"/>
              </a:ext>
            </a:extLst>
          </p:cNvPr>
          <p:cNvSpPr txBox="1"/>
          <p:nvPr/>
        </p:nvSpPr>
        <p:spPr>
          <a:xfrm>
            <a:off x="-6875857" y="-904038"/>
            <a:ext cx="5767754" cy="1015663"/>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sp>
        <p:nvSpPr>
          <p:cNvPr id="19" name="TextBox 18">
            <a:extLst>
              <a:ext uri="{FF2B5EF4-FFF2-40B4-BE49-F238E27FC236}">
                <a16:creationId xmlns:a16="http://schemas.microsoft.com/office/drawing/2014/main" id="{31DB556A-9646-4D83-B3A9-EE32CECB35CF}"/>
              </a:ext>
            </a:extLst>
          </p:cNvPr>
          <p:cNvSpPr txBox="1"/>
          <p:nvPr/>
        </p:nvSpPr>
        <p:spPr>
          <a:xfrm>
            <a:off x="14924989" y="-7513782"/>
            <a:ext cx="5942088" cy="4524315"/>
          </a:xfrm>
          <a:prstGeom prst="rect">
            <a:avLst/>
          </a:prstGeom>
          <a:noFill/>
        </p:spPr>
        <p:txBody>
          <a:bodyPr wrap="square">
            <a:spAutoFit/>
          </a:bodyPr>
          <a:lstStyle/>
          <a:p>
            <a:r>
              <a:rPr lang="en-IN" sz="2400" dirty="0">
                <a:latin typeface="Bodoni MT" panose="02070603080606020203" pitchFamily="18" charset="0"/>
              </a:rPr>
              <a:t>Random Forest is a supervised learning algorithm that combines multiple decision trees to improve the accuracy and robustness of predictions. It is a popular ensemble learning method that is widely used in classification and regression tasks. Random Forests enhance accuracy and robustness through ensemble learning, resist overfitting, highlight feature importance, handle missing values, scale well with large datasets, and are versatile for both classification and regression.</a:t>
            </a:r>
          </a:p>
        </p:txBody>
      </p:sp>
      <p:pic>
        <p:nvPicPr>
          <p:cNvPr id="5122" name="Picture 2" descr="An Introduction to Decision Trees for Machine Learning - The Data Scientist">
            <a:extLst>
              <a:ext uri="{FF2B5EF4-FFF2-40B4-BE49-F238E27FC236}">
                <a16:creationId xmlns:a16="http://schemas.microsoft.com/office/drawing/2014/main" id="{DFAF4752-6957-497F-8838-1FB29CF197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1745" y="-7894320"/>
            <a:ext cx="10812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03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98229-2275-4E26-AC44-1A64725A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099" y="2504467"/>
            <a:ext cx="6563641" cy="4353533"/>
          </a:xfrm>
          <a:prstGeom prst="rect">
            <a:avLst/>
          </a:prstGeom>
        </p:spPr>
      </p:pic>
      <p:sp>
        <p:nvSpPr>
          <p:cNvPr id="3" name="TextBox 2">
            <a:extLst>
              <a:ext uri="{FF2B5EF4-FFF2-40B4-BE49-F238E27FC236}">
                <a16:creationId xmlns:a16="http://schemas.microsoft.com/office/drawing/2014/main" id="{665BCE18-1B96-4E5E-AB1B-2AB37EF104B5}"/>
              </a:ext>
            </a:extLst>
          </p:cNvPr>
          <p:cNvSpPr txBox="1"/>
          <p:nvPr/>
        </p:nvSpPr>
        <p:spPr>
          <a:xfrm>
            <a:off x="9951618" y="-5749137"/>
            <a:ext cx="4998481" cy="1015663"/>
          </a:xfrm>
          <a:prstGeom prst="rect">
            <a:avLst/>
          </a:prstGeom>
          <a:noFill/>
        </p:spPr>
        <p:txBody>
          <a:bodyPr wrap="square" rtlCol="0">
            <a:spAutoFit/>
          </a:bodyPr>
          <a:lstStyle/>
          <a:p>
            <a:pPr algn="ctr"/>
            <a:r>
              <a:rPr lang="en-IN" sz="6000" dirty="0">
                <a:latin typeface="Bodoni MT" panose="02070603080606020203" pitchFamily="18" charset="0"/>
              </a:rPr>
              <a:t>Code Snippet</a:t>
            </a:r>
          </a:p>
        </p:txBody>
      </p:sp>
      <p:pic>
        <p:nvPicPr>
          <p:cNvPr id="4100" name="Picture 4" descr="Random Forests. Random forests is a powerful machine… | by Dr. Roi Yehoshua  | Medium">
            <a:extLst>
              <a:ext uri="{FF2B5EF4-FFF2-40B4-BE49-F238E27FC236}">
                <a16:creationId xmlns:a16="http://schemas.microsoft.com/office/drawing/2014/main" id="{034AA516-15A8-4D06-A1E7-9A445200E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425" y="-3864126"/>
            <a:ext cx="8106426" cy="499141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7D94155-147C-428D-8C9A-07EADCA40E79}"/>
              </a:ext>
            </a:extLst>
          </p:cNvPr>
          <p:cNvSpPr txBox="1"/>
          <p:nvPr/>
        </p:nvSpPr>
        <p:spPr>
          <a:xfrm>
            <a:off x="2666727" y="0"/>
            <a:ext cx="5767754" cy="1015663"/>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5122" name="Picture 2" descr="An Introduction to Decision Trees for Machine Learning - The Data Scientist">
            <a:extLst>
              <a:ext uri="{FF2B5EF4-FFF2-40B4-BE49-F238E27FC236}">
                <a16:creationId xmlns:a16="http://schemas.microsoft.com/office/drawing/2014/main" id="{DFAF4752-6957-497F-8838-1FB29CF19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98" y="1127288"/>
            <a:ext cx="8618355" cy="5466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4AD96C-51B0-43DA-965A-AEA99DBA4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7872" y="1856700"/>
            <a:ext cx="5906324" cy="4410691"/>
          </a:xfrm>
          <a:prstGeom prst="rect">
            <a:avLst/>
          </a:prstGeom>
        </p:spPr>
      </p:pic>
    </p:spTree>
    <p:extLst>
      <p:ext uri="{BB962C8B-B14F-4D97-AF65-F5344CB8AC3E}">
        <p14:creationId xmlns:p14="http://schemas.microsoft.com/office/powerpoint/2010/main" val="352260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98229-2275-4E26-AC44-1A64725A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099" y="2504467"/>
            <a:ext cx="6563641" cy="4353533"/>
          </a:xfrm>
          <a:prstGeom prst="rect">
            <a:avLst/>
          </a:prstGeom>
        </p:spPr>
      </p:pic>
      <p:sp>
        <p:nvSpPr>
          <p:cNvPr id="3" name="TextBox 2">
            <a:extLst>
              <a:ext uri="{FF2B5EF4-FFF2-40B4-BE49-F238E27FC236}">
                <a16:creationId xmlns:a16="http://schemas.microsoft.com/office/drawing/2014/main" id="{665BCE18-1B96-4E5E-AB1B-2AB37EF104B5}"/>
              </a:ext>
            </a:extLst>
          </p:cNvPr>
          <p:cNvSpPr txBox="1"/>
          <p:nvPr/>
        </p:nvSpPr>
        <p:spPr>
          <a:xfrm>
            <a:off x="87650" y="887204"/>
            <a:ext cx="4368795" cy="1938992"/>
          </a:xfrm>
          <a:prstGeom prst="rect">
            <a:avLst/>
          </a:prstGeom>
          <a:noFill/>
        </p:spPr>
        <p:txBody>
          <a:bodyPr wrap="square" rtlCol="0">
            <a:spAutoFit/>
          </a:bodyPr>
          <a:lstStyle/>
          <a:p>
            <a:r>
              <a:rPr lang="en-IN" sz="6000" dirty="0">
                <a:latin typeface="Bodoni MT" panose="02070603080606020203" pitchFamily="18" charset="0"/>
              </a:rPr>
              <a:t>Code Snippet</a:t>
            </a:r>
          </a:p>
        </p:txBody>
      </p:sp>
      <p:pic>
        <p:nvPicPr>
          <p:cNvPr id="4100" name="Picture 4" descr="Random Forests. Random forests is a powerful machine… | by Dr. Roi Yehoshua  | Medium">
            <a:extLst>
              <a:ext uri="{FF2B5EF4-FFF2-40B4-BE49-F238E27FC236}">
                <a16:creationId xmlns:a16="http://schemas.microsoft.com/office/drawing/2014/main" id="{034AA516-15A8-4D06-A1E7-9A445200E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425" y="-3864126"/>
            <a:ext cx="8106426" cy="499141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E7D94155-147C-428D-8C9A-07EADCA40E79}"/>
              </a:ext>
            </a:extLst>
          </p:cNvPr>
          <p:cNvSpPr txBox="1"/>
          <p:nvPr/>
        </p:nvSpPr>
        <p:spPr>
          <a:xfrm>
            <a:off x="2666727" y="0"/>
            <a:ext cx="5767754" cy="1015663"/>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5122" name="Picture 2" descr="An Introduction to Decision Trees for Machine Learning - The Data Scientist">
            <a:extLst>
              <a:ext uri="{FF2B5EF4-FFF2-40B4-BE49-F238E27FC236}">
                <a16:creationId xmlns:a16="http://schemas.microsoft.com/office/drawing/2014/main" id="{DFAF4752-6957-497F-8838-1FB29CF197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1559" y="-2961880"/>
            <a:ext cx="8618355" cy="5466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4AD96C-51B0-43DA-965A-AEA99DBA4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677" y="1223654"/>
            <a:ext cx="7244445" cy="5409965"/>
          </a:xfrm>
          <a:prstGeom prst="rect">
            <a:avLst/>
          </a:prstGeom>
        </p:spPr>
      </p:pic>
      <p:sp>
        <p:nvSpPr>
          <p:cNvPr id="2" name="TextBox 1">
            <a:extLst>
              <a:ext uri="{FF2B5EF4-FFF2-40B4-BE49-F238E27FC236}">
                <a16:creationId xmlns:a16="http://schemas.microsoft.com/office/drawing/2014/main" id="{B4C3159C-EF77-4F42-894A-4153A75DBBB8}"/>
              </a:ext>
            </a:extLst>
          </p:cNvPr>
          <p:cNvSpPr txBox="1"/>
          <p:nvPr/>
        </p:nvSpPr>
        <p:spPr>
          <a:xfrm>
            <a:off x="-10339754" y="-2568748"/>
            <a:ext cx="8106426" cy="1246495"/>
          </a:xfrm>
          <a:prstGeom prst="rect">
            <a:avLst/>
          </a:prstGeom>
          <a:noFill/>
        </p:spPr>
        <p:txBody>
          <a:bodyPr wrap="square" rtlCol="0">
            <a:spAutoFit/>
          </a:bodyPr>
          <a:lstStyle/>
          <a:p>
            <a:r>
              <a:rPr lang="en-IN" sz="7500" dirty="0">
                <a:latin typeface="Bodoni MT Black" panose="02070A03080606020203" pitchFamily="18" charset="0"/>
              </a:rPr>
              <a:t>Key Differences</a:t>
            </a:r>
          </a:p>
        </p:txBody>
      </p:sp>
    </p:spTree>
    <p:extLst>
      <p:ext uri="{BB962C8B-B14F-4D97-AF65-F5344CB8AC3E}">
        <p14:creationId xmlns:p14="http://schemas.microsoft.com/office/powerpoint/2010/main" val="271296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BCE18-1B96-4E5E-AB1B-2AB37EF104B5}"/>
              </a:ext>
            </a:extLst>
          </p:cNvPr>
          <p:cNvSpPr txBox="1"/>
          <p:nvPr/>
        </p:nvSpPr>
        <p:spPr>
          <a:xfrm>
            <a:off x="12467220" y="-3884493"/>
            <a:ext cx="4368795" cy="1938992"/>
          </a:xfrm>
          <a:prstGeom prst="rect">
            <a:avLst/>
          </a:prstGeom>
          <a:noFill/>
        </p:spPr>
        <p:txBody>
          <a:bodyPr wrap="square" rtlCol="0">
            <a:spAutoFit/>
          </a:bodyPr>
          <a:lstStyle/>
          <a:p>
            <a:r>
              <a:rPr lang="en-IN" sz="6000" dirty="0">
                <a:latin typeface="Bodoni MT" panose="02070603080606020203" pitchFamily="18" charset="0"/>
              </a:rPr>
              <a:t>Code Snippet</a:t>
            </a:r>
          </a:p>
        </p:txBody>
      </p:sp>
      <p:sp>
        <p:nvSpPr>
          <p:cNvPr id="22" name="TextBox 21">
            <a:extLst>
              <a:ext uri="{FF2B5EF4-FFF2-40B4-BE49-F238E27FC236}">
                <a16:creationId xmlns:a16="http://schemas.microsoft.com/office/drawing/2014/main" id="{E7D94155-147C-428D-8C9A-07EADCA40E79}"/>
              </a:ext>
            </a:extLst>
          </p:cNvPr>
          <p:cNvSpPr txBox="1"/>
          <p:nvPr/>
        </p:nvSpPr>
        <p:spPr>
          <a:xfrm>
            <a:off x="13287835" y="-2961164"/>
            <a:ext cx="5767754" cy="1015663"/>
          </a:xfrm>
          <a:prstGeom prst="rect">
            <a:avLst/>
          </a:prstGeom>
          <a:noFill/>
        </p:spPr>
        <p:txBody>
          <a:bodyPr wrap="square" rtlCol="0">
            <a:spAutoFit/>
          </a:bodyPr>
          <a:lstStyle/>
          <a:p>
            <a:pPr algn="ctr"/>
            <a:r>
              <a:rPr lang="en-IN" sz="6000" dirty="0">
                <a:latin typeface="Bodoni MT" panose="02070603080606020203" pitchFamily="18" charset="0"/>
              </a:rPr>
              <a:t>Decision Trees</a:t>
            </a:r>
          </a:p>
        </p:txBody>
      </p:sp>
      <p:pic>
        <p:nvPicPr>
          <p:cNvPr id="6" name="Picture 5">
            <a:extLst>
              <a:ext uri="{FF2B5EF4-FFF2-40B4-BE49-F238E27FC236}">
                <a16:creationId xmlns:a16="http://schemas.microsoft.com/office/drawing/2014/main" id="{B34AD96C-51B0-43DA-965A-AEA99DBA4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9400" y="-441023"/>
            <a:ext cx="7244445" cy="5409965"/>
          </a:xfrm>
          <a:prstGeom prst="rect">
            <a:avLst/>
          </a:prstGeom>
        </p:spPr>
      </p:pic>
      <p:sp>
        <p:nvSpPr>
          <p:cNvPr id="2" name="TextBox 1">
            <a:extLst>
              <a:ext uri="{FF2B5EF4-FFF2-40B4-BE49-F238E27FC236}">
                <a16:creationId xmlns:a16="http://schemas.microsoft.com/office/drawing/2014/main" id="{B4C3159C-EF77-4F42-894A-4153A75DBBB8}"/>
              </a:ext>
            </a:extLst>
          </p:cNvPr>
          <p:cNvSpPr txBox="1"/>
          <p:nvPr/>
        </p:nvSpPr>
        <p:spPr>
          <a:xfrm>
            <a:off x="2042787" y="0"/>
            <a:ext cx="8106426" cy="1246495"/>
          </a:xfrm>
          <a:prstGeom prst="rect">
            <a:avLst/>
          </a:prstGeom>
          <a:noFill/>
        </p:spPr>
        <p:txBody>
          <a:bodyPr wrap="square" rtlCol="0">
            <a:spAutoFit/>
          </a:bodyPr>
          <a:lstStyle/>
          <a:p>
            <a:r>
              <a:rPr lang="en-IN" sz="7500" dirty="0">
                <a:latin typeface="Bodoni MT Black" panose="02070A03080606020203" pitchFamily="18" charset="0"/>
              </a:rPr>
              <a:t>Key Differences</a:t>
            </a:r>
          </a:p>
        </p:txBody>
      </p:sp>
      <p:graphicFrame>
        <p:nvGraphicFramePr>
          <p:cNvPr id="5" name="Table 6">
            <a:extLst>
              <a:ext uri="{FF2B5EF4-FFF2-40B4-BE49-F238E27FC236}">
                <a16:creationId xmlns:a16="http://schemas.microsoft.com/office/drawing/2014/main" id="{9D449255-A034-441E-B860-702DFCCBD130}"/>
              </a:ext>
            </a:extLst>
          </p:cNvPr>
          <p:cNvGraphicFramePr>
            <a:graphicFrameLocks noGrp="1"/>
          </p:cNvGraphicFramePr>
          <p:nvPr>
            <p:extLst>
              <p:ext uri="{D42A27DB-BD31-4B8C-83A1-F6EECF244321}">
                <p14:modId xmlns:p14="http://schemas.microsoft.com/office/powerpoint/2010/main" val="251590315"/>
              </p:ext>
            </p:extLst>
          </p:nvPr>
        </p:nvGraphicFramePr>
        <p:xfrm>
          <a:off x="363415" y="1587666"/>
          <a:ext cx="11465170" cy="4693920"/>
        </p:xfrm>
        <a:graphic>
          <a:graphicData uri="http://schemas.openxmlformats.org/drawingml/2006/table">
            <a:tbl>
              <a:tblPr firstRow="1" bandRow="1">
                <a:tableStyleId>{5C22544A-7EE6-4342-B048-85BDC9FD1C3A}</a:tableStyleId>
              </a:tblPr>
              <a:tblGrid>
                <a:gridCol w="2372898">
                  <a:extLst>
                    <a:ext uri="{9D8B030D-6E8A-4147-A177-3AD203B41FA5}">
                      <a16:colId xmlns:a16="http://schemas.microsoft.com/office/drawing/2014/main" val="700774919"/>
                    </a:ext>
                  </a:extLst>
                </a:gridCol>
                <a:gridCol w="3546207">
                  <a:extLst>
                    <a:ext uri="{9D8B030D-6E8A-4147-A177-3AD203B41FA5}">
                      <a16:colId xmlns:a16="http://schemas.microsoft.com/office/drawing/2014/main" val="1013479036"/>
                    </a:ext>
                  </a:extLst>
                </a:gridCol>
                <a:gridCol w="2864818">
                  <a:extLst>
                    <a:ext uri="{9D8B030D-6E8A-4147-A177-3AD203B41FA5}">
                      <a16:colId xmlns:a16="http://schemas.microsoft.com/office/drawing/2014/main" val="290946386"/>
                    </a:ext>
                  </a:extLst>
                </a:gridCol>
                <a:gridCol w="2681247">
                  <a:extLst>
                    <a:ext uri="{9D8B030D-6E8A-4147-A177-3AD203B41FA5}">
                      <a16:colId xmlns:a16="http://schemas.microsoft.com/office/drawing/2014/main" val="4147782416"/>
                    </a:ext>
                  </a:extLst>
                </a:gridCol>
              </a:tblGrid>
              <a:tr h="0">
                <a:tc>
                  <a:txBody>
                    <a:bodyPr/>
                    <a:lstStyle/>
                    <a:p>
                      <a:r>
                        <a:rPr lang="en-IN" sz="3200" dirty="0">
                          <a:solidFill>
                            <a:schemeClr val="tx1"/>
                          </a:solidFill>
                          <a:latin typeface="Bodoni MT" panose="02070603080606020203" pitchFamily="18"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l" defTabSz="914400" rtl="0" eaLnBrk="1" latinLnBrk="0" hangingPunct="1"/>
                      <a:r>
                        <a:rPr lang="en-IN" sz="3200" b="1" kern="1200" dirty="0">
                          <a:solidFill>
                            <a:schemeClr val="tx1"/>
                          </a:solidFill>
                          <a:latin typeface="Bodoni MT" panose="02070603080606020203" pitchFamily="18" charset="0"/>
                          <a:ea typeface="+mn-ea"/>
                          <a:cs typeface="+mn-cs"/>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3200" dirty="0">
                          <a:solidFill>
                            <a:schemeClr val="tx1"/>
                          </a:solidFill>
                          <a:latin typeface="Bodoni MT" panose="02070603080606020203" pitchFamily="18"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3200" dirty="0">
                          <a:solidFill>
                            <a:schemeClr val="tx1"/>
                          </a:solidFill>
                          <a:latin typeface="Bodoni MT" panose="02070603080606020203" pitchFamily="18" charset="0"/>
                        </a:rPr>
                        <a:t>Decision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2219656"/>
                  </a:ext>
                </a:extLst>
              </a:tr>
              <a:tr h="597513">
                <a:tc>
                  <a:txBody>
                    <a:bodyPr/>
                    <a:lstStyle/>
                    <a:p>
                      <a:r>
                        <a:rPr lang="en-IN" sz="3600" dirty="0">
                          <a:latin typeface="Bodoni MT" panose="02070603080606020203" pitchFamily="18"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3600"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36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sz="3600"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9923196"/>
                  </a:ext>
                </a:extLst>
              </a:tr>
              <a:tr h="897262">
                <a:tc>
                  <a:txBody>
                    <a:bodyPr/>
                    <a:lstStyle/>
                    <a:p>
                      <a:r>
                        <a:rPr lang="en-IN" sz="3600" dirty="0">
                          <a:latin typeface="Bodoni MT" panose="02070603080606020203" pitchFamily="18" charset="0"/>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3200" dirty="0"/>
                        <a:t>(0) 84%                      (1)  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83%                      (1)  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81%                      (1)  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42158981"/>
                  </a:ext>
                </a:extLst>
              </a:tr>
              <a:tr h="885538">
                <a:tc>
                  <a:txBody>
                    <a:bodyPr/>
                    <a:lstStyle/>
                    <a:p>
                      <a:r>
                        <a:rPr lang="en-IN" sz="3600" dirty="0">
                          <a:latin typeface="Bodoni MT" panose="02070603080606020203" pitchFamily="18" charset="0"/>
                        </a:rPr>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3200" dirty="0"/>
                        <a:t>(0) 87%                      (1)  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86%                      (1)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80%                      (1)  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10246173"/>
                  </a:ext>
                </a:extLst>
              </a:tr>
              <a:tr h="597513">
                <a:tc>
                  <a:txBody>
                    <a:bodyPr/>
                    <a:lstStyle/>
                    <a:p>
                      <a:r>
                        <a:rPr lang="en-IN" sz="3600" dirty="0">
                          <a:latin typeface="Bodoni MT" panose="02070603080606020203" pitchFamily="18" charset="0"/>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(0) 90%                      (1)  61%</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90%                      (1) 60%</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mn-lt"/>
                          <a:ea typeface="+mn-ea"/>
                          <a:cs typeface="+mn-cs"/>
                        </a:rPr>
                        <a:t>(0) 78%                      (1)  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59505478"/>
                  </a:ext>
                </a:extLst>
              </a:tr>
            </a:tbl>
          </a:graphicData>
        </a:graphic>
      </p:graphicFrame>
      <p:sp>
        <p:nvSpPr>
          <p:cNvPr id="10" name="TextBox 9">
            <a:extLst>
              <a:ext uri="{FF2B5EF4-FFF2-40B4-BE49-F238E27FC236}">
                <a16:creationId xmlns:a16="http://schemas.microsoft.com/office/drawing/2014/main" id="{6380AE8A-1E4C-4517-A0C0-9C1A343BF5AC}"/>
              </a:ext>
            </a:extLst>
          </p:cNvPr>
          <p:cNvSpPr txBox="1"/>
          <p:nvPr/>
        </p:nvSpPr>
        <p:spPr>
          <a:xfrm>
            <a:off x="-10700196" y="464281"/>
            <a:ext cx="7488074" cy="2246769"/>
          </a:xfrm>
          <a:prstGeom prst="rect">
            <a:avLst/>
          </a:prstGeom>
          <a:noFill/>
        </p:spPr>
        <p:txBody>
          <a:bodyPr wrap="square" rtlCol="0">
            <a:spAutoFit/>
          </a:bodyPr>
          <a:lstStyle/>
          <a:p>
            <a:r>
              <a:rPr lang="en-IN" sz="7000" dirty="0">
                <a:latin typeface="Bodoni MT Black" panose="02070A03080606020203" pitchFamily="18" charset="0"/>
              </a:rPr>
              <a:t>Why Logistic Regression?</a:t>
            </a:r>
          </a:p>
        </p:txBody>
      </p:sp>
      <p:sp>
        <p:nvSpPr>
          <p:cNvPr id="7" name="Rectangle 1">
            <a:extLst>
              <a:ext uri="{FF2B5EF4-FFF2-40B4-BE49-F238E27FC236}">
                <a16:creationId xmlns:a16="http://schemas.microsoft.com/office/drawing/2014/main" id="{DF7CECD8-7922-4839-8938-6CD448DEADB1}"/>
              </a:ext>
            </a:extLst>
          </p:cNvPr>
          <p:cNvSpPr>
            <a:spLocks noChangeArrowheads="1"/>
          </p:cNvSpPr>
          <p:nvPr/>
        </p:nvSpPr>
        <p:spPr bwMode="auto">
          <a:xfrm>
            <a:off x="-11535509" y="-3227843"/>
            <a:ext cx="668215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odoni MT" panose="02070603080606020203" pitchFamily="18" charset="0"/>
              </a:rPr>
              <a:t>Logistic regression is ideal for telecom churn prediction because it effectively models the probability of a customer churning (a binary outcome) based on various factors like contract length, usage patterns, and demographics. Its interpretability allows for understanding the impact of different variables on churn likelihood, aiding targeted retention strategies.</a:t>
            </a:r>
            <a:endParaRPr kumimoji="0" lang="en-US" altLang="en-US" sz="2800" b="0" i="0" u="none" strike="noStrike" cap="none" normalizeH="0" baseline="0" dirty="0">
              <a:ln>
                <a:noFill/>
              </a:ln>
              <a:solidFill>
                <a:schemeClr val="tx1"/>
              </a:solidFill>
              <a:effectLst/>
              <a:latin typeface="Bodoni MT" panose="02070603080606020203" pitchFamily="18" charset="0"/>
            </a:endParaRPr>
          </a:p>
        </p:txBody>
      </p:sp>
    </p:spTree>
    <p:extLst>
      <p:ext uri="{BB962C8B-B14F-4D97-AF65-F5344CB8AC3E}">
        <p14:creationId xmlns:p14="http://schemas.microsoft.com/office/powerpoint/2010/main" val="342696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7CECD8-7922-4839-8938-6CD448DEADB1}"/>
              </a:ext>
            </a:extLst>
          </p:cNvPr>
          <p:cNvSpPr>
            <a:spLocks noChangeArrowheads="1"/>
          </p:cNvSpPr>
          <p:nvPr/>
        </p:nvSpPr>
        <p:spPr bwMode="auto">
          <a:xfrm>
            <a:off x="16087033" y="2736331"/>
            <a:ext cx="54160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1F1F"/>
                </a:solidFill>
                <a:effectLst/>
                <a:latin typeface="Bodoni MT" panose="02070603080606020203" pitchFamily="18" charset="0"/>
              </a:rPr>
              <a:t>Logistic regression is ideal for telecom churn prediction because it effectively models the probability of a customer churning (a binary outcome) based on various factors like contract length, usage patterns, and demographics. Its interpretability allows for understanding the impact of different variables on churn likelihood, aiding targeted retention strategies.</a:t>
            </a:r>
            <a:endParaRPr kumimoji="0" lang="en-US" altLang="en-US" sz="2400" b="0" i="0" u="none" strike="noStrike" cap="none" normalizeH="0" baseline="0" dirty="0">
              <a:ln>
                <a:noFill/>
              </a:ln>
              <a:solidFill>
                <a:schemeClr val="tx1"/>
              </a:solidFill>
              <a:effectLst/>
              <a:latin typeface="Bodoni MT" panose="02070603080606020203" pitchFamily="18" charset="0"/>
            </a:endParaRPr>
          </a:p>
        </p:txBody>
      </p:sp>
      <p:pic>
        <p:nvPicPr>
          <p:cNvPr id="8194" name="Picture 2" descr="Introduction to Logistic Regression | by Ayush Pant | Towards Data Science">
            <a:extLst>
              <a:ext uri="{FF2B5EF4-FFF2-40B4-BE49-F238E27FC236}">
                <a16:creationId xmlns:a16="http://schemas.microsoft.com/office/drawing/2014/main" id="{9701FAED-4B19-4467-B435-36AB4B414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554" y="5948972"/>
            <a:ext cx="6559013" cy="55861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380AE8A-1E4C-4517-A0C0-9C1A343BF5AC}"/>
              </a:ext>
            </a:extLst>
          </p:cNvPr>
          <p:cNvSpPr txBox="1"/>
          <p:nvPr/>
        </p:nvSpPr>
        <p:spPr>
          <a:xfrm>
            <a:off x="16087033" y="-4615925"/>
            <a:ext cx="7488074" cy="2246769"/>
          </a:xfrm>
          <a:prstGeom prst="rect">
            <a:avLst/>
          </a:prstGeom>
          <a:noFill/>
        </p:spPr>
        <p:txBody>
          <a:bodyPr wrap="square" rtlCol="0">
            <a:spAutoFit/>
          </a:bodyPr>
          <a:lstStyle/>
          <a:p>
            <a:r>
              <a:rPr lang="en-IN" sz="7000" dirty="0">
                <a:latin typeface="Bodoni MT Black" panose="02070A03080606020203" pitchFamily="18" charset="0"/>
              </a:rPr>
              <a:t>Why Logistic Regression?</a:t>
            </a:r>
          </a:p>
        </p:txBody>
      </p:sp>
      <p:pic>
        <p:nvPicPr>
          <p:cNvPr id="8196" name="Picture 4" descr="Guide on Hyperparameter Tuning and its Techniques">
            <a:extLst>
              <a:ext uri="{FF2B5EF4-FFF2-40B4-BE49-F238E27FC236}">
                <a16:creationId xmlns:a16="http://schemas.microsoft.com/office/drawing/2014/main" id="{EE7784C9-FBD8-4B77-B08F-8F8785059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42"/>
            <a:ext cx="6680973" cy="685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B1981C-7A9B-4006-AD2F-B2783B49CE94}"/>
              </a:ext>
            </a:extLst>
          </p:cNvPr>
          <p:cNvSpPr txBox="1"/>
          <p:nvPr/>
        </p:nvSpPr>
        <p:spPr>
          <a:xfrm>
            <a:off x="6588370" y="187570"/>
            <a:ext cx="5603630" cy="1631216"/>
          </a:xfrm>
          <a:prstGeom prst="rect">
            <a:avLst/>
          </a:prstGeom>
          <a:noFill/>
        </p:spPr>
        <p:txBody>
          <a:bodyPr wrap="square" rtlCol="0">
            <a:spAutoFit/>
          </a:bodyPr>
          <a:lstStyle/>
          <a:p>
            <a:pPr algn="just"/>
            <a:r>
              <a:rPr lang="en-IN" sz="5000" dirty="0">
                <a:latin typeface="Bodoni MT Black" panose="02070A03080606020203" pitchFamily="18" charset="0"/>
              </a:rPr>
              <a:t>Hyperparameter Tuning</a:t>
            </a:r>
          </a:p>
        </p:txBody>
      </p:sp>
      <p:sp>
        <p:nvSpPr>
          <p:cNvPr id="13" name="TextBox 12">
            <a:extLst>
              <a:ext uri="{FF2B5EF4-FFF2-40B4-BE49-F238E27FC236}">
                <a16:creationId xmlns:a16="http://schemas.microsoft.com/office/drawing/2014/main" id="{28C58D60-6485-4B07-B28F-501678D61535}"/>
              </a:ext>
            </a:extLst>
          </p:cNvPr>
          <p:cNvSpPr txBox="1"/>
          <p:nvPr/>
        </p:nvSpPr>
        <p:spPr>
          <a:xfrm>
            <a:off x="7071946" y="2059229"/>
            <a:ext cx="4636477" cy="3539430"/>
          </a:xfrm>
          <a:prstGeom prst="rect">
            <a:avLst/>
          </a:prstGeom>
          <a:noFill/>
        </p:spPr>
        <p:txBody>
          <a:bodyPr wrap="square">
            <a:spAutoFit/>
          </a:bodyPr>
          <a:lstStyle/>
          <a:p>
            <a:r>
              <a:rPr lang="en-US" sz="2800" b="1" dirty="0">
                <a:latin typeface="Bodoni MT" panose="02070603080606020203" pitchFamily="18" charset="0"/>
              </a:rPr>
              <a:t>Hyperparameter tuning</a:t>
            </a:r>
            <a:r>
              <a:rPr lang="en-US" sz="2800" dirty="0">
                <a:latin typeface="Bodoni MT" panose="02070603080606020203" pitchFamily="18" charset="0"/>
              </a:rPr>
              <a:t> is the process of optimizing a machine learning model's performance by adjusting its parameters that are set before the learning process begins, such as learning rate or kernel type.</a:t>
            </a:r>
            <a:endParaRPr lang="en-IN" sz="2800" dirty="0">
              <a:latin typeface="Bodoni MT" panose="02070603080606020203" pitchFamily="18" charset="0"/>
            </a:endParaRPr>
          </a:p>
        </p:txBody>
      </p:sp>
      <p:pic>
        <p:nvPicPr>
          <p:cNvPr id="11" name="Picture 10">
            <a:extLst>
              <a:ext uri="{FF2B5EF4-FFF2-40B4-BE49-F238E27FC236}">
                <a16:creationId xmlns:a16="http://schemas.microsoft.com/office/drawing/2014/main" id="{09A0F67B-4433-489E-A611-FFA793820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4048" y="275785"/>
            <a:ext cx="9392961" cy="3153215"/>
          </a:xfrm>
          <a:prstGeom prst="rect">
            <a:avLst/>
          </a:prstGeom>
        </p:spPr>
      </p:pic>
    </p:spTree>
    <p:extLst>
      <p:ext uri="{BB962C8B-B14F-4D97-AF65-F5344CB8AC3E}">
        <p14:creationId xmlns:p14="http://schemas.microsoft.com/office/powerpoint/2010/main" val="3772709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Guide on Hyperparameter Tuning and its Techniques">
            <a:extLst>
              <a:ext uri="{FF2B5EF4-FFF2-40B4-BE49-F238E27FC236}">
                <a16:creationId xmlns:a16="http://schemas.microsoft.com/office/drawing/2014/main" id="{EE7784C9-FBD8-4B77-B08F-8F878505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554" y="-1263279"/>
            <a:ext cx="6680973" cy="685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B1981C-7A9B-4006-AD2F-B2783B49CE94}"/>
              </a:ext>
            </a:extLst>
          </p:cNvPr>
          <p:cNvSpPr txBox="1"/>
          <p:nvPr/>
        </p:nvSpPr>
        <p:spPr>
          <a:xfrm>
            <a:off x="16506093" y="-1355431"/>
            <a:ext cx="5603630" cy="1631216"/>
          </a:xfrm>
          <a:prstGeom prst="rect">
            <a:avLst/>
          </a:prstGeom>
          <a:noFill/>
        </p:spPr>
        <p:txBody>
          <a:bodyPr wrap="square" rtlCol="0">
            <a:spAutoFit/>
          </a:bodyPr>
          <a:lstStyle/>
          <a:p>
            <a:pPr algn="just"/>
            <a:r>
              <a:rPr lang="en-IN" sz="5000" dirty="0">
                <a:latin typeface="Bodoni MT Black" panose="02070A03080606020203" pitchFamily="18" charset="0"/>
              </a:rPr>
              <a:t>Hyperparameter Tuning</a:t>
            </a:r>
          </a:p>
        </p:txBody>
      </p:sp>
      <p:sp>
        <p:nvSpPr>
          <p:cNvPr id="13" name="TextBox 12">
            <a:extLst>
              <a:ext uri="{FF2B5EF4-FFF2-40B4-BE49-F238E27FC236}">
                <a16:creationId xmlns:a16="http://schemas.microsoft.com/office/drawing/2014/main" id="{28C58D60-6485-4B07-B28F-501678D61535}"/>
              </a:ext>
            </a:extLst>
          </p:cNvPr>
          <p:cNvSpPr txBox="1"/>
          <p:nvPr/>
        </p:nvSpPr>
        <p:spPr>
          <a:xfrm>
            <a:off x="13859583" y="-1950063"/>
            <a:ext cx="4636477" cy="3539430"/>
          </a:xfrm>
          <a:prstGeom prst="rect">
            <a:avLst/>
          </a:prstGeom>
          <a:noFill/>
        </p:spPr>
        <p:txBody>
          <a:bodyPr wrap="square">
            <a:spAutoFit/>
          </a:bodyPr>
          <a:lstStyle/>
          <a:p>
            <a:r>
              <a:rPr lang="en-US" sz="2800" b="1" dirty="0">
                <a:latin typeface="Bodoni MT" panose="02070603080606020203" pitchFamily="18" charset="0"/>
              </a:rPr>
              <a:t>Hyperparameter tuning</a:t>
            </a:r>
            <a:r>
              <a:rPr lang="en-US" sz="2800" dirty="0">
                <a:latin typeface="Bodoni MT" panose="02070603080606020203" pitchFamily="18" charset="0"/>
              </a:rPr>
              <a:t> is the process of optimizing a machine learning model's performance by adjusting its parameters that are set before the learning process begins, such as learning rate or kernel type.</a:t>
            </a:r>
            <a:endParaRPr lang="en-IN" sz="2800" dirty="0">
              <a:latin typeface="Bodoni MT" panose="02070603080606020203" pitchFamily="18" charset="0"/>
            </a:endParaRPr>
          </a:p>
        </p:txBody>
      </p:sp>
      <p:pic>
        <p:nvPicPr>
          <p:cNvPr id="11" name="Picture 10">
            <a:extLst>
              <a:ext uri="{FF2B5EF4-FFF2-40B4-BE49-F238E27FC236}">
                <a16:creationId xmlns:a16="http://schemas.microsoft.com/office/drawing/2014/main" id="{09A0F67B-4433-489E-A611-FFA793820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27" y="586241"/>
            <a:ext cx="7851311" cy="2635683"/>
          </a:xfrm>
          <a:prstGeom prst="rect">
            <a:avLst/>
          </a:prstGeom>
        </p:spPr>
      </p:pic>
      <p:pic>
        <p:nvPicPr>
          <p:cNvPr id="3" name="Picture 2">
            <a:extLst>
              <a:ext uri="{FF2B5EF4-FFF2-40B4-BE49-F238E27FC236}">
                <a16:creationId xmlns:a16="http://schemas.microsoft.com/office/drawing/2014/main" id="{5CB84C2E-0BEA-43C5-86B0-7476E079A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267" y="3429000"/>
            <a:ext cx="4452722" cy="3153215"/>
          </a:xfrm>
          <a:prstGeom prst="rect">
            <a:avLst/>
          </a:prstGeom>
        </p:spPr>
      </p:pic>
      <p:sp>
        <p:nvSpPr>
          <p:cNvPr id="5" name="TextBox 4">
            <a:extLst>
              <a:ext uri="{FF2B5EF4-FFF2-40B4-BE49-F238E27FC236}">
                <a16:creationId xmlns:a16="http://schemas.microsoft.com/office/drawing/2014/main" id="{D6C1A0BF-D163-44BE-8DDF-5262BD63C6F8}"/>
              </a:ext>
            </a:extLst>
          </p:cNvPr>
          <p:cNvSpPr txBox="1"/>
          <p:nvPr/>
        </p:nvSpPr>
        <p:spPr>
          <a:xfrm rot="10800000" flipH="1" flipV="1">
            <a:off x="1335190" y="3649986"/>
            <a:ext cx="3039092" cy="1938992"/>
          </a:xfrm>
          <a:prstGeom prst="rect">
            <a:avLst/>
          </a:prstGeom>
          <a:noFill/>
        </p:spPr>
        <p:txBody>
          <a:bodyPr wrap="square" rtlCol="0">
            <a:spAutoFit/>
          </a:bodyPr>
          <a:lstStyle/>
          <a:p>
            <a:r>
              <a:rPr lang="en-IN" sz="6000" dirty="0">
                <a:latin typeface="Bodoni MT" panose="02070603080606020203" pitchFamily="18" charset="0"/>
              </a:rPr>
              <a:t>Code Snippet:</a:t>
            </a:r>
          </a:p>
        </p:txBody>
      </p:sp>
    </p:spTree>
    <p:extLst>
      <p:ext uri="{BB962C8B-B14F-4D97-AF65-F5344CB8AC3E}">
        <p14:creationId xmlns:p14="http://schemas.microsoft.com/office/powerpoint/2010/main" val="3458118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Guide on Hyperparameter Tuning and its Techniques">
            <a:extLst>
              <a:ext uri="{FF2B5EF4-FFF2-40B4-BE49-F238E27FC236}">
                <a16:creationId xmlns:a16="http://schemas.microsoft.com/office/drawing/2014/main" id="{EE7784C9-FBD8-4B77-B08F-8F878505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554" y="-1263279"/>
            <a:ext cx="6680973" cy="6852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B1981C-7A9B-4006-AD2F-B2783B49CE94}"/>
              </a:ext>
            </a:extLst>
          </p:cNvPr>
          <p:cNvSpPr txBox="1"/>
          <p:nvPr/>
        </p:nvSpPr>
        <p:spPr>
          <a:xfrm>
            <a:off x="16506093" y="-1355431"/>
            <a:ext cx="5603630" cy="1631216"/>
          </a:xfrm>
          <a:prstGeom prst="rect">
            <a:avLst/>
          </a:prstGeom>
          <a:noFill/>
        </p:spPr>
        <p:txBody>
          <a:bodyPr wrap="square" rtlCol="0">
            <a:spAutoFit/>
          </a:bodyPr>
          <a:lstStyle/>
          <a:p>
            <a:pPr algn="just"/>
            <a:r>
              <a:rPr lang="en-IN" sz="5000" dirty="0">
                <a:latin typeface="Bodoni MT Black" panose="02070A03080606020203" pitchFamily="18" charset="0"/>
              </a:rPr>
              <a:t>Hyperparameter Tuning</a:t>
            </a:r>
          </a:p>
        </p:txBody>
      </p:sp>
      <p:sp>
        <p:nvSpPr>
          <p:cNvPr id="13" name="TextBox 12">
            <a:extLst>
              <a:ext uri="{FF2B5EF4-FFF2-40B4-BE49-F238E27FC236}">
                <a16:creationId xmlns:a16="http://schemas.microsoft.com/office/drawing/2014/main" id="{28C58D60-6485-4B07-B28F-501678D61535}"/>
              </a:ext>
            </a:extLst>
          </p:cNvPr>
          <p:cNvSpPr txBox="1"/>
          <p:nvPr/>
        </p:nvSpPr>
        <p:spPr>
          <a:xfrm>
            <a:off x="13859583" y="-1950063"/>
            <a:ext cx="4636477" cy="3539430"/>
          </a:xfrm>
          <a:prstGeom prst="rect">
            <a:avLst/>
          </a:prstGeom>
          <a:noFill/>
        </p:spPr>
        <p:txBody>
          <a:bodyPr wrap="square">
            <a:spAutoFit/>
          </a:bodyPr>
          <a:lstStyle/>
          <a:p>
            <a:r>
              <a:rPr lang="en-US" sz="2800" b="1" dirty="0">
                <a:latin typeface="Bodoni MT" panose="02070603080606020203" pitchFamily="18" charset="0"/>
              </a:rPr>
              <a:t>Hyperparameter tuning</a:t>
            </a:r>
            <a:r>
              <a:rPr lang="en-US" sz="2800" dirty="0">
                <a:latin typeface="Bodoni MT" panose="02070603080606020203" pitchFamily="18" charset="0"/>
              </a:rPr>
              <a:t> is the process of optimizing a machine learning model's performance by adjusting its parameters that are set before the learning process begins, such as learning rate or kernel type.</a:t>
            </a:r>
            <a:endParaRPr lang="en-IN" sz="2800" dirty="0">
              <a:latin typeface="Bodoni MT" panose="02070603080606020203" pitchFamily="18" charset="0"/>
            </a:endParaRPr>
          </a:p>
        </p:txBody>
      </p:sp>
      <p:pic>
        <p:nvPicPr>
          <p:cNvPr id="11" name="Picture 10">
            <a:extLst>
              <a:ext uri="{FF2B5EF4-FFF2-40B4-BE49-F238E27FC236}">
                <a16:creationId xmlns:a16="http://schemas.microsoft.com/office/drawing/2014/main" id="{09A0F67B-4433-489E-A611-FFA793820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7375" y="-3189151"/>
            <a:ext cx="7851311" cy="2635683"/>
          </a:xfrm>
          <a:prstGeom prst="rect">
            <a:avLst/>
          </a:prstGeom>
        </p:spPr>
      </p:pic>
      <p:pic>
        <p:nvPicPr>
          <p:cNvPr id="3" name="Picture 2">
            <a:extLst>
              <a:ext uri="{FF2B5EF4-FFF2-40B4-BE49-F238E27FC236}">
                <a16:creationId xmlns:a16="http://schemas.microsoft.com/office/drawing/2014/main" id="{5CB84C2E-0BEA-43C5-86B0-7476E079A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66144" y="4699154"/>
            <a:ext cx="4452722" cy="3153215"/>
          </a:xfrm>
          <a:prstGeom prst="rect">
            <a:avLst/>
          </a:prstGeom>
        </p:spPr>
      </p:pic>
      <p:sp>
        <p:nvSpPr>
          <p:cNvPr id="5" name="TextBox 4">
            <a:extLst>
              <a:ext uri="{FF2B5EF4-FFF2-40B4-BE49-F238E27FC236}">
                <a16:creationId xmlns:a16="http://schemas.microsoft.com/office/drawing/2014/main" id="{D6C1A0BF-D163-44BE-8DDF-5262BD63C6F8}"/>
              </a:ext>
            </a:extLst>
          </p:cNvPr>
          <p:cNvSpPr txBox="1"/>
          <p:nvPr/>
        </p:nvSpPr>
        <p:spPr>
          <a:xfrm rot="10800000" flipH="1" flipV="1">
            <a:off x="16948567" y="4118909"/>
            <a:ext cx="3039092" cy="1938992"/>
          </a:xfrm>
          <a:prstGeom prst="rect">
            <a:avLst/>
          </a:prstGeom>
          <a:noFill/>
        </p:spPr>
        <p:txBody>
          <a:bodyPr wrap="square" rtlCol="0">
            <a:spAutoFit/>
          </a:bodyPr>
          <a:lstStyle/>
          <a:p>
            <a:r>
              <a:rPr lang="en-IN" sz="6000" dirty="0">
                <a:latin typeface="Bodoni MT" panose="02070603080606020203" pitchFamily="18" charset="0"/>
              </a:rPr>
              <a:t>Code Snippet:</a:t>
            </a:r>
          </a:p>
        </p:txBody>
      </p:sp>
      <p:sp>
        <p:nvSpPr>
          <p:cNvPr id="2" name="TextBox 1">
            <a:extLst>
              <a:ext uri="{FF2B5EF4-FFF2-40B4-BE49-F238E27FC236}">
                <a16:creationId xmlns:a16="http://schemas.microsoft.com/office/drawing/2014/main" id="{3BC374C4-F97D-4B58-BE8F-C429534A2518}"/>
              </a:ext>
            </a:extLst>
          </p:cNvPr>
          <p:cNvSpPr txBox="1"/>
          <p:nvPr/>
        </p:nvSpPr>
        <p:spPr>
          <a:xfrm>
            <a:off x="984738" y="573704"/>
            <a:ext cx="10222524" cy="1015663"/>
          </a:xfrm>
          <a:prstGeom prst="rect">
            <a:avLst/>
          </a:prstGeom>
          <a:noFill/>
        </p:spPr>
        <p:txBody>
          <a:bodyPr wrap="square" rtlCol="0">
            <a:spAutoFit/>
          </a:bodyPr>
          <a:lstStyle/>
          <a:p>
            <a:r>
              <a:rPr lang="en-IN" sz="6000" dirty="0">
                <a:latin typeface="Bodoni MT Black" panose="02070A03080606020203" pitchFamily="18" charset="0"/>
              </a:rPr>
              <a:t>SVM &amp; Confusion Matrix</a:t>
            </a:r>
          </a:p>
        </p:txBody>
      </p:sp>
      <p:sp>
        <p:nvSpPr>
          <p:cNvPr id="10" name="TextBox 9">
            <a:extLst>
              <a:ext uri="{FF2B5EF4-FFF2-40B4-BE49-F238E27FC236}">
                <a16:creationId xmlns:a16="http://schemas.microsoft.com/office/drawing/2014/main" id="{DBC0AB33-9B42-4AA1-A30E-D7FB2187CEA8}"/>
              </a:ext>
            </a:extLst>
          </p:cNvPr>
          <p:cNvSpPr txBox="1"/>
          <p:nvPr/>
        </p:nvSpPr>
        <p:spPr>
          <a:xfrm>
            <a:off x="726831" y="1759981"/>
            <a:ext cx="10738337" cy="4524315"/>
          </a:xfrm>
          <a:prstGeom prst="rect">
            <a:avLst/>
          </a:prstGeom>
          <a:noFill/>
        </p:spPr>
        <p:txBody>
          <a:bodyPr wrap="square">
            <a:spAutoFit/>
          </a:bodyPr>
          <a:lstStyle/>
          <a:p>
            <a:r>
              <a:rPr lang="en-US" sz="3200" dirty="0">
                <a:latin typeface="Bodoni MT" panose="02070603080606020203" pitchFamily="18" charset="0"/>
              </a:rPr>
              <a:t>A </a:t>
            </a:r>
            <a:r>
              <a:rPr lang="en-US" sz="3200" b="1" dirty="0">
                <a:latin typeface="Bodoni MT" panose="02070603080606020203" pitchFamily="18" charset="0"/>
              </a:rPr>
              <a:t>confusion matrix</a:t>
            </a:r>
            <a:r>
              <a:rPr lang="en-US" sz="3200" dirty="0">
                <a:latin typeface="Bodoni MT" panose="02070603080606020203" pitchFamily="18" charset="0"/>
              </a:rPr>
              <a:t> is a table that summarizes the performance of a classification model by comparing predicted and actual values, providing insights into accuracy, precision, recall, and F1-score.</a:t>
            </a:r>
          </a:p>
          <a:p>
            <a:endParaRPr lang="en-US" sz="3200" dirty="0">
              <a:latin typeface="Bodoni MT" panose="02070603080606020203" pitchFamily="18" charset="0"/>
            </a:endParaRPr>
          </a:p>
          <a:p>
            <a:r>
              <a:rPr lang="en-US" sz="3200" b="1" dirty="0">
                <a:latin typeface="Bodoni MT" panose="02070603080606020203" pitchFamily="18" charset="0"/>
              </a:rPr>
              <a:t>SVM</a:t>
            </a:r>
            <a:r>
              <a:rPr lang="en-US" sz="3200" dirty="0">
                <a:latin typeface="Bodoni MT" panose="02070603080606020203" pitchFamily="18" charset="0"/>
              </a:rPr>
              <a:t> (Support Vector Machine) is a supervised machine learning algorithm that classifies data points by finding the optimal hyperplane that separates different classes, effectively handling complex patterns and outliers.</a:t>
            </a:r>
          </a:p>
        </p:txBody>
      </p:sp>
      <p:sp>
        <p:nvSpPr>
          <p:cNvPr id="12" name="TextBox 11">
            <a:extLst>
              <a:ext uri="{FF2B5EF4-FFF2-40B4-BE49-F238E27FC236}">
                <a16:creationId xmlns:a16="http://schemas.microsoft.com/office/drawing/2014/main" id="{30FF603D-11D5-40B3-B7FD-20BED5823778}"/>
              </a:ext>
            </a:extLst>
          </p:cNvPr>
          <p:cNvSpPr txBox="1"/>
          <p:nvPr/>
        </p:nvSpPr>
        <p:spPr>
          <a:xfrm>
            <a:off x="-7209693" y="-1971990"/>
            <a:ext cx="10222524" cy="1015663"/>
          </a:xfrm>
          <a:prstGeom prst="rect">
            <a:avLst/>
          </a:prstGeom>
          <a:noFill/>
        </p:spPr>
        <p:txBody>
          <a:bodyPr wrap="square" rtlCol="0">
            <a:spAutoFit/>
          </a:bodyPr>
          <a:lstStyle/>
          <a:p>
            <a:pPr algn="ctr"/>
            <a:r>
              <a:rPr lang="en-IN" sz="6000" dirty="0">
                <a:latin typeface="Bodoni MT Black" panose="02070A03080606020203" pitchFamily="18" charset="0"/>
              </a:rPr>
              <a:t>Conclusion</a:t>
            </a:r>
          </a:p>
        </p:txBody>
      </p:sp>
    </p:spTree>
    <p:extLst>
      <p:ext uri="{BB962C8B-B14F-4D97-AF65-F5344CB8AC3E}">
        <p14:creationId xmlns:p14="http://schemas.microsoft.com/office/powerpoint/2010/main" val="2569870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374C4-F97D-4B58-BE8F-C429534A2518}"/>
              </a:ext>
            </a:extLst>
          </p:cNvPr>
          <p:cNvSpPr txBox="1"/>
          <p:nvPr/>
        </p:nvSpPr>
        <p:spPr>
          <a:xfrm>
            <a:off x="14677292" y="1417766"/>
            <a:ext cx="10222524" cy="1015663"/>
          </a:xfrm>
          <a:prstGeom prst="rect">
            <a:avLst/>
          </a:prstGeom>
          <a:noFill/>
        </p:spPr>
        <p:txBody>
          <a:bodyPr wrap="square" rtlCol="0">
            <a:spAutoFit/>
          </a:bodyPr>
          <a:lstStyle/>
          <a:p>
            <a:r>
              <a:rPr lang="en-IN" sz="6000" dirty="0">
                <a:latin typeface="Bodoni MT Black" panose="02070A03080606020203" pitchFamily="18" charset="0"/>
              </a:rPr>
              <a:t>SVM &amp; Confusion Matrix</a:t>
            </a:r>
          </a:p>
        </p:txBody>
      </p:sp>
      <p:sp>
        <p:nvSpPr>
          <p:cNvPr id="10" name="TextBox 9">
            <a:extLst>
              <a:ext uri="{FF2B5EF4-FFF2-40B4-BE49-F238E27FC236}">
                <a16:creationId xmlns:a16="http://schemas.microsoft.com/office/drawing/2014/main" id="{DBC0AB33-9B42-4AA1-A30E-D7FB2187CEA8}"/>
              </a:ext>
            </a:extLst>
          </p:cNvPr>
          <p:cNvSpPr txBox="1"/>
          <p:nvPr/>
        </p:nvSpPr>
        <p:spPr>
          <a:xfrm>
            <a:off x="13340862" y="-3950611"/>
            <a:ext cx="10738337" cy="4524315"/>
          </a:xfrm>
          <a:prstGeom prst="rect">
            <a:avLst/>
          </a:prstGeom>
          <a:noFill/>
        </p:spPr>
        <p:txBody>
          <a:bodyPr wrap="square">
            <a:spAutoFit/>
          </a:bodyPr>
          <a:lstStyle/>
          <a:p>
            <a:r>
              <a:rPr lang="en-US" sz="3200" dirty="0">
                <a:latin typeface="Bodoni MT" panose="02070603080606020203" pitchFamily="18" charset="0"/>
              </a:rPr>
              <a:t>A </a:t>
            </a:r>
            <a:r>
              <a:rPr lang="en-US" sz="3200" b="1" dirty="0">
                <a:latin typeface="Bodoni MT" panose="02070603080606020203" pitchFamily="18" charset="0"/>
              </a:rPr>
              <a:t>confusion matrix</a:t>
            </a:r>
            <a:r>
              <a:rPr lang="en-US" sz="3200" dirty="0">
                <a:latin typeface="Bodoni MT" panose="02070603080606020203" pitchFamily="18" charset="0"/>
              </a:rPr>
              <a:t> is a table that summarizes the performance of a classification model by comparing predicted and actual values, providing insights into accuracy, precision, recall, and F1-score.</a:t>
            </a:r>
          </a:p>
          <a:p>
            <a:endParaRPr lang="en-US" sz="3200" dirty="0">
              <a:latin typeface="Bodoni MT" panose="02070603080606020203" pitchFamily="18" charset="0"/>
            </a:endParaRPr>
          </a:p>
          <a:p>
            <a:r>
              <a:rPr lang="en-US" sz="3200" b="1" dirty="0">
                <a:latin typeface="Bodoni MT" panose="02070603080606020203" pitchFamily="18" charset="0"/>
              </a:rPr>
              <a:t>SVM</a:t>
            </a:r>
            <a:r>
              <a:rPr lang="en-US" sz="3200" dirty="0">
                <a:latin typeface="Bodoni MT" panose="02070603080606020203" pitchFamily="18" charset="0"/>
              </a:rPr>
              <a:t> (Support Vector Machine) is a supervised machine learning algorithm that classifies data points by finding the optimal hyperplane that separates different classes, effectively handling complex patterns and outliers.</a:t>
            </a:r>
          </a:p>
        </p:txBody>
      </p:sp>
      <p:sp>
        <p:nvSpPr>
          <p:cNvPr id="12" name="TextBox 11">
            <a:extLst>
              <a:ext uri="{FF2B5EF4-FFF2-40B4-BE49-F238E27FC236}">
                <a16:creationId xmlns:a16="http://schemas.microsoft.com/office/drawing/2014/main" id="{30FF603D-11D5-40B3-B7FD-20BED5823778}"/>
              </a:ext>
            </a:extLst>
          </p:cNvPr>
          <p:cNvSpPr txBox="1"/>
          <p:nvPr/>
        </p:nvSpPr>
        <p:spPr>
          <a:xfrm>
            <a:off x="984738" y="65872"/>
            <a:ext cx="10222524" cy="1015663"/>
          </a:xfrm>
          <a:prstGeom prst="rect">
            <a:avLst/>
          </a:prstGeom>
          <a:noFill/>
        </p:spPr>
        <p:txBody>
          <a:bodyPr wrap="square" rtlCol="0">
            <a:spAutoFit/>
          </a:bodyPr>
          <a:lstStyle/>
          <a:p>
            <a:pPr algn="ctr"/>
            <a:r>
              <a:rPr lang="en-IN" sz="6000" dirty="0">
                <a:latin typeface="Bodoni MT Black" panose="02070A03080606020203" pitchFamily="18" charset="0"/>
              </a:rPr>
              <a:t>Conclusion</a:t>
            </a:r>
          </a:p>
        </p:txBody>
      </p:sp>
      <p:sp>
        <p:nvSpPr>
          <p:cNvPr id="14" name="TextBox 13">
            <a:extLst>
              <a:ext uri="{FF2B5EF4-FFF2-40B4-BE49-F238E27FC236}">
                <a16:creationId xmlns:a16="http://schemas.microsoft.com/office/drawing/2014/main" id="{7F5FE430-C42E-41E8-ABD7-67CD013429C7}"/>
              </a:ext>
            </a:extLst>
          </p:cNvPr>
          <p:cNvSpPr txBox="1"/>
          <p:nvPr/>
        </p:nvSpPr>
        <p:spPr>
          <a:xfrm>
            <a:off x="187569" y="1253642"/>
            <a:ext cx="11746523" cy="5262979"/>
          </a:xfrm>
          <a:prstGeom prst="rect">
            <a:avLst/>
          </a:prstGeom>
          <a:noFill/>
        </p:spPr>
        <p:txBody>
          <a:bodyPr wrap="square">
            <a:spAutoFit/>
          </a:bodyPr>
          <a:lstStyle/>
          <a:p>
            <a:r>
              <a:rPr lang="en-IN" sz="2400" b="1" dirty="0">
                <a:latin typeface="Bodoni MT" panose="02070603080606020203" pitchFamily="18" charset="0"/>
              </a:rPr>
              <a:t>Improved Customer Retention: </a:t>
            </a:r>
            <a:r>
              <a:rPr lang="en-IN" sz="2400" dirty="0">
                <a:latin typeface="Bodoni MT" panose="02070603080606020203" pitchFamily="18" charset="0"/>
              </a:rPr>
              <a:t>By accurately predicting which customers are likely to churn, telecom companies can implement targeted strategies to retain valuable customers, ensuring their satisfaction and loyalty.</a:t>
            </a:r>
          </a:p>
          <a:p>
            <a:endParaRPr lang="en-IN" sz="2400" dirty="0">
              <a:latin typeface="Bodoni MT" panose="02070603080606020203" pitchFamily="18" charset="0"/>
            </a:endParaRPr>
          </a:p>
          <a:p>
            <a:r>
              <a:rPr lang="en-IN" sz="2400" b="1" dirty="0">
                <a:latin typeface="Bodoni MT" panose="02070603080606020203" pitchFamily="18" charset="0"/>
              </a:rPr>
              <a:t>Enhanced Customer Experience: </a:t>
            </a:r>
            <a:r>
              <a:rPr lang="en-IN" sz="2400" dirty="0">
                <a:latin typeface="Bodoni MT" panose="02070603080606020203" pitchFamily="18" charset="0"/>
              </a:rPr>
              <a:t>Understanding customer behaviour and preferences enables telecom providers to offer personalized experiences, address concerns proactively, and significantly improve overall satisfaction.</a:t>
            </a:r>
          </a:p>
          <a:p>
            <a:endParaRPr lang="en-IN" sz="2400" dirty="0">
              <a:latin typeface="Bodoni MT" panose="02070603080606020203" pitchFamily="18" charset="0"/>
            </a:endParaRPr>
          </a:p>
          <a:p>
            <a:r>
              <a:rPr lang="en-IN" sz="2400" dirty="0">
                <a:latin typeface="Bodoni MT" panose="02070603080606020203" pitchFamily="18" charset="0"/>
              </a:rPr>
              <a:t> </a:t>
            </a:r>
            <a:r>
              <a:rPr lang="en-IN" sz="2400" b="1" dirty="0">
                <a:latin typeface="Bodoni MT" panose="02070603080606020203" pitchFamily="18" charset="0"/>
              </a:rPr>
              <a:t>Increased Revenue: </a:t>
            </a:r>
            <a:r>
              <a:rPr lang="en-IN" sz="2400" dirty="0">
                <a:latin typeface="Bodoni MT" panose="02070603080606020203" pitchFamily="18" charset="0"/>
              </a:rPr>
              <a:t>Retaining existing customers and maximizing their lifetime value leads to steady revenue streams and sustainable business growth.</a:t>
            </a:r>
          </a:p>
          <a:p>
            <a:endParaRPr lang="en-IN" sz="2400" dirty="0">
              <a:latin typeface="Bodoni MT" panose="02070603080606020203" pitchFamily="18" charset="0"/>
            </a:endParaRPr>
          </a:p>
          <a:p>
            <a:r>
              <a:rPr lang="en-IN" sz="2400" dirty="0">
                <a:latin typeface="Bodoni MT" panose="02070603080606020203" pitchFamily="18" charset="0"/>
              </a:rPr>
              <a:t> </a:t>
            </a:r>
            <a:r>
              <a:rPr lang="en-IN" sz="2400" b="1" dirty="0">
                <a:latin typeface="Bodoni MT" panose="02070603080606020203" pitchFamily="18" charset="0"/>
              </a:rPr>
              <a:t>Competitive Advantage: </a:t>
            </a:r>
            <a:r>
              <a:rPr lang="en-IN" sz="2400" dirty="0">
                <a:latin typeface="Bodoni MT" panose="02070603080606020203" pitchFamily="18" charset="0"/>
              </a:rPr>
              <a:t>Effective churn prediction and management provide telecom companies with a competitive edge through superior service, tailored offers, and proactive retention initiatives.</a:t>
            </a:r>
          </a:p>
        </p:txBody>
      </p:sp>
    </p:spTree>
    <p:extLst>
      <p:ext uri="{BB962C8B-B14F-4D97-AF65-F5344CB8AC3E}">
        <p14:creationId xmlns:p14="http://schemas.microsoft.com/office/powerpoint/2010/main" val="298865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A26357B3-05C3-4590-93CC-90DCC5182CEC}"/>
              </a:ext>
            </a:extLst>
          </p:cNvPr>
          <p:cNvGrpSpPr/>
          <p:nvPr/>
        </p:nvGrpSpPr>
        <p:grpSpPr>
          <a:xfrm>
            <a:off x="13432014" y="-8742971"/>
            <a:ext cx="3854369" cy="5993756"/>
            <a:chOff x="335666" y="0"/>
            <a:chExt cx="3854369" cy="5993756"/>
          </a:xfrm>
        </p:grpSpPr>
        <p:sp>
          <p:nvSpPr>
            <p:cNvPr id="3" name="TextBox 2">
              <a:extLst>
                <a:ext uri="{FF2B5EF4-FFF2-40B4-BE49-F238E27FC236}">
                  <a16:creationId xmlns:a16="http://schemas.microsoft.com/office/drawing/2014/main" id="{756A225E-3BFF-407F-A2CA-BA5F86A1C98F}"/>
                </a:ext>
              </a:extLst>
            </p:cNvPr>
            <p:cNvSpPr txBox="1"/>
            <p:nvPr/>
          </p:nvSpPr>
          <p:spPr>
            <a:xfrm>
              <a:off x="335666" y="0"/>
              <a:ext cx="3854369" cy="1246495"/>
            </a:xfrm>
            <a:prstGeom prst="rect">
              <a:avLst/>
            </a:prstGeom>
            <a:noFill/>
          </p:spPr>
          <p:txBody>
            <a:bodyPr wrap="square" rtlCol="0">
              <a:spAutoFit/>
            </a:bodyPr>
            <a:lstStyle/>
            <a:p>
              <a:r>
                <a:rPr lang="en-IN" sz="7500" dirty="0">
                  <a:latin typeface="Bodoni MT" panose="02070603080606020203" pitchFamily="18" charset="0"/>
                </a:rPr>
                <a:t>Agenda :</a:t>
              </a:r>
            </a:p>
          </p:txBody>
        </p:sp>
        <p:grpSp>
          <p:nvGrpSpPr>
            <p:cNvPr id="7" name="Group 6">
              <a:extLst>
                <a:ext uri="{FF2B5EF4-FFF2-40B4-BE49-F238E27FC236}">
                  <a16:creationId xmlns:a16="http://schemas.microsoft.com/office/drawing/2014/main" id="{76BBD72B-4D4B-4B15-980F-87E09B12C878}"/>
                </a:ext>
              </a:extLst>
            </p:cNvPr>
            <p:cNvGrpSpPr/>
            <p:nvPr/>
          </p:nvGrpSpPr>
          <p:grpSpPr>
            <a:xfrm>
              <a:off x="1088022" y="1710550"/>
              <a:ext cx="1030147" cy="4283206"/>
              <a:chOff x="1088022" y="1710550"/>
              <a:chExt cx="1030147" cy="4283206"/>
            </a:xfrm>
          </p:grpSpPr>
          <p:sp>
            <p:nvSpPr>
              <p:cNvPr id="4" name="Arrow: Right 3">
                <a:extLst>
                  <a:ext uri="{FF2B5EF4-FFF2-40B4-BE49-F238E27FC236}">
                    <a16:creationId xmlns:a16="http://schemas.microsoft.com/office/drawing/2014/main" id="{DE78E825-78F4-434E-97E5-E58B9BAB17B7}"/>
                  </a:ext>
                </a:extLst>
              </p:cNvPr>
              <p:cNvSpPr/>
              <p:nvPr/>
            </p:nvSpPr>
            <p:spPr>
              <a:xfrm>
                <a:off x="1088022" y="1710550"/>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5C8EFB2C-20DA-4158-B24B-42EFBA69A433}"/>
                  </a:ext>
                </a:extLst>
              </p:cNvPr>
              <p:cNvSpPr/>
              <p:nvPr/>
            </p:nvSpPr>
            <p:spPr>
              <a:xfrm>
                <a:off x="1088022" y="2631024"/>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8BE21FD-E9BC-4193-9FEA-E7EE6A856806}"/>
                  </a:ext>
                </a:extLst>
              </p:cNvPr>
              <p:cNvSpPr/>
              <p:nvPr/>
            </p:nvSpPr>
            <p:spPr>
              <a:xfrm>
                <a:off x="1088022" y="3522846"/>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3D426A9-F7D4-4B76-BCFC-E666194F0556}"/>
                  </a:ext>
                </a:extLst>
              </p:cNvPr>
              <p:cNvSpPr/>
              <p:nvPr/>
            </p:nvSpPr>
            <p:spPr>
              <a:xfrm>
                <a:off x="1145895" y="4589647"/>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19761D3-C97D-488F-BC55-8D5F272AA390}"/>
                  </a:ext>
                </a:extLst>
              </p:cNvPr>
              <p:cNvSpPr/>
              <p:nvPr/>
            </p:nvSpPr>
            <p:spPr>
              <a:xfrm>
                <a:off x="1088022" y="5519193"/>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3" name="Group 12">
            <a:extLst>
              <a:ext uri="{FF2B5EF4-FFF2-40B4-BE49-F238E27FC236}">
                <a16:creationId xmlns:a16="http://schemas.microsoft.com/office/drawing/2014/main" id="{5C77A969-B04D-4FC7-954B-04C37CE3E64E}"/>
              </a:ext>
            </a:extLst>
          </p:cNvPr>
          <p:cNvGrpSpPr/>
          <p:nvPr/>
        </p:nvGrpSpPr>
        <p:grpSpPr>
          <a:xfrm>
            <a:off x="18126537" y="-7266466"/>
            <a:ext cx="3616060" cy="4476279"/>
            <a:chOff x="2159707" y="1640319"/>
            <a:chExt cx="3616060" cy="4476279"/>
          </a:xfrm>
        </p:grpSpPr>
        <p:sp>
          <p:nvSpPr>
            <p:cNvPr id="6" name="TextBox 5">
              <a:extLst>
                <a:ext uri="{FF2B5EF4-FFF2-40B4-BE49-F238E27FC236}">
                  <a16:creationId xmlns:a16="http://schemas.microsoft.com/office/drawing/2014/main" id="{BC56ABB5-C955-464A-B0CD-1DDDBF6323F6}"/>
                </a:ext>
              </a:extLst>
            </p:cNvPr>
            <p:cNvSpPr txBox="1"/>
            <p:nvPr/>
          </p:nvSpPr>
          <p:spPr>
            <a:xfrm>
              <a:off x="2159709" y="1640319"/>
              <a:ext cx="3264059" cy="584775"/>
            </a:xfrm>
            <a:prstGeom prst="rect">
              <a:avLst/>
            </a:prstGeom>
            <a:noFill/>
            <a:ln>
              <a:noFill/>
            </a:ln>
          </p:spPr>
          <p:txBody>
            <a:bodyPr wrap="square" rtlCol="0">
              <a:spAutoFit/>
            </a:bodyPr>
            <a:lstStyle/>
            <a:p>
              <a:r>
                <a:rPr lang="en-IN" sz="3200" dirty="0">
                  <a:latin typeface="Bodoni MT" panose="02070603080606020203" pitchFamily="18" charset="0"/>
                </a:rPr>
                <a:t>Introduction</a:t>
              </a:r>
            </a:p>
          </p:txBody>
        </p:sp>
        <p:sp>
          <p:nvSpPr>
            <p:cNvPr id="15" name="TextBox 14">
              <a:extLst>
                <a:ext uri="{FF2B5EF4-FFF2-40B4-BE49-F238E27FC236}">
                  <a16:creationId xmlns:a16="http://schemas.microsoft.com/office/drawing/2014/main" id="{70F39C22-2A9F-4438-9FEB-20D1AA753461}"/>
                </a:ext>
              </a:extLst>
            </p:cNvPr>
            <p:cNvSpPr txBox="1"/>
            <p:nvPr/>
          </p:nvSpPr>
          <p:spPr>
            <a:xfrm>
              <a:off x="2159708" y="2575917"/>
              <a:ext cx="3616059" cy="584775"/>
            </a:xfrm>
            <a:prstGeom prst="rect">
              <a:avLst/>
            </a:prstGeom>
            <a:noFill/>
            <a:ln>
              <a:noFill/>
            </a:ln>
          </p:spPr>
          <p:txBody>
            <a:bodyPr wrap="square" rtlCol="0">
              <a:spAutoFit/>
            </a:bodyPr>
            <a:lstStyle/>
            <a:p>
              <a:r>
                <a:rPr lang="en-IN" sz="3200" dirty="0">
                  <a:latin typeface="Bodoni MT" panose="02070603080606020203" pitchFamily="18" charset="0"/>
                </a:rPr>
                <a:t>Mission &amp; Vision</a:t>
              </a:r>
            </a:p>
          </p:txBody>
        </p:sp>
        <p:sp>
          <p:nvSpPr>
            <p:cNvPr id="16" name="TextBox 15">
              <a:extLst>
                <a:ext uri="{FF2B5EF4-FFF2-40B4-BE49-F238E27FC236}">
                  <a16:creationId xmlns:a16="http://schemas.microsoft.com/office/drawing/2014/main" id="{1B85F9FC-20B5-4CF9-9FEE-ACB2E5A0E2A4}"/>
                </a:ext>
              </a:extLst>
            </p:cNvPr>
            <p:cNvSpPr txBox="1"/>
            <p:nvPr/>
          </p:nvSpPr>
          <p:spPr>
            <a:xfrm>
              <a:off x="2159708" y="3429000"/>
              <a:ext cx="3264059" cy="584775"/>
            </a:xfrm>
            <a:prstGeom prst="rect">
              <a:avLst/>
            </a:prstGeom>
            <a:noFill/>
            <a:ln>
              <a:noFill/>
            </a:ln>
          </p:spPr>
          <p:txBody>
            <a:bodyPr wrap="square" rtlCol="0">
              <a:spAutoFit/>
            </a:bodyPr>
            <a:lstStyle/>
            <a:p>
              <a:r>
                <a:rPr lang="en-IN" sz="3200" dirty="0">
                  <a:latin typeface="Bodoni MT" panose="02070603080606020203" pitchFamily="18" charset="0"/>
                </a:rPr>
                <a:t>Our Goals</a:t>
              </a:r>
            </a:p>
          </p:txBody>
        </p:sp>
        <p:sp>
          <p:nvSpPr>
            <p:cNvPr id="17" name="TextBox 16">
              <a:extLst>
                <a:ext uri="{FF2B5EF4-FFF2-40B4-BE49-F238E27FC236}">
                  <a16:creationId xmlns:a16="http://schemas.microsoft.com/office/drawing/2014/main" id="{C36CDCFC-293E-4A69-B3FE-0FE84BA3706E}"/>
                </a:ext>
              </a:extLst>
            </p:cNvPr>
            <p:cNvSpPr txBox="1"/>
            <p:nvPr/>
          </p:nvSpPr>
          <p:spPr>
            <a:xfrm>
              <a:off x="2159707" y="4553224"/>
              <a:ext cx="3264059" cy="584775"/>
            </a:xfrm>
            <a:prstGeom prst="rect">
              <a:avLst/>
            </a:prstGeom>
            <a:noFill/>
            <a:ln>
              <a:noFill/>
            </a:ln>
          </p:spPr>
          <p:txBody>
            <a:bodyPr wrap="square" rtlCol="0">
              <a:spAutoFit/>
            </a:bodyPr>
            <a:lstStyle/>
            <a:p>
              <a:r>
                <a:rPr lang="en-IN" sz="3200" dirty="0">
                  <a:latin typeface="Bodoni MT" panose="02070603080606020203" pitchFamily="18" charset="0"/>
                </a:rPr>
                <a:t>Our Milestones </a:t>
              </a:r>
            </a:p>
          </p:txBody>
        </p:sp>
        <p:sp>
          <p:nvSpPr>
            <p:cNvPr id="18" name="TextBox 17">
              <a:extLst>
                <a:ext uri="{FF2B5EF4-FFF2-40B4-BE49-F238E27FC236}">
                  <a16:creationId xmlns:a16="http://schemas.microsoft.com/office/drawing/2014/main" id="{B84D85B8-596F-4080-8357-C0EA2DAF85CB}"/>
                </a:ext>
              </a:extLst>
            </p:cNvPr>
            <p:cNvSpPr txBox="1"/>
            <p:nvPr/>
          </p:nvSpPr>
          <p:spPr>
            <a:xfrm>
              <a:off x="2188724" y="5531823"/>
              <a:ext cx="3264059" cy="584775"/>
            </a:xfrm>
            <a:prstGeom prst="rect">
              <a:avLst/>
            </a:prstGeom>
            <a:noFill/>
            <a:ln>
              <a:noFill/>
            </a:ln>
          </p:spPr>
          <p:txBody>
            <a:bodyPr wrap="square" rtlCol="0">
              <a:spAutoFit/>
            </a:bodyPr>
            <a:lstStyle/>
            <a:p>
              <a:r>
                <a:rPr lang="en-IN" sz="3200" dirty="0">
                  <a:latin typeface="Bodoni MT" panose="02070603080606020203" pitchFamily="18" charset="0"/>
                </a:rPr>
                <a:t>Key Challenges </a:t>
              </a:r>
            </a:p>
          </p:txBody>
        </p:sp>
      </p:grpSp>
      <p:grpSp>
        <p:nvGrpSpPr>
          <p:cNvPr id="5" name="Group 4">
            <a:extLst>
              <a:ext uri="{FF2B5EF4-FFF2-40B4-BE49-F238E27FC236}">
                <a16:creationId xmlns:a16="http://schemas.microsoft.com/office/drawing/2014/main" id="{08E8F031-3A65-428A-A55F-E1982110D7ED}"/>
              </a:ext>
            </a:extLst>
          </p:cNvPr>
          <p:cNvGrpSpPr/>
          <p:nvPr/>
        </p:nvGrpSpPr>
        <p:grpSpPr>
          <a:xfrm>
            <a:off x="20213707" y="-6694826"/>
            <a:ext cx="5572299" cy="4604169"/>
            <a:chOff x="6614937" y="1394097"/>
            <a:chExt cx="5572299" cy="4604169"/>
          </a:xfrm>
        </p:grpSpPr>
        <p:grpSp>
          <p:nvGrpSpPr>
            <p:cNvPr id="20" name="Group 19">
              <a:extLst>
                <a:ext uri="{FF2B5EF4-FFF2-40B4-BE49-F238E27FC236}">
                  <a16:creationId xmlns:a16="http://schemas.microsoft.com/office/drawing/2014/main" id="{C941CF50-2617-43AF-B3E5-E0751BCFAE0F}"/>
                </a:ext>
              </a:extLst>
            </p:cNvPr>
            <p:cNvGrpSpPr/>
            <p:nvPr/>
          </p:nvGrpSpPr>
          <p:grpSpPr>
            <a:xfrm>
              <a:off x="6614937" y="1618524"/>
              <a:ext cx="1030147" cy="4283206"/>
              <a:chOff x="1088022" y="1710550"/>
              <a:chExt cx="1030147" cy="4283206"/>
            </a:xfrm>
          </p:grpSpPr>
          <p:sp>
            <p:nvSpPr>
              <p:cNvPr id="21" name="Arrow: Right 20">
                <a:extLst>
                  <a:ext uri="{FF2B5EF4-FFF2-40B4-BE49-F238E27FC236}">
                    <a16:creationId xmlns:a16="http://schemas.microsoft.com/office/drawing/2014/main" id="{DF3E9921-AAB2-42E9-B446-A70E0C96A591}"/>
                  </a:ext>
                </a:extLst>
              </p:cNvPr>
              <p:cNvSpPr/>
              <p:nvPr/>
            </p:nvSpPr>
            <p:spPr>
              <a:xfrm>
                <a:off x="1088022" y="1710550"/>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5C069108-2469-4CD6-92E7-B85137277A9E}"/>
                  </a:ext>
                </a:extLst>
              </p:cNvPr>
              <p:cNvSpPr/>
              <p:nvPr/>
            </p:nvSpPr>
            <p:spPr>
              <a:xfrm>
                <a:off x="1088022" y="2631024"/>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A9021B89-C95D-48AB-A84C-194907604FF6}"/>
                  </a:ext>
                </a:extLst>
              </p:cNvPr>
              <p:cNvSpPr/>
              <p:nvPr/>
            </p:nvSpPr>
            <p:spPr>
              <a:xfrm>
                <a:off x="1088022" y="3522846"/>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4C07F0CF-557B-4F02-88FE-7F3084D684CB}"/>
                  </a:ext>
                </a:extLst>
              </p:cNvPr>
              <p:cNvSpPr/>
              <p:nvPr/>
            </p:nvSpPr>
            <p:spPr>
              <a:xfrm>
                <a:off x="1145895" y="4589647"/>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457D5F5E-EB30-4250-A8F6-D7CB1214F290}"/>
                  </a:ext>
                </a:extLst>
              </p:cNvPr>
              <p:cNvSpPr/>
              <p:nvPr/>
            </p:nvSpPr>
            <p:spPr>
              <a:xfrm>
                <a:off x="1088022" y="5519193"/>
                <a:ext cx="972274" cy="474563"/>
              </a:xfrm>
              <a:prstGeom prst="rightArrow">
                <a:avLst>
                  <a:gd name="adj1" fmla="val 5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 name="Group 1">
              <a:extLst>
                <a:ext uri="{FF2B5EF4-FFF2-40B4-BE49-F238E27FC236}">
                  <a16:creationId xmlns:a16="http://schemas.microsoft.com/office/drawing/2014/main" id="{94ABFD9B-4F93-4B1F-93EB-9AD1AF419E20}"/>
                </a:ext>
              </a:extLst>
            </p:cNvPr>
            <p:cNvGrpSpPr/>
            <p:nvPr/>
          </p:nvGrpSpPr>
          <p:grpSpPr>
            <a:xfrm>
              <a:off x="7779845" y="1394097"/>
              <a:ext cx="4407391" cy="4604169"/>
              <a:chOff x="7779845" y="1394097"/>
              <a:chExt cx="4407391" cy="4604169"/>
            </a:xfrm>
          </p:grpSpPr>
          <p:sp>
            <p:nvSpPr>
              <p:cNvPr id="40" name="TextBox 39">
                <a:extLst>
                  <a:ext uri="{FF2B5EF4-FFF2-40B4-BE49-F238E27FC236}">
                    <a16:creationId xmlns:a16="http://schemas.microsoft.com/office/drawing/2014/main" id="{F7700C1F-4B03-48EE-9C9E-DA85868F94DC}"/>
                  </a:ext>
                </a:extLst>
              </p:cNvPr>
              <p:cNvSpPr txBox="1"/>
              <p:nvPr/>
            </p:nvSpPr>
            <p:spPr>
              <a:xfrm>
                <a:off x="7779846" y="1394097"/>
                <a:ext cx="3616058" cy="1077218"/>
              </a:xfrm>
              <a:prstGeom prst="rect">
                <a:avLst/>
              </a:prstGeom>
              <a:noFill/>
              <a:ln>
                <a:noFill/>
              </a:ln>
            </p:spPr>
            <p:txBody>
              <a:bodyPr wrap="square" rtlCol="0">
                <a:spAutoFit/>
              </a:bodyPr>
              <a:lstStyle/>
              <a:p>
                <a:r>
                  <a:rPr lang="en-IN" sz="3200" dirty="0">
                    <a:latin typeface="Bodoni MT" panose="02070603080606020203" pitchFamily="18" charset="0"/>
                  </a:rPr>
                  <a:t>Data Cleaning &amp; Pre-processing</a:t>
                </a:r>
              </a:p>
            </p:txBody>
          </p:sp>
          <p:sp>
            <p:nvSpPr>
              <p:cNvPr id="41" name="TextBox 40">
                <a:extLst>
                  <a:ext uri="{FF2B5EF4-FFF2-40B4-BE49-F238E27FC236}">
                    <a16:creationId xmlns:a16="http://schemas.microsoft.com/office/drawing/2014/main" id="{05609D2B-9A82-4106-8230-49AF9AF4A10E}"/>
                  </a:ext>
                </a:extLst>
              </p:cNvPr>
              <p:cNvSpPr txBox="1"/>
              <p:nvPr/>
            </p:nvSpPr>
            <p:spPr>
              <a:xfrm>
                <a:off x="7779845" y="2538998"/>
                <a:ext cx="3616059" cy="584775"/>
              </a:xfrm>
              <a:prstGeom prst="rect">
                <a:avLst/>
              </a:prstGeom>
              <a:noFill/>
              <a:ln>
                <a:noFill/>
              </a:ln>
            </p:spPr>
            <p:txBody>
              <a:bodyPr wrap="square" rtlCol="0">
                <a:spAutoFit/>
              </a:bodyPr>
              <a:lstStyle/>
              <a:p>
                <a:r>
                  <a:rPr lang="en-IN" sz="3200" dirty="0">
                    <a:latin typeface="Bodoni MT" panose="02070603080606020203" pitchFamily="18" charset="0"/>
                  </a:rPr>
                  <a:t>ML model Building</a:t>
                </a:r>
              </a:p>
            </p:txBody>
          </p:sp>
          <p:sp>
            <p:nvSpPr>
              <p:cNvPr id="42" name="TextBox 41">
                <a:extLst>
                  <a:ext uri="{FF2B5EF4-FFF2-40B4-BE49-F238E27FC236}">
                    <a16:creationId xmlns:a16="http://schemas.microsoft.com/office/drawing/2014/main" id="{82A395ED-0516-4E1A-843A-07C89C6A2F87}"/>
                  </a:ext>
                </a:extLst>
              </p:cNvPr>
              <p:cNvSpPr txBox="1"/>
              <p:nvPr/>
            </p:nvSpPr>
            <p:spPr>
              <a:xfrm>
                <a:off x="7779845" y="3375713"/>
                <a:ext cx="4407391" cy="584775"/>
              </a:xfrm>
              <a:prstGeom prst="rect">
                <a:avLst/>
              </a:prstGeom>
              <a:noFill/>
              <a:ln>
                <a:noFill/>
              </a:ln>
            </p:spPr>
            <p:txBody>
              <a:bodyPr wrap="square" rtlCol="0">
                <a:spAutoFit/>
              </a:bodyPr>
              <a:lstStyle/>
              <a:p>
                <a:r>
                  <a:rPr lang="en-IN" sz="3200" dirty="0">
                    <a:latin typeface="Bodoni MT" panose="02070603080606020203" pitchFamily="18" charset="0"/>
                  </a:rPr>
                  <a:t>Hyperparameter Tuning</a:t>
                </a:r>
              </a:p>
            </p:txBody>
          </p:sp>
          <p:sp>
            <p:nvSpPr>
              <p:cNvPr id="43" name="TextBox 42">
                <a:extLst>
                  <a:ext uri="{FF2B5EF4-FFF2-40B4-BE49-F238E27FC236}">
                    <a16:creationId xmlns:a16="http://schemas.microsoft.com/office/drawing/2014/main" id="{C8054190-AD68-407F-B739-853462917F74}"/>
                  </a:ext>
                </a:extLst>
              </p:cNvPr>
              <p:cNvSpPr txBox="1"/>
              <p:nvPr/>
            </p:nvSpPr>
            <p:spPr>
              <a:xfrm>
                <a:off x="7779845" y="4235890"/>
                <a:ext cx="4004717" cy="1077218"/>
              </a:xfrm>
              <a:prstGeom prst="rect">
                <a:avLst/>
              </a:prstGeom>
              <a:noFill/>
              <a:ln>
                <a:noFill/>
              </a:ln>
            </p:spPr>
            <p:txBody>
              <a:bodyPr wrap="square" rtlCol="0">
                <a:spAutoFit/>
              </a:bodyPr>
              <a:lstStyle/>
              <a:p>
                <a:r>
                  <a:rPr lang="en-IN" sz="3200" dirty="0">
                    <a:latin typeface="Bodoni MT" panose="02070603080606020203" pitchFamily="18" charset="0"/>
                  </a:rPr>
                  <a:t>SVM &amp; Confusion Matrix </a:t>
                </a:r>
              </a:p>
            </p:txBody>
          </p:sp>
          <p:sp>
            <p:nvSpPr>
              <p:cNvPr id="44" name="TextBox 43">
                <a:extLst>
                  <a:ext uri="{FF2B5EF4-FFF2-40B4-BE49-F238E27FC236}">
                    <a16:creationId xmlns:a16="http://schemas.microsoft.com/office/drawing/2014/main" id="{6049499C-CA82-4ED9-914C-0355AAD1A165}"/>
                  </a:ext>
                </a:extLst>
              </p:cNvPr>
              <p:cNvSpPr txBox="1"/>
              <p:nvPr/>
            </p:nvSpPr>
            <p:spPr>
              <a:xfrm>
                <a:off x="7808863" y="5413491"/>
                <a:ext cx="3264059" cy="584775"/>
              </a:xfrm>
              <a:prstGeom prst="rect">
                <a:avLst/>
              </a:prstGeom>
              <a:noFill/>
              <a:ln>
                <a:noFill/>
              </a:ln>
            </p:spPr>
            <p:txBody>
              <a:bodyPr wrap="square" rtlCol="0">
                <a:spAutoFit/>
              </a:bodyPr>
              <a:lstStyle/>
              <a:p>
                <a:r>
                  <a:rPr lang="en-IN" sz="3200" dirty="0">
                    <a:latin typeface="Bodoni MT" panose="02070603080606020203" pitchFamily="18" charset="0"/>
                  </a:rPr>
                  <a:t>Conclusion</a:t>
                </a:r>
              </a:p>
            </p:txBody>
          </p:sp>
        </p:grpSp>
      </p:grpSp>
      <p:pic>
        <p:nvPicPr>
          <p:cNvPr id="2050" name="Picture 2" descr="Customer Churn Prediction of a Telecom Company Using Python">
            <a:extLst>
              <a:ext uri="{FF2B5EF4-FFF2-40B4-BE49-F238E27FC236}">
                <a16:creationId xmlns:a16="http://schemas.microsoft.com/office/drawing/2014/main" id="{93299975-649E-4B2D-A886-90DB2945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37" y="0"/>
            <a:ext cx="7237646"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1DF2BF9-5155-4203-A7D7-6A83D6F109EB}"/>
              </a:ext>
            </a:extLst>
          </p:cNvPr>
          <p:cNvSpPr txBox="1"/>
          <p:nvPr/>
        </p:nvSpPr>
        <p:spPr>
          <a:xfrm>
            <a:off x="6494921" y="0"/>
            <a:ext cx="5692316" cy="6858000"/>
          </a:xfrm>
          <a:custGeom>
            <a:avLst/>
            <a:gdLst/>
            <a:ahLst/>
            <a:cxnLst/>
            <a:rect l="l" t="t" r="r" b="b"/>
            <a:pathLst>
              <a:path w="5692316" h="6858000">
                <a:moveTo>
                  <a:pt x="4990782" y="5446071"/>
                </a:moveTo>
                <a:cubicBezTo>
                  <a:pt x="4998354" y="5446071"/>
                  <a:pt x="5005180" y="5447964"/>
                  <a:pt x="5011260" y="5451750"/>
                </a:cubicBezTo>
                <a:cubicBezTo>
                  <a:pt x="5017340" y="5455536"/>
                  <a:pt x="5020380" y="5460928"/>
                  <a:pt x="5020380" y="5467926"/>
                </a:cubicBezTo>
                <a:cubicBezTo>
                  <a:pt x="5020380" y="5479627"/>
                  <a:pt x="5014328" y="5489838"/>
                  <a:pt x="5002226" y="5498556"/>
                </a:cubicBezTo>
                <a:cubicBezTo>
                  <a:pt x="4990124" y="5507275"/>
                  <a:pt x="4974780" y="5511635"/>
                  <a:pt x="4956194" y="5511635"/>
                </a:cubicBezTo>
                <a:cubicBezTo>
                  <a:pt x="4927054" y="5511635"/>
                  <a:pt x="4912484" y="5500965"/>
                  <a:pt x="4912484" y="5479627"/>
                </a:cubicBezTo>
                <a:cubicBezTo>
                  <a:pt x="4912484" y="5466090"/>
                  <a:pt x="4917934" y="5455880"/>
                  <a:pt x="4928832" y="5448996"/>
                </a:cubicBezTo>
                <a:lnTo>
                  <a:pt x="4947418" y="5448308"/>
                </a:lnTo>
                <a:cubicBezTo>
                  <a:pt x="4952466" y="5448194"/>
                  <a:pt x="4960208" y="5447792"/>
                  <a:pt x="4970648" y="5447104"/>
                </a:cubicBezTo>
                <a:cubicBezTo>
                  <a:pt x="4981088" y="5446415"/>
                  <a:pt x="4987800" y="5446071"/>
                  <a:pt x="4990782" y="5446071"/>
                </a:cubicBezTo>
                <a:close/>
                <a:moveTo>
                  <a:pt x="5072972" y="5390144"/>
                </a:moveTo>
                <a:cubicBezTo>
                  <a:pt x="5067122" y="5390144"/>
                  <a:pt x="5062104" y="5392267"/>
                  <a:pt x="5057916" y="5396511"/>
                </a:cubicBezTo>
                <a:cubicBezTo>
                  <a:pt x="5053728" y="5400756"/>
                  <a:pt x="5051634" y="5405804"/>
                  <a:pt x="5051634" y="5411655"/>
                </a:cubicBezTo>
                <a:cubicBezTo>
                  <a:pt x="5051634" y="5417620"/>
                  <a:pt x="5053728" y="5422754"/>
                  <a:pt x="5057916" y="5427056"/>
                </a:cubicBezTo>
                <a:cubicBezTo>
                  <a:pt x="5062104" y="5431358"/>
                  <a:pt x="5067122" y="5433509"/>
                  <a:pt x="5072972" y="5433509"/>
                </a:cubicBezTo>
                <a:cubicBezTo>
                  <a:pt x="5079052" y="5433509"/>
                  <a:pt x="5084216" y="5431358"/>
                  <a:pt x="5088460" y="5427056"/>
                </a:cubicBezTo>
                <a:cubicBezTo>
                  <a:pt x="5092704" y="5422754"/>
                  <a:pt x="5094828" y="5417620"/>
                  <a:pt x="5094828" y="5411655"/>
                </a:cubicBezTo>
                <a:cubicBezTo>
                  <a:pt x="5094828" y="5405689"/>
                  <a:pt x="5092704" y="5400613"/>
                  <a:pt x="5088460" y="5396425"/>
                </a:cubicBezTo>
                <a:cubicBezTo>
                  <a:pt x="5084216" y="5392238"/>
                  <a:pt x="5079052" y="5390144"/>
                  <a:pt x="5072972" y="5390144"/>
                </a:cubicBezTo>
                <a:close/>
                <a:moveTo>
                  <a:pt x="2548484" y="5359858"/>
                </a:moveTo>
                <a:lnTo>
                  <a:pt x="2548484" y="5378443"/>
                </a:lnTo>
                <a:cubicBezTo>
                  <a:pt x="2548484" y="5386473"/>
                  <a:pt x="2547568" y="5392783"/>
                  <a:pt x="2545732" y="5397372"/>
                </a:cubicBezTo>
                <a:cubicBezTo>
                  <a:pt x="2543896" y="5401961"/>
                  <a:pt x="2540254" y="5406521"/>
                  <a:pt x="2534804" y="5411052"/>
                </a:cubicBezTo>
                <a:cubicBezTo>
                  <a:pt x="2529356" y="5415584"/>
                  <a:pt x="2523246" y="5417850"/>
                  <a:pt x="2516478" y="5417850"/>
                </a:cubicBezTo>
                <a:cubicBezTo>
                  <a:pt x="2511200" y="5417850"/>
                  <a:pt x="2506526" y="5415727"/>
                  <a:pt x="2502452" y="5411483"/>
                </a:cubicBezTo>
                <a:cubicBezTo>
                  <a:pt x="2498380" y="5407238"/>
                  <a:pt x="2496344" y="5401272"/>
                  <a:pt x="2496344" y="5393586"/>
                </a:cubicBezTo>
                <a:cubicBezTo>
                  <a:pt x="2496344" y="5383032"/>
                  <a:pt x="2499728" y="5374973"/>
                  <a:pt x="2506496" y="5369408"/>
                </a:cubicBezTo>
                <a:cubicBezTo>
                  <a:pt x="2513266" y="5363844"/>
                  <a:pt x="2527262" y="5360661"/>
                  <a:pt x="2548484" y="5359858"/>
                </a:cubicBezTo>
                <a:close/>
                <a:moveTo>
                  <a:pt x="4954818" y="5298424"/>
                </a:moveTo>
                <a:cubicBezTo>
                  <a:pt x="4963192" y="5298424"/>
                  <a:pt x="4969530" y="5300403"/>
                  <a:pt x="4973832" y="5304361"/>
                </a:cubicBezTo>
                <a:cubicBezTo>
                  <a:pt x="4978134" y="5308319"/>
                  <a:pt x="4980286" y="5317067"/>
                  <a:pt x="4980286" y="5330604"/>
                </a:cubicBezTo>
                <a:cubicBezTo>
                  <a:pt x="4980286" y="5352401"/>
                  <a:pt x="4979080" y="5366110"/>
                  <a:pt x="4976672" y="5371731"/>
                </a:cubicBezTo>
                <a:cubicBezTo>
                  <a:pt x="4974262" y="5377353"/>
                  <a:pt x="4967092" y="5380163"/>
                  <a:pt x="4955162" y="5380163"/>
                </a:cubicBezTo>
                <a:cubicBezTo>
                  <a:pt x="4943460" y="5380163"/>
                  <a:pt x="4936376" y="5377410"/>
                  <a:pt x="4933908" y="5371904"/>
                </a:cubicBezTo>
                <a:cubicBezTo>
                  <a:pt x="4931444" y="5366397"/>
                  <a:pt x="4930210" y="5354122"/>
                  <a:pt x="4930210" y="5335078"/>
                </a:cubicBezTo>
                <a:cubicBezTo>
                  <a:pt x="4930210" y="5321885"/>
                  <a:pt x="4931528" y="5312478"/>
                  <a:pt x="4934168" y="5306856"/>
                </a:cubicBezTo>
                <a:cubicBezTo>
                  <a:pt x="4936806" y="5301235"/>
                  <a:pt x="4943688" y="5298424"/>
                  <a:pt x="4954818" y="5298424"/>
                </a:cubicBezTo>
                <a:close/>
                <a:moveTo>
                  <a:pt x="3397364" y="5297392"/>
                </a:moveTo>
                <a:cubicBezTo>
                  <a:pt x="3406082" y="5297392"/>
                  <a:pt x="3412936" y="5299371"/>
                  <a:pt x="3417928" y="5303329"/>
                </a:cubicBezTo>
                <a:cubicBezTo>
                  <a:pt x="3422918" y="5307287"/>
                  <a:pt x="3426130" y="5312650"/>
                  <a:pt x="3427564" y="5319418"/>
                </a:cubicBezTo>
                <a:cubicBezTo>
                  <a:pt x="3428998" y="5326187"/>
                  <a:pt x="3429716" y="5340126"/>
                  <a:pt x="3429716" y="5361234"/>
                </a:cubicBezTo>
                <a:cubicBezTo>
                  <a:pt x="3429716" y="5382228"/>
                  <a:pt x="3428998" y="5396253"/>
                  <a:pt x="3427564" y="5403309"/>
                </a:cubicBezTo>
                <a:cubicBezTo>
                  <a:pt x="3426130" y="5410364"/>
                  <a:pt x="3422746" y="5415871"/>
                  <a:pt x="3417412" y="5419829"/>
                </a:cubicBezTo>
                <a:cubicBezTo>
                  <a:pt x="3412076" y="5423786"/>
                  <a:pt x="3405394" y="5425765"/>
                  <a:pt x="3397364" y="5425765"/>
                </a:cubicBezTo>
                <a:cubicBezTo>
                  <a:pt x="3389448" y="5425765"/>
                  <a:pt x="3382880" y="5423815"/>
                  <a:pt x="3377660" y="5419915"/>
                </a:cubicBezTo>
                <a:cubicBezTo>
                  <a:pt x="3372440" y="5416014"/>
                  <a:pt x="3369056" y="5410622"/>
                  <a:pt x="3367508" y="5403739"/>
                </a:cubicBezTo>
                <a:cubicBezTo>
                  <a:pt x="3365958" y="5396855"/>
                  <a:pt x="3365184" y="5382802"/>
                  <a:pt x="3365184" y="5361579"/>
                </a:cubicBezTo>
                <a:cubicBezTo>
                  <a:pt x="3365184" y="5340470"/>
                  <a:pt x="3365814" y="5326531"/>
                  <a:pt x="3367076" y="5319763"/>
                </a:cubicBezTo>
                <a:cubicBezTo>
                  <a:pt x="3368338" y="5312994"/>
                  <a:pt x="3371638" y="5307573"/>
                  <a:pt x="3376972" y="5303501"/>
                </a:cubicBezTo>
                <a:cubicBezTo>
                  <a:pt x="3382306" y="5299428"/>
                  <a:pt x="3389104" y="5297392"/>
                  <a:pt x="3397364" y="5297392"/>
                </a:cubicBezTo>
                <a:close/>
                <a:moveTo>
                  <a:pt x="2835388" y="5297392"/>
                </a:moveTo>
                <a:cubicBezTo>
                  <a:pt x="2844108" y="5297392"/>
                  <a:pt x="2850962" y="5299371"/>
                  <a:pt x="2855952" y="5303329"/>
                </a:cubicBezTo>
                <a:cubicBezTo>
                  <a:pt x="2860942" y="5307287"/>
                  <a:pt x="2864156" y="5312650"/>
                  <a:pt x="2865588" y="5319418"/>
                </a:cubicBezTo>
                <a:cubicBezTo>
                  <a:pt x="2867024" y="5326187"/>
                  <a:pt x="2867740" y="5340126"/>
                  <a:pt x="2867740" y="5361234"/>
                </a:cubicBezTo>
                <a:cubicBezTo>
                  <a:pt x="2867740" y="5382228"/>
                  <a:pt x="2867024" y="5396253"/>
                  <a:pt x="2865588" y="5403309"/>
                </a:cubicBezTo>
                <a:cubicBezTo>
                  <a:pt x="2864156" y="5410364"/>
                  <a:pt x="2860770" y="5415871"/>
                  <a:pt x="2855436" y="5419829"/>
                </a:cubicBezTo>
                <a:cubicBezTo>
                  <a:pt x="2850102" y="5423786"/>
                  <a:pt x="2843420" y="5425765"/>
                  <a:pt x="2835388" y="5425765"/>
                </a:cubicBezTo>
                <a:cubicBezTo>
                  <a:pt x="2827472" y="5425765"/>
                  <a:pt x="2820904" y="5423815"/>
                  <a:pt x="2815684" y="5419915"/>
                </a:cubicBezTo>
                <a:cubicBezTo>
                  <a:pt x="2810466" y="5416014"/>
                  <a:pt x="2807080" y="5410622"/>
                  <a:pt x="2805532" y="5403739"/>
                </a:cubicBezTo>
                <a:cubicBezTo>
                  <a:pt x="2803984" y="5396855"/>
                  <a:pt x="2803208" y="5382802"/>
                  <a:pt x="2803208" y="5361579"/>
                </a:cubicBezTo>
                <a:cubicBezTo>
                  <a:pt x="2803208" y="5340470"/>
                  <a:pt x="2803840" y="5326531"/>
                  <a:pt x="2805102" y="5319763"/>
                </a:cubicBezTo>
                <a:cubicBezTo>
                  <a:pt x="2806364" y="5312994"/>
                  <a:pt x="2809662" y="5307573"/>
                  <a:pt x="2814996" y="5303501"/>
                </a:cubicBezTo>
                <a:cubicBezTo>
                  <a:pt x="2820332" y="5299428"/>
                  <a:pt x="2827128" y="5297392"/>
                  <a:pt x="2835388" y="5297392"/>
                </a:cubicBezTo>
                <a:close/>
                <a:moveTo>
                  <a:pt x="2370100" y="5297392"/>
                </a:moveTo>
                <a:cubicBezTo>
                  <a:pt x="2386736" y="5297392"/>
                  <a:pt x="2395052" y="5306570"/>
                  <a:pt x="2395052" y="5324925"/>
                </a:cubicBezTo>
                <a:cubicBezTo>
                  <a:pt x="2395052" y="5329170"/>
                  <a:pt x="2394594" y="5335365"/>
                  <a:pt x="2393676" y="5343510"/>
                </a:cubicBezTo>
                <a:lnTo>
                  <a:pt x="2343600" y="5343510"/>
                </a:lnTo>
                <a:lnTo>
                  <a:pt x="2343600" y="5322000"/>
                </a:lnTo>
                <a:cubicBezTo>
                  <a:pt x="2343600" y="5314428"/>
                  <a:pt x="2345952" y="5308434"/>
                  <a:pt x="2350656" y="5304017"/>
                </a:cubicBezTo>
                <a:cubicBezTo>
                  <a:pt x="2355358" y="5299600"/>
                  <a:pt x="2361840" y="5297392"/>
                  <a:pt x="2370100" y="5297392"/>
                </a:cubicBezTo>
                <a:close/>
                <a:moveTo>
                  <a:pt x="1998626" y="5297392"/>
                </a:moveTo>
                <a:cubicBezTo>
                  <a:pt x="2015260" y="5297392"/>
                  <a:pt x="2023578" y="5306570"/>
                  <a:pt x="2023578" y="5324925"/>
                </a:cubicBezTo>
                <a:cubicBezTo>
                  <a:pt x="2023578" y="5329170"/>
                  <a:pt x="2023118" y="5335365"/>
                  <a:pt x="2022200" y="5343510"/>
                </a:cubicBezTo>
                <a:lnTo>
                  <a:pt x="1972124" y="5343510"/>
                </a:lnTo>
                <a:lnTo>
                  <a:pt x="1972124" y="5322000"/>
                </a:lnTo>
                <a:cubicBezTo>
                  <a:pt x="1972124" y="5314428"/>
                  <a:pt x="1974476" y="5308434"/>
                  <a:pt x="1979180" y="5304017"/>
                </a:cubicBezTo>
                <a:cubicBezTo>
                  <a:pt x="1983884" y="5299600"/>
                  <a:pt x="1990366" y="5297392"/>
                  <a:pt x="1998626" y="5297392"/>
                </a:cubicBezTo>
                <a:close/>
                <a:moveTo>
                  <a:pt x="712750" y="5297392"/>
                </a:moveTo>
                <a:cubicBezTo>
                  <a:pt x="729386" y="5297392"/>
                  <a:pt x="737702" y="5306570"/>
                  <a:pt x="737702" y="5324925"/>
                </a:cubicBezTo>
                <a:cubicBezTo>
                  <a:pt x="737702" y="5329170"/>
                  <a:pt x="737244" y="5335365"/>
                  <a:pt x="736326" y="5343510"/>
                </a:cubicBezTo>
                <a:lnTo>
                  <a:pt x="686250" y="5343510"/>
                </a:lnTo>
                <a:lnTo>
                  <a:pt x="686250" y="5322000"/>
                </a:lnTo>
                <a:cubicBezTo>
                  <a:pt x="686250" y="5314428"/>
                  <a:pt x="688602" y="5308434"/>
                  <a:pt x="693306" y="5304017"/>
                </a:cubicBezTo>
                <a:cubicBezTo>
                  <a:pt x="698008" y="5299600"/>
                  <a:pt x="704490" y="5297392"/>
                  <a:pt x="712750" y="5297392"/>
                </a:cubicBezTo>
                <a:close/>
                <a:moveTo>
                  <a:pt x="525348" y="5297392"/>
                </a:moveTo>
                <a:cubicBezTo>
                  <a:pt x="537968" y="5297392"/>
                  <a:pt x="547890" y="5301952"/>
                  <a:pt x="555118" y="5311072"/>
                </a:cubicBezTo>
                <a:cubicBezTo>
                  <a:pt x="562346" y="5320193"/>
                  <a:pt x="565960" y="5333701"/>
                  <a:pt x="565960" y="5351598"/>
                </a:cubicBezTo>
                <a:cubicBezTo>
                  <a:pt x="565960" y="5370412"/>
                  <a:pt x="564812" y="5384007"/>
                  <a:pt x="562518" y="5392381"/>
                </a:cubicBezTo>
                <a:cubicBezTo>
                  <a:pt x="560224" y="5400756"/>
                  <a:pt x="555406" y="5408213"/>
                  <a:pt x="548062" y="5414752"/>
                </a:cubicBezTo>
                <a:cubicBezTo>
                  <a:pt x="540720" y="5421291"/>
                  <a:pt x="532232" y="5424561"/>
                  <a:pt x="522594" y="5424561"/>
                </a:cubicBezTo>
                <a:cubicBezTo>
                  <a:pt x="513646" y="5424561"/>
                  <a:pt x="507164" y="5421349"/>
                  <a:pt x="503150" y="5414924"/>
                </a:cubicBezTo>
                <a:cubicBezTo>
                  <a:pt x="499134" y="5408500"/>
                  <a:pt x="497126" y="5392955"/>
                  <a:pt x="497126" y="5368290"/>
                </a:cubicBezTo>
                <a:cubicBezTo>
                  <a:pt x="497126" y="5339724"/>
                  <a:pt x="498704" y="5320767"/>
                  <a:pt x="501858" y="5311417"/>
                </a:cubicBezTo>
                <a:cubicBezTo>
                  <a:pt x="505014" y="5302067"/>
                  <a:pt x="512844" y="5297392"/>
                  <a:pt x="525348" y="5297392"/>
                </a:cubicBezTo>
                <a:close/>
                <a:moveTo>
                  <a:pt x="4061672" y="5293950"/>
                </a:moveTo>
                <a:lnTo>
                  <a:pt x="4061672" y="5302726"/>
                </a:lnTo>
                <a:lnTo>
                  <a:pt x="4086624" y="5302726"/>
                </a:lnTo>
                <a:lnTo>
                  <a:pt x="4086624" y="5378787"/>
                </a:lnTo>
                <a:cubicBezTo>
                  <a:pt x="4086624" y="5400355"/>
                  <a:pt x="4090496" y="5414494"/>
                  <a:pt x="4098240" y="5421205"/>
                </a:cubicBezTo>
                <a:cubicBezTo>
                  <a:pt x="4105984" y="5427916"/>
                  <a:pt x="4116222" y="5431272"/>
                  <a:pt x="4128956" y="5431272"/>
                </a:cubicBezTo>
                <a:cubicBezTo>
                  <a:pt x="4151098" y="5431272"/>
                  <a:pt x="4167330" y="5420603"/>
                  <a:pt x="4177656" y="5399265"/>
                </a:cubicBezTo>
                <a:lnTo>
                  <a:pt x="4178344" y="5399265"/>
                </a:lnTo>
                <a:lnTo>
                  <a:pt x="4178344" y="5431272"/>
                </a:lnTo>
                <a:cubicBezTo>
                  <a:pt x="4183048" y="5429895"/>
                  <a:pt x="4194348" y="5429207"/>
                  <a:pt x="4212244" y="5429207"/>
                </a:cubicBezTo>
                <a:lnTo>
                  <a:pt x="4235476" y="5429207"/>
                </a:lnTo>
                <a:lnTo>
                  <a:pt x="4235476" y="5420431"/>
                </a:lnTo>
                <a:lnTo>
                  <a:pt x="4212244" y="5420431"/>
                </a:lnTo>
                <a:lnTo>
                  <a:pt x="4212244" y="5293950"/>
                </a:lnTo>
                <a:lnTo>
                  <a:pt x="4151154" y="5293950"/>
                </a:lnTo>
                <a:lnTo>
                  <a:pt x="4151154" y="5302726"/>
                </a:lnTo>
                <a:lnTo>
                  <a:pt x="4178688" y="5302726"/>
                </a:lnTo>
                <a:lnTo>
                  <a:pt x="4178688" y="5354523"/>
                </a:lnTo>
                <a:cubicBezTo>
                  <a:pt x="4178688" y="5377238"/>
                  <a:pt x="4174214" y="5394246"/>
                  <a:pt x="4165266" y="5405546"/>
                </a:cubicBezTo>
                <a:cubicBezTo>
                  <a:pt x="4156318" y="5416846"/>
                  <a:pt x="4146566" y="5422496"/>
                  <a:pt x="4136012" y="5422496"/>
                </a:cubicBezTo>
                <a:cubicBezTo>
                  <a:pt x="4128898" y="5422496"/>
                  <a:pt x="4124482" y="5419771"/>
                  <a:pt x="4122760" y="5414322"/>
                </a:cubicBezTo>
                <a:cubicBezTo>
                  <a:pt x="4121040" y="5408873"/>
                  <a:pt x="4120180" y="5399035"/>
                  <a:pt x="4120180" y="5384810"/>
                </a:cubicBezTo>
                <a:lnTo>
                  <a:pt x="4120180" y="5293950"/>
                </a:lnTo>
                <a:close/>
                <a:moveTo>
                  <a:pt x="1337178" y="5293950"/>
                </a:moveTo>
                <a:lnTo>
                  <a:pt x="1337178" y="5302726"/>
                </a:lnTo>
                <a:lnTo>
                  <a:pt x="1357656" y="5302726"/>
                </a:lnTo>
                <a:lnTo>
                  <a:pt x="1425628" y="5434542"/>
                </a:lnTo>
                <a:lnTo>
                  <a:pt x="1414442" y="5459838"/>
                </a:lnTo>
                <a:cubicBezTo>
                  <a:pt x="1407216" y="5476128"/>
                  <a:pt x="1401824" y="5487084"/>
                  <a:pt x="1398266" y="5492705"/>
                </a:cubicBezTo>
                <a:cubicBezTo>
                  <a:pt x="1394710" y="5498327"/>
                  <a:pt x="1391384" y="5501138"/>
                  <a:pt x="1388286" y="5501138"/>
                </a:cubicBezTo>
                <a:cubicBezTo>
                  <a:pt x="1386220" y="5501138"/>
                  <a:pt x="1383640" y="5498556"/>
                  <a:pt x="1380542" y="5493394"/>
                </a:cubicBezTo>
                <a:cubicBezTo>
                  <a:pt x="1377444" y="5488231"/>
                  <a:pt x="1373086" y="5485650"/>
                  <a:pt x="1367464" y="5485650"/>
                </a:cubicBezTo>
                <a:cubicBezTo>
                  <a:pt x="1363448" y="5485650"/>
                  <a:pt x="1359978" y="5487084"/>
                  <a:pt x="1357054" y="5489952"/>
                </a:cubicBezTo>
                <a:cubicBezTo>
                  <a:pt x="1354128" y="5492820"/>
                  <a:pt x="1352664" y="5496549"/>
                  <a:pt x="1352664" y="5501138"/>
                </a:cubicBezTo>
                <a:cubicBezTo>
                  <a:pt x="1352664" y="5506071"/>
                  <a:pt x="1354358" y="5510516"/>
                  <a:pt x="1357742" y="5514474"/>
                </a:cubicBezTo>
                <a:cubicBezTo>
                  <a:pt x="1361126" y="5518432"/>
                  <a:pt x="1365916" y="5520411"/>
                  <a:pt x="1372110" y="5520411"/>
                </a:cubicBezTo>
                <a:cubicBezTo>
                  <a:pt x="1382092" y="5520411"/>
                  <a:pt x="1390552" y="5515937"/>
                  <a:pt x="1397492" y="5506988"/>
                </a:cubicBezTo>
                <a:cubicBezTo>
                  <a:pt x="1404434" y="5498040"/>
                  <a:pt x="1412894" y="5482323"/>
                  <a:pt x="1422874" y="5459838"/>
                </a:cubicBezTo>
                <a:lnTo>
                  <a:pt x="1492224" y="5302726"/>
                </a:lnTo>
                <a:lnTo>
                  <a:pt x="1515110" y="5302726"/>
                </a:lnTo>
                <a:lnTo>
                  <a:pt x="1515110" y="5293950"/>
                </a:lnTo>
                <a:lnTo>
                  <a:pt x="1454194" y="5293950"/>
                </a:lnTo>
                <a:lnTo>
                  <a:pt x="1454194" y="5302726"/>
                </a:lnTo>
                <a:lnTo>
                  <a:pt x="1484136" y="5302726"/>
                </a:lnTo>
                <a:lnTo>
                  <a:pt x="1442148" y="5396855"/>
                </a:lnTo>
                <a:lnTo>
                  <a:pt x="1393964" y="5302726"/>
                </a:lnTo>
                <a:lnTo>
                  <a:pt x="1419950" y="5302726"/>
                </a:lnTo>
                <a:lnTo>
                  <a:pt x="1419950" y="5293950"/>
                </a:lnTo>
                <a:close/>
                <a:moveTo>
                  <a:pt x="4312400" y="5291713"/>
                </a:moveTo>
                <a:cubicBezTo>
                  <a:pt x="4304828" y="5293205"/>
                  <a:pt x="4293816" y="5293950"/>
                  <a:pt x="4279360" y="5293950"/>
                </a:cubicBezTo>
                <a:lnTo>
                  <a:pt x="4251140" y="5293950"/>
                </a:lnTo>
                <a:lnTo>
                  <a:pt x="4251140" y="5302726"/>
                </a:lnTo>
                <a:lnTo>
                  <a:pt x="4279016" y="5302726"/>
                </a:lnTo>
                <a:lnTo>
                  <a:pt x="4279016" y="5420431"/>
                </a:lnTo>
                <a:lnTo>
                  <a:pt x="4251140" y="5420431"/>
                </a:lnTo>
                <a:lnTo>
                  <a:pt x="4251140" y="5429207"/>
                </a:lnTo>
                <a:lnTo>
                  <a:pt x="4340966" y="5429207"/>
                </a:lnTo>
                <a:lnTo>
                  <a:pt x="4340966" y="5420431"/>
                </a:lnTo>
                <a:lnTo>
                  <a:pt x="4312400" y="5420431"/>
                </a:lnTo>
                <a:lnTo>
                  <a:pt x="4312400" y="5367601"/>
                </a:lnTo>
                <a:cubicBezTo>
                  <a:pt x="4312400" y="5346607"/>
                  <a:pt x="4315326" y="5331005"/>
                  <a:pt x="4321176" y="5320795"/>
                </a:cubicBezTo>
                <a:cubicBezTo>
                  <a:pt x="4327028" y="5310585"/>
                  <a:pt x="4331846" y="5305480"/>
                  <a:pt x="4335632" y="5305480"/>
                </a:cubicBezTo>
                <a:cubicBezTo>
                  <a:pt x="4338040" y="5305480"/>
                  <a:pt x="4339246" y="5306799"/>
                  <a:pt x="4339246" y="5309438"/>
                </a:cubicBezTo>
                <a:lnTo>
                  <a:pt x="4338558" y="5316837"/>
                </a:lnTo>
                <a:cubicBezTo>
                  <a:pt x="4338558" y="5326703"/>
                  <a:pt x="4343490" y="5331636"/>
                  <a:pt x="4353356" y="5331636"/>
                </a:cubicBezTo>
                <a:cubicBezTo>
                  <a:pt x="4358748" y="5331636"/>
                  <a:pt x="4363136" y="5329944"/>
                  <a:pt x="4366520" y="5326560"/>
                </a:cubicBezTo>
                <a:cubicBezTo>
                  <a:pt x="4369904" y="5323176"/>
                  <a:pt x="4371596" y="5318730"/>
                  <a:pt x="4371596" y="5313223"/>
                </a:cubicBezTo>
                <a:cubicBezTo>
                  <a:pt x="4371596" y="5307258"/>
                  <a:pt x="4369504" y="5302182"/>
                  <a:pt x="4365316" y="5297994"/>
                </a:cubicBezTo>
                <a:cubicBezTo>
                  <a:pt x="4361128" y="5293807"/>
                  <a:pt x="4355594" y="5291713"/>
                  <a:pt x="4348710" y="5291713"/>
                </a:cubicBezTo>
                <a:cubicBezTo>
                  <a:pt x="4332994" y="5291713"/>
                  <a:pt x="4321120" y="5302554"/>
                  <a:pt x="4313088" y="5324237"/>
                </a:cubicBezTo>
                <a:lnTo>
                  <a:pt x="4312400" y="5324237"/>
                </a:lnTo>
                <a:close/>
                <a:moveTo>
                  <a:pt x="3550400" y="5291713"/>
                </a:moveTo>
                <a:cubicBezTo>
                  <a:pt x="3542828" y="5293205"/>
                  <a:pt x="3531816" y="5293950"/>
                  <a:pt x="3517360" y="5293950"/>
                </a:cubicBezTo>
                <a:lnTo>
                  <a:pt x="3489140" y="5293950"/>
                </a:lnTo>
                <a:lnTo>
                  <a:pt x="3489140" y="5302726"/>
                </a:lnTo>
                <a:lnTo>
                  <a:pt x="3517016" y="5302726"/>
                </a:lnTo>
                <a:lnTo>
                  <a:pt x="3517016" y="5420431"/>
                </a:lnTo>
                <a:lnTo>
                  <a:pt x="3489140" y="5420431"/>
                </a:lnTo>
                <a:lnTo>
                  <a:pt x="3489140" y="5429207"/>
                </a:lnTo>
                <a:lnTo>
                  <a:pt x="3578966" y="5429207"/>
                </a:lnTo>
                <a:lnTo>
                  <a:pt x="3578966" y="5420431"/>
                </a:lnTo>
                <a:lnTo>
                  <a:pt x="3550400" y="5420431"/>
                </a:lnTo>
                <a:lnTo>
                  <a:pt x="3550400" y="5367601"/>
                </a:lnTo>
                <a:cubicBezTo>
                  <a:pt x="3550400" y="5346607"/>
                  <a:pt x="3553326" y="5331005"/>
                  <a:pt x="3559176" y="5320795"/>
                </a:cubicBezTo>
                <a:cubicBezTo>
                  <a:pt x="3565028" y="5310585"/>
                  <a:pt x="3569846" y="5305480"/>
                  <a:pt x="3573632" y="5305480"/>
                </a:cubicBezTo>
                <a:cubicBezTo>
                  <a:pt x="3576040" y="5305480"/>
                  <a:pt x="3577246" y="5306799"/>
                  <a:pt x="3577246" y="5309438"/>
                </a:cubicBezTo>
                <a:lnTo>
                  <a:pt x="3576558" y="5316837"/>
                </a:lnTo>
                <a:cubicBezTo>
                  <a:pt x="3576558" y="5326703"/>
                  <a:pt x="3581490" y="5331636"/>
                  <a:pt x="3591356" y="5331636"/>
                </a:cubicBezTo>
                <a:cubicBezTo>
                  <a:pt x="3596748" y="5331636"/>
                  <a:pt x="3601136" y="5329944"/>
                  <a:pt x="3604520" y="5326560"/>
                </a:cubicBezTo>
                <a:cubicBezTo>
                  <a:pt x="3607904" y="5323176"/>
                  <a:pt x="3609596" y="5318730"/>
                  <a:pt x="3609596" y="5313223"/>
                </a:cubicBezTo>
                <a:cubicBezTo>
                  <a:pt x="3609596" y="5307258"/>
                  <a:pt x="3607504" y="5302182"/>
                  <a:pt x="3603316" y="5297994"/>
                </a:cubicBezTo>
                <a:cubicBezTo>
                  <a:pt x="3599128" y="5293807"/>
                  <a:pt x="3593594" y="5291713"/>
                  <a:pt x="3586710" y="5291713"/>
                </a:cubicBezTo>
                <a:cubicBezTo>
                  <a:pt x="3570994" y="5291713"/>
                  <a:pt x="3559120" y="5302554"/>
                  <a:pt x="3551088" y="5324237"/>
                </a:cubicBezTo>
                <a:lnTo>
                  <a:pt x="3550400" y="5324237"/>
                </a:lnTo>
                <a:close/>
                <a:moveTo>
                  <a:pt x="2532654" y="5291713"/>
                </a:moveTo>
                <a:cubicBezTo>
                  <a:pt x="2513496" y="5291713"/>
                  <a:pt x="2498552" y="5294839"/>
                  <a:pt x="2487826" y="5301092"/>
                </a:cubicBezTo>
                <a:cubicBezTo>
                  <a:pt x="2477100" y="5307344"/>
                  <a:pt x="2471736" y="5315059"/>
                  <a:pt x="2471736" y="5324237"/>
                </a:cubicBezTo>
                <a:cubicBezTo>
                  <a:pt x="2471736" y="5328481"/>
                  <a:pt x="2473112" y="5332181"/>
                  <a:pt x="2475866" y="5335336"/>
                </a:cubicBezTo>
                <a:cubicBezTo>
                  <a:pt x="2478620" y="5338491"/>
                  <a:pt x="2482520" y="5340068"/>
                  <a:pt x="2487568" y="5340068"/>
                </a:cubicBezTo>
                <a:cubicBezTo>
                  <a:pt x="2491468" y="5340068"/>
                  <a:pt x="2494968" y="5338835"/>
                  <a:pt x="2498064" y="5336368"/>
                </a:cubicBezTo>
                <a:cubicBezTo>
                  <a:pt x="2501162" y="5333902"/>
                  <a:pt x="2502712" y="5330317"/>
                  <a:pt x="2502712" y="5325613"/>
                </a:cubicBezTo>
                <a:cubicBezTo>
                  <a:pt x="2502712" y="5322287"/>
                  <a:pt x="2501936" y="5319390"/>
                  <a:pt x="2500388" y="5316923"/>
                </a:cubicBezTo>
                <a:cubicBezTo>
                  <a:pt x="2498840" y="5314457"/>
                  <a:pt x="2498064" y="5312191"/>
                  <a:pt x="2498064" y="5310126"/>
                </a:cubicBezTo>
                <a:cubicBezTo>
                  <a:pt x="2498064" y="5303013"/>
                  <a:pt x="2507358" y="5299457"/>
                  <a:pt x="2525942" y="5299457"/>
                </a:cubicBezTo>
                <a:cubicBezTo>
                  <a:pt x="2536268" y="5299457"/>
                  <a:pt x="2542606" y="5301694"/>
                  <a:pt x="2544958" y="5306168"/>
                </a:cubicBezTo>
                <a:cubicBezTo>
                  <a:pt x="2547308" y="5310642"/>
                  <a:pt x="2548484" y="5320049"/>
                  <a:pt x="2548484" y="5334390"/>
                </a:cubicBezTo>
                <a:lnTo>
                  <a:pt x="2548484" y="5351942"/>
                </a:lnTo>
                <a:cubicBezTo>
                  <a:pt x="2490894" y="5354695"/>
                  <a:pt x="2462100" y="5370699"/>
                  <a:pt x="2462100" y="5399953"/>
                </a:cubicBezTo>
                <a:cubicBezTo>
                  <a:pt x="2462100" y="5409360"/>
                  <a:pt x="2465656" y="5417305"/>
                  <a:pt x="2472768" y="5423786"/>
                </a:cubicBezTo>
                <a:cubicBezTo>
                  <a:pt x="2479882" y="5430268"/>
                  <a:pt x="2489404" y="5433509"/>
                  <a:pt x="2501334" y="5433509"/>
                </a:cubicBezTo>
                <a:cubicBezTo>
                  <a:pt x="2519346" y="5433509"/>
                  <a:pt x="2535062" y="5424331"/>
                  <a:pt x="2548484" y="5405976"/>
                </a:cubicBezTo>
                <a:cubicBezTo>
                  <a:pt x="2551582" y="5424331"/>
                  <a:pt x="2561104" y="5433509"/>
                  <a:pt x="2577050" y="5433509"/>
                </a:cubicBezTo>
                <a:cubicBezTo>
                  <a:pt x="2593570" y="5433509"/>
                  <a:pt x="2603322" y="5425135"/>
                  <a:pt x="2606304" y="5408385"/>
                </a:cubicBezTo>
                <a:lnTo>
                  <a:pt x="2602174" y="5408385"/>
                </a:lnTo>
                <a:cubicBezTo>
                  <a:pt x="2598274" y="5414006"/>
                  <a:pt x="2594260" y="5416817"/>
                  <a:pt x="2590128" y="5416817"/>
                </a:cubicBezTo>
                <a:cubicBezTo>
                  <a:pt x="2587376" y="5416817"/>
                  <a:pt x="2585340" y="5415670"/>
                  <a:pt x="2584020" y="5413375"/>
                </a:cubicBezTo>
                <a:cubicBezTo>
                  <a:pt x="2582700" y="5411081"/>
                  <a:pt x="2582042" y="5405288"/>
                  <a:pt x="2582042" y="5395995"/>
                </a:cubicBezTo>
                <a:lnTo>
                  <a:pt x="2582042" y="5332669"/>
                </a:lnTo>
                <a:cubicBezTo>
                  <a:pt x="2582042" y="5323032"/>
                  <a:pt x="2581210" y="5315575"/>
                  <a:pt x="2579546" y="5310298"/>
                </a:cubicBezTo>
                <a:cubicBezTo>
                  <a:pt x="2577882" y="5305021"/>
                  <a:pt x="2573494" y="5300604"/>
                  <a:pt x="2566382" y="5297048"/>
                </a:cubicBezTo>
                <a:cubicBezTo>
                  <a:pt x="2559268" y="5293491"/>
                  <a:pt x="2548026" y="5291713"/>
                  <a:pt x="2532654" y="5291713"/>
                </a:cubicBezTo>
                <a:close/>
                <a:moveTo>
                  <a:pt x="2226426" y="5291713"/>
                </a:moveTo>
                <a:cubicBezTo>
                  <a:pt x="2218854" y="5293205"/>
                  <a:pt x="2207840" y="5293950"/>
                  <a:pt x="2193386" y="5293950"/>
                </a:cubicBezTo>
                <a:lnTo>
                  <a:pt x="2165164" y="5293950"/>
                </a:lnTo>
                <a:lnTo>
                  <a:pt x="2165164" y="5302726"/>
                </a:lnTo>
                <a:lnTo>
                  <a:pt x="2193042" y="5302726"/>
                </a:lnTo>
                <a:lnTo>
                  <a:pt x="2193042" y="5420431"/>
                </a:lnTo>
                <a:lnTo>
                  <a:pt x="2165164" y="5420431"/>
                </a:lnTo>
                <a:lnTo>
                  <a:pt x="2165164" y="5429207"/>
                </a:lnTo>
                <a:lnTo>
                  <a:pt x="2254992" y="5429207"/>
                </a:lnTo>
                <a:lnTo>
                  <a:pt x="2254992" y="5420431"/>
                </a:lnTo>
                <a:lnTo>
                  <a:pt x="2226426" y="5420431"/>
                </a:lnTo>
                <a:lnTo>
                  <a:pt x="2226426" y="5367601"/>
                </a:lnTo>
                <a:cubicBezTo>
                  <a:pt x="2226426" y="5346607"/>
                  <a:pt x="2229352" y="5331005"/>
                  <a:pt x="2235202" y="5320795"/>
                </a:cubicBezTo>
                <a:cubicBezTo>
                  <a:pt x="2241052" y="5310585"/>
                  <a:pt x="2245872" y="5305480"/>
                  <a:pt x="2249656" y="5305480"/>
                </a:cubicBezTo>
                <a:cubicBezTo>
                  <a:pt x="2252066" y="5305480"/>
                  <a:pt x="2253270" y="5306799"/>
                  <a:pt x="2253270" y="5309438"/>
                </a:cubicBezTo>
                <a:lnTo>
                  <a:pt x="2252582" y="5316837"/>
                </a:lnTo>
                <a:cubicBezTo>
                  <a:pt x="2252582" y="5326703"/>
                  <a:pt x="2257516" y="5331636"/>
                  <a:pt x="2267382" y="5331636"/>
                </a:cubicBezTo>
                <a:cubicBezTo>
                  <a:pt x="2272774" y="5331636"/>
                  <a:pt x="2277162" y="5329944"/>
                  <a:pt x="2280546" y="5326560"/>
                </a:cubicBezTo>
                <a:cubicBezTo>
                  <a:pt x="2283930" y="5323176"/>
                  <a:pt x="2285622" y="5318730"/>
                  <a:pt x="2285622" y="5313223"/>
                </a:cubicBezTo>
                <a:cubicBezTo>
                  <a:pt x="2285622" y="5307258"/>
                  <a:pt x="2283528" y="5302182"/>
                  <a:pt x="2279340" y="5297994"/>
                </a:cubicBezTo>
                <a:cubicBezTo>
                  <a:pt x="2275154" y="5293807"/>
                  <a:pt x="2269618" y="5291713"/>
                  <a:pt x="2262736" y="5291713"/>
                </a:cubicBezTo>
                <a:cubicBezTo>
                  <a:pt x="2247018" y="5291713"/>
                  <a:pt x="2235144" y="5302554"/>
                  <a:pt x="2227114" y="5324237"/>
                </a:cubicBezTo>
                <a:lnTo>
                  <a:pt x="2226426" y="5324237"/>
                </a:lnTo>
                <a:close/>
                <a:moveTo>
                  <a:pt x="4644744" y="5291369"/>
                </a:moveTo>
                <a:cubicBezTo>
                  <a:pt x="4634418" y="5293090"/>
                  <a:pt x="4623404" y="5293950"/>
                  <a:pt x="4611704" y="5293950"/>
                </a:cubicBezTo>
                <a:lnTo>
                  <a:pt x="4587268" y="5293950"/>
                </a:lnTo>
                <a:lnTo>
                  <a:pt x="4587268" y="5302726"/>
                </a:lnTo>
                <a:lnTo>
                  <a:pt x="4611360" y="5302726"/>
                </a:lnTo>
                <a:lnTo>
                  <a:pt x="4611360" y="5420431"/>
                </a:lnTo>
                <a:lnTo>
                  <a:pt x="4587268" y="5420431"/>
                </a:lnTo>
                <a:lnTo>
                  <a:pt x="4587268" y="5429207"/>
                </a:lnTo>
                <a:lnTo>
                  <a:pt x="4667286" y="5429207"/>
                </a:lnTo>
                <a:lnTo>
                  <a:pt x="4667286" y="5420431"/>
                </a:lnTo>
                <a:lnTo>
                  <a:pt x="4644744" y="5420431"/>
                </a:lnTo>
                <a:close/>
                <a:moveTo>
                  <a:pt x="1177644" y="5291369"/>
                </a:moveTo>
                <a:cubicBezTo>
                  <a:pt x="1167318" y="5293090"/>
                  <a:pt x="1156304" y="5293950"/>
                  <a:pt x="1144604" y="5293950"/>
                </a:cubicBezTo>
                <a:lnTo>
                  <a:pt x="1120168" y="5293950"/>
                </a:lnTo>
                <a:lnTo>
                  <a:pt x="1120168" y="5302726"/>
                </a:lnTo>
                <a:lnTo>
                  <a:pt x="1144260" y="5302726"/>
                </a:lnTo>
                <a:lnTo>
                  <a:pt x="1144260" y="5420431"/>
                </a:lnTo>
                <a:lnTo>
                  <a:pt x="1120168" y="5420431"/>
                </a:lnTo>
                <a:lnTo>
                  <a:pt x="1120168" y="5429207"/>
                </a:lnTo>
                <a:lnTo>
                  <a:pt x="1200186" y="5429207"/>
                </a:lnTo>
                <a:lnTo>
                  <a:pt x="1200186" y="5420431"/>
                </a:lnTo>
                <a:lnTo>
                  <a:pt x="1177644" y="5420431"/>
                </a:lnTo>
                <a:close/>
                <a:moveTo>
                  <a:pt x="406118" y="5291369"/>
                </a:moveTo>
                <a:cubicBezTo>
                  <a:pt x="395794" y="5293090"/>
                  <a:pt x="384780" y="5293950"/>
                  <a:pt x="373078" y="5293950"/>
                </a:cubicBezTo>
                <a:lnTo>
                  <a:pt x="348642" y="5293950"/>
                </a:lnTo>
                <a:lnTo>
                  <a:pt x="348642" y="5302726"/>
                </a:lnTo>
                <a:lnTo>
                  <a:pt x="372734" y="5302726"/>
                </a:lnTo>
                <a:lnTo>
                  <a:pt x="372734" y="5420431"/>
                </a:lnTo>
                <a:lnTo>
                  <a:pt x="348642" y="5420431"/>
                </a:lnTo>
                <a:lnTo>
                  <a:pt x="348642" y="5429207"/>
                </a:lnTo>
                <a:lnTo>
                  <a:pt x="428660" y="5429207"/>
                </a:lnTo>
                <a:lnTo>
                  <a:pt x="428660" y="5420431"/>
                </a:lnTo>
                <a:lnTo>
                  <a:pt x="406118" y="5420431"/>
                </a:lnTo>
                <a:close/>
                <a:moveTo>
                  <a:pt x="4955506" y="5289648"/>
                </a:moveTo>
                <a:cubicBezTo>
                  <a:pt x="4940132" y="5289648"/>
                  <a:pt x="4926768" y="5294495"/>
                  <a:pt x="4915410" y="5304189"/>
                </a:cubicBezTo>
                <a:cubicBezTo>
                  <a:pt x="4904052" y="5313883"/>
                  <a:pt x="4898374" y="5325843"/>
                  <a:pt x="4898374" y="5340068"/>
                </a:cubicBezTo>
                <a:cubicBezTo>
                  <a:pt x="4898374" y="5357621"/>
                  <a:pt x="4907552" y="5370757"/>
                  <a:pt x="4925908" y="5379475"/>
                </a:cubicBezTo>
                <a:lnTo>
                  <a:pt x="4925908" y="5380163"/>
                </a:lnTo>
                <a:cubicBezTo>
                  <a:pt x="4902160" y="5383032"/>
                  <a:pt x="4890286" y="5395479"/>
                  <a:pt x="4890286" y="5417505"/>
                </a:cubicBezTo>
                <a:cubicBezTo>
                  <a:pt x="4890286" y="5433911"/>
                  <a:pt x="4899808" y="5444408"/>
                  <a:pt x="4918852" y="5448996"/>
                </a:cubicBezTo>
                <a:cubicBezTo>
                  <a:pt x="4906462" y="5456109"/>
                  <a:pt x="4898488" y="5461817"/>
                  <a:pt x="4894932" y="5466119"/>
                </a:cubicBezTo>
                <a:cubicBezTo>
                  <a:pt x="4891376" y="5470421"/>
                  <a:pt x="4889598" y="5475727"/>
                  <a:pt x="4889598" y="5482036"/>
                </a:cubicBezTo>
                <a:cubicBezTo>
                  <a:pt x="4889598" y="5492361"/>
                  <a:pt x="4895190" y="5501338"/>
                  <a:pt x="4906376" y="5508967"/>
                </a:cubicBezTo>
                <a:cubicBezTo>
                  <a:pt x="4917562" y="5516596"/>
                  <a:pt x="4932676" y="5520411"/>
                  <a:pt x="4951720" y="5520411"/>
                </a:cubicBezTo>
                <a:cubicBezTo>
                  <a:pt x="4976270" y="5520411"/>
                  <a:pt x="4995486" y="5514646"/>
                  <a:pt x="5009368" y="5503116"/>
                </a:cubicBezTo>
                <a:cubicBezTo>
                  <a:pt x="5023248" y="5491587"/>
                  <a:pt x="5030190" y="5477390"/>
                  <a:pt x="5030190" y="5460526"/>
                </a:cubicBezTo>
                <a:cubicBezTo>
                  <a:pt x="5030190" y="5446071"/>
                  <a:pt x="5026346" y="5434943"/>
                  <a:pt x="5018660" y="5427142"/>
                </a:cubicBezTo>
                <a:cubicBezTo>
                  <a:pt x="5010974" y="5419341"/>
                  <a:pt x="5000992" y="5415440"/>
                  <a:pt x="4988718" y="5415440"/>
                </a:cubicBezTo>
                <a:lnTo>
                  <a:pt x="4929866" y="5417850"/>
                </a:lnTo>
                <a:cubicBezTo>
                  <a:pt x="4917476" y="5417850"/>
                  <a:pt x="4909732" y="5416817"/>
                  <a:pt x="4906634" y="5414752"/>
                </a:cubicBezTo>
                <a:cubicBezTo>
                  <a:pt x="4903536" y="5412687"/>
                  <a:pt x="4901988" y="5409647"/>
                  <a:pt x="4901988" y="5405632"/>
                </a:cubicBezTo>
                <a:cubicBezTo>
                  <a:pt x="4901988" y="5401043"/>
                  <a:pt x="4904970" y="5396712"/>
                  <a:pt x="4910936" y="5392639"/>
                </a:cubicBezTo>
                <a:cubicBezTo>
                  <a:pt x="4916902" y="5388567"/>
                  <a:pt x="4922122" y="5386531"/>
                  <a:pt x="4926596" y="5386531"/>
                </a:cubicBezTo>
                <a:cubicBezTo>
                  <a:pt x="4927054" y="5386531"/>
                  <a:pt x="4930726" y="5386846"/>
                  <a:pt x="4937608" y="5387477"/>
                </a:cubicBezTo>
                <a:cubicBezTo>
                  <a:pt x="4944492" y="5388108"/>
                  <a:pt x="4949942" y="5388423"/>
                  <a:pt x="4953956" y="5388423"/>
                </a:cubicBezTo>
                <a:lnTo>
                  <a:pt x="4962560" y="5387907"/>
                </a:lnTo>
                <a:cubicBezTo>
                  <a:pt x="4970592" y="5387907"/>
                  <a:pt x="4980944" y="5383863"/>
                  <a:pt x="4993622" y="5375775"/>
                </a:cubicBezTo>
                <a:cubicBezTo>
                  <a:pt x="5006298" y="5367688"/>
                  <a:pt x="5012636" y="5355785"/>
                  <a:pt x="5012636" y="5340068"/>
                </a:cubicBezTo>
                <a:cubicBezTo>
                  <a:pt x="5012636" y="5330776"/>
                  <a:pt x="5009252" y="5321369"/>
                  <a:pt x="5002484" y="5311847"/>
                </a:cubicBezTo>
                <a:cubicBezTo>
                  <a:pt x="5006156" y="5307602"/>
                  <a:pt x="5009424" y="5305480"/>
                  <a:pt x="5012292" y="5305480"/>
                </a:cubicBezTo>
                <a:cubicBezTo>
                  <a:pt x="5013784" y="5305480"/>
                  <a:pt x="5015592" y="5307487"/>
                  <a:pt x="5017714" y="5311503"/>
                </a:cubicBezTo>
                <a:cubicBezTo>
                  <a:pt x="5019836" y="5315518"/>
                  <a:pt x="5023076" y="5317525"/>
                  <a:pt x="5027436" y="5317525"/>
                </a:cubicBezTo>
                <a:cubicBezTo>
                  <a:pt x="5030418" y="5317525"/>
                  <a:pt x="5033172" y="5316350"/>
                  <a:pt x="5035696" y="5313998"/>
                </a:cubicBezTo>
                <a:cubicBezTo>
                  <a:pt x="5038220" y="5311646"/>
                  <a:pt x="5039482" y="5308463"/>
                  <a:pt x="5039482" y="5304447"/>
                </a:cubicBezTo>
                <a:cubicBezTo>
                  <a:pt x="5039482" y="5299859"/>
                  <a:pt x="5038048" y="5296245"/>
                  <a:pt x="5035180" y="5293606"/>
                </a:cubicBezTo>
                <a:cubicBezTo>
                  <a:pt x="5032312" y="5290967"/>
                  <a:pt x="5028928" y="5289648"/>
                  <a:pt x="5025028" y="5289648"/>
                </a:cubicBezTo>
                <a:cubicBezTo>
                  <a:pt x="5014932" y="5289648"/>
                  <a:pt x="5005754" y="5295384"/>
                  <a:pt x="4997494" y="5306856"/>
                </a:cubicBezTo>
                <a:cubicBezTo>
                  <a:pt x="4986252" y="5295384"/>
                  <a:pt x="4972256" y="5289648"/>
                  <a:pt x="4955506" y="5289648"/>
                </a:cubicBezTo>
                <a:close/>
                <a:moveTo>
                  <a:pt x="4801660" y="5289648"/>
                </a:moveTo>
                <a:cubicBezTo>
                  <a:pt x="4780092" y="5289648"/>
                  <a:pt x="4763400" y="5301407"/>
                  <a:pt x="4751584" y="5324925"/>
                </a:cubicBezTo>
                <a:lnTo>
                  <a:pt x="4750896" y="5324925"/>
                </a:lnTo>
                <a:lnTo>
                  <a:pt x="4750896" y="5291369"/>
                </a:lnTo>
                <a:cubicBezTo>
                  <a:pt x="4738276" y="5293090"/>
                  <a:pt x="4724222" y="5293950"/>
                  <a:pt x="4708734" y="5293950"/>
                </a:cubicBezTo>
                <a:lnTo>
                  <a:pt x="4693076" y="5293950"/>
                </a:lnTo>
                <a:lnTo>
                  <a:pt x="4693076" y="5302726"/>
                </a:lnTo>
                <a:lnTo>
                  <a:pt x="4717512" y="5302726"/>
                </a:lnTo>
                <a:lnTo>
                  <a:pt x="4717512" y="5420431"/>
                </a:lnTo>
                <a:lnTo>
                  <a:pt x="4693076" y="5420431"/>
                </a:lnTo>
                <a:lnTo>
                  <a:pt x="4693076" y="5429207"/>
                </a:lnTo>
                <a:lnTo>
                  <a:pt x="4773438" y="5429207"/>
                </a:lnTo>
                <a:lnTo>
                  <a:pt x="4773438" y="5420431"/>
                </a:lnTo>
                <a:lnTo>
                  <a:pt x="4750896" y="5420431"/>
                </a:lnTo>
                <a:lnTo>
                  <a:pt x="4750896" y="5362611"/>
                </a:lnTo>
                <a:cubicBezTo>
                  <a:pt x="4750896" y="5343338"/>
                  <a:pt x="4755340" y="5327994"/>
                  <a:pt x="4764232" y="5316579"/>
                </a:cubicBezTo>
                <a:cubicBezTo>
                  <a:pt x="4773122" y="5305164"/>
                  <a:pt x="4783132" y="5299457"/>
                  <a:pt x="4794260" y="5299457"/>
                </a:cubicBezTo>
                <a:cubicBezTo>
                  <a:pt x="4801258" y="5299457"/>
                  <a:pt x="4805588" y="5301981"/>
                  <a:pt x="4807252" y="5307028"/>
                </a:cubicBezTo>
                <a:cubicBezTo>
                  <a:pt x="4808916" y="5312076"/>
                  <a:pt x="4809748" y="5321197"/>
                  <a:pt x="4809748" y="5334390"/>
                </a:cubicBezTo>
                <a:lnTo>
                  <a:pt x="4809748" y="5420431"/>
                </a:lnTo>
                <a:lnTo>
                  <a:pt x="4786860" y="5420431"/>
                </a:lnTo>
                <a:lnTo>
                  <a:pt x="4786860" y="5429207"/>
                </a:lnTo>
                <a:lnTo>
                  <a:pt x="4870148" y="5429207"/>
                </a:lnTo>
                <a:lnTo>
                  <a:pt x="4870148" y="5420431"/>
                </a:lnTo>
                <a:lnTo>
                  <a:pt x="4843304" y="5420431"/>
                </a:lnTo>
                <a:lnTo>
                  <a:pt x="4843304" y="5348156"/>
                </a:lnTo>
                <a:cubicBezTo>
                  <a:pt x="4843304" y="5333472"/>
                  <a:pt x="4842128" y="5322631"/>
                  <a:pt x="4839776" y="5315633"/>
                </a:cubicBezTo>
                <a:cubicBezTo>
                  <a:pt x="4837424" y="5308635"/>
                  <a:pt x="4833006" y="5302554"/>
                  <a:pt x="4826524" y="5297392"/>
                </a:cubicBezTo>
                <a:cubicBezTo>
                  <a:pt x="4820044" y="5292229"/>
                  <a:pt x="4811754" y="5289648"/>
                  <a:pt x="4801660" y="5289648"/>
                </a:cubicBezTo>
                <a:close/>
                <a:moveTo>
                  <a:pt x="4506384" y="5289648"/>
                </a:moveTo>
                <a:cubicBezTo>
                  <a:pt x="4484816" y="5289648"/>
                  <a:pt x="4468124" y="5301407"/>
                  <a:pt x="4456308" y="5324925"/>
                </a:cubicBezTo>
                <a:lnTo>
                  <a:pt x="4455620" y="5324925"/>
                </a:lnTo>
                <a:lnTo>
                  <a:pt x="4455620" y="5291369"/>
                </a:lnTo>
                <a:cubicBezTo>
                  <a:pt x="4443000" y="5293090"/>
                  <a:pt x="4428948" y="5293950"/>
                  <a:pt x="4413460" y="5293950"/>
                </a:cubicBezTo>
                <a:lnTo>
                  <a:pt x="4397800" y="5293950"/>
                </a:lnTo>
                <a:lnTo>
                  <a:pt x="4397800" y="5302726"/>
                </a:lnTo>
                <a:lnTo>
                  <a:pt x="4422236" y="5302726"/>
                </a:lnTo>
                <a:lnTo>
                  <a:pt x="4422236" y="5420431"/>
                </a:lnTo>
                <a:lnTo>
                  <a:pt x="4397800" y="5420431"/>
                </a:lnTo>
                <a:lnTo>
                  <a:pt x="4397800" y="5429207"/>
                </a:lnTo>
                <a:lnTo>
                  <a:pt x="4478162" y="5429207"/>
                </a:lnTo>
                <a:lnTo>
                  <a:pt x="4478162" y="5420431"/>
                </a:lnTo>
                <a:lnTo>
                  <a:pt x="4455620" y="5420431"/>
                </a:lnTo>
                <a:lnTo>
                  <a:pt x="4455620" y="5362611"/>
                </a:lnTo>
                <a:cubicBezTo>
                  <a:pt x="4455620" y="5343338"/>
                  <a:pt x="4460064" y="5327994"/>
                  <a:pt x="4468956" y="5316579"/>
                </a:cubicBezTo>
                <a:cubicBezTo>
                  <a:pt x="4477848" y="5305164"/>
                  <a:pt x="4487856" y="5299457"/>
                  <a:pt x="4498984" y="5299457"/>
                </a:cubicBezTo>
                <a:cubicBezTo>
                  <a:pt x="4505982" y="5299457"/>
                  <a:pt x="4510314" y="5301981"/>
                  <a:pt x="4511976" y="5307028"/>
                </a:cubicBezTo>
                <a:cubicBezTo>
                  <a:pt x="4513640" y="5312076"/>
                  <a:pt x="4514472" y="5321197"/>
                  <a:pt x="4514472" y="5334390"/>
                </a:cubicBezTo>
                <a:lnTo>
                  <a:pt x="4514472" y="5420431"/>
                </a:lnTo>
                <a:lnTo>
                  <a:pt x="4491584" y="5420431"/>
                </a:lnTo>
                <a:lnTo>
                  <a:pt x="4491584" y="5429207"/>
                </a:lnTo>
                <a:lnTo>
                  <a:pt x="4574872" y="5429207"/>
                </a:lnTo>
                <a:lnTo>
                  <a:pt x="4574872" y="5420431"/>
                </a:lnTo>
                <a:lnTo>
                  <a:pt x="4548028" y="5420431"/>
                </a:lnTo>
                <a:lnTo>
                  <a:pt x="4548028" y="5348156"/>
                </a:lnTo>
                <a:cubicBezTo>
                  <a:pt x="4548028" y="5333472"/>
                  <a:pt x="4546852" y="5322631"/>
                  <a:pt x="4544500" y="5315633"/>
                </a:cubicBezTo>
                <a:cubicBezTo>
                  <a:pt x="4542148" y="5308635"/>
                  <a:pt x="4537732" y="5302554"/>
                  <a:pt x="4531250" y="5297392"/>
                </a:cubicBezTo>
                <a:cubicBezTo>
                  <a:pt x="4524768" y="5292229"/>
                  <a:pt x="4516480" y="5289648"/>
                  <a:pt x="4506384" y="5289648"/>
                </a:cubicBezTo>
                <a:close/>
                <a:moveTo>
                  <a:pt x="3797758" y="5289648"/>
                </a:moveTo>
                <a:cubicBezTo>
                  <a:pt x="3777336" y="5289648"/>
                  <a:pt x="3760244" y="5296933"/>
                  <a:pt x="3746476" y="5311503"/>
                </a:cubicBezTo>
                <a:cubicBezTo>
                  <a:pt x="3732710" y="5326072"/>
                  <a:pt x="3725828" y="5342994"/>
                  <a:pt x="3725828" y="5362267"/>
                </a:cubicBezTo>
                <a:cubicBezTo>
                  <a:pt x="3725828" y="5380967"/>
                  <a:pt x="3732538" y="5397515"/>
                  <a:pt x="3745960" y="5411913"/>
                </a:cubicBezTo>
                <a:cubicBezTo>
                  <a:pt x="3759384" y="5426310"/>
                  <a:pt x="3775788" y="5433509"/>
                  <a:pt x="3795176" y="5433509"/>
                </a:cubicBezTo>
                <a:cubicBezTo>
                  <a:pt x="3809402" y="5433509"/>
                  <a:pt x="3821562" y="5429150"/>
                  <a:pt x="3831658" y="5420431"/>
                </a:cubicBezTo>
                <a:cubicBezTo>
                  <a:pt x="3841754" y="5411712"/>
                  <a:pt x="3848522" y="5399035"/>
                  <a:pt x="3851964" y="5382401"/>
                </a:cubicBezTo>
                <a:lnTo>
                  <a:pt x="3844564" y="5382401"/>
                </a:lnTo>
                <a:cubicBezTo>
                  <a:pt x="3835386" y="5411310"/>
                  <a:pt x="3819440" y="5425765"/>
                  <a:pt x="3796726" y="5425765"/>
                </a:cubicBezTo>
                <a:cubicBezTo>
                  <a:pt x="3785942" y="5425765"/>
                  <a:pt x="3778198" y="5422926"/>
                  <a:pt x="3773494" y="5417247"/>
                </a:cubicBezTo>
                <a:cubicBezTo>
                  <a:pt x="3768790" y="5411569"/>
                  <a:pt x="3765894" y="5403768"/>
                  <a:pt x="3764804" y="5393844"/>
                </a:cubicBezTo>
                <a:cubicBezTo>
                  <a:pt x="3763714" y="5383921"/>
                  <a:pt x="3763168" y="5368577"/>
                  <a:pt x="3763168" y="5347812"/>
                </a:cubicBezTo>
                <a:cubicBezTo>
                  <a:pt x="3763168" y="5327048"/>
                  <a:pt x="3766066" y="5313453"/>
                  <a:pt x="3771860" y="5307028"/>
                </a:cubicBezTo>
                <a:cubicBezTo>
                  <a:pt x="3777652" y="5300604"/>
                  <a:pt x="3786516" y="5297392"/>
                  <a:pt x="3798446" y="5297392"/>
                </a:cubicBezTo>
                <a:cubicBezTo>
                  <a:pt x="3805214" y="5297392"/>
                  <a:pt x="3810720" y="5298568"/>
                  <a:pt x="3814966" y="5300919"/>
                </a:cubicBezTo>
                <a:cubicBezTo>
                  <a:pt x="3819210" y="5303271"/>
                  <a:pt x="3821332" y="5305996"/>
                  <a:pt x="3821332" y="5309093"/>
                </a:cubicBezTo>
                <a:cubicBezTo>
                  <a:pt x="3821332" y="5310356"/>
                  <a:pt x="3819928" y="5312707"/>
                  <a:pt x="3817116" y="5316149"/>
                </a:cubicBezTo>
                <a:cubicBezTo>
                  <a:pt x="3814306" y="5319590"/>
                  <a:pt x="3812900" y="5323090"/>
                  <a:pt x="3812900" y="5326646"/>
                </a:cubicBezTo>
                <a:cubicBezTo>
                  <a:pt x="3812900" y="5331694"/>
                  <a:pt x="3814536" y="5335766"/>
                  <a:pt x="3817806" y="5338864"/>
                </a:cubicBezTo>
                <a:cubicBezTo>
                  <a:pt x="3821074" y="5341961"/>
                  <a:pt x="3825176" y="5343510"/>
                  <a:pt x="3830110" y="5343510"/>
                </a:cubicBezTo>
                <a:cubicBezTo>
                  <a:pt x="3835156" y="5343510"/>
                  <a:pt x="3839258" y="5341675"/>
                  <a:pt x="3842412" y="5338003"/>
                </a:cubicBezTo>
                <a:cubicBezTo>
                  <a:pt x="3845568" y="5334332"/>
                  <a:pt x="3847146" y="5330202"/>
                  <a:pt x="3847146" y="5325613"/>
                </a:cubicBezTo>
                <a:cubicBezTo>
                  <a:pt x="3847146" y="5316436"/>
                  <a:pt x="3842556" y="5308147"/>
                  <a:pt x="3833378" y="5300747"/>
                </a:cubicBezTo>
                <a:cubicBezTo>
                  <a:pt x="3824200" y="5293348"/>
                  <a:pt x="3812328" y="5289648"/>
                  <a:pt x="3797758" y="5289648"/>
                </a:cubicBezTo>
                <a:close/>
                <a:moveTo>
                  <a:pt x="3397708" y="5289648"/>
                </a:moveTo>
                <a:cubicBezTo>
                  <a:pt x="3377516" y="5289648"/>
                  <a:pt x="3360596" y="5296617"/>
                  <a:pt x="3346944" y="5310556"/>
                </a:cubicBezTo>
                <a:cubicBezTo>
                  <a:pt x="3333292" y="5324495"/>
                  <a:pt x="3326466" y="5341388"/>
                  <a:pt x="3326466" y="5361234"/>
                </a:cubicBezTo>
                <a:cubicBezTo>
                  <a:pt x="3326466" y="5381540"/>
                  <a:pt x="3333406" y="5398662"/>
                  <a:pt x="3347288" y="5412601"/>
                </a:cubicBezTo>
                <a:cubicBezTo>
                  <a:pt x="3361168" y="5426540"/>
                  <a:pt x="3377632" y="5433509"/>
                  <a:pt x="3396676" y="5433509"/>
                </a:cubicBezTo>
                <a:cubicBezTo>
                  <a:pt x="3416064" y="5433509"/>
                  <a:pt x="3432870" y="5426368"/>
                  <a:pt x="3447096" y="5412085"/>
                </a:cubicBezTo>
                <a:cubicBezTo>
                  <a:pt x="3461320" y="5397802"/>
                  <a:pt x="3468434" y="5380393"/>
                  <a:pt x="3468434" y="5359858"/>
                </a:cubicBezTo>
                <a:cubicBezTo>
                  <a:pt x="3468434" y="5339782"/>
                  <a:pt x="3461578" y="5323061"/>
                  <a:pt x="3447870" y="5309696"/>
                </a:cubicBezTo>
                <a:cubicBezTo>
                  <a:pt x="3434160" y="5296331"/>
                  <a:pt x="3417440" y="5289648"/>
                  <a:pt x="3397708" y="5289648"/>
                </a:cubicBezTo>
                <a:close/>
                <a:moveTo>
                  <a:pt x="3039534" y="5289648"/>
                </a:moveTo>
                <a:cubicBezTo>
                  <a:pt x="3017966" y="5289648"/>
                  <a:pt x="3001274" y="5301407"/>
                  <a:pt x="2989458" y="5324925"/>
                </a:cubicBezTo>
                <a:lnTo>
                  <a:pt x="2988770" y="5324925"/>
                </a:lnTo>
                <a:lnTo>
                  <a:pt x="2988770" y="5291369"/>
                </a:lnTo>
                <a:cubicBezTo>
                  <a:pt x="2976150" y="5293090"/>
                  <a:pt x="2962096" y="5293950"/>
                  <a:pt x="2946610" y="5293950"/>
                </a:cubicBezTo>
                <a:lnTo>
                  <a:pt x="2930950" y="5293950"/>
                </a:lnTo>
                <a:lnTo>
                  <a:pt x="2930950" y="5302726"/>
                </a:lnTo>
                <a:lnTo>
                  <a:pt x="2955386" y="5302726"/>
                </a:lnTo>
                <a:lnTo>
                  <a:pt x="2955386" y="5420431"/>
                </a:lnTo>
                <a:lnTo>
                  <a:pt x="2930950" y="5420431"/>
                </a:lnTo>
                <a:lnTo>
                  <a:pt x="2930950" y="5429207"/>
                </a:lnTo>
                <a:lnTo>
                  <a:pt x="3011312" y="5429207"/>
                </a:lnTo>
                <a:lnTo>
                  <a:pt x="3011312" y="5420431"/>
                </a:lnTo>
                <a:lnTo>
                  <a:pt x="2988770" y="5420431"/>
                </a:lnTo>
                <a:lnTo>
                  <a:pt x="2988770" y="5362611"/>
                </a:lnTo>
                <a:cubicBezTo>
                  <a:pt x="2988770" y="5343338"/>
                  <a:pt x="2993216" y="5327994"/>
                  <a:pt x="3002106" y="5316579"/>
                </a:cubicBezTo>
                <a:cubicBezTo>
                  <a:pt x="3010998" y="5305164"/>
                  <a:pt x="3021006" y="5299457"/>
                  <a:pt x="3032134" y="5299457"/>
                </a:cubicBezTo>
                <a:cubicBezTo>
                  <a:pt x="3039132" y="5299457"/>
                  <a:pt x="3043464" y="5301981"/>
                  <a:pt x="3045126" y="5307028"/>
                </a:cubicBezTo>
                <a:cubicBezTo>
                  <a:pt x="3046790" y="5312076"/>
                  <a:pt x="3047622" y="5321197"/>
                  <a:pt x="3047622" y="5334390"/>
                </a:cubicBezTo>
                <a:lnTo>
                  <a:pt x="3047622" y="5420431"/>
                </a:lnTo>
                <a:lnTo>
                  <a:pt x="3024736" y="5420431"/>
                </a:lnTo>
                <a:lnTo>
                  <a:pt x="3024736" y="5429207"/>
                </a:lnTo>
                <a:lnTo>
                  <a:pt x="3108024" y="5429207"/>
                </a:lnTo>
                <a:lnTo>
                  <a:pt x="3108024" y="5420431"/>
                </a:lnTo>
                <a:lnTo>
                  <a:pt x="3081178" y="5420431"/>
                </a:lnTo>
                <a:lnTo>
                  <a:pt x="3081178" y="5348156"/>
                </a:lnTo>
                <a:cubicBezTo>
                  <a:pt x="3081178" y="5333472"/>
                  <a:pt x="3080002" y="5322631"/>
                  <a:pt x="3077650" y="5315633"/>
                </a:cubicBezTo>
                <a:cubicBezTo>
                  <a:pt x="3075298" y="5308635"/>
                  <a:pt x="3070882" y="5302554"/>
                  <a:pt x="3064400" y="5297392"/>
                </a:cubicBezTo>
                <a:cubicBezTo>
                  <a:pt x="3057918" y="5292229"/>
                  <a:pt x="3049630" y="5289648"/>
                  <a:pt x="3039534" y="5289648"/>
                </a:cubicBezTo>
                <a:close/>
                <a:moveTo>
                  <a:pt x="2835732" y="5289648"/>
                </a:moveTo>
                <a:cubicBezTo>
                  <a:pt x="2815542" y="5289648"/>
                  <a:pt x="2798620" y="5296617"/>
                  <a:pt x="2784968" y="5310556"/>
                </a:cubicBezTo>
                <a:cubicBezTo>
                  <a:pt x="2771316" y="5324495"/>
                  <a:pt x="2764490" y="5341388"/>
                  <a:pt x="2764490" y="5361234"/>
                </a:cubicBezTo>
                <a:cubicBezTo>
                  <a:pt x="2764490" y="5381540"/>
                  <a:pt x="2771432" y="5398662"/>
                  <a:pt x="2785312" y="5412601"/>
                </a:cubicBezTo>
                <a:cubicBezTo>
                  <a:pt x="2799194" y="5426540"/>
                  <a:pt x="2815656" y="5433509"/>
                  <a:pt x="2834700" y="5433509"/>
                </a:cubicBezTo>
                <a:cubicBezTo>
                  <a:pt x="2854088" y="5433509"/>
                  <a:pt x="2870894" y="5426368"/>
                  <a:pt x="2885120" y="5412085"/>
                </a:cubicBezTo>
                <a:cubicBezTo>
                  <a:pt x="2899346" y="5397802"/>
                  <a:pt x="2906458" y="5380393"/>
                  <a:pt x="2906458" y="5359858"/>
                </a:cubicBezTo>
                <a:cubicBezTo>
                  <a:pt x="2906458" y="5339782"/>
                  <a:pt x="2899604" y="5323061"/>
                  <a:pt x="2885894" y="5309696"/>
                </a:cubicBezTo>
                <a:cubicBezTo>
                  <a:pt x="2872186" y="5296331"/>
                  <a:pt x="2855464" y="5289648"/>
                  <a:pt x="2835732" y="5289648"/>
                </a:cubicBezTo>
                <a:close/>
                <a:moveTo>
                  <a:pt x="2677602" y="5289648"/>
                </a:moveTo>
                <a:cubicBezTo>
                  <a:pt x="2665098" y="5289648"/>
                  <a:pt x="2654516" y="5293635"/>
                  <a:pt x="2645854" y="5301608"/>
                </a:cubicBezTo>
                <a:cubicBezTo>
                  <a:pt x="2637192" y="5309581"/>
                  <a:pt x="2632862" y="5319476"/>
                  <a:pt x="2632862" y="5331292"/>
                </a:cubicBezTo>
                <a:cubicBezTo>
                  <a:pt x="2632862" y="5355269"/>
                  <a:pt x="2648980" y="5369609"/>
                  <a:pt x="2681216" y="5374313"/>
                </a:cubicBezTo>
                <a:cubicBezTo>
                  <a:pt x="2700146" y="5377066"/>
                  <a:pt x="2711762" y="5380049"/>
                  <a:pt x="2716064" y="5383261"/>
                </a:cubicBezTo>
                <a:cubicBezTo>
                  <a:pt x="2720366" y="5386473"/>
                  <a:pt x="2722516" y="5391234"/>
                  <a:pt x="2722516" y="5397544"/>
                </a:cubicBezTo>
                <a:cubicBezTo>
                  <a:pt x="2722516" y="5405115"/>
                  <a:pt x="2718902" y="5411712"/>
                  <a:pt x="2711676" y="5417333"/>
                </a:cubicBezTo>
                <a:cubicBezTo>
                  <a:pt x="2704448" y="5422955"/>
                  <a:pt x="2696416" y="5425765"/>
                  <a:pt x="2687584" y="5425765"/>
                </a:cubicBezTo>
                <a:cubicBezTo>
                  <a:pt x="2664296" y="5425765"/>
                  <a:pt x="2647718" y="5409532"/>
                  <a:pt x="2637852" y="5377066"/>
                </a:cubicBezTo>
                <a:lnTo>
                  <a:pt x="2631828" y="5377066"/>
                </a:lnTo>
                <a:lnTo>
                  <a:pt x="2631828" y="5427830"/>
                </a:lnTo>
                <a:lnTo>
                  <a:pt x="2637852" y="5427830"/>
                </a:lnTo>
                <a:lnTo>
                  <a:pt x="2649898" y="5417505"/>
                </a:lnTo>
                <a:cubicBezTo>
                  <a:pt x="2662058" y="5428175"/>
                  <a:pt x="2674620" y="5433509"/>
                  <a:pt x="2687584" y="5433509"/>
                </a:cubicBezTo>
                <a:cubicBezTo>
                  <a:pt x="2700776" y="5433509"/>
                  <a:pt x="2711818" y="5429035"/>
                  <a:pt x="2720710" y="5420087"/>
                </a:cubicBezTo>
                <a:cubicBezTo>
                  <a:pt x="2729600" y="5411138"/>
                  <a:pt x="2734046" y="5399953"/>
                  <a:pt x="2734046" y="5386531"/>
                </a:cubicBezTo>
                <a:cubicBezTo>
                  <a:pt x="2734046" y="5359571"/>
                  <a:pt x="2716894" y="5343969"/>
                  <a:pt x="2682592" y="5339724"/>
                </a:cubicBezTo>
                <a:cubicBezTo>
                  <a:pt x="2666992" y="5337659"/>
                  <a:pt x="2657096" y="5335164"/>
                  <a:pt x="2652908" y="5332239"/>
                </a:cubicBezTo>
                <a:cubicBezTo>
                  <a:pt x="2648722" y="5329313"/>
                  <a:pt x="2646628" y="5325327"/>
                  <a:pt x="2646628" y="5320279"/>
                </a:cubicBezTo>
                <a:cubicBezTo>
                  <a:pt x="2646628" y="5314313"/>
                  <a:pt x="2649582" y="5309007"/>
                  <a:pt x="2655490" y="5304361"/>
                </a:cubicBezTo>
                <a:cubicBezTo>
                  <a:pt x="2661398" y="5299715"/>
                  <a:pt x="2668770" y="5297392"/>
                  <a:pt x="2677602" y="5297392"/>
                </a:cubicBezTo>
                <a:cubicBezTo>
                  <a:pt x="2698024" y="5297392"/>
                  <a:pt x="2710872" y="5308577"/>
                  <a:pt x="2716150" y="5330948"/>
                </a:cubicBezTo>
                <a:lnTo>
                  <a:pt x="2723204" y="5330948"/>
                </a:lnTo>
                <a:lnTo>
                  <a:pt x="2723204" y="5292401"/>
                </a:lnTo>
                <a:lnTo>
                  <a:pt x="2717870" y="5292401"/>
                </a:lnTo>
                <a:cubicBezTo>
                  <a:pt x="2715460" y="5296876"/>
                  <a:pt x="2713108" y="5300317"/>
                  <a:pt x="2710814" y="5302726"/>
                </a:cubicBezTo>
                <a:cubicBezTo>
                  <a:pt x="2701866" y="5294008"/>
                  <a:pt x="2690796" y="5289648"/>
                  <a:pt x="2677602" y="5289648"/>
                </a:cubicBezTo>
                <a:close/>
                <a:moveTo>
                  <a:pt x="2371822" y="5289648"/>
                </a:moveTo>
                <a:cubicBezTo>
                  <a:pt x="2354154" y="5289648"/>
                  <a:pt x="2338638" y="5296531"/>
                  <a:pt x="2325274" y="5310298"/>
                </a:cubicBezTo>
                <a:cubicBezTo>
                  <a:pt x="2311908" y="5324065"/>
                  <a:pt x="2305226" y="5341043"/>
                  <a:pt x="2305226" y="5361234"/>
                </a:cubicBezTo>
                <a:cubicBezTo>
                  <a:pt x="2305226" y="5381999"/>
                  <a:pt x="2312052" y="5399236"/>
                  <a:pt x="2325704" y="5412945"/>
                </a:cubicBezTo>
                <a:cubicBezTo>
                  <a:pt x="2339356" y="5426655"/>
                  <a:pt x="2355416" y="5433509"/>
                  <a:pt x="2373886" y="5433509"/>
                </a:cubicBezTo>
                <a:cubicBezTo>
                  <a:pt x="2386850" y="5433509"/>
                  <a:pt x="2398608" y="5429437"/>
                  <a:pt x="2409164" y="5421291"/>
                </a:cubicBezTo>
                <a:cubicBezTo>
                  <a:pt x="2419718" y="5413146"/>
                  <a:pt x="2426888" y="5400527"/>
                  <a:pt x="2430674" y="5383433"/>
                </a:cubicBezTo>
                <a:lnTo>
                  <a:pt x="2423274" y="5383433"/>
                </a:lnTo>
                <a:cubicBezTo>
                  <a:pt x="2414670" y="5411655"/>
                  <a:pt x="2398208" y="5425765"/>
                  <a:pt x="2373886" y="5425765"/>
                </a:cubicBezTo>
                <a:cubicBezTo>
                  <a:pt x="2362070" y="5425765"/>
                  <a:pt x="2353868" y="5421836"/>
                  <a:pt x="2349278" y="5413978"/>
                </a:cubicBezTo>
                <a:cubicBezTo>
                  <a:pt x="2344690" y="5406119"/>
                  <a:pt x="2342796" y="5385211"/>
                  <a:pt x="2343600" y="5351254"/>
                </a:cubicBezTo>
                <a:lnTo>
                  <a:pt x="2430674" y="5351254"/>
                </a:lnTo>
                <a:cubicBezTo>
                  <a:pt x="2429870" y="5331980"/>
                  <a:pt x="2423704" y="5316895"/>
                  <a:pt x="2412174" y="5305996"/>
                </a:cubicBezTo>
                <a:cubicBezTo>
                  <a:pt x="2400646" y="5295097"/>
                  <a:pt x="2387194" y="5289648"/>
                  <a:pt x="2371822" y="5289648"/>
                </a:cubicBezTo>
                <a:close/>
                <a:moveTo>
                  <a:pt x="2000346" y="5289648"/>
                </a:moveTo>
                <a:cubicBezTo>
                  <a:pt x="1982680" y="5289648"/>
                  <a:pt x="1967164" y="5296531"/>
                  <a:pt x="1953798" y="5310298"/>
                </a:cubicBezTo>
                <a:cubicBezTo>
                  <a:pt x="1940432" y="5324065"/>
                  <a:pt x="1933750" y="5341043"/>
                  <a:pt x="1933750" y="5361234"/>
                </a:cubicBezTo>
                <a:cubicBezTo>
                  <a:pt x="1933750" y="5381999"/>
                  <a:pt x="1940576" y="5399236"/>
                  <a:pt x="1954228" y="5412945"/>
                </a:cubicBezTo>
                <a:cubicBezTo>
                  <a:pt x="1967880" y="5426655"/>
                  <a:pt x="1983942" y="5433509"/>
                  <a:pt x="2002412" y="5433509"/>
                </a:cubicBezTo>
                <a:cubicBezTo>
                  <a:pt x="2015374" y="5433509"/>
                  <a:pt x="2027134" y="5429437"/>
                  <a:pt x="2037688" y="5421291"/>
                </a:cubicBezTo>
                <a:cubicBezTo>
                  <a:pt x="2048242" y="5413146"/>
                  <a:pt x="2055412" y="5400527"/>
                  <a:pt x="2059198" y="5383433"/>
                </a:cubicBezTo>
                <a:lnTo>
                  <a:pt x="2051800" y="5383433"/>
                </a:lnTo>
                <a:cubicBezTo>
                  <a:pt x="2043196" y="5411655"/>
                  <a:pt x="2026732" y="5425765"/>
                  <a:pt x="2002412" y="5425765"/>
                </a:cubicBezTo>
                <a:cubicBezTo>
                  <a:pt x="1990596" y="5425765"/>
                  <a:pt x="1982392" y="5421836"/>
                  <a:pt x="1977804" y="5413978"/>
                </a:cubicBezTo>
                <a:cubicBezTo>
                  <a:pt x="1973214" y="5406119"/>
                  <a:pt x="1971322" y="5385211"/>
                  <a:pt x="1972124" y="5351254"/>
                </a:cubicBezTo>
                <a:lnTo>
                  <a:pt x="2059198" y="5351254"/>
                </a:lnTo>
                <a:cubicBezTo>
                  <a:pt x="2058396" y="5331980"/>
                  <a:pt x="2052230" y="5316895"/>
                  <a:pt x="2040700" y="5305996"/>
                </a:cubicBezTo>
                <a:cubicBezTo>
                  <a:pt x="2029170" y="5295097"/>
                  <a:pt x="2015720" y="5289648"/>
                  <a:pt x="2000346" y="5289648"/>
                </a:cubicBezTo>
                <a:close/>
                <a:moveTo>
                  <a:pt x="905934" y="5289648"/>
                </a:moveTo>
                <a:cubicBezTo>
                  <a:pt x="884366" y="5289648"/>
                  <a:pt x="867674" y="5301407"/>
                  <a:pt x="855858" y="5324925"/>
                </a:cubicBezTo>
                <a:lnTo>
                  <a:pt x="855170" y="5324925"/>
                </a:lnTo>
                <a:lnTo>
                  <a:pt x="855170" y="5291369"/>
                </a:lnTo>
                <a:cubicBezTo>
                  <a:pt x="842550" y="5293090"/>
                  <a:pt x="828496" y="5293950"/>
                  <a:pt x="813010" y="5293950"/>
                </a:cubicBezTo>
                <a:lnTo>
                  <a:pt x="797350" y="5293950"/>
                </a:lnTo>
                <a:lnTo>
                  <a:pt x="797350" y="5302726"/>
                </a:lnTo>
                <a:lnTo>
                  <a:pt x="821786" y="5302726"/>
                </a:lnTo>
                <a:lnTo>
                  <a:pt x="821786" y="5420431"/>
                </a:lnTo>
                <a:lnTo>
                  <a:pt x="797350" y="5420431"/>
                </a:lnTo>
                <a:lnTo>
                  <a:pt x="797350" y="5429207"/>
                </a:lnTo>
                <a:lnTo>
                  <a:pt x="877712" y="5429207"/>
                </a:lnTo>
                <a:lnTo>
                  <a:pt x="877712" y="5420431"/>
                </a:lnTo>
                <a:lnTo>
                  <a:pt x="855170" y="5420431"/>
                </a:lnTo>
                <a:lnTo>
                  <a:pt x="855170" y="5362611"/>
                </a:lnTo>
                <a:cubicBezTo>
                  <a:pt x="855170" y="5343338"/>
                  <a:pt x="859616" y="5327994"/>
                  <a:pt x="868506" y="5316579"/>
                </a:cubicBezTo>
                <a:cubicBezTo>
                  <a:pt x="877398" y="5305164"/>
                  <a:pt x="887406" y="5299457"/>
                  <a:pt x="898534" y="5299457"/>
                </a:cubicBezTo>
                <a:cubicBezTo>
                  <a:pt x="905532" y="5299457"/>
                  <a:pt x="909864" y="5301981"/>
                  <a:pt x="911526" y="5307028"/>
                </a:cubicBezTo>
                <a:cubicBezTo>
                  <a:pt x="913190" y="5312076"/>
                  <a:pt x="914022" y="5321197"/>
                  <a:pt x="914022" y="5334390"/>
                </a:cubicBezTo>
                <a:lnTo>
                  <a:pt x="914022" y="5420431"/>
                </a:lnTo>
                <a:lnTo>
                  <a:pt x="891136" y="5420431"/>
                </a:lnTo>
                <a:lnTo>
                  <a:pt x="891136" y="5429207"/>
                </a:lnTo>
                <a:lnTo>
                  <a:pt x="974422" y="5429207"/>
                </a:lnTo>
                <a:lnTo>
                  <a:pt x="974422" y="5420431"/>
                </a:lnTo>
                <a:lnTo>
                  <a:pt x="947578" y="5420431"/>
                </a:lnTo>
                <a:lnTo>
                  <a:pt x="947578" y="5348156"/>
                </a:lnTo>
                <a:cubicBezTo>
                  <a:pt x="947578" y="5333472"/>
                  <a:pt x="946402" y="5322631"/>
                  <a:pt x="944050" y="5315633"/>
                </a:cubicBezTo>
                <a:cubicBezTo>
                  <a:pt x="941698" y="5308635"/>
                  <a:pt x="937282" y="5302554"/>
                  <a:pt x="930800" y="5297392"/>
                </a:cubicBezTo>
                <a:cubicBezTo>
                  <a:pt x="924318" y="5292229"/>
                  <a:pt x="916030" y="5289648"/>
                  <a:pt x="905934" y="5289648"/>
                </a:cubicBezTo>
                <a:close/>
                <a:moveTo>
                  <a:pt x="714472" y="5289648"/>
                </a:moveTo>
                <a:cubicBezTo>
                  <a:pt x="696804" y="5289648"/>
                  <a:pt x="681288" y="5296531"/>
                  <a:pt x="667924" y="5310298"/>
                </a:cubicBezTo>
                <a:cubicBezTo>
                  <a:pt x="654558" y="5324065"/>
                  <a:pt x="647876" y="5341043"/>
                  <a:pt x="647876" y="5361234"/>
                </a:cubicBezTo>
                <a:cubicBezTo>
                  <a:pt x="647876" y="5381999"/>
                  <a:pt x="654702" y="5399236"/>
                  <a:pt x="668354" y="5412945"/>
                </a:cubicBezTo>
                <a:cubicBezTo>
                  <a:pt x="682006" y="5426655"/>
                  <a:pt x="698066" y="5433509"/>
                  <a:pt x="716536" y="5433509"/>
                </a:cubicBezTo>
                <a:cubicBezTo>
                  <a:pt x="729500" y="5433509"/>
                  <a:pt x="741258" y="5429437"/>
                  <a:pt x="751814" y="5421291"/>
                </a:cubicBezTo>
                <a:cubicBezTo>
                  <a:pt x="762368" y="5413146"/>
                  <a:pt x="769538" y="5400527"/>
                  <a:pt x="773324" y="5383433"/>
                </a:cubicBezTo>
                <a:lnTo>
                  <a:pt x="765924" y="5383433"/>
                </a:lnTo>
                <a:cubicBezTo>
                  <a:pt x="757320" y="5411655"/>
                  <a:pt x="740858" y="5425765"/>
                  <a:pt x="716536" y="5425765"/>
                </a:cubicBezTo>
                <a:cubicBezTo>
                  <a:pt x="704720" y="5425765"/>
                  <a:pt x="696518" y="5421836"/>
                  <a:pt x="691928" y="5413978"/>
                </a:cubicBezTo>
                <a:cubicBezTo>
                  <a:pt x="687340" y="5406119"/>
                  <a:pt x="685446" y="5385211"/>
                  <a:pt x="686250" y="5351254"/>
                </a:cubicBezTo>
                <a:lnTo>
                  <a:pt x="773324" y="5351254"/>
                </a:lnTo>
                <a:cubicBezTo>
                  <a:pt x="772520" y="5331980"/>
                  <a:pt x="766354" y="5316895"/>
                  <a:pt x="754824" y="5305996"/>
                </a:cubicBezTo>
                <a:cubicBezTo>
                  <a:pt x="743296" y="5295097"/>
                  <a:pt x="729844" y="5289648"/>
                  <a:pt x="714472" y="5289648"/>
                </a:cubicBezTo>
                <a:close/>
                <a:moveTo>
                  <a:pt x="1669096" y="5254715"/>
                </a:moveTo>
                <a:cubicBezTo>
                  <a:pt x="1658084" y="5256666"/>
                  <a:pt x="1646898" y="5257641"/>
                  <a:pt x="1635540" y="5257641"/>
                </a:cubicBezTo>
                <a:lnTo>
                  <a:pt x="1635540" y="5293950"/>
                </a:lnTo>
                <a:lnTo>
                  <a:pt x="1604910" y="5293950"/>
                </a:lnTo>
                <a:lnTo>
                  <a:pt x="1604910" y="5302726"/>
                </a:lnTo>
                <a:lnTo>
                  <a:pt x="1635540" y="5302726"/>
                </a:lnTo>
                <a:lnTo>
                  <a:pt x="1635540" y="5385842"/>
                </a:lnTo>
                <a:cubicBezTo>
                  <a:pt x="1635540" y="5396053"/>
                  <a:pt x="1636144" y="5404141"/>
                  <a:pt x="1637348" y="5410106"/>
                </a:cubicBezTo>
                <a:cubicBezTo>
                  <a:pt x="1638552" y="5416071"/>
                  <a:pt x="1641792" y="5421091"/>
                  <a:pt x="1647070" y="5425163"/>
                </a:cubicBezTo>
                <a:cubicBezTo>
                  <a:pt x="1652348" y="5429236"/>
                  <a:pt x="1660608" y="5431272"/>
                  <a:pt x="1671850" y="5431272"/>
                </a:cubicBezTo>
                <a:cubicBezTo>
                  <a:pt x="1698580" y="5431272"/>
                  <a:pt x="1714584" y="5420144"/>
                  <a:pt x="1719862" y="5397888"/>
                </a:cubicBezTo>
                <a:lnTo>
                  <a:pt x="1712462" y="5397888"/>
                </a:lnTo>
                <a:cubicBezTo>
                  <a:pt x="1709824" y="5405574"/>
                  <a:pt x="1705952" y="5411253"/>
                  <a:pt x="1700846" y="5414924"/>
                </a:cubicBezTo>
                <a:cubicBezTo>
                  <a:pt x="1695740" y="5418595"/>
                  <a:pt x="1690436" y="5420431"/>
                  <a:pt x="1684928" y="5420431"/>
                </a:cubicBezTo>
                <a:cubicBezTo>
                  <a:pt x="1677700" y="5420431"/>
                  <a:pt x="1673256" y="5418136"/>
                  <a:pt x="1671592" y="5413547"/>
                </a:cubicBezTo>
                <a:cubicBezTo>
                  <a:pt x="1669928" y="5408959"/>
                  <a:pt x="1669096" y="5400412"/>
                  <a:pt x="1669096" y="5387907"/>
                </a:cubicBezTo>
                <a:lnTo>
                  <a:pt x="1669096" y="5302726"/>
                </a:lnTo>
                <a:lnTo>
                  <a:pt x="1709880" y="5302726"/>
                </a:lnTo>
                <a:lnTo>
                  <a:pt x="1709880" y="5293950"/>
                </a:lnTo>
                <a:lnTo>
                  <a:pt x="1669096" y="5293950"/>
                </a:lnTo>
                <a:close/>
                <a:moveTo>
                  <a:pt x="1049972" y="5254715"/>
                </a:moveTo>
                <a:cubicBezTo>
                  <a:pt x="1038958" y="5256666"/>
                  <a:pt x="1027774" y="5257641"/>
                  <a:pt x="1016416" y="5257641"/>
                </a:cubicBezTo>
                <a:lnTo>
                  <a:pt x="1016416" y="5293950"/>
                </a:lnTo>
                <a:lnTo>
                  <a:pt x="985784" y="5293950"/>
                </a:lnTo>
                <a:lnTo>
                  <a:pt x="985784" y="5302726"/>
                </a:lnTo>
                <a:lnTo>
                  <a:pt x="1016416" y="5302726"/>
                </a:lnTo>
                <a:lnTo>
                  <a:pt x="1016416" y="5385842"/>
                </a:lnTo>
                <a:cubicBezTo>
                  <a:pt x="1016416" y="5396053"/>
                  <a:pt x="1017018" y="5404141"/>
                  <a:pt x="1018222" y="5410106"/>
                </a:cubicBezTo>
                <a:cubicBezTo>
                  <a:pt x="1019428" y="5416071"/>
                  <a:pt x="1022668" y="5421091"/>
                  <a:pt x="1027946" y="5425163"/>
                </a:cubicBezTo>
                <a:cubicBezTo>
                  <a:pt x="1033222" y="5429236"/>
                  <a:pt x="1041482" y="5431272"/>
                  <a:pt x="1052726" y="5431272"/>
                </a:cubicBezTo>
                <a:cubicBezTo>
                  <a:pt x="1079456" y="5431272"/>
                  <a:pt x="1095460" y="5420144"/>
                  <a:pt x="1100736" y="5397888"/>
                </a:cubicBezTo>
                <a:lnTo>
                  <a:pt x="1093336" y="5397888"/>
                </a:lnTo>
                <a:cubicBezTo>
                  <a:pt x="1090698" y="5405574"/>
                  <a:pt x="1086826" y="5411253"/>
                  <a:pt x="1081722" y="5414924"/>
                </a:cubicBezTo>
                <a:cubicBezTo>
                  <a:pt x="1076616" y="5418595"/>
                  <a:pt x="1071310" y="5420431"/>
                  <a:pt x="1065804" y="5420431"/>
                </a:cubicBezTo>
                <a:cubicBezTo>
                  <a:pt x="1058576" y="5420431"/>
                  <a:pt x="1054130" y="5418136"/>
                  <a:pt x="1052468" y="5413547"/>
                </a:cubicBezTo>
                <a:cubicBezTo>
                  <a:pt x="1050804" y="5408959"/>
                  <a:pt x="1049972" y="5400412"/>
                  <a:pt x="1049972" y="5387907"/>
                </a:cubicBezTo>
                <a:lnTo>
                  <a:pt x="1049972" y="5302726"/>
                </a:lnTo>
                <a:lnTo>
                  <a:pt x="1090756" y="5302726"/>
                </a:lnTo>
                <a:lnTo>
                  <a:pt x="1090756" y="5293950"/>
                </a:lnTo>
                <a:lnTo>
                  <a:pt x="1049972" y="5293950"/>
                </a:lnTo>
                <a:close/>
                <a:moveTo>
                  <a:pt x="4628912" y="5206532"/>
                </a:moveTo>
                <a:cubicBezTo>
                  <a:pt x="4623864" y="5206532"/>
                  <a:pt x="4619476" y="5208368"/>
                  <a:pt x="4615748" y="5212039"/>
                </a:cubicBezTo>
                <a:cubicBezTo>
                  <a:pt x="4612018" y="5215710"/>
                  <a:pt x="4610154" y="5220069"/>
                  <a:pt x="4610154" y="5225117"/>
                </a:cubicBezTo>
                <a:cubicBezTo>
                  <a:pt x="4610154" y="5230394"/>
                  <a:pt x="4611990" y="5234840"/>
                  <a:pt x="4615660" y="5238454"/>
                </a:cubicBezTo>
                <a:cubicBezTo>
                  <a:pt x="4619332" y="5242067"/>
                  <a:pt x="4623748" y="5243874"/>
                  <a:pt x="4628912" y="5243874"/>
                </a:cubicBezTo>
                <a:cubicBezTo>
                  <a:pt x="4634074" y="5243874"/>
                  <a:pt x="4638492" y="5242096"/>
                  <a:pt x="4642162" y="5238540"/>
                </a:cubicBezTo>
                <a:cubicBezTo>
                  <a:pt x="4645832" y="5234983"/>
                  <a:pt x="4647668" y="5230509"/>
                  <a:pt x="4647668" y="5225117"/>
                </a:cubicBezTo>
                <a:cubicBezTo>
                  <a:pt x="4647668" y="5219955"/>
                  <a:pt x="4645804" y="5215567"/>
                  <a:pt x="4642076" y="5211953"/>
                </a:cubicBezTo>
                <a:cubicBezTo>
                  <a:pt x="4638348" y="5208339"/>
                  <a:pt x="4633960" y="5206532"/>
                  <a:pt x="4628912" y="5206532"/>
                </a:cubicBezTo>
                <a:close/>
                <a:moveTo>
                  <a:pt x="1161812" y="5206532"/>
                </a:moveTo>
                <a:cubicBezTo>
                  <a:pt x="1156764" y="5206532"/>
                  <a:pt x="1152376" y="5208368"/>
                  <a:pt x="1148648" y="5212039"/>
                </a:cubicBezTo>
                <a:cubicBezTo>
                  <a:pt x="1144918" y="5215710"/>
                  <a:pt x="1143054" y="5220069"/>
                  <a:pt x="1143054" y="5225117"/>
                </a:cubicBezTo>
                <a:cubicBezTo>
                  <a:pt x="1143054" y="5230394"/>
                  <a:pt x="1144890" y="5234840"/>
                  <a:pt x="1148562" y="5238454"/>
                </a:cubicBezTo>
                <a:cubicBezTo>
                  <a:pt x="1152232" y="5242067"/>
                  <a:pt x="1156648" y="5243874"/>
                  <a:pt x="1161812" y="5243874"/>
                </a:cubicBezTo>
                <a:cubicBezTo>
                  <a:pt x="1166974" y="5243874"/>
                  <a:pt x="1171390" y="5242096"/>
                  <a:pt x="1175062" y="5238540"/>
                </a:cubicBezTo>
                <a:cubicBezTo>
                  <a:pt x="1178732" y="5234983"/>
                  <a:pt x="1180568" y="5230509"/>
                  <a:pt x="1180568" y="5225117"/>
                </a:cubicBezTo>
                <a:cubicBezTo>
                  <a:pt x="1180568" y="5219955"/>
                  <a:pt x="1178704" y="5215567"/>
                  <a:pt x="1174976" y="5211953"/>
                </a:cubicBezTo>
                <a:cubicBezTo>
                  <a:pt x="1171248" y="5208339"/>
                  <a:pt x="1166860" y="5206532"/>
                  <a:pt x="1161812" y="5206532"/>
                </a:cubicBezTo>
                <a:close/>
                <a:moveTo>
                  <a:pt x="390286" y="5206532"/>
                </a:moveTo>
                <a:cubicBezTo>
                  <a:pt x="385238" y="5206532"/>
                  <a:pt x="380850" y="5208368"/>
                  <a:pt x="377122" y="5212039"/>
                </a:cubicBezTo>
                <a:cubicBezTo>
                  <a:pt x="373394" y="5215710"/>
                  <a:pt x="371530" y="5220069"/>
                  <a:pt x="371530" y="5225117"/>
                </a:cubicBezTo>
                <a:cubicBezTo>
                  <a:pt x="371530" y="5230394"/>
                  <a:pt x="373366" y="5234840"/>
                  <a:pt x="377036" y="5238454"/>
                </a:cubicBezTo>
                <a:cubicBezTo>
                  <a:pt x="380708" y="5242067"/>
                  <a:pt x="385124" y="5243874"/>
                  <a:pt x="390286" y="5243874"/>
                </a:cubicBezTo>
                <a:cubicBezTo>
                  <a:pt x="395448" y="5243874"/>
                  <a:pt x="399866" y="5242096"/>
                  <a:pt x="403536" y="5238540"/>
                </a:cubicBezTo>
                <a:cubicBezTo>
                  <a:pt x="407208" y="5234983"/>
                  <a:pt x="409044" y="5230509"/>
                  <a:pt x="409044" y="5225117"/>
                </a:cubicBezTo>
                <a:cubicBezTo>
                  <a:pt x="409044" y="5219955"/>
                  <a:pt x="407180" y="5215567"/>
                  <a:pt x="403450" y="5211953"/>
                </a:cubicBezTo>
                <a:cubicBezTo>
                  <a:pt x="399722" y="5208339"/>
                  <a:pt x="395334" y="5206532"/>
                  <a:pt x="390286" y="5206532"/>
                </a:cubicBezTo>
                <a:close/>
                <a:moveTo>
                  <a:pt x="3934326" y="5195863"/>
                </a:moveTo>
                <a:cubicBezTo>
                  <a:pt x="3926754" y="5197584"/>
                  <a:pt x="3915224" y="5198444"/>
                  <a:pt x="3899738" y="5198444"/>
                </a:cubicBezTo>
                <a:lnTo>
                  <a:pt x="3873924" y="5198444"/>
                </a:lnTo>
                <a:lnTo>
                  <a:pt x="3873924" y="5207221"/>
                </a:lnTo>
                <a:lnTo>
                  <a:pt x="3900770" y="5207221"/>
                </a:lnTo>
                <a:lnTo>
                  <a:pt x="3900770" y="5420431"/>
                </a:lnTo>
                <a:lnTo>
                  <a:pt x="3876506" y="5420431"/>
                </a:lnTo>
                <a:lnTo>
                  <a:pt x="3876506" y="5429207"/>
                </a:lnTo>
                <a:lnTo>
                  <a:pt x="3956524" y="5429207"/>
                </a:lnTo>
                <a:lnTo>
                  <a:pt x="3956524" y="5420431"/>
                </a:lnTo>
                <a:lnTo>
                  <a:pt x="3934326" y="5420431"/>
                </a:lnTo>
                <a:lnTo>
                  <a:pt x="3934326" y="5383089"/>
                </a:lnTo>
                <a:cubicBezTo>
                  <a:pt x="3934326" y="5362898"/>
                  <a:pt x="3935330" y="5348357"/>
                  <a:pt x="3937338" y="5339466"/>
                </a:cubicBezTo>
                <a:cubicBezTo>
                  <a:pt x="3939346" y="5330575"/>
                  <a:pt x="3943762" y="5321856"/>
                  <a:pt x="3950588" y="5313309"/>
                </a:cubicBezTo>
                <a:cubicBezTo>
                  <a:pt x="3957414" y="5304763"/>
                  <a:pt x="3965818" y="5300489"/>
                  <a:pt x="3975798" y="5300489"/>
                </a:cubicBezTo>
                <a:cubicBezTo>
                  <a:pt x="3985090" y="5300489"/>
                  <a:pt x="3990252" y="5304419"/>
                  <a:pt x="3991286" y="5312277"/>
                </a:cubicBezTo>
                <a:cubicBezTo>
                  <a:pt x="3992318" y="5320135"/>
                  <a:pt x="3992834" y="5333357"/>
                  <a:pt x="3992834" y="5351942"/>
                </a:cubicBezTo>
                <a:lnTo>
                  <a:pt x="3992834" y="5420431"/>
                </a:lnTo>
                <a:lnTo>
                  <a:pt x="3970636" y="5420431"/>
                </a:lnTo>
                <a:lnTo>
                  <a:pt x="3970636" y="5429207"/>
                </a:lnTo>
                <a:lnTo>
                  <a:pt x="4048416" y="5429207"/>
                </a:lnTo>
                <a:lnTo>
                  <a:pt x="4048416" y="5420431"/>
                </a:lnTo>
                <a:lnTo>
                  <a:pt x="4026218" y="5420431"/>
                </a:lnTo>
                <a:lnTo>
                  <a:pt x="4026218" y="5355212"/>
                </a:lnTo>
                <a:cubicBezTo>
                  <a:pt x="4026218" y="5337545"/>
                  <a:pt x="4025100" y="5324696"/>
                  <a:pt x="4022862" y="5316665"/>
                </a:cubicBezTo>
                <a:cubicBezTo>
                  <a:pt x="4020626" y="5308635"/>
                  <a:pt x="4015548" y="5302468"/>
                  <a:pt x="4007634" y="5298166"/>
                </a:cubicBezTo>
                <a:cubicBezTo>
                  <a:pt x="3999718" y="5293864"/>
                  <a:pt x="3991572" y="5291713"/>
                  <a:pt x="3983198" y="5291713"/>
                </a:cubicBezTo>
                <a:cubicBezTo>
                  <a:pt x="3962548" y="5291713"/>
                  <a:pt x="3946486" y="5302554"/>
                  <a:pt x="3935014" y="5324237"/>
                </a:cubicBezTo>
                <a:lnTo>
                  <a:pt x="3934326" y="5324237"/>
                </a:lnTo>
                <a:close/>
                <a:moveTo>
                  <a:pt x="3310484" y="5195863"/>
                </a:moveTo>
                <a:cubicBezTo>
                  <a:pt x="3291900" y="5195863"/>
                  <a:pt x="3275868" y="5204611"/>
                  <a:pt x="3262388" y="5222106"/>
                </a:cubicBezTo>
                <a:cubicBezTo>
                  <a:pt x="3248908" y="5239601"/>
                  <a:pt x="3242628" y="5263549"/>
                  <a:pt x="3243544" y="5293950"/>
                </a:cubicBezTo>
                <a:lnTo>
                  <a:pt x="3214980" y="5293950"/>
                </a:lnTo>
                <a:lnTo>
                  <a:pt x="3214980" y="5302726"/>
                </a:lnTo>
                <a:lnTo>
                  <a:pt x="3243544" y="5302726"/>
                </a:lnTo>
                <a:lnTo>
                  <a:pt x="3243544" y="5420431"/>
                </a:lnTo>
                <a:lnTo>
                  <a:pt x="3217904" y="5420431"/>
                </a:lnTo>
                <a:lnTo>
                  <a:pt x="3217904" y="5429207"/>
                </a:lnTo>
                <a:lnTo>
                  <a:pt x="3306356" y="5429207"/>
                </a:lnTo>
                <a:lnTo>
                  <a:pt x="3306356" y="5420431"/>
                </a:lnTo>
                <a:lnTo>
                  <a:pt x="3277446" y="5420431"/>
                </a:lnTo>
                <a:lnTo>
                  <a:pt x="3277446" y="5302726"/>
                </a:lnTo>
                <a:lnTo>
                  <a:pt x="3309452" y="5302726"/>
                </a:lnTo>
                <a:lnTo>
                  <a:pt x="3309452" y="5293950"/>
                </a:lnTo>
                <a:lnTo>
                  <a:pt x="3277446" y="5293950"/>
                </a:lnTo>
                <a:lnTo>
                  <a:pt x="3277446" y="5265040"/>
                </a:lnTo>
                <a:cubicBezTo>
                  <a:pt x="3277446" y="5247603"/>
                  <a:pt x="3278076" y="5234955"/>
                  <a:pt x="3279338" y="5227096"/>
                </a:cubicBezTo>
                <a:cubicBezTo>
                  <a:pt x="3280600" y="5219238"/>
                  <a:pt x="3284100" y="5213358"/>
                  <a:pt x="3289836" y="5209458"/>
                </a:cubicBezTo>
                <a:cubicBezTo>
                  <a:pt x="3295572" y="5205557"/>
                  <a:pt x="3301652" y="5203607"/>
                  <a:pt x="3308076" y="5203607"/>
                </a:cubicBezTo>
                <a:cubicBezTo>
                  <a:pt x="3314730" y="5203607"/>
                  <a:pt x="3319778" y="5205156"/>
                  <a:pt x="3323220" y="5208253"/>
                </a:cubicBezTo>
                <a:cubicBezTo>
                  <a:pt x="3315648" y="5212727"/>
                  <a:pt x="3311862" y="5218349"/>
                  <a:pt x="3311862" y="5225117"/>
                </a:cubicBezTo>
                <a:cubicBezTo>
                  <a:pt x="3311862" y="5229477"/>
                  <a:pt x="3313352" y="5233090"/>
                  <a:pt x="3316336" y="5235958"/>
                </a:cubicBezTo>
                <a:cubicBezTo>
                  <a:pt x="3319318" y="5238826"/>
                  <a:pt x="3322876" y="5240260"/>
                  <a:pt x="3327004" y="5240260"/>
                </a:cubicBezTo>
                <a:cubicBezTo>
                  <a:pt x="3331824" y="5240260"/>
                  <a:pt x="3335810" y="5238540"/>
                  <a:pt x="3338964" y="5235098"/>
                </a:cubicBezTo>
                <a:cubicBezTo>
                  <a:pt x="3342120" y="5231656"/>
                  <a:pt x="3343696" y="5227412"/>
                  <a:pt x="3343696" y="5222364"/>
                </a:cubicBezTo>
                <a:cubicBezTo>
                  <a:pt x="3343696" y="5215022"/>
                  <a:pt x="3340398" y="5208769"/>
                  <a:pt x="3333802" y="5203607"/>
                </a:cubicBezTo>
                <a:cubicBezTo>
                  <a:pt x="3327206" y="5198444"/>
                  <a:pt x="3319434" y="5195863"/>
                  <a:pt x="3310484" y="5195863"/>
                </a:cubicBezTo>
                <a:close/>
                <a:moveTo>
                  <a:pt x="1800726" y="5195863"/>
                </a:moveTo>
                <a:cubicBezTo>
                  <a:pt x="1793154" y="5197584"/>
                  <a:pt x="1781624" y="5198444"/>
                  <a:pt x="1766138" y="5198444"/>
                </a:cubicBezTo>
                <a:lnTo>
                  <a:pt x="1740326" y="5198444"/>
                </a:lnTo>
                <a:lnTo>
                  <a:pt x="1740326" y="5207221"/>
                </a:lnTo>
                <a:lnTo>
                  <a:pt x="1767170" y="5207221"/>
                </a:lnTo>
                <a:lnTo>
                  <a:pt x="1767170" y="5420431"/>
                </a:lnTo>
                <a:lnTo>
                  <a:pt x="1742906" y="5420431"/>
                </a:lnTo>
                <a:lnTo>
                  <a:pt x="1742906" y="5429207"/>
                </a:lnTo>
                <a:lnTo>
                  <a:pt x="1822924" y="5429207"/>
                </a:lnTo>
                <a:lnTo>
                  <a:pt x="1822924" y="5420431"/>
                </a:lnTo>
                <a:lnTo>
                  <a:pt x="1800726" y="5420431"/>
                </a:lnTo>
                <a:lnTo>
                  <a:pt x="1800726" y="5383089"/>
                </a:lnTo>
                <a:cubicBezTo>
                  <a:pt x="1800726" y="5362898"/>
                  <a:pt x="1801730" y="5348357"/>
                  <a:pt x="1803738" y="5339466"/>
                </a:cubicBezTo>
                <a:cubicBezTo>
                  <a:pt x="1805746" y="5330575"/>
                  <a:pt x="1810162" y="5321856"/>
                  <a:pt x="1816988" y="5313309"/>
                </a:cubicBezTo>
                <a:cubicBezTo>
                  <a:pt x="1823814" y="5304763"/>
                  <a:pt x="1832218" y="5300489"/>
                  <a:pt x="1842198" y="5300489"/>
                </a:cubicBezTo>
                <a:cubicBezTo>
                  <a:pt x="1851490" y="5300489"/>
                  <a:pt x="1856652" y="5304419"/>
                  <a:pt x="1857686" y="5312277"/>
                </a:cubicBezTo>
                <a:cubicBezTo>
                  <a:pt x="1858718" y="5320135"/>
                  <a:pt x="1859234" y="5333357"/>
                  <a:pt x="1859234" y="5351942"/>
                </a:cubicBezTo>
                <a:lnTo>
                  <a:pt x="1859234" y="5420431"/>
                </a:lnTo>
                <a:lnTo>
                  <a:pt x="1837036" y="5420431"/>
                </a:lnTo>
                <a:lnTo>
                  <a:pt x="1837036" y="5429207"/>
                </a:lnTo>
                <a:lnTo>
                  <a:pt x="1914816" y="5429207"/>
                </a:lnTo>
                <a:lnTo>
                  <a:pt x="1914816" y="5420431"/>
                </a:lnTo>
                <a:lnTo>
                  <a:pt x="1892618" y="5420431"/>
                </a:lnTo>
                <a:lnTo>
                  <a:pt x="1892618" y="5355212"/>
                </a:lnTo>
                <a:cubicBezTo>
                  <a:pt x="1892618" y="5337545"/>
                  <a:pt x="1891500" y="5324696"/>
                  <a:pt x="1889262" y="5316665"/>
                </a:cubicBezTo>
                <a:cubicBezTo>
                  <a:pt x="1887026" y="5308635"/>
                  <a:pt x="1881948" y="5302468"/>
                  <a:pt x="1874034" y="5298166"/>
                </a:cubicBezTo>
                <a:cubicBezTo>
                  <a:pt x="1866118" y="5293864"/>
                  <a:pt x="1857972" y="5291713"/>
                  <a:pt x="1849598" y="5291713"/>
                </a:cubicBezTo>
                <a:cubicBezTo>
                  <a:pt x="1828948" y="5291713"/>
                  <a:pt x="1812886" y="5302554"/>
                  <a:pt x="1801414" y="5324237"/>
                </a:cubicBezTo>
                <a:lnTo>
                  <a:pt x="1800726" y="5324237"/>
                </a:lnTo>
                <a:close/>
                <a:moveTo>
                  <a:pt x="1319760" y="5195863"/>
                </a:moveTo>
                <a:cubicBezTo>
                  <a:pt x="1301176" y="5195863"/>
                  <a:pt x="1285142" y="5204611"/>
                  <a:pt x="1271662" y="5222106"/>
                </a:cubicBezTo>
                <a:cubicBezTo>
                  <a:pt x="1258184" y="5239601"/>
                  <a:pt x="1251902" y="5263549"/>
                  <a:pt x="1252820" y="5293950"/>
                </a:cubicBezTo>
                <a:lnTo>
                  <a:pt x="1224254" y="5293950"/>
                </a:lnTo>
                <a:lnTo>
                  <a:pt x="1224254" y="5302726"/>
                </a:lnTo>
                <a:lnTo>
                  <a:pt x="1252820" y="5302726"/>
                </a:lnTo>
                <a:lnTo>
                  <a:pt x="1252820" y="5420431"/>
                </a:lnTo>
                <a:lnTo>
                  <a:pt x="1227180" y="5420431"/>
                </a:lnTo>
                <a:lnTo>
                  <a:pt x="1227180" y="5429207"/>
                </a:lnTo>
                <a:lnTo>
                  <a:pt x="1315630" y="5429207"/>
                </a:lnTo>
                <a:lnTo>
                  <a:pt x="1315630" y="5420431"/>
                </a:lnTo>
                <a:lnTo>
                  <a:pt x="1286720" y="5420431"/>
                </a:lnTo>
                <a:lnTo>
                  <a:pt x="1286720" y="5302726"/>
                </a:lnTo>
                <a:lnTo>
                  <a:pt x="1318728" y="5302726"/>
                </a:lnTo>
                <a:lnTo>
                  <a:pt x="1318728" y="5293950"/>
                </a:lnTo>
                <a:lnTo>
                  <a:pt x="1286720" y="5293950"/>
                </a:lnTo>
                <a:lnTo>
                  <a:pt x="1286720" y="5265040"/>
                </a:lnTo>
                <a:cubicBezTo>
                  <a:pt x="1286720" y="5247603"/>
                  <a:pt x="1287352" y="5234955"/>
                  <a:pt x="1288614" y="5227096"/>
                </a:cubicBezTo>
                <a:cubicBezTo>
                  <a:pt x="1289876" y="5219238"/>
                  <a:pt x="1293374" y="5213358"/>
                  <a:pt x="1299110" y="5209458"/>
                </a:cubicBezTo>
                <a:cubicBezTo>
                  <a:pt x="1304846" y="5205557"/>
                  <a:pt x="1310926" y="5203607"/>
                  <a:pt x="1317350" y="5203607"/>
                </a:cubicBezTo>
                <a:cubicBezTo>
                  <a:pt x="1324004" y="5203607"/>
                  <a:pt x="1329052" y="5205156"/>
                  <a:pt x="1332494" y="5208253"/>
                </a:cubicBezTo>
                <a:cubicBezTo>
                  <a:pt x="1324922" y="5212727"/>
                  <a:pt x="1321136" y="5218349"/>
                  <a:pt x="1321136" y="5225117"/>
                </a:cubicBezTo>
                <a:cubicBezTo>
                  <a:pt x="1321136" y="5229477"/>
                  <a:pt x="1322628" y="5233090"/>
                  <a:pt x="1325610" y="5235958"/>
                </a:cubicBezTo>
                <a:cubicBezTo>
                  <a:pt x="1328594" y="5238826"/>
                  <a:pt x="1332150" y="5240260"/>
                  <a:pt x="1336280" y="5240260"/>
                </a:cubicBezTo>
                <a:cubicBezTo>
                  <a:pt x="1341098" y="5240260"/>
                  <a:pt x="1345084" y="5238540"/>
                  <a:pt x="1348240" y="5235098"/>
                </a:cubicBezTo>
                <a:cubicBezTo>
                  <a:pt x="1351394" y="5231656"/>
                  <a:pt x="1352972" y="5227412"/>
                  <a:pt x="1352972" y="5222364"/>
                </a:cubicBezTo>
                <a:cubicBezTo>
                  <a:pt x="1352972" y="5215022"/>
                  <a:pt x="1349674" y="5208769"/>
                  <a:pt x="1343078" y="5203607"/>
                </a:cubicBezTo>
                <a:cubicBezTo>
                  <a:pt x="1336480" y="5198444"/>
                  <a:pt x="1328708" y="5195863"/>
                  <a:pt x="1319760" y="5195863"/>
                </a:cubicBezTo>
                <a:close/>
                <a:moveTo>
                  <a:pt x="599344" y="5195863"/>
                </a:moveTo>
                <a:cubicBezTo>
                  <a:pt x="587872" y="5197584"/>
                  <a:pt x="576342" y="5198444"/>
                  <a:pt x="564754" y="5198444"/>
                </a:cubicBezTo>
                <a:lnTo>
                  <a:pt x="533436" y="5198444"/>
                </a:lnTo>
                <a:lnTo>
                  <a:pt x="533436" y="5207221"/>
                </a:lnTo>
                <a:lnTo>
                  <a:pt x="564754" y="5207221"/>
                </a:lnTo>
                <a:lnTo>
                  <a:pt x="564754" y="5313912"/>
                </a:lnTo>
                <a:lnTo>
                  <a:pt x="564066" y="5313912"/>
                </a:lnTo>
                <a:cubicBezTo>
                  <a:pt x="555578" y="5297736"/>
                  <a:pt x="542326" y="5289648"/>
                  <a:pt x="524316" y="5289648"/>
                </a:cubicBezTo>
                <a:cubicBezTo>
                  <a:pt x="506648" y="5289648"/>
                  <a:pt x="491304" y="5296990"/>
                  <a:pt x="478284" y="5311675"/>
                </a:cubicBezTo>
                <a:cubicBezTo>
                  <a:pt x="465262" y="5326359"/>
                  <a:pt x="458752" y="5343453"/>
                  <a:pt x="458752" y="5362955"/>
                </a:cubicBezTo>
                <a:cubicBezTo>
                  <a:pt x="458752" y="5381196"/>
                  <a:pt x="464918" y="5397515"/>
                  <a:pt x="477250" y="5411913"/>
                </a:cubicBezTo>
                <a:cubicBezTo>
                  <a:pt x="489584" y="5426310"/>
                  <a:pt x="503838" y="5433509"/>
                  <a:pt x="520014" y="5433509"/>
                </a:cubicBezTo>
                <a:cubicBezTo>
                  <a:pt x="540204" y="5433509"/>
                  <a:pt x="554888" y="5423356"/>
                  <a:pt x="564066" y="5403050"/>
                </a:cubicBezTo>
                <a:lnTo>
                  <a:pt x="564754" y="5403050"/>
                </a:lnTo>
                <a:lnTo>
                  <a:pt x="564754" y="5431272"/>
                </a:lnTo>
                <a:cubicBezTo>
                  <a:pt x="578292" y="5429895"/>
                  <a:pt x="591140" y="5429207"/>
                  <a:pt x="603302" y="5429207"/>
                </a:cubicBezTo>
                <a:lnTo>
                  <a:pt x="622574" y="5429207"/>
                </a:lnTo>
                <a:lnTo>
                  <a:pt x="622574" y="5420431"/>
                </a:lnTo>
                <a:lnTo>
                  <a:pt x="599344" y="5420431"/>
                </a:lnTo>
                <a:close/>
                <a:moveTo>
                  <a:pt x="4689908" y="4963240"/>
                </a:moveTo>
                <a:cubicBezTo>
                  <a:pt x="4682910" y="4963240"/>
                  <a:pt x="4677002" y="4965363"/>
                  <a:pt x="4672184" y="4969607"/>
                </a:cubicBezTo>
                <a:cubicBezTo>
                  <a:pt x="4667364" y="4973852"/>
                  <a:pt x="4664956" y="4979244"/>
                  <a:pt x="4664956" y="4985783"/>
                </a:cubicBezTo>
                <a:cubicBezTo>
                  <a:pt x="4664956" y="4991519"/>
                  <a:pt x="4666706" y="4996251"/>
                  <a:pt x="4670204" y="4999980"/>
                </a:cubicBezTo>
                <a:cubicBezTo>
                  <a:pt x="4673704" y="5003708"/>
                  <a:pt x="4678034" y="5005572"/>
                  <a:pt x="4683196" y="5005572"/>
                </a:cubicBezTo>
                <a:cubicBezTo>
                  <a:pt x="4691916" y="5005572"/>
                  <a:pt x="4697766" y="5001098"/>
                  <a:pt x="4700748" y="4992150"/>
                </a:cubicBezTo>
                <a:cubicBezTo>
                  <a:pt x="4702012" y="4988364"/>
                  <a:pt x="4703560" y="4986471"/>
                  <a:pt x="4705396" y="4986471"/>
                </a:cubicBezTo>
                <a:cubicBezTo>
                  <a:pt x="4709870" y="4986471"/>
                  <a:pt x="4712106" y="4991519"/>
                  <a:pt x="4712106" y="5001615"/>
                </a:cubicBezTo>
                <a:cubicBezTo>
                  <a:pt x="4712106" y="5016414"/>
                  <a:pt x="4701782" y="5032876"/>
                  <a:pt x="4681132" y="5051002"/>
                </a:cubicBezTo>
                <a:lnTo>
                  <a:pt x="4686466" y="5056681"/>
                </a:lnTo>
                <a:cubicBezTo>
                  <a:pt x="4710214" y="5036605"/>
                  <a:pt x="4722088" y="5017102"/>
                  <a:pt x="4722088" y="4998173"/>
                </a:cubicBezTo>
                <a:cubicBezTo>
                  <a:pt x="4722088" y="4988078"/>
                  <a:pt x="4718932" y="4979732"/>
                  <a:pt x="4712622" y="4973135"/>
                </a:cubicBezTo>
                <a:cubicBezTo>
                  <a:pt x="4706312" y="4966538"/>
                  <a:pt x="4698742" y="4963240"/>
                  <a:pt x="4689908" y="4963240"/>
                </a:cubicBezTo>
                <a:close/>
                <a:moveTo>
                  <a:pt x="3815310" y="4931233"/>
                </a:moveTo>
                <a:lnTo>
                  <a:pt x="3815310" y="4949818"/>
                </a:lnTo>
                <a:cubicBezTo>
                  <a:pt x="3815310" y="4957848"/>
                  <a:pt x="3814392" y="4964158"/>
                  <a:pt x="3812556" y="4968747"/>
                </a:cubicBezTo>
                <a:cubicBezTo>
                  <a:pt x="3810720" y="4973336"/>
                  <a:pt x="3807080" y="4977896"/>
                  <a:pt x="3801630" y="4982427"/>
                </a:cubicBezTo>
                <a:cubicBezTo>
                  <a:pt x="3796180" y="4986959"/>
                  <a:pt x="3790072" y="4989225"/>
                  <a:pt x="3783302" y="4989225"/>
                </a:cubicBezTo>
                <a:cubicBezTo>
                  <a:pt x="3778026" y="4989225"/>
                  <a:pt x="3773350" y="4987102"/>
                  <a:pt x="3769278" y="4982858"/>
                </a:cubicBezTo>
                <a:cubicBezTo>
                  <a:pt x="3765206" y="4978613"/>
                  <a:pt x="3763168" y="4972647"/>
                  <a:pt x="3763168" y="4964961"/>
                </a:cubicBezTo>
                <a:cubicBezTo>
                  <a:pt x="3763168" y="4954407"/>
                  <a:pt x="3766554" y="4946348"/>
                  <a:pt x="3773322" y="4940783"/>
                </a:cubicBezTo>
                <a:cubicBezTo>
                  <a:pt x="3780090" y="4935219"/>
                  <a:pt x="3794086" y="4932036"/>
                  <a:pt x="3815310" y="4931233"/>
                </a:cubicBezTo>
                <a:close/>
                <a:moveTo>
                  <a:pt x="2243686" y="4931233"/>
                </a:moveTo>
                <a:lnTo>
                  <a:pt x="2243686" y="4949818"/>
                </a:lnTo>
                <a:cubicBezTo>
                  <a:pt x="2243686" y="4957848"/>
                  <a:pt x="2242768" y="4964158"/>
                  <a:pt x="2240932" y="4968747"/>
                </a:cubicBezTo>
                <a:cubicBezTo>
                  <a:pt x="2239096" y="4973336"/>
                  <a:pt x="2235454" y="4977896"/>
                  <a:pt x="2230004" y="4982427"/>
                </a:cubicBezTo>
                <a:cubicBezTo>
                  <a:pt x="2224556" y="4986959"/>
                  <a:pt x="2218446" y="4989225"/>
                  <a:pt x="2211678" y="4989225"/>
                </a:cubicBezTo>
                <a:cubicBezTo>
                  <a:pt x="2206400" y="4989225"/>
                  <a:pt x="2201726" y="4987102"/>
                  <a:pt x="2197652" y="4982858"/>
                </a:cubicBezTo>
                <a:cubicBezTo>
                  <a:pt x="2193580" y="4978613"/>
                  <a:pt x="2191544" y="4972647"/>
                  <a:pt x="2191544" y="4964961"/>
                </a:cubicBezTo>
                <a:cubicBezTo>
                  <a:pt x="2191544" y="4954407"/>
                  <a:pt x="2194928" y="4946348"/>
                  <a:pt x="2201696" y="4940783"/>
                </a:cubicBezTo>
                <a:cubicBezTo>
                  <a:pt x="2208466" y="4935219"/>
                  <a:pt x="2222462" y="4932036"/>
                  <a:pt x="2243686" y="4931233"/>
                </a:cubicBezTo>
                <a:close/>
                <a:moveTo>
                  <a:pt x="5273788" y="4868767"/>
                </a:moveTo>
                <a:cubicBezTo>
                  <a:pt x="5282508" y="4868767"/>
                  <a:pt x="5289362" y="4870746"/>
                  <a:pt x="5294352" y="4874704"/>
                </a:cubicBezTo>
                <a:cubicBezTo>
                  <a:pt x="5299342" y="4878662"/>
                  <a:pt x="5302556" y="4884025"/>
                  <a:pt x="5303988" y="4890793"/>
                </a:cubicBezTo>
                <a:cubicBezTo>
                  <a:pt x="5305424" y="4897562"/>
                  <a:pt x="5306140" y="4911501"/>
                  <a:pt x="5306140" y="4932609"/>
                </a:cubicBezTo>
                <a:cubicBezTo>
                  <a:pt x="5306140" y="4953603"/>
                  <a:pt x="5305424" y="4967628"/>
                  <a:pt x="5303988" y="4974684"/>
                </a:cubicBezTo>
                <a:cubicBezTo>
                  <a:pt x="5302556" y="4981739"/>
                  <a:pt x="5299170" y="4987246"/>
                  <a:pt x="5293836" y="4991204"/>
                </a:cubicBezTo>
                <a:cubicBezTo>
                  <a:pt x="5288500" y="4995161"/>
                  <a:pt x="5281820" y="4997140"/>
                  <a:pt x="5273788" y="4997140"/>
                </a:cubicBezTo>
                <a:cubicBezTo>
                  <a:pt x="5265872" y="4997140"/>
                  <a:pt x="5259304" y="4995190"/>
                  <a:pt x="5254084" y="4991290"/>
                </a:cubicBezTo>
                <a:cubicBezTo>
                  <a:pt x="5248866" y="4987389"/>
                  <a:pt x="5245480" y="4981997"/>
                  <a:pt x="5243932" y="4975114"/>
                </a:cubicBezTo>
                <a:cubicBezTo>
                  <a:pt x="5242384" y="4968230"/>
                  <a:pt x="5241608" y="4954177"/>
                  <a:pt x="5241608" y="4932954"/>
                </a:cubicBezTo>
                <a:cubicBezTo>
                  <a:pt x="5241608" y="4911845"/>
                  <a:pt x="5242240" y="4897906"/>
                  <a:pt x="5243502" y="4891138"/>
                </a:cubicBezTo>
                <a:cubicBezTo>
                  <a:pt x="5244764" y="4884369"/>
                  <a:pt x="5248062" y="4878948"/>
                  <a:pt x="5253396" y="4874876"/>
                </a:cubicBezTo>
                <a:cubicBezTo>
                  <a:pt x="5258732" y="4870803"/>
                  <a:pt x="5265528" y="4868767"/>
                  <a:pt x="5273788" y="4868767"/>
                </a:cubicBezTo>
                <a:close/>
                <a:moveTo>
                  <a:pt x="4303676" y="4868767"/>
                </a:moveTo>
                <a:cubicBezTo>
                  <a:pt x="4320310" y="4868767"/>
                  <a:pt x="4328628" y="4877945"/>
                  <a:pt x="4328628" y="4896300"/>
                </a:cubicBezTo>
                <a:cubicBezTo>
                  <a:pt x="4328628" y="4900545"/>
                  <a:pt x="4328168" y="4906740"/>
                  <a:pt x="4327252" y="4914885"/>
                </a:cubicBezTo>
                <a:lnTo>
                  <a:pt x="4277176" y="4914885"/>
                </a:lnTo>
                <a:lnTo>
                  <a:pt x="4277176" y="4893375"/>
                </a:lnTo>
                <a:cubicBezTo>
                  <a:pt x="4277176" y="4885803"/>
                  <a:pt x="4279526" y="4879809"/>
                  <a:pt x="4284230" y="4875392"/>
                </a:cubicBezTo>
                <a:cubicBezTo>
                  <a:pt x="4288934" y="4870975"/>
                  <a:pt x="4295416" y="4868767"/>
                  <a:pt x="4303676" y="4868767"/>
                </a:cubicBezTo>
                <a:close/>
                <a:moveTo>
                  <a:pt x="3627400" y="4868767"/>
                </a:moveTo>
                <a:cubicBezTo>
                  <a:pt x="3644036" y="4868767"/>
                  <a:pt x="3652352" y="4877945"/>
                  <a:pt x="3652352" y="4896300"/>
                </a:cubicBezTo>
                <a:cubicBezTo>
                  <a:pt x="3652352" y="4900545"/>
                  <a:pt x="3651894" y="4906740"/>
                  <a:pt x="3650976" y="4914885"/>
                </a:cubicBezTo>
                <a:lnTo>
                  <a:pt x="3600900" y="4914885"/>
                </a:lnTo>
                <a:lnTo>
                  <a:pt x="3600900" y="4893375"/>
                </a:lnTo>
                <a:cubicBezTo>
                  <a:pt x="3600900" y="4885803"/>
                  <a:pt x="3603252" y="4879809"/>
                  <a:pt x="3607956" y="4875392"/>
                </a:cubicBezTo>
                <a:cubicBezTo>
                  <a:pt x="3612658" y="4870975"/>
                  <a:pt x="3619140" y="4868767"/>
                  <a:pt x="3627400" y="4868767"/>
                </a:cubicBezTo>
                <a:close/>
                <a:moveTo>
                  <a:pt x="3160676" y="4868767"/>
                </a:moveTo>
                <a:cubicBezTo>
                  <a:pt x="3177310" y="4868767"/>
                  <a:pt x="3185628" y="4877945"/>
                  <a:pt x="3185628" y="4896300"/>
                </a:cubicBezTo>
                <a:cubicBezTo>
                  <a:pt x="3185628" y="4900545"/>
                  <a:pt x="3185168" y="4906740"/>
                  <a:pt x="3184252" y="4914885"/>
                </a:cubicBezTo>
                <a:lnTo>
                  <a:pt x="3134176" y="4914885"/>
                </a:lnTo>
                <a:lnTo>
                  <a:pt x="3134176" y="4893375"/>
                </a:lnTo>
                <a:cubicBezTo>
                  <a:pt x="3134176" y="4885803"/>
                  <a:pt x="3136526" y="4879809"/>
                  <a:pt x="3141230" y="4875392"/>
                </a:cubicBezTo>
                <a:cubicBezTo>
                  <a:pt x="3145934" y="4870975"/>
                  <a:pt x="3152416" y="4868767"/>
                  <a:pt x="3160676" y="4868767"/>
                </a:cubicBezTo>
                <a:close/>
                <a:moveTo>
                  <a:pt x="1484276" y="4868767"/>
                </a:moveTo>
                <a:cubicBezTo>
                  <a:pt x="1500910" y="4868767"/>
                  <a:pt x="1509228" y="4877945"/>
                  <a:pt x="1509228" y="4896300"/>
                </a:cubicBezTo>
                <a:cubicBezTo>
                  <a:pt x="1509228" y="4900545"/>
                  <a:pt x="1508768" y="4906740"/>
                  <a:pt x="1507850" y="4914885"/>
                </a:cubicBezTo>
                <a:lnTo>
                  <a:pt x="1457774" y="4914885"/>
                </a:lnTo>
                <a:lnTo>
                  <a:pt x="1457774" y="4893375"/>
                </a:lnTo>
                <a:cubicBezTo>
                  <a:pt x="1457774" y="4885803"/>
                  <a:pt x="1460126" y="4879809"/>
                  <a:pt x="1464830" y="4875392"/>
                </a:cubicBezTo>
                <a:cubicBezTo>
                  <a:pt x="1469534" y="4870975"/>
                  <a:pt x="1476016" y="4868767"/>
                  <a:pt x="1484276" y="4868767"/>
                </a:cubicBezTo>
                <a:close/>
                <a:moveTo>
                  <a:pt x="1035164" y="4868767"/>
                </a:moveTo>
                <a:cubicBezTo>
                  <a:pt x="1043882" y="4868767"/>
                  <a:pt x="1050736" y="4870746"/>
                  <a:pt x="1055728" y="4874704"/>
                </a:cubicBezTo>
                <a:cubicBezTo>
                  <a:pt x="1060718" y="4878662"/>
                  <a:pt x="1063930" y="4884025"/>
                  <a:pt x="1065364" y="4890793"/>
                </a:cubicBezTo>
                <a:cubicBezTo>
                  <a:pt x="1066798" y="4897562"/>
                  <a:pt x="1067514" y="4911501"/>
                  <a:pt x="1067514" y="4932609"/>
                </a:cubicBezTo>
                <a:cubicBezTo>
                  <a:pt x="1067514" y="4953603"/>
                  <a:pt x="1066798" y="4967628"/>
                  <a:pt x="1065364" y="4974684"/>
                </a:cubicBezTo>
                <a:cubicBezTo>
                  <a:pt x="1063930" y="4981739"/>
                  <a:pt x="1060546" y="4987246"/>
                  <a:pt x="1055212" y="4991204"/>
                </a:cubicBezTo>
                <a:cubicBezTo>
                  <a:pt x="1049876" y="4995161"/>
                  <a:pt x="1043194" y="4997140"/>
                  <a:pt x="1035164" y="4997140"/>
                </a:cubicBezTo>
                <a:cubicBezTo>
                  <a:pt x="1027248" y="4997140"/>
                  <a:pt x="1020680" y="4995190"/>
                  <a:pt x="1015460" y="4991290"/>
                </a:cubicBezTo>
                <a:cubicBezTo>
                  <a:pt x="1010240" y="4987389"/>
                  <a:pt x="1006856" y="4981997"/>
                  <a:pt x="1005308" y="4975114"/>
                </a:cubicBezTo>
                <a:cubicBezTo>
                  <a:pt x="1003758" y="4968230"/>
                  <a:pt x="1002984" y="4954177"/>
                  <a:pt x="1002984" y="4932954"/>
                </a:cubicBezTo>
                <a:cubicBezTo>
                  <a:pt x="1002984" y="4911845"/>
                  <a:pt x="1003614" y="4897906"/>
                  <a:pt x="1004876" y="4891138"/>
                </a:cubicBezTo>
                <a:cubicBezTo>
                  <a:pt x="1006138" y="4884369"/>
                  <a:pt x="1009438" y="4878948"/>
                  <a:pt x="1014772" y="4874876"/>
                </a:cubicBezTo>
                <a:cubicBezTo>
                  <a:pt x="1020106" y="4870803"/>
                  <a:pt x="1026904" y="4868767"/>
                  <a:pt x="1035164" y="4868767"/>
                </a:cubicBezTo>
                <a:close/>
                <a:moveTo>
                  <a:pt x="499322" y="4865325"/>
                </a:moveTo>
                <a:lnTo>
                  <a:pt x="499322" y="4874101"/>
                </a:lnTo>
                <a:lnTo>
                  <a:pt x="524274" y="4874101"/>
                </a:lnTo>
                <a:lnTo>
                  <a:pt x="524274" y="4950162"/>
                </a:lnTo>
                <a:cubicBezTo>
                  <a:pt x="524274" y="4971730"/>
                  <a:pt x="528146" y="4985869"/>
                  <a:pt x="535890" y="4992580"/>
                </a:cubicBezTo>
                <a:cubicBezTo>
                  <a:pt x="543632" y="4999291"/>
                  <a:pt x="553872" y="5002647"/>
                  <a:pt x="566606" y="5002647"/>
                </a:cubicBezTo>
                <a:cubicBezTo>
                  <a:pt x="588748" y="5002647"/>
                  <a:pt x="604980" y="4991978"/>
                  <a:pt x="615306" y="4970640"/>
                </a:cubicBezTo>
                <a:lnTo>
                  <a:pt x="615994" y="4970640"/>
                </a:lnTo>
                <a:lnTo>
                  <a:pt x="615994" y="5002647"/>
                </a:lnTo>
                <a:cubicBezTo>
                  <a:pt x="620698" y="5001270"/>
                  <a:pt x="631998" y="5000582"/>
                  <a:pt x="649894" y="5000582"/>
                </a:cubicBezTo>
                <a:lnTo>
                  <a:pt x="673126" y="5000582"/>
                </a:lnTo>
                <a:lnTo>
                  <a:pt x="673126" y="4991806"/>
                </a:lnTo>
                <a:lnTo>
                  <a:pt x="649894" y="4991806"/>
                </a:lnTo>
                <a:lnTo>
                  <a:pt x="649894" y="4865325"/>
                </a:lnTo>
                <a:lnTo>
                  <a:pt x="588804" y="4865325"/>
                </a:lnTo>
                <a:lnTo>
                  <a:pt x="588804" y="4874101"/>
                </a:lnTo>
                <a:lnTo>
                  <a:pt x="616338" y="4874101"/>
                </a:lnTo>
                <a:lnTo>
                  <a:pt x="616338" y="4925898"/>
                </a:lnTo>
                <a:cubicBezTo>
                  <a:pt x="616338" y="4948613"/>
                  <a:pt x="611864" y="4965621"/>
                  <a:pt x="602916" y="4976921"/>
                </a:cubicBezTo>
                <a:cubicBezTo>
                  <a:pt x="593968" y="4988221"/>
                  <a:pt x="584216" y="4993871"/>
                  <a:pt x="573662" y="4993871"/>
                </a:cubicBezTo>
                <a:cubicBezTo>
                  <a:pt x="566548" y="4993871"/>
                  <a:pt x="562132" y="4991146"/>
                  <a:pt x="560412" y="4985697"/>
                </a:cubicBezTo>
                <a:cubicBezTo>
                  <a:pt x="558690" y="4980248"/>
                  <a:pt x="557830" y="4970410"/>
                  <a:pt x="557830" y="4956185"/>
                </a:cubicBezTo>
                <a:lnTo>
                  <a:pt x="557830" y="4865325"/>
                </a:lnTo>
                <a:close/>
                <a:moveTo>
                  <a:pt x="3950450" y="4863088"/>
                </a:moveTo>
                <a:cubicBezTo>
                  <a:pt x="3942880" y="4864580"/>
                  <a:pt x="3931866" y="4865325"/>
                  <a:pt x="3917410" y="4865325"/>
                </a:cubicBezTo>
                <a:lnTo>
                  <a:pt x="3889190" y="4865325"/>
                </a:lnTo>
                <a:lnTo>
                  <a:pt x="3889190" y="4874101"/>
                </a:lnTo>
                <a:lnTo>
                  <a:pt x="3917066" y="4874101"/>
                </a:lnTo>
                <a:lnTo>
                  <a:pt x="3917066" y="4991806"/>
                </a:lnTo>
                <a:lnTo>
                  <a:pt x="3889190" y="4991806"/>
                </a:lnTo>
                <a:lnTo>
                  <a:pt x="3889190" y="5000582"/>
                </a:lnTo>
                <a:lnTo>
                  <a:pt x="3979016" y="5000582"/>
                </a:lnTo>
                <a:lnTo>
                  <a:pt x="3979016" y="4991806"/>
                </a:lnTo>
                <a:lnTo>
                  <a:pt x="3950450" y="4991806"/>
                </a:lnTo>
                <a:lnTo>
                  <a:pt x="3950450" y="4938976"/>
                </a:lnTo>
                <a:cubicBezTo>
                  <a:pt x="3950450" y="4917982"/>
                  <a:pt x="3953376" y="4902380"/>
                  <a:pt x="3959226" y="4892170"/>
                </a:cubicBezTo>
                <a:cubicBezTo>
                  <a:pt x="3965078" y="4881960"/>
                  <a:pt x="3969896" y="4876855"/>
                  <a:pt x="3973682" y="4876855"/>
                </a:cubicBezTo>
                <a:cubicBezTo>
                  <a:pt x="3976092" y="4876855"/>
                  <a:pt x="3977296" y="4878174"/>
                  <a:pt x="3977296" y="4880813"/>
                </a:cubicBezTo>
                <a:lnTo>
                  <a:pt x="3976608" y="4888212"/>
                </a:lnTo>
                <a:cubicBezTo>
                  <a:pt x="3976608" y="4898078"/>
                  <a:pt x="3981540" y="4903011"/>
                  <a:pt x="3991406" y="4903011"/>
                </a:cubicBezTo>
                <a:cubicBezTo>
                  <a:pt x="3996798" y="4903011"/>
                  <a:pt x="4001186" y="4901319"/>
                  <a:pt x="4004570" y="4897935"/>
                </a:cubicBezTo>
                <a:cubicBezTo>
                  <a:pt x="4007954" y="4894551"/>
                  <a:pt x="4009648" y="4890105"/>
                  <a:pt x="4009648" y="4884598"/>
                </a:cubicBezTo>
                <a:cubicBezTo>
                  <a:pt x="4009648" y="4878633"/>
                  <a:pt x="4007554" y="4873557"/>
                  <a:pt x="4003366" y="4869369"/>
                </a:cubicBezTo>
                <a:cubicBezTo>
                  <a:pt x="3999178" y="4865182"/>
                  <a:pt x="3993644" y="4863088"/>
                  <a:pt x="3986760" y="4863088"/>
                </a:cubicBezTo>
                <a:cubicBezTo>
                  <a:pt x="3971044" y="4863088"/>
                  <a:pt x="3959170" y="4873929"/>
                  <a:pt x="3951140" y="4895612"/>
                </a:cubicBezTo>
                <a:lnTo>
                  <a:pt x="3950450" y="4895612"/>
                </a:lnTo>
                <a:close/>
                <a:moveTo>
                  <a:pt x="3799478" y="4863088"/>
                </a:moveTo>
                <a:cubicBezTo>
                  <a:pt x="3780320" y="4863088"/>
                  <a:pt x="3765378" y="4866214"/>
                  <a:pt x="3754652" y="4872467"/>
                </a:cubicBezTo>
                <a:cubicBezTo>
                  <a:pt x="3743924" y="4878719"/>
                  <a:pt x="3738562" y="4886434"/>
                  <a:pt x="3738562" y="4895612"/>
                </a:cubicBezTo>
                <a:cubicBezTo>
                  <a:pt x="3738562" y="4899856"/>
                  <a:pt x="3739938" y="4903556"/>
                  <a:pt x="3742692" y="4906711"/>
                </a:cubicBezTo>
                <a:cubicBezTo>
                  <a:pt x="3745444" y="4909866"/>
                  <a:pt x="3749346" y="4911443"/>
                  <a:pt x="3754392" y="4911443"/>
                </a:cubicBezTo>
                <a:cubicBezTo>
                  <a:pt x="3758294" y="4911443"/>
                  <a:pt x="3761792" y="4910210"/>
                  <a:pt x="3764890" y="4907743"/>
                </a:cubicBezTo>
                <a:cubicBezTo>
                  <a:pt x="3767988" y="4905277"/>
                  <a:pt x="3769536" y="4901692"/>
                  <a:pt x="3769536" y="4896988"/>
                </a:cubicBezTo>
                <a:cubicBezTo>
                  <a:pt x="3769536" y="4893662"/>
                  <a:pt x="3768762" y="4890765"/>
                  <a:pt x="3767212" y="4888298"/>
                </a:cubicBezTo>
                <a:cubicBezTo>
                  <a:pt x="3765664" y="4885832"/>
                  <a:pt x="3764890" y="4883566"/>
                  <a:pt x="3764890" y="4881501"/>
                </a:cubicBezTo>
                <a:cubicBezTo>
                  <a:pt x="3764890" y="4874388"/>
                  <a:pt x="3774182" y="4870832"/>
                  <a:pt x="3792768" y="4870832"/>
                </a:cubicBezTo>
                <a:cubicBezTo>
                  <a:pt x="3803092" y="4870832"/>
                  <a:pt x="3809430" y="4873069"/>
                  <a:pt x="3811782" y="4877543"/>
                </a:cubicBezTo>
                <a:cubicBezTo>
                  <a:pt x="3814134" y="4882017"/>
                  <a:pt x="3815310" y="4891424"/>
                  <a:pt x="3815310" y="4905765"/>
                </a:cubicBezTo>
                <a:lnTo>
                  <a:pt x="3815310" y="4923317"/>
                </a:lnTo>
                <a:cubicBezTo>
                  <a:pt x="3757720" y="4926070"/>
                  <a:pt x="3728924" y="4942074"/>
                  <a:pt x="3728924" y="4971328"/>
                </a:cubicBezTo>
                <a:cubicBezTo>
                  <a:pt x="3728924" y="4980735"/>
                  <a:pt x="3732480" y="4988680"/>
                  <a:pt x="3739594" y="4995161"/>
                </a:cubicBezTo>
                <a:cubicBezTo>
                  <a:pt x="3746706" y="5001643"/>
                  <a:pt x="3756228" y="5004884"/>
                  <a:pt x="3768160" y="5004884"/>
                </a:cubicBezTo>
                <a:cubicBezTo>
                  <a:pt x="3786170" y="5004884"/>
                  <a:pt x="3801888" y="4995706"/>
                  <a:pt x="3815310" y="4977351"/>
                </a:cubicBezTo>
                <a:cubicBezTo>
                  <a:pt x="3818408" y="4995706"/>
                  <a:pt x="3827930" y="5004884"/>
                  <a:pt x="3843876" y="5004884"/>
                </a:cubicBezTo>
                <a:cubicBezTo>
                  <a:pt x="3860396" y="5004884"/>
                  <a:pt x="3870148" y="4996510"/>
                  <a:pt x="3873130" y="4979760"/>
                </a:cubicBezTo>
                <a:lnTo>
                  <a:pt x="3869000" y="4979760"/>
                </a:lnTo>
                <a:cubicBezTo>
                  <a:pt x="3865100" y="4985381"/>
                  <a:pt x="3861084" y="4988192"/>
                  <a:pt x="3856954" y="4988192"/>
                </a:cubicBezTo>
                <a:cubicBezTo>
                  <a:pt x="3854200" y="4988192"/>
                  <a:pt x="3852164" y="4987045"/>
                  <a:pt x="3850844" y="4984750"/>
                </a:cubicBezTo>
                <a:cubicBezTo>
                  <a:pt x="3849526" y="4982456"/>
                  <a:pt x="3848866" y="4976663"/>
                  <a:pt x="3848866" y="4967370"/>
                </a:cubicBezTo>
                <a:lnTo>
                  <a:pt x="3848866" y="4904044"/>
                </a:lnTo>
                <a:cubicBezTo>
                  <a:pt x="3848866" y="4894407"/>
                  <a:pt x="3848034" y="4886950"/>
                  <a:pt x="3846372" y="4881673"/>
                </a:cubicBezTo>
                <a:cubicBezTo>
                  <a:pt x="3844708" y="4876396"/>
                  <a:pt x="3840320" y="4871979"/>
                  <a:pt x="3833206" y="4868423"/>
                </a:cubicBezTo>
                <a:cubicBezTo>
                  <a:pt x="3826094" y="4864866"/>
                  <a:pt x="3814852" y="4863088"/>
                  <a:pt x="3799478" y="4863088"/>
                </a:cubicBezTo>
                <a:close/>
                <a:moveTo>
                  <a:pt x="2227854" y="4863088"/>
                </a:moveTo>
                <a:cubicBezTo>
                  <a:pt x="2208694" y="4863088"/>
                  <a:pt x="2193752" y="4866214"/>
                  <a:pt x="2183026" y="4872467"/>
                </a:cubicBezTo>
                <a:cubicBezTo>
                  <a:pt x="2172300" y="4878719"/>
                  <a:pt x="2166936" y="4886434"/>
                  <a:pt x="2166936" y="4895612"/>
                </a:cubicBezTo>
                <a:cubicBezTo>
                  <a:pt x="2166936" y="4899856"/>
                  <a:pt x="2168312" y="4903556"/>
                  <a:pt x="2171066" y="4906711"/>
                </a:cubicBezTo>
                <a:cubicBezTo>
                  <a:pt x="2173820" y="4909866"/>
                  <a:pt x="2177720" y="4911443"/>
                  <a:pt x="2182768" y="4911443"/>
                </a:cubicBezTo>
                <a:cubicBezTo>
                  <a:pt x="2186668" y="4911443"/>
                  <a:pt x="2190168" y="4910210"/>
                  <a:pt x="2193264" y="4907743"/>
                </a:cubicBezTo>
                <a:cubicBezTo>
                  <a:pt x="2196362" y="4905277"/>
                  <a:pt x="2197912" y="4901692"/>
                  <a:pt x="2197912" y="4896988"/>
                </a:cubicBezTo>
                <a:cubicBezTo>
                  <a:pt x="2197912" y="4893662"/>
                  <a:pt x="2197136" y="4890765"/>
                  <a:pt x="2195588" y="4888298"/>
                </a:cubicBezTo>
                <a:cubicBezTo>
                  <a:pt x="2194040" y="4885832"/>
                  <a:pt x="2193264" y="4883566"/>
                  <a:pt x="2193264" y="4881501"/>
                </a:cubicBezTo>
                <a:cubicBezTo>
                  <a:pt x="2193264" y="4874388"/>
                  <a:pt x="2202558" y="4870832"/>
                  <a:pt x="2221142" y="4870832"/>
                </a:cubicBezTo>
                <a:cubicBezTo>
                  <a:pt x="2231468" y="4870832"/>
                  <a:pt x="2237806" y="4873069"/>
                  <a:pt x="2240158" y="4877543"/>
                </a:cubicBezTo>
                <a:cubicBezTo>
                  <a:pt x="2242510" y="4882017"/>
                  <a:pt x="2243686" y="4891424"/>
                  <a:pt x="2243686" y="4905765"/>
                </a:cubicBezTo>
                <a:lnTo>
                  <a:pt x="2243686" y="4923317"/>
                </a:lnTo>
                <a:cubicBezTo>
                  <a:pt x="2186094" y="4926070"/>
                  <a:pt x="2157300" y="4942074"/>
                  <a:pt x="2157300" y="4971328"/>
                </a:cubicBezTo>
                <a:cubicBezTo>
                  <a:pt x="2157300" y="4980735"/>
                  <a:pt x="2160856" y="4988680"/>
                  <a:pt x="2167968" y="4995161"/>
                </a:cubicBezTo>
                <a:cubicBezTo>
                  <a:pt x="2175082" y="5001643"/>
                  <a:pt x="2184604" y="5004884"/>
                  <a:pt x="2196534" y="5004884"/>
                </a:cubicBezTo>
                <a:cubicBezTo>
                  <a:pt x="2214546" y="5004884"/>
                  <a:pt x="2230262" y="4995706"/>
                  <a:pt x="2243686" y="4977351"/>
                </a:cubicBezTo>
                <a:cubicBezTo>
                  <a:pt x="2246782" y="4995706"/>
                  <a:pt x="2256304" y="5004884"/>
                  <a:pt x="2272250" y="5004884"/>
                </a:cubicBezTo>
                <a:cubicBezTo>
                  <a:pt x="2288770" y="5004884"/>
                  <a:pt x="2298522" y="4996510"/>
                  <a:pt x="2301504" y="4979760"/>
                </a:cubicBezTo>
                <a:lnTo>
                  <a:pt x="2297374" y="4979760"/>
                </a:lnTo>
                <a:cubicBezTo>
                  <a:pt x="2293474" y="4985381"/>
                  <a:pt x="2289460" y="4988192"/>
                  <a:pt x="2285328" y="4988192"/>
                </a:cubicBezTo>
                <a:cubicBezTo>
                  <a:pt x="2282576" y="4988192"/>
                  <a:pt x="2280540" y="4987045"/>
                  <a:pt x="2279220" y="4984750"/>
                </a:cubicBezTo>
                <a:cubicBezTo>
                  <a:pt x="2277900" y="4982456"/>
                  <a:pt x="2277242" y="4976663"/>
                  <a:pt x="2277242" y="4967370"/>
                </a:cubicBezTo>
                <a:lnTo>
                  <a:pt x="2277242" y="4904044"/>
                </a:lnTo>
                <a:cubicBezTo>
                  <a:pt x="2277242" y="4894407"/>
                  <a:pt x="2276410" y="4886950"/>
                  <a:pt x="2274746" y="4881673"/>
                </a:cubicBezTo>
                <a:cubicBezTo>
                  <a:pt x="2273082" y="4876396"/>
                  <a:pt x="2268694" y="4871979"/>
                  <a:pt x="2261582" y="4868423"/>
                </a:cubicBezTo>
                <a:cubicBezTo>
                  <a:pt x="2254468" y="4864866"/>
                  <a:pt x="2243226" y="4863088"/>
                  <a:pt x="2227854" y="4863088"/>
                </a:cubicBezTo>
                <a:close/>
                <a:moveTo>
                  <a:pt x="1626350" y="4863088"/>
                </a:moveTo>
                <a:cubicBezTo>
                  <a:pt x="1618780" y="4864580"/>
                  <a:pt x="1607766" y="4865325"/>
                  <a:pt x="1593310" y="4865325"/>
                </a:cubicBezTo>
                <a:lnTo>
                  <a:pt x="1565090" y="4865325"/>
                </a:lnTo>
                <a:lnTo>
                  <a:pt x="1565090" y="4874101"/>
                </a:lnTo>
                <a:lnTo>
                  <a:pt x="1592966" y="4874101"/>
                </a:lnTo>
                <a:lnTo>
                  <a:pt x="1592966" y="4991806"/>
                </a:lnTo>
                <a:lnTo>
                  <a:pt x="1565090" y="4991806"/>
                </a:lnTo>
                <a:lnTo>
                  <a:pt x="1565090" y="5000582"/>
                </a:lnTo>
                <a:lnTo>
                  <a:pt x="1654916" y="5000582"/>
                </a:lnTo>
                <a:lnTo>
                  <a:pt x="1654916" y="4991806"/>
                </a:lnTo>
                <a:lnTo>
                  <a:pt x="1626350" y="4991806"/>
                </a:lnTo>
                <a:lnTo>
                  <a:pt x="1626350" y="4938976"/>
                </a:lnTo>
                <a:cubicBezTo>
                  <a:pt x="1626350" y="4917982"/>
                  <a:pt x="1629276" y="4902380"/>
                  <a:pt x="1635126" y="4892170"/>
                </a:cubicBezTo>
                <a:cubicBezTo>
                  <a:pt x="1640978" y="4881960"/>
                  <a:pt x="1645796" y="4876855"/>
                  <a:pt x="1649582" y="4876855"/>
                </a:cubicBezTo>
                <a:cubicBezTo>
                  <a:pt x="1651992" y="4876855"/>
                  <a:pt x="1653196" y="4878174"/>
                  <a:pt x="1653196" y="4880813"/>
                </a:cubicBezTo>
                <a:lnTo>
                  <a:pt x="1652508" y="4888212"/>
                </a:lnTo>
                <a:cubicBezTo>
                  <a:pt x="1652508" y="4898078"/>
                  <a:pt x="1657440" y="4903011"/>
                  <a:pt x="1667306" y="4903011"/>
                </a:cubicBezTo>
                <a:cubicBezTo>
                  <a:pt x="1672698" y="4903011"/>
                  <a:pt x="1677086" y="4901319"/>
                  <a:pt x="1680470" y="4897935"/>
                </a:cubicBezTo>
                <a:cubicBezTo>
                  <a:pt x="1683854" y="4894551"/>
                  <a:pt x="1685548" y="4890105"/>
                  <a:pt x="1685548" y="4884598"/>
                </a:cubicBezTo>
                <a:cubicBezTo>
                  <a:pt x="1685548" y="4878633"/>
                  <a:pt x="1683454" y="4873557"/>
                  <a:pt x="1679266" y="4869369"/>
                </a:cubicBezTo>
                <a:cubicBezTo>
                  <a:pt x="1675078" y="4865182"/>
                  <a:pt x="1669544" y="4863088"/>
                  <a:pt x="1662660" y="4863088"/>
                </a:cubicBezTo>
                <a:cubicBezTo>
                  <a:pt x="1646944" y="4863088"/>
                  <a:pt x="1635070" y="4873929"/>
                  <a:pt x="1627040" y="4895612"/>
                </a:cubicBezTo>
                <a:lnTo>
                  <a:pt x="1626350" y="4895612"/>
                </a:lnTo>
                <a:close/>
                <a:moveTo>
                  <a:pt x="1190782" y="4863088"/>
                </a:moveTo>
                <a:cubicBezTo>
                  <a:pt x="1180228" y="4864580"/>
                  <a:pt x="1166002" y="4865325"/>
                  <a:pt x="1148106" y="4865325"/>
                </a:cubicBezTo>
                <a:lnTo>
                  <a:pt x="1132962" y="4865325"/>
                </a:lnTo>
                <a:lnTo>
                  <a:pt x="1132962" y="4874101"/>
                </a:lnTo>
                <a:lnTo>
                  <a:pt x="1157226" y="4874101"/>
                </a:lnTo>
                <a:lnTo>
                  <a:pt x="1157226" y="4991806"/>
                </a:lnTo>
                <a:lnTo>
                  <a:pt x="1132962" y="4991806"/>
                </a:lnTo>
                <a:lnTo>
                  <a:pt x="1132962" y="5000582"/>
                </a:lnTo>
                <a:lnTo>
                  <a:pt x="1212980" y="5000582"/>
                </a:lnTo>
                <a:lnTo>
                  <a:pt x="1212980" y="4991806"/>
                </a:lnTo>
                <a:lnTo>
                  <a:pt x="1190782" y="4991806"/>
                </a:lnTo>
                <a:lnTo>
                  <a:pt x="1190782" y="4948441"/>
                </a:lnTo>
                <a:cubicBezTo>
                  <a:pt x="1190782" y="4930659"/>
                  <a:pt x="1191670" y="4917696"/>
                  <a:pt x="1193450" y="4909550"/>
                </a:cubicBezTo>
                <a:cubicBezTo>
                  <a:pt x="1195228" y="4901405"/>
                  <a:pt x="1199758" y="4893030"/>
                  <a:pt x="1207044" y="4884426"/>
                </a:cubicBezTo>
                <a:cubicBezTo>
                  <a:pt x="1214328" y="4875822"/>
                  <a:pt x="1222846" y="4871520"/>
                  <a:pt x="1232598" y="4871520"/>
                </a:cubicBezTo>
                <a:cubicBezTo>
                  <a:pt x="1239710" y="4871520"/>
                  <a:pt x="1244214" y="4873987"/>
                  <a:pt x="1246106" y="4878920"/>
                </a:cubicBezTo>
                <a:cubicBezTo>
                  <a:pt x="1248000" y="4883853"/>
                  <a:pt x="1248946" y="4899283"/>
                  <a:pt x="1248946" y="4925210"/>
                </a:cubicBezTo>
                <a:lnTo>
                  <a:pt x="1248946" y="4991806"/>
                </a:lnTo>
                <a:lnTo>
                  <a:pt x="1226576" y="4991806"/>
                </a:lnTo>
                <a:lnTo>
                  <a:pt x="1226576" y="5000582"/>
                </a:lnTo>
                <a:lnTo>
                  <a:pt x="1304528" y="5000582"/>
                </a:lnTo>
                <a:lnTo>
                  <a:pt x="1304528" y="4991806"/>
                </a:lnTo>
                <a:lnTo>
                  <a:pt x="1282330" y="4991806"/>
                </a:lnTo>
                <a:lnTo>
                  <a:pt x="1282330" y="4947064"/>
                </a:lnTo>
                <a:cubicBezTo>
                  <a:pt x="1282330" y="4917696"/>
                  <a:pt x="1287234" y="4897763"/>
                  <a:pt x="1297042" y="4887266"/>
                </a:cubicBezTo>
                <a:cubicBezTo>
                  <a:pt x="1306852" y="4876769"/>
                  <a:pt x="1316402" y="4871520"/>
                  <a:pt x="1325694" y="4871520"/>
                </a:cubicBezTo>
                <a:cubicBezTo>
                  <a:pt x="1332464" y="4871520"/>
                  <a:pt x="1336622" y="4874044"/>
                  <a:pt x="1338170" y="4879092"/>
                </a:cubicBezTo>
                <a:cubicBezTo>
                  <a:pt x="1339720" y="4884140"/>
                  <a:pt x="1340494" y="4893375"/>
                  <a:pt x="1340494" y="4906797"/>
                </a:cubicBezTo>
                <a:lnTo>
                  <a:pt x="1340494" y="4991806"/>
                </a:lnTo>
                <a:lnTo>
                  <a:pt x="1317950" y="4991806"/>
                </a:lnTo>
                <a:lnTo>
                  <a:pt x="1317950" y="5000582"/>
                </a:lnTo>
                <a:lnTo>
                  <a:pt x="1397970" y="5000582"/>
                </a:lnTo>
                <a:lnTo>
                  <a:pt x="1397970" y="4991806"/>
                </a:lnTo>
                <a:lnTo>
                  <a:pt x="1374050" y="4991806"/>
                </a:lnTo>
                <a:lnTo>
                  <a:pt x="1374050" y="4922284"/>
                </a:lnTo>
                <a:cubicBezTo>
                  <a:pt x="1374050" y="4906683"/>
                  <a:pt x="1373218" y="4895497"/>
                  <a:pt x="1371554" y="4888728"/>
                </a:cubicBezTo>
                <a:cubicBezTo>
                  <a:pt x="1369892" y="4881960"/>
                  <a:pt x="1365532" y="4875994"/>
                  <a:pt x="1358476" y="4870832"/>
                </a:cubicBezTo>
                <a:cubicBezTo>
                  <a:pt x="1351420" y="4865669"/>
                  <a:pt x="1342730" y="4863088"/>
                  <a:pt x="1332406" y="4863088"/>
                </a:cubicBezTo>
                <a:cubicBezTo>
                  <a:pt x="1309232" y="4863088"/>
                  <a:pt x="1292654" y="4874847"/>
                  <a:pt x="1282674" y="4898365"/>
                </a:cubicBezTo>
                <a:lnTo>
                  <a:pt x="1281986" y="4898365"/>
                </a:lnTo>
                <a:cubicBezTo>
                  <a:pt x="1279348" y="4874847"/>
                  <a:pt x="1265350" y="4863088"/>
                  <a:pt x="1239998" y="4863088"/>
                </a:cubicBezTo>
                <a:cubicBezTo>
                  <a:pt x="1216708" y="4863088"/>
                  <a:pt x="1200534" y="4874159"/>
                  <a:pt x="1191470" y="4896300"/>
                </a:cubicBezTo>
                <a:lnTo>
                  <a:pt x="1190782" y="4896300"/>
                </a:lnTo>
                <a:close/>
                <a:moveTo>
                  <a:pt x="4187544" y="4862744"/>
                </a:moveTo>
                <a:cubicBezTo>
                  <a:pt x="4177218" y="4864465"/>
                  <a:pt x="4166204" y="4865325"/>
                  <a:pt x="4154504" y="4865325"/>
                </a:cubicBezTo>
                <a:lnTo>
                  <a:pt x="4130068" y="4865325"/>
                </a:lnTo>
                <a:lnTo>
                  <a:pt x="4130068" y="4874101"/>
                </a:lnTo>
                <a:lnTo>
                  <a:pt x="4154160" y="4874101"/>
                </a:lnTo>
                <a:lnTo>
                  <a:pt x="4154160" y="4991806"/>
                </a:lnTo>
                <a:lnTo>
                  <a:pt x="4130068" y="4991806"/>
                </a:lnTo>
                <a:lnTo>
                  <a:pt x="4130068" y="5000582"/>
                </a:lnTo>
                <a:lnTo>
                  <a:pt x="4210086" y="5000582"/>
                </a:lnTo>
                <a:lnTo>
                  <a:pt x="4210086" y="4991806"/>
                </a:lnTo>
                <a:lnTo>
                  <a:pt x="4187544" y="4991806"/>
                </a:lnTo>
                <a:close/>
                <a:moveTo>
                  <a:pt x="5274132" y="4861023"/>
                </a:moveTo>
                <a:cubicBezTo>
                  <a:pt x="5253942" y="4861023"/>
                  <a:pt x="5237020" y="4867992"/>
                  <a:pt x="5223368" y="4881931"/>
                </a:cubicBezTo>
                <a:cubicBezTo>
                  <a:pt x="5209716" y="4895870"/>
                  <a:pt x="5202890" y="4912763"/>
                  <a:pt x="5202890" y="4932609"/>
                </a:cubicBezTo>
                <a:cubicBezTo>
                  <a:pt x="5202890" y="4952915"/>
                  <a:pt x="5209832" y="4970037"/>
                  <a:pt x="5223712" y="4983976"/>
                </a:cubicBezTo>
                <a:cubicBezTo>
                  <a:pt x="5237594" y="4997915"/>
                  <a:pt x="5254056" y="5004884"/>
                  <a:pt x="5273100" y="5004884"/>
                </a:cubicBezTo>
                <a:cubicBezTo>
                  <a:pt x="5292488" y="5004884"/>
                  <a:pt x="5309294" y="4997743"/>
                  <a:pt x="5323520" y="4983460"/>
                </a:cubicBezTo>
                <a:cubicBezTo>
                  <a:pt x="5337746" y="4969177"/>
                  <a:pt x="5344858" y="4951768"/>
                  <a:pt x="5344858" y="4931233"/>
                </a:cubicBezTo>
                <a:cubicBezTo>
                  <a:pt x="5344858" y="4911157"/>
                  <a:pt x="5338004" y="4894436"/>
                  <a:pt x="5324294" y="4881071"/>
                </a:cubicBezTo>
                <a:cubicBezTo>
                  <a:pt x="5310586" y="4867706"/>
                  <a:pt x="5293864" y="4861023"/>
                  <a:pt x="5274132" y="4861023"/>
                </a:cubicBezTo>
                <a:close/>
                <a:moveTo>
                  <a:pt x="4439728" y="4861023"/>
                </a:moveTo>
                <a:cubicBezTo>
                  <a:pt x="4427224" y="4861023"/>
                  <a:pt x="4416640" y="4865010"/>
                  <a:pt x="4407978" y="4872983"/>
                </a:cubicBezTo>
                <a:cubicBezTo>
                  <a:pt x="4399318" y="4880956"/>
                  <a:pt x="4394986" y="4890851"/>
                  <a:pt x="4394986" y="4902667"/>
                </a:cubicBezTo>
                <a:cubicBezTo>
                  <a:pt x="4394986" y="4926644"/>
                  <a:pt x="4411104" y="4940984"/>
                  <a:pt x="4443342" y="4945688"/>
                </a:cubicBezTo>
                <a:cubicBezTo>
                  <a:pt x="4462270" y="4948441"/>
                  <a:pt x="4473886" y="4951424"/>
                  <a:pt x="4478188" y="4954636"/>
                </a:cubicBezTo>
                <a:cubicBezTo>
                  <a:pt x="4482490" y="4957848"/>
                  <a:pt x="4484642" y="4962609"/>
                  <a:pt x="4484642" y="4968919"/>
                </a:cubicBezTo>
                <a:cubicBezTo>
                  <a:pt x="4484642" y="4976490"/>
                  <a:pt x="4481028" y="4983087"/>
                  <a:pt x="4473800" y="4988708"/>
                </a:cubicBezTo>
                <a:cubicBezTo>
                  <a:pt x="4466572" y="4994330"/>
                  <a:pt x="4458542" y="4997140"/>
                  <a:pt x="4449708" y="4997140"/>
                </a:cubicBezTo>
                <a:cubicBezTo>
                  <a:pt x="4426420" y="4997140"/>
                  <a:pt x="4409842" y="4980907"/>
                  <a:pt x="4399976" y="4948441"/>
                </a:cubicBezTo>
                <a:lnTo>
                  <a:pt x="4393954" y="4948441"/>
                </a:lnTo>
                <a:lnTo>
                  <a:pt x="4393954" y="4999205"/>
                </a:lnTo>
                <a:lnTo>
                  <a:pt x="4399976" y="4999205"/>
                </a:lnTo>
                <a:lnTo>
                  <a:pt x="4412022" y="4988880"/>
                </a:lnTo>
                <a:cubicBezTo>
                  <a:pt x="4424184" y="4999550"/>
                  <a:pt x="4436744" y="5004884"/>
                  <a:pt x="4449708" y="5004884"/>
                </a:cubicBezTo>
                <a:cubicBezTo>
                  <a:pt x="4462902" y="5004884"/>
                  <a:pt x="4473944" y="5000410"/>
                  <a:pt x="4482834" y="4991462"/>
                </a:cubicBezTo>
                <a:cubicBezTo>
                  <a:pt x="4491726" y="4982513"/>
                  <a:pt x="4496172" y="4971328"/>
                  <a:pt x="4496172" y="4957906"/>
                </a:cubicBezTo>
                <a:cubicBezTo>
                  <a:pt x="4496172" y="4930946"/>
                  <a:pt x="4479020" y="4915344"/>
                  <a:pt x="4444718" y="4911099"/>
                </a:cubicBezTo>
                <a:cubicBezTo>
                  <a:pt x="4429116" y="4909034"/>
                  <a:pt x="4419222" y="4906539"/>
                  <a:pt x="4415034" y="4903614"/>
                </a:cubicBezTo>
                <a:cubicBezTo>
                  <a:pt x="4410846" y="4900688"/>
                  <a:pt x="4408752" y="4896702"/>
                  <a:pt x="4408752" y="4891654"/>
                </a:cubicBezTo>
                <a:cubicBezTo>
                  <a:pt x="4408752" y="4885688"/>
                  <a:pt x="4411708" y="4880382"/>
                  <a:pt x="4417616" y="4875736"/>
                </a:cubicBezTo>
                <a:cubicBezTo>
                  <a:pt x="4423524" y="4871090"/>
                  <a:pt x="4430894" y="4868767"/>
                  <a:pt x="4439728" y="4868767"/>
                </a:cubicBezTo>
                <a:cubicBezTo>
                  <a:pt x="4460148" y="4868767"/>
                  <a:pt x="4472996" y="4879952"/>
                  <a:pt x="4478274" y="4902323"/>
                </a:cubicBezTo>
                <a:lnTo>
                  <a:pt x="4485330" y="4902323"/>
                </a:lnTo>
                <a:lnTo>
                  <a:pt x="4485330" y="4863776"/>
                </a:lnTo>
                <a:lnTo>
                  <a:pt x="4479996" y="4863776"/>
                </a:lnTo>
                <a:cubicBezTo>
                  <a:pt x="4477586" y="4868251"/>
                  <a:pt x="4475234" y="4871692"/>
                  <a:pt x="4472940" y="4874101"/>
                </a:cubicBezTo>
                <a:cubicBezTo>
                  <a:pt x="4463992" y="4865383"/>
                  <a:pt x="4452920" y="4861023"/>
                  <a:pt x="4439728" y="4861023"/>
                </a:cubicBezTo>
                <a:close/>
                <a:moveTo>
                  <a:pt x="4305396" y="4861023"/>
                </a:moveTo>
                <a:cubicBezTo>
                  <a:pt x="4287730" y="4861023"/>
                  <a:pt x="4272214" y="4867906"/>
                  <a:pt x="4258848" y="4881673"/>
                </a:cubicBezTo>
                <a:cubicBezTo>
                  <a:pt x="4245484" y="4895440"/>
                  <a:pt x="4238800" y="4912418"/>
                  <a:pt x="4238800" y="4932609"/>
                </a:cubicBezTo>
                <a:cubicBezTo>
                  <a:pt x="4238800" y="4953374"/>
                  <a:pt x="4245626" y="4970611"/>
                  <a:pt x="4259278" y="4984320"/>
                </a:cubicBezTo>
                <a:cubicBezTo>
                  <a:pt x="4272930" y="4998030"/>
                  <a:pt x="4288992" y="5004884"/>
                  <a:pt x="4307462" y="5004884"/>
                </a:cubicBezTo>
                <a:cubicBezTo>
                  <a:pt x="4320424" y="5004884"/>
                  <a:pt x="4332184" y="5000812"/>
                  <a:pt x="4342738" y="4992666"/>
                </a:cubicBezTo>
                <a:cubicBezTo>
                  <a:pt x="4353292" y="4984521"/>
                  <a:pt x="4360462" y="4971902"/>
                  <a:pt x="4364248" y="4954808"/>
                </a:cubicBezTo>
                <a:lnTo>
                  <a:pt x="4356848" y="4954808"/>
                </a:lnTo>
                <a:cubicBezTo>
                  <a:pt x="4348244" y="4983030"/>
                  <a:pt x="4331782" y="4997140"/>
                  <a:pt x="4307462" y="4997140"/>
                </a:cubicBezTo>
                <a:cubicBezTo>
                  <a:pt x="4295644" y="4997140"/>
                  <a:pt x="4287442" y="4993211"/>
                  <a:pt x="4282854" y="4985353"/>
                </a:cubicBezTo>
                <a:cubicBezTo>
                  <a:pt x="4278264" y="4977494"/>
                  <a:pt x="4276372" y="4956586"/>
                  <a:pt x="4277176" y="4922629"/>
                </a:cubicBezTo>
                <a:lnTo>
                  <a:pt x="4364248" y="4922629"/>
                </a:lnTo>
                <a:cubicBezTo>
                  <a:pt x="4363446" y="4903355"/>
                  <a:pt x="4357280" y="4888270"/>
                  <a:pt x="4345750" y="4877371"/>
                </a:cubicBezTo>
                <a:cubicBezTo>
                  <a:pt x="4334220" y="4866472"/>
                  <a:pt x="4320768" y="4861023"/>
                  <a:pt x="4305396" y="4861023"/>
                </a:cubicBezTo>
                <a:close/>
                <a:moveTo>
                  <a:pt x="3629122" y="4861023"/>
                </a:moveTo>
                <a:cubicBezTo>
                  <a:pt x="3611454" y="4861023"/>
                  <a:pt x="3595938" y="4867906"/>
                  <a:pt x="3582572" y="4881673"/>
                </a:cubicBezTo>
                <a:cubicBezTo>
                  <a:pt x="3569208" y="4895440"/>
                  <a:pt x="3562526" y="4912418"/>
                  <a:pt x="3562526" y="4932609"/>
                </a:cubicBezTo>
                <a:cubicBezTo>
                  <a:pt x="3562526" y="4953374"/>
                  <a:pt x="3569352" y="4970611"/>
                  <a:pt x="3583004" y="4984320"/>
                </a:cubicBezTo>
                <a:cubicBezTo>
                  <a:pt x="3596656" y="4998030"/>
                  <a:pt x="3612716" y="5004884"/>
                  <a:pt x="3631186" y="5004884"/>
                </a:cubicBezTo>
                <a:cubicBezTo>
                  <a:pt x="3644150" y="5004884"/>
                  <a:pt x="3655908" y="5000812"/>
                  <a:pt x="3666464" y="4992666"/>
                </a:cubicBezTo>
                <a:cubicBezTo>
                  <a:pt x="3677018" y="4984521"/>
                  <a:pt x="3684188" y="4971902"/>
                  <a:pt x="3687974" y="4954808"/>
                </a:cubicBezTo>
                <a:lnTo>
                  <a:pt x="3680574" y="4954808"/>
                </a:lnTo>
                <a:cubicBezTo>
                  <a:pt x="3671970" y="4983030"/>
                  <a:pt x="3655508" y="4997140"/>
                  <a:pt x="3631186" y="4997140"/>
                </a:cubicBezTo>
                <a:cubicBezTo>
                  <a:pt x="3619370" y="4997140"/>
                  <a:pt x="3611168" y="4993211"/>
                  <a:pt x="3606578" y="4985353"/>
                </a:cubicBezTo>
                <a:cubicBezTo>
                  <a:pt x="3601990" y="4977494"/>
                  <a:pt x="3600096" y="4956586"/>
                  <a:pt x="3600900" y="4922629"/>
                </a:cubicBezTo>
                <a:lnTo>
                  <a:pt x="3687974" y="4922629"/>
                </a:lnTo>
                <a:cubicBezTo>
                  <a:pt x="3687170" y="4903355"/>
                  <a:pt x="3681004" y="4888270"/>
                  <a:pt x="3669474" y="4877371"/>
                </a:cubicBezTo>
                <a:cubicBezTo>
                  <a:pt x="3657946" y="4866472"/>
                  <a:pt x="3644494" y="4861023"/>
                  <a:pt x="3629122" y="4861023"/>
                </a:cubicBezTo>
                <a:close/>
                <a:moveTo>
                  <a:pt x="3162396" y="4861023"/>
                </a:moveTo>
                <a:cubicBezTo>
                  <a:pt x="3144730" y="4861023"/>
                  <a:pt x="3129212" y="4867906"/>
                  <a:pt x="3115848" y="4881673"/>
                </a:cubicBezTo>
                <a:cubicBezTo>
                  <a:pt x="3102484" y="4895440"/>
                  <a:pt x="3095800" y="4912418"/>
                  <a:pt x="3095800" y="4932609"/>
                </a:cubicBezTo>
                <a:cubicBezTo>
                  <a:pt x="3095800" y="4953374"/>
                  <a:pt x="3102626" y="4970611"/>
                  <a:pt x="3116278" y="4984320"/>
                </a:cubicBezTo>
                <a:cubicBezTo>
                  <a:pt x="3129930" y="4998030"/>
                  <a:pt x="3145992" y="5004884"/>
                  <a:pt x="3164462" y="5004884"/>
                </a:cubicBezTo>
                <a:cubicBezTo>
                  <a:pt x="3177424" y="5004884"/>
                  <a:pt x="3189184" y="5000812"/>
                  <a:pt x="3199738" y="4992666"/>
                </a:cubicBezTo>
                <a:cubicBezTo>
                  <a:pt x="3210292" y="4984521"/>
                  <a:pt x="3217462" y="4971902"/>
                  <a:pt x="3221248" y="4954808"/>
                </a:cubicBezTo>
                <a:lnTo>
                  <a:pt x="3213848" y="4954808"/>
                </a:lnTo>
                <a:cubicBezTo>
                  <a:pt x="3205244" y="4983030"/>
                  <a:pt x="3188782" y="4997140"/>
                  <a:pt x="3164462" y="4997140"/>
                </a:cubicBezTo>
                <a:cubicBezTo>
                  <a:pt x="3152644" y="4997140"/>
                  <a:pt x="3144442" y="4993211"/>
                  <a:pt x="3139854" y="4985353"/>
                </a:cubicBezTo>
                <a:cubicBezTo>
                  <a:pt x="3135264" y="4977494"/>
                  <a:pt x="3133372" y="4956586"/>
                  <a:pt x="3134176" y="4922629"/>
                </a:cubicBezTo>
                <a:lnTo>
                  <a:pt x="3221248" y="4922629"/>
                </a:lnTo>
                <a:cubicBezTo>
                  <a:pt x="3220446" y="4903355"/>
                  <a:pt x="3214280" y="4888270"/>
                  <a:pt x="3202750" y="4877371"/>
                </a:cubicBezTo>
                <a:cubicBezTo>
                  <a:pt x="3191220" y="4866472"/>
                  <a:pt x="3177768" y="4861023"/>
                  <a:pt x="3162396" y="4861023"/>
                </a:cubicBezTo>
                <a:close/>
                <a:moveTo>
                  <a:pt x="1753678" y="4861023"/>
                </a:moveTo>
                <a:cubicBezTo>
                  <a:pt x="1741174" y="4861023"/>
                  <a:pt x="1730590" y="4865010"/>
                  <a:pt x="1721928" y="4872983"/>
                </a:cubicBezTo>
                <a:cubicBezTo>
                  <a:pt x="1713268" y="4880956"/>
                  <a:pt x="1708936" y="4890851"/>
                  <a:pt x="1708936" y="4902667"/>
                </a:cubicBezTo>
                <a:cubicBezTo>
                  <a:pt x="1708936" y="4926644"/>
                  <a:pt x="1725054" y="4940984"/>
                  <a:pt x="1757292" y="4945688"/>
                </a:cubicBezTo>
                <a:cubicBezTo>
                  <a:pt x="1776220" y="4948441"/>
                  <a:pt x="1787836" y="4951424"/>
                  <a:pt x="1792138" y="4954636"/>
                </a:cubicBezTo>
                <a:cubicBezTo>
                  <a:pt x="1796440" y="4957848"/>
                  <a:pt x="1798592" y="4962609"/>
                  <a:pt x="1798592" y="4968919"/>
                </a:cubicBezTo>
                <a:cubicBezTo>
                  <a:pt x="1798592" y="4976490"/>
                  <a:pt x="1794978" y="4983087"/>
                  <a:pt x="1787750" y="4988708"/>
                </a:cubicBezTo>
                <a:cubicBezTo>
                  <a:pt x="1780522" y="4994330"/>
                  <a:pt x="1772492" y="4997140"/>
                  <a:pt x="1763658" y="4997140"/>
                </a:cubicBezTo>
                <a:cubicBezTo>
                  <a:pt x="1740370" y="4997140"/>
                  <a:pt x="1723792" y="4980907"/>
                  <a:pt x="1713926" y="4948441"/>
                </a:cubicBezTo>
                <a:lnTo>
                  <a:pt x="1707904" y="4948441"/>
                </a:lnTo>
                <a:lnTo>
                  <a:pt x="1707904" y="4999205"/>
                </a:lnTo>
                <a:lnTo>
                  <a:pt x="1713926" y="4999205"/>
                </a:lnTo>
                <a:lnTo>
                  <a:pt x="1725972" y="4988880"/>
                </a:lnTo>
                <a:cubicBezTo>
                  <a:pt x="1738132" y="4999550"/>
                  <a:pt x="1750696" y="5004884"/>
                  <a:pt x="1763658" y="5004884"/>
                </a:cubicBezTo>
                <a:cubicBezTo>
                  <a:pt x="1776852" y="5004884"/>
                  <a:pt x="1787894" y="5000410"/>
                  <a:pt x="1796784" y="4991462"/>
                </a:cubicBezTo>
                <a:cubicBezTo>
                  <a:pt x="1805676" y="4982513"/>
                  <a:pt x="1810120" y="4971328"/>
                  <a:pt x="1810120" y="4957906"/>
                </a:cubicBezTo>
                <a:cubicBezTo>
                  <a:pt x="1810120" y="4930946"/>
                  <a:pt x="1792970" y="4915344"/>
                  <a:pt x="1758668" y="4911099"/>
                </a:cubicBezTo>
                <a:cubicBezTo>
                  <a:pt x="1743066" y="4909034"/>
                  <a:pt x="1733172" y="4906539"/>
                  <a:pt x="1728984" y="4903614"/>
                </a:cubicBezTo>
                <a:cubicBezTo>
                  <a:pt x="1724796" y="4900688"/>
                  <a:pt x="1722702" y="4896702"/>
                  <a:pt x="1722702" y="4891654"/>
                </a:cubicBezTo>
                <a:cubicBezTo>
                  <a:pt x="1722702" y="4885688"/>
                  <a:pt x="1725656" y="4880382"/>
                  <a:pt x="1731566" y="4875736"/>
                </a:cubicBezTo>
                <a:cubicBezTo>
                  <a:pt x="1737474" y="4871090"/>
                  <a:pt x="1744844" y="4868767"/>
                  <a:pt x="1753678" y="4868767"/>
                </a:cubicBezTo>
                <a:cubicBezTo>
                  <a:pt x="1774098" y="4868767"/>
                  <a:pt x="1786948" y="4879952"/>
                  <a:pt x="1792224" y="4902323"/>
                </a:cubicBezTo>
                <a:lnTo>
                  <a:pt x="1799280" y="4902323"/>
                </a:lnTo>
                <a:lnTo>
                  <a:pt x="1799280" y="4863776"/>
                </a:lnTo>
                <a:lnTo>
                  <a:pt x="1793946" y="4863776"/>
                </a:lnTo>
                <a:cubicBezTo>
                  <a:pt x="1791536" y="4868251"/>
                  <a:pt x="1789184" y="4871692"/>
                  <a:pt x="1786890" y="4874101"/>
                </a:cubicBezTo>
                <a:cubicBezTo>
                  <a:pt x="1777942" y="4865383"/>
                  <a:pt x="1766870" y="4861023"/>
                  <a:pt x="1753678" y="4861023"/>
                </a:cubicBezTo>
                <a:close/>
                <a:moveTo>
                  <a:pt x="1485996" y="4861023"/>
                </a:moveTo>
                <a:cubicBezTo>
                  <a:pt x="1468330" y="4861023"/>
                  <a:pt x="1452814" y="4867906"/>
                  <a:pt x="1439448" y="4881673"/>
                </a:cubicBezTo>
                <a:cubicBezTo>
                  <a:pt x="1426082" y="4895440"/>
                  <a:pt x="1419400" y="4912418"/>
                  <a:pt x="1419400" y="4932609"/>
                </a:cubicBezTo>
                <a:cubicBezTo>
                  <a:pt x="1419400" y="4953374"/>
                  <a:pt x="1426226" y="4970611"/>
                  <a:pt x="1439878" y="4984320"/>
                </a:cubicBezTo>
                <a:cubicBezTo>
                  <a:pt x="1453530" y="4998030"/>
                  <a:pt x="1469592" y="5004884"/>
                  <a:pt x="1488062" y="5004884"/>
                </a:cubicBezTo>
                <a:cubicBezTo>
                  <a:pt x="1501024" y="5004884"/>
                  <a:pt x="1512784" y="5000812"/>
                  <a:pt x="1523338" y="4992666"/>
                </a:cubicBezTo>
                <a:cubicBezTo>
                  <a:pt x="1533892" y="4984521"/>
                  <a:pt x="1541062" y="4971902"/>
                  <a:pt x="1544848" y="4954808"/>
                </a:cubicBezTo>
                <a:lnTo>
                  <a:pt x="1537450" y="4954808"/>
                </a:lnTo>
                <a:cubicBezTo>
                  <a:pt x="1528844" y="4983030"/>
                  <a:pt x="1512382" y="4997140"/>
                  <a:pt x="1488062" y="4997140"/>
                </a:cubicBezTo>
                <a:cubicBezTo>
                  <a:pt x="1476244" y="4997140"/>
                  <a:pt x="1468042" y="4993211"/>
                  <a:pt x="1463454" y="4985353"/>
                </a:cubicBezTo>
                <a:cubicBezTo>
                  <a:pt x="1458864" y="4977494"/>
                  <a:pt x="1456972" y="4956586"/>
                  <a:pt x="1457774" y="4922629"/>
                </a:cubicBezTo>
                <a:lnTo>
                  <a:pt x="1544848" y="4922629"/>
                </a:lnTo>
                <a:cubicBezTo>
                  <a:pt x="1544046" y="4903355"/>
                  <a:pt x="1537880" y="4888270"/>
                  <a:pt x="1526350" y="4877371"/>
                </a:cubicBezTo>
                <a:cubicBezTo>
                  <a:pt x="1514820" y="4866472"/>
                  <a:pt x="1501368" y="4861023"/>
                  <a:pt x="1485996" y="4861023"/>
                </a:cubicBezTo>
                <a:close/>
                <a:moveTo>
                  <a:pt x="1035508" y="4861023"/>
                </a:moveTo>
                <a:cubicBezTo>
                  <a:pt x="1015316" y="4861023"/>
                  <a:pt x="998396" y="4867992"/>
                  <a:pt x="984744" y="4881931"/>
                </a:cubicBezTo>
                <a:cubicBezTo>
                  <a:pt x="971092" y="4895870"/>
                  <a:pt x="964266" y="4912763"/>
                  <a:pt x="964266" y="4932609"/>
                </a:cubicBezTo>
                <a:cubicBezTo>
                  <a:pt x="964266" y="4952915"/>
                  <a:pt x="971206" y="4970037"/>
                  <a:pt x="985088" y="4983976"/>
                </a:cubicBezTo>
                <a:cubicBezTo>
                  <a:pt x="998968" y="4997915"/>
                  <a:pt x="1015432" y="5004884"/>
                  <a:pt x="1034476" y="5004884"/>
                </a:cubicBezTo>
                <a:cubicBezTo>
                  <a:pt x="1053864" y="5004884"/>
                  <a:pt x="1070670" y="4997743"/>
                  <a:pt x="1084896" y="4983460"/>
                </a:cubicBezTo>
                <a:cubicBezTo>
                  <a:pt x="1099120" y="4969177"/>
                  <a:pt x="1106234" y="4951768"/>
                  <a:pt x="1106234" y="4931233"/>
                </a:cubicBezTo>
                <a:cubicBezTo>
                  <a:pt x="1106234" y="4911157"/>
                  <a:pt x="1099378" y="4894436"/>
                  <a:pt x="1085670" y="4881071"/>
                </a:cubicBezTo>
                <a:cubicBezTo>
                  <a:pt x="1071960" y="4867706"/>
                  <a:pt x="1055240" y="4861023"/>
                  <a:pt x="1035508" y="4861023"/>
                </a:cubicBezTo>
                <a:close/>
                <a:moveTo>
                  <a:pt x="744028" y="4861023"/>
                </a:moveTo>
                <a:cubicBezTo>
                  <a:pt x="731524" y="4861023"/>
                  <a:pt x="720940" y="4865010"/>
                  <a:pt x="712278" y="4872983"/>
                </a:cubicBezTo>
                <a:cubicBezTo>
                  <a:pt x="703618" y="4880956"/>
                  <a:pt x="699286" y="4890851"/>
                  <a:pt x="699286" y="4902667"/>
                </a:cubicBezTo>
                <a:cubicBezTo>
                  <a:pt x="699286" y="4926644"/>
                  <a:pt x="715404" y="4940984"/>
                  <a:pt x="747642" y="4945688"/>
                </a:cubicBezTo>
                <a:cubicBezTo>
                  <a:pt x="766570" y="4948441"/>
                  <a:pt x="778186" y="4951424"/>
                  <a:pt x="782488" y="4954636"/>
                </a:cubicBezTo>
                <a:cubicBezTo>
                  <a:pt x="786790" y="4957848"/>
                  <a:pt x="788942" y="4962609"/>
                  <a:pt x="788942" y="4968919"/>
                </a:cubicBezTo>
                <a:cubicBezTo>
                  <a:pt x="788942" y="4976490"/>
                  <a:pt x="785328" y="4983087"/>
                  <a:pt x="778100" y="4988708"/>
                </a:cubicBezTo>
                <a:cubicBezTo>
                  <a:pt x="770872" y="4994330"/>
                  <a:pt x="762842" y="4997140"/>
                  <a:pt x="754008" y="4997140"/>
                </a:cubicBezTo>
                <a:cubicBezTo>
                  <a:pt x="730720" y="4997140"/>
                  <a:pt x="714142" y="4980907"/>
                  <a:pt x="704276" y="4948441"/>
                </a:cubicBezTo>
                <a:lnTo>
                  <a:pt x="698254" y="4948441"/>
                </a:lnTo>
                <a:lnTo>
                  <a:pt x="698254" y="4999205"/>
                </a:lnTo>
                <a:lnTo>
                  <a:pt x="704276" y="4999205"/>
                </a:lnTo>
                <a:lnTo>
                  <a:pt x="716322" y="4988880"/>
                </a:lnTo>
                <a:cubicBezTo>
                  <a:pt x="728482" y="4999550"/>
                  <a:pt x="741044" y="5004884"/>
                  <a:pt x="754008" y="5004884"/>
                </a:cubicBezTo>
                <a:cubicBezTo>
                  <a:pt x="767202" y="5004884"/>
                  <a:pt x="778244" y="5000410"/>
                  <a:pt x="787134" y="4991462"/>
                </a:cubicBezTo>
                <a:cubicBezTo>
                  <a:pt x="796026" y="4982513"/>
                  <a:pt x="800470" y="4971328"/>
                  <a:pt x="800470" y="4957906"/>
                </a:cubicBezTo>
                <a:cubicBezTo>
                  <a:pt x="800470" y="4930946"/>
                  <a:pt x="783320" y="4915344"/>
                  <a:pt x="749018" y="4911099"/>
                </a:cubicBezTo>
                <a:cubicBezTo>
                  <a:pt x="733416" y="4909034"/>
                  <a:pt x="723522" y="4906539"/>
                  <a:pt x="719334" y="4903614"/>
                </a:cubicBezTo>
                <a:cubicBezTo>
                  <a:pt x="715146" y="4900688"/>
                  <a:pt x="713052" y="4896702"/>
                  <a:pt x="713052" y="4891654"/>
                </a:cubicBezTo>
                <a:cubicBezTo>
                  <a:pt x="713052" y="4885688"/>
                  <a:pt x="716006" y="4880382"/>
                  <a:pt x="721916" y="4875736"/>
                </a:cubicBezTo>
                <a:cubicBezTo>
                  <a:pt x="727824" y="4871090"/>
                  <a:pt x="735194" y="4868767"/>
                  <a:pt x="744028" y="4868767"/>
                </a:cubicBezTo>
                <a:cubicBezTo>
                  <a:pt x="764448" y="4868767"/>
                  <a:pt x="777296" y="4879952"/>
                  <a:pt x="782574" y="4902323"/>
                </a:cubicBezTo>
                <a:lnTo>
                  <a:pt x="789630" y="4902323"/>
                </a:lnTo>
                <a:lnTo>
                  <a:pt x="789630" y="4863776"/>
                </a:lnTo>
                <a:lnTo>
                  <a:pt x="784296" y="4863776"/>
                </a:lnTo>
                <a:cubicBezTo>
                  <a:pt x="781886" y="4868251"/>
                  <a:pt x="779534" y="4871692"/>
                  <a:pt x="777240" y="4874101"/>
                </a:cubicBezTo>
                <a:cubicBezTo>
                  <a:pt x="768292" y="4865383"/>
                  <a:pt x="757220" y="4861023"/>
                  <a:pt x="744028" y="4861023"/>
                </a:cubicBezTo>
                <a:close/>
                <a:moveTo>
                  <a:pt x="425908" y="4861023"/>
                </a:moveTo>
                <a:cubicBezTo>
                  <a:pt x="405488" y="4861023"/>
                  <a:pt x="388394" y="4868308"/>
                  <a:pt x="374628" y="4882878"/>
                </a:cubicBezTo>
                <a:cubicBezTo>
                  <a:pt x="360860" y="4897447"/>
                  <a:pt x="353978" y="4914369"/>
                  <a:pt x="353978" y="4933642"/>
                </a:cubicBezTo>
                <a:cubicBezTo>
                  <a:pt x="353978" y="4952342"/>
                  <a:pt x="360688" y="4968890"/>
                  <a:pt x="374110" y="4983288"/>
                </a:cubicBezTo>
                <a:cubicBezTo>
                  <a:pt x="387534" y="4997685"/>
                  <a:pt x="403938" y="5004884"/>
                  <a:pt x="423326" y="5004884"/>
                </a:cubicBezTo>
                <a:cubicBezTo>
                  <a:pt x="437552" y="5004884"/>
                  <a:pt x="449712" y="5000525"/>
                  <a:pt x="459808" y="4991806"/>
                </a:cubicBezTo>
                <a:cubicBezTo>
                  <a:pt x="469904" y="4983087"/>
                  <a:pt x="476672" y="4970410"/>
                  <a:pt x="480114" y="4953776"/>
                </a:cubicBezTo>
                <a:lnTo>
                  <a:pt x="472714" y="4953776"/>
                </a:lnTo>
                <a:cubicBezTo>
                  <a:pt x="463536" y="4982685"/>
                  <a:pt x="447590" y="4997140"/>
                  <a:pt x="424876" y="4997140"/>
                </a:cubicBezTo>
                <a:cubicBezTo>
                  <a:pt x="414092" y="4997140"/>
                  <a:pt x="406348" y="4994301"/>
                  <a:pt x="401644" y="4988622"/>
                </a:cubicBezTo>
                <a:cubicBezTo>
                  <a:pt x="396940" y="4982944"/>
                  <a:pt x="394044" y="4975143"/>
                  <a:pt x="392954" y="4965219"/>
                </a:cubicBezTo>
                <a:cubicBezTo>
                  <a:pt x="391864" y="4955296"/>
                  <a:pt x="391320" y="4939952"/>
                  <a:pt x="391320" y="4919187"/>
                </a:cubicBezTo>
                <a:cubicBezTo>
                  <a:pt x="391320" y="4898423"/>
                  <a:pt x="394216" y="4884828"/>
                  <a:pt x="400010" y="4878403"/>
                </a:cubicBezTo>
                <a:cubicBezTo>
                  <a:pt x="405802" y="4871979"/>
                  <a:pt x="414664" y="4868767"/>
                  <a:pt x="426596" y="4868767"/>
                </a:cubicBezTo>
                <a:cubicBezTo>
                  <a:pt x="433364" y="4868767"/>
                  <a:pt x="438872" y="4869943"/>
                  <a:pt x="443116" y="4872294"/>
                </a:cubicBezTo>
                <a:cubicBezTo>
                  <a:pt x="447360" y="4874646"/>
                  <a:pt x="449482" y="4877371"/>
                  <a:pt x="449482" y="4880468"/>
                </a:cubicBezTo>
                <a:cubicBezTo>
                  <a:pt x="449482" y="4881731"/>
                  <a:pt x="448078" y="4884082"/>
                  <a:pt x="445266" y="4887524"/>
                </a:cubicBezTo>
                <a:cubicBezTo>
                  <a:pt x="442456" y="4890965"/>
                  <a:pt x="441050" y="4894465"/>
                  <a:pt x="441050" y="4898021"/>
                </a:cubicBezTo>
                <a:cubicBezTo>
                  <a:pt x="441050" y="4903069"/>
                  <a:pt x="442686" y="4907141"/>
                  <a:pt x="445956" y="4910239"/>
                </a:cubicBezTo>
                <a:cubicBezTo>
                  <a:pt x="449224" y="4913336"/>
                  <a:pt x="453326" y="4914885"/>
                  <a:pt x="458260" y="4914885"/>
                </a:cubicBezTo>
                <a:cubicBezTo>
                  <a:pt x="463306" y="4914885"/>
                  <a:pt x="467408" y="4913050"/>
                  <a:pt x="470564" y="4909378"/>
                </a:cubicBezTo>
                <a:cubicBezTo>
                  <a:pt x="473718" y="4905707"/>
                  <a:pt x="475296" y="4901577"/>
                  <a:pt x="475296" y="4896988"/>
                </a:cubicBezTo>
                <a:cubicBezTo>
                  <a:pt x="475296" y="4887811"/>
                  <a:pt x="470706" y="4879522"/>
                  <a:pt x="461528" y="4872122"/>
                </a:cubicBezTo>
                <a:cubicBezTo>
                  <a:pt x="452350" y="4864723"/>
                  <a:pt x="440478" y="4861023"/>
                  <a:pt x="425908" y="4861023"/>
                </a:cubicBezTo>
                <a:close/>
                <a:moveTo>
                  <a:pt x="5126672" y="4826090"/>
                </a:moveTo>
                <a:cubicBezTo>
                  <a:pt x="5115658" y="4828041"/>
                  <a:pt x="5104472" y="4829016"/>
                  <a:pt x="5093116" y="4829016"/>
                </a:cubicBezTo>
                <a:lnTo>
                  <a:pt x="5093116" y="4865325"/>
                </a:lnTo>
                <a:lnTo>
                  <a:pt x="5062484" y="4865325"/>
                </a:lnTo>
                <a:lnTo>
                  <a:pt x="5062484" y="4874101"/>
                </a:lnTo>
                <a:lnTo>
                  <a:pt x="5093116" y="4874101"/>
                </a:lnTo>
                <a:lnTo>
                  <a:pt x="5093116" y="4957217"/>
                </a:lnTo>
                <a:cubicBezTo>
                  <a:pt x="5093116" y="4967428"/>
                  <a:pt x="5093718" y="4975516"/>
                  <a:pt x="5094922" y="4981481"/>
                </a:cubicBezTo>
                <a:cubicBezTo>
                  <a:pt x="5096128" y="4987446"/>
                  <a:pt x="5099368" y="4992466"/>
                  <a:pt x="5104646" y="4996538"/>
                </a:cubicBezTo>
                <a:cubicBezTo>
                  <a:pt x="5109922" y="5000611"/>
                  <a:pt x="5118182" y="5002647"/>
                  <a:pt x="5129424" y="5002647"/>
                </a:cubicBezTo>
                <a:cubicBezTo>
                  <a:pt x="5156156" y="5002647"/>
                  <a:pt x="5172160" y="4991519"/>
                  <a:pt x="5177436" y="4969263"/>
                </a:cubicBezTo>
                <a:lnTo>
                  <a:pt x="5170036" y="4969263"/>
                </a:lnTo>
                <a:cubicBezTo>
                  <a:pt x="5167398" y="4976949"/>
                  <a:pt x="5163526" y="4982628"/>
                  <a:pt x="5158420" y="4986299"/>
                </a:cubicBezTo>
                <a:cubicBezTo>
                  <a:pt x="5153316" y="4989970"/>
                  <a:pt x="5148010" y="4991806"/>
                  <a:pt x="5142504" y="4991806"/>
                </a:cubicBezTo>
                <a:cubicBezTo>
                  <a:pt x="5135276" y="4991806"/>
                  <a:pt x="5130830" y="4989511"/>
                  <a:pt x="5129168" y="4984922"/>
                </a:cubicBezTo>
                <a:cubicBezTo>
                  <a:pt x="5127504" y="4980334"/>
                  <a:pt x="5126672" y="4971787"/>
                  <a:pt x="5126672" y="4959282"/>
                </a:cubicBezTo>
                <a:lnTo>
                  <a:pt x="5126672" y="4874101"/>
                </a:lnTo>
                <a:lnTo>
                  <a:pt x="5167456" y="4874101"/>
                </a:lnTo>
                <a:lnTo>
                  <a:pt x="5167456" y="4865325"/>
                </a:lnTo>
                <a:lnTo>
                  <a:pt x="5126672" y="4865325"/>
                </a:lnTo>
                <a:close/>
                <a:moveTo>
                  <a:pt x="4583748" y="4826090"/>
                </a:moveTo>
                <a:cubicBezTo>
                  <a:pt x="4572734" y="4828041"/>
                  <a:pt x="4561548" y="4829016"/>
                  <a:pt x="4550192" y="4829016"/>
                </a:cubicBezTo>
                <a:lnTo>
                  <a:pt x="4550192" y="4865325"/>
                </a:lnTo>
                <a:lnTo>
                  <a:pt x="4519560" y="4865325"/>
                </a:lnTo>
                <a:lnTo>
                  <a:pt x="4519560" y="4874101"/>
                </a:lnTo>
                <a:lnTo>
                  <a:pt x="4550192" y="4874101"/>
                </a:lnTo>
                <a:lnTo>
                  <a:pt x="4550192" y="4957217"/>
                </a:lnTo>
                <a:cubicBezTo>
                  <a:pt x="4550192" y="4967428"/>
                  <a:pt x="4550792" y="4975516"/>
                  <a:pt x="4551998" y="4981481"/>
                </a:cubicBezTo>
                <a:cubicBezTo>
                  <a:pt x="4553202" y="4987446"/>
                  <a:pt x="4556444" y="4992466"/>
                  <a:pt x="4561720" y="4996538"/>
                </a:cubicBezTo>
                <a:cubicBezTo>
                  <a:pt x="4566998" y="5000611"/>
                  <a:pt x="4575258" y="5002647"/>
                  <a:pt x="4586500" y="5002647"/>
                </a:cubicBezTo>
                <a:cubicBezTo>
                  <a:pt x="4613230" y="5002647"/>
                  <a:pt x="4629234" y="4991519"/>
                  <a:pt x="4634512" y="4969263"/>
                </a:cubicBezTo>
                <a:lnTo>
                  <a:pt x="4627112" y="4969263"/>
                </a:lnTo>
                <a:cubicBezTo>
                  <a:pt x="4624472" y="4976949"/>
                  <a:pt x="4620602" y="4982628"/>
                  <a:pt x="4615496" y="4986299"/>
                </a:cubicBezTo>
                <a:cubicBezTo>
                  <a:pt x="4610392" y="4989970"/>
                  <a:pt x="4605084" y="4991806"/>
                  <a:pt x="4599578" y="4991806"/>
                </a:cubicBezTo>
                <a:cubicBezTo>
                  <a:pt x="4592352" y="4991806"/>
                  <a:pt x="4587906" y="4989511"/>
                  <a:pt x="4586242" y="4984922"/>
                </a:cubicBezTo>
                <a:cubicBezTo>
                  <a:pt x="4584578" y="4980334"/>
                  <a:pt x="4583748" y="4971787"/>
                  <a:pt x="4583748" y="4959282"/>
                </a:cubicBezTo>
                <a:lnTo>
                  <a:pt x="4583748" y="4874101"/>
                </a:lnTo>
                <a:lnTo>
                  <a:pt x="4624530" y="4874101"/>
                </a:lnTo>
                <a:lnTo>
                  <a:pt x="4624530" y="4865325"/>
                </a:lnTo>
                <a:lnTo>
                  <a:pt x="4583748" y="4865325"/>
                </a:lnTo>
                <a:close/>
                <a:moveTo>
                  <a:pt x="2831148" y="4826090"/>
                </a:moveTo>
                <a:cubicBezTo>
                  <a:pt x="2820134" y="4828041"/>
                  <a:pt x="2808948" y="4829016"/>
                  <a:pt x="2797590" y="4829016"/>
                </a:cubicBezTo>
                <a:lnTo>
                  <a:pt x="2797590" y="4865325"/>
                </a:lnTo>
                <a:lnTo>
                  <a:pt x="2766960" y="4865325"/>
                </a:lnTo>
                <a:lnTo>
                  <a:pt x="2766960" y="4874101"/>
                </a:lnTo>
                <a:lnTo>
                  <a:pt x="2797590" y="4874101"/>
                </a:lnTo>
                <a:lnTo>
                  <a:pt x="2797590" y="4957217"/>
                </a:lnTo>
                <a:cubicBezTo>
                  <a:pt x="2797590" y="4967428"/>
                  <a:pt x="2798192" y="4975516"/>
                  <a:pt x="2799398" y="4981481"/>
                </a:cubicBezTo>
                <a:cubicBezTo>
                  <a:pt x="2800602" y="4987446"/>
                  <a:pt x="2803844" y="4992466"/>
                  <a:pt x="2809120" y="4996538"/>
                </a:cubicBezTo>
                <a:cubicBezTo>
                  <a:pt x="2814398" y="5000611"/>
                  <a:pt x="2822658" y="5002647"/>
                  <a:pt x="2833900" y="5002647"/>
                </a:cubicBezTo>
                <a:cubicBezTo>
                  <a:pt x="2860630" y="5002647"/>
                  <a:pt x="2876634" y="4991519"/>
                  <a:pt x="2881912" y="4969263"/>
                </a:cubicBezTo>
                <a:lnTo>
                  <a:pt x="2874512" y="4969263"/>
                </a:lnTo>
                <a:cubicBezTo>
                  <a:pt x="2871872" y="4976949"/>
                  <a:pt x="2868002" y="4982628"/>
                  <a:pt x="2862896" y="4986299"/>
                </a:cubicBezTo>
                <a:cubicBezTo>
                  <a:pt x="2857792" y="4989970"/>
                  <a:pt x="2852484" y="4991806"/>
                  <a:pt x="2846978" y="4991806"/>
                </a:cubicBezTo>
                <a:cubicBezTo>
                  <a:pt x="2839752" y="4991806"/>
                  <a:pt x="2835306" y="4989511"/>
                  <a:pt x="2833642" y="4984922"/>
                </a:cubicBezTo>
                <a:cubicBezTo>
                  <a:pt x="2831978" y="4980334"/>
                  <a:pt x="2831148" y="4971787"/>
                  <a:pt x="2831148" y="4959282"/>
                </a:cubicBezTo>
                <a:lnTo>
                  <a:pt x="2831148" y="4874101"/>
                </a:lnTo>
                <a:lnTo>
                  <a:pt x="2871930" y="4874101"/>
                </a:lnTo>
                <a:lnTo>
                  <a:pt x="2871930" y="4865325"/>
                </a:lnTo>
                <a:lnTo>
                  <a:pt x="2831148" y="4865325"/>
                </a:lnTo>
                <a:close/>
                <a:moveTo>
                  <a:pt x="2383472" y="4826090"/>
                </a:moveTo>
                <a:cubicBezTo>
                  <a:pt x="2372458" y="4828041"/>
                  <a:pt x="2361274" y="4829016"/>
                  <a:pt x="2349916" y="4829016"/>
                </a:cubicBezTo>
                <a:lnTo>
                  <a:pt x="2349916" y="4865325"/>
                </a:lnTo>
                <a:lnTo>
                  <a:pt x="2319286" y="4865325"/>
                </a:lnTo>
                <a:lnTo>
                  <a:pt x="2319286" y="4874101"/>
                </a:lnTo>
                <a:lnTo>
                  <a:pt x="2349916" y="4874101"/>
                </a:lnTo>
                <a:lnTo>
                  <a:pt x="2349916" y="4957217"/>
                </a:lnTo>
                <a:cubicBezTo>
                  <a:pt x="2349916" y="4967428"/>
                  <a:pt x="2350518" y="4975516"/>
                  <a:pt x="2351722" y="4981481"/>
                </a:cubicBezTo>
                <a:cubicBezTo>
                  <a:pt x="2352928" y="4987446"/>
                  <a:pt x="2356168" y="4992466"/>
                  <a:pt x="2361446" y="4996538"/>
                </a:cubicBezTo>
                <a:cubicBezTo>
                  <a:pt x="2366722" y="5000611"/>
                  <a:pt x="2374982" y="5002647"/>
                  <a:pt x="2386226" y="5002647"/>
                </a:cubicBezTo>
                <a:cubicBezTo>
                  <a:pt x="2412956" y="5002647"/>
                  <a:pt x="2428960" y="4991519"/>
                  <a:pt x="2434236" y="4969263"/>
                </a:cubicBezTo>
                <a:lnTo>
                  <a:pt x="2426836" y="4969263"/>
                </a:lnTo>
                <a:cubicBezTo>
                  <a:pt x="2424198" y="4976949"/>
                  <a:pt x="2420326" y="4982628"/>
                  <a:pt x="2415220" y="4986299"/>
                </a:cubicBezTo>
                <a:cubicBezTo>
                  <a:pt x="2410116" y="4989970"/>
                  <a:pt x="2404810" y="4991806"/>
                  <a:pt x="2399304" y="4991806"/>
                </a:cubicBezTo>
                <a:cubicBezTo>
                  <a:pt x="2392076" y="4991806"/>
                  <a:pt x="2387630" y="4989511"/>
                  <a:pt x="2385968" y="4984922"/>
                </a:cubicBezTo>
                <a:cubicBezTo>
                  <a:pt x="2384304" y="4980334"/>
                  <a:pt x="2383472" y="4971787"/>
                  <a:pt x="2383472" y="4959282"/>
                </a:cubicBezTo>
                <a:lnTo>
                  <a:pt x="2383472" y="4874101"/>
                </a:lnTo>
                <a:lnTo>
                  <a:pt x="2424256" y="4874101"/>
                </a:lnTo>
                <a:lnTo>
                  <a:pt x="2424256" y="4865325"/>
                </a:lnTo>
                <a:lnTo>
                  <a:pt x="2383472" y="4865325"/>
                </a:lnTo>
                <a:close/>
                <a:moveTo>
                  <a:pt x="888046" y="4826090"/>
                </a:moveTo>
                <a:cubicBezTo>
                  <a:pt x="877034" y="4828041"/>
                  <a:pt x="865848" y="4829016"/>
                  <a:pt x="854490" y="4829016"/>
                </a:cubicBezTo>
                <a:lnTo>
                  <a:pt x="854490" y="4865325"/>
                </a:lnTo>
                <a:lnTo>
                  <a:pt x="823860" y="4865325"/>
                </a:lnTo>
                <a:lnTo>
                  <a:pt x="823860" y="4874101"/>
                </a:lnTo>
                <a:lnTo>
                  <a:pt x="854490" y="4874101"/>
                </a:lnTo>
                <a:lnTo>
                  <a:pt x="854490" y="4957217"/>
                </a:lnTo>
                <a:cubicBezTo>
                  <a:pt x="854490" y="4967428"/>
                  <a:pt x="855092" y="4975516"/>
                  <a:pt x="856298" y="4981481"/>
                </a:cubicBezTo>
                <a:cubicBezTo>
                  <a:pt x="857502" y="4987446"/>
                  <a:pt x="860744" y="4992466"/>
                  <a:pt x="866020" y="4996538"/>
                </a:cubicBezTo>
                <a:cubicBezTo>
                  <a:pt x="871298" y="5000611"/>
                  <a:pt x="879558" y="5002647"/>
                  <a:pt x="890800" y="5002647"/>
                </a:cubicBezTo>
                <a:cubicBezTo>
                  <a:pt x="917530" y="5002647"/>
                  <a:pt x="933534" y="4991519"/>
                  <a:pt x="938812" y="4969263"/>
                </a:cubicBezTo>
                <a:lnTo>
                  <a:pt x="931412" y="4969263"/>
                </a:lnTo>
                <a:cubicBezTo>
                  <a:pt x="928774" y="4976949"/>
                  <a:pt x="924902" y="4982628"/>
                  <a:pt x="919796" y="4986299"/>
                </a:cubicBezTo>
                <a:cubicBezTo>
                  <a:pt x="914690" y="4989970"/>
                  <a:pt x="909386" y="4991806"/>
                  <a:pt x="903878" y="4991806"/>
                </a:cubicBezTo>
                <a:cubicBezTo>
                  <a:pt x="896650" y="4991806"/>
                  <a:pt x="892206" y="4989511"/>
                  <a:pt x="890542" y="4984922"/>
                </a:cubicBezTo>
                <a:cubicBezTo>
                  <a:pt x="888878" y="4980334"/>
                  <a:pt x="888046" y="4971787"/>
                  <a:pt x="888046" y="4959282"/>
                </a:cubicBezTo>
                <a:lnTo>
                  <a:pt x="888046" y="4874101"/>
                </a:lnTo>
                <a:lnTo>
                  <a:pt x="928830" y="4874101"/>
                </a:lnTo>
                <a:lnTo>
                  <a:pt x="928830" y="4865325"/>
                </a:lnTo>
                <a:lnTo>
                  <a:pt x="888046" y="4865325"/>
                </a:lnTo>
                <a:close/>
                <a:moveTo>
                  <a:pt x="4171712" y="4777907"/>
                </a:moveTo>
                <a:cubicBezTo>
                  <a:pt x="4166664" y="4777907"/>
                  <a:pt x="4162276" y="4779743"/>
                  <a:pt x="4158548" y="4783414"/>
                </a:cubicBezTo>
                <a:cubicBezTo>
                  <a:pt x="4154818" y="4787085"/>
                  <a:pt x="4152954" y="4791444"/>
                  <a:pt x="4152954" y="4796492"/>
                </a:cubicBezTo>
                <a:cubicBezTo>
                  <a:pt x="4152954" y="4801769"/>
                  <a:pt x="4154790" y="4806215"/>
                  <a:pt x="4158462" y="4809829"/>
                </a:cubicBezTo>
                <a:cubicBezTo>
                  <a:pt x="4162132" y="4813442"/>
                  <a:pt x="4166548" y="4815249"/>
                  <a:pt x="4171712" y="4815249"/>
                </a:cubicBezTo>
                <a:cubicBezTo>
                  <a:pt x="4176874" y="4815249"/>
                  <a:pt x="4181292" y="4813471"/>
                  <a:pt x="4184962" y="4809915"/>
                </a:cubicBezTo>
                <a:cubicBezTo>
                  <a:pt x="4188632" y="4806358"/>
                  <a:pt x="4190468" y="4801884"/>
                  <a:pt x="4190468" y="4796492"/>
                </a:cubicBezTo>
                <a:cubicBezTo>
                  <a:pt x="4190468" y="4791330"/>
                  <a:pt x="4188604" y="4786942"/>
                  <a:pt x="4184876" y="4783328"/>
                </a:cubicBezTo>
                <a:cubicBezTo>
                  <a:pt x="4181148" y="4779714"/>
                  <a:pt x="4176760" y="4777907"/>
                  <a:pt x="4171712" y="4777907"/>
                </a:cubicBezTo>
                <a:close/>
                <a:moveTo>
                  <a:pt x="4081048" y="4767238"/>
                </a:moveTo>
                <a:cubicBezTo>
                  <a:pt x="4073820" y="4768959"/>
                  <a:pt x="4062290" y="4769819"/>
                  <a:pt x="4046458" y="4769819"/>
                </a:cubicBezTo>
                <a:lnTo>
                  <a:pt x="4022884" y="4769819"/>
                </a:lnTo>
                <a:lnTo>
                  <a:pt x="4022884" y="4778596"/>
                </a:lnTo>
                <a:lnTo>
                  <a:pt x="4047492" y="4778596"/>
                </a:lnTo>
                <a:lnTo>
                  <a:pt x="4047492" y="4991806"/>
                </a:lnTo>
                <a:lnTo>
                  <a:pt x="4022884" y="4991806"/>
                </a:lnTo>
                <a:lnTo>
                  <a:pt x="4022884" y="5000582"/>
                </a:lnTo>
                <a:lnTo>
                  <a:pt x="4105312" y="5000582"/>
                </a:lnTo>
                <a:lnTo>
                  <a:pt x="4105312" y="4991806"/>
                </a:lnTo>
                <a:lnTo>
                  <a:pt x="4081048" y="4991806"/>
                </a:lnTo>
                <a:close/>
                <a:moveTo>
                  <a:pt x="2962776" y="4767238"/>
                </a:moveTo>
                <a:cubicBezTo>
                  <a:pt x="2955204" y="4768959"/>
                  <a:pt x="2943676" y="4769819"/>
                  <a:pt x="2928188" y="4769819"/>
                </a:cubicBezTo>
                <a:lnTo>
                  <a:pt x="2902376" y="4769819"/>
                </a:lnTo>
                <a:lnTo>
                  <a:pt x="2902376" y="4778596"/>
                </a:lnTo>
                <a:lnTo>
                  <a:pt x="2929220" y="4778596"/>
                </a:lnTo>
                <a:lnTo>
                  <a:pt x="2929220" y="4991806"/>
                </a:lnTo>
                <a:lnTo>
                  <a:pt x="2904956" y="4991806"/>
                </a:lnTo>
                <a:lnTo>
                  <a:pt x="2904956" y="5000582"/>
                </a:lnTo>
                <a:lnTo>
                  <a:pt x="2984974" y="5000582"/>
                </a:lnTo>
                <a:lnTo>
                  <a:pt x="2984974" y="4991806"/>
                </a:lnTo>
                <a:lnTo>
                  <a:pt x="2962776" y="4991806"/>
                </a:lnTo>
                <a:lnTo>
                  <a:pt x="2962776" y="4954464"/>
                </a:lnTo>
                <a:cubicBezTo>
                  <a:pt x="2962776" y="4934273"/>
                  <a:pt x="2963780" y="4919732"/>
                  <a:pt x="2965788" y="4910841"/>
                </a:cubicBezTo>
                <a:cubicBezTo>
                  <a:pt x="2967796" y="4901950"/>
                  <a:pt x="2972212" y="4893231"/>
                  <a:pt x="2979038" y="4884684"/>
                </a:cubicBezTo>
                <a:cubicBezTo>
                  <a:pt x="2985864" y="4876138"/>
                  <a:pt x="2994268" y="4871864"/>
                  <a:pt x="3004248" y="4871864"/>
                </a:cubicBezTo>
                <a:cubicBezTo>
                  <a:pt x="3013540" y="4871864"/>
                  <a:pt x="3018704" y="4875794"/>
                  <a:pt x="3019736" y="4883652"/>
                </a:cubicBezTo>
                <a:cubicBezTo>
                  <a:pt x="3020768" y="4891510"/>
                  <a:pt x="3021284" y="4904732"/>
                  <a:pt x="3021284" y="4923317"/>
                </a:cubicBezTo>
                <a:lnTo>
                  <a:pt x="3021284" y="4991806"/>
                </a:lnTo>
                <a:lnTo>
                  <a:pt x="2999086" y="4991806"/>
                </a:lnTo>
                <a:lnTo>
                  <a:pt x="2999086" y="5000582"/>
                </a:lnTo>
                <a:lnTo>
                  <a:pt x="3076866" y="5000582"/>
                </a:lnTo>
                <a:lnTo>
                  <a:pt x="3076866" y="4991806"/>
                </a:lnTo>
                <a:lnTo>
                  <a:pt x="3054668" y="4991806"/>
                </a:lnTo>
                <a:lnTo>
                  <a:pt x="3054668" y="4926587"/>
                </a:lnTo>
                <a:cubicBezTo>
                  <a:pt x="3054668" y="4908920"/>
                  <a:pt x="3053550" y="4896071"/>
                  <a:pt x="3051312" y="4888040"/>
                </a:cubicBezTo>
                <a:cubicBezTo>
                  <a:pt x="3049076" y="4880010"/>
                  <a:pt x="3044000" y="4873843"/>
                  <a:pt x="3036084" y="4869541"/>
                </a:cubicBezTo>
                <a:cubicBezTo>
                  <a:pt x="3028168" y="4865239"/>
                  <a:pt x="3020022" y="4863088"/>
                  <a:pt x="3011648" y="4863088"/>
                </a:cubicBezTo>
                <a:cubicBezTo>
                  <a:pt x="2990998" y="4863088"/>
                  <a:pt x="2974936" y="4873929"/>
                  <a:pt x="2963464" y="4895612"/>
                </a:cubicBezTo>
                <a:lnTo>
                  <a:pt x="2962776" y="4895612"/>
                </a:lnTo>
                <a:close/>
                <a:moveTo>
                  <a:pt x="4844010" y="4502608"/>
                </a:moveTo>
                <a:lnTo>
                  <a:pt x="4844010" y="4521193"/>
                </a:lnTo>
                <a:cubicBezTo>
                  <a:pt x="4844010" y="4529223"/>
                  <a:pt x="4843092" y="4535533"/>
                  <a:pt x="4841256" y="4540122"/>
                </a:cubicBezTo>
                <a:cubicBezTo>
                  <a:pt x="4839420" y="4544711"/>
                  <a:pt x="4835780" y="4549271"/>
                  <a:pt x="4830330" y="4553802"/>
                </a:cubicBezTo>
                <a:cubicBezTo>
                  <a:pt x="4824880" y="4558334"/>
                  <a:pt x="4818772" y="4560600"/>
                  <a:pt x="4812002" y="4560600"/>
                </a:cubicBezTo>
                <a:cubicBezTo>
                  <a:pt x="4806726" y="4560600"/>
                  <a:pt x="4802050" y="4558477"/>
                  <a:pt x="4797978" y="4554233"/>
                </a:cubicBezTo>
                <a:cubicBezTo>
                  <a:pt x="4793906" y="4549988"/>
                  <a:pt x="4791868" y="4544022"/>
                  <a:pt x="4791868" y="4536336"/>
                </a:cubicBezTo>
                <a:cubicBezTo>
                  <a:pt x="4791868" y="4525782"/>
                  <a:pt x="4795254" y="4517723"/>
                  <a:pt x="4802022" y="4512158"/>
                </a:cubicBezTo>
                <a:cubicBezTo>
                  <a:pt x="4808790" y="4506594"/>
                  <a:pt x="4822786" y="4503411"/>
                  <a:pt x="4844010" y="4502608"/>
                </a:cubicBezTo>
                <a:close/>
                <a:moveTo>
                  <a:pt x="5275226" y="4440142"/>
                </a:moveTo>
                <a:cubicBezTo>
                  <a:pt x="5291860" y="4440142"/>
                  <a:pt x="5300178" y="4449320"/>
                  <a:pt x="5300178" y="4467675"/>
                </a:cubicBezTo>
                <a:cubicBezTo>
                  <a:pt x="5300178" y="4471920"/>
                  <a:pt x="5299718" y="4478115"/>
                  <a:pt x="5298800" y="4486260"/>
                </a:cubicBezTo>
                <a:lnTo>
                  <a:pt x="5248724" y="4486260"/>
                </a:lnTo>
                <a:lnTo>
                  <a:pt x="5248724" y="4464750"/>
                </a:lnTo>
                <a:cubicBezTo>
                  <a:pt x="5248724" y="4457178"/>
                  <a:pt x="5251076" y="4451184"/>
                  <a:pt x="5255780" y="4446767"/>
                </a:cubicBezTo>
                <a:cubicBezTo>
                  <a:pt x="5260484" y="4442350"/>
                  <a:pt x="5266966" y="4440142"/>
                  <a:pt x="5275226" y="4440142"/>
                </a:cubicBezTo>
                <a:close/>
                <a:moveTo>
                  <a:pt x="5021140" y="4440142"/>
                </a:moveTo>
                <a:cubicBezTo>
                  <a:pt x="5032840" y="4440142"/>
                  <a:pt x="5039982" y="4444186"/>
                  <a:pt x="5042564" y="4452274"/>
                </a:cubicBezTo>
                <a:cubicBezTo>
                  <a:pt x="5045144" y="4460361"/>
                  <a:pt x="5046436" y="4477140"/>
                  <a:pt x="5046436" y="4502608"/>
                </a:cubicBezTo>
                <a:cubicBezTo>
                  <a:pt x="5046436" y="4527617"/>
                  <a:pt x="5045202" y="4544653"/>
                  <a:pt x="5042736" y="4553716"/>
                </a:cubicBezTo>
                <a:cubicBezTo>
                  <a:pt x="5040268" y="4562779"/>
                  <a:pt x="5033300" y="4567311"/>
                  <a:pt x="5021828" y="4567311"/>
                </a:cubicBezTo>
                <a:cubicBezTo>
                  <a:pt x="5010700" y="4567311"/>
                  <a:pt x="5000748" y="4562005"/>
                  <a:pt x="4991972" y="4551393"/>
                </a:cubicBezTo>
                <a:cubicBezTo>
                  <a:pt x="4983194" y="4540782"/>
                  <a:pt x="4978806" y="4526241"/>
                  <a:pt x="4978806" y="4507770"/>
                </a:cubicBezTo>
                <a:cubicBezTo>
                  <a:pt x="4978806" y="4488841"/>
                  <a:pt x="4980154" y="4475620"/>
                  <a:pt x="4982850" y="4468105"/>
                </a:cubicBezTo>
                <a:cubicBezTo>
                  <a:pt x="4985546" y="4460591"/>
                  <a:pt x="4990336" y="4454052"/>
                  <a:pt x="4997220" y="4448488"/>
                </a:cubicBezTo>
                <a:cubicBezTo>
                  <a:pt x="5004102" y="4442924"/>
                  <a:pt x="5012076" y="4440142"/>
                  <a:pt x="5021140" y="4440142"/>
                </a:cubicBezTo>
                <a:close/>
                <a:moveTo>
                  <a:pt x="3427376" y="4440142"/>
                </a:moveTo>
                <a:cubicBezTo>
                  <a:pt x="3444010" y="4440142"/>
                  <a:pt x="3452328" y="4449320"/>
                  <a:pt x="3452328" y="4467675"/>
                </a:cubicBezTo>
                <a:cubicBezTo>
                  <a:pt x="3452328" y="4471920"/>
                  <a:pt x="3451868" y="4478115"/>
                  <a:pt x="3450952" y="4486260"/>
                </a:cubicBezTo>
                <a:lnTo>
                  <a:pt x="3400876" y="4486260"/>
                </a:lnTo>
                <a:lnTo>
                  <a:pt x="3400876" y="4464750"/>
                </a:lnTo>
                <a:cubicBezTo>
                  <a:pt x="3400876" y="4457178"/>
                  <a:pt x="3403226" y="4451184"/>
                  <a:pt x="3407930" y="4446767"/>
                </a:cubicBezTo>
                <a:cubicBezTo>
                  <a:pt x="3412634" y="4442350"/>
                  <a:pt x="3419116" y="4440142"/>
                  <a:pt x="3427376" y="4440142"/>
                </a:cubicBezTo>
                <a:close/>
                <a:moveTo>
                  <a:pt x="2163648" y="4440142"/>
                </a:moveTo>
                <a:cubicBezTo>
                  <a:pt x="2176268" y="4440142"/>
                  <a:pt x="2186190" y="4444702"/>
                  <a:pt x="2193418" y="4453822"/>
                </a:cubicBezTo>
                <a:cubicBezTo>
                  <a:pt x="2200646" y="4462943"/>
                  <a:pt x="2204260" y="4476451"/>
                  <a:pt x="2204260" y="4494348"/>
                </a:cubicBezTo>
                <a:cubicBezTo>
                  <a:pt x="2204260" y="4513162"/>
                  <a:pt x="2203112" y="4526757"/>
                  <a:pt x="2200818" y="4535131"/>
                </a:cubicBezTo>
                <a:cubicBezTo>
                  <a:pt x="2198524" y="4543506"/>
                  <a:pt x="2193706" y="4550963"/>
                  <a:pt x="2186364" y="4557502"/>
                </a:cubicBezTo>
                <a:cubicBezTo>
                  <a:pt x="2179020" y="4564041"/>
                  <a:pt x="2170532" y="4567311"/>
                  <a:pt x="2160894" y="4567311"/>
                </a:cubicBezTo>
                <a:cubicBezTo>
                  <a:pt x="2151946" y="4567311"/>
                  <a:pt x="2145464" y="4564099"/>
                  <a:pt x="2141450" y="4557674"/>
                </a:cubicBezTo>
                <a:cubicBezTo>
                  <a:pt x="2137434" y="4551250"/>
                  <a:pt x="2135426" y="4535705"/>
                  <a:pt x="2135426" y="4511040"/>
                </a:cubicBezTo>
                <a:cubicBezTo>
                  <a:pt x="2135426" y="4482474"/>
                  <a:pt x="2137004" y="4463517"/>
                  <a:pt x="2140158" y="4454167"/>
                </a:cubicBezTo>
                <a:cubicBezTo>
                  <a:pt x="2143314" y="4444817"/>
                  <a:pt x="2151144" y="4440142"/>
                  <a:pt x="2163648" y="4440142"/>
                </a:cubicBezTo>
                <a:close/>
                <a:moveTo>
                  <a:pt x="2008150" y="4440142"/>
                </a:moveTo>
                <a:cubicBezTo>
                  <a:pt x="2024786" y="4440142"/>
                  <a:pt x="2033102" y="4449320"/>
                  <a:pt x="2033102" y="4467675"/>
                </a:cubicBezTo>
                <a:cubicBezTo>
                  <a:pt x="2033102" y="4471920"/>
                  <a:pt x="2032644" y="4478115"/>
                  <a:pt x="2031726" y="4486260"/>
                </a:cubicBezTo>
                <a:lnTo>
                  <a:pt x="1981650" y="4486260"/>
                </a:lnTo>
                <a:lnTo>
                  <a:pt x="1981650" y="4464750"/>
                </a:lnTo>
                <a:cubicBezTo>
                  <a:pt x="1981650" y="4457178"/>
                  <a:pt x="1984002" y="4451184"/>
                  <a:pt x="1988706" y="4446767"/>
                </a:cubicBezTo>
                <a:cubicBezTo>
                  <a:pt x="1993408" y="4442350"/>
                  <a:pt x="1999890" y="4440142"/>
                  <a:pt x="2008150" y="4440142"/>
                </a:cubicBezTo>
                <a:close/>
                <a:moveTo>
                  <a:pt x="1717684" y="4440142"/>
                </a:moveTo>
                <a:cubicBezTo>
                  <a:pt x="1722962" y="4440142"/>
                  <a:pt x="1727752" y="4441891"/>
                  <a:pt x="1732054" y="4445390"/>
                </a:cubicBezTo>
                <a:cubicBezTo>
                  <a:pt x="1736356" y="4448890"/>
                  <a:pt x="1739108" y="4454281"/>
                  <a:pt x="1740314" y="4461566"/>
                </a:cubicBezTo>
                <a:cubicBezTo>
                  <a:pt x="1741518" y="4468851"/>
                  <a:pt x="1742120" y="4483220"/>
                  <a:pt x="1742120" y="4504673"/>
                </a:cubicBezTo>
                <a:cubicBezTo>
                  <a:pt x="1742120" y="4529797"/>
                  <a:pt x="1740112" y="4546345"/>
                  <a:pt x="1736098" y="4554319"/>
                </a:cubicBezTo>
                <a:cubicBezTo>
                  <a:pt x="1732082" y="4562292"/>
                  <a:pt x="1725370" y="4566278"/>
                  <a:pt x="1715964" y="4566278"/>
                </a:cubicBezTo>
                <a:cubicBezTo>
                  <a:pt x="1706900" y="4566278"/>
                  <a:pt x="1698670" y="4563496"/>
                  <a:pt x="1691270" y="4557932"/>
                </a:cubicBezTo>
                <a:cubicBezTo>
                  <a:pt x="1683870" y="4552368"/>
                  <a:pt x="1679196" y="4545743"/>
                  <a:pt x="1677246" y="4538057"/>
                </a:cubicBezTo>
                <a:cubicBezTo>
                  <a:pt x="1675294" y="4530371"/>
                  <a:pt x="1674320" y="4519242"/>
                  <a:pt x="1674320" y="4504673"/>
                </a:cubicBezTo>
                <a:cubicBezTo>
                  <a:pt x="1674320" y="4490792"/>
                  <a:pt x="1675352" y="4480295"/>
                  <a:pt x="1677418" y="4473182"/>
                </a:cubicBezTo>
                <a:cubicBezTo>
                  <a:pt x="1679482" y="4466069"/>
                  <a:pt x="1683900" y="4458784"/>
                  <a:pt x="1690668" y="4451327"/>
                </a:cubicBezTo>
                <a:cubicBezTo>
                  <a:pt x="1697436" y="4443870"/>
                  <a:pt x="1706442" y="4440142"/>
                  <a:pt x="1717684" y="4440142"/>
                </a:cubicBezTo>
                <a:close/>
                <a:moveTo>
                  <a:pt x="1158988" y="4440142"/>
                </a:moveTo>
                <a:cubicBezTo>
                  <a:pt x="1167708" y="4440142"/>
                  <a:pt x="1174562" y="4442121"/>
                  <a:pt x="1179552" y="4446079"/>
                </a:cubicBezTo>
                <a:cubicBezTo>
                  <a:pt x="1184542" y="4450037"/>
                  <a:pt x="1187754" y="4455400"/>
                  <a:pt x="1189188" y="4462168"/>
                </a:cubicBezTo>
                <a:cubicBezTo>
                  <a:pt x="1190622" y="4468937"/>
                  <a:pt x="1191340" y="4482876"/>
                  <a:pt x="1191340" y="4503984"/>
                </a:cubicBezTo>
                <a:cubicBezTo>
                  <a:pt x="1191340" y="4524978"/>
                  <a:pt x="1190622" y="4539003"/>
                  <a:pt x="1189188" y="4546059"/>
                </a:cubicBezTo>
                <a:cubicBezTo>
                  <a:pt x="1187754" y="4553114"/>
                  <a:pt x="1184370" y="4558621"/>
                  <a:pt x="1179036" y="4562579"/>
                </a:cubicBezTo>
                <a:cubicBezTo>
                  <a:pt x="1173702" y="4566536"/>
                  <a:pt x="1167018" y="4568515"/>
                  <a:pt x="1158988" y="4568515"/>
                </a:cubicBezTo>
                <a:cubicBezTo>
                  <a:pt x="1151072" y="4568515"/>
                  <a:pt x="1144504" y="4566565"/>
                  <a:pt x="1139284" y="4562665"/>
                </a:cubicBezTo>
                <a:cubicBezTo>
                  <a:pt x="1134066" y="4558764"/>
                  <a:pt x="1130680" y="4553372"/>
                  <a:pt x="1129132" y="4546489"/>
                </a:cubicBezTo>
                <a:cubicBezTo>
                  <a:pt x="1127584" y="4539605"/>
                  <a:pt x="1126808" y="4525552"/>
                  <a:pt x="1126808" y="4504329"/>
                </a:cubicBezTo>
                <a:cubicBezTo>
                  <a:pt x="1126808" y="4483220"/>
                  <a:pt x="1127440" y="4469281"/>
                  <a:pt x="1128702" y="4462513"/>
                </a:cubicBezTo>
                <a:cubicBezTo>
                  <a:pt x="1129964" y="4455744"/>
                  <a:pt x="1133262" y="4450323"/>
                  <a:pt x="1138596" y="4446251"/>
                </a:cubicBezTo>
                <a:cubicBezTo>
                  <a:pt x="1143932" y="4442178"/>
                  <a:pt x="1150728" y="4440142"/>
                  <a:pt x="1158988" y="4440142"/>
                </a:cubicBezTo>
                <a:close/>
                <a:moveTo>
                  <a:pt x="4223596" y="4436700"/>
                </a:moveTo>
                <a:lnTo>
                  <a:pt x="4223596" y="4445476"/>
                </a:lnTo>
                <a:lnTo>
                  <a:pt x="4248548" y="4445476"/>
                </a:lnTo>
                <a:lnTo>
                  <a:pt x="4248548" y="4521537"/>
                </a:lnTo>
                <a:cubicBezTo>
                  <a:pt x="4248548" y="4543105"/>
                  <a:pt x="4252420" y="4557244"/>
                  <a:pt x="4260164" y="4563955"/>
                </a:cubicBezTo>
                <a:cubicBezTo>
                  <a:pt x="4267908" y="4570666"/>
                  <a:pt x="4278148" y="4574022"/>
                  <a:pt x="4290880" y="4574022"/>
                </a:cubicBezTo>
                <a:cubicBezTo>
                  <a:pt x="4313022" y="4574022"/>
                  <a:pt x="4329256" y="4563353"/>
                  <a:pt x="4339580" y="4542015"/>
                </a:cubicBezTo>
                <a:lnTo>
                  <a:pt x="4340268" y="4542015"/>
                </a:lnTo>
                <a:lnTo>
                  <a:pt x="4340268" y="4574022"/>
                </a:lnTo>
                <a:cubicBezTo>
                  <a:pt x="4344972" y="4572645"/>
                  <a:pt x="4356272" y="4571957"/>
                  <a:pt x="4374168" y="4571957"/>
                </a:cubicBezTo>
                <a:lnTo>
                  <a:pt x="4397400" y="4571957"/>
                </a:lnTo>
                <a:lnTo>
                  <a:pt x="4397400" y="4563181"/>
                </a:lnTo>
                <a:lnTo>
                  <a:pt x="4374168" y="4563181"/>
                </a:lnTo>
                <a:lnTo>
                  <a:pt x="4374168" y="4436700"/>
                </a:lnTo>
                <a:lnTo>
                  <a:pt x="4313080" y="4436700"/>
                </a:lnTo>
                <a:lnTo>
                  <a:pt x="4313080" y="4445476"/>
                </a:lnTo>
                <a:lnTo>
                  <a:pt x="4340612" y="4445476"/>
                </a:lnTo>
                <a:lnTo>
                  <a:pt x="4340612" y="4497273"/>
                </a:lnTo>
                <a:cubicBezTo>
                  <a:pt x="4340612" y="4519988"/>
                  <a:pt x="4336138" y="4536996"/>
                  <a:pt x="4327190" y="4548296"/>
                </a:cubicBezTo>
                <a:cubicBezTo>
                  <a:pt x="4318242" y="4559596"/>
                  <a:pt x="4308490" y="4565246"/>
                  <a:pt x="4297936" y="4565246"/>
                </a:cubicBezTo>
                <a:cubicBezTo>
                  <a:pt x="4290824" y="4565246"/>
                  <a:pt x="4286408" y="4562521"/>
                  <a:pt x="4284686" y="4557072"/>
                </a:cubicBezTo>
                <a:cubicBezTo>
                  <a:pt x="4282966" y="4551623"/>
                  <a:pt x="4282104" y="4541785"/>
                  <a:pt x="4282104" y="4527560"/>
                </a:cubicBezTo>
                <a:lnTo>
                  <a:pt x="4282104" y="4436700"/>
                </a:lnTo>
                <a:close/>
                <a:moveTo>
                  <a:pt x="4828178" y="4434463"/>
                </a:moveTo>
                <a:cubicBezTo>
                  <a:pt x="4809020" y="4434463"/>
                  <a:pt x="4794078" y="4437589"/>
                  <a:pt x="4783352" y="4443842"/>
                </a:cubicBezTo>
                <a:cubicBezTo>
                  <a:pt x="4772624" y="4450094"/>
                  <a:pt x="4767262" y="4457809"/>
                  <a:pt x="4767262" y="4466987"/>
                </a:cubicBezTo>
                <a:cubicBezTo>
                  <a:pt x="4767262" y="4471231"/>
                  <a:pt x="4768638" y="4474931"/>
                  <a:pt x="4771392" y="4478086"/>
                </a:cubicBezTo>
                <a:cubicBezTo>
                  <a:pt x="4774144" y="4481241"/>
                  <a:pt x="4778044" y="4482818"/>
                  <a:pt x="4783092" y="4482818"/>
                </a:cubicBezTo>
                <a:cubicBezTo>
                  <a:pt x="4786994" y="4482818"/>
                  <a:pt x="4790492" y="4481585"/>
                  <a:pt x="4793590" y="4479118"/>
                </a:cubicBezTo>
                <a:cubicBezTo>
                  <a:pt x="4796688" y="4476652"/>
                  <a:pt x="4798236" y="4473067"/>
                  <a:pt x="4798236" y="4468363"/>
                </a:cubicBezTo>
                <a:cubicBezTo>
                  <a:pt x="4798236" y="4465037"/>
                  <a:pt x="4797462" y="4462140"/>
                  <a:pt x="4795912" y="4459673"/>
                </a:cubicBezTo>
                <a:cubicBezTo>
                  <a:pt x="4794364" y="4457207"/>
                  <a:pt x="4793590" y="4454941"/>
                  <a:pt x="4793590" y="4452876"/>
                </a:cubicBezTo>
                <a:cubicBezTo>
                  <a:pt x="4793590" y="4445763"/>
                  <a:pt x="4802882" y="4442207"/>
                  <a:pt x="4821468" y="4442207"/>
                </a:cubicBezTo>
                <a:cubicBezTo>
                  <a:pt x="4831792" y="4442207"/>
                  <a:pt x="4838130" y="4444444"/>
                  <a:pt x="4840482" y="4448918"/>
                </a:cubicBezTo>
                <a:cubicBezTo>
                  <a:pt x="4842834" y="4453392"/>
                  <a:pt x="4844010" y="4462799"/>
                  <a:pt x="4844010" y="4477140"/>
                </a:cubicBezTo>
                <a:lnTo>
                  <a:pt x="4844010" y="4494692"/>
                </a:lnTo>
                <a:cubicBezTo>
                  <a:pt x="4786420" y="4497445"/>
                  <a:pt x="4757624" y="4513449"/>
                  <a:pt x="4757624" y="4542703"/>
                </a:cubicBezTo>
                <a:cubicBezTo>
                  <a:pt x="4757624" y="4552110"/>
                  <a:pt x="4761180" y="4560055"/>
                  <a:pt x="4768294" y="4566536"/>
                </a:cubicBezTo>
                <a:cubicBezTo>
                  <a:pt x="4775406" y="4573018"/>
                  <a:pt x="4784928" y="4576259"/>
                  <a:pt x="4796860" y="4576259"/>
                </a:cubicBezTo>
                <a:cubicBezTo>
                  <a:pt x="4814872" y="4576259"/>
                  <a:pt x="4830588" y="4567081"/>
                  <a:pt x="4844010" y="4548726"/>
                </a:cubicBezTo>
                <a:cubicBezTo>
                  <a:pt x="4847108" y="4567081"/>
                  <a:pt x="4856630" y="4576259"/>
                  <a:pt x="4872576" y="4576259"/>
                </a:cubicBezTo>
                <a:cubicBezTo>
                  <a:pt x="4889096" y="4576259"/>
                  <a:pt x="4898848" y="4567885"/>
                  <a:pt x="4901830" y="4551135"/>
                </a:cubicBezTo>
                <a:lnTo>
                  <a:pt x="4897700" y="4551135"/>
                </a:lnTo>
                <a:cubicBezTo>
                  <a:pt x="4893800" y="4556756"/>
                  <a:pt x="4889784" y="4559567"/>
                  <a:pt x="4885654" y="4559567"/>
                </a:cubicBezTo>
                <a:cubicBezTo>
                  <a:pt x="4882900" y="4559567"/>
                  <a:pt x="4880864" y="4558420"/>
                  <a:pt x="4879544" y="4556125"/>
                </a:cubicBezTo>
                <a:cubicBezTo>
                  <a:pt x="4878226" y="4553831"/>
                  <a:pt x="4877566" y="4548038"/>
                  <a:pt x="4877566" y="4538745"/>
                </a:cubicBezTo>
                <a:lnTo>
                  <a:pt x="4877566" y="4475419"/>
                </a:lnTo>
                <a:cubicBezTo>
                  <a:pt x="4877566" y="4465782"/>
                  <a:pt x="4876734" y="4458325"/>
                  <a:pt x="4875072" y="4453048"/>
                </a:cubicBezTo>
                <a:cubicBezTo>
                  <a:pt x="4873408" y="4447771"/>
                  <a:pt x="4869020" y="4443354"/>
                  <a:pt x="4861906" y="4439798"/>
                </a:cubicBezTo>
                <a:cubicBezTo>
                  <a:pt x="4854794" y="4436241"/>
                  <a:pt x="4843552" y="4434463"/>
                  <a:pt x="4828178" y="4434463"/>
                </a:cubicBezTo>
                <a:close/>
                <a:moveTo>
                  <a:pt x="4474326" y="4434463"/>
                </a:moveTo>
                <a:cubicBezTo>
                  <a:pt x="4466754" y="4435955"/>
                  <a:pt x="4455740" y="4436700"/>
                  <a:pt x="4441286" y="4436700"/>
                </a:cubicBezTo>
                <a:lnTo>
                  <a:pt x="4413064" y="4436700"/>
                </a:lnTo>
                <a:lnTo>
                  <a:pt x="4413064" y="4445476"/>
                </a:lnTo>
                <a:lnTo>
                  <a:pt x="4440942" y="4445476"/>
                </a:lnTo>
                <a:lnTo>
                  <a:pt x="4440942" y="4563181"/>
                </a:lnTo>
                <a:lnTo>
                  <a:pt x="4413064" y="4563181"/>
                </a:lnTo>
                <a:lnTo>
                  <a:pt x="4413064" y="4571957"/>
                </a:lnTo>
                <a:lnTo>
                  <a:pt x="4502892" y="4571957"/>
                </a:lnTo>
                <a:lnTo>
                  <a:pt x="4502892" y="4563181"/>
                </a:lnTo>
                <a:lnTo>
                  <a:pt x="4474326" y="4563181"/>
                </a:lnTo>
                <a:lnTo>
                  <a:pt x="4474326" y="4510351"/>
                </a:lnTo>
                <a:cubicBezTo>
                  <a:pt x="4474326" y="4489357"/>
                  <a:pt x="4477252" y="4473755"/>
                  <a:pt x="4483102" y="4463545"/>
                </a:cubicBezTo>
                <a:cubicBezTo>
                  <a:pt x="4488952" y="4453335"/>
                  <a:pt x="4493772" y="4448230"/>
                  <a:pt x="4497556" y="4448230"/>
                </a:cubicBezTo>
                <a:cubicBezTo>
                  <a:pt x="4499966" y="4448230"/>
                  <a:pt x="4501170" y="4449549"/>
                  <a:pt x="4501170" y="4452188"/>
                </a:cubicBezTo>
                <a:lnTo>
                  <a:pt x="4500482" y="4459587"/>
                </a:lnTo>
                <a:cubicBezTo>
                  <a:pt x="4500482" y="4469453"/>
                  <a:pt x="4505416" y="4474386"/>
                  <a:pt x="4515282" y="4474386"/>
                </a:cubicBezTo>
                <a:cubicBezTo>
                  <a:pt x="4520672" y="4474386"/>
                  <a:pt x="4525060" y="4472694"/>
                  <a:pt x="4528446" y="4469310"/>
                </a:cubicBezTo>
                <a:cubicBezTo>
                  <a:pt x="4531830" y="4465926"/>
                  <a:pt x="4533522" y="4461480"/>
                  <a:pt x="4533522" y="4455973"/>
                </a:cubicBezTo>
                <a:cubicBezTo>
                  <a:pt x="4533522" y="4450008"/>
                  <a:pt x="4531428" y="4444932"/>
                  <a:pt x="4527240" y="4440744"/>
                </a:cubicBezTo>
                <a:cubicBezTo>
                  <a:pt x="4523054" y="4436557"/>
                  <a:pt x="4517518" y="4434463"/>
                  <a:pt x="4510636" y="4434463"/>
                </a:cubicBezTo>
                <a:cubicBezTo>
                  <a:pt x="4494918" y="4434463"/>
                  <a:pt x="4483044" y="4445304"/>
                  <a:pt x="4475014" y="4466987"/>
                </a:cubicBezTo>
                <a:lnTo>
                  <a:pt x="4474326" y="4466987"/>
                </a:lnTo>
                <a:close/>
                <a:moveTo>
                  <a:pt x="1864476" y="4434463"/>
                </a:moveTo>
                <a:cubicBezTo>
                  <a:pt x="1856904" y="4435955"/>
                  <a:pt x="1845890" y="4436700"/>
                  <a:pt x="1831436" y="4436700"/>
                </a:cubicBezTo>
                <a:lnTo>
                  <a:pt x="1803214" y="4436700"/>
                </a:lnTo>
                <a:lnTo>
                  <a:pt x="1803214" y="4445476"/>
                </a:lnTo>
                <a:lnTo>
                  <a:pt x="1831092" y="4445476"/>
                </a:lnTo>
                <a:lnTo>
                  <a:pt x="1831092" y="4563181"/>
                </a:lnTo>
                <a:lnTo>
                  <a:pt x="1803214" y="4563181"/>
                </a:lnTo>
                <a:lnTo>
                  <a:pt x="1803214" y="4571957"/>
                </a:lnTo>
                <a:lnTo>
                  <a:pt x="1893042" y="4571957"/>
                </a:lnTo>
                <a:lnTo>
                  <a:pt x="1893042" y="4563181"/>
                </a:lnTo>
                <a:lnTo>
                  <a:pt x="1864476" y="4563181"/>
                </a:lnTo>
                <a:lnTo>
                  <a:pt x="1864476" y="4510351"/>
                </a:lnTo>
                <a:cubicBezTo>
                  <a:pt x="1864476" y="4489357"/>
                  <a:pt x="1867400" y="4473755"/>
                  <a:pt x="1873252" y="4463545"/>
                </a:cubicBezTo>
                <a:cubicBezTo>
                  <a:pt x="1879102" y="4453335"/>
                  <a:pt x="1883920" y="4448230"/>
                  <a:pt x="1887706" y="4448230"/>
                </a:cubicBezTo>
                <a:cubicBezTo>
                  <a:pt x="1890116" y="4448230"/>
                  <a:pt x="1891320" y="4449549"/>
                  <a:pt x="1891320" y="4452188"/>
                </a:cubicBezTo>
                <a:lnTo>
                  <a:pt x="1890632" y="4459587"/>
                </a:lnTo>
                <a:cubicBezTo>
                  <a:pt x="1890632" y="4469453"/>
                  <a:pt x="1895566" y="4474386"/>
                  <a:pt x="1905432" y="4474386"/>
                </a:cubicBezTo>
                <a:cubicBezTo>
                  <a:pt x="1910824" y="4474386"/>
                  <a:pt x="1915212" y="4472694"/>
                  <a:pt x="1918596" y="4469310"/>
                </a:cubicBezTo>
                <a:cubicBezTo>
                  <a:pt x="1921980" y="4465926"/>
                  <a:pt x="1923672" y="4461480"/>
                  <a:pt x="1923672" y="4455973"/>
                </a:cubicBezTo>
                <a:cubicBezTo>
                  <a:pt x="1923672" y="4450008"/>
                  <a:pt x="1921578" y="4444932"/>
                  <a:pt x="1917392" y="4440744"/>
                </a:cubicBezTo>
                <a:cubicBezTo>
                  <a:pt x="1913204" y="4436557"/>
                  <a:pt x="1907668" y="4434463"/>
                  <a:pt x="1900786" y="4434463"/>
                </a:cubicBezTo>
                <a:cubicBezTo>
                  <a:pt x="1885068" y="4434463"/>
                  <a:pt x="1873194" y="4445304"/>
                  <a:pt x="1865164" y="4466987"/>
                </a:cubicBezTo>
                <a:lnTo>
                  <a:pt x="1864476" y="4466987"/>
                </a:lnTo>
                <a:close/>
                <a:moveTo>
                  <a:pt x="2339694" y="4434119"/>
                </a:moveTo>
                <a:cubicBezTo>
                  <a:pt x="2329368" y="4435840"/>
                  <a:pt x="2318354" y="4436700"/>
                  <a:pt x="2306654" y="4436700"/>
                </a:cubicBezTo>
                <a:lnTo>
                  <a:pt x="2282218" y="4436700"/>
                </a:lnTo>
                <a:lnTo>
                  <a:pt x="2282218" y="4445476"/>
                </a:lnTo>
                <a:lnTo>
                  <a:pt x="2306310" y="4445476"/>
                </a:lnTo>
                <a:lnTo>
                  <a:pt x="2306310" y="4563181"/>
                </a:lnTo>
                <a:lnTo>
                  <a:pt x="2282218" y="4563181"/>
                </a:lnTo>
                <a:lnTo>
                  <a:pt x="2282218" y="4571957"/>
                </a:lnTo>
                <a:lnTo>
                  <a:pt x="2362236" y="4571957"/>
                </a:lnTo>
                <a:lnTo>
                  <a:pt x="2362236" y="4563181"/>
                </a:lnTo>
                <a:lnTo>
                  <a:pt x="2339694" y="4563181"/>
                </a:lnTo>
                <a:close/>
                <a:moveTo>
                  <a:pt x="406118" y="4434119"/>
                </a:moveTo>
                <a:cubicBezTo>
                  <a:pt x="395794" y="4435840"/>
                  <a:pt x="384780" y="4436700"/>
                  <a:pt x="373078" y="4436700"/>
                </a:cubicBezTo>
                <a:lnTo>
                  <a:pt x="348642" y="4436700"/>
                </a:lnTo>
                <a:lnTo>
                  <a:pt x="348642" y="4445476"/>
                </a:lnTo>
                <a:lnTo>
                  <a:pt x="372734" y="4445476"/>
                </a:lnTo>
                <a:lnTo>
                  <a:pt x="372734" y="4563181"/>
                </a:lnTo>
                <a:lnTo>
                  <a:pt x="348642" y="4563181"/>
                </a:lnTo>
                <a:lnTo>
                  <a:pt x="348642" y="4571957"/>
                </a:lnTo>
                <a:lnTo>
                  <a:pt x="428660" y="4571957"/>
                </a:lnTo>
                <a:lnTo>
                  <a:pt x="428660" y="4563181"/>
                </a:lnTo>
                <a:lnTo>
                  <a:pt x="406118" y="4563181"/>
                </a:lnTo>
                <a:close/>
                <a:moveTo>
                  <a:pt x="5276946" y="4432398"/>
                </a:moveTo>
                <a:cubicBezTo>
                  <a:pt x="5259280" y="4432398"/>
                  <a:pt x="5243764" y="4439281"/>
                  <a:pt x="5230398" y="4453048"/>
                </a:cubicBezTo>
                <a:cubicBezTo>
                  <a:pt x="5217032" y="4466815"/>
                  <a:pt x="5210350" y="4483793"/>
                  <a:pt x="5210350" y="4503984"/>
                </a:cubicBezTo>
                <a:cubicBezTo>
                  <a:pt x="5210350" y="4524749"/>
                  <a:pt x="5217176" y="4541986"/>
                  <a:pt x="5230828" y="4555695"/>
                </a:cubicBezTo>
                <a:cubicBezTo>
                  <a:pt x="5244480" y="4569405"/>
                  <a:pt x="5260542" y="4576259"/>
                  <a:pt x="5279012" y="4576259"/>
                </a:cubicBezTo>
                <a:cubicBezTo>
                  <a:pt x="5291976" y="4576259"/>
                  <a:pt x="5303734" y="4572187"/>
                  <a:pt x="5314288" y="4564041"/>
                </a:cubicBezTo>
                <a:cubicBezTo>
                  <a:pt x="5324842" y="4555896"/>
                  <a:pt x="5332012" y="4543277"/>
                  <a:pt x="5335798" y="4526183"/>
                </a:cubicBezTo>
                <a:lnTo>
                  <a:pt x="5328400" y="4526183"/>
                </a:lnTo>
                <a:cubicBezTo>
                  <a:pt x="5319794" y="4554405"/>
                  <a:pt x="5303332" y="4568515"/>
                  <a:pt x="5279012" y="4568515"/>
                </a:cubicBezTo>
                <a:cubicBezTo>
                  <a:pt x="5267196" y="4568515"/>
                  <a:pt x="5258992" y="4564586"/>
                  <a:pt x="5254404" y="4556728"/>
                </a:cubicBezTo>
                <a:cubicBezTo>
                  <a:pt x="5249814" y="4548869"/>
                  <a:pt x="5247922" y="4527961"/>
                  <a:pt x="5248724" y="4494004"/>
                </a:cubicBezTo>
                <a:lnTo>
                  <a:pt x="5335798" y="4494004"/>
                </a:lnTo>
                <a:cubicBezTo>
                  <a:pt x="5334996" y="4474730"/>
                  <a:pt x="5328828" y="4459645"/>
                  <a:pt x="5317300" y="4448746"/>
                </a:cubicBezTo>
                <a:cubicBezTo>
                  <a:pt x="5305770" y="4437847"/>
                  <a:pt x="5292320" y="4432398"/>
                  <a:pt x="5276946" y="4432398"/>
                </a:cubicBezTo>
                <a:close/>
                <a:moveTo>
                  <a:pt x="4668308" y="4432398"/>
                </a:moveTo>
                <a:cubicBezTo>
                  <a:pt x="4646742" y="4432398"/>
                  <a:pt x="4630050" y="4444157"/>
                  <a:pt x="4618232" y="4467675"/>
                </a:cubicBezTo>
                <a:lnTo>
                  <a:pt x="4617544" y="4467675"/>
                </a:lnTo>
                <a:lnTo>
                  <a:pt x="4617544" y="4434119"/>
                </a:lnTo>
                <a:cubicBezTo>
                  <a:pt x="4604924" y="4435840"/>
                  <a:pt x="4590872" y="4436700"/>
                  <a:pt x="4575384" y="4436700"/>
                </a:cubicBezTo>
                <a:lnTo>
                  <a:pt x="4559724" y="4436700"/>
                </a:lnTo>
                <a:lnTo>
                  <a:pt x="4559724" y="4445476"/>
                </a:lnTo>
                <a:lnTo>
                  <a:pt x="4584160" y="4445476"/>
                </a:lnTo>
                <a:lnTo>
                  <a:pt x="4584160" y="4563181"/>
                </a:lnTo>
                <a:lnTo>
                  <a:pt x="4559724" y="4563181"/>
                </a:lnTo>
                <a:lnTo>
                  <a:pt x="4559724" y="4571957"/>
                </a:lnTo>
                <a:lnTo>
                  <a:pt x="4640088" y="4571957"/>
                </a:lnTo>
                <a:lnTo>
                  <a:pt x="4640088" y="4563181"/>
                </a:lnTo>
                <a:lnTo>
                  <a:pt x="4617544" y="4563181"/>
                </a:lnTo>
                <a:lnTo>
                  <a:pt x="4617544" y="4505361"/>
                </a:lnTo>
                <a:cubicBezTo>
                  <a:pt x="4617544" y="4486088"/>
                  <a:pt x="4621990" y="4470744"/>
                  <a:pt x="4630880" y="4459329"/>
                </a:cubicBezTo>
                <a:cubicBezTo>
                  <a:pt x="4639772" y="4447914"/>
                  <a:pt x="4649782" y="4442207"/>
                  <a:pt x="4660910" y="4442207"/>
                </a:cubicBezTo>
                <a:cubicBezTo>
                  <a:pt x="4667908" y="4442207"/>
                  <a:pt x="4672238" y="4444731"/>
                  <a:pt x="4673902" y="4449778"/>
                </a:cubicBezTo>
                <a:cubicBezTo>
                  <a:pt x="4675564" y="4454826"/>
                  <a:pt x="4676396" y="4463947"/>
                  <a:pt x="4676396" y="4477140"/>
                </a:cubicBezTo>
                <a:lnTo>
                  <a:pt x="4676396" y="4563181"/>
                </a:lnTo>
                <a:lnTo>
                  <a:pt x="4653510" y="4563181"/>
                </a:lnTo>
                <a:lnTo>
                  <a:pt x="4653510" y="4571957"/>
                </a:lnTo>
                <a:lnTo>
                  <a:pt x="4736798" y="4571957"/>
                </a:lnTo>
                <a:lnTo>
                  <a:pt x="4736798" y="4563181"/>
                </a:lnTo>
                <a:lnTo>
                  <a:pt x="4709952" y="4563181"/>
                </a:lnTo>
                <a:lnTo>
                  <a:pt x="4709952" y="4490906"/>
                </a:lnTo>
                <a:cubicBezTo>
                  <a:pt x="4709952" y="4476222"/>
                  <a:pt x="4708776" y="4465381"/>
                  <a:pt x="4706426" y="4458383"/>
                </a:cubicBezTo>
                <a:cubicBezTo>
                  <a:pt x="4704074" y="4451385"/>
                  <a:pt x="4699656" y="4445304"/>
                  <a:pt x="4693176" y="4440142"/>
                </a:cubicBezTo>
                <a:cubicBezTo>
                  <a:pt x="4686692" y="4434979"/>
                  <a:pt x="4678404" y="4432398"/>
                  <a:pt x="4668308" y="4432398"/>
                </a:cubicBezTo>
                <a:close/>
                <a:moveTo>
                  <a:pt x="3950158" y="4432398"/>
                </a:moveTo>
                <a:cubicBezTo>
                  <a:pt x="3929736" y="4432398"/>
                  <a:pt x="3912644" y="4439683"/>
                  <a:pt x="3898876" y="4454253"/>
                </a:cubicBezTo>
                <a:cubicBezTo>
                  <a:pt x="3885110" y="4468822"/>
                  <a:pt x="3878228" y="4485744"/>
                  <a:pt x="3878228" y="4505017"/>
                </a:cubicBezTo>
                <a:cubicBezTo>
                  <a:pt x="3878228" y="4523717"/>
                  <a:pt x="3884938" y="4540265"/>
                  <a:pt x="3898360" y="4554663"/>
                </a:cubicBezTo>
                <a:cubicBezTo>
                  <a:pt x="3911784" y="4569060"/>
                  <a:pt x="3928188" y="4576259"/>
                  <a:pt x="3947576" y="4576259"/>
                </a:cubicBezTo>
                <a:cubicBezTo>
                  <a:pt x="3961802" y="4576259"/>
                  <a:pt x="3973962" y="4571900"/>
                  <a:pt x="3984058" y="4563181"/>
                </a:cubicBezTo>
                <a:cubicBezTo>
                  <a:pt x="3994154" y="4554462"/>
                  <a:pt x="4000922" y="4541785"/>
                  <a:pt x="4004364" y="4525151"/>
                </a:cubicBezTo>
                <a:lnTo>
                  <a:pt x="3996964" y="4525151"/>
                </a:lnTo>
                <a:cubicBezTo>
                  <a:pt x="3987786" y="4554060"/>
                  <a:pt x="3971840" y="4568515"/>
                  <a:pt x="3949126" y="4568515"/>
                </a:cubicBezTo>
                <a:cubicBezTo>
                  <a:pt x="3938342" y="4568515"/>
                  <a:pt x="3930598" y="4565676"/>
                  <a:pt x="3925894" y="4559997"/>
                </a:cubicBezTo>
                <a:cubicBezTo>
                  <a:pt x="3921190" y="4554319"/>
                  <a:pt x="3918294" y="4546518"/>
                  <a:pt x="3917204" y="4536594"/>
                </a:cubicBezTo>
                <a:cubicBezTo>
                  <a:pt x="3916114" y="4526671"/>
                  <a:pt x="3915568" y="4511327"/>
                  <a:pt x="3915568" y="4490562"/>
                </a:cubicBezTo>
                <a:cubicBezTo>
                  <a:pt x="3915568" y="4469798"/>
                  <a:pt x="3918466" y="4456203"/>
                  <a:pt x="3924260" y="4449778"/>
                </a:cubicBezTo>
                <a:cubicBezTo>
                  <a:pt x="3930052" y="4443354"/>
                  <a:pt x="3938916" y="4440142"/>
                  <a:pt x="3950846" y="4440142"/>
                </a:cubicBezTo>
                <a:cubicBezTo>
                  <a:pt x="3957614" y="4440142"/>
                  <a:pt x="3963120" y="4441318"/>
                  <a:pt x="3967366" y="4443669"/>
                </a:cubicBezTo>
                <a:cubicBezTo>
                  <a:pt x="3971610" y="4446021"/>
                  <a:pt x="3973732" y="4448746"/>
                  <a:pt x="3973732" y="4451843"/>
                </a:cubicBezTo>
                <a:cubicBezTo>
                  <a:pt x="3973732" y="4453106"/>
                  <a:pt x="3972328" y="4455457"/>
                  <a:pt x="3969516" y="4458899"/>
                </a:cubicBezTo>
                <a:cubicBezTo>
                  <a:pt x="3966706" y="4462340"/>
                  <a:pt x="3965300" y="4465840"/>
                  <a:pt x="3965300" y="4469396"/>
                </a:cubicBezTo>
                <a:cubicBezTo>
                  <a:pt x="3965300" y="4474444"/>
                  <a:pt x="3966936" y="4478516"/>
                  <a:pt x="3970206" y="4481614"/>
                </a:cubicBezTo>
                <a:cubicBezTo>
                  <a:pt x="3973474" y="4484711"/>
                  <a:pt x="3977576" y="4486260"/>
                  <a:pt x="3982510" y="4486260"/>
                </a:cubicBezTo>
                <a:cubicBezTo>
                  <a:pt x="3987556" y="4486260"/>
                  <a:pt x="3991658" y="4484425"/>
                  <a:pt x="3994812" y="4480753"/>
                </a:cubicBezTo>
                <a:cubicBezTo>
                  <a:pt x="3997968" y="4477082"/>
                  <a:pt x="3999546" y="4472952"/>
                  <a:pt x="3999546" y="4468363"/>
                </a:cubicBezTo>
                <a:cubicBezTo>
                  <a:pt x="3999546" y="4459186"/>
                  <a:pt x="3994956" y="4450897"/>
                  <a:pt x="3985778" y="4443497"/>
                </a:cubicBezTo>
                <a:cubicBezTo>
                  <a:pt x="3976600" y="4436098"/>
                  <a:pt x="3964728" y="4432398"/>
                  <a:pt x="3950158" y="4432398"/>
                </a:cubicBezTo>
                <a:close/>
                <a:moveTo>
                  <a:pt x="3429096" y="4432398"/>
                </a:moveTo>
                <a:cubicBezTo>
                  <a:pt x="3411430" y="4432398"/>
                  <a:pt x="3395912" y="4439281"/>
                  <a:pt x="3382548" y="4453048"/>
                </a:cubicBezTo>
                <a:cubicBezTo>
                  <a:pt x="3369184" y="4466815"/>
                  <a:pt x="3362500" y="4483793"/>
                  <a:pt x="3362500" y="4503984"/>
                </a:cubicBezTo>
                <a:cubicBezTo>
                  <a:pt x="3362500" y="4524749"/>
                  <a:pt x="3369326" y="4541986"/>
                  <a:pt x="3382978" y="4555695"/>
                </a:cubicBezTo>
                <a:cubicBezTo>
                  <a:pt x="3396630" y="4569405"/>
                  <a:pt x="3412692" y="4576259"/>
                  <a:pt x="3431162" y="4576259"/>
                </a:cubicBezTo>
                <a:cubicBezTo>
                  <a:pt x="3444124" y="4576259"/>
                  <a:pt x="3455884" y="4572187"/>
                  <a:pt x="3466438" y="4564041"/>
                </a:cubicBezTo>
                <a:cubicBezTo>
                  <a:pt x="3476992" y="4555896"/>
                  <a:pt x="3484162" y="4543277"/>
                  <a:pt x="3487948" y="4526183"/>
                </a:cubicBezTo>
                <a:lnTo>
                  <a:pt x="3480548" y="4526183"/>
                </a:lnTo>
                <a:cubicBezTo>
                  <a:pt x="3471944" y="4554405"/>
                  <a:pt x="3455482" y="4568515"/>
                  <a:pt x="3431162" y="4568515"/>
                </a:cubicBezTo>
                <a:cubicBezTo>
                  <a:pt x="3419344" y="4568515"/>
                  <a:pt x="3411142" y="4564586"/>
                  <a:pt x="3406554" y="4556728"/>
                </a:cubicBezTo>
                <a:cubicBezTo>
                  <a:pt x="3401964" y="4548869"/>
                  <a:pt x="3400072" y="4527961"/>
                  <a:pt x="3400876" y="4494004"/>
                </a:cubicBezTo>
                <a:lnTo>
                  <a:pt x="3487948" y="4494004"/>
                </a:lnTo>
                <a:cubicBezTo>
                  <a:pt x="3487146" y="4474730"/>
                  <a:pt x="3480980" y="4459645"/>
                  <a:pt x="3469450" y="4448746"/>
                </a:cubicBezTo>
                <a:cubicBezTo>
                  <a:pt x="3457920" y="4437847"/>
                  <a:pt x="3444468" y="4432398"/>
                  <a:pt x="3429096" y="4432398"/>
                </a:cubicBezTo>
                <a:close/>
                <a:moveTo>
                  <a:pt x="2464258" y="4432398"/>
                </a:moveTo>
                <a:cubicBezTo>
                  <a:pt x="2443838" y="4432398"/>
                  <a:pt x="2426744" y="4439683"/>
                  <a:pt x="2412976" y="4454253"/>
                </a:cubicBezTo>
                <a:cubicBezTo>
                  <a:pt x="2399210" y="4468822"/>
                  <a:pt x="2392328" y="4485744"/>
                  <a:pt x="2392328" y="4505017"/>
                </a:cubicBezTo>
                <a:cubicBezTo>
                  <a:pt x="2392328" y="4523717"/>
                  <a:pt x="2399038" y="4540265"/>
                  <a:pt x="2412460" y="4554663"/>
                </a:cubicBezTo>
                <a:cubicBezTo>
                  <a:pt x="2425884" y="4569060"/>
                  <a:pt x="2442288" y="4576259"/>
                  <a:pt x="2461676" y="4576259"/>
                </a:cubicBezTo>
                <a:cubicBezTo>
                  <a:pt x="2475902" y="4576259"/>
                  <a:pt x="2488062" y="4571900"/>
                  <a:pt x="2498158" y="4563181"/>
                </a:cubicBezTo>
                <a:cubicBezTo>
                  <a:pt x="2508254" y="4554462"/>
                  <a:pt x="2515022" y="4541785"/>
                  <a:pt x="2518464" y="4525151"/>
                </a:cubicBezTo>
                <a:lnTo>
                  <a:pt x="2511064" y="4525151"/>
                </a:lnTo>
                <a:cubicBezTo>
                  <a:pt x="2501886" y="4554060"/>
                  <a:pt x="2485940" y="4568515"/>
                  <a:pt x="2463226" y="4568515"/>
                </a:cubicBezTo>
                <a:cubicBezTo>
                  <a:pt x="2452442" y="4568515"/>
                  <a:pt x="2444698" y="4565676"/>
                  <a:pt x="2439994" y="4559997"/>
                </a:cubicBezTo>
                <a:cubicBezTo>
                  <a:pt x="2435290" y="4554319"/>
                  <a:pt x="2432394" y="4546518"/>
                  <a:pt x="2431304" y="4536594"/>
                </a:cubicBezTo>
                <a:cubicBezTo>
                  <a:pt x="2430214" y="4526671"/>
                  <a:pt x="2429668" y="4511327"/>
                  <a:pt x="2429668" y="4490562"/>
                </a:cubicBezTo>
                <a:cubicBezTo>
                  <a:pt x="2429668" y="4469798"/>
                  <a:pt x="2432566" y="4456203"/>
                  <a:pt x="2438360" y="4449778"/>
                </a:cubicBezTo>
                <a:cubicBezTo>
                  <a:pt x="2444152" y="4443354"/>
                  <a:pt x="2453014" y="4440142"/>
                  <a:pt x="2464946" y="4440142"/>
                </a:cubicBezTo>
                <a:cubicBezTo>
                  <a:pt x="2471714" y="4440142"/>
                  <a:pt x="2477222" y="4441318"/>
                  <a:pt x="2481466" y="4443669"/>
                </a:cubicBezTo>
                <a:cubicBezTo>
                  <a:pt x="2485710" y="4446021"/>
                  <a:pt x="2487832" y="4448746"/>
                  <a:pt x="2487832" y="4451843"/>
                </a:cubicBezTo>
                <a:cubicBezTo>
                  <a:pt x="2487832" y="4453106"/>
                  <a:pt x="2486428" y="4455457"/>
                  <a:pt x="2483616" y="4458899"/>
                </a:cubicBezTo>
                <a:cubicBezTo>
                  <a:pt x="2480806" y="4462340"/>
                  <a:pt x="2479400" y="4465840"/>
                  <a:pt x="2479400" y="4469396"/>
                </a:cubicBezTo>
                <a:cubicBezTo>
                  <a:pt x="2479400" y="4474444"/>
                  <a:pt x="2481036" y="4478516"/>
                  <a:pt x="2484306" y="4481614"/>
                </a:cubicBezTo>
                <a:cubicBezTo>
                  <a:pt x="2487574" y="4484711"/>
                  <a:pt x="2491676" y="4486260"/>
                  <a:pt x="2496610" y="4486260"/>
                </a:cubicBezTo>
                <a:cubicBezTo>
                  <a:pt x="2501656" y="4486260"/>
                  <a:pt x="2505758" y="4484425"/>
                  <a:pt x="2508912" y="4480753"/>
                </a:cubicBezTo>
                <a:cubicBezTo>
                  <a:pt x="2512068" y="4477082"/>
                  <a:pt x="2513646" y="4472952"/>
                  <a:pt x="2513646" y="4468363"/>
                </a:cubicBezTo>
                <a:cubicBezTo>
                  <a:pt x="2513646" y="4459186"/>
                  <a:pt x="2509056" y="4450897"/>
                  <a:pt x="2499878" y="4443497"/>
                </a:cubicBezTo>
                <a:cubicBezTo>
                  <a:pt x="2490700" y="4436098"/>
                  <a:pt x="2478828" y="4432398"/>
                  <a:pt x="2464258" y="4432398"/>
                </a:cubicBezTo>
                <a:close/>
                <a:moveTo>
                  <a:pt x="2009872" y="4432398"/>
                </a:moveTo>
                <a:cubicBezTo>
                  <a:pt x="1992204" y="4432398"/>
                  <a:pt x="1976688" y="4439281"/>
                  <a:pt x="1963324" y="4453048"/>
                </a:cubicBezTo>
                <a:cubicBezTo>
                  <a:pt x="1949958" y="4466815"/>
                  <a:pt x="1943276" y="4483793"/>
                  <a:pt x="1943276" y="4503984"/>
                </a:cubicBezTo>
                <a:cubicBezTo>
                  <a:pt x="1943276" y="4524749"/>
                  <a:pt x="1950102" y="4541986"/>
                  <a:pt x="1963754" y="4555695"/>
                </a:cubicBezTo>
                <a:cubicBezTo>
                  <a:pt x="1977406" y="4569405"/>
                  <a:pt x="1993466" y="4576259"/>
                  <a:pt x="2011936" y="4576259"/>
                </a:cubicBezTo>
                <a:cubicBezTo>
                  <a:pt x="2024900" y="4576259"/>
                  <a:pt x="2036658" y="4572187"/>
                  <a:pt x="2047214" y="4564041"/>
                </a:cubicBezTo>
                <a:cubicBezTo>
                  <a:pt x="2057768" y="4555896"/>
                  <a:pt x="2064938" y="4543277"/>
                  <a:pt x="2068724" y="4526183"/>
                </a:cubicBezTo>
                <a:lnTo>
                  <a:pt x="2061324" y="4526183"/>
                </a:lnTo>
                <a:cubicBezTo>
                  <a:pt x="2052720" y="4554405"/>
                  <a:pt x="2036258" y="4568515"/>
                  <a:pt x="2011936" y="4568515"/>
                </a:cubicBezTo>
                <a:cubicBezTo>
                  <a:pt x="2000120" y="4568515"/>
                  <a:pt x="1991918" y="4564586"/>
                  <a:pt x="1987328" y="4556728"/>
                </a:cubicBezTo>
                <a:cubicBezTo>
                  <a:pt x="1982740" y="4548869"/>
                  <a:pt x="1980846" y="4527961"/>
                  <a:pt x="1981650" y="4494004"/>
                </a:cubicBezTo>
                <a:lnTo>
                  <a:pt x="2068724" y="4494004"/>
                </a:lnTo>
                <a:cubicBezTo>
                  <a:pt x="2067920" y="4474730"/>
                  <a:pt x="2061754" y="4459645"/>
                  <a:pt x="2050224" y="4448746"/>
                </a:cubicBezTo>
                <a:cubicBezTo>
                  <a:pt x="2038696" y="4437847"/>
                  <a:pt x="2025244" y="4432398"/>
                  <a:pt x="2009872" y="4432398"/>
                </a:cubicBezTo>
                <a:close/>
                <a:moveTo>
                  <a:pt x="1719062" y="4432398"/>
                </a:moveTo>
                <a:cubicBezTo>
                  <a:pt x="1699214" y="4432398"/>
                  <a:pt x="1684530" y="4442150"/>
                  <a:pt x="1675008" y="4461652"/>
                </a:cubicBezTo>
                <a:lnTo>
                  <a:pt x="1674320" y="4461652"/>
                </a:lnTo>
                <a:lnTo>
                  <a:pt x="1674320" y="4434463"/>
                </a:lnTo>
                <a:cubicBezTo>
                  <a:pt x="1662274" y="4435955"/>
                  <a:pt x="1649138" y="4436700"/>
                  <a:pt x="1634912" y="4436700"/>
                </a:cubicBezTo>
                <a:lnTo>
                  <a:pt x="1615468" y="4436700"/>
                </a:lnTo>
                <a:lnTo>
                  <a:pt x="1615468" y="4445476"/>
                </a:lnTo>
                <a:lnTo>
                  <a:pt x="1640936" y="4445476"/>
                </a:lnTo>
                <a:lnTo>
                  <a:pt x="1640936" y="4652320"/>
                </a:lnTo>
                <a:lnTo>
                  <a:pt x="1617704" y="4652320"/>
                </a:lnTo>
                <a:lnTo>
                  <a:pt x="1617704" y="4662128"/>
                </a:lnTo>
                <a:lnTo>
                  <a:pt x="1702198" y="4662128"/>
                </a:lnTo>
                <a:lnTo>
                  <a:pt x="1702198" y="4652320"/>
                </a:lnTo>
                <a:lnTo>
                  <a:pt x="1674320" y="4652320"/>
                </a:lnTo>
                <a:lnTo>
                  <a:pt x="1674320" y="4549414"/>
                </a:lnTo>
                <a:lnTo>
                  <a:pt x="1675008" y="4549414"/>
                </a:lnTo>
                <a:cubicBezTo>
                  <a:pt x="1684530" y="4565820"/>
                  <a:pt x="1697952" y="4574022"/>
                  <a:pt x="1715276" y="4574022"/>
                </a:cubicBezTo>
                <a:cubicBezTo>
                  <a:pt x="1731796" y="4574022"/>
                  <a:pt x="1746796" y="4566766"/>
                  <a:pt x="1760276" y="4552254"/>
                </a:cubicBezTo>
                <a:cubicBezTo>
                  <a:pt x="1773754" y="4537741"/>
                  <a:pt x="1780494" y="4520562"/>
                  <a:pt x="1780494" y="4500715"/>
                </a:cubicBezTo>
                <a:cubicBezTo>
                  <a:pt x="1780494" y="4482130"/>
                  <a:pt x="1774328" y="4466098"/>
                  <a:pt x="1761996" y="4452618"/>
                </a:cubicBezTo>
                <a:cubicBezTo>
                  <a:pt x="1749664" y="4439138"/>
                  <a:pt x="1735352" y="4432398"/>
                  <a:pt x="1719062" y="4432398"/>
                </a:cubicBezTo>
                <a:close/>
                <a:moveTo>
                  <a:pt x="1159332" y="4432398"/>
                </a:moveTo>
                <a:cubicBezTo>
                  <a:pt x="1139142" y="4432398"/>
                  <a:pt x="1122220" y="4439367"/>
                  <a:pt x="1108568" y="4453306"/>
                </a:cubicBezTo>
                <a:cubicBezTo>
                  <a:pt x="1094916" y="4467245"/>
                  <a:pt x="1088090" y="4484138"/>
                  <a:pt x="1088090" y="4503984"/>
                </a:cubicBezTo>
                <a:cubicBezTo>
                  <a:pt x="1088090" y="4524290"/>
                  <a:pt x="1095032" y="4541412"/>
                  <a:pt x="1108912" y="4555351"/>
                </a:cubicBezTo>
                <a:cubicBezTo>
                  <a:pt x="1122794" y="4569290"/>
                  <a:pt x="1139256" y="4576259"/>
                  <a:pt x="1158300" y="4576259"/>
                </a:cubicBezTo>
                <a:cubicBezTo>
                  <a:pt x="1177688" y="4576259"/>
                  <a:pt x="1194494" y="4569118"/>
                  <a:pt x="1208720" y="4554835"/>
                </a:cubicBezTo>
                <a:cubicBezTo>
                  <a:pt x="1222946" y="4540552"/>
                  <a:pt x="1230058" y="4523143"/>
                  <a:pt x="1230058" y="4502608"/>
                </a:cubicBezTo>
                <a:cubicBezTo>
                  <a:pt x="1230058" y="4482532"/>
                  <a:pt x="1223204" y="4465811"/>
                  <a:pt x="1209494" y="4452446"/>
                </a:cubicBezTo>
                <a:cubicBezTo>
                  <a:pt x="1195786" y="4439081"/>
                  <a:pt x="1179064" y="4432398"/>
                  <a:pt x="1159332" y="4432398"/>
                </a:cubicBezTo>
                <a:close/>
                <a:moveTo>
                  <a:pt x="505902" y="4432398"/>
                </a:moveTo>
                <a:cubicBezTo>
                  <a:pt x="493398" y="4432398"/>
                  <a:pt x="482814" y="4436385"/>
                  <a:pt x="474154" y="4444358"/>
                </a:cubicBezTo>
                <a:cubicBezTo>
                  <a:pt x="465492" y="4452331"/>
                  <a:pt x="461162" y="4462226"/>
                  <a:pt x="461162" y="4474042"/>
                </a:cubicBezTo>
                <a:cubicBezTo>
                  <a:pt x="461162" y="4498019"/>
                  <a:pt x="477280" y="4512359"/>
                  <a:pt x="509516" y="4517063"/>
                </a:cubicBezTo>
                <a:cubicBezTo>
                  <a:pt x="528446" y="4519816"/>
                  <a:pt x="540062" y="4522799"/>
                  <a:pt x="544364" y="4526011"/>
                </a:cubicBezTo>
                <a:cubicBezTo>
                  <a:pt x="548666" y="4529223"/>
                  <a:pt x="550816" y="4533984"/>
                  <a:pt x="550816" y="4540294"/>
                </a:cubicBezTo>
                <a:cubicBezTo>
                  <a:pt x="550816" y="4547865"/>
                  <a:pt x="547202" y="4554462"/>
                  <a:pt x="539976" y="4560083"/>
                </a:cubicBezTo>
                <a:cubicBezTo>
                  <a:pt x="532748" y="4565705"/>
                  <a:pt x="524718" y="4568515"/>
                  <a:pt x="515884" y="4568515"/>
                </a:cubicBezTo>
                <a:cubicBezTo>
                  <a:pt x="492594" y="4568515"/>
                  <a:pt x="476018" y="4552282"/>
                  <a:pt x="466152" y="4519816"/>
                </a:cubicBezTo>
                <a:lnTo>
                  <a:pt x="460128" y="4519816"/>
                </a:lnTo>
                <a:lnTo>
                  <a:pt x="460128" y="4570580"/>
                </a:lnTo>
                <a:lnTo>
                  <a:pt x="466152" y="4570580"/>
                </a:lnTo>
                <a:lnTo>
                  <a:pt x="478198" y="4560255"/>
                </a:lnTo>
                <a:cubicBezTo>
                  <a:pt x="490358" y="4570925"/>
                  <a:pt x="502920" y="4576259"/>
                  <a:pt x="515884" y="4576259"/>
                </a:cubicBezTo>
                <a:cubicBezTo>
                  <a:pt x="529076" y="4576259"/>
                  <a:pt x="540118" y="4571785"/>
                  <a:pt x="549010" y="4562837"/>
                </a:cubicBezTo>
                <a:cubicBezTo>
                  <a:pt x="557900" y="4553888"/>
                  <a:pt x="562346" y="4542703"/>
                  <a:pt x="562346" y="4529281"/>
                </a:cubicBezTo>
                <a:cubicBezTo>
                  <a:pt x="562346" y="4502321"/>
                  <a:pt x="545194" y="4486719"/>
                  <a:pt x="510894" y="4482474"/>
                </a:cubicBezTo>
                <a:cubicBezTo>
                  <a:pt x="495290" y="4480409"/>
                  <a:pt x="485396" y="4477914"/>
                  <a:pt x="481208" y="4474989"/>
                </a:cubicBezTo>
                <a:cubicBezTo>
                  <a:pt x="477022" y="4472063"/>
                  <a:pt x="474928" y="4468077"/>
                  <a:pt x="474928" y="4463029"/>
                </a:cubicBezTo>
                <a:cubicBezTo>
                  <a:pt x="474928" y="4457063"/>
                  <a:pt x="477882" y="4451757"/>
                  <a:pt x="483790" y="4447111"/>
                </a:cubicBezTo>
                <a:cubicBezTo>
                  <a:pt x="489698" y="4442465"/>
                  <a:pt x="497070" y="4440142"/>
                  <a:pt x="505902" y="4440142"/>
                </a:cubicBezTo>
                <a:cubicBezTo>
                  <a:pt x="526324" y="4440142"/>
                  <a:pt x="539172" y="4451327"/>
                  <a:pt x="544450" y="4473698"/>
                </a:cubicBezTo>
                <a:lnTo>
                  <a:pt x="551504" y="4473698"/>
                </a:lnTo>
                <a:lnTo>
                  <a:pt x="551504" y="4435151"/>
                </a:lnTo>
                <a:lnTo>
                  <a:pt x="546170" y="4435151"/>
                </a:lnTo>
                <a:cubicBezTo>
                  <a:pt x="543760" y="4439626"/>
                  <a:pt x="541410" y="4443067"/>
                  <a:pt x="539114" y="4445476"/>
                </a:cubicBezTo>
                <a:cubicBezTo>
                  <a:pt x="530166" y="4436758"/>
                  <a:pt x="519096" y="4432398"/>
                  <a:pt x="505902" y="4432398"/>
                </a:cubicBezTo>
                <a:close/>
                <a:moveTo>
                  <a:pt x="3097848" y="4397465"/>
                </a:moveTo>
                <a:cubicBezTo>
                  <a:pt x="3086834" y="4399416"/>
                  <a:pt x="3075648" y="4400391"/>
                  <a:pt x="3064290" y="4400391"/>
                </a:cubicBezTo>
                <a:lnTo>
                  <a:pt x="3064290" y="4436700"/>
                </a:lnTo>
                <a:lnTo>
                  <a:pt x="3033660" y="4436700"/>
                </a:lnTo>
                <a:lnTo>
                  <a:pt x="3033660" y="4445476"/>
                </a:lnTo>
                <a:lnTo>
                  <a:pt x="3064290" y="4445476"/>
                </a:lnTo>
                <a:lnTo>
                  <a:pt x="3064290" y="4528592"/>
                </a:lnTo>
                <a:cubicBezTo>
                  <a:pt x="3064290" y="4538803"/>
                  <a:pt x="3064892" y="4546891"/>
                  <a:pt x="3066098" y="4552856"/>
                </a:cubicBezTo>
                <a:cubicBezTo>
                  <a:pt x="3067302" y="4558821"/>
                  <a:pt x="3070544" y="4563841"/>
                  <a:pt x="3075820" y="4567913"/>
                </a:cubicBezTo>
                <a:cubicBezTo>
                  <a:pt x="3081098" y="4571986"/>
                  <a:pt x="3089358" y="4574022"/>
                  <a:pt x="3100600" y="4574022"/>
                </a:cubicBezTo>
                <a:cubicBezTo>
                  <a:pt x="3127330" y="4574022"/>
                  <a:pt x="3143334" y="4562894"/>
                  <a:pt x="3148612" y="4540638"/>
                </a:cubicBezTo>
                <a:lnTo>
                  <a:pt x="3141212" y="4540638"/>
                </a:lnTo>
                <a:cubicBezTo>
                  <a:pt x="3138572" y="4548324"/>
                  <a:pt x="3134702" y="4554003"/>
                  <a:pt x="3129596" y="4557674"/>
                </a:cubicBezTo>
                <a:cubicBezTo>
                  <a:pt x="3124492" y="4561345"/>
                  <a:pt x="3119184" y="4563181"/>
                  <a:pt x="3113678" y="4563181"/>
                </a:cubicBezTo>
                <a:cubicBezTo>
                  <a:pt x="3106452" y="4563181"/>
                  <a:pt x="3102006" y="4560886"/>
                  <a:pt x="3100342" y="4556297"/>
                </a:cubicBezTo>
                <a:cubicBezTo>
                  <a:pt x="3098678" y="4551709"/>
                  <a:pt x="3097848" y="4543162"/>
                  <a:pt x="3097848" y="4530657"/>
                </a:cubicBezTo>
                <a:lnTo>
                  <a:pt x="3097848" y="4445476"/>
                </a:lnTo>
                <a:lnTo>
                  <a:pt x="3138630" y="4445476"/>
                </a:lnTo>
                <a:lnTo>
                  <a:pt x="3138630" y="4436700"/>
                </a:lnTo>
                <a:lnTo>
                  <a:pt x="3097848" y="4436700"/>
                </a:lnTo>
                <a:close/>
                <a:moveTo>
                  <a:pt x="2602548" y="4397465"/>
                </a:moveTo>
                <a:cubicBezTo>
                  <a:pt x="2591534" y="4399416"/>
                  <a:pt x="2580348" y="4400391"/>
                  <a:pt x="2568990" y="4400391"/>
                </a:cubicBezTo>
                <a:lnTo>
                  <a:pt x="2568990" y="4436700"/>
                </a:lnTo>
                <a:lnTo>
                  <a:pt x="2538360" y="4436700"/>
                </a:lnTo>
                <a:lnTo>
                  <a:pt x="2538360" y="4445476"/>
                </a:lnTo>
                <a:lnTo>
                  <a:pt x="2568990" y="4445476"/>
                </a:lnTo>
                <a:lnTo>
                  <a:pt x="2568990" y="4528592"/>
                </a:lnTo>
                <a:cubicBezTo>
                  <a:pt x="2568990" y="4538803"/>
                  <a:pt x="2569592" y="4546891"/>
                  <a:pt x="2570798" y="4552856"/>
                </a:cubicBezTo>
                <a:cubicBezTo>
                  <a:pt x="2572002" y="4558821"/>
                  <a:pt x="2575244" y="4563841"/>
                  <a:pt x="2580520" y="4567913"/>
                </a:cubicBezTo>
                <a:cubicBezTo>
                  <a:pt x="2585798" y="4571986"/>
                  <a:pt x="2594058" y="4574022"/>
                  <a:pt x="2605300" y="4574022"/>
                </a:cubicBezTo>
                <a:cubicBezTo>
                  <a:pt x="2632030" y="4574022"/>
                  <a:pt x="2648034" y="4562894"/>
                  <a:pt x="2653312" y="4540638"/>
                </a:cubicBezTo>
                <a:lnTo>
                  <a:pt x="2645912" y="4540638"/>
                </a:lnTo>
                <a:cubicBezTo>
                  <a:pt x="2643272" y="4548324"/>
                  <a:pt x="2639402" y="4554003"/>
                  <a:pt x="2634296" y="4557674"/>
                </a:cubicBezTo>
                <a:cubicBezTo>
                  <a:pt x="2629192" y="4561345"/>
                  <a:pt x="2623884" y="4563181"/>
                  <a:pt x="2618378" y="4563181"/>
                </a:cubicBezTo>
                <a:cubicBezTo>
                  <a:pt x="2611152" y="4563181"/>
                  <a:pt x="2606706" y="4560886"/>
                  <a:pt x="2605042" y="4556297"/>
                </a:cubicBezTo>
                <a:cubicBezTo>
                  <a:pt x="2603378" y="4551709"/>
                  <a:pt x="2602548" y="4543162"/>
                  <a:pt x="2602548" y="4530657"/>
                </a:cubicBezTo>
                <a:lnTo>
                  <a:pt x="2602548" y="4445476"/>
                </a:lnTo>
                <a:lnTo>
                  <a:pt x="2643330" y="4445476"/>
                </a:lnTo>
                <a:lnTo>
                  <a:pt x="2643330" y="4436700"/>
                </a:lnTo>
                <a:lnTo>
                  <a:pt x="2602548" y="4436700"/>
                </a:lnTo>
                <a:close/>
                <a:moveTo>
                  <a:pt x="1011872" y="4397465"/>
                </a:moveTo>
                <a:cubicBezTo>
                  <a:pt x="1000858" y="4399416"/>
                  <a:pt x="989674" y="4400391"/>
                  <a:pt x="978316" y="4400391"/>
                </a:cubicBezTo>
                <a:lnTo>
                  <a:pt x="978316" y="4436700"/>
                </a:lnTo>
                <a:lnTo>
                  <a:pt x="947684" y="4436700"/>
                </a:lnTo>
                <a:lnTo>
                  <a:pt x="947684" y="4445476"/>
                </a:lnTo>
                <a:lnTo>
                  <a:pt x="978316" y="4445476"/>
                </a:lnTo>
                <a:lnTo>
                  <a:pt x="978316" y="4528592"/>
                </a:lnTo>
                <a:cubicBezTo>
                  <a:pt x="978316" y="4538803"/>
                  <a:pt x="978918" y="4546891"/>
                  <a:pt x="980122" y="4552856"/>
                </a:cubicBezTo>
                <a:cubicBezTo>
                  <a:pt x="981328" y="4558821"/>
                  <a:pt x="984568" y="4563841"/>
                  <a:pt x="989846" y="4567913"/>
                </a:cubicBezTo>
                <a:cubicBezTo>
                  <a:pt x="995122" y="4571986"/>
                  <a:pt x="1003382" y="4574022"/>
                  <a:pt x="1014626" y="4574022"/>
                </a:cubicBezTo>
                <a:cubicBezTo>
                  <a:pt x="1041356" y="4574022"/>
                  <a:pt x="1057360" y="4562894"/>
                  <a:pt x="1062636" y="4540638"/>
                </a:cubicBezTo>
                <a:lnTo>
                  <a:pt x="1055236" y="4540638"/>
                </a:lnTo>
                <a:cubicBezTo>
                  <a:pt x="1052598" y="4548324"/>
                  <a:pt x="1048726" y="4554003"/>
                  <a:pt x="1043622" y="4557674"/>
                </a:cubicBezTo>
                <a:cubicBezTo>
                  <a:pt x="1038516" y="4561345"/>
                  <a:pt x="1033210" y="4563181"/>
                  <a:pt x="1027704" y="4563181"/>
                </a:cubicBezTo>
                <a:cubicBezTo>
                  <a:pt x="1020476" y="4563181"/>
                  <a:pt x="1016030" y="4560886"/>
                  <a:pt x="1014368" y="4556297"/>
                </a:cubicBezTo>
                <a:cubicBezTo>
                  <a:pt x="1012704" y="4551709"/>
                  <a:pt x="1011872" y="4543162"/>
                  <a:pt x="1011872" y="4530657"/>
                </a:cubicBezTo>
                <a:lnTo>
                  <a:pt x="1011872" y="4445476"/>
                </a:lnTo>
                <a:lnTo>
                  <a:pt x="1052656" y="4445476"/>
                </a:lnTo>
                <a:lnTo>
                  <a:pt x="1052656" y="4436700"/>
                </a:lnTo>
                <a:lnTo>
                  <a:pt x="1011872" y="4436700"/>
                </a:lnTo>
                <a:close/>
                <a:moveTo>
                  <a:pt x="2323862" y="4349282"/>
                </a:moveTo>
                <a:cubicBezTo>
                  <a:pt x="2318814" y="4349282"/>
                  <a:pt x="2314426" y="4351118"/>
                  <a:pt x="2310698" y="4354789"/>
                </a:cubicBezTo>
                <a:cubicBezTo>
                  <a:pt x="2306968" y="4358460"/>
                  <a:pt x="2305104" y="4362819"/>
                  <a:pt x="2305104" y="4367867"/>
                </a:cubicBezTo>
                <a:cubicBezTo>
                  <a:pt x="2305104" y="4373144"/>
                  <a:pt x="2306940" y="4377590"/>
                  <a:pt x="2310612" y="4381204"/>
                </a:cubicBezTo>
                <a:cubicBezTo>
                  <a:pt x="2314282" y="4384817"/>
                  <a:pt x="2318700" y="4386624"/>
                  <a:pt x="2323862" y="4386624"/>
                </a:cubicBezTo>
                <a:cubicBezTo>
                  <a:pt x="2329024" y="4386624"/>
                  <a:pt x="2333440" y="4384846"/>
                  <a:pt x="2337112" y="4381290"/>
                </a:cubicBezTo>
                <a:cubicBezTo>
                  <a:pt x="2340782" y="4377733"/>
                  <a:pt x="2342618" y="4373259"/>
                  <a:pt x="2342618" y="4367867"/>
                </a:cubicBezTo>
                <a:cubicBezTo>
                  <a:pt x="2342618" y="4362705"/>
                  <a:pt x="2340754" y="4358317"/>
                  <a:pt x="2337026" y="4354703"/>
                </a:cubicBezTo>
                <a:cubicBezTo>
                  <a:pt x="2333298" y="4351089"/>
                  <a:pt x="2328910" y="4349282"/>
                  <a:pt x="2323862" y="4349282"/>
                </a:cubicBezTo>
                <a:close/>
                <a:moveTo>
                  <a:pt x="390286" y="4349282"/>
                </a:moveTo>
                <a:cubicBezTo>
                  <a:pt x="385238" y="4349282"/>
                  <a:pt x="380850" y="4351118"/>
                  <a:pt x="377122" y="4354789"/>
                </a:cubicBezTo>
                <a:cubicBezTo>
                  <a:pt x="373394" y="4358460"/>
                  <a:pt x="371530" y="4362819"/>
                  <a:pt x="371530" y="4367867"/>
                </a:cubicBezTo>
                <a:cubicBezTo>
                  <a:pt x="371530" y="4373144"/>
                  <a:pt x="373366" y="4377590"/>
                  <a:pt x="377036" y="4381204"/>
                </a:cubicBezTo>
                <a:cubicBezTo>
                  <a:pt x="380708" y="4384817"/>
                  <a:pt x="385124" y="4386624"/>
                  <a:pt x="390286" y="4386624"/>
                </a:cubicBezTo>
                <a:cubicBezTo>
                  <a:pt x="395448" y="4386624"/>
                  <a:pt x="399866" y="4384846"/>
                  <a:pt x="403536" y="4381290"/>
                </a:cubicBezTo>
                <a:cubicBezTo>
                  <a:pt x="407208" y="4377733"/>
                  <a:pt x="409044" y="4373259"/>
                  <a:pt x="409044" y="4367867"/>
                </a:cubicBezTo>
                <a:cubicBezTo>
                  <a:pt x="409044" y="4362705"/>
                  <a:pt x="407180" y="4358317"/>
                  <a:pt x="403450" y="4354703"/>
                </a:cubicBezTo>
                <a:cubicBezTo>
                  <a:pt x="399722" y="4351089"/>
                  <a:pt x="395334" y="4349282"/>
                  <a:pt x="390286" y="4349282"/>
                </a:cubicBezTo>
                <a:close/>
                <a:moveTo>
                  <a:pt x="5157372" y="4338613"/>
                </a:moveTo>
                <a:cubicBezTo>
                  <a:pt x="5150144" y="4340334"/>
                  <a:pt x="5138616" y="4341194"/>
                  <a:pt x="5122784" y="4341194"/>
                </a:cubicBezTo>
                <a:lnTo>
                  <a:pt x="5099208" y="4341194"/>
                </a:lnTo>
                <a:lnTo>
                  <a:pt x="5099208" y="4349971"/>
                </a:lnTo>
                <a:lnTo>
                  <a:pt x="5123816" y="4349971"/>
                </a:lnTo>
                <a:lnTo>
                  <a:pt x="5123816" y="4563181"/>
                </a:lnTo>
                <a:lnTo>
                  <a:pt x="5099208" y="4563181"/>
                </a:lnTo>
                <a:lnTo>
                  <a:pt x="5099208" y="4571957"/>
                </a:lnTo>
                <a:lnTo>
                  <a:pt x="5181636" y="4571957"/>
                </a:lnTo>
                <a:lnTo>
                  <a:pt x="5181636" y="4563181"/>
                </a:lnTo>
                <a:lnTo>
                  <a:pt x="5157372" y="4563181"/>
                </a:lnTo>
                <a:close/>
                <a:moveTo>
                  <a:pt x="4979150" y="4338613"/>
                </a:moveTo>
                <a:cubicBezTo>
                  <a:pt x="4971120" y="4340334"/>
                  <a:pt x="4959992" y="4341194"/>
                  <a:pt x="4945766" y="4341194"/>
                </a:cubicBezTo>
                <a:lnTo>
                  <a:pt x="4921676" y="4341194"/>
                </a:lnTo>
                <a:lnTo>
                  <a:pt x="4921676" y="4349971"/>
                </a:lnTo>
                <a:lnTo>
                  <a:pt x="4945766" y="4349971"/>
                </a:lnTo>
                <a:lnTo>
                  <a:pt x="4945766" y="4563181"/>
                </a:lnTo>
                <a:lnTo>
                  <a:pt x="4921676" y="4563181"/>
                </a:lnTo>
                <a:lnTo>
                  <a:pt x="4921676" y="4571957"/>
                </a:lnTo>
                <a:lnTo>
                  <a:pt x="4946800" y="4571957"/>
                </a:lnTo>
                <a:cubicBezTo>
                  <a:pt x="4960452" y="4571957"/>
                  <a:pt x="4971236" y="4572645"/>
                  <a:pt x="4979150" y="4574022"/>
                </a:cubicBezTo>
                <a:lnTo>
                  <a:pt x="4979150" y="4544768"/>
                </a:lnTo>
                <a:lnTo>
                  <a:pt x="4979840" y="4544768"/>
                </a:lnTo>
                <a:cubicBezTo>
                  <a:pt x="4989704" y="4565762"/>
                  <a:pt x="5004390" y="4576259"/>
                  <a:pt x="5023892" y="4576259"/>
                </a:cubicBezTo>
                <a:cubicBezTo>
                  <a:pt x="5040068" y="4576259"/>
                  <a:pt x="5054294" y="4568802"/>
                  <a:pt x="5066568" y="4553888"/>
                </a:cubicBezTo>
                <a:cubicBezTo>
                  <a:pt x="5078844" y="4538975"/>
                  <a:pt x="5084982" y="4522225"/>
                  <a:pt x="5084982" y="4503640"/>
                </a:cubicBezTo>
                <a:cubicBezTo>
                  <a:pt x="5084982" y="4484711"/>
                  <a:pt x="5078728" y="4468105"/>
                  <a:pt x="5066224" y="4453822"/>
                </a:cubicBezTo>
                <a:cubicBezTo>
                  <a:pt x="5053720" y="4439540"/>
                  <a:pt x="5039036" y="4432398"/>
                  <a:pt x="5022172" y="4432398"/>
                </a:cubicBezTo>
                <a:cubicBezTo>
                  <a:pt x="5002554" y="4432398"/>
                  <a:pt x="4988444" y="4441461"/>
                  <a:pt x="4979840" y="4459587"/>
                </a:cubicBezTo>
                <a:lnTo>
                  <a:pt x="4979150" y="4459587"/>
                </a:lnTo>
                <a:close/>
                <a:moveTo>
                  <a:pt x="4086726" y="4338613"/>
                </a:moveTo>
                <a:cubicBezTo>
                  <a:pt x="4079154" y="4340334"/>
                  <a:pt x="4067624" y="4341194"/>
                  <a:pt x="4052138" y="4341194"/>
                </a:cubicBezTo>
                <a:lnTo>
                  <a:pt x="4026324" y="4341194"/>
                </a:lnTo>
                <a:lnTo>
                  <a:pt x="4026324" y="4349971"/>
                </a:lnTo>
                <a:lnTo>
                  <a:pt x="4053170" y="4349971"/>
                </a:lnTo>
                <a:lnTo>
                  <a:pt x="4053170" y="4563181"/>
                </a:lnTo>
                <a:lnTo>
                  <a:pt x="4028906" y="4563181"/>
                </a:lnTo>
                <a:lnTo>
                  <a:pt x="4028906" y="4571957"/>
                </a:lnTo>
                <a:lnTo>
                  <a:pt x="4108924" y="4571957"/>
                </a:lnTo>
                <a:lnTo>
                  <a:pt x="4108924" y="4563181"/>
                </a:lnTo>
                <a:lnTo>
                  <a:pt x="4086726" y="4563181"/>
                </a:lnTo>
                <a:lnTo>
                  <a:pt x="4086726" y="4525839"/>
                </a:lnTo>
                <a:cubicBezTo>
                  <a:pt x="4086726" y="4505648"/>
                  <a:pt x="4087730" y="4491107"/>
                  <a:pt x="4089738" y="4482216"/>
                </a:cubicBezTo>
                <a:cubicBezTo>
                  <a:pt x="4091746" y="4473325"/>
                  <a:pt x="4096162" y="4464606"/>
                  <a:pt x="4102988" y="4456059"/>
                </a:cubicBezTo>
                <a:cubicBezTo>
                  <a:pt x="4109814" y="4447513"/>
                  <a:pt x="4118218" y="4443239"/>
                  <a:pt x="4128198" y="4443239"/>
                </a:cubicBezTo>
                <a:cubicBezTo>
                  <a:pt x="4137490" y="4443239"/>
                  <a:pt x="4142652" y="4447169"/>
                  <a:pt x="4143686" y="4455027"/>
                </a:cubicBezTo>
                <a:cubicBezTo>
                  <a:pt x="4144718" y="4462885"/>
                  <a:pt x="4145234" y="4476107"/>
                  <a:pt x="4145234" y="4494692"/>
                </a:cubicBezTo>
                <a:lnTo>
                  <a:pt x="4145234" y="4563181"/>
                </a:lnTo>
                <a:lnTo>
                  <a:pt x="4123036" y="4563181"/>
                </a:lnTo>
                <a:lnTo>
                  <a:pt x="4123036" y="4571957"/>
                </a:lnTo>
                <a:lnTo>
                  <a:pt x="4200816" y="4571957"/>
                </a:lnTo>
                <a:lnTo>
                  <a:pt x="4200816" y="4563181"/>
                </a:lnTo>
                <a:lnTo>
                  <a:pt x="4178618" y="4563181"/>
                </a:lnTo>
                <a:lnTo>
                  <a:pt x="4178618" y="4497962"/>
                </a:lnTo>
                <a:cubicBezTo>
                  <a:pt x="4178618" y="4480295"/>
                  <a:pt x="4177500" y="4467446"/>
                  <a:pt x="4175262" y="4459415"/>
                </a:cubicBezTo>
                <a:cubicBezTo>
                  <a:pt x="4173026" y="4451385"/>
                  <a:pt x="4167948" y="4445218"/>
                  <a:pt x="4160034" y="4440916"/>
                </a:cubicBezTo>
                <a:cubicBezTo>
                  <a:pt x="4152118" y="4436614"/>
                  <a:pt x="4143972" y="4434463"/>
                  <a:pt x="4135598" y="4434463"/>
                </a:cubicBezTo>
                <a:cubicBezTo>
                  <a:pt x="4114948" y="4434463"/>
                  <a:pt x="4098886" y="4445304"/>
                  <a:pt x="4087414" y="4466987"/>
                </a:cubicBezTo>
                <a:lnTo>
                  <a:pt x="4086726" y="4466987"/>
                </a:lnTo>
                <a:close/>
                <a:moveTo>
                  <a:pt x="3229476" y="4338613"/>
                </a:moveTo>
                <a:cubicBezTo>
                  <a:pt x="3221904" y="4340334"/>
                  <a:pt x="3210376" y="4341194"/>
                  <a:pt x="3194888" y="4341194"/>
                </a:cubicBezTo>
                <a:lnTo>
                  <a:pt x="3169076" y="4341194"/>
                </a:lnTo>
                <a:lnTo>
                  <a:pt x="3169076" y="4349971"/>
                </a:lnTo>
                <a:lnTo>
                  <a:pt x="3195920" y="4349971"/>
                </a:lnTo>
                <a:lnTo>
                  <a:pt x="3195920" y="4563181"/>
                </a:lnTo>
                <a:lnTo>
                  <a:pt x="3171656" y="4563181"/>
                </a:lnTo>
                <a:lnTo>
                  <a:pt x="3171656" y="4571957"/>
                </a:lnTo>
                <a:lnTo>
                  <a:pt x="3251674" y="4571957"/>
                </a:lnTo>
                <a:lnTo>
                  <a:pt x="3251674" y="4563181"/>
                </a:lnTo>
                <a:lnTo>
                  <a:pt x="3229476" y="4563181"/>
                </a:lnTo>
                <a:lnTo>
                  <a:pt x="3229476" y="4525839"/>
                </a:lnTo>
                <a:cubicBezTo>
                  <a:pt x="3229476" y="4505648"/>
                  <a:pt x="3230480" y="4491107"/>
                  <a:pt x="3232488" y="4482216"/>
                </a:cubicBezTo>
                <a:cubicBezTo>
                  <a:pt x="3234496" y="4473325"/>
                  <a:pt x="3238912" y="4464606"/>
                  <a:pt x="3245738" y="4456059"/>
                </a:cubicBezTo>
                <a:cubicBezTo>
                  <a:pt x="3252564" y="4447513"/>
                  <a:pt x="3260968" y="4443239"/>
                  <a:pt x="3270948" y="4443239"/>
                </a:cubicBezTo>
                <a:cubicBezTo>
                  <a:pt x="3280240" y="4443239"/>
                  <a:pt x="3285404" y="4447169"/>
                  <a:pt x="3286436" y="4455027"/>
                </a:cubicBezTo>
                <a:cubicBezTo>
                  <a:pt x="3287468" y="4462885"/>
                  <a:pt x="3287984" y="4476107"/>
                  <a:pt x="3287984" y="4494692"/>
                </a:cubicBezTo>
                <a:lnTo>
                  <a:pt x="3287984" y="4563181"/>
                </a:lnTo>
                <a:lnTo>
                  <a:pt x="3265786" y="4563181"/>
                </a:lnTo>
                <a:lnTo>
                  <a:pt x="3265786" y="4571957"/>
                </a:lnTo>
                <a:lnTo>
                  <a:pt x="3343566" y="4571957"/>
                </a:lnTo>
                <a:lnTo>
                  <a:pt x="3343566" y="4563181"/>
                </a:lnTo>
                <a:lnTo>
                  <a:pt x="3321368" y="4563181"/>
                </a:lnTo>
                <a:lnTo>
                  <a:pt x="3321368" y="4497962"/>
                </a:lnTo>
                <a:cubicBezTo>
                  <a:pt x="3321368" y="4480295"/>
                  <a:pt x="3320250" y="4467446"/>
                  <a:pt x="3318012" y="4459415"/>
                </a:cubicBezTo>
                <a:cubicBezTo>
                  <a:pt x="3315776" y="4451385"/>
                  <a:pt x="3310700" y="4445218"/>
                  <a:pt x="3302784" y="4440916"/>
                </a:cubicBezTo>
                <a:cubicBezTo>
                  <a:pt x="3294868" y="4436614"/>
                  <a:pt x="3286722" y="4434463"/>
                  <a:pt x="3278348" y="4434463"/>
                </a:cubicBezTo>
                <a:cubicBezTo>
                  <a:pt x="3257698" y="4434463"/>
                  <a:pt x="3241636" y="4445304"/>
                  <a:pt x="3230164" y="4466987"/>
                </a:cubicBezTo>
                <a:lnTo>
                  <a:pt x="3229476" y="4466987"/>
                </a:lnTo>
                <a:close/>
                <a:moveTo>
                  <a:pt x="2237644" y="4338613"/>
                </a:moveTo>
                <a:cubicBezTo>
                  <a:pt x="2226172" y="4340334"/>
                  <a:pt x="2214642" y="4341194"/>
                  <a:pt x="2203056" y="4341194"/>
                </a:cubicBezTo>
                <a:lnTo>
                  <a:pt x="2171736" y="4341194"/>
                </a:lnTo>
                <a:lnTo>
                  <a:pt x="2171736" y="4349971"/>
                </a:lnTo>
                <a:lnTo>
                  <a:pt x="2203056" y="4349971"/>
                </a:lnTo>
                <a:lnTo>
                  <a:pt x="2203056" y="4456662"/>
                </a:lnTo>
                <a:lnTo>
                  <a:pt x="2202366" y="4456662"/>
                </a:lnTo>
                <a:cubicBezTo>
                  <a:pt x="2193878" y="4440486"/>
                  <a:pt x="2180626" y="4432398"/>
                  <a:pt x="2162616" y="4432398"/>
                </a:cubicBezTo>
                <a:cubicBezTo>
                  <a:pt x="2144948" y="4432398"/>
                  <a:pt x="2129604" y="4439740"/>
                  <a:pt x="2116584" y="4454425"/>
                </a:cubicBezTo>
                <a:cubicBezTo>
                  <a:pt x="2103562" y="4469109"/>
                  <a:pt x="2097052" y="4486203"/>
                  <a:pt x="2097052" y="4505705"/>
                </a:cubicBezTo>
                <a:cubicBezTo>
                  <a:pt x="2097052" y="4523946"/>
                  <a:pt x="2103218" y="4540265"/>
                  <a:pt x="2115552" y="4554663"/>
                </a:cubicBezTo>
                <a:cubicBezTo>
                  <a:pt x="2127884" y="4569060"/>
                  <a:pt x="2142138" y="4576259"/>
                  <a:pt x="2158314" y="4576259"/>
                </a:cubicBezTo>
                <a:cubicBezTo>
                  <a:pt x="2178504" y="4576259"/>
                  <a:pt x="2193188" y="4566106"/>
                  <a:pt x="2202366" y="4545800"/>
                </a:cubicBezTo>
                <a:lnTo>
                  <a:pt x="2203056" y="4545800"/>
                </a:lnTo>
                <a:lnTo>
                  <a:pt x="2203056" y="4574022"/>
                </a:lnTo>
                <a:cubicBezTo>
                  <a:pt x="2216592" y="4572645"/>
                  <a:pt x="2229440" y="4571957"/>
                  <a:pt x="2241602" y="4571957"/>
                </a:cubicBezTo>
                <a:lnTo>
                  <a:pt x="2260874" y="4571957"/>
                </a:lnTo>
                <a:lnTo>
                  <a:pt x="2260874" y="4563181"/>
                </a:lnTo>
                <a:lnTo>
                  <a:pt x="2237644" y="4563181"/>
                </a:lnTo>
                <a:close/>
                <a:moveTo>
                  <a:pt x="1682072" y="4104269"/>
                </a:moveTo>
                <a:cubicBezTo>
                  <a:pt x="1676222" y="4104269"/>
                  <a:pt x="1671202" y="4106392"/>
                  <a:pt x="1667016" y="4110636"/>
                </a:cubicBezTo>
                <a:cubicBezTo>
                  <a:pt x="1662828" y="4114881"/>
                  <a:pt x="1660734" y="4119929"/>
                  <a:pt x="1660734" y="4125780"/>
                </a:cubicBezTo>
                <a:cubicBezTo>
                  <a:pt x="1660734" y="4131745"/>
                  <a:pt x="1662828" y="4136879"/>
                  <a:pt x="1667016" y="4141181"/>
                </a:cubicBezTo>
                <a:cubicBezTo>
                  <a:pt x="1671202" y="4145483"/>
                  <a:pt x="1676222" y="4147634"/>
                  <a:pt x="1682072" y="4147634"/>
                </a:cubicBezTo>
                <a:cubicBezTo>
                  <a:pt x="1688152" y="4147634"/>
                  <a:pt x="1693316" y="4145483"/>
                  <a:pt x="1697560" y="4141181"/>
                </a:cubicBezTo>
                <a:cubicBezTo>
                  <a:pt x="1701804" y="4136879"/>
                  <a:pt x="1703928" y="4131745"/>
                  <a:pt x="1703928" y="4125780"/>
                </a:cubicBezTo>
                <a:cubicBezTo>
                  <a:pt x="1703928" y="4119814"/>
                  <a:pt x="1701804" y="4114738"/>
                  <a:pt x="1697560" y="4110550"/>
                </a:cubicBezTo>
                <a:cubicBezTo>
                  <a:pt x="1693316" y="4106363"/>
                  <a:pt x="1688152" y="4104269"/>
                  <a:pt x="1682072" y="4104269"/>
                </a:cubicBezTo>
                <a:close/>
                <a:moveTo>
                  <a:pt x="3472410" y="4073983"/>
                </a:moveTo>
                <a:lnTo>
                  <a:pt x="3472410" y="4092568"/>
                </a:lnTo>
                <a:cubicBezTo>
                  <a:pt x="3472410" y="4100598"/>
                  <a:pt x="3471492" y="4106908"/>
                  <a:pt x="3469656" y="4111497"/>
                </a:cubicBezTo>
                <a:cubicBezTo>
                  <a:pt x="3467820" y="4116086"/>
                  <a:pt x="3464180" y="4120646"/>
                  <a:pt x="3458730" y="4125177"/>
                </a:cubicBezTo>
                <a:cubicBezTo>
                  <a:pt x="3453280" y="4129709"/>
                  <a:pt x="3447172" y="4131975"/>
                  <a:pt x="3440402" y="4131975"/>
                </a:cubicBezTo>
                <a:cubicBezTo>
                  <a:pt x="3435126" y="4131975"/>
                  <a:pt x="3430450" y="4129852"/>
                  <a:pt x="3426378" y="4125608"/>
                </a:cubicBezTo>
                <a:cubicBezTo>
                  <a:pt x="3422306" y="4121363"/>
                  <a:pt x="3420268" y="4115397"/>
                  <a:pt x="3420268" y="4107711"/>
                </a:cubicBezTo>
                <a:cubicBezTo>
                  <a:pt x="3420268" y="4097157"/>
                  <a:pt x="3423654" y="4089098"/>
                  <a:pt x="3430422" y="4083533"/>
                </a:cubicBezTo>
                <a:cubicBezTo>
                  <a:pt x="3437190" y="4077969"/>
                  <a:pt x="3451186" y="4074786"/>
                  <a:pt x="3472410" y="4073983"/>
                </a:cubicBezTo>
                <a:close/>
                <a:moveTo>
                  <a:pt x="2900910" y="4073983"/>
                </a:moveTo>
                <a:lnTo>
                  <a:pt x="2900910" y="4092568"/>
                </a:lnTo>
                <a:cubicBezTo>
                  <a:pt x="2900910" y="4100598"/>
                  <a:pt x="2899992" y="4106908"/>
                  <a:pt x="2898156" y="4111497"/>
                </a:cubicBezTo>
                <a:cubicBezTo>
                  <a:pt x="2896320" y="4116086"/>
                  <a:pt x="2892680" y="4120646"/>
                  <a:pt x="2887230" y="4125177"/>
                </a:cubicBezTo>
                <a:cubicBezTo>
                  <a:pt x="2881780" y="4129709"/>
                  <a:pt x="2875672" y="4131975"/>
                  <a:pt x="2868902" y="4131975"/>
                </a:cubicBezTo>
                <a:cubicBezTo>
                  <a:pt x="2863626" y="4131975"/>
                  <a:pt x="2858950" y="4129852"/>
                  <a:pt x="2854878" y="4125608"/>
                </a:cubicBezTo>
                <a:cubicBezTo>
                  <a:pt x="2850806" y="4121363"/>
                  <a:pt x="2848768" y="4115397"/>
                  <a:pt x="2848768" y="4107711"/>
                </a:cubicBezTo>
                <a:cubicBezTo>
                  <a:pt x="2848768" y="4097157"/>
                  <a:pt x="2852154" y="4089098"/>
                  <a:pt x="2858922" y="4083533"/>
                </a:cubicBezTo>
                <a:cubicBezTo>
                  <a:pt x="2865690" y="4077969"/>
                  <a:pt x="2879686" y="4074786"/>
                  <a:pt x="2900910" y="4073983"/>
                </a:cubicBezTo>
                <a:close/>
                <a:moveTo>
                  <a:pt x="4111738" y="4011517"/>
                </a:moveTo>
                <a:cubicBezTo>
                  <a:pt x="4120458" y="4011517"/>
                  <a:pt x="4127312" y="4013496"/>
                  <a:pt x="4132302" y="4017454"/>
                </a:cubicBezTo>
                <a:cubicBezTo>
                  <a:pt x="4137292" y="4021412"/>
                  <a:pt x="4140504" y="4026775"/>
                  <a:pt x="4141940" y="4033544"/>
                </a:cubicBezTo>
                <a:cubicBezTo>
                  <a:pt x="4143372" y="4040312"/>
                  <a:pt x="4144090" y="4054251"/>
                  <a:pt x="4144090" y="4075360"/>
                </a:cubicBezTo>
                <a:cubicBezTo>
                  <a:pt x="4144090" y="4096353"/>
                  <a:pt x="4143372" y="4110378"/>
                  <a:pt x="4141940" y="4117434"/>
                </a:cubicBezTo>
                <a:cubicBezTo>
                  <a:pt x="4140504" y="4124489"/>
                  <a:pt x="4137120" y="4129996"/>
                  <a:pt x="4131786" y="4133954"/>
                </a:cubicBezTo>
                <a:cubicBezTo>
                  <a:pt x="4126452" y="4137911"/>
                  <a:pt x="4119768" y="4139890"/>
                  <a:pt x="4111738" y="4139890"/>
                </a:cubicBezTo>
                <a:cubicBezTo>
                  <a:pt x="4103822" y="4139890"/>
                  <a:pt x="4097254" y="4137940"/>
                  <a:pt x="4092036" y="4134040"/>
                </a:cubicBezTo>
                <a:cubicBezTo>
                  <a:pt x="4086816" y="4130139"/>
                  <a:pt x="4083432" y="4124747"/>
                  <a:pt x="4081882" y="4117864"/>
                </a:cubicBezTo>
                <a:cubicBezTo>
                  <a:pt x="4080334" y="4110980"/>
                  <a:pt x="4079560" y="4096927"/>
                  <a:pt x="4079560" y="4075704"/>
                </a:cubicBezTo>
                <a:cubicBezTo>
                  <a:pt x="4079560" y="4054595"/>
                  <a:pt x="4080190" y="4040656"/>
                  <a:pt x="4081452" y="4033888"/>
                </a:cubicBezTo>
                <a:cubicBezTo>
                  <a:pt x="4082714" y="4027119"/>
                  <a:pt x="4086012" y="4021698"/>
                  <a:pt x="4091346" y="4017626"/>
                </a:cubicBezTo>
                <a:cubicBezTo>
                  <a:pt x="4096682" y="4013553"/>
                  <a:pt x="4103478" y="4011517"/>
                  <a:pt x="4111738" y="4011517"/>
                </a:cubicBezTo>
                <a:close/>
                <a:moveTo>
                  <a:pt x="2332000" y="4011517"/>
                </a:moveTo>
                <a:cubicBezTo>
                  <a:pt x="2348636" y="4011517"/>
                  <a:pt x="2356952" y="4020695"/>
                  <a:pt x="2356952" y="4039050"/>
                </a:cubicBezTo>
                <a:cubicBezTo>
                  <a:pt x="2356952" y="4043295"/>
                  <a:pt x="2356494" y="4049490"/>
                  <a:pt x="2355576" y="4057635"/>
                </a:cubicBezTo>
                <a:lnTo>
                  <a:pt x="2305500" y="4057635"/>
                </a:lnTo>
                <a:lnTo>
                  <a:pt x="2305500" y="4036125"/>
                </a:lnTo>
                <a:cubicBezTo>
                  <a:pt x="2305500" y="4028553"/>
                  <a:pt x="2307852" y="4022559"/>
                  <a:pt x="2312556" y="4018142"/>
                </a:cubicBezTo>
                <a:cubicBezTo>
                  <a:pt x="2317258" y="4013725"/>
                  <a:pt x="2323740" y="4011517"/>
                  <a:pt x="2332000" y="4011517"/>
                </a:cubicBezTo>
                <a:close/>
                <a:moveTo>
                  <a:pt x="1284250" y="4011517"/>
                </a:moveTo>
                <a:cubicBezTo>
                  <a:pt x="1300886" y="4011517"/>
                  <a:pt x="1309202" y="4020695"/>
                  <a:pt x="1309202" y="4039050"/>
                </a:cubicBezTo>
                <a:cubicBezTo>
                  <a:pt x="1309202" y="4043295"/>
                  <a:pt x="1308744" y="4049490"/>
                  <a:pt x="1307826" y="4057635"/>
                </a:cubicBezTo>
                <a:lnTo>
                  <a:pt x="1257750" y="4057635"/>
                </a:lnTo>
                <a:lnTo>
                  <a:pt x="1257750" y="4036125"/>
                </a:lnTo>
                <a:cubicBezTo>
                  <a:pt x="1257750" y="4028553"/>
                  <a:pt x="1260102" y="4022559"/>
                  <a:pt x="1264806" y="4018142"/>
                </a:cubicBezTo>
                <a:cubicBezTo>
                  <a:pt x="1269508" y="4013725"/>
                  <a:pt x="1275990" y="4011517"/>
                  <a:pt x="1284250" y="4011517"/>
                </a:cubicBezTo>
                <a:close/>
                <a:moveTo>
                  <a:pt x="4823672" y="4008075"/>
                </a:moveTo>
                <a:lnTo>
                  <a:pt x="4823672" y="4016852"/>
                </a:lnTo>
                <a:lnTo>
                  <a:pt x="4848624" y="4016852"/>
                </a:lnTo>
                <a:lnTo>
                  <a:pt x="4848624" y="4092912"/>
                </a:lnTo>
                <a:cubicBezTo>
                  <a:pt x="4848624" y="4114480"/>
                  <a:pt x="4852496" y="4128619"/>
                  <a:pt x="4860240" y="4135330"/>
                </a:cubicBezTo>
                <a:cubicBezTo>
                  <a:pt x="4867984" y="4142041"/>
                  <a:pt x="4878222" y="4145397"/>
                  <a:pt x="4890956" y="4145397"/>
                </a:cubicBezTo>
                <a:cubicBezTo>
                  <a:pt x="4913098" y="4145397"/>
                  <a:pt x="4929330" y="4134728"/>
                  <a:pt x="4939656" y="4113390"/>
                </a:cubicBezTo>
                <a:lnTo>
                  <a:pt x="4940344" y="4113390"/>
                </a:lnTo>
                <a:lnTo>
                  <a:pt x="4940344" y="4145397"/>
                </a:lnTo>
                <a:cubicBezTo>
                  <a:pt x="4945048" y="4144020"/>
                  <a:pt x="4956348" y="4143332"/>
                  <a:pt x="4974244" y="4143332"/>
                </a:cubicBezTo>
                <a:lnTo>
                  <a:pt x="4997476" y="4143332"/>
                </a:lnTo>
                <a:lnTo>
                  <a:pt x="4997476" y="4134556"/>
                </a:lnTo>
                <a:lnTo>
                  <a:pt x="4974244" y="4134556"/>
                </a:lnTo>
                <a:lnTo>
                  <a:pt x="4974244" y="4008075"/>
                </a:lnTo>
                <a:lnTo>
                  <a:pt x="4913154" y="4008075"/>
                </a:lnTo>
                <a:lnTo>
                  <a:pt x="4913154" y="4016852"/>
                </a:lnTo>
                <a:lnTo>
                  <a:pt x="4940688" y="4016852"/>
                </a:lnTo>
                <a:lnTo>
                  <a:pt x="4940688" y="4068648"/>
                </a:lnTo>
                <a:cubicBezTo>
                  <a:pt x="4940688" y="4091363"/>
                  <a:pt x="4936214" y="4108371"/>
                  <a:pt x="4927266" y="4119671"/>
                </a:cubicBezTo>
                <a:cubicBezTo>
                  <a:pt x="4918316" y="4130971"/>
                  <a:pt x="4908566" y="4136621"/>
                  <a:pt x="4898012" y="4136621"/>
                </a:cubicBezTo>
                <a:cubicBezTo>
                  <a:pt x="4890900" y="4136621"/>
                  <a:pt x="4886482" y="4133896"/>
                  <a:pt x="4884760" y="4128447"/>
                </a:cubicBezTo>
                <a:cubicBezTo>
                  <a:pt x="4883040" y="4122998"/>
                  <a:pt x="4882180" y="4113160"/>
                  <a:pt x="4882180" y="4098935"/>
                </a:cubicBezTo>
                <a:lnTo>
                  <a:pt x="4882180" y="4008075"/>
                </a:lnTo>
                <a:close/>
                <a:moveTo>
                  <a:pt x="689822" y="4008075"/>
                </a:moveTo>
                <a:lnTo>
                  <a:pt x="689822" y="4016852"/>
                </a:lnTo>
                <a:lnTo>
                  <a:pt x="714774" y="4016852"/>
                </a:lnTo>
                <a:lnTo>
                  <a:pt x="714774" y="4092912"/>
                </a:lnTo>
                <a:cubicBezTo>
                  <a:pt x="714774" y="4114480"/>
                  <a:pt x="718646" y="4128619"/>
                  <a:pt x="726390" y="4135330"/>
                </a:cubicBezTo>
                <a:cubicBezTo>
                  <a:pt x="734132" y="4142041"/>
                  <a:pt x="744372" y="4145397"/>
                  <a:pt x="757106" y="4145397"/>
                </a:cubicBezTo>
                <a:cubicBezTo>
                  <a:pt x="779248" y="4145397"/>
                  <a:pt x="795480" y="4134728"/>
                  <a:pt x="805806" y="4113390"/>
                </a:cubicBezTo>
                <a:lnTo>
                  <a:pt x="806494" y="4113390"/>
                </a:lnTo>
                <a:lnTo>
                  <a:pt x="806494" y="4145397"/>
                </a:lnTo>
                <a:cubicBezTo>
                  <a:pt x="811198" y="4144020"/>
                  <a:pt x="822498" y="4143332"/>
                  <a:pt x="840394" y="4143332"/>
                </a:cubicBezTo>
                <a:lnTo>
                  <a:pt x="863626" y="4143332"/>
                </a:lnTo>
                <a:lnTo>
                  <a:pt x="863626" y="4134556"/>
                </a:lnTo>
                <a:lnTo>
                  <a:pt x="840394" y="4134556"/>
                </a:lnTo>
                <a:lnTo>
                  <a:pt x="840394" y="4008075"/>
                </a:lnTo>
                <a:lnTo>
                  <a:pt x="779304" y="4008075"/>
                </a:lnTo>
                <a:lnTo>
                  <a:pt x="779304" y="4016852"/>
                </a:lnTo>
                <a:lnTo>
                  <a:pt x="806838" y="4016852"/>
                </a:lnTo>
                <a:lnTo>
                  <a:pt x="806838" y="4068648"/>
                </a:lnTo>
                <a:cubicBezTo>
                  <a:pt x="806838" y="4091363"/>
                  <a:pt x="802364" y="4108371"/>
                  <a:pt x="793416" y="4119671"/>
                </a:cubicBezTo>
                <a:cubicBezTo>
                  <a:pt x="784468" y="4130971"/>
                  <a:pt x="774716" y="4136621"/>
                  <a:pt x="764162" y="4136621"/>
                </a:cubicBezTo>
                <a:cubicBezTo>
                  <a:pt x="757048" y="4136621"/>
                  <a:pt x="752632" y="4133896"/>
                  <a:pt x="750912" y="4128447"/>
                </a:cubicBezTo>
                <a:cubicBezTo>
                  <a:pt x="749190" y="4122998"/>
                  <a:pt x="748330" y="4113160"/>
                  <a:pt x="748330" y="4098935"/>
                </a:cubicBezTo>
                <a:lnTo>
                  <a:pt x="748330" y="4008075"/>
                </a:lnTo>
                <a:close/>
                <a:moveTo>
                  <a:pt x="5074400" y="4005838"/>
                </a:moveTo>
                <a:cubicBezTo>
                  <a:pt x="5066828" y="4007330"/>
                  <a:pt x="5055816" y="4008075"/>
                  <a:pt x="5041360" y="4008075"/>
                </a:cubicBezTo>
                <a:lnTo>
                  <a:pt x="5013140" y="4008075"/>
                </a:lnTo>
                <a:lnTo>
                  <a:pt x="5013140" y="4016852"/>
                </a:lnTo>
                <a:lnTo>
                  <a:pt x="5041016" y="4016852"/>
                </a:lnTo>
                <a:lnTo>
                  <a:pt x="5041016" y="4134556"/>
                </a:lnTo>
                <a:lnTo>
                  <a:pt x="5013140" y="4134556"/>
                </a:lnTo>
                <a:lnTo>
                  <a:pt x="5013140" y="4143332"/>
                </a:lnTo>
                <a:lnTo>
                  <a:pt x="5102966" y="4143332"/>
                </a:lnTo>
                <a:lnTo>
                  <a:pt x="5102966" y="4134556"/>
                </a:lnTo>
                <a:lnTo>
                  <a:pt x="5074400" y="4134556"/>
                </a:lnTo>
                <a:lnTo>
                  <a:pt x="5074400" y="4081726"/>
                </a:lnTo>
                <a:cubicBezTo>
                  <a:pt x="5074400" y="4060733"/>
                  <a:pt x="5077326" y="4045130"/>
                  <a:pt x="5083176" y="4034920"/>
                </a:cubicBezTo>
                <a:cubicBezTo>
                  <a:pt x="5089028" y="4024710"/>
                  <a:pt x="5093846" y="4019605"/>
                  <a:pt x="5097632" y="4019605"/>
                </a:cubicBezTo>
                <a:cubicBezTo>
                  <a:pt x="5100040" y="4019605"/>
                  <a:pt x="5101246" y="4020924"/>
                  <a:pt x="5101246" y="4023563"/>
                </a:cubicBezTo>
                <a:lnTo>
                  <a:pt x="5100556" y="4030962"/>
                </a:lnTo>
                <a:cubicBezTo>
                  <a:pt x="5100556" y="4040828"/>
                  <a:pt x="5105490" y="4045761"/>
                  <a:pt x="5115356" y="4045761"/>
                </a:cubicBezTo>
                <a:cubicBezTo>
                  <a:pt x="5120748" y="4045761"/>
                  <a:pt x="5125136" y="4044069"/>
                  <a:pt x="5128520" y="4040685"/>
                </a:cubicBezTo>
                <a:cubicBezTo>
                  <a:pt x="5131904" y="4037301"/>
                  <a:pt x="5133596" y="4032855"/>
                  <a:pt x="5133596" y="4027349"/>
                </a:cubicBezTo>
                <a:cubicBezTo>
                  <a:pt x="5133596" y="4021383"/>
                  <a:pt x="5131504" y="4016306"/>
                  <a:pt x="5127316" y="4012119"/>
                </a:cubicBezTo>
                <a:cubicBezTo>
                  <a:pt x="5123128" y="4007932"/>
                  <a:pt x="5117594" y="4005838"/>
                  <a:pt x="5110710" y="4005838"/>
                </a:cubicBezTo>
                <a:cubicBezTo>
                  <a:pt x="5094992" y="4005838"/>
                  <a:pt x="5083120" y="4016679"/>
                  <a:pt x="5075088" y="4038362"/>
                </a:cubicBezTo>
                <a:lnTo>
                  <a:pt x="5074400" y="4038362"/>
                </a:lnTo>
                <a:close/>
                <a:moveTo>
                  <a:pt x="3714908" y="4005838"/>
                </a:moveTo>
                <a:cubicBezTo>
                  <a:pt x="3704352" y="4007330"/>
                  <a:pt x="3690128" y="4008075"/>
                  <a:pt x="3672230" y="4008075"/>
                </a:cubicBezTo>
                <a:lnTo>
                  <a:pt x="3657088" y="4008075"/>
                </a:lnTo>
                <a:lnTo>
                  <a:pt x="3657088" y="4016852"/>
                </a:lnTo>
                <a:lnTo>
                  <a:pt x="3681350" y="4016852"/>
                </a:lnTo>
                <a:lnTo>
                  <a:pt x="3681350" y="4134556"/>
                </a:lnTo>
                <a:lnTo>
                  <a:pt x="3657088" y="4134556"/>
                </a:lnTo>
                <a:lnTo>
                  <a:pt x="3657088" y="4143332"/>
                </a:lnTo>
                <a:lnTo>
                  <a:pt x="3737106" y="4143332"/>
                </a:lnTo>
                <a:lnTo>
                  <a:pt x="3737106" y="4134556"/>
                </a:lnTo>
                <a:lnTo>
                  <a:pt x="3714908" y="4134556"/>
                </a:lnTo>
                <a:lnTo>
                  <a:pt x="3714908" y="4091191"/>
                </a:lnTo>
                <a:cubicBezTo>
                  <a:pt x="3714908" y="4073409"/>
                  <a:pt x="3715796" y="4060446"/>
                  <a:pt x="3717574" y="4052301"/>
                </a:cubicBezTo>
                <a:cubicBezTo>
                  <a:pt x="3719352" y="4044155"/>
                  <a:pt x="3723884" y="4035781"/>
                  <a:pt x="3731168" y="4027176"/>
                </a:cubicBezTo>
                <a:cubicBezTo>
                  <a:pt x="3738454" y="4018572"/>
                  <a:pt x="3746972" y="4014270"/>
                  <a:pt x="3756724" y="4014270"/>
                </a:cubicBezTo>
                <a:cubicBezTo>
                  <a:pt x="3763836" y="4014270"/>
                  <a:pt x="3768338" y="4016737"/>
                  <a:pt x="3770232" y="4021670"/>
                </a:cubicBezTo>
                <a:cubicBezTo>
                  <a:pt x="3772124" y="4026603"/>
                  <a:pt x="3773070" y="4042033"/>
                  <a:pt x="3773070" y="4067960"/>
                </a:cubicBezTo>
                <a:lnTo>
                  <a:pt x="3773070" y="4134556"/>
                </a:lnTo>
                <a:lnTo>
                  <a:pt x="3750700" y="4134556"/>
                </a:lnTo>
                <a:lnTo>
                  <a:pt x="3750700" y="4143332"/>
                </a:lnTo>
                <a:lnTo>
                  <a:pt x="3828654" y="4143332"/>
                </a:lnTo>
                <a:lnTo>
                  <a:pt x="3828654" y="4134556"/>
                </a:lnTo>
                <a:lnTo>
                  <a:pt x="3806454" y="4134556"/>
                </a:lnTo>
                <a:lnTo>
                  <a:pt x="3806454" y="4089814"/>
                </a:lnTo>
                <a:cubicBezTo>
                  <a:pt x="3806454" y="4060446"/>
                  <a:pt x="3811360" y="4040513"/>
                  <a:pt x="3821168" y="4030016"/>
                </a:cubicBezTo>
                <a:cubicBezTo>
                  <a:pt x="3830976" y="4019519"/>
                  <a:pt x="3840528" y="4014270"/>
                  <a:pt x="3849820" y="4014270"/>
                </a:cubicBezTo>
                <a:cubicBezTo>
                  <a:pt x="3856588" y="4014270"/>
                  <a:pt x="3860746" y="4016794"/>
                  <a:pt x="3862296" y="4021842"/>
                </a:cubicBezTo>
                <a:cubicBezTo>
                  <a:pt x="3863844" y="4026890"/>
                  <a:pt x="3864618" y="4036125"/>
                  <a:pt x="3864618" y="4049547"/>
                </a:cubicBezTo>
                <a:lnTo>
                  <a:pt x="3864618" y="4134556"/>
                </a:lnTo>
                <a:lnTo>
                  <a:pt x="3842076" y="4134556"/>
                </a:lnTo>
                <a:lnTo>
                  <a:pt x="3842076" y="4143332"/>
                </a:lnTo>
                <a:lnTo>
                  <a:pt x="3922094" y="4143332"/>
                </a:lnTo>
                <a:lnTo>
                  <a:pt x="3922094" y="4134556"/>
                </a:lnTo>
                <a:lnTo>
                  <a:pt x="3898174" y="4134556"/>
                </a:lnTo>
                <a:lnTo>
                  <a:pt x="3898174" y="4065035"/>
                </a:lnTo>
                <a:cubicBezTo>
                  <a:pt x="3898174" y="4049432"/>
                  <a:pt x="3897342" y="4038247"/>
                  <a:pt x="3895680" y="4031479"/>
                </a:cubicBezTo>
                <a:cubicBezTo>
                  <a:pt x="3894016" y="4024710"/>
                  <a:pt x="3889656" y="4018744"/>
                  <a:pt x="3882602" y="4013582"/>
                </a:cubicBezTo>
                <a:cubicBezTo>
                  <a:pt x="3875546" y="4008419"/>
                  <a:pt x="3866856" y="4005838"/>
                  <a:pt x="3856530" y="4005838"/>
                </a:cubicBezTo>
                <a:cubicBezTo>
                  <a:pt x="3833356" y="4005838"/>
                  <a:pt x="3816780" y="4017597"/>
                  <a:pt x="3806800" y="4041115"/>
                </a:cubicBezTo>
                <a:lnTo>
                  <a:pt x="3806110" y="4041115"/>
                </a:lnTo>
                <a:cubicBezTo>
                  <a:pt x="3803472" y="4017597"/>
                  <a:pt x="3789476" y="4005838"/>
                  <a:pt x="3764122" y="4005838"/>
                </a:cubicBezTo>
                <a:cubicBezTo>
                  <a:pt x="3740834" y="4005838"/>
                  <a:pt x="3724658" y="4016909"/>
                  <a:pt x="3715596" y="4039050"/>
                </a:cubicBezTo>
                <a:lnTo>
                  <a:pt x="3714908" y="4039050"/>
                </a:lnTo>
                <a:close/>
                <a:moveTo>
                  <a:pt x="3456578" y="4005838"/>
                </a:moveTo>
                <a:cubicBezTo>
                  <a:pt x="3437420" y="4005838"/>
                  <a:pt x="3422478" y="4008964"/>
                  <a:pt x="3411752" y="4015217"/>
                </a:cubicBezTo>
                <a:cubicBezTo>
                  <a:pt x="3401024" y="4021469"/>
                  <a:pt x="3395662" y="4029184"/>
                  <a:pt x="3395662" y="4038362"/>
                </a:cubicBezTo>
                <a:cubicBezTo>
                  <a:pt x="3395662" y="4042606"/>
                  <a:pt x="3397038" y="4046306"/>
                  <a:pt x="3399792" y="4049461"/>
                </a:cubicBezTo>
                <a:cubicBezTo>
                  <a:pt x="3402544" y="4052616"/>
                  <a:pt x="3406446" y="4054193"/>
                  <a:pt x="3411492" y="4054193"/>
                </a:cubicBezTo>
                <a:cubicBezTo>
                  <a:pt x="3415394" y="4054193"/>
                  <a:pt x="3418892" y="4052960"/>
                  <a:pt x="3421990" y="4050494"/>
                </a:cubicBezTo>
                <a:cubicBezTo>
                  <a:pt x="3425088" y="4048027"/>
                  <a:pt x="3426636" y="4044442"/>
                  <a:pt x="3426636" y="4039738"/>
                </a:cubicBezTo>
                <a:cubicBezTo>
                  <a:pt x="3426636" y="4036412"/>
                  <a:pt x="3425862" y="4033515"/>
                  <a:pt x="3424312" y="4031048"/>
                </a:cubicBezTo>
                <a:cubicBezTo>
                  <a:pt x="3422764" y="4028582"/>
                  <a:pt x="3421990" y="4026316"/>
                  <a:pt x="3421990" y="4024251"/>
                </a:cubicBezTo>
                <a:cubicBezTo>
                  <a:pt x="3421990" y="4017138"/>
                  <a:pt x="3431282" y="4013582"/>
                  <a:pt x="3449868" y="4013582"/>
                </a:cubicBezTo>
                <a:cubicBezTo>
                  <a:pt x="3460192" y="4013582"/>
                  <a:pt x="3466530" y="4015819"/>
                  <a:pt x="3468882" y="4020293"/>
                </a:cubicBezTo>
                <a:cubicBezTo>
                  <a:pt x="3471234" y="4024767"/>
                  <a:pt x="3472410" y="4034174"/>
                  <a:pt x="3472410" y="4048515"/>
                </a:cubicBezTo>
                <a:lnTo>
                  <a:pt x="3472410" y="4066067"/>
                </a:lnTo>
                <a:cubicBezTo>
                  <a:pt x="3414820" y="4068820"/>
                  <a:pt x="3386024" y="4084824"/>
                  <a:pt x="3386024" y="4114078"/>
                </a:cubicBezTo>
                <a:cubicBezTo>
                  <a:pt x="3386024" y="4123485"/>
                  <a:pt x="3389580" y="4131430"/>
                  <a:pt x="3396694" y="4137911"/>
                </a:cubicBezTo>
                <a:cubicBezTo>
                  <a:pt x="3403806" y="4144393"/>
                  <a:pt x="3413328" y="4147634"/>
                  <a:pt x="3425260" y="4147634"/>
                </a:cubicBezTo>
                <a:cubicBezTo>
                  <a:pt x="3443270" y="4147634"/>
                  <a:pt x="3458988" y="4138456"/>
                  <a:pt x="3472410" y="4120101"/>
                </a:cubicBezTo>
                <a:cubicBezTo>
                  <a:pt x="3475508" y="4138456"/>
                  <a:pt x="3485030" y="4147634"/>
                  <a:pt x="3500976" y="4147634"/>
                </a:cubicBezTo>
                <a:cubicBezTo>
                  <a:pt x="3517496" y="4147634"/>
                  <a:pt x="3527246" y="4139260"/>
                  <a:pt x="3530230" y="4122510"/>
                </a:cubicBezTo>
                <a:lnTo>
                  <a:pt x="3526100" y="4122510"/>
                </a:lnTo>
                <a:cubicBezTo>
                  <a:pt x="3522200" y="4128131"/>
                  <a:pt x="3518184" y="4130942"/>
                  <a:pt x="3514054" y="4130942"/>
                </a:cubicBezTo>
                <a:cubicBezTo>
                  <a:pt x="3511300" y="4130942"/>
                  <a:pt x="3509264" y="4129795"/>
                  <a:pt x="3507944" y="4127500"/>
                </a:cubicBezTo>
                <a:cubicBezTo>
                  <a:pt x="3506626" y="4125206"/>
                  <a:pt x="3505966" y="4119413"/>
                  <a:pt x="3505966" y="4110120"/>
                </a:cubicBezTo>
                <a:lnTo>
                  <a:pt x="3505966" y="4046794"/>
                </a:lnTo>
                <a:cubicBezTo>
                  <a:pt x="3505966" y="4037157"/>
                  <a:pt x="3505134" y="4029700"/>
                  <a:pt x="3503472" y="4024423"/>
                </a:cubicBezTo>
                <a:cubicBezTo>
                  <a:pt x="3501808" y="4019146"/>
                  <a:pt x="3497420" y="4014729"/>
                  <a:pt x="3490306" y="4011173"/>
                </a:cubicBezTo>
                <a:cubicBezTo>
                  <a:pt x="3483194" y="4007616"/>
                  <a:pt x="3471952" y="4005838"/>
                  <a:pt x="3456578" y="4005838"/>
                </a:cubicBezTo>
                <a:close/>
                <a:moveTo>
                  <a:pt x="2885078" y="4005838"/>
                </a:moveTo>
                <a:cubicBezTo>
                  <a:pt x="2865920" y="4005838"/>
                  <a:pt x="2850978" y="4008964"/>
                  <a:pt x="2840252" y="4015217"/>
                </a:cubicBezTo>
                <a:cubicBezTo>
                  <a:pt x="2829524" y="4021469"/>
                  <a:pt x="2824162" y="4029184"/>
                  <a:pt x="2824162" y="4038362"/>
                </a:cubicBezTo>
                <a:cubicBezTo>
                  <a:pt x="2824162" y="4042606"/>
                  <a:pt x="2825538" y="4046306"/>
                  <a:pt x="2828292" y="4049461"/>
                </a:cubicBezTo>
                <a:cubicBezTo>
                  <a:pt x="2831044" y="4052616"/>
                  <a:pt x="2834944" y="4054193"/>
                  <a:pt x="2839992" y="4054193"/>
                </a:cubicBezTo>
                <a:cubicBezTo>
                  <a:pt x="2843894" y="4054193"/>
                  <a:pt x="2847392" y="4052960"/>
                  <a:pt x="2850490" y="4050494"/>
                </a:cubicBezTo>
                <a:cubicBezTo>
                  <a:pt x="2853588" y="4048027"/>
                  <a:pt x="2855136" y="4044442"/>
                  <a:pt x="2855136" y="4039738"/>
                </a:cubicBezTo>
                <a:cubicBezTo>
                  <a:pt x="2855136" y="4036412"/>
                  <a:pt x="2854362" y="4033515"/>
                  <a:pt x="2852812" y="4031048"/>
                </a:cubicBezTo>
                <a:cubicBezTo>
                  <a:pt x="2851264" y="4028582"/>
                  <a:pt x="2850490" y="4026316"/>
                  <a:pt x="2850490" y="4024251"/>
                </a:cubicBezTo>
                <a:cubicBezTo>
                  <a:pt x="2850490" y="4017138"/>
                  <a:pt x="2859782" y="4013582"/>
                  <a:pt x="2878368" y="4013582"/>
                </a:cubicBezTo>
                <a:cubicBezTo>
                  <a:pt x="2888692" y="4013582"/>
                  <a:pt x="2895030" y="4015819"/>
                  <a:pt x="2897382" y="4020293"/>
                </a:cubicBezTo>
                <a:cubicBezTo>
                  <a:pt x="2899734" y="4024767"/>
                  <a:pt x="2900910" y="4034174"/>
                  <a:pt x="2900910" y="4048515"/>
                </a:cubicBezTo>
                <a:lnTo>
                  <a:pt x="2900910" y="4066067"/>
                </a:lnTo>
                <a:cubicBezTo>
                  <a:pt x="2843320" y="4068820"/>
                  <a:pt x="2814524" y="4084824"/>
                  <a:pt x="2814524" y="4114078"/>
                </a:cubicBezTo>
                <a:cubicBezTo>
                  <a:pt x="2814524" y="4123485"/>
                  <a:pt x="2818080" y="4131430"/>
                  <a:pt x="2825194" y="4137911"/>
                </a:cubicBezTo>
                <a:cubicBezTo>
                  <a:pt x="2832306" y="4144393"/>
                  <a:pt x="2841828" y="4147634"/>
                  <a:pt x="2853760" y="4147634"/>
                </a:cubicBezTo>
                <a:cubicBezTo>
                  <a:pt x="2871770" y="4147634"/>
                  <a:pt x="2887488" y="4138456"/>
                  <a:pt x="2900910" y="4120101"/>
                </a:cubicBezTo>
                <a:cubicBezTo>
                  <a:pt x="2904008" y="4138456"/>
                  <a:pt x="2913530" y="4147634"/>
                  <a:pt x="2929476" y="4147634"/>
                </a:cubicBezTo>
                <a:cubicBezTo>
                  <a:pt x="2945996" y="4147634"/>
                  <a:pt x="2955748" y="4139260"/>
                  <a:pt x="2958730" y="4122510"/>
                </a:cubicBezTo>
                <a:lnTo>
                  <a:pt x="2954600" y="4122510"/>
                </a:lnTo>
                <a:cubicBezTo>
                  <a:pt x="2950700" y="4128131"/>
                  <a:pt x="2946684" y="4130942"/>
                  <a:pt x="2942554" y="4130942"/>
                </a:cubicBezTo>
                <a:cubicBezTo>
                  <a:pt x="2939800" y="4130942"/>
                  <a:pt x="2937764" y="4129795"/>
                  <a:pt x="2936444" y="4127500"/>
                </a:cubicBezTo>
                <a:cubicBezTo>
                  <a:pt x="2935126" y="4125206"/>
                  <a:pt x="2934466" y="4119413"/>
                  <a:pt x="2934466" y="4110120"/>
                </a:cubicBezTo>
                <a:lnTo>
                  <a:pt x="2934466" y="4046794"/>
                </a:lnTo>
                <a:cubicBezTo>
                  <a:pt x="2934466" y="4037157"/>
                  <a:pt x="2933634" y="4029700"/>
                  <a:pt x="2931972" y="4024423"/>
                </a:cubicBezTo>
                <a:cubicBezTo>
                  <a:pt x="2930308" y="4019146"/>
                  <a:pt x="2925920" y="4014729"/>
                  <a:pt x="2918806" y="4011173"/>
                </a:cubicBezTo>
                <a:cubicBezTo>
                  <a:pt x="2911694" y="4007616"/>
                  <a:pt x="2900452" y="4005838"/>
                  <a:pt x="2885078" y="4005838"/>
                </a:cubicBezTo>
                <a:close/>
                <a:moveTo>
                  <a:pt x="2581432" y="4005838"/>
                </a:moveTo>
                <a:cubicBezTo>
                  <a:pt x="2570878" y="4007330"/>
                  <a:pt x="2556652" y="4008075"/>
                  <a:pt x="2538756" y="4008075"/>
                </a:cubicBezTo>
                <a:lnTo>
                  <a:pt x="2523612" y="4008075"/>
                </a:lnTo>
                <a:lnTo>
                  <a:pt x="2523612" y="4016852"/>
                </a:lnTo>
                <a:lnTo>
                  <a:pt x="2547876" y="4016852"/>
                </a:lnTo>
                <a:lnTo>
                  <a:pt x="2547876" y="4134556"/>
                </a:lnTo>
                <a:lnTo>
                  <a:pt x="2523612" y="4134556"/>
                </a:lnTo>
                <a:lnTo>
                  <a:pt x="2523612" y="4143332"/>
                </a:lnTo>
                <a:lnTo>
                  <a:pt x="2603630" y="4143332"/>
                </a:lnTo>
                <a:lnTo>
                  <a:pt x="2603630" y="4134556"/>
                </a:lnTo>
                <a:lnTo>
                  <a:pt x="2581432" y="4134556"/>
                </a:lnTo>
                <a:lnTo>
                  <a:pt x="2581432" y="4091191"/>
                </a:lnTo>
                <a:cubicBezTo>
                  <a:pt x="2581432" y="4073409"/>
                  <a:pt x="2582320" y="4060446"/>
                  <a:pt x="2584100" y="4052301"/>
                </a:cubicBezTo>
                <a:cubicBezTo>
                  <a:pt x="2585878" y="4044155"/>
                  <a:pt x="2590408" y="4035781"/>
                  <a:pt x="2597694" y="4027176"/>
                </a:cubicBezTo>
                <a:cubicBezTo>
                  <a:pt x="2604978" y="4018572"/>
                  <a:pt x="2613496" y="4014270"/>
                  <a:pt x="2623248" y="4014270"/>
                </a:cubicBezTo>
                <a:cubicBezTo>
                  <a:pt x="2630360" y="4014270"/>
                  <a:pt x="2634864" y="4016737"/>
                  <a:pt x="2636756" y="4021670"/>
                </a:cubicBezTo>
                <a:cubicBezTo>
                  <a:pt x="2638650" y="4026603"/>
                  <a:pt x="2639596" y="4042033"/>
                  <a:pt x="2639596" y="4067960"/>
                </a:cubicBezTo>
                <a:lnTo>
                  <a:pt x="2639596" y="4134556"/>
                </a:lnTo>
                <a:lnTo>
                  <a:pt x="2617224" y="4134556"/>
                </a:lnTo>
                <a:lnTo>
                  <a:pt x="2617224" y="4143332"/>
                </a:lnTo>
                <a:lnTo>
                  <a:pt x="2695178" y="4143332"/>
                </a:lnTo>
                <a:lnTo>
                  <a:pt x="2695178" y="4134556"/>
                </a:lnTo>
                <a:lnTo>
                  <a:pt x="2672980" y="4134556"/>
                </a:lnTo>
                <a:lnTo>
                  <a:pt x="2672980" y="4089814"/>
                </a:lnTo>
                <a:cubicBezTo>
                  <a:pt x="2672980" y="4060446"/>
                  <a:pt x="2677884" y="4040513"/>
                  <a:pt x="2687692" y="4030016"/>
                </a:cubicBezTo>
                <a:cubicBezTo>
                  <a:pt x="2697502" y="4019519"/>
                  <a:pt x="2707052" y="4014270"/>
                  <a:pt x="2716344" y="4014270"/>
                </a:cubicBezTo>
                <a:cubicBezTo>
                  <a:pt x="2723112" y="4014270"/>
                  <a:pt x="2727272" y="4016794"/>
                  <a:pt x="2728820" y="4021842"/>
                </a:cubicBezTo>
                <a:cubicBezTo>
                  <a:pt x="2730370" y="4026890"/>
                  <a:pt x="2731144" y="4036125"/>
                  <a:pt x="2731144" y="4049547"/>
                </a:cubicBezTo>
                <a:lnTo>
                  <a:pt x="2731144" y="4134556"/>
                </a:lnTo>
                <a:lnTo>
                  <a:pt x="2708600" y="4134556"/>
                </a:lnTo>
                <a:lnTo>
                  <a:pt x="2708600" y="4143332"/>
                </a:lnTo>
                <a:lnTo>
                  <a:pt x="2788620" y="4143332"/>
                </a:lnTo>
                <a:lnTo>
                  <a:pt x="2788620" y="4134556"/>
                </a:lnTo>
                <a:lnTo>
                  <a:pt x="2764700" y="4134556"/>
                </a:lnTo>
                <a:lnTo>
                  <a:pt x="2764700" y="4065035"/>
                </a:lnTo>
                <a:cubicBezTo>
                  <a:pt x="2764700" y="4049432"/>
                  <a:pt x="2763868" y="4038247"/>
                  <a:pt x="2762204" y="4031479"/>
                </a:cubicBezTo>
                <a:cubicBezTo>
                  <a:pt x="2760540" y="4024710"/>
                  <a:pt x="2756182" y="4018744"/>
                  <a:pt x="2749126" y="4013582"/>
                </a:cubicBezTo>
                <a:cubicBezTo>
                  <a:pt x="2742072" y="4008419"/>
                  <a:pt x="2733380" y="4005838"/>
                  <a:pt x="2723056" y="4005838"/>
                </a:cubicBezTo>
                <a:cubicBezTo>
                  <a:pt x="2699882" y="4005838"/>
                  <a:pt x="2683304" y="4017597"/>
                  <a:pt x="2673324" y="4041115"/>
                </a:cubicBezTo>
                <a:lnTo>
                  <a:pt x="2672636" y="4041115"/>
                </a:lnTo>
                <a:cubicBezTo>
                  <a:pt x="2669996" y="4017597"/>
                  <a:pt x="2656000" y="4005838"/>
                  <a:pt x="2630648" y="4005838"/>
                </a:cubicBezTo>
                <a:cubicBezTo>
                  <a:pt x="2607360" y="4005838"/>
                  <a:pt x="2591184" y="4016909"/>
                  <a:pt x="2582120" y="4039050"/>
                </a:cubicBezTo>
                <a:lnTo>
                  <a:pt x="2581432" y="4039050"/>
                </a:lnTo>
                <a:close/>
                <a:moveTo>
                  <a:pt x="1426326" y="4005838"/>
                </a:moveTo>
                <a:cubicBezTo>
                  <a:pt x="1418754" y="4007330"/>
                  <a:pt x="1407740" y="4008075"/>
                  <a:pt x="1393286" y="4008075"/>
                </a:cubicBezTo>
                <a:lnTo>
                  <a:pt x="1365064" y="4008075"/>
                </a:lnTo>
                <a:lnTo>
                  <a:pt x="1365064" y="4016852"/>
                </a:lnTo>
                <a:lnTo>
                  <a:pt x="1392942" y="4016852"/>
                </a:lnTo>
                <a:lnTo>
                  <a:pt x="1392942" y="4134556"/>
                </a:lnTo>
                <a:lnTo>
                  <a:pt x="1365064" y="4134556"/>
                </a:lnTo>
                <a:lnTo>
                  <a:pt x="1365064" y="4143332"/>
                </a:lnTo>
                <a:lnTo>
                  <a:pt x="1454892" y="4143332"/>
                </a:lnTo>
                <a:lnTo>
                  <a:pt x="1454892" y="4134556"/>
                </a:lnTo>
                <a:lnTo>
                  <a:pt x="1426326" y="4134556"/>
                </a:lnTo>
                <a:lnTo>
                  <a:pt x="1426326" y="4081726"/>
                </a:lnTo>
                <a:cubicBezTo>
                  <a:pt x="1426326" y="4060733"/>
                  <a:pt x="1429252" y="4045130"/>
                  <a:pt x="1435102" y="4034920"/>
                </a:cubicBezTo>
                <a:cubicBezTo>
                  <a:pt x="1440952" y="4024710"/>
                  <a:pt x="1445770" y="4019605"/>
                  <a:pt x="1449556" y="4019605"/>
                </a:cubicBezTo>
                <a:cubicBezTo>
                  <a:pt x="1451966" y="4019605"/>
                  <a:pt x="1453170" y="4020924"/>
                  <a:pt x="1453170" y="4023563"/>
                </a:cubicBezTo>
                <a:lnTo>
                  <a:pt x="1452482" y="4030962"/>
                </a:lnTo>
                <a:cubicBezTo>
                  <a:pt x="1452482" y="4040828"/>
                  <a:pt x="1457416" y="4045761"/>
                  <a:pt x="1467282" y="4045761"/>
                </a:cubicBezTo>
                <a:cubicBezTo>
                  <a:pt x="1472674" y="4045761"/>
                  <a:pt x="1477062" y="4044069"/>
                  <a:pt x="1480446" y="4040685"/>
                </a:cubicBezTo>
                <a:cubicBezTo>
                  <a:pt x="1483830" y="4037301"/>
                  <a:pt x="1485522" y="4032855"/>
                  <a:pt x="1485522" y="4027349"/>
                </a:cubicBezTo>
                <a:cubicBezTo>
                  <a:pt x="1485522" y="4021383"/>
                  <a:pt x="1483428" y="4016306"/>
                  <a:pt x="1479240" y="4012119"/>
                </a:cubicBezTo>
                <a:cubicBezTo>
                  <a:pt x="1475054" y="4007932"/>
                  <a:pt x="1469518" y="4005838"/>
                  <a:pt x="1462636" y="4005838"/>
                </a:cubicBezTo>
                <a:cubicBezTo>
                  <a:pt x="1446918" y="4005838"/>
                  <a:pt x="1435044" y="4016679"/>
                  <a:pt x="1427014" y="4038362"/>
                </a:cubicBezTo>
                <a:lnTo>
                  <a:pt x="1426326" y="4038362"/>
                </a:lnTo>
                <a:close/>
                <a:moveTo>
                  <a:pt x="940550" y="4005838"/>
                </a:moveTo>
                <a:cubicBezTo>
                  <a:pt x="932980" y="4007330"/>
                  <a:pt x="921966" y="4008075"/>
                  <a:pt x="907510" y="4008075"/>
                </a:cubicBezTo>
                <a:lnTo>
                  <a:pt x="879290" y="4008075"/>
                </a:lnTo>
                <a:lnTo>
                  <a:pt x="879290" y="4016852"/>
                </a:lnTo>
                <a:lnTo>
                  <a:pt x="907166" y="4016852"/>
                </a:lnTo>
                <a:lnTo>
                  <a:pt x="907166" y="4134556"/>
                </a:lnTo>
                <a:lnTo>
                  <a:pt x="879290" y="4134556"/>
                </a:lnTo>
                <a:lnTo>
                  <a:pt x="879290" y="4143332"/>
                </a:lnTo>
                <a:lnTo>
                  <a:pt x="969116" y="4143332"/>
                </a:lnTo>
                <a:lnTo>
                  <a:pt x="969116" y="4134556"/>
                </a:lnTo>
                <a:lnTo>
                  <a:pt x="940550" y="4134556"/>
                </a:lnTo>
                <a:lnTo>
                  <a:pt x="940550" y="4081726"/>
                </a:lnTo>
                <a:cubicBezTo>
                  <a:pt x="940550" y="4060733"/>
                  <a:pt x="943476" y="4045130"/>
                  <a:pt x="949326" y="4034920"/>
                </a:cubicBezTo>
                <a:cubicBezTo>
                  <a:pt x="955178" y="4024710"/>
                  <a:pt x="959996" y="4019605"/>
                  <a:pt x="963782" y="4019605"/>
                </a:cubicBezTo>
                <a:cubicBezTo>
                  <a:pt x="966190" y="4019605"/>
                  <a:pt x="967396" y="4020924"/>
                  <a:pt x="967396" y="4023563"/>
                </a:cubicBezTo>
                <a:lnTo>
                  <a:pt x="966708" y="4030962"/>
                </a:lnTo>
                <a:cubicBezTo>
                  <a:pt x="966708" y="4040828"/>
                  <a:pt x="971640" y="4045761"/>
                  <a:pt x="981506" y="4045761"/>
                </a:cubicBezTo>
                <a:cubicBezTo>
                  <a:pt x="986898" y="4045761"/>
                  <a:pt x="991286" y="4044069"/>
                  <a:pt x="994670" y="4040685"/>
                </a:cubicBezTo>
                <a:cubicBezTo>
                  <a:pt x="998054" y="4037301"/>
                  <a:pt x="999746" y="4032855"/>
                  <a:pt x="999746" y="4027349"/>
                </a:cubicBezTo>
                <a:cubicBezTo>
                  <a:pt x="999746" y="4021383"/>
                  <a:pt x="997654" y="4016306"/>
                  <a:pt x="993466" y="4012119"/>
                </a:cubicBezTo>
                <a:cubicBezTo>
                  <a:pt x="989278" y="4007932"/>
                  <a:pt x="983744" y="4005838"/>
                  <a:pt x="976860" y="4005838"/>
                </a:cubicBezTo>
                <a:cubicBezTo>
                  <a:pt x="961144" y="4005838"/>
                  <a:pt x="949270" y="4016679"/>
                  <a:pt x="941240" y="4038362"/>
                </a:cubicBezTo>
                <a:lnTo>
                  <a:pt x="940550" y="4038362"/>
                </a:lnTo>
                <a:close/>
                <a:moveTo>
                  <a:pt x="3606518" y="4005494"/>
                </a:moveTo>
                <a:cubicBezTo>
                  <a:pt x="3596194" y="4007215"/>
                  <a:pt x="3585180" y="4008075"/>
                  <a:pt x="3573478" y="4008075"/>
                </a:cubicBezTo>
                <a:lnTo>
                  <a:pt x="3549042" y="4008075"/>
                </a:lnTo>
                <a:lnTo>
                  <a:pt x="3549042" y="4016852"/>
                </a:lnTo>
                <a:lnTo>
                  <a:pt x="3573134" y="4016852"/>
                </a:lnTo>
                <a:lnTo>
                  <a:pt x="3573134" y="4134556"/>
                </a:lnTo>
                <a:lnTo>
                  <a:pt x="3549042" y="4134556"/>
                </a:lnTo>
                <a:lnTo>
                  <a:pt x="3549042" y="4143332"/>
                </a:lnTo>
                <a:lnTo>
                  <a:pt x="3629060" y="4143332"/>
                </a:lnTo>
                <a:lnTo>
                  <a:pt x="3629060" y="4134556"/>
                </a:lnTo>
                <a:lnTo>
                  <a:pt x="3606518" y="4134556"/>
                </a:lnTo>
                <a:close/>
                <a:moveTo>
                  <a:pt x="3035018" y="4005494"/>
                </a:moveTo>
                <a:cubicBezTo>
                  <a:pt x="3024694" y="4007215"/>
                  <a:pt x="3013680" y="4008075"/>
                  <a:pt x="3001978" y="4008075"/>
                </a:cubicBezTo>
                <a:lnTo>
                  <a:pt x="2977542" y="4008075"/>
                </a:lnTo>
                <a:lnTo>
                  <a:pt x="2977542" y="4016852"/>
                </a:lnTo>
                <a:lnTo>
                  <a:pt x="3001634" y="4016852"/>
                </a:lnTo>
                <a:lnTo>
                  <a:pt x="3001634" y="4134556"/>
                </a:lnTo>
                <a:lnTo>
                  <a:pt x="2977542" y="4134556"/>
                </a:lnTo>
                <a:lnTo>
                  <a:pt x="2977542" y="4143332"/>
                </a:lnTo>
                <a:lnTo>
                  <a:pt x="3057560" y="4143332"/>
                </a:lnTo>
                <a:lnTo>
                  <a:pt x="3057560" y="4134556"/>
                </a:lnTo>
                <a:lnTo>
                  <a:pt x="3035018" y="4134556"/>
                </a:lnTo>
                <a:close/>
                <a:moveTo>
                  <a:pt x="5268384" y="4003773"/>
                </a:moveTo>
                <a:cubicBezTo>
                  <a:pt x="5246816" y="4003773"/>
                  <a:pt x="5230124" y="4015532"/>
                  <a:pt x="5218308" y="4039050"/>
                </a:cubicBezTo>
                <a:lnTo>
                  <a:pt x="5217620" y="4039050"/>
                </a:lnTo>
                <a:lnTo>
                  <a:pt x="5217620" y="4005494"/>
                </a:lnTo>
                <a:cubicBezTo>
                  <a:pt x="5205000" y="4007215"/>
                  <a:pt x="5190946" y="4008075"/>
                  <a:pt x="5175460" y="4008075"/>
                </a:cubicBezTo>
                <a:lnTo>
                  <a:pt x="5159800" y="4008075"/>
                </a:lnTo>
                <a:lnTo>
                  <a:pt x="5159800" y="4016852"/>
                </a:lnTo>
                <a:lnTo>
                  <a:pt x="5184236" y="4016852"/>
                </a:lnTo>
                <a:lnTo>
                  <a:pt x="5184236" y="4134556"/>
                </a:lnTo>
                <a:lnTo>
                  <a:pt x="5159800" y="4134556"/>
                </a:lnTo>
                <a:lnTo>
                  <a:pt x="5159800" y="4143332"/>
                </a:lnTo>
                <a:lnTo>
                  <a:pt x="5240162" y="4143332"/>
                </a:lnTo>
                <a:lnTo>
                  <a:pt x="5240162" y="4134556"/>
                </a:lnTo>
                <a:lnTo>
                  <a:pt x="5217620" y="4134556"/>
                </a:lnTo>
                <a:lnTo>
                  <a:pt x="5217620" y="4076736"/>
                </a:lnTo>
                <a:cubicBezTo>
                  <a:pt x="5217620" y="4057463"/>
                  <a:pt x="5222064" y="4042119"/>
                  <a:pt x="5230956" y="4030704"/>
                </a:cubicBezTo>
                <a:cubicBezTo>
                  <a:pt x="5239848" y="4019289"/>
                  <a:pt x="5249856" y="4013582"/>
                  <a:pt x="5260984" y="4013582"/>
                </a:cubicBezTo>
                <a:cubicBezTo>
                  <a:pt x="5267982" y="4013582"/>
                  <a:pt x="5272314" y="4016106"/>
                  <a:pt x="5273976" y="4021154"/>
                </a:cubicBezTo>
                <a:cubicBezTo>
                  <a:pt x="5275640" y="4026201"/>
                  <a:pt x="5276472" y="4035322"/>
                  <a:pt x="5276472" y="4048515"/>
                </a:cubicBezTo>
                <a:lnTo>
                  <a:pt x="5276472" y="4134556"/>
                </a:lnTo>
                <a:lnTo>
                  <a:pt x="5253584" y="4134556"/>
                </a:lnTo>
                <a:lnTo>
                  <a:pt x="5253584" y="4143332"/>
                </a:lnTo>
                <a:lnTo>
                  <a:pt x="5336872" y="4143332"/>
                </a:lnTo>
                <a:lnTo>
                  <a:pt x="5336872" y="4134556"/>
                </a:lnTo>
                <a:lnTo>
                  <a:pt x="5310028" y="4134556"/>
                </a:lnTo>
                <a:lnTo>
                  <a:pt x="5310028" y="4062281"/>
                </a:lnTo>
                <a:cubicBezTo>
                  <a:pt x="5310028" y="4047597"/>
                  <a:pt x="5308852" y="4036756"/>
                  <a:pt x="5306500" y="4029758"/>
                </a:cubicBezTo>
                <a:cubicBezTo>
                  <a:pt x="5304148" y="4022760"/>
                  <a:pt x="5299732" y="4016679"/>
                  <a:pt x="5293250" y="4011517"/>
                </a:cubicBezTo>
                <a:cubicBezTo>
                  <a:pt x="5286768" y="4006354"/>
                  <a:pt x="5278480" y="4003773"/>
                  <a:pt x="5268384" y="4003773"/>
                </a:cubicBezTo>
                <a:close/>
                <a:moveTo>
                  <a:pt x="4550232" y="4003773"/>
                </a:moveTo>
                <a:cubicBezTo>
                  <a:pt x="4529812" y="4003773"/>
                  <a:pt x="4512718" y="4011058"/>
                  <a:pt x="4498952" y="4025628"/>
                </a:cubicBezTo>
                <a:cubicBezTo>
                  <a:pt x="4485186" y="4040197"/>
                  <a:pt x="4478302" y="4057119"/>
                  <a:pt x="4478302" y="4076392"/>
                </a:cubicBezTo>
                <a:cubicBezTo>
                  <a:pt x="4478302" y="4095092"/>
                  <a:pt x="4485014" y="4111640"/>
                  <a:pt x="4498436" y="4126038"/>
                </a:cubicBezTo>
                <a:cubicBezTo>
                  <a:pt x="4511858" y="4140435"/>
                  <a:pt x="4528264" y="4147634"/>
                  <a:pt x="4547652" y="4147634"/>
                </a:cubicBezTo>
                <a:cubicBezTo>
                  <a:pt x="4561876" y="4147634"/>
                  <a:pt x="4574038" y="4143275"/>
                  <a:pt x="4584132" y="4134556"/>
                </a:cubicBezTo>
                <a:cubicBezTo>
                  <a:pt x="4594228" y="4125837"/>
                  <a:pt x="4600996" y="4113160"/>
                  <a:pt x="4604438" y="4096526"/>
                </a:cubicBezTo>
                <a:lnTo>
                  <a:pt x="4597040" y="4096526"/>
                </a:lnTo>
                <a:cubicBezTo>
                  <a:pt x="4587862" y="4125435"/>
                  <a:pt x="4571916" y="4139890"/>
                  <a:pt x="4549200" y="4139890"/>
                </a:cubicBezTo>
                <a:cubicBezTo>
                  <a:pt x="4538416" y="4139890"/>
                  <a:pt x="4530672" y="4137051"/>
                  <a:pt x="4525968" y="4131372"/>
                </a:cubicBezTo>
                <a:cubicBezTo>
                  <a:pt x="4521266" y="4125694"/>
                  <a:pt x="4518368" y="4117893"/>
                  <a:pt x="4517280" y="4107969"/>
                </a:cubicBezTo>
                <a:cubicBezTo>
                  <a:pt x="4516188" y="4098046"/>
                  <a:pt x="4515644" y="4082702"/>
                  <a:pt x="4515644" y="4061937"/>
                </a:cubicBezTo>
                <a:cubicBezTo>
                  <a:pt x="4515644" y="4041172"/>
                  <a:pt x="4518540" y="4027578"/>
                  <a:pt x="4524334" y="4021154"/>
                </a:cubicBezTo>
                <a:cubicBezTo>
                  <a:pt x="4530128" y="4014729"/>
                  <a:pt x="4538990" y="4011517"/>
                  <a:pt x="4550920" y="4011517"/>
                </a:cubicBezTo>
                <a:cubicBezTo>
                  <a:pt x="4557690" y="4011517"/>
                  <a:pt x="4563196" y="4012693"/>
                  <a:pt x="4567440" y="4015045"/>
                </a:cubicBezTo>
                <a:cubicBezTo>
                  <a:pt x="4571686" y="4017396"/>
                  <a:pt x="4573808" y="4020121"/>
                  <a:pt x="4573808" y="4023219"/>
                </a:cubicBezTo>
                <a:cubicBezTo>
                  <a:pt x="4573808" y="4024480"/>
                  <a:pt x="4572402" y="4026832"/>
                  <a:pt x="4569592" y="4030274"/>
                </a:cubicBezTo>
                <a:cubicBezTo>
                  <a:pt x="4566782" y="4033716"/>
                  <a:pt x="4565376" y="4037215"/>
                  <a:pt x="4565376" y="4040771"/>
                </a:cubicBezTo>
                <a:cubicBezTo>
                  <a:pt x="4565376" y="4045819"/>
                  <a:pt x="4567010" y="4049891"/>
                  <a:pt x="4570280" y="4052989"/>
                </a:cubicBezTo>
                <a:cubicBezTo>
                  <a:pt x="4573550" y="4056086"/>
                  <a:pt x="4577652" y="4057635"/>
                  <a:pt x="4582584" y="4057635"/>
                </a:cubicBezTo>
                <a:cubicBezTo>
                  <a:pt x="4587632" y="4057635"/>
                  <a:pt x="4591734" y="4055799"/>
                  <a:pt x="4594888" y="4052128"/>
                </a:cubicBezTo>
                <a:cubicBezTo>
                  <a:pt x="4598044" y="4048457"/>
                  <a:pt x="4599620" y="4044327"/>
                  <a:pt x="4599620" y="4039738"/>
                </a:cubicBezTo>
                <a:cubicBezTo>
                  <a:pt x="4599620" y="4030561"/>
                  <a:pt x="4595032" y="4022272"/>
                  <a:pt x="4585854" y="4014873"/>
                </a:cubicBezTo>
                <a:cubicBezTo>
                  <a:pt x="4576676" y="4007473"/>
                  <a:pt x="4564802" y="4003773"/>
                  <a:pt x="4550232" y="4003773"/>
                </a:cubicBezTo>
                <a:close/>
                <a:moveTo>
                  <a:pt x="4112082" y="4003773"/>
                </a:moveTo>
                <a:cubicBezTo>
                  <a:pt x="4091892" y="4003773"/>
                  <a:pt x="4074970" y="4010743"/>
                  <a:pt x="4061318" y="4024681"/>
                </a:cubicBezTo>
                <a:cubicBezTo>
                  <a:pt x="4047666" y="4038620"/>
                  <a:pt x="4040840" y="4055513"/>
                  <a:pt x="4040840" y="4075360"/>
                </a:cubicBezTo>
                <a:cubicBezTo>
                  <a:pt x="4040840" y="4095665"/>
                  <a:pt x="4047780" y="4112787"/>
                  <a:pt x="4061662" y="4126726"/>
                </a:cubicBezTo>
                <a:cubicBezTo>
                  <a:pt x="4075544" y="4140665"/>
                  <a:pt x="4092006" y="4147634"/>
                  <a:pt x="4111050" y="4147634"/>
                </a:cubicBezTo>
                <a:cubicBezTo>
                  <a:pt x="4130438" y="4147634"/>
                  <a:pt x="4147244" y="4140493"/>
                  <a:pt x="4161470" y="4126210"/>
                </a:cubicBezTo>
                <a:cubicBezTo>
                  <a:pt x="4175696" y="4111927"/>
                  <a:pt x="4182808" y="4094518"/>
                  <a:pt x="4182808" y="4073983"/>
                </a:cubicBezTo>
                <a:cubicBezTo>
                  <a:pt x="4182808" y="4053907"/>
                  <a:pt x="4175954" y="4037186"/>
                  <a:pt x="4162244" y="4023821"/>
                </a:cubicBezTo>
                <a:cubicBezTo>
                  <a:pt x="4148536" y="4010456"/>
                  <a:pt x="4131814" y="4003773"/>
                  <a:pt x="4112082" y="4003773"/>
                </a:cubicBezTo>
                <a:close/>
                <a:moveTo>
                  <a:pt x="3191934" y="4003773"/>
                </a:moveTo>
                <a:cubicBezTo>
                  <a:pt x="3170366" y="4003773"/>
                  <a:pt x="3153674" y="4015532"/>
                  <a:pt x="3141858" y="4039050"/>
                </a:cubicBezTo>
                <a:lnTo>
                  <a:pt x="3141170" y="4039050"/>
                </a:lnTo>
                <a:lnTo>
                  <a:pt x="3141170" y="4005494"/>
                </a:lnTo>
                <a:cubicBezTo>
                  <a:pt x="3128550" y="4007215"/>
                  <a:pt x="3114496" y="4008075"/>
                  <a:pt x="3099010" y="4008075"/>
                </a:cubicBezTo>
                <a:lnTo>
                  <a:pt x="3083350" y="4008075"/>
                </a:lnTo>
                <a:lnTo>
                  <a:pt x="3083350" y="4016852"/>
                </a:lnTo>
                <a:lnTo>
                  <a:pt x="3107786" y="4016852"/>
                </a:lnTo>
                <a:lnTo>
                  <a:pt x="3107786" y="4134556"/>
                </a:lnTo>
                <a:lnTo>
                  <a:pt x="3083350" y="4134556"/>
                </a:lnTo>
                <a:lnTo>
                  <a:pt x="3083350" y="4143332"/>
                </a:lnTo>
                <a:lnTo>
                  <a:pt x="3163712" y="4143332"/>
                </a:lnTo>
                <a:lnTo>
                  <a:pt x="3163712" y="4134556"/>
                </a:lnTo>
                <a:lnTo>
                  <a:pt x="3141170" y="4134556"/>
                </a:lnTo>
                <a:lnTo>
                  <a:pt x="3141170" y="4076736"/>
                </a:lnTo>
                <a:cubicBezTo>
                  <a:pt x="3141170" y="4057463"/>
                  <a:pt x="3145616" y="4042119"/>
                  <a:pt x="3154506" y="4030704"/>
                </a:cubicBezTo>
                <a:cubicBezTo>
                  <a:pt x="3163398" y="4019289"/>
                  <a:pt x="3173406" y="4013582"/>
                  <a:pt x="3184534" y="4013582"/>
                </a:cubicBezTo>
                <a:cubicBezTo>
                  <a:pt x="3191532" y="4013582"/>
                  <a:pt x="3195864" y="4016106"/>
                  <a:pt x="3197526" y="4021154"/>
                </a:cubicBezTo>
                <a:cubicBezTo>
                  <a:pt x="3199190" y="4026201"/>
                  <a:pt x="3200022" y="4035322"/>
                  <a:pt x="3200022" y="4048515"/>
                </a:cubicBezTo>
                <a:lnTo>
                  <a:pt x="3200022" y="4134556"/>
                </a:lnTo>
                <a:lnTo>
                  <a:pt x="3177136" y="4134556"/>
                </a:lnTo>
                <a:lnTo>
                  <a:pt x="3177136" y="4143332"/>
                </a:lnTo>
                <a:lnTo>
                  <a:pt x="3260424" y="4143332"/>
                </a:lnTo>
                <a:lnTo>
                  <a:pt x="3260424" y="4134556"/>
                </a:lnTo>
                <a:lnTo>
                  <a:pt x="3233578" y="4134556"/>
                </a:lnTo>
                <a:lnTo>
                  <a:pt x="3233578" y="4062281"/>
                </a:lnTo>
                <a:cubicBezTo>
                  <a:pt x="3233578" y="4047597"/>
                  <a:pt x="3232402" y="4036756"/>
                  <a:pt x="3230050" y="4029758"/>
                </a:cubicBezTo>
                <a:cubicBezTo>
                  <a:pt x="3227698" y="4022760"/>
                  <a:pt x="3223282" y="4016679"/>
                  <a:pt x="3216800" y="4011517"/>
                </a:cubicBezTo>
                <a:cubicBezTo>
                  <a:pt x="3210318" y="4006354"/>
                  <a:pt x="3202030" y="4003773"/>
                  <a:pt x="3191934" y="4003773"/>
                </a:cubicBezTo>
                <a:close/>
                <a:moveTo>
                  <a:pt x="2333722" y="4003773"/>
                </a:moveTo>
                <a:cubicBezTo>
                  <a:pt x="2316054" y="4003773"/>
                  <a:pt x="2300538" y="4010657"/>
                  <a:pt x="2287174" y="4024423"/>
                </a:cubicBezTo>
                <a:cubicBezTo>
                  <a:pt x="2273808" y="4038190"/>
                  <a:pt x="2267126" y="4055168"/>
                  <a:pt x="2267126" y="4075360"/>
                </a:cubicBezTo>
                <a:cubicBezTo>
                  <a:pt x="2267126" y="4096124"/>
                  <a:pt x="2273952" y="4113361"/>
                  <a:pt x="2287604" y="4127070"/>
                </a:cubicBezTo>
                <a:cubicBezTo>
                  <a:pt x="2301256" y="4140780"/>
                  <a:pt x="2317316" y="4147634"/>
                  <a:pt x="2335786" y="4147634"/>
                </a:cubicBezTo>
                <a:cubicBezTo>
                  <a:pt x="2348750" y="4147634"/>
                  <a:pt x="2360508" y="4143562"/>
                  <a:pt x="2371064" y="4135416"/>
                </a:cubicBezTo>
                <a:cubicBezTo>
                  <a:pt x="2381618" y="4127271"/>
                  <a:pt x="2388788" y="4114652"/>
                  <a:pt x="2392574" y="4097558"/>
                </a:cubicBezTo>
                <a:lnTo>
                  <a:pt x="2385174" y="4097558"/>
                </a:lnTo>
                <a:cubicBezTo>
                  <a:pt x="2376570" y="4125780"/>
                  <a:pt x="2360108" y="4139890"/>
                  <a:pt x="2335786" y="4139890"/>
                </a:cubicBezTo>
                <a:cubicBezTo>
                  <a:pt x="2323970" y="4139890"/>
                  <a:pt x="2315768" y="4135961"/>
                  <a:pt x="2311178" y="4128103"/>
                </a:cubicBezTo>
                <a:cubicBezTo>
                  <a:pt x="2306590" y="4120244"/>
                  <a:pt x="2304696" y="4099336"/>
                  <a:pt x="2305500" y="4065379"/>
                </a:cubicBezTo>
                <a:lnTo>
                  <a:pt x="2392574" y="4065379"/>
                </a:lnTo>
                <a:cubicBezTo>
                  <a:pt x="2391770" y="4046106"/>
                  <a:pt x="2385604" y="4031020"/>
                  <a:pt x="2374074" y="4020121"/>
                </a:cubicBezTo>
                <a:cubicBezTo>
                  <a:pt x="2362546" y="4009222"/>
                  <a:pt x="2349094" y="4003773"/>
                  <a:pt x="2333722" y="4003773"/>
                </a:cubicBezTo>
                <a:close/>
                <a:moveTo>
                  <a:pt x="1553652" y="4003773"/>
                </a:moveTo>
                <a:cubicBezTo>
                  <a:pt x="1541148" y="4003773"/>
                  <a:pt x="1530564" y="4007760"/>
                  <a:pt x="1521904" y="4015733"/>
                </a:cubicBezTo>
                <a:cubicBezTo>
                  <a:pt x="1513242" y="4023706"/>
                  <a:pt x="1508912" y="4033601"/>
                  <a:pt x="1508912" y="4045417"/>
                </a:cubicBezTo>
                <a:cubicBezTo>
                  <a:pt x="1508912" y="4069394"/>
                  <a:pt x="1525030" y="4083734"/>
                  <a:pt x="1557266" y="4088438"/>
                </a:cubicBezTo>
                <a:cubicBezTo>
                  <a:pt x="1576196" y="4091191"/>
                  <a:pt x="1587812" y="4094174"/>
                  <a:pt x="1592114" y="4097386"/>
                </a:cubicBezTo>
                <a:cubicBezTo>
                  <a:pt x="1596416" y="4100598"/>
                  <a:pt x="1598566" y="4105359"/>
                  <a:pt x="1598566" y="4111669"/>
                </a:cubicBezTo>
                <a:cubicBezTo>
                  <a:pt x="1598566" y="4119240"/>
                  <a:pt x="1594952" y="4125837"/>
                  <a:pt x="1587726" y="4131458"/>
                </a:cubicBezTo>
                <a:cubicBezTo>
                  <a:pt x="1580498" y="4137080"/>
                  <a:pt x="1572468" y="4139890"/>
                  <a:pt x="1563634" y="4139890"/>
                </a:cubicBezTo>
                <a:cubicBezTo>
                  <a:pt x="1540344" y="4139890"/>
                  <a:pt x="1523768" y="4123657"/>
                  <a:pt x="1513902" y="4091191"/>
                </a:cubicBezTo>
                <a:lnTo>
                  <a:pt x="1507878" y="4091191"/>
                </a:lnTo>
                <a:lnTo>
                  <a:pt x="1507878" y="4141955"/>
                </a:lnTo>
                <a:lnTo>
                  <a:pt x="1513902" y="4141955"/>
                </a:lnTo>
                <a:lnTo>
                  <a:pt x="1525948" y="4131630"/>
                </a:lnTo>
                <a:cubicBezTo>
                  <a:pt x="1538108" y="4142300"/>
                  <a:pt x="1550670" y="4147634"/>
                  <a:pt x="1563634" y="4147634"/>
                </a:cubicBezTo>
                <a:cubicBezTo>
                  <a:pt x="1576826" y="4147634"/>
                  <a:pt x="1587868" y="4143160"/>
                  <a:pt x="1596760" y="4134212"/>
                </a:cubicBezTo>
                <a:cubicBezTo>
                  <a:pt x="1605650" y="4125263"/>
                  <a:pt x="1610096" y="4114078"/>
                  <a:pt x="1610096" y="4100656"/>
                </a:cubicBezTo>
                <a:cubicBezTo>
                  <a:pt x="1610096" y="4073696"/>
                  <a:pt x="1592944" y="4058094"/>
                  <a:pt x="1558644" y="4053849"/>
                </a:cubicBezTo>
                <a:cubicBezTo>
                  <a:pt x="1543040" y="4051784"/>
                  <a:pt x="1533146" y="4049289"/>
                  <a:pt x="1528958" y="4046364"/>
                </a:cubicBezTo>
                <a:cubicBezTo>
                  <a:pt x="1524772" y="4043438"/>
                  <a:pt x="1522678" y="4039452"/>
                  <a:pt x="1522678" y="4034404"/>
                </a:cubicBezTo>
                <a:cubicBezTo>
                  <a:pt x="1522678" y="4028438"/>
                  <a:pt x="1525632" y="4023133"/>
                  <a:pt x="1531540" y="4018486"/>
                </a:cubicBezTo>
                <a:cubicBezTo>
                  <a:pt x="1537448" y="4013840"/>
                  <a:pt x="1544820" y="4011517"/>
                  <a:pt x="1553652" y="4011517"/>
                </a:cubicBezTo>
                <a:cubicBezTo>
                  <a:pt x="1574074" y="4011517"/>
                  <a:pt x="1586922" y="4022702"/>
                  <a:pt x="1592200" y="4045073"/>
                </a:cubicBezTo>
                <a:lnTo>
                  <a:pt x="1599254" y="4045073"/>
                </a:lnTo>
                <a:lnTo>
                  <a:pt x="1599254" y="4006527"/>
                </a:lnTo>
                <a:lnTo>
                  <a:pt x="1593920" y="4006527"/>
                </a:lnTo>
                <a:cubicBezTo>
                  <a:pt x="1591510" y="4011001"/>
                  <a:pt x="1589160" y="4014442"/>
                  <a:pt x="1586864" y="4016852"/>
                </a:cubicBezTo>
                <a:cubicBezTo>
                  <a:pt x="1577916" y="4008133"/>
                  <a:pt x="1566846" y="4003773"/>
                  <a:pt x="1553652" y="4003773"/>
                </a:cubicBezTo>
                <a:close/>
                <a:moveTo>
                  <a:pt x="1285972" y="4003773"/>
                </a:moveTo>
                <a:cubicBezTo>
                  <a:pt x="1268304" y="4003773"/>
                  <a:pt x="1252788" y="4010657"/>
                  <a:pt x="1239424" y="4024423"/>
                </a:cubicBezTo>
                <a:cubicBezTo>
                  <a:pt x="1226058" y="4038190"/>
                  <a:pt x="1219376" y="4055168"/>
                  <a:pt x="1219376" y="4075360"/>
                </a:cubicBezTo>
                <a:cubicBezTo>
                  <a:pt x="1219376" y="4096124"/>
                  <a:pt x="1226202" y="4113361"/>
                  <a:pt x="1239854" y="4127070"/>
                </a:cubicBezTo>
                <a:cubicBezTo>
                  <a:pt x="1253506" y="4140780"/>
                  <a:pt x="1269566" y="4147634"/>
                  <a:pt x="1288036" y="4147634"/>
                </a:cubicBezTo>
                <a:cubicBezTo>
                  <a:pt x="1301000" y="4147634"/>
                  <a:pt x="1312758" y="4143562"/>
                  <a:pt x="1323314" y="4135416"/>
                </a:cubicBezTo>
                <a:cubicBezTo>
                  <a:pt x="1333868" y="4127271"/>
                  <a:pt x="1341038" y="4114652"/>
                  <a:pt x="1344824" y="4097558"/>
                </a:cubicBezTo>
                <a:lnTo>
                  <a:pt x="1337424" y="4097558"/>
                </a:lnTo>
                <a:cubicBezTo>
                  <a:pt x="1328820" y="4125780"/>
                  <a:pt x="1312358" y="4139890"/>
                  <a:pt x="1288036" y="4139890"/>
                </a:cubicBezTo>
                <a:cubicBezTo>
                  <a:pt x="1276220" y="4139890"/>
                  <a:pt x="1268018" y="4135961"/>
                  <a:pt x="1263428" y="4128103"/>
                </a:cubicBezTo>
                <a:cubicBezTo>
                  <a:pt x="1258840" y="4120244"/>
                  <a:pt x="1256946" y="4099336"/>
                  <a:pt x="1257750" y="4065379"/>
                </a:cubicBezTo>
                <a:lnTo>
                  <a:pt x="1344824" y="4065379"/>
                </a:lnTo>
                <a:cubicBezTo>
                  <a:pt x="1344020" y="4046106"/>
                  <a:pt x="1337854" y="4031020"/>
                  <a:pt x="1326324" y="4020121"/>
                </a:cubicBezTo>
                <a:cubicBezTo>
                  <a:pt x="1314796" y="4009222"/>
                  <a:pt x="1301344" y="4003773"/>
                  <a:pt x="1285972" y="4003773"/>
                </a:cubicBezTo>
                <a:close/>
                <a:moveTo>
                  <a:pt x="1134534" y="4003773"/>
                </a:moveTo>
                <a:cubicBezTo>
                  <a:pt x="1112966" y="4003773"/>
                  <a:pt x="1096274" y="4015532"/>
                  <a:pt x="1084458" y="4039050"/>
                </a:cubicBezTo>
                <a:lnTo>
                  <a:pt x="1083770" y="4039050"/>
                </a:lnTo>
                <a:lnTo>
                  <a:pt x="1083770" y="4005494"/>
                </a:lnTo>
                <a:cubicBezTo>
                  <a:pt x="1071150" y="4007215"/>
                  <a:pt x="1057096" y="4008075"/>
                  <a:pt x="1041610" y="4008075"/>
                </a:cubicBezTo>
                <a:lnTo>
                  <a:pt x="1025950" y="4008075"/>
                </a:lnTo>
                <a:lnTo>
                  <a:pt x="1025950" y="4016852"/>
                </a:lnTo>
                <a:lnTo>
                  <a:pt x="1050386" y="4016852"/>
                </a:lnTo>
                <a:lnTo>
                  <a:pt x="1050386" y="4134556"/>
                </a:lnTo>
                <a:lnTo>
                  <a:pt x="1025950" y="4134556"/>
                </a:lnTo>
                <a:lnTo>
                  <a:pt x="1025950" y="4143332"/>
                </a:lnTo>
                <a:lnTo>
                  <a:pt x="1106312" y="4143332"/>
                </a:lnTo>
                <a:lnTo>
                  <a:pt x="1106312" y="4134556"/>
                </a:lnTo>
                <a:lnTo>
                  <a:pt x="1083770" y="4134556"/>
                </a:lnTo>
                <a:lnTo>
                  <a:pt x="1083770" y="4076736"/>
                </a:lnTo>
                <a:cubicBezTo>
                  <a:pt x="1083770" y="4057463"/>
                  <a:pt x="1088216" y="4042119"/>
                  <a:pt x="1097106" y="4030704"/>
                </a:cubicBezTo>
                <a:cubicBezTo>
                  <a:pt x="1105998" y="4019289"/>
                  <a:pt x="1116006" y="4013582"/>
                  <a:pt x="1127134" y="4013582"/>
                </a:cubicBezTo>
                <a:cubicBezTo>
                  <a:pt x="1134132" y="4013582"/>
                  <a:pt x="1138464" y="4016106"/>
                  <a:pt x="1140126" y="4021154"/>
                </a:cubicBezTo>
                <a:cubicBezTo>
                  <a:pt x="1141790" y="4026201"/>
                  <a:pt x="1142622" y="4035322"/>
                  <a:pt x="1142622" y="4048515"/>
                </a:cubicBezTo>
                <a:lnTo>
                  <a:pt x="1142622" y="4134556"/>
                </a:lnTo>
                <a:lnTo>
                  <a:pt x="1119736" y="4134556"/>
                </a:lnTo>
                <a:lnTo>
                  <a:pt x="1119736" y="4143332"/>
                </a:lnTo>
                <a:lnTo>
                  <a:pt x="1203022" y="4143332"/>
                </a:lnTo>
                <a:lnTo>
                  <a:pt x="1203022" y="4134556"/>
                </a:lnTo>
                <a:lnTo>
                  <a:pt x="1176178" y="4134556"/>
                </a:lnTo>
                <a:lnTo>
                  <a:pt x="1176178" y="4062281"/>
                </a:lnTo>
                <a:cubicBezTo>
                  <a:pt x="1176178" y="4047597"/>
                  <a:pt x="1175002" y="4036756"/>
                  <a:pt x="1172650" y="4029758"/>
                </a:cubicBezTo>
                <a:cubicBezTo>
                  <a:pt x="1170298" y="4022760"/>
                  <a:pt x="1165882" y="4016679"/>
                  <a:pt x="1159400" y="4011517"/>
                </a:cubicBezTo>
                <a:cubicBezTo>
                  <a:pt x="1152918" y="4006354"/>
                  <a:pt x="1144630" y="4003773"/>
                  <a:pt x="1134534" y="4003773"/>
                </a:cubicBezTo>
                <a:close/>
                <a:moveTo>
                  <a:pt x="425908" y="4003773"/>
                </a:moveTo>
                <a:cubicBezTo>
                  <a:pt x="405488" y="4003773"/>
                  <a:pt x="388394" y="4011058"/>
                  <a:pt x="374628" y="4025628"/>
                </a:cubicBezTo>
                <a:cubicBezTo>
                  <a:pt x="360860" y="4040197"/>
                  <a:pt x="353978" y="4057119"/>
                  <a:pt x="353978" y="4076392"/>
                </a:cubicBezTo>
                <a:cubicBezTo>
                  <a:pt x="353978" y="4095092"/>
                  <a:pt x="360688" y="4111640"/>
                  <a:pt x="374110" y="4126038"/>
                </a:cubicBezTo>
                <a:cubicBezTo>
                  <a:pt x="387534" y="4140435"/>
                  <a:pt x="403938" y="4147634"/>
                  <a:pt x="423326" y="4147634"/>
                </a:cubicBezTo>
                <a:cubicBezTo>
                  <a:pt x="437552" y="4147634"/>
                  <a:pt x="449712" y="4143275"/>
                  <a:pt x="459808" y="4134556"/>
                </a:cubicBezTo>
                <a:cubicBezTo>
                  <a:pt x="469904" y="4125837"/>
                  <a:pt x="476672" y="4113160"/>
                  <a:pt x="480114" y="4096526"/>
                </a:cubicBezTo>
                <a:lnTo>
                  <a:pt x="472714" y="4096526"/>
                </a:lnTo>
                <a:cubicBezTo>
                  <a:pt x="463536" y="4125435"/>
                  <a:pt x="447590" y="4139890"/>
                  <a:pt x="424876" y="4139890"/>
                </a:cubicBezTo>
                <a:cubicBezTo>
                  <a:pt x="414092" y="4139890"/>
                  <a:pt x="406348" y="4137051"/>
                  <a:pt x="401644" y="4131372"/>
                </a:cubicBezTo>
                <a:cubicBezTo>
                  <a:pt x="396940" y="4125694"/>
                  <a:pt x="394044" y="4117893"/>
                  <a:pt x="392954" y="4107969"/>
                </a:cubicBezTo>
                <a:cubicBezTo>
                  <a:pt x="391864" y="4098046"/>
                  <a:pt x="391320" y="4082702"/>
                  <a:pt x="391320" y="4061937"/>
                </a:cubicBezTo>
                <a:cubicBezTo>
                  <a:pt x="391320" y="4041172"/>
                  <a:pt x="394216" y="4027578"/>
                  <a:pt x="400010" y="4021154"/>
                </a:cubicBezTo>
                <a:cubicBezTo>
                  <a:pt x="405802" y="4014729"/>
                  <a:pt x="414664" y="4011517"/>
                  <a:pt x="426596" y="4011517"/>
                </a:cubicBezTo>
                <a:cubicBezTo>
                  <a:pt x="433364" y="4011517"/>
                  <a:pt x="438872" y="4012693"/>
                  <a:pt x="443116" y="4015045"/>
                </a:cubicBezTo>
                <a:cubicBezTo>
                  <a:pt x="447360" y="4017396"/>
                  <a:pt x="449482" y="4020121"/>
                  <a:pt x="449482" y="4023219"/>
                </a:cubicBezTo>
                <a:cubicBezTo>
                  <a:pt x="449482" y="4024480"/>
                  <a:pt x="448078" y="4026832"/>
                  <a:pt x="445266" y="4030274"/>
                </a:cubicBezTo>
                <a:cubicBezTo>
                  <a:pt x="442456" y="4033716"/>
                  <a:pt x="441050" y="4037215"/>
                  <a:pt x="441050" y="4040771"/>
                </a:cubicBezTo>
                <a:cubicBezTo>
                  <a:pt x="441050" y="4045819"/>
                  <a:pt x="442686" y="4049891"/>
                  <a:pt x="445956" y="4052989"/>
                </a:cubicBezTo>
                <a:cubicBezTo>
                  <a:pt x="449224" y="4056086"/>
                  <a:pt x="453326" y="4057635"/>
                  <a:pt x="458260" y="4057635"/>
                </a:cubicBezTo>
                <a:cubicBezTo>
                  <a:pt x="463306" y="4057635"/>
                  <a:pt x="467408" y="4055799"/>
                  <a:pt x="470564" y="4052128"/>
                </a:cubicBezTo>
                <a:cubicBezTo>
                  <a:pt x="473718" y="4048457"/>
                  <a:pt x="475296" y="4044327"/>
                  <a:pt x="475296" y="4039738"/>
                </a:cubicBezTo>
                <a:cubicBezTo>
                  <a:pt x="475296" y="4030561"/>
                  <a:pt x="470706" y="4022272"/>
                  <a:pt x="461528" y="4014873"/>
                </a:cubicBezTo>
                <a:cubicBezTo>
                  <a:pt x="452350" y="4007473"/>
                  <a:pt x="440478" y="4003773"/>
                  <a:pt x="425908" y="4003773"/>
                </a:cubicBezTo>
                <a:close/>
                <a:moveTo>
                  <a:pt x="3590686" y="3920657"/>
                </a:moveTo>
                <a:cubicBezTo>
                  <a:pt x="3585638" y="3920657"/>
                  <a:pt x="3581250" y="3922493"/>
                  <a:pt x="3577522" y="3926164"/>
                </a:cubicBezTo>
                <a:cubicBezTo>
                  <a:pt x="3573794" y="3929835"/>
                  <a:pt x="3571930" y="3934194"/>
                  <a:pt x="3571930" y="3939242"/>
                </a:cubicBezTo>
                <a:cubicBezTo>
                  <a:pt x="3571930" y="3944519"/>
                  <a:pt x="3573764" y="3948965"/>
                  <a:pt x="3577436" y="3952579"/>
                </a:cubicBezTo>
                <a:cubicBezTo>
                  <a:pt x="3581108" y="3956192"/>
                  <a:pt x="3585524" y="3957999"/>
                  <a:pt x="3590686" y="3957999"/>
                </a:cubicBezTo>
                <a:cubicBezTo>
                  <a:pt x="3595848" y="3957999"/>
                  <a:pt x="3600266" y="3956221"/>
                  <a:pt x="3603936" y="3952665"/>
                </a:cubicBezTo>
                <a:cubicBezTo>
                  <a:pt x="3607608" y="3949108"/>
                  <a:pt x="3609444" y="3944634"/>
                  <a:pt x="3609444" y="3939242"/>
                </a:cubicBezTo>
                <a:cubicBezTo>
                  <a:pt x="3609444" y="3934080"/>
                  <a:pt x="3607580" y="3929692"/>
                  <a:pt x="3603852" y="3926078"/>
                </a:cubicBezTo>
                <a:cubicBezTo>
                  <a:pt x="3600122" y="3922464"/>
                  <a:pt x="3595734" y="3920657"/>
                  <a:pt x="3590686" y="3920657"/>
                </a:cubicBezTo>
                <a:close/>
                <a:moveTo>
                  <a:pt x="3019186" y="3920657"/>
                </a:moveTo>
                <a:cubicBezTo>
                  <a:pt x="3014138" y="3920657"/>
                  <a:pt x="3009750" y="3922493"/>
                  <a:pt x="3006022" y="3926164"/>
                </a:cubicBezTo>
                <a:cubicBezTo>
                  <a:pt x="3002294" y="3929835"/>
                  <a:pt x="3000430" y="3934194"/>
                  <a:pt x="3000430" y="3939242"/>
                </a:cubicBezTo>
                <a:cubicBezTo>
                  <a:pt x="3000430" y="3944519"/>
                  <a:pt x="3002264" y="3948965"/>
                  <a:pt x="3005936" y="3952579"/>
                </a:cubicBezTo>
                <a:cubicBezTo>
                  <a:pt x="3009608" y="3956192"/>
                  <a:pt x="3014024" y="3957999"/>
                  <a:pt x="3019186" y="3957999"/>
                </a:cubicBezTo>
                <a:cubicBezTo>
                  <a:pt x="3024348" y="3957999"/>
                  <a:pt x="3028766" y="3956221"/>
                  <a:pt x="3032436" y="3952665"/>
                </a:cubicBezTo>
                <a:cubicBezTo>
                  <a:pt x="3036108" y="3949108"/>
                  <a:pt x="3037944" y="3944634"/>
                  <a:pt x="3037944" y="3939242"/>
                </a:cubicBezTo>
                <a:cubicBezTo>
                  <a:pt x="3037944" y="3934080"/>
                  <a:pt x="3036080" y="3929692"/>
                  <a:pt x="3032352" y="3926078"/>
                </a:cubicBezTo>
                <a:cubicBezTo>
                  <a:pt x="3028622" y="3922464"/>
                  <a:pt x="3024234" y="3920657"/>
                  <a:pt x="3019186" y="3920657"/>
                </a:cubicBezTo>
                <a:close/>
                <a:moveTo>
                  <a:pt x="1850090" y="3912569"/>
                </a:moveTo>
                <a:lnTo>
                  <a:pt x="1844068" y="3991039"/>
                </a:lnTo>
                <a:lnTo>
                  <a:pt x="1852844" y="3991039"/>
                </a:lnTo>
                <a:cubicBezTo>
                  <a:pt x="1858236" y="3964768"/>
                  <a:pt x="1865376" y="3946584"/>
                  <a:pt x="1874268" y="3936489"/>
                </a:cubicBezTo>
                <a:cubicBezTo>
                  <a:pt x="1883160" y="3926394"/>
                  <a:pt x="1894832" y="3921346"/>
                  <a:pt x="1909286" y="3921346"/>
                </a:cubicBezTo>
                <a:lnTo>
                  <a:pt x="1928044" y="3921346"/>
                </a:lnTo>
                <a:lnTo>
                  <a:pt x="1928044" y="4134556"/>
                </a:lnTo>
                <a:lnTo>
                  <a:pt x="1886744" y="4134556"/>
                </a:lnTo>
                <a:lnTo>
                  <a:pt x="1886744" y="4143332"/>
                </a:lnTo>
                <a:lnTo>
                  <a:pt x="2010128" y="4143332"/>
                </a:lnTo>
                <a:lnTo>
                  <a:pt x="2010128" y="4134556"/>
                </a:lnTo>
                <a:lnTo>
                  <a:pt x="1968828" y="4134556"/>
                </a:lnTo>
                <a:lnTo>
                  <a:pt x="1968828" y="3921346"/>
                </a:lnTo>
                <a:lnTo>
                  <a:pt x="1987584" y="3921346"/>
                </a:lnTo>
                <a:cubicBezTo>
                  <a:pt x="2002040" y="3921346"/>
                  <a:pt x="2013712" y="3926394"/>
                  <a:pt x="2022604" y="3936489"/>
                </a:cubicBezTo>
                <a:cubicBezTo>
                  <a:pt x="2031494" y="3946584"/>
                  <a:pt x="2038636" y="3964768"/>
                  <a:pt x="2044028" y="3991039"/>
                </a:cubicBezTo>
                <a:lnTo>
                  <a:pt x="2052804" y="3991039"/>
                </a:lnTo>
                <a:lnTo>
                  <a:pt x="2046780" y="3912569"/>
                </a:lnTo>
                <a:close/>
                <a:moveTo>
                  <a:pt x="4696326" y="3909988"/>
                </a:moveTo>
                <a:cubicBezTo>
                  <a:pt x="4688754" y="3911709"/>
                  <a:pt x="4677224" y="3912569"/>
                  <a:pt x="4661738" y="3912569"/>
                </a:cubicBezTo>
                <a:lnTo>
                  <a:pt x="4635924" y="3912569"/>
                </a:lnTo>
                <a:lnTo>
                  <a:pt x="4635924" y="3921346"/>
                </a:lnTo>
                <a:lnTo>
                  <a:pt x="4662770" y="3921346"/>
                </a:lnTo>
                <a:lnTo>
                  <a:pt x="4662770" y="4134556"/>
                </a:lnTo>
                <a:lnTo>
                  <a:pt x="4638506" y="4134556"/>
                </a:lnTo>
                <a:lnTo>
                  <a:pt x="4638506" y="4143332"/>
                </a:lnTo>
                <a:lnTo>
                  <a:pt x="4718524" y="4143332"/>
                </a:lnTo>
                <a:lnTo>
                  <a:pt x="4718524" y="4134556"/>
                </a:lnTo>
                <a:lnTo>
                  <a:pt x="4696326" y="4134556"/>
                </a:lnTo>
                <a:lnTo>
                  <a:pt x="4696326" y="4097214"/>
                </a:lnTo>
                <a:cubicBezTo>
                  <a:pt x="4696326" y="4077023"/>
                  <a:pt x="4697330" y="4062482"/>
                  <a:pt x="4699338" y="4053591"/>
                </a:cubicBezTo>
                <a:cubicBezTo>
                  <a:pt x="4701344" y="4044700"/>
                  <a:pt x="4705762" y="4035981"/>
                  <a:pt x="4712588" y="4027435"/>
                </a:cubicBezTo>
                <a:cubicBezTo>
                  <a:pt x="4719414" y="4018888"/>
                  <a:pt x="4727816" y="4014614"/>
                  <a:pt x="4737798" y="4014614"/>
                </a:cubicBezTo>
                <a:cubicBezTo>
                  <a:pt x="4747090" y="4014614"/>
                  <a:pt x="4752252" y="4018544"/>
                  <a:pt x="4753286" y="4026402"/>
                </a:cubicBezTo>
                <a:cubicBezTo>
                  <a:pt x="4754318" y="4034260"/>
                  <a:pt x="4754834" y="4047482"/>
                  <a:pt x="4754834" y="4066067"/>
                </a:cubicBezTo>
                <a:lnTo>
                  <a:pt x="4754834" y="4134556"/>
                </a:lnTo>
                <a:lnTo>
                  <a:pt x="4732636" y="4134556"/>
                </a:lnTo>
                <a:lnTo>
                  <a:pt x="4732636" y="4143332"/>
                </a:lnTo>
                <a:lnTo>
                  <a:pt x="4810416" y="4143332"/>
                </a:lnTo>
                <a:lnTo>
                  <a:pt x="4810416" y="4134556"/>
                </a:lnTo>
                <a:lnTo>
                  <a:pt x="4788218" y="4134556"/>
                </a:lnTo>
                <a:lnTo>
                  <a:pt x="4788218" y="4069337"/>
                </a:lnTo>
                <a:cubicBezTo>
                  <a:pt x="4788218" y="4051669"/>
                  <a:pt x="4787100" y="4038821"/>
                  <a:pt x="4784862" y="4030790"/>
                </a:cubicBezTo>
                <a:cubicBezTo>
                  <a:pt x="4782626" y="4022760"/>
                  <a:pt x="4777548" y="4016593"/>
                  <a:pt x="4769632" y="4012291"/>
                </a:cubicBezTo>
                <a:cubicBezTo>
                  <a:pt x="4761718" y="4007989"/>
                  <a:pt x="4753572" y="4005838"/>
                  <a:pt x="4745198" y="4005838"/>
                </a:cubicBezTo>
                <a:cubicBezTo>
                  <a:pt x="4724548" y="4005838"/>
                  <a:pt x="4708486" y="4016679"/>
                  <a:pt x="4697014" y="4038362"/>
                </a:cubicBezTo>
                <a:lnTo>
                  <a:pt x="4696326" y="4038362"/>
                </a:lnTo>
                <a:close/>
                <a:moveTo>
                  <a:pt x="4301084" y="3909988"/>
                </a:moveTo>
                <a:cubicBezTo>
                  <a:pt x="4282500" y="3909988"/>
                  <a:pt x="4266468" y="3918736"/>
                  <a:pt x="4252988" y="3936231"/>
                </a:cubicBezTo>
                <a:cubicBezTo>
                  <a:pt x="4239508" y="3953726"/>
                  <a:pt x="4233228" y="3977674"/>
                  <a:pt x="4234144" y="4008075"/>
                </a:cubicBezTo>
                <a:lnTo>
                  <a:pt x="4205580" y="4008075"/>
                </a:lnTo>
                <a:lnTo>
                  <a:pt x="4205580" y="4016852"/>
                </a:lnTo>
                <a:lnTo>
                  <a:pt x="4234144" y="4016852"/>
                </a:lnTo>
                <a:lnTo>
                  <a:pt x="4234144" y="4134556"/>
                </a:lnTo>
                <a:lnTo>
                  <a:pt x="4208504" y="4134556"/>
                </a:lnTo>
                <a:lnTo>
                  <a:pt x="4208504" y="4143332"/>
                </a:lnTo>
                <a:lnTo>
                  <a:pt x="4296956" y="4143332"/>
                </a:lnTo>
                <a:lnTo>
                  <a:pt x="4296956" y="4134556"/>
                </a:lnTo>
                <a:lnTo>
                  <a:pt x="4268046" y="4134556"/>
                </a:lnTo>
                <a:lnTo>
                  <a:pt x="4268046" y="4016852"/>
                </a:lnTo>
                <a:lnTo>
                  <a:pt x="4300052" y="4016852"/>
                </a:lnTo>
                <a:lnTo>
                  <a:pt x="4300052" y="4008075"/>
                </a:lnTo>
                <a:lnTo>
                  <a:pt x="4268046" y="4008075"/>
                </a:lnTo>
                <a:lnTo>
                  <a:pt x="4268046" y="3979165"/>
                </a:lnTo>
                <a:cubicBezTo>
                  <a:pt x="4268046" y="3961728"/>
                  <a:pt x="4268676" y="3949080"/>
                  <a:pt x="4269938" y="3941221"/>
                </a:cubicBezTo>
                <a:cubicBezTo>
                  <a:pt x="4271200" y="3933363"/>
                  <a:pt x="4274700" y="3927483"/>
                  <a:pt x="4280436" y="3923583"/>
                </a:cubicBezTo>
                <a:cubicBezTo>
                  <a:pt x="4286172" y="3919682"/>
                  <a:pt x="4292252" y="3917732"/>
                  <a:pt x="4298676" y="3917732"/>
                </a:cubicBezTo>
                <a:cubicBezTo>
                  <a:pt x="4305330" y="3917732"/>
                  <a:pt x="4310378" y="3919281"/>
                  <a:pt x="4313820" y="3922378"/>
                </a:cubicBezTo>
                <a:cubicBezTo>
                  <a:pt x="4306248" y="3926852"/>
                  <a:pt x="4302462" y="3932474"/>
                  <a:pt x="4302462" y="3939242"/>
                </a:cubicBezTo>
                <a:cubicBezTo>
                  <a:pt x="4302462" y="3943602"/>
                  <a:pt x="4303952" y="3947215"/>
                  <a:pt x="4306936" y="3950083"/>
                </a:cubicBezTo>
                <a:cubicBezTo>
                  <a:pt x="4309918" y="3952951"/>
                  <a:pt x="4313476" y="3954386"/>
                  <a:pt x="4317604" y="3954386"/>
                </a:cubicBezTo>
                <a:cubicBezTo>
                  <a:pt x="4322424" y="3954386"/>
                  <a:pt x="4326410" y="3952665"/>
                  <a:pt x="4329564" y="3949223"/>
                </a:cubicBezTo>
                <a:cubicBezTo>
                  <a:pt x="4332720" y="3945781"/>
                  <a:pt x="4334296" y="3941537"/>
                  <a:pt x="4334296" y="3936489"/>
                </a:cubicBezTo>
                <a:cubicBezTo>
                  <a:pt x="4334296" y="3929147"/>
                  <a:pt x="4330998" y="3922894"/>
                  <a:pt x="4324402" y="3917732"/>
                </a:cubicBezTo>
                <a:cubicBezTo>
                  <a:pt x="4317806" y="3912569"/>
                  <a:pt x="4310034" y="3909988"/>
                  <a:pt x="4301084" y="3909988"/>
                </a:cubicBezTo>
                <a:close/>
                <a:moveTo>
                  <a:pt x="2134100" y="3909988"/>
                </a:moveTo>
                <a:cubicBezTo>
                  <a:pt x="2126530" y="3911709"/>
                  <a:pt x="2115000" y="3912569"/>
                  <a:pt x="2099512" y="3912569"/>
                </a:cubicBezTo>
                <a:lnTo>
                  <a:pt x="2073700" y="3912569"/>
                </a:lnTo>
                <a:lnTo>
                  <a:pt x="2073700" y="3921346"/>
                </a:lnTo>
                <a:lnTo>
                  <a:pt x="2100544" y="3921346"/>
                </a:lnTo>
                <a:lnTo>
                  <a:pt x="2100544" y="4134556"/>
                </a:lnTo>
                <a:lnTo>
                  <a:pt x="2076282" y="4134556"/>
                </a:lnTo>
                <a:lnTo>
                  <a:pt x="2076282" y="4143332"/>
                </a:lnTo>
                <a:lnTo>
                  <a:pt x="2156300" y="4143332"/>
                </a:lnTo>
                <a:lnTo>
                  <a:pt x="2156300" y="4134556"/>
                </a:lnTo>
                <a:lnTo>
                  <a:pt x="2134100" y="4134556"/>
                </a:lnTo>
                <a:lnTo>
                  <a:pt x="2134100" y="4097214"/>
                </a:lnTo>
                <a:cubicBezTo>
                  <a:pt x="2134100" y="4077023"/>
                  <a:pt x="2135104" y="4062482"/>
                  <a:pt x="2137112" y="4053591"/>
                </a:cubicBezTo>
                <a:cubicBezTo>
                  <a:pt x="2139120" y="4044700"/>
                  <a:pt x="2143536" y="4035981"/>
                  <a:pt x="2150362" y="4027435"/>
                </a:cubicBezTo>
                <a:cubicBezTo>
                  <a:pt x="2157188" y="4018888"/>
                  <a:pt x="2165592" y="4014614"/>
                  <a:pt x="2175572" y="4014614"/>
                </a:cubicBezTo>
                <a:cubicBezTo>
                  <a:pt x="2184866" y="4014614"/>
                  <a:pt x="2190028" y="4018544"/>
                  <a:pt x="2191060" y="4026402"/>
                </a:cubicBezTo>
                <a:cubicBezTo>
                  <a:pt x="2192092" y="4034260"/>
                  <a:pt x="2192610" y="4047482"/>
                  <a:pt x="2192610" y="4066067"/>
                </a:cubicBezTo>
                <a:lnTo>
                  <a:pt x="2192610" y="4134556"/>
                </a:lnTo>
                <a:lnTo>
                  <a:pt x="2170410" y="4134556"/>
                </a:lnTo>
                <a:lnTo>
                  <a:pt x="2170410" y="4143332"/>
                </a:lnTo>
                <a:lnTo>
                  <a:pt x="2248192" y="4143332"/>
                </a:lnTo>
                <a:lnTo>
                  <a:pt x="2248192" y="4134556"/>
                </a:lnTo>
                <a:lnTo>
                  <a:pt x="2225994" y="4134556"/>
                </a:lnTo>
                <a:lnTo>
                  <a:pt x="2225994" y="4069337"/>
                </a:lnTo>
                <a:cubicBezTo>
                  <a:pt x="2225994" y="4051669"/>
                  <a:pt x="2224874" y="4038821"/>
                  <a:pt x="2222638" y="4030790"/>
                </a:cubicBezTo>
                <a:cubicBezTo>
                  <a:pt x="2220400" y="4022760"/>
                  <a:pt x="2215324" y="4016593"/>
                  <a:pt x="2207408" y="4012291"/>
                </a:cubicBezTo>
                <a:cubicBezTo>
                  <a:pt x="2199492" y="4007989"/>
                  <a:pt x="2191348" y="4005838"/>
                  <a:pt x="2182972" y="4005838"/>
                </a:cubicBezTo>
                <a:cubicBezTo>
                  <a:pt x="2162322" y="4005838"/>
                  <a:pt x="2146262" y="4016679"/>
                  <a:pt x="2134790" y="4038362"/>
                </a:cubicBezTo>
                <a:lnTo>
                  <a:pt x="2134100" y="4038362"/>
                </a:lnTo>
                <a:close/>
                <a:moveTo>
                  <a:pt x="562476" y="3909988"/>
                </a:moveTo>
                <a:cubicBezTo>
                  <a:pt x="554904" y="3911709"/>
                  <a:pt x="543374" y="3912569"/>
                  <a:pt x="527888" y="3912569"/>
                </a:cubicBezTo>
                <a:lnTo>
                  <a:pt x="502076" y="3912569"/>
                </a:lnTo>
                <a:lnTo>
                  <a:pt x="502076" y="3921346"/>
                </a:lnTo>
                <a:lnTo>
                  <a:pt x="528920" y="3921346"/>
                </a:lnTo>
                <a:lnTo>
                  <a:pt x="528920" y="4134556"/>
                </a:lnTo>
                <a:lnTo>
                  <a:pt x="504656" y="4134556"/>
                </a:lnTo>
                <a:lnTo>
                  <a:pt x="504656" y="4143332"/>
                </a:lnTo>
                <a:lnTo>
                  <a:pt x="584674" y="4143332"/>
                </a:lnTo>
                <a:lnTo>
                  <a:pt x="584674" y="4134556"/>
                </a:lnTo>
                <a:lnTo>
                  <a:pt x="562476" y="4134556"/>
                </a:lnTo>
                <a:lnTo>
                  <a:pt x="562476" y="4097214"/>
                </a:lnTo>
                <a:cubicBezTo>
                  <a:pt x="562476" y="4077023"/>
                  <a:pt x="563480" y="4062482"/>
                  <a:pt x="565488" y="4053591"/>
                </a:cubicBezTo>
                <a:cubicBezTo>
                  <a:pt x="567496" y="4044700"/>
                  <a:pt x="571912" y="4035981"/>
                  <a:pt x="578738" y="4027435"/>
                </a:cubicBezTo>
                <a:cubicBezTo>
                  <a:pt x="585564" y="4018888"/>
                  <a:pt x="593968" y="4014614"/>
                  <a:pt x="603948" y="4014614"/>
                </a:cubicBezTo>
                <a:cubicBezTo>
                  <a:pt x="613240" y="4014614"/>
                  <a:pt x="618402" y="4018544"/>
                  <a:pt x="619436" y="4026402"/>
                </a:cubicBezTo>
                <a:cubicBezTo>
                  <a:pt x="620468" y="4034260"/>
                  <a:pt x="620984" y="4047482"/>
                  <a:pt x="620984" y="4066067"/>
                </a:cubicBezTo>
                <a:lnTo>
                  <a:pt x="620984" y="4134556"/>
                </a:lnTo>
                <a:lnTo>
                  <a:pt x="598786" y="4134556"/>
                </a:lnTo>
                <a:lnTo>
                  <a:pt x="598786" y="4143332"/>
                </a:lnTo>
                <a:lnTo>
                  <a:pt x="676566" y="4143332"/>
                </a:lnTo>
                <a:lnTo>
                  <a:pt x="676566" y="4134556"/>
                </a:lnTo>
                <a:lnTo>
                  <a:pt x="654368" y="4134556"/>
                </a:lnTo>
                <a:lnTo>
                  <a:pt x="654368" y="4069337"/>
                </a:lnTo>
                <a:cubicBezTo>
                  <a:pt x="654368" y="4051669"/>
                  <a:pt x="653250" y="4038821"/>
                  <a:pt x="651012" y="4030790"/>
                </a:cubicBezTo>
                <a:cubicBezTo>
                  <a:pt x="648776" y="4022760"/>
                  <a:pt x="643698" y="4016593"/>
                  <a:pt x="635784" y="4012291"/>
                </a:cubicBezTo>
                <a:cubicBezTo>
                  <a:pt x="627868" y="4007989"/>
                  <a:pt x="619722" y="4005838"/>
                  <a:pt x="611348" y="4005838"/>
                </a:cubicBezTo>
                <a:cubicBezTo>
                  <a:pt x="590698" y="4005838"/>
                  <a:pt x="574636" y="4016679"/>
                  <a:pt x="563164" y="4038362"/>
                </a:cubicBezTo>
                <a:lnTo>
                  <a:pt x="562476" y="4038362"/>
                </a:lnTo>
                <a:close/>
                <a:moveTo>
                  <a:pt x="5158336" y="3645358"/>
                </a:moveTo>
                <a:lnTo>
                  <a:pt x="5158336" y="3663943"/>
                </a:lnTo>
                <a:cubicBezTo>
                  <a:pt x="5158336" y="3671973"/>
                  <a:pt x="5157418" y="3678283"/>
                  <a:pt x="5155582" y="3682872"/>
                </a:cubicBezTo>
                <a:cubicBezTo>
                  <a:pt x="5153746" y="3687461"/>
                  <a:pt x="5150104" y="3692021"/>
                  <a:pt x="5144654" y="3696552"/>
                </a:cubicBezTo>
                <a:cubicBezTo>
                  <a:pt x="5139204" y="3701084"/>
                  <a:pt x="5133096" y="3703350"/>
                  <a:pt x="5126328" y="3703350"/>
                </a:cubicBezTo>
                <a:cubicBezTo>
                  <a:pt x="5121050" y="3703350"/>
                  <a:pt x="5116376" y="3701227"/>
                  <a:pt x="5112304" y="3696983"/>
                </a:cubicBezTo>
                <a:cubicBezTo>
                  <a:pt x="5108230" y="3692738"/>
                  <a:pt x="5106194" y="3686772"/>
                  <a:pt x="5106194" y="3679086"/>
                </a:cubicBezTo>
                <a:cubicBezTo>
                  <a:pt x="5106194" y="3668532"/>
                  <a:pt x="5109578" y="3660472"/>
                  <a:pt x="5116348" y="3654908"/>
                </a:cubicBezTo>
                <a:cubicBezTo>
                  <a:pt x="5123116" y="3649344"/>
                  <a:pt x="5137112" y="3646161"/>
                  <a:pt x="5158336" y="3645358"/>
                </a:cubicBezTo>
                <a:close/>
                <a:moveTo>
                  <a:pt x="4310610" y="3645358"/>
                </a:moveTo>
                <a:lnTo>
                  <a:pt x="4310610" y="3663943"/>
                </a:lnTo>
                <a:cubicBezTo>
                  <a:pt x="4310610" y="3671973"/>
                  <a:pt x="4309692" y="3678283"/>
                  <a:pt x="4307856" y="3682872"/>
                </a:cubicBezTo>
                <a:cubicBezTo>
                  <a:pt x="4306020" y="3687461"/>
                  <a:pt x="4302380" y="3692021"/>
                  <a:pt x="4296930" y="3696552"/>
                </a:cubicBezTo>
                <a:cubicBezTo>
                  <a:pt x="4291480" y="3701084"/>
                  <a:pt x="4285372" y="3703350"/>
                  <a:pt x="4278602" y="3703350"/>
                </a:cubicBezTo>
                <a:cubicBezTo>
                  <a:pt x="4273326" y="3703350"/>
                  <a:pt x="4268650" y="3701227"/>
                  <a:pt x="4264578" y="3696983"/>
                </a:cubicBezTo>
                <a:cubicBezTo>
                  <a:pt x="4260506" y="3692738"/>
                  <a:pt x="4258468" y="3686772"/>
                  <a:pt x="4258468" y="3679086"/>
                </a:cubicBezTo>
                <a:cubicBezTo>
                  <a:pt x="4258468" y="3668532"/>
                  <a:pt x="4261854" y="3660472"/>
                  <a:pt x="4268622" y="3654908"/>
                </a:cubicBezTo>
                <a:cubicBezTo>
                  <a:pt x="4275390" y="3649344"/>
                  <a:pt x="4289386" y="3646161"/>
                  <a:pt x="4310610" y="3645358"/>
                </a:cubicBezTo>
                <a:close/>
                <a:moveTo>
                  <a:pt x="3205710" y="3645358"/>
                </a:moveTo>
                <a:lnTo>
                  <a:pt x="3205710" y="3663943"/>
                </a:lnTo>
                <a:cubicBezTo>
                  <a:pt x="3205710" y="3671973"/>
                  <a:pt x="3204792" y="3678283"/>
                  <a:pt x="3202956" y="3682872"/>
                </a:cubicBezTo>
                <a:cubicBezTo>
                  <a:pt x="3201120" y="3687461"/>
                  <a:pt x="3197478" y="3692021"/>
                  <a:pt x="3192030" y="3696552"/>
                </a:cubicBezTo>
                <a:cubicBezTo>
                  <a:pt x="3186580" y="3701084"/>
                  <a:pt x="3180472" y="3703350"/>
                  <a:pt x="3173702" y="3703350"/>
                </a:cubicBezTo>
                <a:cubicBezTo>
                  <a:pt x="3168426" y="3703350"/>
                  <a:pt x="3163750" y="3701227"/>
                  <a:pt x="3159678" y="3696983"/>
                </a:cubicBezTo>
                <a:cubicBezTo>
                  <a:pt x="3155606" y="3692738"/>
                  <a:pt x="3153568" y="3686772"/>
                  <a:pt x="3153568" y="3679086"/>
                </a:cubicBezTo>
                <a:cubicBezTo>
                  <a:pt x="3153568" y="3668532"/>
                  <a:pt x="3156954" y="3660472"/>
                  <a:pt x="3163722" y="3654908"/>
                </a:cubicBezTo>
                <a:cubicBezTo>
                  <a:pt x="3170490" y="3649344"/>
                  <a:pt x="3184486" y="3646161"/>
                  <a:pt x="3205710" y="3645358"/>
                </a:cubicBezTo>
                <a:close/>
                <a:moveTo>
                  <a:pt x="4821124" y="3582892"/>
                </a:moveTo>
                <a:cubicBezTo>
                  <a:pt x="4833742" y="3582892"/>
                  <a:pt x="4843666" y="3587452"/>
                  <a:pt x="4850894" y="3596573"/>
                </a:cubicBezTo>
                <a:cubicBezTo>
                  <a:pt x="4858120" y="3605693"/>
                  <a:pt x="4861734" y="3619202"/>
                  <a:pt x="4861734" y="3637098"/>
                </a:cubicBezTo>
                <a:cubicBezTo>
                  <a:pt x="4861734" y="3655912"/>
                  <a:pt x="4860588" y="3669507"/>
                  <a:pt x="4858292" y="3677881"/>
                </a:cubicBezTo>
                <a:cubicBezTo>
                  <a:pt x="4855998" y="3686256"/>
                  <a:pt x="4851180" y="3693713"/>
                  <a:pt x="4843838" y="3700252"/>
                </a:cubicBezTo>
                <a:cubicBezTo>
                  <a:pt x="4836496" y="3706791"/>
                  <a:pt x="4828006" y="3710061"/>
                  <a:pt x="4818370" y="3710061"/>
                </a:cubicBezTo>
                <a:cubicBezTo>
                  <a:pt x="4809422" y="3710061"/>
                  <a:pt x="4802940" y="3706849"/>
                  <a:pt x="4798924" y="3700424"/>
                </a:cubicBezTo>
                <a:cubicBezTo>
                  <a:pt x="4794908" y="3694000"/>
                  <a:pt x="4792902" y="3678455"/>
                  <a:pt x="4792902" y="3653790"/>
                </a:cubicBezTo>
                <a:cubicBezTo>
                  <a:pt x="4792902" y="3625225"/>
                  <a:pt x="4794480" y="3606267"/>
                  <a:pt x="4797634" y="3596917"/>
                </a:cubicBezTo>
                <a:cubicBezTo>
                  <a:pt x="4800788" y="3587567"/>
                  <a:pt x="4808618" y="3582892"/>
                  <a:pt x="4821124" y="3582892"/>
                </a:cubicBezTo>
                <a:close/>
                <a:moveTo>
                  <a:pt x="4665626" y="3582892"/>
                </a:moveTo>
                <a:cubicBezTo>
                  <a:pt x="4682260" y="3582892"/>
                  <a:pt x="4690578" y="3592070"/>
                  <a:pt x="4690578" y="3610425"/>
                </a:cubicBezTo>
                <a:cubicBezTo>
                  <a:pt x="4690578" y="3614670"/>
                  <a:pt x="4690118" y="3620865"/>
                  <a:pt x="4689200" y="3629010"/>
                </a:cubicBezTo>
                <a:lnTo>
                  <a:pt x="4639124" y="3629010"/>
                </a:lnTo>
                <a:lnTo>
                  <a:pt x="4639124" y="3607500"/>
                </a:lnTo>
                <a:cubicBezTo>
                  <a:pt x="4639124" y="3599928"/>
                  <a:pt x="4641476" y="3593934"/>
                  <a:pt x="4646180" y="3589517"/>
                </a:cubicBezTo>
                <a:cubicBezTo>
                  <a:pt x="4650884" y="3585101"/>
                  <a:pt x="4657366" y="3582892"/>
                  <a:pt x="4665626" y="3582892"/>
                </a:cubicBezTo>
                <a:close/>
                <a:moveTo>
                  <a:pt x="3856000" y="3582892"/>
                </a:moveTo>
                <a:cubicBezTo>
                  <a:pt x="3872636" y="3582892"/>
                  <a:pt x="3880952" y="3592070"/>
                  <a:pt x="3880952" y="3610425"/>
                </a:cubicBezTo>
                <a:cubicBezTo>
                  <a:pt x="3880952" y="3614670"/>
                  <a:pt x="3880494" y="3620865"/>
                  <a:pt x="3879576" y="3629010"/>
                </a:cubicBezTo>
                <a:lnTo>
                  <a:pt x="3829500" y="3629010"/>
                </a:lnTo>
                <a:lnTo>
                  <a:pt x="3829500" y="3607500"/>
                </a:lnTo>
                <a:cubicBezTo>
                  <a:pt x="3829500" y="3599928"/>
                  <a:pt x="3831852" y="3593934"/>
                  <a:pt x="3836556" y="3589517"/>
                </a:cubicBezTo>
                <a:cubicBezTo>
                  <a:pt x="3841258" y="3585101"/>
                  <a:pt x="3847740" y="3582892"/>
                  <a:pt x="3856000" y="3582892"/>
                </a:cubicBezTo>
                <a:close/>
                <a:moveTo>
                  <a:pt x="3697164" y="3582892"/>
                </a:moveTo>
                <a:cubicBezTo>
                  <a:pt x="3708866" y="3582892"/>
                  <a:pt x="3716006" y="3586936"/>
                  <a:pt x="3718588" y="3595024"/>
                </a:cubicBezTo>
                <a:cubicBezTo>
                  <a:pt x="3721170" y="3603112"/>
                  <a:pt x="3722460" y="3619890"/>
                  <a:pt x="3722460" y="3645358"/>
                </a:cubicBezTo>
                <a:cubicBezTo>
                  <a:pt x="3722460" y="3670367"/>
                  <a:pt x="3721226" y="3687403"/>
                  <a:pt x="3718760" y="3696466"/>
                </a:cubicBezTo>
                <a:cubicBezTo>
                  <a:pt x="3716294" y="3705529"/>
                  <a:pt x="3709324" y="3710061"/>
                  <a:pt x="3697852" y="3710061"/>
                </a:cubicBezTo>
                <a:cubicBezTo>
                  <a:pt x="3686724" y="3710061"/>
                  <a:pt x="3676772" y="3704755"/>
                  <a:pt x="3667996" y="3694143"/>
                </a:cubicBezTo>
                <a:cubicBezTo>
                  <a:pt x="3659220" y="3683531"/>
                  <a:pt x="3654832" y="3668990"/>
                  <a:pt x="3654832" y="3650520"/>
                </a:cubicBezTo>
                <a:cubicBezTo>
                  <a:pt x="3654832" y="3631592"/>
                  <a:pt x="3656180" y="3618370"/>
                  <a:pt x="3658876" y="3610855"/>
                </a:cubicBezTo>
                <a:cubicBezTo>
                  <a:pt x="3661572" y="3603341"/>
                  <a:pt x="3666360" y="3596802"/>
                  <a:pt x="3673244" y="3591238"/>
                </a:cubicBezTo>
                <a:cubicBezTo>
                  <a:pt x="3680128" y="3585674"/>
                  <a:pt x="3688100" y="3582892"/>
                  <a:pt x="3697164" y="3582892"/>
                </a:cubicBezTo>
                <a:close/>
                <a:moveTo>
                  <a:pt x="2474876" y="3582892"/>
                </a:moveTo>
                <a:cubicBezTo>
                  <a:pt x="2491510" y="3582892"/>
                  <a:pt x="2499828" y="3592070"/>
                  <a:pt x="2499828" y="3610425"/>
                </a:cubicBezTo>
                <a:cubicBezTo>
                  <a:pt x="2499828" y="3614670"/>
                  <a:pt x="2499368" y="3620865"/>
                  <a:pt x="2498452" y="3629010"/>
                </a:cubicBezTo>
                <a:lnTo>
                  <a:pt x="2448376" y="3629010"/>
                </a:lnTo>
                <a:lnTo>
                  <a:pt x="2448376" y="3607500"/>
                </a:lnTo>
                <a:cubicBezTo>
                  <a:pt x="2448376" y="3599928"/>
                  <a:pt x="2450726" y="3593934"/>
                  <a:pt x="2455430" y="3589517"/>
                </a:cubicBezTo>
                <a:cubicBezTo>
                  <a:pt x="2460134" y="3585101"/>
                  <a:pt x="2466616" y="3582892"/>
                  <a:pt x="2474876" y="3582892"/>
                </a:cubicBezTo>
                <a:close/>
                <a:moveTo>
                  <a:pt x="2025764" y="3582892"/>
                </a:moveTo>
                <a:cubicBezTo>
                  <a:pt x="2034482" y="3582892"/>
                  <a:pt x="2041336" y="3584871"/>
                  <a:pt x="2046328" y="3588829"/>
                </a:cubicBezTo>
                <a:cubicBezTo>
                  <a:pt x="2051318" y="3592787"/>
                  <a:pt x="2054530" y="3598150"/>
                  <a:pt x="2055964" y="3604919"/>
                </a:cubicBezTo>
                <a:cubicBezTo>
                  <a:pt x="2057398" y="3611687"/>
                  <a:pt x="2058116" y="3625626"/>
                  <a:pt x="2058116" y="3646735"/>
                </a:cubicBezTo>
                <a:cubicBezTo>
                  <a:pt x="2058116" y="3667728"/>
                  <a:pt x="2057398" y="3681753"/>
                  <a:pt x="2055964" y="3688809"/>
                </a:cubicBezTo>
                <a:cubicBezTo>
                  <a:pt x="2054530" y="3695864"/>
                  <a:pt x="2051146" y="3701371"/>
                  <a:pt x="2045812" y="3705329"/>
                </a:cubicBezTo>
                <a:cubicBezTo>
                  <a:pt x="2040476" y="3709286"/>
                  <a:pt x="2033794" y="3711265"/>
                  <a:pt x="2025764" y="3711265"/>
                </a:cubicBezTo>
                <a:cubicBezTo>
                  <a:pt x="2017848" y="3711265"/>
                  <a:pt x="2011280" y="3709315"/>
                  <a:pt x="2006060" y="3705415"/>
                </a:cubicBezTo>
                <a:cubicBezTo>
                  <a:pt x="2000840" y="3701514"/>
                  <a:pt x="1997456" y="3696122"/>
                  <a:pt x="1995908" y="3689239"/>
                </a:cubicBezTo>
                <a:cubicBezTo>
                  <a:pt x="1994358" y="3682356"/>
                  <a:pt x="1993584" y="3668302"/>
                  <a:pt x="1993584" y="3647079"/>
                </a:cubicBezTo>
                <a:cubicBezTo>
                  <a:pt x="1993584" y="3625970"/>
                  <a:pt x="1994216" y="3612031"/>
                  <a:pt x="1995476" y="3605263"/>
                </a:cubicBezTo>
                <a:cubicBezTo>
                  <a:pt x="1996738" y="3598494"/>
                  <a:pt x="2000038" y="3593074"/>
                  <a:pt x="2005372" y="3589001"/>
                </a:cubicBezTo>
                <a:cubicBezTo>
                  <a:pt x="2010706" y="3584928"/>
                  <a:pt x="2017504" y="3582892"/>
                  <a:pt x="2025764" y="3582892"/>
                </a:cubicBezTo>
                <a:close/>
                <a:moveTo>
                  <a:pt x="1122326" y="3582892"/>
                </a:moveTo>
                <a:cubicBezTo>
                  <a:pt x="1138960" y="3582892"/>
                  <a:pt x="1147278" y="3592070"/>
                  <a:pt x="1147278" y="3610425"/>
                </a:cubicBezTo>
                <a:cubicBezTo>
                  <a:pt x="1147278" y="3614670"/>
                  <a:pt x="1146818" y="3620865"/>
                  <a:pt x="1145900" y="3629010"/>
                </a:cubicBezTo>
                <a:lnTo>
                  <a:pt x="1095824" y="3629010"/>
                </a:lnTo>
                <a:lnTo>
                  <a:pt x="1095824" y="3607500"/>
                </a:lnTo>
                <a:cubicBezTo>
                  <a:pt x="1095824" y="3599928"/>
                  <a:pt x="1098176" y="3593934"/>
                  <a:pt x="1102880" y="3589517"/>
                </a:cubicBezTo>
                <a:cubicBezTo>
                  <a:pt x="1107584" y="3585101"/>
                  <a:pt x="1114066" y="3582892"/>
                  <a:pt x="1122326" y="3582892"/>
                </a:cubicBezTo>
                <a:close/>
                <a:moveTo>
                  <a:pt x="836576" y="3582892"/>
                </a:moveTo>
                <a:cubicBezTo>
                  <a:pt x="853210" y="3582892"/>
                  <a:pt x="861528" y="3592070"/>
                  <a:pt x="861528" y="3610425"/>
                </a:cubicBezTo>
                <a:cubicBezTo>
                  <a:pt x="861528" y="3614670"/>
                  <a:pt x="861068" y="3620865"/>
                  <a:pt x="860150" y="3629010"/>
                </a:cubicBezTo>
                <a:lnTo>
                  <a:pt x="810074" y="3629010"/>
                </a:lnTo>
                <a:lnTo>
                  <a:pt x="810074" y="3607500"/>
                </a:lnTo>
                <a:cubicBezTo>
                  <a:pt x="810074" y="3599928"/>
                  <a:pt x="812426" y="3593934"/>
                  <a:pt x="817130" y="3589517"/>
                </a:cubicBezTo>
                <a:cubicBezTo>
                  <a:pt x="821834" y="3585101"/>
                  <a:pt x="828316" y="3582892"/>
                  <a:pt x="836576" y="3582892"/>
                </a:cubicBezTo>
                <a:close/>
                <a:moveTo>
                  <a:pt x="1480396" y="3579451"/>
                </a:moveTo>
                <a:lnTo>
                  <a:pt x="1480396" y="3588227"/>
                </a:lnTo>
                <a:lnTo>
                  <a:pt x="1505348" y="3588227"/>
                </a:lnTo>
                <a:lnTo>
                  <a:pt x="1505348" y="3664287"/>
                </a:lnTo>
                <a:cubicBezTo>
                  <a:pt x="1505348" y="3685854"/>
                  <a:pt x="1509220" y="3699994"/>
                  <a:pt x="1516964" y="3706705"/>
                </a:cubicBezTo>
                <a:cubicBezTo>
                  <a:pt x="1524708" y="3713416"/>
                  <a:pt x="1534946" y="3716772"/>
                  <a:pt x="1547680" y="3716772"/>
                </a:cubicBezTo>
                <a:cubicBezTo>
                  <a:pt x="1569822" y="3716772"/>
                  <a:pt x="1586056" y="3706103"/>
                  <a:pt x="1596380" y="3684765"/>
                </a:cubicBezTo>
                <a:lnTo>
                  <a:pt x="1597068" y="3684765"/>
                </a:lnTo>
                <a:lnTo>
                  <a:pt x="1597068" y="3716772"/>
                </a:lnTo>
                <a:cubicBezTo>
                  <a:pt x="1601772" y="3715395"/>
                  <a:pt x="1613072" y="3714707"/>
                  <a:pt x="1630968" y="3714707"/>
                </a:cubicBezTo>
                <a:lnTo>
                  <a:pt x="1654200" y="3714707"/>
                </a:lnTo>
                <a:lnTo>
                  <a:pt x="1654200" y="3705931"/>
                </a:lnTo>
                <a:lnTo>
                  <a:pt x="1630968" y="3705931"/>
                </a:lnTo>
                <a:lnTo>
                  <a:pt x="1630968" y="3579451"/>
                </a:lnTo>
                <a:lnTo>
                  <a:pt x="1569880" y="3579451"/>
                </a:lnTo>
                <a:lnTo>
                  <a:pt x="1569880" y="3588227"/>
                </a:lnTo>
                <a:lnTo>
                  <a:pt x="1597412" y="3588227"/>
                </a:lnTo>
                <a:lnTo>
                  <a:pt x="1597412" y="3640024"/>
                </a:lnTo>
                <a:cubicBezTo>
                  <a:pt x="1597412" y="3662738"/>
                  <a:pt x="1592938" y="3679746"/>
                  <a:pt x="1583990" y="3691046"/>
                </a:cubicBezTo>
                <a:cubicBezTo>
                  <a:pt x="1575042" y="3702346"/>
                  <a:pt x="1565290" y="3707996"/>
                  <a:pt x="1554736" y="3707996"/>
                </a:cubicBezTo>
                <a:cubicBezTo>
                  <a:pt x="1547624" y="3707996"/>
                  <a:pt x="1543206" y="3705271"/>
                  <a:pt x="1541486" y="3699822"/>
                </a:cubicBezTo>
                <a:cubicBezTo>
                  <a:pt x="1539766" y="3694373"/>
                  <a:pt x="1538904" y="3684535"/>
                  <a:pt x="1538904" y="3670310"/>
                </a:cubicBezTo>
                <a:lnTo>
                  <a:pt x="1538904" y="3579451"/>
                </a:lnTo>
                <a:close/>
                <a:moveTo>
                  <a:pt x="5142504" y="3577214"/>
                </a:moveTo>
                <a:cubicBezTo>
                  <a:pt x="5123344" y="3577214"/>
                  <a:pt x="5108402" y="3580340"/>
                  <a:pt x="5097676" y="3586592"/>
                </a:cubicBezTo>
                <a:cubicBezTo>
                  <a:pt x="5086950" y="3592844"/>
                  <a:pt x="5081586" y="3600559"/>
                  <a:pt x="5081586" y="3609737"/>
                </a:cubicBezTo>
                <a:cubicBezTo>
                  <a:pt x="5081586" y="3613982"/>
                  <a:pt x="5082964" y="3617682"/>
                  <a:pt x="5085716" y="3620836"/>
                </a:cubicBezTo>
                <a:cubicBezTo>
                  <a:pt x="5088470" y="3623991"/>
                  <a:pt x="5092370" y="3625569"/>
                  <a:pt x="5097418" y="3625569"/>
                </a:cubicBezTo>
                <a:cubicBezTo>
                  <a:pt x="5101318" y="3625569"/>
                  <a:pt x="5104818" y="3624335"/>
                  <a:pt x="5107916" y="3621869"/>
                </a:cubicBezTo>
                <a:cubicBezTo>
                  <a:pt x="5111012" y="3619402"/>
                  <a:pt x="5112560" y="3615817"/>
                  <a:pt x="5112560" y="3611114"/>
                </a:cubicBezTo>
                <a:cubicBezTo>
                  <a:pt x="5112560" y="3607787"/>
                  <a:pt x="5111786" y="3604890"/>
                  <a:pt x="5110238" y="3602424"/>
                </a:cubicBezTo>
                <a:cubicBezTo>
                  <a:pt x="5108690" y="3599957"/>
                  <a:pt x="5107916" y="3597691"/>
                  <a:pt x="5107916" y="3595626"/>
                </a:cubicBezTo>
                <a:cubicBezTo>
                  <a:pt x="5107916" y="3588514"/>
                  <a:pt x="5117208" y="3584957"/>
                  <a:pt x="5135792" y="3584957"/>
                </a:cubicBezTo>
                <a:cubicBezTo>
                  <a:pt x="5146116" y="3584957"/>
                  <a:pt x="5152456" y="3587194"/>
                  <a:pt x="5154808" y="3591668"/>
                </a:cubicBezTo>
                <a:cubicBezTo>
                  <a:pt x="5157160" y="3596142"/>
                  <a:pt x="5158336" y="3605550"/>
                  <a:pt x="5158336" y="3619890"/>
                </a:cubicBezTo>
                <a:lnTo>
                  <a:pt x="5158336" y="3637442"/>
                </a:lnTo>
                <a:cubicBezTo>
                  <a:pt x="5100744" y="3640196"/>
                  <a:pt x="5071950" y="3656199"/>
                  <a:pt x="5071950" y="3685453"/>
                </a:cubicBezTo>
                <a:cubicBezTo>
                  <a:pt x="5071950" y="3694860"/>
                  <a:pt x="5075506" y="3702805"/>
                  <a:pt x="5082620" y="3709286"/>
                </a:cubicBezTo>
                <a:cubicBezTo>
                  <a:pt x="5089732" y="3715768"/>
                  <a:pt x="5099252" y="3719009"/>
                  <a:pt x="5111184" y="3719009"/>
                </a:cubicBezTo>
                <a:cubicBezTo>
                  <a:pt x="5129196" y="3719009"/>
                  <a:pt x="5144912" y="3709831"/>
                  <a:pt x="5158336" y="3691476"/>
                </a:cubicBezTo>
                <a:cubicBezTo>
                  <a:pt x="5161432" y="3709831"/>
                  <a:pt x="5170954" y="3719009"/>
                  <a:pt x="5186900" y="3719009"/>
                </a:cubicBezTo>
                <a:cubicBezTo>
                  <a:pt x="5203420" y="3719009"/>
                  <a:pt x="5213172" y="3710634"/>
                  <a:pt x="5216154" y="3693885"/>
                </a:cubicBezTo>
                <a:lnTo>
                  <a:pt x="5212024" y="3693885"/>
                </a:lnTo>
                <a:cubicBezTo>
                  <a:pt x="5208124" y="3699506"/>
                  <a:pt x="5204108" y="3702317"/>
                  <a:pt x="5199978" y="3702317"/>
                </a:cubicBezTo>
                <a:cubicBezTo>
                  <a:pt x="5197226" y="3702317"/>
                  <a:pt x="5195190" y="3701170"/>
                  <a:pt x="5193870" y="3698875"/>
                </a:cubicBezTo>
                <a:cubicBezTo>
                  <a:pt x="5192550" y="3696581"/>
                  <a:pt x="5191892" y="3690788"/>
                  <a:pt x="5191892" y="3681495"/>
                </a:cubicBezTo>
                <a:lnTo>
                  <a:pt x="5191892" y="3618169"/>
                </a:lnTo>
                <a:cubicBezTo>
                  <a:pt x="5191892" y="3608533"/>
                  <a:pt x="5191060" y="3601075"/>
                  <a:pt x="5189396" y="3595798"/>
                </a:cubicBezTo>
                <a:cubicBezTo>
                  <a:pt x="5187732" y="3590521"/>
                  <a:pt x="5183344" y="3586104"/>
                  <a:pt x="5176232" y="3582548"/>
                </a:cubicBezTo>
                <a:cubicBezTo>
                  <a:pt x="5169120" y="3578992"/>
                  <a:pt x="5157876" y="3577214"/>
                  <a:pt x="5142504" y="3577214"/>
                </a:cubicBezTo>
                <a:close/>
                <a:moveTo>
                  <a:pt x="4294778" y="3577214"/>
                </a:moveTo>
                <a:cubicBezTo>
                  <a:pt x="4275620" y="3577214"/>
                  <a:pt x="4260678" y="3580340"/>
                  <a:pt x="4249952" y="3586592"/>
                </a:cubicBezTo>
                <a:cubicBezTo>
                  <a:pt x="4239224" y="3592844"/>
                  <a:pt x="4233862" y="3600559"/>
                  <a:pt x="4233862" y="3609737"/>
                </a:cubicBezTo>
                <a:cubicBezTo>
                  <a:pt x="4233862" y="3613982"/>
                  <a:pt x="4235238" y="3617682"/>
                  <a:pt x="4237992" y="3620836"/>
                </a:cubicBezTo>
                <a:cubicBezTo>
                  <a:pt x="4240744" y="3623991"/>
                  <a:pt x="4244646" y="3625569"/>
                  <a:pt x="4249692" y="3625569"/>
                </a:cubicBezTo>
                <a:cubicBezTo>
                  <a:pt x="4253594" y="3625569"/>
                  <a:pt x="4257092" y="3624335"/>
                  <a:pt x="4260190" y="3621869"/>
                </a:cubicBezTo>
                <a:cubicBezTo>
                  <a:pt x="4263288" y="3619402"/>
                  <a:pt x="4264836" y="3615817"/>
                  <a:pt x="4264836" y="3611114"/>
                </a:cubicBezTo>
                <a:cubicBezTo>
                  <a:pt x="4264836" y="3607787"/>
                  <a:pt x="4264062" y="3604890"/>
                  <a:pt x="4262512" y="3602424"/>
                </a:cubicBezTo>
                <a:cubicBezTo>
                  <a:pt x="4260964" y="3599957"/>
                  <a:pt x="4260190" y="3597691"/>
                  <a:pt x="4260190" y="3595626"/>
                </a:cubicBezTo>
                <a:cubicBezTo>
                  <a:pt x="4260190" y="3588514"/>
                  <a:pt x="4269482" y="3584957"/>
                  <a:pt x="4288068" y="3584957"/>
                </a:cubicBezTo>
                <a:cubicBezTo>
                  <a:pt x="4298392" y="3584957"/>
                  <a:pt x="4304730" y="3587194"/>
                  <a:pt x="4307082" y="3591668"/>
                </a:cubicBezTo>
                <a:cubicBezTo>
                  <a:pt x="4309434" y="3596142"/>
                  <a:pt x="4310610" y="3605550"/>
                  <a:pt x="4310610" y="3619890"/>
                </a:cubicBezTo>
                <a:lnTo>
                  <a:pt x="4310610" y="3637442"/>
                </a:lnTo>
                <a:cubicBezTo>
                  <a:pt x="4253020" y="3640196"/>
                  <a:pt x="4224224" y="3656199"/>
                  <a:pt x="4224224" y="3685453"/>
                </a:cubicBezTo>
                <a:cubicBezTo>
                  <a:pt x="4224224" y="3694860"/>
                  <a:pt x="4227780" y="3702805"/>
                  <a:pt x="4234894" y="3709286"/>
                </a:cubicBezTo>
                <a:cubicBezTo>
                  <a:pt x="4242006" y="3715768"/>
                  <a:pt x="4251528" y="3719009"/>
                  <a:pt x="4263460" y="3719009"/>
                </a:cubicBezTo>
                <a:cubicBezTo>
                  <a:pt x="4281470" y="3719009"/>
                  <a:pt x="4297188" y="3709831"/>
                  <a:pt x="4310610" y="3691476"/>
                </a:cubicBezTo>
                <a:cubicBezTo>
                  <a:pt x="4313708" y="3709831"/>
                  <a:pt x="4323230" y="3719009"/>
                  <a:pt x="4339176" y="3719009"/>
                </a:cubicBezTo>
                <a:cubicBezTo>
                  <a:pt x="4355696" y="3719009"/>
                  <a:pt x="4365448" y="3710634"/>
                  <a:pt x="4368430" y="3693885"/>
                </a:cubicBezTo>
                <a:lnTo>
                  <a:pt x="4364300" y="3693885"/>
                </a:lnTo>
                <a:cubicBezTo>
                  <a:pt x="4360400" y="3699506"/>
                  <a:pt x="4356384" y="3702317"/>
                  <a:pt x="4352254" y="3702317"/>
                </a:cubicBezTo>
                <a:cubicBezTo>
                  <a:pt x="4349500" y="3702317"/>
                  <a:pt x="4347464" y="3701170"/>
                  <a:pt x="4346144" y="3698875"/>
                </a:cubicBezTo>
                <a:cubicBezTo>
                  <a:pt x="4344826" y="3696581"/>
                  <a:pt x="4344166" y="3690788"/>
                  <a:pt x="4344166" y="3681495"/>
                </a:cubicBezTo>
                <a:lnTo>
                  <a:pt x="4344166" y="3618169"/>
                </a:lnTo>
                <a:cubicBezTo>
                  <a:pt x="4344166" y="3608533"/>
                  <a:pt x="4343334" y="3601075"/>
                  <a:pt x="4341672" y="3595798"/>
                </a:cubicBezTo>
                <a:cubicBezTo>
                  <a:pt x="4340008" y="3590521"/>
                  <a:pt x="4335620" y="3586104"/>
                  <a:pt x="4328506" y="3582548"/>
                </a:cubicBezTo>
                <a:cubicBezTo>
                  <a:pt x="4321394" y="3578992"/>
                  <a:pt x="4310152" y="3577214"/>
                  <a:pt x="4294778" y="3577214"/>
                </a:cubicBezTo>
                <a:close/>
                <a:moveTo>
                  <a:pt x="3189878" y="3577214"/>
                </a:moveTo>
                <a:cubicBezTo>
                  <a:pt x="3170720" y="3577214"/>
                  <a:pt x="3155778" y="3580340"/>
                  <a:pt x="3145052" y="3586592"/>
                </a:cubicBezTo>
                <a:cubicBezTo>
                  <a:pt x="3134324" y="3592844"/>
                  <a:pt x="3128962" y="3600559"/>
                  <a:pt x="3128962" y="3609737"/>
                </a:cubicBezTo>
                <a:cubicBezTo>
                  <a:pt x="3128962" y="3613982"/>
                  <a:pt x="3130338" y="3617682"/>
                  <a:pt x="3133092" y="3620836"/>
                </a:cubicBezTo>
                <a:cubicBezTo>
                  <a:pt x="3135844" y="3623991"/>
                  <a:pt x="3139746" y="3625569"/>
                  <a:pt x="3144792" y="3625569"/>
                </a:cubicBezTo>
                <a:cubicBezTo>
                  <a:pt x="3148694" y="3625569"/>
                  <a:pt x="3152192" y="3624335"/>
                  <a:pt x="3155290" y="3621869"/>
                </a:cubicBezTo>
                <a:cubicBezTo>
                  <a:pt x="3158388" y="3619402"/>
                  <a:pt x="3159936" y="3615817"/>
                  <a:pt x="3159936" y="3611114"/>
                </a:cubicBezTo>
                <a:cubicBezTo>
                  <a:pt x="3159936" y="3607787"/>
                  <a:pt x="3159162" y="3604890"/>
                  <a:pt x="3157612" y="3602424"/>
                </a:cubicBezTo>
                <a:cubicBezTo>
                  <a:pt x="3156064" y="3599957"/>
                  <a:pt x="3155290" y="3597691"/>
                  <a:pt x="3155290" y="3595626"/>
                </a:cubicBezTo>
                <a:cubicBezTo>
                  <a:pt x="3155290" y="3588514"/>
                  <a:pt x="3164582" y="3584957"/>
                  <a:pt x="3183168" y="3584957"/>
                </a:cubicBezTo>
                <a:cubicBezTo>
                  <a:pt x="3193492" y="3584957"/>
                  <a:pt x="3199830" y="3587194"/>
                  <a:pt x="3202182" y="3591668"/>
                </a:cubicBezTo>
                <a:cubicBezTo>
                  <a:pt x="3204534" y="3596142"/>
                  <a:pt x="3205710" y="3605550"/>
                  <a:pt x="3205710" y="3619890"/>
                </a:cubicBezTo>
                <a:lnTo>
                  <a:pt x="3205710" y="3637442"/>
                </a:lnTo>
                <a:cubicBezTo>
                  <a:pt x="3148120" y="3640196"/>
                  <a:pt x="3119324" y="3656199"/>
                  <a:pt x="3119324" y="3685453"/>
                </a:cubicBezTo>
                <a:cubicBezTo>
                  <a:pt x="3119324" y="3694860"/>
                  <a:pt x="3122880" y="3702805"/>
                  <a:pt x="3129994" y="3709286"/>
                </a:cubicBezTo>
                <a:cubicBezTo>
                  <a:pt x="3137106" y="3715768"/>
                  <a:pt x="3146628" y="3719009"/>
                  <a:pt x="3158560" y="3719009"/>
                </a:cubicBezTo>
                <a:cubicBezTo>
                  <a:pt x="3176570" y="3719009"/>
                  <a:pt x="3192288" y="3709831"/>
                  <a:pt x="3205710" y="3691476"/>
                </a:cubicBezTo>
                <a:cubicBezTo>
                  <a:pt x="3208808" y="3709831"/>
                  <a:pt x="3218330" y="3719009"/>
                  <a:pt x="3234276" y="3719009"/>
                </a:cubicBezTo>
                <a:cubicBezTo>
                  <a:pt x="3250796" y="3719009"/>
                  <a:pt x="3260546" y="3710634"/>
                  <a:pt x="3263530" y="3693885"/>
                </a:cubicBezTo>
                <a:lnTo>
                  <a:pt x="3259400" y="3693885"/>
                </a:lnTo>
                <a:cubicBezTo>
                  <a:pt x="3255500" y="3699506"/>
                  <a:pt x="3251484" y="3702317"/>
                  <a:pt x="3247354" y="3702317"/>
                </a:cubicBezTo>
                <a:cubicBezTo>
                  <a:pt x="3244600" y="3702317"/>
                  <a:pt x="3242564" y="3701170"/>
                  <a:pt x="3241244" y="3698875"/>
                </a:cubicBezTo>
                <a:cubicBezTo>
                  <a:pt x="3239926" y="3696581"/>
                  <a:pt x="3239266" y="3690788"/>
                  <a:pt x="3239266" y="3681495"/>
                </a:cubicBezTo>
                <a:lnTo>
                  <a:pt x="3239266" y="3618169"/>
                </a:lnTo>
                <a:cubicBezTo>
                  <a:pt x="3239266" y="3608533"/>
                  <a:pt x="3238434" y="3601075"/>
                  <a:pt x="3236772" y="3595798"/>
                </a:cubicBezTo>
                <a:cubicBezTo>
                  <a:pt x="3235108" y="3590521"/>
                  <a:pt x="3230720" y="3586104"/>
                  <a:pt x="3223606" y="3582548"/>
                </a:cubicBezTo>
                <a:cubicBezTo>
                  <a:pt x="3216494" y="3578992"/>
                  <a:pt x="3205252" y="3577214"/>
                  <a:pt x="3189878" y="3577214"/>
                </a:cubicBezTo>
                <a:close/>
                <a:moveTo>
                  <a:pt x="2616950" y="3577214"/>
                </a:moveTo>
                <a:cubicBezTo>
                  <a:pt x="2609380" y="3578705"/>
                  <a:pt x="2598366" y="3579451"/>
                  <a:pt x="2583910" y="3579451"/>
                </a:cubicBezTo>
                <a:lnTo>
                  <a:pt x="2555690" y="3579451"/>
                </a:lnTo>
                <a:lnTo>
                  <a:pt x="2555690" y="3588227"/>
                </a:lnTo>
                <a:lnTo>
                  <a:pt x="2583566" y="3588227"/>
                </a:lnTo>
                <a:lnTo>
                  <a:pt x="2583566" y="3705931"/>
                </a:lnTo>
                <a:lnTo>
                  <a:pt x="2555690" y="3705931"/>
                </a:lnTo>
                <a:lnTo>
                  <a:pt x="2555690" y="3714707"/>
                </a:lnTo>
                <a:lnTo>
                  <a:pt x="2645516" y="3714707"/>
                </a:lnTo>
                <a:lnTo>
                  <a:pt x="2645516" y="3705931"/>
                </a:lnTo>
                <a:lnTo>
                  <a:pt x="2616950" y="3705931"/>
                </a:lnTo>
                <a:lnTo>
                  <a:pt x="2616950" y="3653102"/>
                </a:lnTo>
                <a:cubicBezTo>
                  <a:pt x="2616950" y="3632108"/>
                  <a:pt x="2619876" y="3616505"/>
                  <a:pt x="2625726" y="3606295"/>
                </a:cubicBezTo>
                <a:cubicBezTo>
                  <a:pt x="2631578" y="3596085"/>
                  <a:pt x="2636396" y="3590980"/>
                  <a:pt x="2640182" y="3590980"/>
                </a:cubicBezTo>
                <a:cubicBezTo>
                  <a:pt x="2642592" y="3590980"/>
                  <a:pt x="2643796" y="3592299"/>
                  <a:pt x="2643796" y="3594938"/>
                </a:cubicBezTo>
                <a:lnTo>
                  <a:pt x="2643108" y="3602337"/>
                </a:lnTo>
                <a:cubicBezTo>
                  <a:pt x="2643108" y="3612204"/>
                  <a:pt x="2648040" y="3617137"/>
                  <a:pt x="2657906" y="3617137"/>
                </a:cubicBezTo>
                <a:cubicBezTo>
                  <a:pt x="2663298" y="3617137"/>
                  <a:pt x="2667686" y="3615444"/>
                  <a:pt x="2671070" y="3612060"/>
                </a:cubicBezTo>
                <a:cubicBezTo>
                  <a:pt x="2674456" y="3608676"/>
                  <a:pt x="2676148" y="3604230"/>
                  <a:pt x="2676148" y="3598724"/>
                </a:cubicBezTo>
                <a:cubicBezTo>
                  <a:pt x="2676148" y="3592758"/>
                  <a:pt x="2674054" y="3587682"/>
                  <a:pt x="2669866" y="3583495"/>
                </a:cubicBezTo>
                <a:cubicBezTo>
                  <a:pt x="2665678" y="3579307"/>
                  <a:pt x="2660144" y="3577214"/>
                  <a:pt x="2653260" y="3577214"/>
                </a:cubicBezTo>
                <a:cubicBezTo>
                  <a:pt x="2637544" y="3577214"/>
                  <a:pt x="2625670" y="3588055"/>
                  <a:pt x="2617640" y="3609737"/>
                </a:cubicBezTo>
                <a:lnTo>
                  <a:pt x="2616950" y="3609737"/>
                </a:lnTo>
                <a:close/>
                <a:moveTo>
                  <a:pt x="2181382" y="3577214"/>
                </a:moveTo>
                <a:cubicBezTo>
                  <a:pt x="2170828" y="3578705"/>
                  <a:pt x="2156602" y="3579451"/>
                  <a:pt x="2138706" y="3579451"/>
                </a:cubicBezTo>
                <a:lnTo>
                  <a:pt x="2123562" y="3579451"/>
                </a:lnTo>
                <a:lnTo>
                  <a:pt x="2123562" y="3588227"/>
                </a:lnTo>
                <a:lnTo>
                  <a:pt x="2147826" y="3588227"/>
                </a:lnTo>
                <a:lnTo>
                  <a:pt x="2147826" y="3705931"/>
                </a:lnTo>
                <a:lnTo>
                  <a:pt x="2123562" y="3705931"/>
                </a:lnTo>
                <a:lnTo>
                  <a:pt x="2123562" y="3714707"/>
                </a:lnTo>
                <a:lnTo>
                  <a:pt x="2203580" y="3714707"/>
                </a:lnTo>
                <a:lnTo>
                  <a:pt x="2203580" y="3705931"/>
                </a:lnTo>
                <a:lnTo>
                  <a:pt x="2181382" y="3705931"/>
                </a:lnTo>
                <a:lnTo>
                  <a:pt x="2181382" y="3662566"/>
                </a:lnTo>
                <a:cubicBezTo>
                  <a:pt x="2181382" y="3644785"/>
                  <a:pt x="2182270" y="3631821"/>
                  <a:pt x="2184050" y="3623676"/>
                </a:cubicBezTo>
                <a:cubicBezTo>
                  <a:pt x="2185828" y="3615530"/>
                  <a:pt x="2190358" y="3607156"/>
                  <a:pt x="2197644" y="3598552"/>
                </a:cubicBezTo>
                <a:cubicBezTo>
                  <a:pt x="2204928" y="3589948"/>
                  <a:pt x="2213446" y="3585646"/>
                  <a:pt x="2223198" y="3585646"/>
                </a:cubicBezTo>
                <a:cubicBezTo>
                  <a:pt x="2230310" y="3585646"/>
                  <a:pt x="2234814" y="3588112"/>
                  <a:pt x="2236706" y="3593045"/>
                </a:cubicBezTo>
                <a:cubicBezTo>
                  <a:pt x="2238600" y="3597978"/>
                  <a:pt x="2239546" y="3613408"/>
                  <a:pt x="2239546" y="3639335"/>
                </a:cubicBezTo>
                <a:lnTo>
                  <a:pt x="2239546" y="3705931"/>
                </a:lnTo>
                <a:lnTo>
                  <a:pt x="2217176" y="3705931"/>
                </a:lnTo>
                <a:lnTo>
                  <a:pt x="2217176" y="3714707"/>
                </a:lnTo>
                <a:lnTo>
                  <a:pt x="2295128" y="3714707"/>
                </a:lnTo>
                <a:lnTo>
                  <a:pt x="2295128" y="3705931"/>
                </a:lnTo>
                <a:lnTo>
                  <a:pt x="2272930" y="3705931"/>
                </a:lnTo>
                <a:lnTo>
                  <a:pt x="2272930" y="3661189"/>
                </a:lnTo>
                <a:cubicBezTo>
                  <a:pt x="2272930" y="3631821"/>
                  <a:pt x="2277834" y="3611888"/>
                  <a:pt x="2287642" y="3601391"/>
                </a:cubicBezTo>
                <a:cubicBezTo>
                  <a:pt x="2297452" y="3590894"/>
                  <a:pt x="2307002" y="3585646"/>
                  <a:pt x="2316294" y="3585646"/>
                </a:cubicBezTo>
                <a:cubicBezTo>
                  <a:pt x="2323064" y="3585646"/>
                  <a:pt x="2327222" y="3588169"/>
                  <a:pt x="2328770" y="3593217"/>
                </a:cubicBezTo>
                <a:cubicBezTo>
                  <a:pt x="2330320" y="3598265"/>
                  <a:pt x="2331094" y="3607500"/>
                  <a:pt x="2331094" y="3620922"/>
                </a:cubicBezTo>
                <a:lnTo>
                  <a:pt x="2331094" y="3705931"/>
                </a:lnTo>
                <a:lnTo>
                  <a:pt x="2308550" y="3705931"/>
                </a:lnTo>
                <a:lnTo>
                  <a:pt x="2308550" y="3714707"/>
                </a:lnTo>
                <a:lnTo>
                  <a:pt x="2388570" y="3714707"/>
                </a:lnTo>
                <a:lnTo>
                  <a:pt x="2388570" y="3705931"/>
                </a:lnTo>
                <a:lnTo>
                  <a:pt x="2364650" y="3705931"/>
                </a:lnTo>
                <a:lnTo>
                  <a:pt x="2364650" y="3636410"/>
                </a:lnTo>
                <a:cubicBezTo>
                  <a:pt x="2364650" y="3620808"/>
                  <a:pt x="2363818" y="3609622"/>
                  <a:pt x="2362154" y="3602854"/>
                </a:cubicBezTo>
                <a:cubicBezTo>
                  <a:pt x="2360492" y="3596085"/>
                  <a:pt x="2356132" y="3590120"/>
                  <a:pt x="2349076" y="3584957"/>
                </a:cubicBezTo>
                <a:cubicBezTo>
                  <a:pt x="2342020" y="3579795"/>
                  <a:pt x="2333330" y="3577214"/>
                  <a:pt x="2323006" y="3577214"/>
                </a:cubicBezTo>
                <a:cubicBezTo>
                  <a:pt x="2299832" y="3577214"/>
                  <a:pt x="2283254" y="3588972"/>
                  <a:pt x="2273274" y="3612490"/>
                </a:cubicBezTo>
                <a:lnTo>
                  <a:pt x="2272586" y="3612490"/>
                </a:lnTo>
                <a:cubicBezTo>
                  <a:pt x="2269948" y="3588972"/>
                  <a:pt x="2255952" y="3577214"/>
                  <a:pt x="2230598" y="3577214"/>
                </a:cubicBezTo>
                <a:cubicBezTo>
                  <a:pt x="2207308" y="3577214"/>
                  <a:pt x="2191134" y="3588284"/>
                  <a:pt x="2182070" y="3610425"/>
                </a:cubicBezTo>
                <a:lnTo>
                  <a:pt x="2181382" y="3610425"/>
                </a:lnTo>
                <a:close/>
                <a:moveTo>
                  <a:pt x="5287452" y="3575149"/>
                </a:moveTo>
                <a:cubicBezTo>
                  <a:pt x="5274948" y="3575149"/>
                  <a:pt x="5264364" y="3579135"/>
                  <a:pt x="5255704" y="3587108"/>
                </a:cubicBezTo>
                <a:cubicBezTo>
                  <a:pt x="5247042" y="3595081"/>
                  <a:pt x="5242712" y="3604976"/>
                  <a:pt x="5242712" y="3616792"/>
                </a:cubicBezTo>
                <a:cubicBezTo>
                  <a:pt x="5242712" y="3640769"/>
                  <a:pt x="5258830" y="3655109"/>
                  <a:pt x="5291066" y="3659813"/>
                </a:cubicBezTo>
                <a:cubicBezTo>
                  <a:pt x="5309996" y="3662566"/>
                  <a:pt x="5321612" y="3665549"/>
                  <a:pt x="5325912" y="3668761"/>
                </a:cubicBezTo>
                <a:cubicBezTo>
                  <a:pt x="5330216" y="3671973"/>
                  <a:pt x="5332366" y="3676734"/>
                  <a:pt x="5332366" y="3683044"/>
                </a:cubicBezTo>
                <a:cubicBezTo>
                  <a:pt x="5332366" y="3690616"/>
                  <a:pt x="5328752" y="3697212"/>
                  <a:pt x="5321524" y="3702833"/>
                </a:cubicBezTo>
                <a:cubicBezTo>
                  <a:pt x="5314298" y="3708455"/>
                  <a:pt x="5306268" y="3711265"/>
                  <a:pt x="5297434" y="3711265"/>
                </a:cubicBezTo>
                <a:cubicBezTo>
                  <a:pt x="5274144" y="3711265"/>
                  <a:pt x="5257568" y="3695032"/>
                  <a:pt x="5247702" y="3662566"/>
                </a:cubicBezTo>
                <a:lnTo>
                  <a:pt x="5241678" y="3662566"/>
                </a:lnTo>
                <a:lnTo>
                  <a:pt x="5241678" y="3713330"/>
                </a:lnTo>
                <a:lnTo>
                  <a:pt x="5247702" y="3713330"/>
                </a:lnTo>
                <a:lnTo>
                  <a:pt x="5259748" y="3703005"/>
                </a:lnTo>
                <a:cubicBezTo>
                  <a:pt x="5271908" y="3713675"/>
                  <a:pt x="5284470" y="3719009"/>
                  <a:pt x="5297434" y="3719009"/>
                </a:cubicBezTo>
                <a:cubicBezTo>
                  <a:pt x="5310626" y="3719009"/>
                  <a:pt x="5321668" y="3714535"/>
                  <a:pt x="5330560" y="3705587"/>
                </a:cubicBezTo>
                <a:cubicBezTo>
                  <a:pt x="5339450" y="3696638"/>
                  <a:pt x="5343896" y="3685453"/>
                  <a:pt x="5343896" y="3672031"/>
                </a:cubicBezTo>
                <a:cubicBezTo>
                  <a:pt x="5343896" y="3645071"/>
                  <a:pt x="5326744" y="3629469"/>
                  <a:pt x="5292444" y="3625225"/>
                </a:cubicBezTo>
                <a:cubicBezTo>
                  <a:pt x="5276840" y="3623160"/>
                  <a:pt x="5266946" y="3620664"/>
                  <a:pt x="5262758" y="3617739"/>
                </a:cubicBezTo>
                <a:cubicBezTo>
                  <a:pt x="5258572" y="3614813"/>
                  <a:pt x="5256478" y="3610827"/>
                  <a:pt x="5256478" y="3605779"/>
                </a:cubicBezTo>
                <a:cubicBezTo>
                  <a:pt x="5256478" y="3599813"/>
                  <a:pt x="5259432" y="3594508"/>
                  <a:pt x="5265340" y="3589862"/>
                </a:cubicBezTo>
                <a:cubicBezTo>
                  <a:pt x="5271248" y="3585215"/>
                  <a:pt x="5278620" y="3582892"/>
                  <a:pt x="5287452" y="3582892"/>
                </a:cubicBezTo>
                <a:cubicBezTo>
                  <a:pt x="5307874" y="3582892"/>
                  <a:pt x="5320722" y="3594078"/>
                  <a:pt x="5326000" y="3616448"/>
                </a:cubicBezTo>
                <a:lnTo>
                  <a:pt x="5333054" y="3616448"/>
                </a:lnTo>
                <a:lnTo>
                  <a:pt x="5333054" y="3577902"/>
                </a:lnTo>
                <a:lnTo>
                  <a:pt x="5327720" y="3577902"/>
                </a:lnTo>
                <a:cubicBezTo>
                  <a:pt x="5325310" y="3582376"/>
                  <a:pt x="5322960" y="3585818"/>
                  <a:pt x="5320664" y="3588227"/>
                </a:cubicBezTo>
                <a:cubicBezTo>
                  <a:pt x="5311716" y="3579508"/>
                  <a:pt x="5300646" y="3575149"/>
                  <a:pt x="5287452" y="3575149"/>
                </a:cubicBezTo>
                <a:close/>
                <a:moveTo>
                  <a:pt x="4667346" y="3575149"/>
                </a:moveTo>
                <a:cubicBezTo>
                  <a:pt x="4649680" y="3575149"/>
                  <a:pt x="4634164" y="3582032"/>
                  <a:pt x="4620798" y="3595798"/>
                </a:cubicBezTo>
                <a:cubicBezTo>
                  <a:pt x="4607432" y="3609565"/>
                  <a:pt x="4600750" y="3626544"/>
                  <a:pt x="4600750" y="3646735"/>
                </a:cubicBezTo>
                <a:cubicBezTo>
                  <a:pt x="4600750" y="3667499"/>
                  <a:pt x="4607576" y="3684736"/>
                  <a:pt x="4621228" y="3698445"/>
                </a:cubicBezTo>
                <a:cubicBezTo>
                  <a:pt x="4634880" y="3712154"/>
                  <a:pt x="4650940" y="3719009"/>
                  <a:pt x="4669412" y="3719009"/>
                </a:cubicBezTo>
                <a:cubicBezTo>
                  <a:pt x="4682376" y="3719009"/>
                  <a:pt x="4694134" y="3714936"/>
                  <a:pt x="4704688" y="3706791"/>
                </a:cubicBezTo>
                <a:cubicBezTo>
                  <a:pt x="4715242" y="3698646"/>
                  <a:pt x="4722412" y="3686027"/>
                  <a:pt x="4726198" y="3668933"/>
                </a:cubicBezTo>
                <a:lnTo>
                  <a:pt x="4718800" y="3668933"/>
                </a:lnTo>
                <a:cubicBezTo>
                  <a:pt x="4710196" y="3697155"/>
                  <a:pt x="4693732" y="3711265"/>
                  <a:pt x="4669412" y="3711265"/>
                </a:cubicBezTo>
                <a:cubicBezTo>
                  <a:pt x="4657596" y="3711265"/>
                  <a:pt x="4649392" y="3707336"/>
                  <a:pt x="4644804" y="3699478"/>
                </a:cubicBezTo>
                <a:cubicBezTo>
                  <a:pt x="4640214" y="3691619"/>
                  <a:pt x="4638322" y="3670711"/>
                  <a:pt x="4639124" y="3636754"/>
                </a:cubicBezTo>
                <a:lnTo>
                  <a:pt x="4726198" y="3636754"/>
                </a:lnTo>
                <a:cubicBezTo>
                  <a:pt x="4725396" y="3617481"/>
                  <a:pt x="4719230" y="3602395"/>
                  <a:pt x="4707700" y="3591496"/>
                </a:cubicBezTo>
                <a:cubicBezTo>
                  <a:pt x="4696170" y="3580598"/>
                  <a:pt x="4682720" y="3575149"/>
                  <a:pt x="4667346" y="3575149"/>
                </a:cubicBezTo>
                <a:close/>
                <a:moveTo>
                  <a:pt x="4140658" y="3575149"/>
                </a:moveTo>
                <a:cubicBezTo>
                  <a:pt x="4120236" y="3575149"/>
                  <a:pt x="4103144" y="3582433"/>
                  <a:pt x="4089376" y="3597003"/>
                </a:cubicBezTo>
                <a:cubicBezTo>
                  <a:pt x="4075610" y="3611573"/>
                  <a:pt x="4068728" y="3628494"/>
                  <a:pt x="4068728" y="3647767"/>
                </a:cubicBezTo>
                <a:cubicBezTo>
                  <a:pt x="4068728" y="3666467"/>
                  <a:pt x="4075438" y="3683015"/>
                  <a:pt x="4088860" y="3697413"/>
                </a:cubicBezTo>
                <a:cubicBezTo>
                  <a:pt x="4102284" y="3711810"/>
                  <a:pt x="4118688" y="3719009"/>
                  <a:pt x="4138076" y="3719009"/>
                </a:cubicBezTo>
                <a:cubicBezTo>
                  <a:pt x="4152302" y="3719009"/>
                  <a:pt x="4164462" y="3714650"/>
                  <a:pt x="4174558" y="3705931"/>
                </a:cubicBezTo>
                <a:cubicBezTo>
                  <a:pt x="4184654" y="3697212"/>
                  <a:pt x="4191422" y="3684535"/>
                  <a:pt x="4194864" y="3667901"/>
                </a:cubicBezTo>
                <a:lnTo>
                  <a:pt x="4187464" y="3667901"/>
                </a:lnTo>
                <a:cubicBezTo>
                  <a:pt x="4178286" y="3696811"/>
                  <a:pt x="4162340" y="3711265"/>
                  <a:pt x="4139626" y="3711265"/>
                </a:cubicBezTo>
                <a:cubicBezTo>
                  <a:pt x="4128842" y="3711265"/>
                  <a:pt x="4121098" y="3708426"/>
                  <a:pt x="4116394" y="3702747"/>
                </a:cubicBezTo>
                <a:cubicBezTo>
                  <a:pt x="4111690" y="3697069"/>
                  <a:pt x="4108794" y="3689268"/>
                  <a:pt x="4107704" y="3679344"/>
                </a:cubicBezTo>
                <a:cubicBezTo>
                  <a:pt x="4106614" y="3669421"/>
                  <a:pt x="4106068" y="3654077"/>
                  <a:pt x="4106068" y="3633312"/>
                </a:cubicBezTo>
                <a:cubicBezTo>
                  <a:pt x="4106068" y="3612548"/>
                  <a:pt x="4108966" y="3598953"/>
                  <a:pt x="4114760" y="3592529"/>
                </a:cubicBezTo>
                <a:cubicBezTo>
                  <a:pt x="4120552" y="3586104"/>
                  <a:pt x="4129416" y="3582892"/>
                  <a:pt x="4141346" y="3582892"/>
                </a:cubicBezTo>
                <a:cubicBezTo>
                  <a:pt x="4148114" y="3582892"/>
                  <a:pt x="4153620" y="3584068"/>
                  <a:pt x="4157866" y="3586420"/>
                </a:cubicBezTo>
                <a:cubicBezTo>
                  <a:pt x="4162110" y="3588772"/>
                  <a:pt x="4164232" y="3591496"/>
                  <a:pt x="4164232" y="3594594"/>
                </a:cubicBezTo>
                <a:cubicBezTo>
                  <a:pt x="4164232" y="3595856"/>
                  <a:pt x="4162828" y="3598207"/>
                  <a:pt x="4160016" y="3601649"/>
                </a:cubicBezTo>
                <a:cubicBezTo>
                  <a:pt x="4157206" y="3605091"/>
                  <a:pt x="4155800" y="3608590"/>
                  <a:pt x="4155800" y="3612146"/>
                </a:cubicBezTo>
                <a:cubicBezTo>
                  <a:pt x="4155800" y="3617194"/>
                  <a:pt x="4157436" y="3621267"/>
                  <a:pt x="4160706" y="3624364"/>
                </a:cubicBezTo>
                <a:cubicBezTo>
                  <a:pt x="4163974" y="3627462"/>
                  <a:pt x="4168076" y="3629010"/>
                  <a:pt x="4173010" y="3629010"/>
                </a:cubicBezTo>
                <a:cubicBezTo>
                  <a:pt x="4178056" y="3629010"/>
                  <a:pt x="4182158" y="3627175"/>
                  <a:pt x="4185312" y="3623504"/>
                </a:cubicBezTo>
                <a:cubicBezTo>
                  <a:pt x="4188468" y="3619833"/>
                  <a:pt x="4190046" y="3615703"/>
                  <a:pt x="4190046" y="3611114"/>
                </a:cubicBezTo>
                <a:cubicBezTo>
                  <a:pt x="4190046" y="3601936"/>
                  <a:pt x="4185456" y="3593647"/>
                  <a:pt x="4176278" y="3586248"/>
                </a:cubicBezTo>
                <a:cubicBezTo>
                  <a:pt x="4167100" y="3578848"/>
                  <a:pt x="4155228" y="3575149"/>
                  <a:pt x="4140658" y="3575149"/>
                </a:cubicBezTo>
                <a:close/>
                <a:moveTo>
                  <a:pt x="3857722" y="3575149"/>
                </a:moveTo>
                <a:cubicBezTo>
                  <a:pt x="3840054" y="3575149"/>
                  <a:pt x="3824538" y="3582032"/>
                  <a:pt x="3811172" y="3595798"/>
                </a:cubicBezTo>
                <a:cubicBezTo>
                  <a:pt x="3797808" y="3609565"/>
                  <a:pt x="3791126" y="3626544"/>
                  <a:pt x="3791126" y="3646735"/>
                </a:cubicBezTo>
                <a:cubicBezTo>
                  <a:pt x="3791126" y="3667499"/>
                  <a:pt x="3797952" y="3684736"/>
                  <a:pt x="3811604" y="3698445"/>
                </a:cubicBezTo>
                <a:cubicBezTo>
                  <a:pt x="3825256" y="3712154"/>
                  <a:pt x="3841316" y="3719009"/>
                  <a:pt x="3859786" y="3719009"/>
                </a:cubicBezTo>
                <a:cubicBezTo>
                  <a:pt x="3872750" y="3719009"/>
                  <a:pt x="3884508" y="3714936"/>
                  <a:pt x="3895064" y="3706791"/>
                </a:cubicBezTo>
                <a:cubicBezTo>
                  <a:pt x="3905618" y="3698646"/>
                  <a:pt x="3912788" y="3686027"/>
                  <a:pt x="3916574" y="3668933"/>
                </a:cubicBezTo>
                <a:lnTo>
                  <a:pt x="3909174" y="3668933"/>
                </a:lnTo>
                <a:cubicBezTo>
                  <a:pt x="3900570" y="3697155"/>
                  <a:pt x="3884108" y="3711265"/>
                  <a:pt x="3859786" y="3711265"/>
                </a:cubicBezTo>
                <a:cubicBezTo>
                  <a:pt x="3847970" y="3711265"/>
                  <a:pt x="3839768" y="3707336"/>
                  <a:pt x="3835178" y="3699478"/>
                </a:cubicBezTo>
                <a:cubicBezTo>
                  <a:pt x="3830590" y="3691619"/>
                  <a:pt x="3828696" y="3670711"/>
                  <a:pt x="3829500" y="3636754"/>
                </a:cubicBezTo>
                <a:lnTo>
                  <a:pt x="3916574" y="3636754"/>
                </a:lnTo>
                <a:cubicBezTo>
                  <a:pt x="3915770" y="3617481"/>
                  <a:pt x="3909604" y="3602395"/>
                  <a:pt x="3898074" y="3591496"/>
                </a:cubicBezTo>
                <a:cubicBezTo>
                  <a:pt x="3886546" y="3580598"/>
                  <a:pt x="3873094" y="3575149"/>
                  <a:pt x="3857722" y="3575149"/>
                </a:cubicBezTo>
                <a:close/>
                <a:moveTo>
                  <a:pt x="3391960" y="3575149"/>
                </a:moveTo>
                <a:cubicBezTo>
                  <a:pt x="3370392" y="3575149"/>
                  <a:pt x="3353700" y="3586907"/>
                  <a:pt x="3341884" y="3610425"/>
                </a:cubicBezTo>
                <a:lnTo>
                  <a:pt x="3341194" y="3610425"/>
                </a:lnTo>
                <a:lnTo>
                  <a:pt x="3341194" y="3576869"/>
                </a:lnTo>
                <a:cubicBezTo>
                  <a:pt x="3328576" y="3578590"/>
                  <a:pt x="3314522" y="3579451"/>
                  <a:pt x="3299034" y="3579451"/>
                </a:cubicBezTo>
                <a:lnTo>
                  <a:pt x="3283376" y="3579451"/>
                </a:lnTo>
                <a:lnTo>
                  <a:pt x="3283376" y="3588227"/>
                </a:lnTo>
                <a:lnTo>
                  <a:pt x="3307810" y="3588227"/>
                </a:lnTo>
                <a:lnTo>
                  <a:pt x="3307810" y="3705931"/>
                </a:lnTo>
                <a:lnTo>
                  <a:pt x="3283376" y="3705931"/>
                </a:lnTo>
                <a:lnTo>
                  <a:pt x="3283376" y="3714707"/>
                </a:lnTo>
                <a:lnTo>
                  <a:pt x="3363738" y="3714707"/>
                </a:lnTo>
                <a:lnTo>
                  <a:pt x="3363738" y="3705931"/>
                </a:lnTo>
                <a:lnTo>
                  <a:pt x="3341194" y="3705931"/>
                </a:lnTo>
                <a:lnTo>
                  <a:pt x="3341194" y="3648111"/>
                </a:lnTo>
                <a:cubicBezTo>
                  <a:pt x="3341194" y="3628838"/>
                  <a:pt x="3345640" y="3613494"/>
                  <a:pt x="3354532" y="3602079"/>
                </a:cubicBezTo>
                <a:cubicBezTo>
                  <a:pt x="3363422" y="3590665"/>
                  <a:pt x="3373432" y="3584957"/>
                  <a:pt x="3384560" y="3584957"/>
                </a:cubicBezTo>
                <a:cubicBezTo>
                  <a:pt x="3391558" y="3584957"/>
                  <a:pt x="3395888" y="3587481"/>
                  <a:pt x="3397552" y="3592529"/>
                </a:cubicBezTo>
                <a:cubicBezTo>
                  <a:pt x="3399216" y="3597577"/>
                  <a:pt x="3400048" y="3606697"/>
                  <a:pt x="3400048" y="3619890"/>
                </a:cubicBezTo>
                <a:lnTo>
                  <a:pt x="3400048" y="3705931"/>
                </a:lnTo>
                <a:lnTo>
                  <a:pt x="3377160" y="3705931"/>
                </a:lnTo>
                <a:lnTo>
                  <a:pt x="3377160" y="3714707"/>
                </a:lnTo>
                <a:lnTo>
                  <a:pt x="3460448" y="3714707"/>
                </a:lnTo>
                <a:lnTo>
                  <a:pt x="3460448" y="3705931"/>
                </a:lnTo>
                <a:lnTo>
                  <a:pt x="3433604" y="3705931"/>
                </a:lnTo>
                <a:lnTo>
                  <a:pt x="3433604" y="3633657"/>
                </a:lnTo>
                <a:cubicBezTo>
                  <a:pt x="3433604" y="3618972"/>
                  <a:pt x="3432428" y="3608131"/>
                  <a:pt x="3430076" y="3601133"/>
                </a:cubicBezTo>
                <a:cubicBezTo>
                  <a:pt x="3427724" y="3594135"/>
                  <a:pt x="3423306" y="3588055"/>
                  <a:pt x="3416824" y="3582892"/>
                </a:cubicBezTo>
                <a:cubicBezTo>
                  <a:pt x="3410344" y="3577730"/>
                  <a:pt x="3402054" y="3575149"/>
                  <a:pt x="3391960" y="3575149"/>
                </a:cubicBezTo>
                <a:close/>
                <a:moveTo>
                  <a:pt x="3026232" y="3575149"/>
                </a:moveTo>
                <a:cubicBezTo>
                  <a:pt x="3005812" y="3575149"/>
                  <a:pt x="2988718" y="3582433"/>
                  <a:pt x="2974952" y="3597003"/>
                </a:cubicBezTo>
                <a:cubicBezTo>
                  <a:pt x="2961186" y="3611573"/>
                  <a:pt x="2954302" y="3628494"/>
                  <a:pt x="2954302" y="3647767"/>
                </a:cubicBezTo>
                <a:cubicBezTo>
                  <a:pt x="2954302" y="3666467"/>
                  <a:pt x="2961014" y="3683015"/>
                  <a:pt x="2974436" y="3697413"/>
                </a:cubicBezTo>
                <a:cubicBezTo>
                  <a:pt x="2987858" y="3711810"/>
                  <a:pt x="3004264" y="3719009"/>
                  <a:pt x="3023652" y="3719009"/>
                </a:cubicBezTo>
                <a:cubicBezTo>
                  <a:pt x="3037876" y="3719009"/>
                  <a:pt x="3050038" y="3714650"/>
                  <a:pt x="3060132" y="3705931"/>
                </a:cubicBezTo>
                <a:cubicBezTo>
                  <a:pt x="3070228" y="3697212"/>
                  <a:pt x="3076996" y="3684535"/>
                  <a:pt x="3080438" y="3667901"/>
                </a:cubicBezTo>
                <a:lnTo>
                  <a:pt x="3073040" y="3667901"/>
                </a:lnTo>
                <a:cubicBezTo>
                  <a:pt x="3063862" y="3696811"/>
                  <a:pt x="3047916" y="3711265"/>
                  <a:pt x="3025200" y="3711265"/>
                </a:cubicBezTo>
                <a:cubicBezTo>
                  <a:pt x="3014416" y="3711265"/>
                  <a:pt x="3006672" y="3708426"/>
                  <a:pt x="3001968" y="3702747"/>
                </a:cubicBezTo>
                <a:cubicBezTo>
                  <a:pt x="2997266" y="3697069"/>
                  <a:pt x="2994368" y="3689268"/>
                  <a:pt x="2993278" y="3679344"/>
                </a:cubicBezTo>
                <a:cubicBezTo>
                  <a:pt x="2992188" y="3669421"/>
                  <a:pt x="2991644" y="3654077"/>
                  <a:pt x="2991644" y="3633312"/>
                </a:cubicBezTo>
                <a:cubicBezTo>
                  <a:pt x="2991644" y="3612548"/>
                  <a:pt x="2994540" y="3598953"/>
                  <a:pt x="3000334" y="3592529"/>
                </a:cubicBezTo>
                <a:cubicBezTo>
                  <a:pt x="3006128" y="3586104"/>
                  <a:pt x="3014990" y="3582892"/>
                  <a:pt x="3026920" y="3582892"/>
                </a:cubicBezTo>
                <a:cubicBezTo>
                  <a:pt x="3033690" y="3582892"/>
                  <a:pt x="3039196" y="3584068"/>
                  <a:pt x="3043440" y="3586420"/>
                </a:cubicBezTo>
                <a:cubicBezTo>
                  <a:pt x="3047686" y="3588772"/>
                  <a:pt x="3049808" y="3591496"/>
                  <a:pt x="3049808" y="3594594"/>
                </a:cubicBezTo>
                <a:cubicBezTo>
                  <a:pt x="3049808" y="3595856"/>
                  <a:pt x="3048402" y="3598207"/>
                  <a:pt x="3045592" y="3601649"/>
                </a:cubicBezTo>
                <a:cubicBezTo>
                  <a:pt x="3042782" y="3605091"/>
                  <a:pt x="3041376" y="3608590"/>
                  <a:pt x="3041376" y="3612146"/>
                </a:cubicBezTo>
                <a:cubicBezTo>
                  <a:pt x="3041376" y="3617194"/>
                  <a:pt x="3043010" y="3621267"/>
                  <a:pt x="3046280" y="3624364"/>
                </a:cubicBezTo>
                <a:cubicBezTo>
                  <a:pt x="3049550" y="3627462"/>
                  <a:pt x="3053652" y="3629010"/>
                  <a:pt x="3058584" y="3629010"/>
                </a:cubicBezTo>
                <a:cubicBezTo>
                  <a:pt x="3063632" y="3629010"/>
                  <a:pt x="3067732" y="3627175"/>
                  <a:pt x="3070888" y="3623504"/>
                </a:cubicBezTo>
                <a:cubicBezTo>
                  <a:pt x="3074042" y="3619833"/>
                  <a:pt x="3075620" y="3615703"/>
                  <a:pt x="3075620" y="3611114"/>
                </a:cubicBezTo>
                <a:cubicBezTo>
                  <a:pt x="3075620" y="3601936"/>
                  <a:pt x="3071032" y="3593647"/>
                  <a:pt x="3061854" y="3586248"/>
                </a:cubicBezTo>
                <a:cubicBezTo>
                  <a:pt x="3052676" y="3578848"/>
                  <a:pt x="3040802" y="3575149"/>
                  <a:pt x="3026232" y="3575149"/>
                </a:cubicBezTo>
                <a:close/>
                <a:moveTo>
                  <a:pt x="2744278" y="3575149"/>
                </a:moveTo>
                <a:cubicBezTo>
                  <a:pt x="2731772" y="3575149"/>
                  <a:pt x="2721190" y="3579135"/>
                  <a:pt x="2712528" y="3587108"/>
                </a:cubicBezTo>
                <a:cubicBezTo>
                  <a:pt x="2703866" y="3595081"/>
                  <a:pt x="2699536" y="3604976"/>
                  <a:pt x="2699536" y="3616792"/>
                </a:cubicBezTo>
                <a:cubicBezTo>
                  <a:pt x="2699536" y="3640769"/>
                  <a:pt x="2715654" y="3655109"/>
                  <a:pt x="2747892" y="3659813"/>
                </a:cubicBezTo>
                <a:cubicBezTo>
                  <a:pt x="2766820" y="3662566"/>
                  <a:pt x="2778436" y="3665549"/>
                  <a:pt x="2782738" y="3668761"/>
                </a:cubicBezTo>
                <a:cubicBezTo>
                  <a:pt x="2787040" y="3671973"/>
                  <a:pt x="2789192" y="3676734"/>
                  <a:pt x="2789192" y="3683044"/>
                </a:cubicBezTo>
                <a:cubicBezTo>
                  <a:pt x="2789192" y="3690616"/>
                  <a:pt x="2785578" y="3697212"/>
                  <a:pt x="2778350" y="3702833"/>
                </a:cubicBezTo>
                <a:cubicBezTo>
                  <a:pt x="2771122" y="3708455"/>
                  <a:pt x="2763092" y="3711265"/>
                  <a:pt x="2754258" y="3711265"/>
                </a:cubicBezTo>
                <a:cubicBezTo>
                  <a:pt x="2730970" y="3711265"/>
                  <a:pt x="2714392" y="3695032"/>
                  <a:pt x="2704526" y="3662566"/>
                </a:cubicBezTo>
                <a:lnTo>
                  <a:pt x="2698504" y="3662566"/>
                </a:lnTo>
                <a:lnTo>
                  <a:pt x="2698504" y="3713330"/>
                </a:lnTo>
                <a:lnTo>
                  <a:pt x="2704526" y="3713330"/>
                </a:lnTo>
                <a:lnTo>
                  <a:pt x="2716572" y="3703005"/>
                </a:lnTo>
                <a:cubicBezTo>
                  <a:pt x="2728732" y="3713675"/>
                  <a:pt x="2741296" y="3719009"/>
                  <a:pt x="2754258" y="3719009"/>
                </a:cubicBezTo>
                <a:cubicBezTo>
                  <a:pt x="2767452" y="3719009"/>
                  <a:pt x="2778494" y="3714535"/>
                  <a:pt x="2787384" y="3705587"/>
                </a:cubicBezTo>
                <a:cubicBezTo>
                  <a:pt x="2796276" y="3696638"/>
                  <a:pt x="2800720" y="3685453"/>
                  <a:pt x="2800720" y="3672031"/>
                </a:cubicBezTo>
                <a:cubicBezTo>
                  <a:pt x="2800720" y="3645071"/>
                  <a:pt x="2783570" y="3629469"/>
                  <a:pt x="2749268" y="3625225"/>
                </a:cubicBezTo>
                <a:cubicBezTo>
                  <a:pt x="2733666" y="3623160"/>
                  <a:pt x="2723772" y="3620664"/>
                  <a:pt x="2719584" y="3617739"/>
                </a:cubicBezTo>
                <a:cubicBezTo>
                  <a:pt x="2715396" y="3614813"/>
                  <a:pt x="2713304" y="3610827"/>
                  <a:pt x="2713304" y="3605779"/>
                </a:cubicBezTo>
                <a:cubicBezTo>
                  <a:pt x="2713304" y="3599813"/>
                  <a:pt x="2716256" y="3594508"/>
                  <a:pt x="2722166" y="3589862"/>
                </a:cubicBezTo>
                <a:cubicBezTo>
                  <a:pt x="2728074" y="3585215"/>
                  <a:pt x="2735444" y="3582892"/>
                  <a:pt x="2744278" y="3582892"/>
                </a:cubicBezTo>
                <a:cubicBezTo>
                  <a:pt x="2764698" y="3582892"/>
                  <a:pt x="2777548" y="3594078"/>
                  <a:pt x="2782824" y="3616448"/>
                </a:cubicBezTo>
                <a:lnTo>
                  <a:pt x="2789880" y="3616448"/>
                </a:lnTo>
                <a:lnTo>
                  <a:pt x="2789880" y="3577902"/>
                </a:lnTo>
                <a:lnTo>
                  <a:pt x="2784544" y="3577902"/>
                </a:lnTo>
                <a:cubicBezTo>
                  <a:pt x="2782136" y="3582376"/>
                  <a:pt x="2779784" y="3585818"/>
                  <a:pt x="2777490" y="3588227"/>
                </a:cubicBezTo>
                <a:cubicBezTo>
                  <a:pt x="2768542" y="3579508"/>
                  <a:pt x="2757470" y="3575149"/>
                  <a:pt x="2744278" y="3575149"/>
                </a:cubicBezTo>
                <a:close/>
                <a:moveTo>
                  <a:pt x="2476596" y="3575149"/>
                </a:moveTo>
                <a:cubicBezTo>
                  <a:pt x="2458930" y="3575149"/>
                  <a:pt x="2443414" y="3582032"/>
                  <a:pt x="2430048" y="3595798"/>
                </a:cubicBezTo>
                <a:cubicBezTo>
                  <a:pt x="2416684" y="3609565"/>
                  <a:pt x="2410000" y="3626544"/>
                  <a:pt x="2410000" y="3646735"/>
                </a:cubicBezTo>
                <a:cubicBezTo>
                  <a:pt x="2410000" y="3667499"/>
                  <a:pt x="2416826" y="3684736"/>
                  <a:pt x="2430478" y="3698445"/>
                </a:cubicBezTo>
                <a:cubicBezTo>
                  <a:pt x="2444130" y="3712154"/>
                  <a:pt x="2460192" y="3719009"/>
                  <a:pt x="2478662" y="3719009"/>
                </a:cubicBezTo>
                <a:cubicBezTo>
                  <a:pt x="2491624" y="3719009"/>
                  <a:pt x="2503384" y="3714936"/>
                  <a:pt x="2513938" y="3706791"/>
                </a:cubicBezTo>
                <a:cubicBezTo>
                  <a:pt x="2524492" y="3698646"/>
                  <a:pt x="2531662" y="3686027"/>
                  <a:pt x="2535448" y="3668933"/>
                </a:cubicBezTo>
                <a:lnTo>
                  <a:pt x="2528048" y="3668933"/>
                </a:lnTo>
                <a:cubicBezTo>
                  <a:pt x="2519444" y="3697155"/>
                  <a:pt x="2502982" y="3711265"/>
                  <a:pt x="2478662" y="3711265"/>
                </a:cubicBezTo>
                <a:cubicBezTo>
                  <a:pt x="2466846" y="3711265"/>
                  <a:pt x="2458642" y="3707336"/>
                  <a:pt x="2454054" y="3699478"/>
                </a:cubicBezTo>
                <a:cubicBezTo>
                  <a:pt x="2449464" y="3691619"/>
                  <a:pt x="2447572" y="3670711"/>
                  <a:pt x="2448376" y="3636754"/>
                </a:cubicBezTo>
                <a:lnTo>
                  <a:pt x="2535448" y="3636754"/>
                </a:lnTo>
                <a:cubicBezTo>
                  <a:pt x="2534646" y="3617481"/>
                  <a:pt x="2528480" y="3602395"/>
                  <a:pt x="2516950" y="3591496"/>
                </a:cubicBezTo>
                <a:cubicBezTo>
                  <a:pt x="2505420" y="3580598"/>
                  <a:pt x="2491970" y="3575149"/>
                  <a:pt x="2476596" y="3575149"/>
                </a:cubicBezTo>
                <a:close/>
                <a:moveTo>
                  <a:pt x="2026108" y="3575149"/>
                </a:moveTo>
                <a:cubicBezTo>
                  <a:pt x="2005916" y="3575149"/>
                  <a:pt x="1988996" y="3582118"/>
                  <a:pt x="1975344" y="3596056"/>
                </a:cubicBezTo>
                <a:cubicBezTo>
                  <a:pt x="1961692" y="3609995"/>
                  <a:pt x="1954866" y="3626888"/>
                  <a:pt x="1954866" y="3646735"/>
                </a:cubicBezTo>
                <a:cubicBezTo>
                  <a:pt x="1954866" y="3667040"/>
                  <a:pt x="1961806" y="3684162"/>
                  <a:pt x="1975688" y="3698101"/>
                </a:cubicBezTo>
                <a:cubicBezTo>
                  <a:pt x="1989568" y="3712040"/>
                  <a:pt x="2006032" y="3719009"/>
                  <a:pt x="2025076" y="3719009"/>
                </a:cubicBezTo>
                <a:cubicBezTo>
                  <a:pt x="2044464" y="3719009"/>
                  <a:pt x="2061270" y="3711868"/>
                  <a:pt x="2075496" y="3697585"/>
                </a:cubicBezTo>
                <a:cubicBezTo>
                  <a:pt x="2089720" y="3683302"/>
                  <a:pt x="2096834" y="3665893"/>
                  <a:pt x="2096834" y="3645358"/>
                </a:cubicBezTo>
                <a:cubicBezTo>
                  <a:pt x="2096834" y="3625282"/>
                  <a:pt x="2089978" y="3608561"/>
                  <a:pt x="2076270" y="3595196"/>
                </a:cubicBezTo>
                <a:cubicBezTo>
                  <a:pt x="2062560" y="3581831"/>
                  <a:pt x="2045840" y="3575149"/>
                  <a:pt x="2026108" y="3575149"/>
                </a:cubicBezTo>
                <a:close/>
                <a:moveTo>
                  <a:pt x="1725102" y="3575149"/>
                </a:moveTo>
                <a:cubicBezTo>
                  <a:pt x="1712598" y="3575149"/>
                  <a:pt x="1702014" y="3579135"/>
                  <a:pt x="1693354" y="3587108"/>
                </a:cubicBezTo>
                <a:cubicBezTo>
                  <a:pt x="1684692" y="3595081"/>
                  <a:pt x="1680362" y="3604976"/>
                  <a:pt x="1680362" y="3616792"/>
                </a:cubicBezTo>
                <a:cubicBezTo>
                  <a:pt x="1680362" y="3640769"/>
                  <a:pt x="1696480" y="3655109"/>
                  <a:pt x="1728716" y="3659813"/>
                </a:cubicBezTo>
                <a:cubicBezTo>
                  <a:pt x="1747646" y="3662566"/>
                  <a:pt x="1759262" y="3665549"/>
                  <a:pt x="1763564" y="3668761"/>
                </a:cubicBezTo>
                <a:cubicBezTo>
                  <a:pt x="1767866" y="3671973"/>
                  <a:pt x="1770016" y="3676734"/>
                  <a:pt x="1770016" y="3683044"/>
                </a:cubicBezTo>
                <a:cubicBezTo>
                  <a:pt x="1770016" y="3690616"/>
                  <a:pt x="1766402" y="3697212"/>
                  <a:pt x="1759176" y="3702833"/>
                </a:cubicBezTo>
                <a:cubicBezTo>
                  <a:pt x="1751948" y="3708455"/>
                  <a:pt x="1743916" y="3711265"/>
                  <a:pt x="1735084" y="3711265"/>
                </a:cubicBezTo>
                <a:cubicBezTo>
                  <a:pt x="1711796" y="3711265"/>
                  <a:pt x="1695218" y="3695032"/>
                  <a:pt x="1685352" y="3662566"/>
                </a:cubicBezTo>
                <a:lnTo>
                  <a:pt x="1679328" y="3662566"/>
                </a:lnTo>
                <a:lnTo>
                  <a:pt x="1679328" y="3713330"/>
                </a:lnTo>
                <a:lnTo>
                  <a:pt x="1685352" y="3713330"/>
                </a:lnTo>
                <a:lnTo>
                  <a:pt x="1697398" y="3703005"/>
                </a:lnTo>
                <a:cubicBezTo>
                  <a:pt x="1709558" y="3713675"/>
                  <a:pt x="1722120" y="3719009"/>
                  <a:pt x="1735084" y="3719009"/>
                </a:cubicBezTo>
                <a:cubicBezTo>
                  <a:pt x="1748276" y="3719009"/>
                  <a:pt x="1759318" y="3714535"/>
                  <a:pt x="1768210" y="3705587"/>
                </a:cubicBezTo>
                <a:cubicBezTo>
                  <a:pt x="1777100" y="3696638"/>
                  <a:pt x="1781546" y="3685453"/>
                  <a:pt x="1781546" y="3672031"/>
                </a:cubicBezTo>
                <a:cubicBezTo>
                  <a:pt x="1781546" y="3645071"/>
                  <a:pt x="1764394" y="3629469"/>
                  <a:pt x="1730094" y="3625225"/>
                </a:cubicBezTo>
                <a:cubicBezTo>
                  <a:pt x="1714490" y="3623160"/>
                  <a:pt x="1704596" y="3620664"/>
                  <a:pt x="1700408" y="3617739"/>
                </a:cubicBezTo>
                <a:cubicBezTo>
                  <a:pt x="1696222" y="3614813"/>
                  <a:pt x="1694128" y="3610827"/>
                  <a:pt x="1694128" y="3605779"/>
                </a:cubicBezTo>
                <a:cubicBezTo>
                  <a:pt x="1694128" y="3599813"/>
                  <a:pt x="1697082" y="3594508"/>
                  <a:pt x="1702990" y="3589862"/>
                </a:cubicBezTo>
                <a:cubicBezTo>
                  <a:pt x="1708898" y="3585215"/>
                  <a:pt x="1716270" y="3582892"/>
                  <a:pt x="1725102" y="3582892"/>
                </a:cubicBezTo>
                <a:cubicBezTo>
                  <a:pt x="1745524" y="3582892"/>
                  <a:pt x="1758372" y="3594078"/>
                  <a:pt x="1763650" y="3616448"/>
                </a:cubicBezTo>
                <a:lnTo>
                  <a:pt x="1770704" y="3616448"/>
                </a:lnTo>
                <a:lnTo>
                  <a:pt x="1770704" y="3577902"/>
                </a:lnTo>
                <a:lnTo>
                  <a:pt x="1765370" y="3577902"/>
                </a:lnTo>
                <a:cubicBezTo>
                  <a:pt x="1762960" y="3582376"/>
                  <a:pt x="1760608" y="3585818"/>
                  <a:pt x="1758314" y="3588227"/>
                </a:cubicBezTo>
                <a:cubicBezTo>
                  <a:pt x="1749366" y="3579508"/>
                  <a:pt x="1738296" y="3575149"/>
                  <a:pt x="1725102" y="3575149"/>
                </a:cubicBezTo>
                <a:close/>
                <a:moveTo>
                  <a:pt x="1406982" y="3575149"/>
                </a:moveTo>
                <a:cubicBezTo>
                  <a:pt x="1386562" y="3575149"/>
                  <a:pt x="1369468" y="3582433"/>
                  <a:pt x="1355702" y="3597003"/>
                </a:cubicBezTo>
                <a:cubicBezTo>
                  <a:pt x="1341936" y="3611573"/>
                  <a:pt x="1335052" y="3628494"/>
                  <a:pt x="1335052" y="3647767"/>
                </a:cubicBezTo>
                <a:cubicBezTo>
                  <a:pt x="1335052" y="3666467"/>
                  <a:pt x="1341764" y="3683015"/>
                  <a:pt x="1355186" y="3697413"/>
                </a:cubicBezTo>
                <a:cubicBezTo>
                  <a:pt x="1368608" y="3711810"/>
                  <a:pt x="1385014" y="3719009"/>
                  <a:pt x="1404402" y="3719009"/>
                </a:cubicBezTo>
                <a:cubicBezTo>
                  <a:pt x="1418626" y="3719009"/>
                  <a:pt x="1430788" y="3714650"/>
                  <a:pt x="1440882" y="3705931"/>
                </a:cubicBezTo>
                <a:cubicBezTo>
                  <a:pt x="1450978" y="3697212"/>
                  <a:pt x="1457746" y="3684535"/>
                  <a:pt x="1461188" y="3667901"/>
                </a:cubicBezTo>
                <a:lnTo>
                  <a:pt x="1453788" y="3667901"/>
                </a:lnTo>
                <a:cubicBezTo>
                  <a:pt x="1444612" y="3696811"/>
                  <a:pt x="1428664" y="3711265"/>
                  <a:pt x="1405950" y="3711265"/>
                </a:cubicBezTo>
                <a:cubicBezTo>
                  <a:pt x="1395166" y="3711265"/>
                  <a:pt x="1387422" y="3708426"/>
                  <a:pt x="1382720" y="3702747"/>
                </a:cubicBezTo>
                <a:cubicBezTo>
                  <a:pt x="1378016" y="3697069"/>
                  <a:pt x="1375118" y="3689268"/>
                  <a:pt x="1374028" y="3679344"/>
                </a:cubicBezTo>
                <a:cubicBezTo>
                  <a:pt x="1372940" y="3669421"/>
                  <a:pt x="1372394" y="3654077"/>
                  <a:pt x="1372394" y="3633312"/>
                </a:cubicBezTo>
                <a:cubicBezTo>
                  <a:pt x="1372394" y="3612548"/>
                  <a:pt x="1375290" y="3598953"/>
                  <a:pt x="1381084" y="3592529"/>
                </a:cubicBezTo>
                <a:cubicBezTo>
                  <a:pt x="1386878" y="3586104"/>
                  <a:pt x="1395740" y="3582892"/>
                  <a:pt x="1407672" y="3582892"/>
                </a:cubicBezTo>
                <a:cubicBezTo>
                  <a:pt x="1414440" y="3582892"/>
                  <a:pt x="1419946" y="3584068"/>
                  <a:pt x="1424190" y="3586420"/>
                </a:cubicBezTo>
                <a:cubicBezTo>
                  <a:pt x="1428436" y="3588772"/>
                  <a:pt x="1430558" y="3591496"/>
                  <a:pt x="1430558" y="3594594"/>
                </a:cubicBezTo>
                <a:cubicBezTo>
                  <a:pt x="1430558" y="3595856"/>
                  <a:pt x="1429152" y="3598207"/>
                  <a:pt x="1426342" y="3601649"/>
                </a:cubicBezTo>
                <a:cubicBezTo>
                  <a:pt x="1423532" y="3605091"/>
                  <a:pt x="1422126" y="3608590"/>
                  <a:pt x="1422126" y="3612146"/>
                </a:cubicBezTo>
                <a:cubicBezTo>
                  <a:pt x="1422126" y="3617194"/>
                  <a:pt x="1423760" y="3621267"/>
                  <a:pt x="1427030" y="3624364"/>
                </a:cubicBezTo>
                <a:cubicBezTo>
                  <a:pt x="1430300" y="3627462"/>
                  <a:pt x="1434402" y="3629010"/>
                  <a:pt x="1439334" y="3629010"/>
                </a:cubicBezTo>
                <a:cubicBezTo>
                  <a:pt x="1444382" y="3629010"/>
                  <a:pt x="1448484" y="3627175"/>
                  <a:pt x="1451638" y="3623504"/>
                </a:cubicBezTo>
                <a:cubicBezTo>
                  <a:pt x="1454792" y="3619833"/>
                  <a:pt x="1456370" y="3615703"/>
                  <a:pt x="1456370" y="3611114"/>
                </a:cubicBezTo>
                <a:cubicBezTo>
                  <a:pt x="1456370" y="3601936"/>
                  <a:pt x="1451782" y="3593647"/>
                  <a:pt x="1442604" y="3586248"/>
                </a:cubicBezTo>
                <a:cubicBezTo>
                  <a:pt x="1433426" y="3578848"/>
                  <a:pt x="1421552" y="3575149"/>
                  <a:pt x="1406982" y="3575149"/>
                </a:cubicBezTo>
                <a:close/>
                <a:moveTo>
                  <a:pt x="1124046" y="3575149"/>
                </a:moveTo>
                <a:cubicBezTo>
                  <a:pt x="1106380" y="3575149"/>
                  <a:pt x="1090864" y="3582032"/>
                  <a:pt x="1077498" y="3595798"/>
                </a:cubicBezTo>
                <a:cubicBezTo>
                  <a:pt x="1064132" y="3609565"/>
                  <a:pt x="1057450" y="3626544"/>
                  <a:pt x="1057450" y="3646735"/>
                </a:cubicBezTo>
                <a:cubicBezTo>
                  <a:pt x="1057450" y="3667499"/>
                  <a:pt x="1064276" y="3684736"/>
                  <a:pt x="1077928" y="3698445"/>
                </a:cubicBezTo>
                <a:cubicBezTo>
                  <a:pt x="1091580" y="3712154"/>
                  <a:pt x="1107642" y="3719009"/>
                  <a:pt x="1126112" y="3719009"/>
                </a:cubicBezTo>
                <a:cubicBezTo>
                  <a:pt x="1139074" y="3719009"/>
                  <a:pt x="1150834" y="3714936"/>
                  <a:pt x="1161388" y="3706791"/>
                </a:cubicBezTo>
                <a:cubicBezTo>
                  <a:pt x="1171942" y="3698646"/>
                  <a:pt x="1179112" y="3686027"/>
                  <a:pt x="1182898" y="3668933"/>
                </a:cubicBezTo>
                <a:lnTo>
                  <a:pt x="1175500" y="3668933"/>
                </a:lnTo>
                <a:cubicBezTo>
                  <a:pt x="1166894" y="3697155"/>
                  <a:pt x="1150432" y="3711265"/>
                  <a:pt x="1126112" y="3711265"/>
                </a:cubicBezTo>
                <a:cubicBezTo>
                  <a:pt x="1114296" y="3711265"/>
                  <a:pt x="1106092" y="3707336"/>
                  <a:pt x="1101504" y="3699478"/>
                </a:cubicBezTo>
                <a:cubicBezTo>
                  <a:pt x="1096914" y="3691619"/>
                  <a:pt x="1095022" y="3670711"/>
                  <a:pt x="1095824" y="3636754"/>
                </a:cubicBezTo>
                <a:lnTo>
                  <a:pt x="1182898" y="3636754"/>
                </a:lnTo>
                <a:cubicBezTo>
                  <a:pt x="1182096" y="3617481"/>
                  <a:pt x="1175930" y="3602395"/>
                  <a:pt x="1164400" y="3591496"/>
                </a:cubicBezTo>
                <a:cubicBezTo>
                  <a:pt x="1152870" y="3580598"/>
                  <a:pt x="1139420" y="3575149"/>
                  <a:pt x="1124046" y="3575149"/>
                </a:cubicBezTo>
                <a:close/>
                <a:moveTo>
                  <a:pt x="972628" y="3575149"/>
                </a:moveTo>
                <a:cubicBezTo>
                  <a:pt x="960124" y="3575149"/>
                  <a:pt x="949540" y="3579135"/>
                  <a:pt x="940878" y="3587108"/>
                </a:cubicBezTo>
                <a:cubicBezTo>
                  <a:pt x="932216" y="3595081"/>
                  <a:pt x="927886" y="3604976"/>
                  <a:pt x="927886" y="3616792"/>
                </a:cubicBezTo>
                <a:cubicBezTo>
                  <a:pt x="927886" y="3640769"/>
                  <a:pt x="944004" y="3655109"/>
                  <a:pt x="976242" y="3659813"/>
                </a:cubicBezTo>
                <a:cubicBezTo>
                  <a:pt x="995170" y="3662566"/>
                  <a:pt x="1006786" y="3665549"/>
                  <a:pt x="1011088" y="3668761"/>
                </a:cubicBezTo>
                <a:cubicBezTo>
                  <a:pt x="1015390" y="3671973"/>
                  <a:pt x="1017542" y="3676734"/>
                  <a:pt x="1017542" y="3683044"/>
                </a:cubicBezTo>
                <a:cubicBezTo>
                  <a:pt x="1017542" y="3690616"/>
                  <a:pt x="1013928" y="3697212"/>
                  <a:pt x="1006700" y="3702833"/>
                </a:cubicBezTo>
                <a:cubicBezTo>
                  <a:pt x="999472" y="3708455"/>
                  <a:pt x="991442" y="3711265"/>
                  <a:pt x="982608" y="3711265"/>
                </a:cubicBezTo>
                <a:cubicBezTo>
                  <a:pt x="959320" y="3711265"/>
                  <a:pt x="942742" y="3695032"/>
                  <a:pt x="932876" y="3662566"/>
                </a:cubicBezTo>
                <a:lnTo>
                  <a:pt x="926854" y="3662566"/>
                </a:lnTo>
                <a:lnTo>
                  <a:pt x="926854" y="3713330"/>
                </a:lnTo>
                <a:lnTo>
                  <a:pt x="932876" y="3713330"/>
                </a:lnTo>
                <a:lnTo>
                  <a:pt x="944922" y="3703005"/>
                </a:lnTo>
                <a:cubicBezTo>
                  <a:pt x="957082" y="3713675"/>
                  <a:pt x="969644" y="3719009"/>
                  <a:pt x="982608" y="3719009"/>
                </a:cubicBezTo>
                <a:cubicBezTo>
                  <a:pt x="995802" y="3719009"/>
                  <a:pt x="1006844" y="3714535"/>
                  <a:pt x="1015734" y="3705587"/>
                </a:cubicBezTo>
                <a:cubicBezTo>
                  <a:pt x="1024626" y="3696638"/>
                  <a:pt x="1029070" y="3685453"/>
                  <a:pt x="1029070" y="3672031"/>
                </a:cubicBezTo>
                <a:cubicBezTo>
                  <a:pt x="1029070" y="3645071"/>
                  <a:pt x="1011920" y="3629469"/>
                  <a:pt x="977618" y="3625225"/>
                </a:cubicBezTo>
                <a:cubicBezTo>
                  <a:pt x="962016" y="3623160"/>
                  <a:pt x="952122" y="3620664"/>
                  <a:pt x="947934" y="3617739"/>
                </a:cubicBezTo>
                <a:cubicBezTo>
                  <a:pt x="943746" y="3614813"/>
                  <a:pt x="941652" y="3610827"/>
                  <a:pt x="941652" y="3605779"/>
                </a:cubicBezTo>
                <a:cubicBezTo>
                  <a:pt x="941652" y="3599813"/>
                  <a:pt x="944606" y="3594508"/>
                  <a:pt x="950516" y="3589862"/>
                </a:cubicBezTo>
                <a:cubicBezTo>
                  <a:pt x="956424" y="3585215"/>
                  <a:pt x="963794" y="3582892"/>
                  <a:pt x="972628" y="3582892"/>
                </a:cubicBezTo>
                <a:cubicBezTo>
                  <a:pt x="993048" y="3582892"/>
                  <a:pt x="1005896" y="3594078"/>
                  <a:pt x="1011174" y="3616448"/>
                </a:cubicBezTo>
                <a:lnTo>
                  <a:pt x="1018230" y="3616448"/>
                </a:lnTo>
                <a:lnTo>
                  <a:pt x="1018230" y="3577902"/>
                </a:lnTo>
                <a:lnTo>
                  <a:pt x="1012896" y="3577902"/>
                </a:lnTo>
                <a:cubicBezTo>
                  <a:pt x="1010486" y="3582376"/>
                  <a:pt x="1008134" y="3585818"/>
                  <a:pt x="1005840" y="3588227"/>
                </a:cubicBezTo>
                <a:cubicBezTo>
                  <a:pt x="996892" y="3579508"/>
                  <a:pt x="985820" y="3575149"/>
                  <a:pt x="972628" y="3575149"/>
                </a:cubicBezTo>
                <a:close/>
                <a:moveTo>
                  <a:pt x="838296" y="3575149"/>
                </a:moveTo>
                <a:cubicBezTo>
                  <a:pt x="820630" y="3575149"/>
                  <a:pt x="805114" y="3582032"/>
                  <a:pt x="791748" y="3595798"/>
                </a:cubicBezTo>
                <a:cubicBezTo>
                  <a:pt x="778382" y="3609565"/>
                  <a:pt x="771700" y="3626544"/>
                  <a:pt x="771700" y="3646735"/>
                </a:cubicBezTo>
                <a:cubicBezTo>
                  <a:pt x="771700" y="3667499"/>
                  <a:pt x="778526" y="3684736"/>
                  <a:pt x="792178" y="3698445"/>
                </a:cubicBezTo>
                <a:cubicBezTo>
                  <a:pt x="805830" y="3712154"/>
                  <a:pt x="821892" y="3719009"/>
                  <a:pt x="840362" y="3719009"/>
                </a:cubicBezTo>
                <a:cubicBezTo>
                  <a:pt x="853324" y="3719009"/>
                  <a:pt x="865084" y="3714936"/>
                  <a:pt x="875638" y="3706791"/>
                </a:cubicBezTo>
                <a:cubicBezTo>
                  <a:pt x="886192" y="3698646"/>
                  <a:pt x="893362" y="3686027"/>
                  <a:pt x="897148" y="3668933"/>
                </a:cubicBezTo>
                <a:lnTo>
                  <a:pt x="889748" y="3668933"/>
                </a:lnTo>
                <a:cubicBezTo>
                  <a:pt x="881144" y="3697155"/>
                  <a:pt x="864682" y="3711265"/>
                  <a:pt x="840362" y="3711265"/>
                </a:cubicBezTo>
                <a:cubicBezTo>
                  <a:pt x="828544" y="3711265"/>
                  <a:pt x="820342" y="3707336"/>
                  <a:pt x="815754" y="3699478"/>
                </a:cubicBezTo>
                <a:cubicBezTo>
                  <a:pt x="811164" y="3691619"/>
                  <a:pt x="809272" y="3670711"/>
                  <a:pt x="810074" y="3636754"/>
                </a:cubicBezTo>
                <a:lnTo>
                  <a:pt x="897148" y="3636754"/>
                </a:lnTo>
                <a:cubicBezTo>
                  <a:pt x="896346" y="3617481"/>
                  <a:pt x="890180" y="3602395"/>
                  <a:pt x="878650" y="3591496"/>
                </a:cubicBezTo>
                <a:cubicBezTo>
                  <a:pt x="867120" y="3580598"/>
                  <a:pt x="853670" y="3575149"/>
                  <a:pt x="838296" y="3575149"/>
                </a:cubicBezTo>
                <a:close/>
                <a:moveTo>
                  <a:pt x="1869122" y="3540216"/>
                </a:moveTo>
                <a:cubicBezTo>
                  <a:pt x="1858108" y="3542166"/>
                  <a:pt x="1846924" y="3543141"/>
                  <a:pt x="1835566" y="3543141"/>
                </a:cubicBezTo>
                <a:lnTo>
                  <a:pt x="1835566" y="3579451"/>
                </a:lnTo>
                <a:lnTo>
                  <a:pt x="1804936" y="3579451"/>
                </a:lnTo>
                <a:lnTo>
                  <a:pt x="1804936" y="3588227"/>
                </a:lnTo>
                <a:lnTo>
                  <a:pt x="1835566" y="3588227"/>
                </a:lnTo>
                <a:lnTo>
                  <a:pt x="1835566" y="3671342"/>
                </a:lnTo>
                <a:cubicBezTo>
                  <a:pt x="1835566" y="3681552"/>
                  <a:pt x="1836168" y="3689640"/>
                  <a:pt x="1837372" y="3695606"/>
                </a:cubicBezTo>
                <a:cubicBezTo>
                  <a:pt x="1838578" y="3701571"/>
                  <a:pt x="1841818" y="3706590"/>
                  <a:pt x="1847096" y="3710663"/>
                </a:cubicBezTo>
                <a:cubicBezTo>
                  <a:pt x="1852372" y="3714736"/>
                  <a:pt x="1860632" y="3716772"/>
                  <a:pt x="1871876" y="3716772"/>
                </a:cubicBezTo>
                <a:cubicBezTo>
                  <a:pt x="1898606" y="3716772"/>
                  <a:pt x="1914610" y="3705644"/>
                  <a:pt x="1919886" y="3683388"/>
                </a:cubicBezTo>
                <a:lnTo>
                  <a:pt x="1912486" y="3683388"/>
                </a:lnTo>
                <a:cubicBezTo>
                  <a:pt x="1909848" y="3691074"/>
                  <a:pt x="1905976" y="3696753"/>
                  <a:pt x="1900872" y="3700424"/>
                </a:cubicBezTo>
                <a:cubicBezTo>
                  <a:pt x="1895766" y="3704095"/>
                  <a:pt x="1890460" y="3705931"/>
                  <a:pt x="1884954" y="3705931"/>
                </a:cubicBezTo>
                <a:cubicBezTo>
                  <a:pt x="1877726" y="3705931"/>
                  <a:pt x="1873280" y="3703636"/>
                  <a:pt x="1871618" y="3699048"/>
                </a:cubicBezTo>
                <a:cubicBezTo>
                  <a:pt x="1869954" y="3694459"/>
                  <a:pt x="1869122" y="3685912"/>
                  <a:pt x="1869122" y="3673407"/>
                </a:cubicBezTo>
                <a:lnTo>
                  <a:pt x="1869122" y="3588227"/>
                </a:lnTo>
                <a:lnTo>
                  <a:pt x="1909906" y="3588227"/>
                </a:lnTo>
                <a:lnTo>
                  <a:pt x="1909906" y="3579451"/>
                </a:lnTo>
                <a:lnTo>
                  <a:pt x="1869122" y="3579451"/>
                </a:lnTo>
                <a:close/>
                <a:moveTo>
                  <a:pt x="354666" y="3483945"/>
                </a:moveTo>
                <a:lnTo>
                  <a:pt x="348642" y="3562414"/>
                </a:lnTo>
                <a:lnTo>
                  <a:pt x="357418" y="3562414"/>
                </a:lnTo>
                <a:cubicBezTo>
                  <a:pt x="362810" y="3536143"/>
                  <a:pt x="369952" y="3517960"/>
                  <a:pt x="378844" y="3507864"/>
                </a:cubicBezTo>
                <a:cubicBezTo>
                  <a:pt x="387734" y="3497769"/>
                  <a:pt x="399406" y="3492721"/>
                  <a:pt x="413862" y="3492721"/>
                </a:cubicBezTo>
                <a:lnTo>
                  <a:pt x="432618" y="3492721"/>
                </a:lnTo>
                <a:lnTo>
                  <a:pt x="432618" y="3705931"/>
                </a:lnTo>
                <a:lnTo>
                  <a:pt x="391320" y="3705931"/>
                </a:lnTo>
                <a:lnTo>
                  <a:pt x="391320" y="3714707"/>
                </a:lnTo>
                <a:lnTo>
                  <a:pt x="514702" y="3714707"/>
                </a:lnTo>
                <a:lnTo>
                  <a:pt x="514702" y="3705931"/>
                </a:lnTo>
                <a:lnTo>
                  <a:pt x="473402" y="3705931"/>
                </a:lnTo>
                <a:lnTo>
                  <a:pt x="473402" y="3492721"/>
                </a:lnTo>
                <a:lnTo>
                  <a:pt x="492160" y="3492721"/>
                </a:lnTo>
                <a:cubicBezTo>
                  <a:pt x="506614" y="3492721"/>
                  <a:pt x="518288" y="3497769"/>
                  <a:pt x="527178" y="3507864"/>
                </a:cubicBezTo>
                <a:cubicBezTo>
                  <a:pt x="536070" y="3517960"/>
                  <a:pt x="543210" y="3536143"/>
                  <a:pt x="548602" y="3562414"/>
                </a:cubicBezTo>
                <a:lnTo>
                  <a:pt x="557378" y="3562414"/>
                </a:lnTo>
                <a:lnTo>
                  <a:pt x="551356" y="3483945"/>
                </a:lnTo>
                <a:close/>
                <a:moveTo>
                  <a:pt x="4895118" y="3481364"/>
                </a:moveTo>
                <a:cubicBezTo>
                  <a:pt x="4883646" y="3483084"/>
                  <a:pt x="4872116" y="3483945"/>
                  <a:pt x="4860530" y="3483945"/>
                </a:cubicBezTo>
                <a:lnTo>
                  <a:pt x="4829212" y="3483945"/>
                </a:lnTo>
                <a:lnTo>
                  <a:pt x="4829212" y="3492721"/>
                </a:lnTo>
                <a:lnTo>
                  <a:pt x="4860530" y="3492721"/>
                </a:lnTo>
                <a:lnTo>
                  <a:pt x="4860530" y="3599412"/>
                </a:lnTo>
                <a:lnTo>
                  <a:pt x="4859842" y="3599412"/>
                </a:lnTo>
                <a:cubicBezTo>
                  <a:pt x="4851352" y="3583236"/>
                  <a:pt x="4838102" y="3575149"/>
                  <a:pt x="4820090" y="3575149"/>
                </a:cubicBezTo>
                <a:cubicBezTo>
                  <a:pt x="4802424" y="3575149"/>
                  <a:pt x="4787080" y="3582491"/>
                  <a:pt x="4774058" y="3597175"/>
                </a:cubicBezTo>
                <a:cubicBezTo>
                  <a:pt x="4761038" y="3611859"/>
                  <a:pt x="4754528" y="3628953"/>
                  <a:pt x="4754528" y="3648455"/>
                </a:cubicBezTo>
                <a:cubicBezTo>
                  <a:pt x="4754528" y="3666696"/>
                  <a:pt x="4760694" y="3683015"/>
                  <a:pt x="4773026" y="3697413"/>
                </a:cubicBezTo>
                <a:cubicBezTo>
                  <a:pt x="4785358" y="3711810"/>
                  <a:pt x="4799612" y="3719009"/>
                  <a:pt x="4815788" y="3719009"/>
                </a:cubicBezTo>
                <a:cubicBezTo>
                  <a:pt x="4835980" y="3719009"/>
                  <a:pt x="4850664" y="3708856"/>
                  <a:pt x="4859842" y="3688551"/>
                </a:cubicBezTo>
                <a:lnTo>
                  <a:pt x="4860530" y="3688551"/>
                </a:lnTo>
                <a:lnTo>
                  <a:pt x="4860530" y="3716772"/>
                </a:lnTo>
                <a:cubicBezTo>
                  <a:pt x="4874068" y="3715395"/>
                  <a:pt x="4886916" y="3714707"/>
                  <a:pt x="4899076" y="3714707"/>
                </a:cubicBezTo>
                <a:lnTo>
                  <a:pt x="4918350" y="3714707"/>
                </a:lnTo>
                <a:lnTo>
                  <a:pt x="4918350" y="3705931"/>
                </a:lnTo>
                <a:lnTo>
                  <a:pt x="4895118" y="3705931"/>
                </a:lnTo>
                <a:close/>
                <a:moveTo>
                  <a:pt x="4547772" y="3481364"/>
                </a:moveTo>
                <a:cubicBezTo>
                  <a:pt x="4540544" y="3483084"/>
                  <a:pt x="4529016" y="3483945"/>
                  <a:pt x="4513184" y="3483945"/>
                </a:cubicBezTo>
                <a:lnTo>
                  <a:pt x="4489608" y="3483945"/>
                </a:lnTo>
                <a:lnTo>
                  <a:pt x="4489608" y="3492721"/>
                </a:lnTo>
                <a:lnTo>
                  <a:pt x="4514216" y="3492721"/>
                </a:lnTo>
                <a:lnTo>
                  <a:pt x="4514216" y="3705931"/>
                </a:lnTo>
                <a:lnTo>
                  <a:pt x="4489608" y="3705931"/>
                </a:lnTo>
                <a:lnTo>
                  <a:pt x="4489608" y="3714707"/>
                </a:lnTo>
                <a:lnTo>
                  <a:pt x="4572036" y="3714707"/>
                </a:lnTo>
                <a:lnTo>
                  <a:pt x="4572036" y="3705931"/>
                </a:lnTo>
                <a:lnTo>
                  <a:pt x="4547772" y="3705931"/>
                </a:lnTo>
                <a:close/>
                <a:moveTo>
                  <a:pt x="4442998" y="3481364"/>
                </a:moveTo>
                <a:cubicBezTo>
                  <a:pt x="4435770" y="3483084"/>
                  <a:pt x="4424240" y="3483945"/>
                  <a:pt x="4408408" y="3483945"/>
                </a:cubicBezTo>
                <a:lnTo>
                  <a:pt x="4384834" y="3483945"/>
                </a:lnTo>
                <a:lnTo>
                  <a:pt x="4384834" y="3492721"/>
                </a:lnTo>
                <a:lnTo>
                  <a:pt x="4409442" y="3492721"/>
                </a:lnTo>
                <a:lnTo>
                  <a:pt x="4409442" y="3705931"/>
                </a:lnTo>
                <a:lnTo>
                  <a:pt x="4384834" y="3705931"/>
                </a:lnTo>
                <a:lnTo>
                  <a:pt x="4384834" y="3714707"/>
                </a:lnTo>
                <a:lnTo>
                  <a:pt x="4467260" y="3714707"/>
                </a:lnTo>
                <a:lnTo>
                  <a:pt x="4467260" y="3705931"/>
                </a:lnTo>
                <a:lnTo>
                  <a:pt x="4442998" y="3705931"/>
                </a:lnTo>
                <a:close/>
                <a:moveTo>
                  <a:pt x="3655176" y="3481364"/>
                </a:moveTo>
                <a:cubicBezTo>
                  <a:pt x="3647144" y="3483084"/>
                  <a:pt x="3636016" y="3483945"/>
                  <a:pt x="3621792" y="3483945"/>
                </a:cubicBezTo>
                <a:lnTo>
                  <a:pt x="3597700" y="3483945"/>
                </a:lnTo>
                <a:lnTo>
                  <a:pt x="3597700" y="3492721"/>
                </a:lnTo>
                <a:lnTo>
                  <a:pt x="3621792" y="3492721"/>
                </a:lnTo>
                <a:lnTo>
                  <a:pt x="3621792" y="3705931"/>
                </a:lnTo>
                <a:lnTo>
                  <a:pt x="3597700" y="3705931"/>
                </a:lnTo>
                <a:lnTo>
                  <a:pt x="3597700" y="3714707"/>
                </a:lnTo>
                <a:lnTo>
                  <a:pt x="3622824" y="3714707"/>
                </a:lnTo>
                <a:cubicBezTo>
                  <a:pt x="3636476" y="3714707"/>
                  <a:pt x="3647260" y="3715395"/>
                  <a:pt x="3655176" y="3716772"/>
                </a:cubicBezTo>
                <a:lnTo>
                  <a:pt x="3655176" y="3687518"/>
                </a:lnTo>
                <a:lnTo>
                  <a:pt x="3655864" y="3687518"/>
                </a:lnTo>
                <a:cubicBezTo>
                  <a:pt x="3665730" y="3708512"/>
                  <a:pt x="3680414" y="3719009"/>
                  <a:pt x="3699916" y="3719009"/>
                </a:cubicBezTo>
                <a:cubicBezTo>
                  <a:pt x="3716092" y="3719009"/>
                  <a:pt x="3730318" y="3711552"/>
                  <a:pt x="3742594" y="3696638"/>
                </a:cubicBezTo>
                <a:cubicBezTo>
                  <a:pt x="3754868" y="3681725"/>
                  <a:pt x="3761006" y="3664975"/>
                  <a:pt x="3761006" y="3646391"/>
                </a:cubicBezTo>
                <a:cubicBezTo>
                  <a:pt x="3761006" y="3627462"/>
                  <a:pt x="3754754" y="3610855"/>
                  <a:pt x="3742250" y="3596573"/>
                </a:cubicBezTo>
                <a:cubicBezTo>
                  <a:pt x="3729744" y="3582290"/>
                  <a:pt x="3715060" y="3575149"/>
                  <a:pt x="3698196" y="3575149"/>
                </a:cubicBezTo>
                <a:cubicBezTo>
                  <a:pt x="3678580" y="3575149"/>
                  <a:pt x="3664468" y="3584211"/>
                  <a:pt x="3655864" y="3602337"/>
                </a:cubicBezTo>
                <a:lnTo>
                  <a:pt x="3655176" y="3602337"/>
                </a:lnTo>
                <a:close/>
                <a:moveTo>
                  <a:pt x="638676" y="3481364"/>
                </a:moveTo>
                <a:cubicBezTo>
                  <a:pt x="631104" y="3483084"/>
                  <a:pt x="619574" y="3483945"/>
                  <a:pt x="604088" y="3483945"/>
                </a:cubicBezTo>
                <a:lnTo>
                  <a:pt x="578276" y="3483945"/>
                </a:lnTo>
                <a:lnTo>
                  <a:pt x="578276" y="3492721"/>
                </a:lnTo>
                <a:lnTo>
                  <a:pt x="605120" y="3492721"/>
                </a:lnTo>
                <a:lnTo>
                  <a:pt x="605120" y="3705931"/>
                </a:lnTo>
                <a:lnTo>
                  <a:pt x="580856" y="3705931"/>
                </a:lnTo>
                <a:lnTo>
                  <a:pt x="580856" y="3714707"/>
                </a:lnTo>
                <a:lnTo>
                  <a:pt x="660874" y="3714707"/>
                </a:lnTo>
                <a:lnTo>
                  <a:pt x="660874" y="3705931"/>
                </a:lnTo>
                <a:lnTo>
                  <a:pt x="638676" y="3705931"/>
                </a:lnTo>
                <a:lnTo>
                  <a:pt x="638676" y="3668589"/>
                </a:lnTo>
                <a:cubicBezTo>
                  <a:pt x="638676" y="3648398"/>
                  <a:pt x="639680" y="3633857"/>
                  <a:pt x="641688" y="3624966"/>
                </a:cubicBezTo>
                <a:cubicBezTo>
                  <a:pt x="643696" y="3616075"/>
                  <a:pt x="648112" y="3607357"/>
                  <a:pt x="654938" y="3598810"/>
                </a:cubicBezTo>
                <a:cubicBezTo>
                  <a:pt x="661764" y="3590263"/>
                  <a:pt x="670168" y="3585990"/>
                  <a:pt x="680148" y="3585990"/>
                </a:cubicBezTo>
                <a:cubicBezTo>
                  <a:pt x="689440" y="3585990"/>
                  <a:pt x="694602" y="3589919"/>
                  <a:pt x="695636" y="3597777"/>
                </a:cubicBezTo>
                <a:cubicBezTo>
                  <a:pt x="696668" y="3605636"/>
                  <a:pt x="697184" y="3618857"/>
                  <a:pt x="697184" y="3637442"/>
                </a:cubicBezTo>
                <a:lnTo>
                  <a:pt x="697184" y="3705931"/>
                </a:lnTo>
                <a:lnTo>
                  <a:pt x="674986" y="3705931"/>
                </a:lnTo>
                <a:lnTo>
                  <a:pt x="674986" y="3714707"/>
                </a:lnTo>
                <a:lnTo>
                  <a:pt x="752766" y="3714707"/>
                </a:lnTo>
                <a:lnTo>
                  <a:pt x="752766" y="3705931"/>
                </a:lnTo>
                <a:lnTo>
                  <a:pt x="730568" y="3705931"/>
                </a:lnTo>
                <a:lnTo>
                  <a:pt x="730568" y="3640712"/>
                </a:lnTo>
                <a:cubicBezTo>
                  <a:pt x="730568" y="3623045"/>
                  <a:pt x="729450" y="3610196"/>
                  <a:pt x="727212" y="3602165"/>
                </a:cubicBezTo>
                <a:cubicBezTo>
                  <a:pt x="724976" y="3594135"/>
                  <a:pt x="719898" y="3587969"/>
                  <a:pt x="711984" y="3583667"/>
                </a:cubicBezTo>
                <a:cubicBezTo>
                  <a:pt x="704068" y="3579365"/>
                  <a:pt x="695922" y="3577214"/>
                  <a:pt x="687548" y="3577214"/>
                </a:cubicBezTo>
                <a:cubicBezTo>
                  <a:pt x="666898" y="3577214"/>
                  <a:pt x="650836" y="3588055"/>
                  <a:pt x="639364" y="3609737"/>
                </a:cubicBezTo>
                <a:lnTo>
                  <a:pt x="638676" y="3609737"/>
                </a:lnTo>
                <a:close/>
                <a:moveTo>
                  <a:pt x="3352482" y="3312472"/>
                </a:moveTo>
                <a:cubicBezTo>
                  <a:pt x="3360054" y="3312472"/>
                  <a:pt x="3366880" y="3314365"/>
                  <a:pt x="3372960" y="3318151"/>
                </a:cubicBezTo>
                <a:cubicBezTo>
                  <a:pt x="3379040" y="3321936"/>
                  <a:pt x="3382080" y="3327328"/>
                  <a:pt x="3382080" y="3334326"/>
                </a:cubicBezTo>
                <a:cubicBezTo>
                  <a:pt x="3382080" y="3346028"/>
                  <a:pt x="3376028" y="3356238"/>
                  <a:pt x="3363926" y="3364957"/>
                </a:cubicBezTo>
                <a:cubicBezTo>
                  <a:pt x="3351824" y="3373676"/>
                  <a:pt x="3336478" y="3378035"/>
                  <a:pt x="3317894" y="3378035"/>
                </a:cubicBezTo>
                <a:cubicBezTo>
                  <a:pt x="3288754" y="3378035"/>
                  <a:pt x="3274184" y="3367366"/>
                  <a:pt x="3274184" y="3346028"/>
                </a:cubicBezTo>
                <a:cubicBezTo>
                  <a:pt x="3274184" y="3332491"/>
                  <a:pt x="3279634" y="3322281"/>
                  <a:pt x="3290532" y="3315397"/>
                </a:cubicBezTo>
                <a:lnTo>
                  <a:pt x="3309118" y="3314709"/>
                </a:lnTo>
                <a:cubicBezTo>
                  <a:pt x="3314166" y="3314594"/>
                  <a:pt x="3321908" y="3314193"/>
                  <a:pt x="3332348" y="3313504"/>
                </a:cubicBezTo>
                <a:cubicBezTo>
                  <a:pt x="3342788" y="3312816"/>
                  <a:pt x="3349500" y="3312472"/>
                  <a:pt x="3352482" y="3312472"/>
                </a:cubicBezTo>
                <a:close/>
                <a:moveTo>
                  <a:pt x="5301572" y="3256545"/>
                </a:moveTo>
                <a:cubicBezTo>
                  <a:pt x="5295722" y="3256545"/>
                  <a:pt x="5290704" y="3258667"/>
                  <a:pt x="5286516" y="3262912"/>
                </a:cubicBezTo>
                <a:cubicBezTo>
                  <a:pt x="5282328" y="3267157"/>
                  <a:pt x="5280234" y="3272205"/>
                  <a:pt x="5280234" y="3278055"/>
                </a:cubicBezTo>
                <a:cubicBezTo>
                  <a:pt x="5280234" y="3284021"/>
                  <a:pt x="5282328" y="3289155"/>
                  <a:pt x="5286516" y="3293457"/>
                </a:cubicBezTo>
                <a:cubicBezTo>
                  <a:pt x="5290704" y="3297759"/>
                  <a:pt x="5295722" y="3299910"/>
                  <a:pt x="5301572" y="3299910"/>
                </a:cubicBezTo>
                <a:cubicBezTo>
                  <a:pt x="5307652" y="3299910"/>
                  <a:pt x="5312816" y="3297759"/>
                  <a:pt x="5317060" y="3293457"/>
                </a:cubicBezTo>
                <a:cubicBezTo>
                  <a:pt x="5321304" y="3289155"/>
                  <a:pt x="5323428" y="3284021"/>
                  <a:pt x="5323428" y="3278055"/>
                </a:cubicBezTo>
                <a:cubicBezTo>
                  <a:pt x="5323428" y="3272090"/>
                  <a:pt x="5321304" y="3267013"/>
                  <a:pt x="5317060" y="3262826"/>
                </a:cubicBezTo>
                <a:cubicBezTo>
                  <a:pt x="5312816" y="3258639"/>
                  <a:pt x="5307652" y="3256545"/>
                  <a:pt x="5301572" y="3256545"/>
                </a:cubicBezTo>
                <a:close/>
                <a:moveTo>
                  <a:pt x="2881860" y="3226259"/>
                </a:moveTo>
                <a:lnTo>
                  <a:pt x="2881860" y="3244843"/>
                </a:lnTo>
                <a:cubicBezTo>
                  <a:pt x="2881860" y="3252874"/>
                  <a:pt x="2880942" y="3259184"/>
                  <a:pt x="2879106" y="3263773"/>
                </a:cubicBezTo>
                <a:cubicBezTo>
                  <a:pt x="2877272" y="3268361"/>
                  <a:pt x="2873628" y="3272922"/>
                  <a:pt x="2868180" y="3277453"/>
                </a:cubicBezTo>
                <a:cubicBezTo>
                  <a:pt x="2862730" y="3281984"/>
                  <a:pt x="2856622" y="3284250"/>
                  <a:pt x="2849852" y="3284250"/>
                </a:cubicBezTo>
                <a:cubicBezTo>
                  <a:pt x="2844576" y="3284250"/>
                  <a:pt x="2839900" y="3282128"/>
                  <a:pt x="2835828" y="3277883"/>
                </a:cubicBezTo>
                <a:cubicBezTo>
                  <a:pt x="2831756" y="3273638"/>
                  <a:pt x="2829720" y="3267673"/>
                  <a:pt x="2829720" y="3259987"/>
                </a:cubicBezTo>
                <a:cubicBezTo>
                  <a:pt x="2829720" y="3249432"/>
                  <a:pt x="2833104" y="3241373"/>
                  <a:pt x="2839872" y="3235809"/>
                </a:cubicBezTo>
                <a:cubicBezTo>
                  <a:pt x="2846640" y="3230245"/>
                  <a:pt x="2860636" y="3227061"/>
                  <a:pt x="2881860" y="3226259"/>
                </a:cubicBezTo>
                <a:close/>
                <a:moveTo>
                  <a:pt x="3316518" y="3164825"/>
                </a:moveTo>
                <a:cubicBezTo>
                  <a:pt x="3324892" y="3164825"/>
                  <a:pt x="3331230" y="3166804"/>
                  <a:pt x="3335532" y="3170762"/>
                </a:cubicBezTo>
                <a:cubicBezTo>
                  <a:pt x="3339834" y="3174720"/>
                  <a:pt x="3341986" y="3183467"/>
                  <a:pt x="3341986" y="3197005"/>
                </a:cubicBezTo>
                <a:cubicBezTo>
                  <a:pt x="3341986" y="3218802"/>
                  <a:pt x="3340780" y="3232511"/>
                  <a:pt x="3338372" y="3238132"/>
                </a:cubicBezTo>
                <a:cubicBezTo>
                  <a:pt x="3335962" y="3243754"/>
                  <a:pt x="3328792" y="3246564"/>
                  <a:pt x="3316862" y="3246564"/>
                </a:cubicBezTo>
                <a:cubicBezTo>
                  <a:pt x="3305160" y="3246564"/>
                  <a:pt x="3298076" y="3243811"/>
                  <a:pt x="3295610" y="3238304"/>
                </a:cubicBezTo>
                <a:cubicBezTo>
                  <a:pt x="3293142" y="3232798"/>
                  <a:pt x="3291910" y="3220522"/>
                  <a:pt x="3291910" y="3201479"/>
                </a:cubicBezTo>
                <a:cubicBezTo>
                  <a:pt x="3291910" y="3188286"/>
                  <a:pt x="3293228" y="3178878"/>
                  <a:pt x="3295868" y="3173257"/>
                </a:cubicBezTo>
                <a:cubicBezTo>
                  <a:pt x="3298506" y="3167636"/>
                  <a:pt x="3305390" y="3164825"/>
                  <a:pt x="3316518" y="3164825"/>
                </a:cubicBezTo>
                <a:close/>
                <a:moveTo>
                  <a:pt x="5144972" y="3163793"/>
                </a:moveTo>
                <a:cubicBezTo>
                  <a:pt x="5157592" y="3163793"/>
                  <a:pt x="5167516" y="3168353"/>
                  <a:pt x="5174744" y="3177473"/>
                </a:cubicBezTo>
                <a:cubicBezTo>
                  <a:pt x="5181970" y="3186594"/>
                  <a:pt x="5185584" y="3200102"/>
                  <a:pt x="5185584" y="3217999"/>
                </a:cubicBezTo>
                <a:cubicBezTo>
                  <a:pt x="5185584" y="3236813"/>
                  <a:pt x="5184438" y="3250407"/>
                  <a:pt x="5182142" y="3258782"/>
                </a:cubicBezTo>
                <a:cubicBezTo>
                  <a:pt x="5179848" y="3267157"/>
                  <a:pt x="5175030" y="3274614"/>
                  <a:pt x="5167688" y="3281153"/>
                </a:cubicBezTo>
                <a:cubicBezTo>
                  <a:pt x="5160346" y="3287692"/>
                  <a:pt x="5151856" y="3290962"/>
                  <a:pt x="5142220" y="3290962"/>
                </a:cubicBezTo>
                <a:cubicBezTo>
                  <a:pt x="5133272" y="3290962"/>
                  <a:pt x="5126790" y="3287749"/>
                  <a:pt x="5122774" y="3281325"/>
                </a:cubicBezTo>
                <a:cubicBezTo>
                  <a:pt x="5118760" y="3274900"/>
                  <a:pt x="5116752" y="3259356"/>
                  <a:pt x="5116752" y="3234691"/>
                </a:cubicBezTo>
                <a:cubicBezTo>
                  <a:pt x="5116752" y="3206125"/>
                  <a:pt x="5118328" y="3187167"/>
                  <a:pt x="5121484" y="3177817"/>
                </a:cubicBezTo>
                <a:cubicBezTo>
                  <a:pt x="5124638" y="3168468"/>
                  <a:pt x="5132468" y="3163793"/>
                  <a:pt x="5144972" y="3163793"/>
                </a:cubicBezTo>
                <a:close/>
                <a:moveTo>
                  <a:pt x="4978514" y="3163793"/>
                </a:moveTo>
                <a:cubicBezTo>
                  <a:pt x="4987232" y="3163793"/>
                  <a:pt x="4994088" y="3165772"/>
                  <a:pt x="4999078" y="3169730"/>
                </a:cubicBezTo>
                <a:cubicBezTo>
                  <a:pt x="5004068" y="3173688"/>
                  <a:pt x="5007280" y="3179051"/>
                  <a:pt x="5008714" y="3185819"/>
                </a:cubicBezTo>
                <a:cubicBezTo>
                  <a:pt x="5010148" y="3192588"/>
                  <a:pt x="5010864" y="3206526"/>
                  <a:pt x="5010864" y="3227635"/>
                </a:cubicBezTo>
                <a:cubicBezTo>
                  <a:pt x="5010864" y="3248629"/>
                  <a:pt x="5010148" y="3262654"/>
                  <a:pt x="5008714" y="3269709"/>
                </a:cubicBezTo>
                <a:cubicBezTo>
                  <a:pt x="5007280" y="3276765"/>
                  <a:pt x="5003896" y="3282271"/>
                  <a:pt x="4998560" y="3286229"/>
                </a:cubicBezTo>
                <a:cubicBezTo>
                  <a:pt x="4993226" y="3290187"/>
                  <a:pt x="4986544" y="3292166"/>
                  <a:pt x="4978514" y="3292166"/>
                </a:cubicBezTo>
                <a:cubicBezTo>
                  <a:pt x="4970598" y="3292166"/>
                  <a:pt x="4964030" y="3290216"/>
                  <a:pt x="4958810" y="3286315"/>
                </a:cubicBezTo>
                <a:cubicBezTo>
                  <a:pt x="4953590" y="3282415"/>
                  <a:pt x="4950206" y="3277023"/>
                  <a:pt x="4948656" y="3270140"/>
                </a:cubicBezTo>
                <a:cubicBezTo>
                  <a:pt x="4947108" y="3263256"/>
                  <a:pt x="4946334" y="3249203"/>
                  <a:pt x="4946334" y="3227979"/>
                </a:cubicBezTo>
                <a:cubicBezTo>
                  <a:pt x="4946334" y="3206871"/>
                  <a:pt x="4946964" y="3192932"/>
                  <a:pt x="4948228" y="3186163"/>
                </a:cubicBezTo>
                <a:cubicBezTo>
                  <a:pt x="4949488" y="3179395"/>
                  <a:pt x="4952788" y="3173974"/>
                  <a:pt x="4958122" y="3169902"/>
                </a:cubicBezTo>
                <a:cubicBezTo>
                  <a:pt x="4963456" y="3165829"/>
                  <a:pt x="4970254" y="3163793"/>
                  <a:pt x="4978514" y="3163793"/>
                </a:cubicBezTo>
                <a:close/>
                <a:moveTo>
                  <a:pt x="4579900" y="3163793"/>
                </a:moveTo>
                <a:cubicBezTo>
                  <a:pt x="4596536" y="3163793"/>
                  <a:pt x="4604852" y="3172970"/>
                  <a:pt x="4604852" y="3191326"/>
                </a:cubicBezTo>
                <a:cubicBezTo>
                  <a:pt x="4604852" y="3195571"/>
                  <a:pt x="4604394" y="3201765"/>
                  <a:pt x="4603476" y="3209911"/>
                </a:cubicBezTo>
                <a:lnTo>
                  <a:pt x="4553400" y="3209911"/>
                </a:lnTo>
                <a:lnTo>
                  <a:pt x="4553400" y="3188401"/>
                </a:lnTo>
                <a:cubicBezTo>
                  <a:pt x="4553400" y="3180829"/>
                  <a:pt x="4555752" y="3174835"/>
                  <a:pt x="4560456" y="3170418"/>
                </a:cubicBezTo>
                <a:cubicBezTo>
                  <a:pt x="4565160" y="3166001"/>
                  <a:pt x="4571640" y="3163793"/>
                  <a:pt x="4579900" y="3163793"/>
                </a:cubicBezTo>
                <a:close/>
                <a:moveTo>
                  <a:pt x="4422784" y="3163793"/>
                </a:moveTo>
                <a:cubicBezTo>
                  <a:pt x="4428062" y="3163793"/>
                  <a:pt x="4432852" y="3165542"/>
                  <a:pt x="4437154" y="3169041"/>
                </a:cubicBezTo>
                <a:cubicBezTo>
                  <a:pt x="4441456" y="3172540"/>
                  <a:pt x="4444208" y="3177932"/>
                  <a:pt x="4445414" y="3185217"/>
                </a:cubicBezTo>
                <a:cubicBezTo>
                  <a:pt x="4446618" y="3192502"/>
                  <a:pt x="4447220" y="3206871"/>
                  <a:pt x="4447220" y="3228324"/>
                </a:cubicBezTo>
                <a:cubicBezTo>
                  <a:pt x="4447220" y="3253447"/>
                  <a:pt x="4445212" y="3269996"/>
                  <a:pt x="4441198" y="3277969"/>
                </a:cubicBezTo>
                <a:cubicBezTo>
                  <a:pt x="4437182" y="3285942"/>
                  <a:pt x="4430472" y="3289929"/>
                  <a:pt x="4421064" y="3289929"/>
                </a:cubicBezTo>
                <a:cubicBezTo>
                  <a:pt x="4412000" y="3289929"/>
                  <a:pt x="4403770" y="3287147"/>
                  <a:pt x="4396370" y="3281583"/>
                </a:cubicBezTo>
                <a:cubicBezTo>
                  <a:pt x="4388970" y="3276019"/>
                  <a:pt x="4384296" y="3269394"/>
                  <a:pt x="4382346" y="3261707"/>
                </a:cubicBezTo>
                <a:cubicBezTo>
                  <a:pt x="4380396" y="3254021"/>
                  <a:pt x="4379420" y="3242893"/>
                  <a:pt x="4379420" y="3228324"/>
                </a:cubicBezTo>
                <a:cubicBezTo>
                  <a:pt x="4379420" y="3214442"/>
                  <a:pt x="4380452" y="3203945"/>
                  <a:pt x="4382518" y="3196832"/>
                </a:cubicBezTo>
                <a:cubicBezTo>
                  <a:pt x="4384582" y="3189720"/>
                  <a:pt x="4389000" y="3182435"/>
                  <a:pt x="4395768" y="3174978"/>
                </a:cubicBezTo>
                <a:cubicBezTo>
                  <a:pt x="4402536" y="3167521"/>
                  <a:pt x="4411542" y="3163793"/>
                  <a:pt x="4422784" y="3163793"/>
                </a:cubicBezTo>
                <a:close/>
                <a:moveTo>
                  <a:pt x="3760750" y="3163793"/>
                </a:moveTo>
                <a:cubicBezTo>
                  <a:pt x="3777384" y="3163793"/>
                  <a:pt x="3785702" y="3172970"/>
                  <a:pt x="3785702" y="3191326"/>
                </a:cubicBezTo>
                <a:cubicBezTo>
                  <a:pt x="3785702" y="3195571"/>
                  <a:pt x="3785244" y="3201765"/>
                  <a:pt x="3784326" y="3209911"/>
                </a:cubicBezTo>
                <a:lnTo>
                  <a:pt x="3734250" y="3209911"/>
                </a:lnTo>
                <a:lnTo>
                  <a:pt x="3734250" y="3188401"/>
                </a:lnTo>
                <a:cubicBezTo>
                  <a:pt x="3734250" y="3180829"/>
                  <a:pt x="3736602" y="3174835"/>
                  <a:pt x="3741306" y="3170418"/>
                </a:cubicBezTo>
                <a:cubicBezTo>
                  <a:pt x="3746008" y="3166001"/>
                  <a:pt x="3752490" y="3163793"/>
                  <a:pt x="3760750" y="3163793"/>
                </a:cubicBezTo>
                <a:close/>
                <a:moveTo>
                  <a:pt x="2284376" y="3163793"/>
                </a:moveTo>
                <a:cubicBezTo>
                  <a:pt x="2301010" y="3163793"/>
                  <a:pt x="2309328" y="3172970"/>
                  <a:pt x="2309328" y="3191326"/>
                </a:cubicBezTo>
                <a:cubicBezTo>
                  <a:pt x="2309328" y="3195571"/>
                  <a:pt x="2308868" y="3201765"/>
                  <a:pt x="2307950" y="3209911"/>
                </a:cubicBezTo>
                <a:lnTo>
                  <a:pt x="2257874" y="3209911"/>
                </a:lnTo>
                <a:lnTo>
                  <a:pt x="2257874" y="3188401"/>
                </a:lnTo>
                <a:cubicBezTo>
                  <a:pt x="2257874" y="3180829"/>
                  <a:pt x="2260226" y="3174835"/>
                  <a:pt x="2264930" y="3170418"/>
                </a:cubicBezTo>
                <a:cubicBezTo>
                  <a:pt x="2269634" y="3166001"/>
                  <a:pt x="2276116" y="3163793"/>
                  <a:pt x="2284376" y="3163793"/>
                </a:cubicBezTo>
                <a:close/>
                <a:moveTo>
                  <a:pt x="1959088" y="3163793"/>
                </a:moveTo>
                <a:cubicBezTo>
                  <a:pt x="1967808" y="3163793"/>
                  <a:pt x="1974662" y="3165772"/>
                  <a:pt x="1979652" y="3169730"/>
                </a:cubicBezTo>
                <a:cubicBezTo>
                  <a:pt x="1984642" y="3173688"/>
                  <a:pt x="1987854" y="3179051"/>
                  <a:pt x="1989288" y="3185819"/>
                </a:cubicBezTo>
                <a:cubicBezTo>
                  <a:pt x="1990722" y="3192588"/>
                  <a:pt x="1991440" y="3206526"/>
                  <a:pt x="1991440" y="3227635"/>
                </a:cubicBezTo>
                <a:cubicBezTo>
                  <a:pt x="1991440" y="3248629"/>
                  <a:pt x="1990722" y="3262654"/>
                  <a:pt x="1989288" y="3269709"/>
                </a:cubicBezTo>
                <a:cubicBezTo>
                  <a:pt x="1987854" y="3276765"/>
                  <a:pt x="1984470" y="3282271"/>
                  <a:pt x="1979136" y="3286229"/>
                </a:cubicBezTo>
                <a:cubicBezTo>
                  <a:pt x="1973802" y="3290187"/>
                  <a:pt x="1967120" y="3292166"/>
                  <a:pt x="1959088" y="3292166"/>
                </a:cubicBezTo>
                <a:cubicBezTo>
                  <a:pt x="1951172" y="3292166"/>
                  <a:pt x="1944604" y="3290216"/>
                  <a:pt x="1939384" y="3286315"/>
                </a:cubicBezTo>
                <a:cubicBezTo>
                  <a:pt x="1934166" y="3282415"/>
                  <a:pt x="1930780" y="3277023"/>
                  <a:pt x="1929232" y="3270140"/>
                </a:cubicBezTo>
                <a:cubicBezTo>
                  <a:pt x="1927684" y="3263256"/>
                  <a:pt x="1926908" y="3249203"/>
                  <a:pt x="1926908" y="3227979"/>
                </a:cubicBezTo>
                <a:cubicBezTo>
                  <a:pt x="1926908" y="3206871"/>
                  <a:pt x="1927540" y="3192932"/>
                  <a:pt x="1928802" y="3186163"/>
                </a:cubicBezTo>
                <a:cubicBezTo>
                  <a:pt x="1930064" y="3179395"/>
                  <a:pt x="1933362" y="3173974"/>
                  <a:pt x="1938696" y="3169902"/>
                </a:cubicBezTo>
                <a:cubicBezTo>
                  <a:pt x="1944032" y="3165829"/>
                  <a:pt x="1950828" y="3163793"/>
                  <a:pt x="1959088" y="3163793"/>
                </a:cubicBezTo>
                <a:close/>
                <a:moveTo>
                  <a:pt x="1379500" y="3163793"/>
                </a:moveTo>
                <a:cubicBezTo>
                  <a:pt x="1396136" y="3163793"/>
                  <a:pt x="1404452" y="3172970"/>
                  <a:pt x="1404452" y="3191326"/>
                </a:cubicBezTo>
                <a:cubicBezTo>
                  <a:pt x="1404452" y="3195571"/>
                  <a:pt x="1403994" y="3201765"/>
                  <a:pt x="1403076" y="3209911"/>
                </a:cubicBezTo>
                <a:lnTo>
                  <a:pt x="1353000" y="3209911"/>
                </a:lnTo>
                <a:lnTo>
                  <a:pt x="1353000" y="3188401"/>
                </a:lnTo>
                <a:cubicBezTo>
                  <a:pt x="1353000" y="3180829"/>
                  <a:pt x="1355352" y="3174835"/>
                  <a:pt x="1360056" y="3170418"/>
                </a:cubicBezTo>
                <a:cubicBezTo>
                  <a:pt x="1364758" y="3166001"/>
                  <a:pt x="1371240" y="3163793"/>
                  <a:pt x="1379500" y="3163793"/>
                </a:cubicBezTo>
                <a:close/>
                <a:moveTo>
                  <a:pt x="1192098" y="3163793"/>
                </a:moveTo>
                <a:cubicBezTo>
                  <a:pt x="1204718" y="3163793"/>
                  <a:pt x="1214640" y="3168353"/>
                  <a:pt x="1221868" y="3177473"/>
                </a:cubicBezTo>
                <a:cubicBezTo>
                  <a:pt x="1229096" y="3186594"/>
                  <a:pt x="1232710" y="3200102"/>
                  <a:pt x="1232710" y="3217999"/>
                </a:cubicBezTo>
                <a:cubicBezTo>
                  <a:pt x="1232710" y="3236813"/>
                  <a:pt x="1231562" y="3250407"/>
                  <a:pt x="1229268" y="3258782"/>
                </a:cubicBezTo>
                <a:cubicBezTo>
                  <a:pt x="1226974" y="3267157"/>
                  <a:pt x="1222156" y="3274614"/>
                  <a:pt x="1214812" y="3281153"/>
                </a:cubicBezTo>
                <a:cubicBezTo>
                  <a:pt x="1207470" y="3287692"/>
                  <a:pt x="1198982" y="3290962"/>
                  <a:pt x="1189344" y="3290962"/>
                </a:cubicBezTo>
                <a:cubicBezTo>
                  <a:pt x="1180396" y="3290962"/>
                  <a:pt x="1173914" y="3287749"/>
                  <a:pt x="1169900" y="3281325"/>
                </a:cubicBezTo>
                <a:cubicBezTo>
                  <a:pt x="1165884" y="3274900"/>
                  <a:pt x="1163876" y="3259356"/>
                  <a:pt x="1163876" y="3234691"/>
                </a:cubicBezTo>
                <a:cubicBezTo>
                  <a:pt x="1163876" y="3206125"/>
                  <a:pt x="1165454" y="3187167"/>
                  <a:pt x="1168608" y="3177817"/>
                </a:cubicBezTo>
                <a:cubicBezTo>
                  <a:pt x="1171764" y="3168468"/>
                  <a:pt x="1179594" y="3163793"/>
                  <a:pt x="1192098" y="3163793"/>
                </a:cubicBezTo>
                <a:close/>
                <a:moveTo>
                  <a:pt x="749414" y="3163793"/>
                </a:moveTo>
                <a:cubicBezTo>
                  <a:pt x="758132" y="3163793"/>
                  <a:pt x="764986" y="3165772"/>
                  <a:pt x="769978" y="3169730"/>
                </a:cubicBezTo>
                <a:cubicBezTo>
                  <a:pt x="774968" y="3173688"/>
                  <a:pt x="778180" y="3179051"/>
                  <a:pt x="779614" y="3185819"/>
                </a:cubicBezTo>
                <a:cubicBezTo>
                  <a:pt x="781048" y="3192588"/>
                  <a:pt x="781764" y="3206526"/>
                  <a:pt x="781764" y="3227635"/>
                </a:cubicBezTo>
                <a:cubicBezTo>
                  <a:pt x="781764" y="3248629"/>
                  <a:pt x="781048" y="3262654"/>
                  <a:pt x="779614" y="3269709"/>
                </a:cubicBezTo>
                <a:cubicBezTo>
                  <a:pt x="778180" y="3276765"/>
                  <a:pt x="774796" y="3282271"/>
                  <a:pt x="769462" y="3286229"/>
                </a:cubicBezTo>
                <a:cubicBezTo>
                  <a:pt x="764126" y="3290187"/>
                  <a:pt x="757444" y="3292166"/>
                  <a:pt x="749414" y="3292166"/>
                </a:cubicBezTo>
                <a:cubicBezTo>
                  <a:pt x="741498" y="3292166"/>
                  <a:pt x="734930" y="3290216"/>
                  <a:pt x="729710" y="3286315"/>
                </a:cubicBezTo>
                <a:cubicBezTo>
                  <a:pt x="724490" y="3282415"/>
                  <a:pt x="721106" y="3277023"/>
                  <a:pt x="719558" y="3270140"/>
                </a:cubicBezTo>
                <a:cubicBezTo>
                  <a:pt x="718008" y="3263256"/>
                  <a:pt x="717234" y="3249203"/>
                  <a:pt x="717234" y="3227979"/>
                </a:cubicBezTo>
                <a:cubicBezTo>
                  <a:pt x="717234" y="3206871"/>
                  <a:pt x="717864" y="3192932"/>
                  <a:pt x="719126" y="3186163"/>
                </a:cubicBezTo>
                <a:cubicBezTo>
                  <a:pt x="720388" y="3179395"/>
                  <a:pt x="723688" y="3173974"/>
                  <a:pt x="729022" y="3169902"/>
                </a:cubicBezTo>
                <a:cubicBezTo>
                  <a:pt x="734356" y="3165829"/>
                  <a:pt x="741154" y="3163793"/>
                  <a:pt x="749414" y="3163793"/>
                </a:cubicBezTo>
                <a:close/>
                <a:moveTo>
                  <a:pt x="450860" y="3163793"/>
                </a:moveTo>
                <a:cubicBezTo>
                  <a:pt x="456136" y="3163793"/>
                  <a:pt x="460926" y="3165542"/>
                  <a:pt x="465228" y="3169041"/>
                </a:cubicBezTo>
                <a:cubicBezTo>
                  <a:pt x="469530" y="3172540"/>
                  <a:pt x="472284" y="3177932"/>
                  <a:pt x="473488" y="3185217"/>
                </a:cubicBezTo>
                <a:cubicBezTo>
                  <a:pt x="474692" y="3192502"/>
                  <a:pt x="475296" y="3206871"/>
                  <a:pt x="475296" y="3228324"/>
                </a:cubicBezTo>
                <a:cubicBezTo>
                  <a:pt x="475296" y="3253447"/>
                  <a:pt x="473288" y="3269996"/>
                  <a:pt x="469272" y="3277969"/>
                </a:cubicBezTo>
                <a:cubicBezTo>
                  <a:pt x="465258" y="3285942"/>
                  <a:pt x="458546" y="3289929"/>
                  <a:pt x="449138" y="3289929"/>
                </a:cubicBezTo>
                <a:cubicBezTo>
                  <a:pt x="440076" y="3289929"/>
                  <a:pt x="431844" y="3287147"/>
                  <a:pt x="424444" y="3281583"/>
                </a:cubicBezTo>
                <a:cubicBezTo>
                  <a:pt x="417046" y="3276019"/>
                  <a:pt x="412370" y="3269394"/>
                  <a:pt x="410420" y="3261707"/>
                </a:cubicBezTo>
                <a:cubicBezTo>
                  <a:pt x="408470" y="3254021"/>
                  <a:pt x="407494" y="3242893"/>
                  <a:pt x="407494" y="3228324"/>
                </a:cubicBezTo>
                <a:cubicBezTo>
                  <a:pt x="407494" y="3214442"/>
                  <a:pt x="408528" y="3203945"/>
                  <a:pt x="410592" y="3196832"/>
                </a:cubicBezTo>
                <a:cubicBezTo>
                  <a:pt x="412658" y="3189720"/>
                  <a:pt x="417074" y="3182435"/>
                  <a:pt x="423842" y="3174978"/>
                </a:cubicBezTo>
                <a:cubicBezTo>
                  <a:pt x="430612" y="3167521"/>
                  <a:pt x="439616" y="3163793"/>
                  <a:pt x="450860" y="3163793"/>
                </a:cubicBezTo>
                <a:close/>
                <a:moveTo>
                  <a:pt x="3508190" y="3160351"/>
                </a:moveTo>
                <a:lnTo>
                  <a:pt x="3508190" y="3169127"/>
                </a:lnTo>
                <a:lnTo>
                  <a:pt x="3529012" y="3169127"/>
                </a:lnTo>
                <a:lnTo>
                  <a:pt x="3595264" y="3300942"/>
                </a:lnTo>
                <a:lnTo>
                  <a:pt x="3599738" y="3300942"/>
                </a:lnTo>
                <a:lnTo>
                  <a:pt x="3664956" y="3169127"/>
                </a:lnTo>
                <a:lnTo>
                  <a:pt x="3686122" y="3169127"/>
                </a:lnTo>
                <a:lnTo>
                  <a:pt x="3686122" y="3160351"/>
                </a:lnTo>
                <a:lnTo>
                  <a:pt x="3630196" y="3160351"/>
                </a:lnTo>
                <a:lnTo>
                  <a:pt x="3630196" y="3169127"/>
                </a:lnTo>
                <a:lnTo>
                  <a:pt x="3656180" y="3169127"/>
                </a:lnTo>
                <a:lnTo>
                  <a:pt x="3611784" y="3260675"/>
                </a:lnTo>
                <a:lnTo>
                  <a:pt x="3566698" y="3169127"/>
                </a:lnTo>
                <a:lnTo>
                  <a:pt x="3592682" y="3169127"/>
                </a:lnTo>
                <a:lnTo>
                  <a:pt x="3592682" y="3160351"/>
                </a:lnTo>
                <a:close/>
                <a:moveTo>
                  <a:pt x="2031814" y="3160351"/>
                </a:moveTo>
                <a:lnTo>
                  <a:pt x="2031814" y="3169127"/>
                </a:lnTo>
                <a:lnTo>
                  <a:pt x="2052636" y="3169127"/>
                </a:lnTo>
                <a:lnTo>
                  <a:pt x="2118888" y="3300942"/>
                </a:lnTo>
                <a:lnTo>
                  <a:pt x="2123362" y="3300942"/>
                </a:lnTo>
                <a:lnTo>
                  <a:pt x="2188582" y="3169127"/>
                </a:lnTo>
                <a:lnTo>
                  <a:pt x="2209748" y="3169127"/>
                </a:lnTo>
                <a:lnTo>
                  <a:pt x="2209748" y="3160351"/>
                </a:lnTo>
                <a:lnTo>
                  <a:pt x="2153820" y="3160351"/>
                </a:lnTo>
                <a:lnTo>
                  <a:pt x="2153820" y="3169127"/>
                </a:lnTo>
                <a:lnTo>
                  <a:pt x="2179806" y="3169127"/>
                </a:lnTo>
                <a:lnTo>
                  <a:pt x="2135408" y="3260675"/>
                </a:lnTo>
                <a:lnTo>
                  <a:pt x="2090322" y="3169127"/>
                </a:lnTo>
                <a:lnTo>
                  <a:pt x="2116306" y="3169127"/>
                </a:lnTo>
                <a:lnTo>
                  <a:pt x="2116306" y="3160351"/>
                </a:lnTo>
                <a:close/>
                <a:moveTo>
                  <a:pt x="822140" y="3160351"/>
                </a:moveTo>
                <a:lnTo>
                  <a:pt x="822140" y="3169127"/>
                </a:lnTo>
                <a:lnTo>
                  <a:pt x="842962" y="3169127"/>
                </a:lnTo>
                <a:lnTo>
                  <a:pt x="909214" y="3300942"/>
                </a:lnTo>
                <a:lnTo>
                  <a:pt x="913688" y="3300942"/>
                </a:lnTo>
                <a:lnTo>
                  <a:pt x="978906" y="3169127"/>
                </a:lnTo>
                <a:lnTo>
                  <a:pt x="1000072" y="3169127"/>
                </a:lnTo>
                <a:lnTo>
                  <a:pt x="1000072" y="3160351"/>
                </a:lnTo>
                <a:lnTo>
                  <a:pt x="944146" y="3160351"/>
                </a:lnTo>
                <a:lnTo>
                  <a:pt x="944146" y="3169127"/>
                </a:lnTo>
                <a:lnTo>
                  <a:pt x="970130" y="3169127"/>
                </a:lnTo>
                <a:lnTo>
                  <a:pt x="925732" y="3260675"/>
                </a:lnTo>
                <a:lnTo>
                  <a:pt x="880648" y="3169127"/>
                </a:lnTo>
                <a:lnTo>
                  <a:pt x="906632" y="3169127"/>
                </a:lnTo>
                <a:lnTo>
                  <a:pt x="906632" y="3160351"/>
                </a:lnTo>
                <a:close/>
                <a:moveTo>
                  <a:pt x="4721976" y="3158114"/>
                </a:moveTo>
                <a:cubicBezTo>
                  <a:pt x="4714404" y="3159605"/>
                  <a:pt x="4703390" y="3160351"/>
                  <a:pt x="4688936" y="3160351"/>
                </a:cubicBezTo>
                <a:lnTo>
                  <a:pt x="4660714" y="3160351"/>
                </a:lnTo>
                <a:lnTo>
                  <a:pt x="4660714" y="3169127"/>
                </a:lnTo>
                <a:lnTo>
                  <a:pt x="4688592" y="3169127"/>
                </a:lnTo>
                <a:lnTo>
                  <a:pt x="4688592" y="3286832"/>
                </a:lnTo>
                <a:lnTo>
                  <a:pt x="4660714" y="3286832"/>
                </a:lnTo>
                <a:lnTo>
                  <a:pt x="4660714" y="3295608"/>
                </a:lnTo>
                <a:lnTo>
                  <a:pt x="4750542" y="3295608"/>
                </a:lnTo>
                <a:lnTo>
                  <a:pt x="4750542" y="3286832"/>
                </a:lnTo>
                <a:lnTo>
                  <a:pt x="4721976" y="3286832"/>
                </a:lnTo>
                <a:lnTo>
                  <a:pt x="4721976" y="3234002"/>
                </a:lnTo>
                <a:cubicBezTo>
                  <a:pt x="4721976" y="3213008"/>
                  <a:pt x="4724900" y="3197406"/>
                  <a:pt x="4730752" y="3187196"/>
                </a:cubicBezTo>
                <a:cubicBezTo>
                  <a:pt x="4736602" y="3176986"/>
                  <a:pt x="4741420" y="3171881"/>
                  <a:pt x="4745208" y="3171881"/>
                </a:cubicBezTo>
                <a:cubicBezTo>
                  <a:pt x="4747616" y="3171881"/>
                  <a:pt x="4748820" y="3173200"/>
                  <a:pt x="4748820" y="3175838"/>
                </a:cubicBezTo>
                <a:lnTo>
                  <a:pt x="4748132" y="3183238"/>
                </a:lnTo>
                <a:cubicBezTo>
                  <a:pt x="4748132" y="3193104"/>
                  <a:pt x="4753066" y="3198037"/>
                  <a:pt x="4762932" y="3198037"/>
                </a:cubicBezTo>
                <a:cubicBezTo>
                  <a:pt x="4768324" y="3198037"/>
                  <a:pt x="4772712" y="3196345"/>
                  <a:pt x="4776096" y="3192961"/>
                </a:cubicBezTo>
                <a:cubicBezTo>
                  <a:pt x="4779480" y="3189576"/>
                  <a:pt x="4781172" y="3185131"/>
                  <a:pt x="4781172" y="3179624"/>
                </a:cubicBezTo>
                <a:cubicBezTo>
                  <a:pt x="4781172" y="3173659"/>
                  <a:pt x="4779078" y="3168582"/>
                  <a:pt x="4774892" y="3164395"/>
                </a:cubicBezTo>
                <a:cubicBezTo>
                  <a:pt x="4770704" y="3160208"/>
                  <a:pt x="4765168" y="3158114"/>
                  <a:pt x="4758284" y="3158114"/>
                </a:cubicBezTo>
                <a:cubicBezTo>
                  <a:pt x="4742568" y="3158114"/>
                  <a:pt x="4730694" y="3168955"/>
                  <a:pt x="4722664" y="3190638"/>
                </a:cubicBezTo>
                <a:lnTo>
                  <a:pt x="4721976" y="3190638"/>
                </a:lnTo>
                <a:close/>
                <a:moveTo>
                  <a:pt x="2866028" y="3158114"/>
                </a:moveTo>
                <a:cubicBezTo>
                  <a:pt x="2846870" y="3158114"/>
                  <a:pt x="2831928" y="3161240"/>
                  <a:pt x="2821200" y="3167493"/>
                </a:cubicBezTo>
                <a:cubicBezTo>
                  <a:pt x="2810474" y="3173745"/>
                  <a:pt x="2805112" y="3181460"/>
                  <a:pt x="2805112" y="3190638"/>
                </a:cubicBezTo>
                <a:cubicBezTo>
                  <a:pt x="2805112" y="3194882"/>
                  <a:pt x="2806488" y="3198582"/>
                  <a:pt x="2809242" y="3201737"/>
                </a:cubicBezTo>
                <a:cubicBezTo>
                  <a:pt x="2811994" y="3204892"/>
                  <a:pt x="2815896" y="3206469"/>
                  <a:pt x="2820942" y="3206469"/>
                </a:cubicBezTo>
                <a:cubicBezTo>
                  <a:pt x="2824844" y="3206469"/>
                  <a:pt x="2828342" y="3205236"/>
                  <a:pt x="2831440" y="3202769"/>
                </a:cubicBezTo>
                <a:cubicBezTo>
                  <a:pt x="2834538" y="3200303"/>
                  <a:pt x="2836086" y="3196718"/>
                  <a:pt x="2836086" y="3192014"/>
                </a:cubicBezTo>
                <a:cubicBezTo>
                  <a:pt x="2836086" y="3188687"/>
                  <a:pt x="2835312" y="3185791"/>
                  <a:pt x="2833764" y="3183324"/>
                </a:cubicBezTo>
                <a:cubicBezTo>
                  <a:pt x="2832214" y="3180858"/>
                  <a:pt x="2831440" y="3178592"/>
                  <a:pt x="2831440" y="3176527"/>
                </a:cubicBezTo>
                <a:cubicBezTo>
                  <a:pt x="2831440" y="3169414"/>
                  <a:pt x="2840732" y="3165858"/>
                  <a:pt x="2859318" y="3165858"/>
                </a:cubicBezTo>
                <a:cubicBezTo>
                  <a:pt x="2869642" y="3165858"/>
                  <a:pt x="2875980" y="3168095"/>
                  <a:pt x="2878332" y="3172569"/>
                </a:cubicBezTo>
                <a:cubicBezTo>
                  <a:pt x="2880684" y="3177043"/>
                  <a:pt x="2881860" y="3186450"/>
                  <a:pt x="2881860" y="3200790"/>
                </a:cubicBezTo>
                <a:lnTo>
                  <a:pt x="2881860" y="3218343"/>
                </a:lnTo>
                <a:cubicBezTo>
                  <a:pt x="2824270" y="3221096"/>
                  <a:pt x="2795474" y="3237100"/>
                  <a:pt x="2795474" y="3266354"/>
                </a:cubicBezTo>
                <a:cubicBezTo>
                  <a:pt x="2795474" y="3275761"/>
                  <a:pt x="2799030" y="3283705"/>
                  <a:pt x="2806144" y="3290187"/>
                </a:cubicBezTo>
                <a:cubicBezTo>
                  <a:pt x="2813256" y="3296669"/>
                  <a:pt x="2822778" y="3299910"/>
                  <a:pt x="2834710" y="3299910"/>
                </a:cubicBezTo>
                <a:cubicBezTo>
                  <a:pt x="2852720" y="3299910"/>
                  <a:pt x="2868438" y="3290732"/>
                  <a:pt x="2881860" y="3272377"/>
                </a:cubicBezTo>
                <a:cubicBezTo>
                  <a:pt x="2884958" y="3290732"/>
                  <a:pt x="2894480" y="3299910"/>
                  <a:pt x="2910426" y="3299910"/>
                </a:cubicBezTo>
                <a:cubicBezTo>
                  <a:pt x="2926946" y="3299910"/>
                  <a:pt x="2936696" y="3291535"/>
                  <a:pt x="2939680" y="3274786"/>
                </a:cubicBezTo>
                <a:lnTo>
                  <a:pt x="2935550" y="3274786"/>
                </a:lnTo>
                <a:cubicBezTo>
                  <a:pt x="2931650" y="3280407"/>
                  <a:pt x="2927634" y="3283218"/>
                  <a:pt x="2923504" y="3283218"/>
                </a:cubicBezTo>
                <a:cubicBezTo>
                  <a:pt x="2920750" y="3283218"/>
                  <a:pt x="2918714" y="3282070"/>
                  <a:pt x="2917396" y="3279776"/>
                </a:cubicBezTo>
                <a:cubicBezTo>
                  <a:pt x="2916076" y="3277482"/>
                  <a:pt x="2915416" y="3271688"/>
                  <a:pt x="2915416" y="3262396"/>
                </a:cubicBezTo>
                <a:lnTo>
                  <a:pt x="2915416" y="3199070"/>
                </a:lnTo>
                <a:cubicBezTo>
                  <a:pt x="2915416" y="3189433"/>
                  <a:pt x="2914584" y="3181976"/>
                  <a:pt x="2912920" y="3176699"/>
                </a:cubicBezTo>
                <a:cubicBezTo>
                  <a:pt x="2911258" y="3171422"/>
                  <a:pt x="2906870" y="3167005"/>
                  <a:pt x="2899756" y="3163449"/>
                </a:cubicBezTo>
                <a:cubicBezTo>
                  <a:pt x="2892644" y="3159892"/>
                  <a:pt x="2881400" y="3158114"/>
                  <a:pt x="2866028" y="3158114"/>
                </a:cubicBezTo>
                <a:close/>
                <a:moveTo>
                  <a:pt x="2426450" y="3158114"/>
                </a:moveTo>
                <a:cubicBezTo>
                  <a:pt x="2418880" y="3159605"/>
                  <a:pt x="2407866" y="3160351"/>
                  <a:pt x="2393410" y="3160351"/>
                </a:cubicBezTo>
                <a:lnTo>
                  <a:pt x="2365190" y="3160351"/>
                </a:lnTo>
                <a:lnTo>
                  <a:pt x="2365190" y="3169127"/>
                </a:lnTo>
                <a:lnTo>
                  <a:pt x="2393066" y="3169127"/>
                </a:lnTo>
                <a:lnTo>
                  <a:pt x="2393066" y="3286832"/>
                </a:lnTo>
                <a:lnTo>
                  <a:pt x="2365190" y="3286832"/>
                </a:lnTo>
                <a:lnTo>
                  <a:pt x="2365190" y="3295608"/>
                </a:lnTo>
                <a:lnTo>
                  <a:pt x="2455016" y="3295608"/>
                </a:lnTo>
                <a:lnTo>
                  <a:pt x="2455016" y="3286832"/>
                </a:lnTo>
                <a:lnTo>
                  <a:pt x="2426450" y="3286832"/>
                </a:lnTo>
                <a:lnTo>
                  <a:pt x="2426450" y="3234002"/>
                </a:lnTo>
                <a:cubicBezTo>
                  <a:pt x="2426450" y="3213008"/>
                  <a:pt x="2429376" y="3197406"/>
                  <a:pt x="2435226" y="3187196"/>
                </a:cubicBezTo>
                <a:cubicBezTo>
                  <a:pt x="2441078" y="3176986"/>
                  <a:pt x="2445896" y="3171881"/>
                  <a:pt x="2449682" y="3171881"/>
                </a:cubicBezTo>
                <a:cubicBezTo>
                  <a:pt x="2452092" y="3171881"/>
                  <a:pt x="2453296" y="3173200"/>
                  <a:pt x="2453296" y="3175838"/>
                </a:cubicBezTo>
                <a:lnTo>
                  <a:pt x="2452608" y="3183238"/>
                </a:lnTo>
                <a:cubicBezTo>
                  <a:pt x="2452608" y="3193104"/>
                  <a:pt x="2457540" y="3198037"/>
                  <a:pt x="2467406" y="3198037"/>
                </a:cubicBezTo>
                <a:cubicBezTo>
                  <a:pt x="2472798" y="3198037"/>
                  <a:pt x="2477186" y="3196345"/>
                  <a:pt x="2480570" y="3192961"/>
                </a:cubicBezTo>
                <a:cubicBezTo>
                  <a:pt x="2483954" y="3189576"/>
                  <a:pt x="2485648" y="3185131"/>
                  <a:pt x="2485648" y="3179624"/>
                </a:cubicBezTo>
                <a:cubicBezTo>
                  <a:pt x="2485648" y="3173659"/>
                  <a:pt x="2483554" y="3168582"/>
                  <a:pt x="2479366" y="3164395"/>
                </a:cubicBezTo>
                <a:cubicBezTo>
                  <a:pt x="2475178" y="3160208"/>
                  <a:pt x="2469644" y="3158114"/>
                  <a:pt x="2462760" y="3158114"/>
                </a:cubicBezTo>
                <a:cubicBezTo>
                  <a:pt x="2447044" y="3158114"/>
                  <a:pt x="2435170" y="3168955"/>
                  <a:pt x="2427140" y="3190638"/>
                </a:cubicBezTo>
                <a:lnTo>
                  <a:pt x="2426450" y="3190638"/>
                </a:lnTo>
                <a:close/>
                <a:moveTo>
                  <a:pt x="1521576" y="3158114"/>
                </a:moveTo>
                <a:cubicBezTo>
                  <a:pt x="1514004" y="3159605"/>
                  <a:pt x="1502990" y="3160351"/>
                  <a:pt x="1488536" y="3160351"/>
                </a:cubicBezTo>
                <a:lnTo>
                  <a:pt x="1460314" y="3160351"/>
                </a:lnTo>
                <a:lnTo>
                  <a:pt x="1460314" y="3169127"/>
                </a:lnTo>
                <a:lnTo>
                  <a:pt x="1488192" y="3169127"/>
                </a:lnTo>
                <a:lnTo>
                  <a:pt x="1488192" y="3286832"/>
                </a:lnTo>
                <a:lnTo>
                  <a:pt x="1460314" y="3286832"/>
                </a:lnTo>
                <a:lnTo>
                  <a:pt x="1460314" y="3295608"/>
                </a:lnTo>
                <a:lnTo>
                  <a:pt x="1550142" y="3295608"/>
                </a:lnTo>
                <a:lnTo>
                  <a:pt x="1550142" y="3286832"/>
                </a:lnTo>
                <a:lnTo>
                  <a:pt x="1521576" y="3286832"/>
                </a:lnTo>
                <a:lnTo>
                  <a:pt x="1521576" y="3234002"/>
                </a:lnTo>
                <a:cubicBezTo>
                  <a:pt x="1521576" y="3213008"/>
                  <a:pt x="1524500" y="3197406"/>
                  <a:pt x="1530352" y="3187196"/>
                </a:cubicBezTo>
                <a:cubicBezTo>
                  <a:pt x="1536202" y="3176986"/>
                  <a:pt x="1541020" y="3171881"/>
                  <a:pt x="1544806" y="3171881"/>
                </a:cubicBezTo>
                <a:cubicBezTo>
                  <a:pt x="1547216" y="3171881"/>
                  <a:pt x="1548420" y="3173200"/>
                  <a:pt x="1548420" y="3175838"/>
                </a:cubicBezTo>
                <a:lnTo>
                  <a:pt x="1547732" y="3183238"/>
                </a:lnTo>
                <a:cubicBezTo>
                  <a:pt x="1547732" y="3193104"/>
                  <a:pt x="1552666" y="3198037"/>
                  <a:pt x="1562532" y="3198037"/>
                </a:cubicBezTo>
                <a:cubicBezTo>
                  <a:pt x="1567924" y="3198037"/>
                  <a:pt x="1572312" y="3196345"/>
                  <a:pt x="1575696" y="3192961"/>
                </a:cubicBezTo>
                <a:cubicBezTo>
                  <a:pt x="1579080" y="3189576"/>
                  <a:pt x="1580772" y="3185131"/>
                  <a:pt x="1580772" y="3179624"/>
                </a:cubicBezTo>
                <a:cubicBezTo>
                  <a:pt x="1580772" y="3173659"/>
                  <a:pt x="1578678" y="3168582"/>
                  <a:pt x="1574492" y="3164395"/>
                </a:cubicBezTo>
                <a:cubicBezTo>
                  <a:pt x="1570304" y="3160208"/>
                  <a:pt x="1564768" y="3158114"/>
                  <a:pt x="1557886" y="3158114"/>
                </a:cubicBezTo>
                <a:cubicBezTo>
                  <a:pt x="1542168" y="3158114"/>
                  <a:pt x="1530294" y="3168955"/>
                  <a:pt x="1522264" y="3190638"/>
                </a:cubicBezTo>
                <a:lnTo>
                  <a:pt x="1521576" y="3190638"/>
                </a:lnTo>
                <a:close/>
                <a:moveTo>
                  <a:pt x="597650" y="3158114"/>
                </a:moveTo>
                <a:cubicBezTo>
                  <a:pt x="590080" y="3159605"/>
                  <a:pt x="579066" y="3160351"/>
                  <a:pt x="564610" y="3160351"/>
                </a:cubicBezTo>
                <a:lnTo>
                  <a:pt x="536390" y="3160351"/>
                </a:lnTo>
                <a:lnTo>
                  <a:pt x="536390" y="3169127"/>
                </a:lnTo>
                <a:lnTo>
                  <a:pt x="564266" y="3169127"/>
                </a:lnTo>
                <a:lnTo>
                  <a:pt x="564266" y="3286832"/>
                </a:lnTo>
                <a:lnTo>
                  <a:pt x="536390" y="3286832"/>
                </a:lnTo>
                <a:lnTo>
                  <a:pt x="536390" y="3295608"/>
                </a:lnTo>
                <a:lnTo>
                  <a:pt x="626216" y="3295608"/>
                </a:lnTo>
                <a:lnTo>
                  <a:pt x="626216" y="3286832"/>
                </a:lnTo>
                <a:lnTo>
                  <a:pt x="597650" y="3286832"/>
                </a:lnTo>
                <a:lnTo>
                  <a:pt x="597650" y="3234002"/>
                </a:lnTo>
                <a:cubicBezTo>
                  <a:pt x="597650" y="3213008"/>
                  <a:pt x="600576" y="3197406"/>
                  <a:pt x="606426" y="3187196"/>
                </a:cubicBezTo>
                <a:cubicBezTo>
                  <a:pt x="612278" y="3176986"/>
                  <a:pt x="617096" y="3171881"/>
                  <a:pt x="620882" y="3171881"/>
                </a:cubicBezTo>
                <a:cubicBezTo>
                  <a:pt x="623290" y="3171881"/>
                  <a:pt x="624496" y="3173200"/>
                  <a:pt x="624496" y="3175838"/>
                </a:cubicBezTo>
                <a:lnTo>
                  <a:pt x="623808" y="3183238"/>
                </a:lnTo>
                <a:cubicBezTo>
                  <a:pt x="623808" y="3193104"/>
                  <a:pt x="628740" y="3198037"/>
                  <a:pt x="638606" y="3198037"/>
                </a:cubicBezTo>
                <a:cubicBezTo>
                  <a:pt x="643998" y="3198037"/>
                  <a:pt x="648386" y="3196345"/>
                  <a:pt x="651770" y="3192961"/>
                </a:cubicBezTo>
                <a:cubicBezTo>
                  <a:pt x="655154" y="3189576"/>
                  <a:pt x="656848" y="3185131"/>
                  <a:pt x="656848" y="3179624"/>
                </a:cubicBezTo>
                <a:cubicBezTo>
                  <a:pt x="656848" y="3173659"/>
                  <a:pt x="654754" y="3168582"/>
                  <a:pt x="650566" y="3164395"/>
                </a:cubicBezTo>
                <a:cubicBezTo>
                  <a:pt x="646378" y="3160208"/>
                  <a:pt x="640844" y="3158114"/>
                  <a:pt x="633960" y="3158114"/>
                </a:cubicBezTo>
                <a:cubicBezTo>
                  <a:pt x="618244" y="3158114"/>
                  <a:pt x="606370" y="3168955"/>
                  <a:pt x="598338" y="3190638"/>
                </a:cubicBezTo>
                <a:lnTo>
                  <a:pt x="597650" y="3190638"/>
                </a:lnTo>
                <a:close/>
                <a:moveTo>
                  <a:pt x="4854292" y="3157770"/>
                </a:moveTo>
                <a:cubicBezTo>
                  <a:pt x="4843968" y="3159491"/>
                  <a:pt x="4832956" y="3160351"/>
                  <a:pt x="4821254" y="3160351"/>
                </a:cubicBezTo>
                <a:lnTo>
                  <a:pt x="4796818" y="3160351"/>
                </a:lnTo>
                <a:lnTo>
                  <a:pt x="4796818" y="3169127"/>
                </a:lnTo>
                <a:lnTo>
                  <a:pt x="4820908" y="3169127"/>
                </a:lnTo>
                <a:lnTo>
                  <a:pt x="4820908" y="3286832"/>
                </a:lnTo>
                <a:lnTo>
                  <a:pt x="4796818" y="3286832"/>
                </a:lnTo>
                <a:lnTo>
                  <a:pt x="4796818" y="3295608"/>
                </a:lnTo>
                <a:lnTo>
                  <a:pt x="4876836" y="3295608"/>
                </a:lnTo>
                <a:lnTo>
                  <a:pt x="4876836" y="3286832"/>
                </a:lnTo>
                <a:lnTo>
                  <a:pt x="4854292" y="3286832"/>
                </a:lnTo>
                <a:close/>
                <a:moveTo>
                  <a:pt x="3473168" y="3157770"/>
                </a:moveTo>
                <a:cubicBezTo>
                  <a:pt x="3462844" y="3159491"/>
                  <a:pt x="3451830" y="3160351"/>
                  <a:pt x="3440128" y="3160351"/>
                </a:cubicBezTo>
                <a:lnTo>
                  <a:pt x="3415692" y="3160351"/>
                </a:lnTo>
                <a:lnTo>
                  <a:pt x="3415692" y="3169127"/>
                </a:lnTo>
                <a:lnTo>
                  <a:pt x="3439784" y="3169127"/>
                </a:lnTo>
                <a:lnTo>
                  <a:pt x="3439784" y="3286832"/>
                </a:lnTo>
                <a:lnTo>
                  <a:pt x="3415692" y="3286832"/>
                </a:lnTo>
                <a:lnTo>
                  <a:pt x="3415692" y="3295608"/>
                </a:lnTo>
                <a:lnTo>
                  <a:pt x="3495712" y="3295608"/>
                </a:lnTo>
                <a:lnTo>
                  <a:pt x="3495712" y="3286832"/>
                </a:lnTo>
                <a:lnTo>
                  <a:pt x="3473168" y="3286832"/>
                </a:lnTo>
                <a:close/>
                <a:moveTo>
                  <a:pt x="1072868" y="3157770"/>
                </a:moveTo>
                <a:cubicBezTo>
                  <a:pt x="1062544" y="3159491"/>
                  <a:pt x="1051530" y="3160351"/>
                  <a:pt x="1039828" y="3160351"/>
                </a:cubicBezTo>
                <a:lnTo>
                  <a:pt x="1015392" y="3160351"/>
                </a:lnTo>
                <a:lnTo>
                  <a:pt x="1015392" y="3169127"/>
                </a:lnTo>
                <a:lnTo>
                  <a:pt x="1039484" y="3169127"/>
                </a:lnTo>
                <a:lnTo>
                  <a:pt x="1039484" y="3286832"/>
                </a:lnTo>
                <a:lnTo>
                  <a:pt x="1015392" y="3286832"/>
                </a:lnTo>
                <a:lnTo>
                  <a:pt x="1015392" y="3295608"/>
                </a:lnTo>
                <a:lnTo>
                  <a:pt x="1095410" y="3295608"/>
                </a:lnTo>
                <a:lnTo>
                  <a:pt x="1095410" y="3286832"/>
                </a:lnTo>
                <a:lnTo>
                  <a:pt x="1072868" y="3286832"/>
                </a:lnTo>
                <a:close/>
                <a:moveTo>
                  <a:pt x="4978858" y="3156049"/>
                </a:moveTo>
                <a:cubicBezTo>
                  <a:pt x="4958666" y="3156049"/>
                  <a:pt x="4941744" y="3163019"/>
                  <a:pt x="4928094" y="3176957"/>
                </a:cubicBezTo>
                <a:cubicBezTo>
                  <a:pt x="4914440" y="3190896"/>
                  <a:pt x="4907616" y="3207788"/>
                  <a:pt x="4907616" y="3227635"/>
                </a:cubicBezTo>
                <a:cubicBezTo>
                  <a:pt x="4907616" y="3247941"/>
                  <a:pt x="4914556" y="3265063"/>
                  <a:pt x="4928438" y="3279002"/>
                </a:cubicBezTo>
                <a:cubicBezTo>
                  <a:pt x="4942320" y="3292940"/>
                  <a:pt x="4958782" y="3299910"/>
                  <a:pt x="4977824" y="3299910"/>
                </a:cubicBezTo>
                <a:cubicBezTo>
                  <a:pt x="4997212" y="3299910"/>
                  <a:pt x="5014020" y="3292768"/>
                  <a:pt x="5028246" y="3278486"/>
                </a:cubicBezTo>
                <a:cubicBezTo>
                  <a:pt x="5042472" y="3264203"/>
                  <a:pt x="5049584" y="3246794"/>
                  <a:pt x="5049584" y="3226259"/>
                </a:cubicBezTo>
                <a:cubicBezTo>
                  <a:pt x="5049584" y="3206182"/>
                  <a:pt x="5042728" y="3189462"/>
                  <a:pt x="5029020" y="3176097"/>
                </a:cubicBezTo>
                <a:cubicBezTo>
                  <a:pt x="5015310" y="3162732"/>
                  <a:pt x="4998590" y="3156049"/>
                  <a:pt x="4978858" y="3156049"/>
                </a:cubicBezTo>
                <a:close/>
                <a:moveTo>
                  <a:pt x="4581622" y="3156049"/>
                </a:moveTo>
                <a:cubicBezTo>
                  <a:pt x="4563954" y="3156049"/>
                  <a:pt x="4548438" y="3162932"/>
                  <a:pt x="4535072" y="3176699"/>
                </a:cubicBezTo>
                <a:cubicBezTo>
                  <a:pt x="4521708" y="3190466"/>
                  <a:pt x="4515026" y="3207444"/>
                  <a:pt x="4515026" y="3227635"/>
                </a:cubicBezTo>
                <a:cubicBezTo>
                  <a:pt x="4515026" y="3248400"/>
                  <a:pt x="4521852" y="3265637"/>
                  <a:pt x="4535504" y="3279346"/>
                </a:cubicBezTo>
                <a:cubicBezTo>
                  <a:pt x="4549156" y="3293055"/>
                  <a:pt x="4565216" y="3299910"/>
                  <a:pt x="4583686" y="3299910"/>
                </a:cubicBezTo>
                <a:cubicBezTo>
                  <a:pt x="4596650" y="3299910"/>
                  <a:pt x="4608408" y="3295837"/>
                  <a:pt x="4618964" y="3287692"/>
                </a:cubicBezTo>
                <a:cubicBezTo>
                  <a:pt x="4629518" y="3279547"/>
                  <a:pt x="4636688" y="3266927"/>
                  <a:pt x="4640474" y="3249834"/>
                </a:cubicBezTo>
                <a:lnTo>
                  <a:pt x="4633074" y="3249834"/>
                </a:lnTo>
                <a:cubicBezTo>
                  <a:pt x="4624470" y="3278055"/>
                  <a:pt x="4608008" y="3292166"/>
                  <a:pt x="4583686" y="3292166"/>
                </a:cubicBezTo>
                <a:cubicBezTo>
                  <a:pt x="4571870" y="3292166"/>
                  <a:pt x="4563668" y="3288237"/>
                  <a:pt x="4559078" y="3280378"/>
                </a:cubicBezTo>
                <a:cubicBezTo>
                  <a:pt x="4554490" y="3272520"/>
                  <a:pt x="4552596" y="3251612"/>
                  <a:pt x="4553400" y="3217654"/>
                </a:cubicBezTo>
                <a:lnTo>
                  <a:pt x="4640474" y="3217654"/>
                </a:lnTo>
                <a:cubicBezTo>
                  <a:pt x="4639670" y="3198381"/>
                  <a:pt x="4633504" y="3183295"/>
                  <a:pt x="4621976" y="3172397"/>
                </a:cubicBezTo>
                <a:cubicBezTo>
                  <a:pt x="4610446" y="3161498"/>
                  <a:pt x="4596994" y="3156049"/>
                  <a:pt x="4581622" y="3156049"/>
                </a:cubicBezTo>
                <a:close/>
                <a:moveTo>
                  <a:pt x="4424162" y="3156049"/>
                </a:moveTo>
                <a:cubicBezTo>
                  <a:pt x="4404314" y="3156049"/>
                  <a:pt x="4389630" y="3165800"/>
                  <a:pt x="4380108" y="3185303"/>
                </a:cubicBezTo>
                <a:lnTo>
                  <a:pt x="4379420" y="3185303"/>
                </a:lnTo>
                <a:lnTo>
                  <a:pt x="4379420" y="3158114"/>
                </a:lnTo>
                <a:cubicBezTo>
                  <a:pt x="4367374" y="3159605"/>
                  <a:pt x="4354238" y="3160351"/>
                  <a:pt x="4340012" y="3160351"/>
                </a:cubicBezTo>
                <a:lnTo>
                  <a:pt x="4320568" y="3160351"/>
                </a:lnTo>
                <a:lnTo>
                  <a:pt x="4320568" y="3169127"/>
                </a:lnTo>
                <a:lnTo>
                  <a:pt x="4346036" y="3169127"/>
                </a:lnTo>
                <a:lnTo>
                  <a:pt x="4346036" y="3375970"/>
                </a:lnTo>
                <a:lnTo>
                  <a:pt x="4322804" y="3375970"/>
                </a:lnTo>
                <a:lnTo>
                  <a:pt x="4322804" y="3385779"/>
                </a:lnTo>
                <a:lnTo>
                  <a:pt x="4407298" y="3385779"/>
                </a:lnTo>
                <a:lnTo>
                  <a:pt x="4407298" y="3375970"/>
                </a:lnTo>
                <a:lnTo>
                  <a:pt x="4379420" y="3375970"/>
                </a:lnTo>
                <a:lnTo>
                  <a:pt x="4379420" y="3273065"/>
                </a:lnTo>
                <a:lnTo>
                  <a:pt x="4380108" y="3273065"/>
                </a:lnTo>
                <a:cubicBezTo>
                  <a:pt x="4389630" y="3289470"/>
                  <a:pt x="4403052" y="3297673"/>
                  <a:pt x="4420376" y="3297673"/>
                </a:cubicBezTo>
                <a:cubicBezTo>
                  <a:pt x="4436896" y="3297673"/>
                  <a:pt x="4451896" y="3290417"/>
                  <a:pt x="4465376" y="3275904"/>
                </a:cubicBezTo>
                <a:cubicBezTo>
                  <a:pt x="4478854" y="3261392"/>
                  <a:pt x="4485594" y="3244212"/>
                  <a:pt x="4485594" y="3224366"/>
                </a:cubicBezTo>
                <a:cubicBezTo>
                  <a:pt x="4485594" y="3205781"/>
                  <a:pt x="4479428" y="3189748"/>
                  <a:pt x="4467096" y="3176269"/>
                </a:cubicBezTo>
                <a:cubicBezTo>
                  <a:pt x="4454764" y="3162789"/>
                  <a:pt x="4440452" y="3156049"/>
                  <a:pt x="4424162" y="3156049"/>
                </a:cubicBezTo>
                <a:close/>
                <a:moveTo>
                  <a:pt x="3953934" y="3156049"/>
                </a:moveTo>
                <a:cubicBezTo>
                  <a:pt x="3932366" y="3156049"/>
                  <a:pt x="3915674" y="3167808"/>
                  <a:pt x="3903858" y="3191326"/>
                </a:cubicBezTo>
                <a:lnTo>
                  <a:pt x="3903170" y="3191326"/>
                </a:lnTo>
                <a:lnTo>
                  <a:pt x="3903170" y="3157770"/>
                </a:lnTo>
                <a:cubicBezTo>
                  <a:pt x="3890550" y="3159491"/>
                  <a:pt x="3876496" y="3160351"/>
                  <a:pt x="3861010" y="3160351"/>
                </a:cubicBezTo>
                <a:lnTo>
                  <a:pt x="3845350" y="3160351"/>
                </a:lnTo>
                <a:lnTo>
                  <a:pt x="3845350" y="3169127"/>
                </a:lnTo>
                <a:lnTo>
                  <a:pt x="3869786" y="3169127"/>
                </a:lnTo>
                <a:lnTo>
                  <a:pt x="3869786" y="3286832"/>
                </a:lnTo>
                <a:lnTo>
                  <a:pt x="3845350" y="3286832"/>
                </a:lnTo>
                <a:lnTo>
                  <a:pt x="3845350" y="3295608"/>
                </a:lnTo>
                <a:lnTo>
                  <a:pt x="3925712" y="3295608"/>
                </a:lnTo>
                <a:lnTo>
                  <a:pt x="3925712" y="3286832"/>
                </a:lnTo>
                <a:lnTo>
                  <a:pt x="3903170" y="3286832"/>
                </a:lnTo>
                <a:lnTo>
                  <a:pt x="3903170" y="3229012"/>
                </a:lnTo>
                <a:cubicBezTo>
                  <a:pt x="3903170" y="3209739"/>
                  <a:pt x="3907616" y="3194395"/>
                  <a:pt x="3916506" y="3182980"/>
                </a:cubicBezTo>
                <a:cubicBezTo>
                  <a:pt x="3925398" y="3171565"/>
                  <a:pt x="3935406" y="3165858"/>
                  <a:pt x="3946534" y="3165858"/>
                </a:cubicBezTo>
                <a:cubicBezTo>
                  <a:pt x="3953532" y="3165858"/>
                  <a:pt x="3957864" y="3168382"/>
                  <a:pt x="3959526" y="3173429"/>
                </a:cubicBezTo>
                <a:cubicBezTo>
                  <a:pt x="3961190" y="3178477"/>
                  <a:pt x="3962022" y="3187597"/>
                  <a:pt x="3962022" y="3200790"/>
                </a:cubicBezTo>
                <a:lnTo>
                  <a:pt x="3962022" y="3286832"/>
                </a:lnTo>
                <a:lnTo>
                  <a:pt x="3939136" y="3286832"/>
                </a:lnTo>
                <a:lnTo>
                  <a:pt x="3939136" y="3295608"/>
                </a:lnTo>
                <a:lnTo>
                  <a:pt x="4022424" y="3295608"/>
                </a:lnTo>
                <a:lnTo>
                  <a:pt x="4022424" y="3286832"/>
                </a:lnTo>
                <a:lnTo>
                  <a:pt x="3995578" y="3286832"/>
                </a:lnTo>
                <a:lnTo>
                  <a:pt x="3995578" y="3214557"/>
                </a:lnTo>
                <a:cubicBezTo>
                  <a:pt x="3995578" y="3199873"/>
                  <a:pt x="3994402" y="3189031"/>
                  <a:pt x="3992050" y="3182034"/>
                </a:cubicBezTo>
                <a:cubicBezTo>
                  <a:pt x="3989698" y="3175036"/>
                  <a:pt x="3985282" y="3168955"/>
                  <a:pt x="3978800" y="3163793"/>
                </a:cubicBezTo>
                <a:cubicBezTo>
                  <a:pt x="3972318" y="3158630"/>
                  <a:pt x="3964030" y="3156049"/>
                  <a:pt x="3953934" y="3156049"/>
                </a:cubicBezTo>
                <a:close/>
                <a:moveTo>
                  <a:pt x="3762472" y="3156049"/>
                </a:moveTo>
                <a:cubicBezTo>
                  <a:pt x="3744804" y="3156049"/>
                  <a:pt x="3729288" y="3162932"/>
                  <a:pt x="3715924" y="3176699"/>
                </a:cubicBezTo>
                <a:cubicBezTo>
                  <a:pt x="3702558" y="3190466"/>
                  <a:pt x="3695876" y="3207444"/>
                  <a:pt x="3695876" y="3227635"/>
                </a:cubicBezTo>
                <a:cubicBezTo>
                  <a:pt x="3695876" y="3248400"/>
                  <a:pt x="3702702" y="3265637"/>
                  <a:pt x="3716354" y="3279346"/>
                </a:cubicBezTo>
                <a:cubicBezTo>
                  <a:pt x="3730004" y="3293055"/>
                  <a:pt x="3746066" y="3299910"/>
                  <a:pt x="3764536" y="3299910"/>
                </a:cubicBezTo>
                <a:cubicBezTo>
                  <a:pt x="3777500" y="3299910"/>
                  <a:pt x="3789258" y="3295837"/>
                  <a:pt x="3799814" y="3287692"/>
                </a:cubicBezTo>
                <a:cubicBezTo>
                  <a:pt x="3810368" y="3279547"/>
                  <a:pt x="3817538" y="3266927"/>
                  <a:pt x="3821324" y="3249834"/>
                </a:cubicBezTo>
                <a:lnTo>
                  <a:pt x="3813924" y="3249834"/>
                </a:lnTo>
                <a:cubicBezTo>
                  <a:pt x="3805320" y="3278055"/>
                  <a:pt x="3788858" y="3292166"/>
                  <a:pt x="3764536" y="3292166"/>
                </a:cubicBezTo>
                <a:cubicBezTo>
                  <a:pt x="3752720" y="3292166"/>
                  <a:pt x="3744518" y="3288237"/>
                  <a:pt x="3739928" y="3280378"/>
                </a:cubicBezTo>
                <a:cubicBezTo>
                  <a:pt x="3735340" y="3272520"/>
                  <a:pt x="3733446" y="3251612"/>
                  <a:pt x="3734250" y="3217654"/>
                </a:cubicBezTo>
                <a:lnTo>
                  <a:pt x="3821324" y="3217654"/>
                </a:lnTo>
                <a:cubicBezTo>
                  <a:pt x="3820520" y="3198381"/>
                  <a:pt x="3814354" y="3183295"/>
                  <a:pt x="3802824" y="3172397"/>
                </a:cubicBezTo>
                <a:cubicBezTo>
                  <a:pt x="3791296" y="3161498"/>
                  <a:pt x="3777844" y="3156049"/>
                  <a:pt x="3762472" y="3156049"/>
                </a:cubicBezTo>
                <a:close/>
                <a:moveTo>
                  <a:pt x="3317206" y="3156049"/>
                </a:moveTo>
                <a:cubicBezTo>
                  <a:pt x="3301832" y="3156049"/>
                  <a:pt x="3288468" y="3160896"/>
                  <a:pt x="3277110" y="3170590"/>
                </a:cubicBezTo>
                <a:cubicBezTo>
                  <a:pt x="3265752" y="3180284"/>
                  <a:pt x="3260074" y="3192244"/>
                  <a:pt x="3260074" y="3206469"/>
                </a:cubicBezTo>
                <a:cubicBezTo>
                  <a:pt x="3260074" y="3224021"/>
                  <a:pt x="3269252" y="3237157"/>
                  <a:pt x="3287608" y="3245876"/>
                </a:cubicBezTo>
                <a:lnTo>
                  <a:pt x="3287608" y="3246564"/>
                </a:lnTo>
                <a:cubicBezTo>
                  <a:pt x="3263860" y="3249432"/>
                  <a:pt x="3251986" y="3261880"/>
                  <a:pt x="3251986" y="3283906"/>
                </a:cubicBezTo>
                <a:cubicBezTo>
                  <a:pt x="3251986" y="3300311"/>
                  <a:pt x="3261508" y="3310808"/>
                  <a:pt x="3280552" y="3315397"/>
                </a:cubicBezTo>
                <a:cubicBezTo>
                  <a:pt x="3268162" y="3322510"/>
                  <a:pt x="3260188" y="3328217"/>
                  <a:pt x="3256632" y="3332519"/>
                </a:cubicBezTo>
                <a:cubicBezTo>
                  <a:pt x="3253076" y="3336822"/>
                  <a:pt x="3251298" y="3342127"/>
                  <a:pt x="3251298" y="3348437"/>
                </a:cubicBezTo>
                <a:cubicBezTo>
                  <a:pt x="3251298" y="3358762"/>
                  <a:pt x="3256890" y="3367739"/>
                  <a:pt x="3268076" y="3375368"/>
                </a:cubicBezTo>
                <a:cubicBezTo>
                  <a:pt x="3279262" y="3382997"/>
                  <a:pt x="3294376" y="3386811"/>
                  <a:pt x="3313420" y="3386811"/>
                </a:cubicBezTo>
                <a:cubicBezTo>
                  <a:pt x="3337970" y="3386811"/>
                  <a:pt x="3357186" y="3381047"/>
                  <a:pt x="3371068" y="3369517"/>
                </a:cubicBezTo>
                <a:cubicBezTo>
                  <a:pt x="3384948" y="3357988"/>
                  <a:pt x="3391890" y="3343791"/>
                  <a:pt x="3391890" y="3326927"/>
                </a:cubicBezTo>
                <a:cubicBezTo>
                  <a:pt x="3391890" y="3312472"/>
                  <a:pt x="3388046" y="3301344"/>
                  <a:pt x="3380360" y="3293543"/>
                </a:cubicBezTo>
                <a:cubicBezTo>
                  <a:pt x="3372674" y="3285742"/>
                  <a:pt x="3362692" y="3281841"/>
                  <a:pt x="3350418" y="3281841"/>
                </a:cubicBezTo>
                <a:lnTo>
                  <a:pt x="3291566" y="3284250"/>
                </a:lnTo>
                <a:cubicBezTo>
                  <a:pt x="3279176" y="3284250"/>
                  <a:pt x="3271432" y="3283218"/>
                  <a:pt x="3268334" y="3281153"/>
                </a:cubicBezTo>
                <a:cubicBezTo>
                  <a:pt x="3265236" y="3279088"/>
                  <a:pt x="3263688" y="3276048"/>
                  <a:pt x="3263688" y="3272033"/>
                </a:cubicBezTo>
                <a:cubicBezTo>
                  <a:pt x="3263688" y="3267444"/>
                  <a:pt x="3266670" y="3263113"/>
                  <a:pt x="3272636" y="3259040"/>
                </a:cubicBezTo>
                <a:cubicBezTo>
                  <a:pt x="3278602" y="3254968"/>
                  <a:pt x="3283822" y="3252931"/>
                  <a:pt x="3288296" y="3252931"/>
                </a:cubicBezTo>
                <a:cubicBezTo>
                  <a:pt x="3288754" y="3252931"/>
                  <a:pt x="3292426" y="3253247"/>
                  <a:pt x="3299308" y="3253878"/>
                </a:cubicBezTo>
                <a:cubicBezTo>
                  <a:pt x="3306192" y="3254509"/>
                  <a:pt x="3311642" y="3254824"/>
                  <a:pt x="3315656" y="3254824"/>
                </a:cubicBezTo>
                <a:lnTo>
                  <a:pt x="3324260" y="3254308"/>
                </a:lnTo>
                <a:cubicBezTo>
                  <a:pt x="3332292" y="3254308"/>
                  <a:pt x="3342644" y="3250264"/>
                  <a:pt x="3355322" y="3242176"/>
                </a:cubicBezTo>
                <a:cubicBezTo>
                  <a:pt x="3367998" y="3234088"/>
                  <a:pt x="3374336" y="3222186"/>
                  <a:pt x="3374336" y="3206469"/>
                </a:cubicBezTo>
                <a:cubicBezTo>
                  <a:pt x="3374336" y="3197177"/>
                  <a:pt x="3370952" y="3187769"/>
                  <a:pt x="3364184" y="3178248"/>
                </a:cubicBezTo>
                <a:cubicBezTo>
                  <a:pt x="3367856" y="3174003"/>
                  <a:pt x="3371124" y="3171881"/>
                  <a:pt x="3373992" y="3171881"/>
                </a:cubicBezTo>
                <a:cubicBezTo>
                  <a:pt x="3375484" y="3171881"/>
                  <a:pt x="3377292" y="3173888"/>
                  <a:pt x="3379414" y="3177904"/>
                </a:cubicBezTo>
                <a:cubicBezTo>
                  <a:pt x="3381536" y="3181919"/>
                  <a:pt x="3384776" y="3183926"/>
                  <a:pt x="3389136" y="3183926"/>
                </a:cubicBezTo>
                <a:cubicBezTo>
                  <a:pt x="3392118" y="3183926"/>
                  <a:pt x="3394872" y="3182751"/>
                  <a:pt x="3397396" y="3180399"/>
                </a:cubicBezTo>
                <a:cubicBezTo>
                  <a:pt x="3399920" y="3178047"/>
                  <a:pt x="3401182" y="3174863"/>
                  <a:pt x="3401182" y="3170848"/>
                </a:cubicBezTo>
                <a:cubicBezTo>
                  <a:pt x="3401182" y="3166259"/>
                  <a:pt x="3399748" y="3162645"/>
                  <a:pt x="3396880" y="3160007"/>
                </a:cubicBezTo>
                <a:cubicBezTo>
                  <a:pt x="3394012" y="3157368"/>
                  <a:pt x="3390628" y="3156049"/>
                  <a:pt x="3386728" y="3156049"/>
                </a:cubicBezTo>
                <a:cubicBezTo>
                  <a:pt x="3376632" y="3156049"/>
                  <a:pt x="3367454" y="3161785"/>
                  <a:pt x="3359194" y="3173257"/>
                </a:cubicBezTo>
                <a:cubicBezTo>
                  <a:pt x="3347952" y="3161785"/>
                  <a:pt x="3333954" y="3156049"/>
                  <a:pt x="3317206" y="3156049"/>
                </a:cubicBezTo>
                <a:close/>
                <a:moveTo>
                  <a:pt x="2286096" y="3156049"/>
                </a:moveTo>
                <a:cubicBezTo>
                  <a:pt x="2268430" y="3156049"/>
                  <a:pt x="2252914" y="3162932"/>
                  <a:pt x="2239548" y="3176699"/>
                </a:cubicBezTo>
                <a:cubicBezTo>
                  <a:pt x="2226182" y="3190466"/>
                  <a:pt x="2219500" y="3207444"/>
                  <a:pt x="2219500" y="3227635"/>
                </a:cubicBezTo>
                <a:cubicBezTo>
                  <a:pt x="2219500" y="3248400"/>
                  <a:pt x="2226326" y="3265637"/>
                  <a:pt x="2239978" y="3279346"/>
                </a:cubicBezTo>
                <a:cubicBezTo>
                  <a:pt x="2253630" y="3293055"/>
                  <a:pt x="2269692" y="3299910"/>
                  <a:pt x="2288162" y="3299910"/>
                </a:cubicBezTo>
                <a:cubicBezTo>
                  <a:pt x="2301124" y="3299910"/>
                  <a:pt x="2312884" y="3295837"/>
                  <a:pt x="2323438" y="3287692"/>
                </a:cubicBezTo>
                <a:cubicBezTo>
                  <a:pt x="2333992" y="3279547"/>
                  <a:pt x="2341162" y="3266927"/>
                  <a:pt x="2344948" y="3249834"/>
                </a:cubicBezTo>
                <a:lnTo>
                  <a:pt x="2337550" y="3249834"/>
                </a:lnTo>
                <a:cubicBezTo>
                  <a:pt x="2328944" y="3278055"/>
                  <a:pt x="2312482" y="3292166"/>
                  <a:pt x="2288162" y="3292166"/>
                </a:cubicBezTo>
                <a:cubicBezTo>
                  <a:pt x="2276344" y="3292166"/>
                  <a:pt x="2268142" y="3288237"/>
                  <a:pt x="2263554" y="3280378"/>
                </a:cubicBezTo>
                <a:cubicBezTo>
                  <a:pt x="2258964" y="3272520"/>
                  <a:pt x="2257072" y="3251612"/>
                  <a:pt x="2257874" y="3217654"/>
                </a:cubicBezTo>
                <a:lnTo>
                  <a:pt x="2344948" y="3217654"/>
                </a:lnTo>
                <a:cubicBezTo>
                  <a:pt x="2344146" y="3198381"/>
                  <a:pt x="2337980" y="3183295"/>
                  <a:pt x="2326450" y="3172397"/>
                </a:cubicBezTo>
                <a:cubicBezTo>
                  <a:pt x="2314920" y="3161498"/>
                  <a:pt x="2301468" y="3156049"/>
                  <a:pt x="2286096" y="3156049"/>
                </a:cubicBezTo>
                <a:close/>
                <a:moveTo>
                  <a:pt x="1959432" y="3156049"/>
                </a:moveTo>
                <a:cubicBezTo>
                  <a:pt x="1939242" y="3156049"/>
                  <a:pt x="1922320" y="3163019"/>
                  <a:pt x="1908668" y="3176957"/>
                </a:cubicBezTo>
                <a:cubicBezTo>
                  <a:pt x="1895016" y="3190896"/>
                  <a:pt x="1888190" y="3207788"/>
                  <a:pt x="1888190" y="3227635"/>
                </a:cubicBezTo>
                <a:cubicBezTo>
                  <a:pt x="1888190" y="3247941"/>
                  <a:pt x="1895132" y="3265063"/>
                  <a:pt x="1909012" y="3279002"/>
                </a:cubicBezTo>
                <a:cubicBezTo>
                  <a:pt x="1922894" y="3292940"/>
                  <a:pt x="1939356" y="3299910"/>
                  <a:pt x="1958400" y="3299910"/>
                </a:cubicBezTo>
                <a:cubicBezTo>
                  <a:pt x="1977788" y="3299910"/>
                  <a:pt x="1994594" y="3292768"/>
                  <a:pt x="2008820" y="3278486"/>
                </a:cubicBezTo>
                <a:cubicBezTo>
                  <a:pt x="2023046" y="3264203"/>
                  <a:pt x="2030158" y="3246794"/>
                  <a:pt x="2030158" y="3226259"/>
                </a:cubicBezTo>
                <a:cubicBezTo>
                  <a:pt x="2030158" y="3206182"/>
                  <a:pt x="2023304" y="3189462"/>
                  <a:pt x="2009594" y="3176097"/>
                </a:cubicBezTo>
                <a:cubicBezTo>
                  <a:pt x="1995886" y="3162732"/>
                  <a:pt x="1979164" y="3156049"/>
                  <a:pt x="1959432" y="3156049"/>
                </a:cubicBezTo>
                <a:close/>
                <a:moveTo>
                  <a:pt x="1381222" y="3156049"/>
                </a:moveTo>
                <a:cubicBezTo>
                  <a:pt x="1363554" y="3156049"/>
                  <a:pt x="1348038" y="3162932"/>
                  <a:pt x="1334672" y="3176699"/>
                </a:cubicBezTo>
                <a:cubicBezTo>
                  <a:pt x="1321308" y="3190466"/>
                  <a:pt x="1314626" y="3207444"/>
                  <a:pt x="1314626" y="3227635"/>
                </a:cubicBezTo>
                <a:cubicBezTo>
                  <a:pt x="1314626" y="3248400"/>
                  <a:pt x="1321452" y="3265637"/>
                  <a:pt x="1335104" y="3279346"/>
                </a:cubicBezTo>
                <a:cubicBezTo>
                  <a:pt x="1348756" y="3293055"/>
                  <a:pt x="1364816" y="3299910"/>
                  <a:pt x="1383286" y="3299910"/>
                </a:cubicBezTo>
                <a:cubicBezTo>
                  <a:pt x="1396250" y="3299910"/>
                  <a:pt x="1408008" y="3295837"/>
                  <a:pt x="1418564" y="3287692"/>
                </a:cubicBezTo>
                <a:cubicBezTo>
                  <a:pt x="1429118" y="3279547"/>
                  <a:pt x="1436288" y="3266927"/>
                  <a:pt x="1440074" y="3249834"/>
                </a:cubicBezTo>
                <a:lnTo>
                  <a:pt x="1432674" y="3249834"/>
                </a:lnTo>
                <a:cubicBezTo>
                  <a:pt x="1424070" y="3278055"/>
                  <a:pt x="1407608" y="3292166"/>
                  <a:pt x="1383286" y="3292166"/>
                </a:cubicBezTo>
                <a:cubicBezTo>
                  <a:pt x="1371470" y="3292166"/>
                  <a:pt x="1363268" y="3288237"/>
                  <a:pt x="1358678" y="3280378"/>
                </a:cubicBezTo>
                <a:cubicBezTo>
                  <a:pt x="1354090" y="3272520"/>
                  <a:pt x="1352196" y="3251612"/>
                  <a:pt x="1353000" y="3217654"/>
                </a:cubicBezTo>
                <a:lnTo>
                  <a:pt x="1440074" y="3217654"/>
                </a:lnTo>
                <a:cubicBezTo>
                  <a:pt x="1439270" y="3198381"/>
                  <a:pt x="1433104" y="3183295"/>
                  <a:pt x="1421574" y="3172397"/>
                </a:cubicBezTo>
                <a:cubicBezTo>
                  <a:pt x="1410046" y="3161498"/>
                  <a:pt x="1396594" y="3156049"/>
                  <a:pt x="1381222" y="3156049"/>
                </a:cubicBezTo>
                <a:close/>
                <a:moveTo>
                  <a:pt x="749758" y="3156049"/>
                </a:moveTo>
                <a:cubicBezTo>
                  <a:pt x="729566" y="3156049"/>
                  <a:pt x="712646" y="3163019"/>
                  <a:pt x="698994" y="3176957"/>
                </a:cubicBezTo>
                <a:cubicBezTo>
                  <a:pt x="685342" y="3190896"/>
                  <a:pt x="678516" y="3207788"/>
                  <a:pt x="678516" y="3227635"/>
                </a:cubicBezTo>
                <a:cubicBezTo>
                  <a:pt x="678516" y="3247941"/>
                  <a:pt x="685456" y="3265063"/>
                  <a:pt x="699338" y="3279002"/>
                </a:cubicBezTo>
                <a:cubicBezTo>
                  <a:pt x="713218" y="3292940"/>
                  <a:pt x="729682" y="3299910"/>
                  <a:pt x="748726" y="3299910"/>
                </a:cubicBezTo>
                <a:cubicBezTo>
                  <a:pt x="768114" y="3299910"/>
                  <a:pt x="784920" y="3292768"/>
                  <a:pt x="799146" y="3278486"/>
                </a:cubicBezTo>
                <a:cubicBezTo>
                  <a:pt x="813370" y="3264203"/>
                  <a:pt x="820484" y="3246794"/>
                  <a:pt x="820484" y="3226259"/>
                </a:cubicBezTo>
                <a:cubicBezTo>
                  <a:pt x="820484" y="3206182"/>
                  <a:pt x="813628" y="3189462"/>
                  <a:pt x="799920" y="3176097"/>
                </a:cubicBezTo>
                <a:cubicBezTo>
                  <a:pt x="786210" y="3162732"/>
                  <a:pt x="769490" y="3156049"/>
                  <a:pt x="749758" y="3156049"/>
                </a:cubicBezTo>
                <a:close/>
                <a:moveTo>
                  <a:pt x="452236" y="3156049"/>
                </a:moveTo>
                <a:cubicBezTo>
                  <a:pt x="432390" y="3156049"/>
                  <a:pt x="417704" y="3165800"/>
                  <a:pt x="408184" y="3185303"/>
                </a:cubicBezTo>
                <a:lnTo>
                  <a:pt x="407494" y="3185303"/>
                </a:lnTo>
                <a:lnTo>
                  <a:pt x="407494" y="3158114"/>
                </a:lnTo>
                <a:cubicBezTo>
                  <a:pt x="395448" y="3159605"/>
                  <a:pt x="382314" y="3160351"/>
                  <a:pt x="368088" y="3160351"/>
                </a:cubicBezTo>
                <a:lnTo>
                  <a:pt x="348642" y="3160351"/>
                </a:lnTo>
                <a:lnTo>
                  <a:pt x="348642" y="3169127"/>
                </a:lnTo>
                <a:lnTo>
                  <a:pt x="374110" y="3169127"/>
                </a:lnTo>
                <a:lnTo>
                  <a:pt x="374110" y="3375970"/>
                </a:lnTo>
                <a:lnTo>
                  <a:pt x="350880" y="3375970"/>
                </a:lnTo>
                <a:lnTo>
                  <a:pt x="350880" y="3385779"/>
                </a:lnTo>
                <a:lnTo>
                  <a:pt x="435372" y="3385779"/>
                </a:lnTo>
                <a:lnTo>
                  <a:pt x="435372" y="3375970"/>
                </a:lnTo>
                <a:lnTo>
                  <a:pt x="407494" y="3375970"/>
                </a:lnTo>
                <a:lnTo>
                  <a:pt x="407494" y="3273065"/>
                </a:lnTo>
                <a:lnTo>
                  <a:pt x="408184" y="3273065"/>
                </a:lnTo>
                <a:cubicBezTo>
                  <a:pt x="417704" y="3289470"/>
                  <a:pt x="431128" y="3297673"/>
                  <a:pt x="448450" y="3297673"/>
                </a:cubicBezTo>
                <a:cubicBezTo>
                  <a:pt x="464970" y="3297673"/>
                  <a:pt x="479970" y="3290417"/>
                  <a:pt x="493450" y="3275904"/>
                </a:cubicBezTo>
                <a:cubicBezTo>
                  <a:pt x="506930" y="3261392"/>
                  <a:pt x="513670" y="3244212"/>
                  <a:pt x="513670" y="3224366"/>
                </a:cubicBezTo>
                <a:cubicBezTo>
                  <a:pt x="513670" y="3205781"/>
                  <a:pt x="507504" y="3189748"/>
                  <a:pt x="495170" y="3176269"/>
                </a:cubicBezTo>
                <a:cubicBezTo>
                  <a:pt x="482838" y="3162789"/>
                  <a:pt x="468526" y="3156049"/>
                  <a:pt x="452236" y="3156049"/>
                </a:cubicBezTo>
                <a:close/>
                <a:moveTo>
                  <a:pt x="4838462" y="3072933"/>
                </a:moveTo>
                <a:cubicBezTo>
                  <a:pt x="4833414" y="3072933"/>
                  <a:pt x="4829026" y="3074769"/>
                  <a:pt x="4825298" y="3078440"/>
                </a:cubicBezTo>
                <a:cubicBezTo>
                  <a:pt x="4821568" y="3082111"/>
                  <a:pt x="4819704" y="3086470"/>
                  <a:pt x="4819704" y="3091518"/>
                </a:cubicBezTo>
                <a:cubicBezTo>
                  <a:pt x="4819704" y="3096795"/>
                  <a:pt x="4821540" y="3101241"/>
                  <a:pt x="4825212" y="3104854"/>
                </a:cubicBezTo>
                <a:cubicBezTo>
                  <a:pt x="4828882" y="3108468"/>
                  <a:pt x="4833300" y="3110275"/>
                  <a:pt x="4838462" y="3110275"/>
                </a:cubicBezTo>
                <a:cubicBezTo>
                  <a:pt x="4843624" y="3110275"/>
                  <a:pt x="4848040" y="3108497"/>
                  <a:pt x="4851712" y="3104940"/>
                </a:cubicBezTo>
                <a:cubicBezTo>
                  <a:pt x="4855384" y="3101384"/>
                  <a:pt x="4857218" y="3096910"/>
                  <a:pt x="4857218" y="3091518"/>
                </a:cubicBezTo>
                <a:cubicBezTo>
                  <a:pt x="4857218" y="3086355"/>
                  <a:pt x="4855354" y="3081967"/>
                  <a:pt x="4851626" y="3078354"/>
                </a:cubicBezTo>
                <a:cubicBezTo>
                  <a:pt x="4847898" y="3074740"/>
                  <a:pt x="4843508" y="3072933"/>
                  <a:pt x="4838462" y="3072933"/>
                </a:cubicBezTo>
                <a:close/>
                <a:moveTo>
                  <a:pt x="3457336" y="3072933"/>
                </a:moveTo>
                <a:cubicBezTo>
                  <a:pt x="3452288" y="3072933"/>
                  <a:pt x="3447900" y="3074769"/>
                  <a:pt x="3444172" y="3078440"/>
                </a:cubicBezTo>
                <a:cubicBezTo>
                  <a:pt x="3440444" y="3082111"/>
                  <a:pt x="3438580" y="3086470"/>
                  <a:pt x="3438580" y="3091518"/>
                </a:cubicBezTo>
                <a:cubicBezTo>
                  <a:pt x="3438580" y="3096795"/>
                  <a:pt x="3440416" y="3101241"/>
                  <a:pt x="3444086" y="3104854"/>
                </a:cubicBezTo>
                <a:cubicBezTo>
                  <a:pt x="3447758" y="3108468"/>
                  <a:pt x="3452174" y="3110275"/>
                  <a:pt x="3457336" y="3110275"/>
                </a:cubicBezTo>
                <a:cubicBezTo>
                  <a:pt x="3462500" y="3110275"/>
                  <a:pt x="3466916" y="3108497"/>
                  <a:pt x="3470588" y="3104940"/>
                </a:cubicBezTo>
                <a:cubicBezTo>
                  <a:pt x="3474258" y="3101384"/>
                  <a:pt x="3476094" y="3096910"/>
                  <a:pt x="3476094" y="3091518"/>
                </a:cubicBezTo>
                <a:cubicBezTo>
                  <a:pt x="3476094" y="3086355"/>
                  <a:pt x="3474230" y="3081967"/>
                  <a:pt x="3470500" y="3078354"/>
                </a:cubicBezTo>
                <a:cubicBezTo>
                  <a:pt x="3466772" y="3074740"/>
                  <a:pt x="3462384" y="3072933"/>
                  <a:pt x="3457336" y="3072933"/>
                </a:cubicBezTo>
                <a:close/>
                <a:moveTo>
                  <a:pt x="1057036" y="3072933"/>
                </a:moveTo>
                <a:cubicBezTo>
                  <a:pt x="1051988" y="3072933"/>
                  <a:pt x="1047600" y="3074769"/>
                  <a:pt x="1043872" y="3078440"/>
                </a:cubicBezTo>
                <a:cubicBezTo>
                  <a:pt x="1040144" y="3082111"/>
                  <a:pt x="1038280" y="3086470"/>
                  <a:pt x="1038280" y="3091518"/>
                </a:cubicBezTo>
                <a:cubicBezTo>
                  <a:pt x="1038280" y="3096795"/>
                  <a:pt x="1040116" y="3101241"/>
                  <a:pt x="1043786" y="3104854"/>
                </a:cubicBezTo>
                <a:cubicBezTo>
                  <a:pt x="1047458" y="3108468"/>
                  <a:pt x="1051874" y="3110275"/>
                  <a:pt x="1057036" y="3110275"/>
                </a:cubicBezTo>
                <a:cubicBezTo>
                  <a:pt x="1062200" y="3110275"/>
                  <a:pt x="1066616" y="3108497"/>
                  <a:pt x="1070286" y="3104940"/>
                </a:cubicBezTo>
                <a:cubicBezTo>
                  <a:pt x="1073958" y="3101384"/>
                  <a:pt x="1075794" y="3096910"/>
                  <a:pt x="1075794" y="3091518"/>
                </a:cubicBezTo>
                <a:cubicBezTo>
                  <a:pt x="1075794" y="3086355"/>
                  <a:pt x="1073930" y="3081967"/>
                  <a:pt x="1070200" y="3078354"/>
                </a:cubicBezTo>
                <a:cubicBezTo>
                  <a:pt x="1066472" y="3074740"/>
                  <a:pt x="1062084" y="3072933"/>
                  <a:pt x="1057036" y="3072933"/>
                </a:cubicBezTo>
                <a:close/>
                <a:moveTo>
                  <a:pt x="5218968" y="3062264"/>
                </a:moveTo>
                <a:cubicBezTo>
                  <a:pt x="5207496" y="3063985"/>
                  <a:pt x="5195968" y="3064845"/>
                  <a:pt x="5184380" y="3064845"/>
                </a:cubicBezTo>
                <a:lnTo>
                  <a:pt x="5153060" y="3064845"/>
                </a:lnTo>
                <a:lnTo>
                  <a:pt x="5153060" y="3073621"/>
                </a:lnTo>
                <a:lnTo>
                  <a:pt x="5184380" y="3073621"/>
                </a:lnTo>
                <a:lnTo>
                  <a:pt x="5184380" y="3180313"/>
                </a:lnTo>
                <a:lnTo>
                  <a:pt x="5183692" y="3180313"/>
                </a:lnTo>
                <a:cubicBezTo>
                  <a:pt x="5175202" y="3164137"/>
                  <a:pt x="5161952" y="3156049"/>
                  <a:pt x="5143940" y="3156049"/>
                </a:cubicBezTo>
                <a:cubicBezTo>
                  <a:pt x="5126274" y="3156049"/>
                  <a:pt x="5110928" y="3163391"/>
                  <a:pt x="5097908" y="3178075"/>
                </a:cubicBezTo>
                <a:cubicBezTo>
                  <a:pt x="5084888" y="3192760"/>
                  <a:pt x="5078376" y="3209853"/>
                  <a:pt x="5078376" y="3229356"/>
                </a:cubicBezTo>
                <a:cubicBezTo>
                  <a:pt x="5078376" y="3247597"/>
                  <a:pt x="5084544" y="3263916"/>
                  <a:pt x="5096876" y="3278314"/>
                </a:cubicBezTo>
                <a:cubicBezTo>
                  <a:pt x="5109208" y="3292711"/>
                  <a:pt x="5123464" y="3299910"/>
                  <a:pt x="5139638" y="3299910"/>
                </a:cubicBezTo>
                <a:cubicBezTo>
                  <a:pt x="5159830" y="3299910"/>
                  <a:pt x="5174514" y="3289757"/>
                  <a:pt x="5183692" y="3269451"/>
                </a:cubicBezTo>
                <a:lnTo>
                  <a:pt x="5184380" y="3269451"/>
                </a:lnTo>
                <a:lnTo>
                  <a:pt x="5184380" y="3297673"/>
                </a:lnTo>
                <a:cubicBezTo>
                  <a:pt x="5197916" y="3296296"/>
                  <a:pt x="5210766" y="3295608"/>
                  <a:pt x="5222926" y="3295608"/>
                </a:cubicBezTo>
                <a:lnTo>
                  <a:pt x="5242200" y="3295608"/>
                </a:lnTo>
                <a:lnTo>
                  <a:pt x="5242200" y="3286832"/>
                </a:lnTo>
                <a:lnTo>
                  <a:pt x="5218968" y="3286832"/>
                </a:lnTo>
                <a:close/>
                <a:moveTo>
                  <a:pt x="1266094" y="3062264"/>
                </a:moveTo>
                <a:cubicBezTo>
                  <a:pt x="1254622" y="3063985"/>
                  <a:pt x="1243092" y="3064845"/>
                  <a:pt x="1231504" y="3064845"/>
                </a:cubicBezTo>
                <a:lnTo>
                  <a:pt x="1200186" y="3064845"/>
                </a:lnTo>
                <a:lnTo>
                  <a:pt x="1200186" y="3073621"/>
                </a:lnTo>
                <a:lnTo>
                  <a:pt x="1231504" y="3073621"/>
                </a:lnTo>
                <a:lnTo>
                  <a:pt x="1231504" y="3180313"/>
                </a:lnTo>
                <a:lnTo>
                  <a:pt x="1230816" y="3180313"/>
                </a:lnTo>
                <a:cubicBezTo>
                  <a:pt x="1222328" y="3164137"/>
                  <a:pt x="1209076" y="3156049"/>
                  <a:pt x="1191066" y="3156049"/>
                </a:cubicBezTo>
                <a:cubicBezTo>
                  <a:pt x="1173398" y="3156049"/>
                  <a:pt x="1158054" y="3163391"/>
                  <a:pt x="1145034" y="3178075"/>
                </a:cubicBezTo>
                <a:cubicBezTo>
                  <a:pt x="1132012" y="3192760"/>
                  <a:pt x="1125502" y="3209853"/>
                  <a:pt x="1125502" y="3229356"/>
                </a:cubicBezTo>
                <a:cubicBezTo>
                  <a:pt x="1125502" y="3247597"/>
                  <a:pt x="1131668" y="3263916"/>
                  <a:pt x="1144000" y="3278314"/>
                </a:cubicBezTo>
                <a:cubicBezTo>
                  <a:pt x="1156334" y="3292711"/>
                  <a:pt x="1170588" y="3299910"/>
                  <a:pt x="1186764" y="3299910"/>
                </a:cubicBezTo>
                <a:cubicBezTo>
                  <a:pt x="1206954" y="3299910"/>
                  <a:pt x="1221638" y="3289757"/>
                  <a:pt x="1230816" y="3269451"/>
                </a:cubicBezTo>
                <a:lnTo>
                  <a:pt x="1231504" y="3269451"/>
                </a:lnTo>
                <a:lnTo>
                  <a:pt x="1231504" y="3297673"/>
                </a:lnTo>
                <a:cubicBezTo>
                  <a:pt x="1245042" y="3296296"/>
                  <a:pt x="1257890" y="3295608"/>
                  <a:pt x="1270052" y="3295608"/>
                </a:cubicBezTo>
                <a:lnTo>
                  <a:pt x="1289324" y="3295608"/>
                </a:lnTo>
                <a:lnTo>
                  <a:pt x="1289324" y="3286832"/>
                </a:lnTo>
                <a:lnTo>
                  <a:pt x="1266094" y="3286832"/>
                </a:lnTo>
                <a:close/>
                <a:moveTo>
                  <a:pt x="2719936" y="2797634"/>
                </a:moveTo>
                <a:lnTo>
                  <a:pt x="2719936" y="2816219"/>
                </a:lnTo>
                <a:cubicBezTo>
                  <a:pt x="2719936" y="2824249"/>
                  <a:pt x="2719016" y="2830559"/>
                  <a:pt x="2717182" y="2835148"/>
                </a:cubicBezTo>
                <a:cubicBezTo>
                  <a:pt x="2715346" y="2839737"/>
                  <a:pt x="2711704" y="2844297"/>
                  <a:pt x="2706254" y="2848829"/>
                </a:cubicBezTo>
                <a:cubicBezTo>
                  <a:pt x="2700806" y="2853360"/>
                  <a:pt x="2694696" y="2855626"/>
                  <a:pt x="2687928" y="2855626"/>
                </a:cubicBezTo>
                <a:cubicBezTo>
                  <a:pt x="2682650" y="2855626"/>
                  <a:pt x="2677976" y="2853503"/>
                  <a:pt x="2673904" y="2849259"/>
                </a:cubicBezTo>
                <a:cubicBezTo>
                  <a:pt x="2669830" y="2845014"/>
                  <a:pt x="2667794" y="2839048"/>
                  <a:pt x="2667794" y="2831362"/>
                </a:cubicBezTo>
                <a:cubicBezTo>
                  <a:pt x="2667794" y="2820808"/>
                  <a:pt x="2671178" y="2812749"/>
                  <a:pt x="2677948" y="2807185"/>
                </a:cubicBezTo>
                <a:cubicBezTo>
                  <a:pt x="2684716" y="2801620"/>
                  <a:pt x="2698712" y="2798437"/>
                  <a:pt x="2719936" y="2797634"/>
                </a:cubicBezTo>
                <a:close/>
                <a:moveTo>
                  <a:pt x="1719810" y="2797634"/>
                </a:moveTo>
                <a:lnTo>
                  <a:pt x="1719810" y="2816219"/>
                </a:lnTo>
                <a:cubicBezTo>
                  <a:pt x="1719810" y="2824249"/>
                  <a:pt x="1718892" y="2830559"/>
                  <a:pt x="1717056" y="2835148"/>
                </a:cubicBezTo>
                <a:cubicBezTo>
                  <a:pt x="1715222" y="2839737"/>
                  <a:pt x="1711578" y="2844297"/>
                  <a:pt x="1706130" y="2848829"/>
                </a:cubicBezTo>
                <a:cubicBezTo>
                  <a:pt x="1700680" y="2853360"/>
                  <a:pt x="1694572" y="2855626"/>
                  <a:pt x="1687802" y="2855626"/>
                </a:cubicBezTo>
                <a:cubicBezTo>
                  <a:pt x="1682526" y="2855626"/>
                  <a:pt x="1677850" y="2853503"/>
                  <a:pt x="1673778" y="2849259"/>
                </a:cubicBezTo>
                <a:cubicBezTo>
                  <a:pt x="1669706" y="2845014"/>
                  <a:pt x="1667668" y="2839048"/>
                  <a:pt x="1667668" y="2831362"/>
                </a:cubicBezTo>
                <a:cubicBezTo>
                  <a:pt x="1667668" y="2820808"/>
                  <a:pt x="1671054" y="2812749"/>
                  <a:pt x="1677822" y="2807185"/>
                </a:cubicBezTo>
                <a:cubicBezTo>
                  <a:pt x="1684590" y="2801620"/>
                  <a:pt x="1698586" y="2798437"/>
                  <a:pt x="1719810" y="2797634"/>
                </a:cubicBezTo>
                <a:close/>
                <a:moveTo>
                  <a:pt x="5284750" y="2735168"/>
                </a:moveTo>
                <a:cubicBezTo>
                  <a:pt x="5301386" y="2735168"/>
                  <a:pt x="5309702" y="2744346"/>
                  <a:pt x="5309702" y="2762701"/>
                </a:cubicBezTo>
                <a:cubicBezTo>
                  <a:pt x="5309702" y="2766946"/>
                  <a:pt x="5309244" y="2773141"/>
                  <a:pt x="5308326" y="2781286"/>
                </a:cubicBezTo>
                <a:lnTo>
                  <a:pt x="5258250" y="2781286"/>
                </a:lnTo>
                <a:lnTo>
                  <a:pt x="5258250" y="2759776"/>
                </a:lnTo>
                <a:cubicBezTo>
                  <a:pt x="5258250" y="2752204"/>
                  <a:pt x="5260602" y="2746210"/>
                  <a:pt x="5265304" y="2741793"/>
                </a:cubicBezTo>
                <a:cubicBezTo>
                  <a:pt x="5270008" y="2737376"/>
                  <a:pt x="5276490" y="2735168"/>
                  <a:pt x="5284750" y="2735168"/>
                </a:cubicBezTo>
                <a:close/>
                <a:moveTo>
                  <a:pt x="4551326" y="2735168"/>
                </a:moveTo>
                <a:cubicBezTo>
                  <a:pt x="4567960" y="2735168"/>
                  <a:pt x="4576278" y="2744346"/>
                  <a:pt x="4576278" y="2762701"/>
                </a:cubicBezTo>
                <a:cubicBezTo>
                  <a:pt x="4576278" y="2766946"/>
                  <a:pt x="4575818" y="2773141"/>
                  <a:pt x="4574900" y="2781286"/>
                </a:cubicBezTo>
                <a:lnTo>
                  <a:pt x="4524824" y="2781286"/>
                </a:lnTo>
                <a:lnTo>
                  <a:pt x="4524824" y="2759776"/>
                </a:lnTo>
                <a:cubicBezTo>
                  <a:pt x="4524824" y="2752204"/>
                  <a:pt x="4527176" y="2746210"/>
                  <a:pt x="4531880" y="2741793"/>
                </a:cubicBezTo>
                <a:cubicBezTo>
                  <a:pt x="4536584" y="2737376"/>
                  <a:pt x="4543066" y="2735168"/>
                  <a:pt x="4551326" y="2735168"/>
                </a:cubicBezTo>
                <a:close/>
                <a:moveTo>
                  <a:pt x="3884576" y="2735168"/>
                </a:moveTo>
                <a:cubicBezTo>
                  <a:pt x="3901210" y="2735168"/>
                  <a:pt x="3909528" y="2744346"/>
                  <a:pt x="3909528" y="2762701"/>
                </a:cubicBezTo>
                <a:cubicBezTo>
                  <a:pt x="3909528" y="2766946"/>
                  <a:pt x="3909068" y="2773141"/>
                  <a:pt x="3908152" y="2781286"/>
                </a:cubicBezTo>
                <a:lnTo>
                  <a:pt x="3858076" y="2781286"/>
                </a:lnTo>
                <a:lnTo>
                  <a:pt x="3858076" y="2759776"/>
                </a:lnTo>
                <a:cubicBezTo>
                  <a:pt x="3858076" y="2752204"/>
                  <a:pt x="3860426" y="2746210"/>
                  <a:pt x="3865130" y="2741793"/>
                </a:cubicBezTo>
                <a:cubicBezTo>
                  <a:pt x="3869834" y="2737376"/>
                  <a:pt x="3876316" y="2735168"/>
                  <a:pt x="3884576" y="2735168"/>
                </a:cubicBezTo>
                <a:close/>
                <a:moveTo>
                  <a:pt x="3027326" y="2735168"/>
                </a:moveTo>
                <a:cubicBezTo>
                  <a:pt x="3043960" y="2735168"/>
                  <a:pt x="3052278" y="2744346"/>
                  <a:pt x="3052278" y="2762701"/>
                </a:cubicBezTo>
                <a:cubicBezTo>
                  <a:pt x="3052278" y="2766946"/>
                  <a:pt x="3051818" y="2773141"/>
                  <a:pt x="3050900" y="2781286"/>
                </a:cubicBezTo>
                <a:lnTo>
                  <a:pt x="3000824" y="2781286"/>
                </a:lnTo>
                <a:lnTo>
                  <a:pt x="3000824" y="2759776"/>
                </a:lnTo>
                <a:cubicBezTo>
                  <a:pt x="3000824" y="2752204"/>
                  <a:pt x="3003176" y="2746210"/>
                  <a:pt x="3007880" y="2741793"/>
                </a:cubicBezTo>
                <a:cubicBezTo>
                  <a:pt x="3012584" y="2737376"/>
                  <a:pt x="3019066" y="2735168"/>
                  <a:pt x="3027326" y="2735168"/>
                </a:cubicBezTo>
                <a:close/>
                <a:moveTo>
                  <a:pt x="2541550" y="2735168"/>
                </a:moveTo>
                <a:cubicBezTo>
                  <a:pt x="2558186" y="2735168"/>
                  <a:pt x="2566502" y="2744346"/>
                  <a:pt x="2566502" y="2762701"/>
                </a:cubicBezTo>
                <a:cubicBezTo>
                  <a:pt x="2566502" y="2766946"/>
                  <a:pt x="2566044" y="2773141"/>
                  <a:pt x="2565126" y="2781286"/>
                </a:cubicBezTo>
                <a:lnTo>
                  <a:pt x="2515050" y="2781286"/>
                </a:lnTo>
                <a:lnTo>
                  <a:pt x="2515050" y="2759776"/>
                </a:lnTo>
                <a:cubicBezTo>
                  <a:pt x="2515050" y="2752204"/>
                  <a:pt x="2517402" y="2746210"/>
                  <a:pt x="2522106" y="2741793"/>
                </a:cubicBezTo>
                <a:cubicBezTo>
                  <a:pt x="2526808" y="2737376"/>
                  <a:pt x="2533290" y="2735168"/>
                  <a:pt x="2541550" y="2735168"/>
                </a:cubicBezTo>
                <a:close/>
                <a:moveTo>
                  <a:pt x="863714" y="2735168"/>
                </a:moveTo>
                <a:cubicBezTo>
                  <a:pt x="872432" y="2735168"/>
                  <a:pt x="879286" y="2737147"/>
                  <a:pt x="884278" y="2741105"/>
                </a:cubicBezTo>
                <a:cubicBezTo>
                  <a:pt x="889268" y="2745063"/>
                  <a:pt x="892480" y="2750426"/>
                  <a:pt x="893914" y="2757195"/>
                </a:cubicBezTo>
                <a:cubicBezTo>
                  <a:pt x="895348" y="2763963"/>
                  <a:pt x="896064" y="2777902"/>
                  <a:pt x="896064" y="2799011"/>
                </a:cubicBezTo>
                <a:cubicBezTo>
                  <a:pt x="896064" y="2820005"/>
                  <a:pt x="895348" y="2834029"/>
                  <a:pt x="893914" y="2841085"/>
                </a:cubicBezTo>
                <a:cubicBezTo>
                  <a:pt x="892480" y="2848140"/>
                  <a:pt x="889096" y="2853647"/>
                  <a:pt x="883760" y="2857605"/>
                </a:cubicBezTo>
                <a:cubicBezTo>
                  <a:pt x="878426" y="2861563"/>
                  <a:pt x="871744" y="2863542"/>
                  <a:pt x="863714" y="2863542"/>
                </a:cubicBezTo>
                <a:cubicBezTo>
                  <a:pt x="855798" y="2863542"/>
                  <a:pt x="849230" y="2861591"/>
                  <a:pt x="844010" y="2857691"/>
                </a:cubicBezTo>
                <a:cubicBezTo>
                  <a:pt x="838790" y="2853790"/>
                  <a:pt x="835406" y="2848398"/>
                  <a:pt x="833858" y="2841515"/>
                </a:cubicBezTo>
                <a:cubicBezTo>
                  <a:pt x="832308" y="2834632"/>
                  <a:pt x="831534" y="2820578"/>
                  <a:pt x="831534" y="2799355"/>
                </a:cubicBezTo>
                <a:cubicBezTo>
                  <a:pt x="831534" y="2778246"/>
                  <a:pt x="832164" y="2764307"/>
                  <a:pt x="833426" y="2757539"/>
                </a:cubicBezTo>
                <a:cubicBezTo>
                  <a:pt x="834688" y="2750770"/>
                  <a:pt x="837988" y="2745350"/>
                  <a:pt x="843322" y="2741277"/>
                </a:cubicBezTo>
                <a:cubicBezTo>
                  <a:pt x="848656" y="2737204"/>
                  <a:pt x="855454" y="2735168"/>
                  <a:pt x="863714" y="2735168"/>
                </a:cubicBezTo>
                <a:close/>
                <a:moveTo>
                  <a:pt x="4765490" y="2731727"/>
                </a:moveTo>
                <a:lnTo>
                  <a:pt x="4765490" y="2740503"/>
                </a:lnTo>
                <a:lnTo>
                  <a:pt x="4786312" y="2740503"/>
                </a:lnTo>
                <a:lnTo>
                  <a:pt x="4852564" y="2872318"/>
                </a:lnTo>
                <a:lnTo>
                  <a:pt x="4857036" y="2872318"/>
                </a:lnTo>
                <a:lnTo>
                  <a:pt x="4922256" y="2740503"/>
                </a:lnTo>
                <a:lnTo>
                  <a:pt x="4943422" y="2740503"/>
                </a:lnTo>
                <a:lnTo>
                  <a:pt x="4943422" y="2731727"/>
                </a:lnTo>
                <a:lnTo>
                  <a:pt x="4887496" y="2731727"/>
                </a:lnTo>
                <a:lnTo>
                  <a:pt x="4887496" y="2740503"/>
                </a:lnTo>
                <a:lnTo>
                  <a:pt x="4913480" y="2740503"/>
                </a:lnTo>
                <a:lnTo>
                  <a:pt x="4869084" y="2832050"/>
                </a:lnTo>
                <a:lnTo>
                  <a:pt x="4823998" y="2740503"/>
                </a:lnTo>
                <a:lnTo>
                  <a:pt x="4849982" y="2740503"/>
                </a:lnTo>
                <a:lnTo>
                  <a:pt x="4849982" y="2731727"/>
                </a:lnTo>
                <a:close/>
                <a:moveTo>
                  <a:pt x="2774764" y="2731727"/>
                </a:moveTo>
                <a:lnTo>
                  <a:pt x="2774764" y="2740503"/>
                </a:lnTo>
                <a:lnTo>
                  <a:pt x="2795586" y="2740503"/>
                </a:lnTo>
                <a:lnTo>
                  <a:pt x="2861838" y="2872318"/>
                </a:lnTo>
                <a:lnTo>
                  <a:pt x="2866312" y="2872318"/>
                </a:lnTo>
                <a:lnTo>
                  <a:pt x="2931532" y="2740503"/>
                </a:lnTo>
                <a:lnTo>
                  <a:pt x="2952698" y="2740503"/>
                </a:lnTo>
                <a:lnTo>
                  <a:pt x="2952698" y="2731727"/>
                </a:lnTo>
                <a:lnTo>
                  <a:pt x="2896770" y="2731727"/>
                </a:lnTo>
                <a:lnTo>
                  <a:pt x="2896770" y="2740503"/>
                </a:lnTo>
                <a:lnTo>
                  <a:pt x="2922756" y="2740503"/>
                </a:lnTo>
                <a:lnTo>
                  <a:pt x="2878358" y="2832050"/>
                </a:lnTo>
                <a:lnTo>
                  <a:pt x="2833272" y="2740503"/>
                </a:lnTo>
                <a:lnTo>
                  <a:pt x="2859256" y="2740503"/>
                </a:lnTo>
                <a:lnTo>
                  <a:pt x="2859256" y="2731727"/>
                </a:lnTo>
                <a:close/>
                <a:moveTo>
                  <a:pt x="1794378" y="2731727"/>
                </a:moveTo>
                <a:lnTo>
                  <a:pt x="1794378" y="2740503"/>
                </a:lnTo>
                <a:lnTo>
                  <a:pt x="1814856" y="2740503"/>
                </a:lnTo>
                <a:lnTo>
                  <a:pt x="1882828" y="2872318"/>
                </a:lnTo>
                <a:lnTo>
                  <a:pt x="1871642" y="2897614"/>
                </a:lnTo>
                <a:cubicBezTo>
                  <a:pt x="1864416" y="2913904"/>
                  <a:pt x="1859024" y="2924860"/>
                  <a:pt x="1855466" y="2930482"/>
                </a:cubicBezTo>
                <a:cubicBezTo>
                  <a:pt x="1851910" y="2936103"/>
                  <a:pt x="1848584" y="2938914"/>
                  <a:pt x="1845486" y="2938914"/>
                </a:cubicBezTo>
                <a:cubicBezTo>
                  <a:pt x="1843420" y="2938914"/>
                  <a:pt x="1840840" y="2936332"/>
                  <a:pt x="1837742" y="2931170"/>
                </a:cubicBezTo>
                <a:cubicBezTo>
                  <a:pt x="1834644" y="2926008"/>
                  <a:pt x="1830286" y="2923426"/>
                  <a:pt x="1824664" y="2923426"/>
                </a:cubicBezTo>
                <a:cubicBezTo>
                  <a:pt x="1820648" y="2923426"/>
                  <a:pt x="1817178" y="2924860"/>
                  <a:pt x="1814252" y="2927728"/>
                </a:cubicBezTo>
                <a:cubicBezTo>
                  <a:pt x="1811328" y="2930596"/>
                  <a:pt x="1809864" y="2934325"/>
                  <a:pt x="1809864" y="2938914"/>
                </a:cubicBezTo>
                <a:cubicBezTo>
                  <a:pt x="1809864" y="2943847"/>
                  <a:pt x="1811558" y="2948292"/>
                  <a:pt x="1814942" y="2952250"/>
                </a:cubicBezTo>
                <a:cubicBezTo>
                  <a:pt x="1818326" y="2956208"/>
                  <a:pt x="1823116" y="2958187"/>
                  <a:pt x="1829310" y="2958187"/>
                </a:cubicBezTo>
                <a:cubicBezTo>
                  <a:pt x="1839292" y="2958187"/>
                  <a:pt x="1847752" y="2953713"/>
                  <a:pt x="1854692" y="2944765"/>
                </a:cubicBezTo>
                <a:cubicBezTo>
                  <a:pt x="1861634" y="2935816"/>
                  <a:pt x="1870094" y="2920099"/>
                  <a:pt x="1880074" y="2897614"/>
                </a:cubicBezTo>
                <a:lnTo>
                  <a:pt x="1949424" y="2740503"/>
                </a:lnTo>
                <a:lnTo>
                  <a:pt x="1972310" y="2740503"/>
                </a:lnTo>
                <a:lnTo>
                  <a:pt x="1972310" y="2731727"/>
                </a:lnTo>
                <a:lnTo>
                  <a:pt x="1911394" y="2731727"/>
                </a:lnTo>
                <a:lnTo>
                  <a:pt x="1911394" y="2740503"/>
                </a:lnTo>
                <a:lnTo>
                  <a:pt x="1941336" y="2740503"/>
                </a:lnTo>
                <a:lnTo>
                  <a:pt x="1899348" y="2834632"/>
                </a:lnTo>
                <a:lnTo>
                  <a:pt x="1851164" y="2740503"/>
                </a:lnTo>
                <a:lnTo>
                  <a:pt x="1877150" y="2740503"/>
                </a:lnTo>
                <a:lnTo>
                  <a:pt x="1877150" y="2731727"/>
                </a:lnTo>
                <a:close/>
                <a:moveTo>
                  <a:pt x="346234" y="2731727"/>
                </a:moveTo>
                <a:lnTo>
                  <a:pt x="346234" y="2740503"/>
                </a:lnTo>
                <a:lnTo>
                  <a:pt x="367744" y="2740503"/>
                </a:lnTo>
                <a:lnTo>
                  <a:pt x="422638" y="2871285"/>
                </a:lnTo>
                <a:lnTo>
                  <a:pt x="428316" y="2871285"/>
                </a:lnTo>
                <a:lnTo>
                  <a:pt x="466002" y="2777500"/>
                </a:lnTo>
                <a:lnTo>
                  <a:pt x="505582" y="2871285"/>
                </a:lnTo>
                <a:lnTo>
                  <a:pt x="511432" y="2871285"/>
                </a:lnTo>
                <a:lnTo>
                  <a:pt x="561164" y="2740503"/>
                </a:lnTo>
                <a:lnTo>
                  <a:pt x="581986" y="2740503"/>
                </a:lnTo>
                <a:lnTo>
                  <a:pt x="581986" y="2731727"/>
                </a:lnTo>
                <a:lnTo>
                  <a:pt x="527780" y="2731727"/>
                </a:lnTo>
                <a:lnTo>
                  <a:pt x="527780" y="2740503"/>
                </a:lnTo>
                <a:lnTo>
                  <a:pt x="552732" y="2740503"/>
                </a:lnTo>
                <a:lnTo>
                  <a:pt x="521070" y="2825339"/>
                </a:lnTo>
                <a:lnTo>
                  <a:pt x="481834" y="2731727"/>
                </a:lnTo>
                <a:lnTo>
                  <a:pt x="476328" y="2731727"/>
                </a:lnTo>
                <a:lnTo>
                  <a:pt x="438642" y="2825339"/>
                </a:lnTo>
                <a:lnTo>
                  <a:pt x="403020" y="2740503"/>
                </a:lnTo>
                <a:lnTo>
                  <a:pt x="426252" y="2740503"/>
                </a:lnTo>
                <a:lnTo>
                  <a:pt x="426252" y="2731727"/>
                </a:lnTo>
                <a:close/>
                <a:moveTo>
                  <a:pt x="4693400" y="2729490"/>
                </a:moveTo>
                <a:cubicBezTo>
                  <a:pt x="4685828" y="2730981"/>
                  <a:pt x="4674816" y="2731727"/>
                  <a:pt x="4660360" y="2731727"/>
                </a:cubicBezTo>
                <a:lnTo>
                  <a:pt x="4632140" y="2731727"/>
                </a:lnTo>
                <a:lnTo>
                  <a:pt x="4632140" y="2740503"/>
                </a:lnTo>
                <a:lnTo>
                  <a:pt x="4660016" y="2740503"/>
                </a:lnTo>
                <a:lnTo>
                  <a:pt x="4660016" y="2858207"/>
                </a:lnTo>
                <a:lnTo>
                  <a:pt x="4632140" y="2858207"/>
                </a:lnTo>
                <a:lnTo>
                  <a:pt x="4632140" y="2866983"/>
                </a:lnTo>
                <a:lnTo>
                  <a:pt x="4721966" y="2866983"/>
                </a:lnTo>
                <a:lnTo>
                  <a:pt x="4721966" y="2858207"/>
                </a:lnTo>
                <a:lnTo>
                  <a:pt x="4693400" y="2858207"/>
                </a:lnTo>
                <a:lnTo>
                  <a:pt x="4693400" y="2805378"/>
                </a:lnTo>
                <a:cubicBezTo>
                  <a:pt x="4693400" y="2784383"/>
                  <a:pt x="4696326" y="2768781"/>
                  <a:pt x="4702176" y="2758571"/>
                </a:cubicBezTo>
                <a:cubicBezTo>
                  <a:pt x="4708028" y="2748361"/>
                  <a:pt x="4712846" y="2743256"/>
                  <a:pt x="4716632" y="2743256"/>
                </a:cubicBezTo>
                <a:cubicBezTo>
                  <a:pt x="4719040" y="2743256"/>
                  <a:pt x="4720246" y="2744575"/>
                  <a:pt x="4720246" y="2747214"/>
                </a:cubicBezTo>
                <a:lnTo>
                  <a:pt x="4719556" y="2754613"/>
                </a:lnTo>
                <a:cubicBezTo>
                  <a:pt x="4719556" y="2764479"/>
                  <a:pt x="4724490" y="2769412"/>
                  <a:pt x="4734356" y="2769412"/>
                </a:cubicBezTo>
                <a:cubicBezTo>
                  <a:pt x="4739748" y="2769412"/>
                  <a:pt x="4744136" y="2767720"/>
                  <a:pt x="4747520" y="2764336"/>
                </a:cubicBezTo>
                <a:cubicBezTo>
                  <a:pt x="4750904" y="2760952"/>
                  <a:pt x="4752596" y="2756506"/>
                  <a:pt x="4752596" y="2750999"/>
                </a:cubicBezTo>
                <a:cubicBezTo>
                  <a:pt x="4752596" y="2745034"/>
                  <a:pt x="4750504" y="2739958"/>
                  <a:pt x="4746316" y="2735770"/>
                </a:cubicBezTo>
                <a:cubicBezTo>
                  <a:pt x="4742128" y="2731583"/>
                  <a:pt x="4736594" y="2729490"/>
                  <a:pt x="4729710" y="2729490"/>
                </a:cubicBezTo>
                <a:cubicBezTo>
                  <a:pt x="4713994" y="2729490"/>
                  <a:pt x="4702120" y="2740331"/>
                  <a:pt x="4694088" y="2762013"/>
                </a:cubicBezTo>
                <a:lnTo>
                  <a:pt x="4693400" y="2762013"/>
                </a:lnTo>
                <a:close/>
                <a:moveTo>
                  <a:pt x="2704104" y="2729490"/>
                </a:moveTo>
                <a:cubicBezTo>
                  <a:pt x="2684944" y="2729490"/>
                  <a:pt x="2670002" y="2732616"/>
                  <a:pt x="2659276" y="2738868"/>
                </a:cubicBezTo>
                <a:cubicBezTo>
                  <a:pt x="2648550" y="2745120"/>
                  <a:pt x="2643186" y="2752835"/>
                  <a:pt x="2643186" y="2762013"/>
                </a:cubicBezTo>
                <a:cubicBezTo>
                  <a:pt x="2643186" y="2766258"/>
                  <a:pt x="2644564" y="2769957"/>
                  <a:pt x="2647316" y="2773112"/>
                </a:cubicBezTo>
                <a:cubicBezTo>
                  <a:pt x="2650070" y="2776267"/>
                  <a:pt x="2653970" y="2777844"/>
                  <a:pt x="2659018" y="2777844"/>
                </a:cubicBezTo>
                <a:cubicBezTo>
                  <a:pt x="2662918" y="2777844"/>
                  <a:pt x="2666418" y="2776611"/>
                  <a:pt x="2669516" y="2774145"/>
                </a:cubicBezTo>
                <a:cubicBezTo>
                  <a:pt x="2672612" y="2771678"/>
                  <a:pt x="2674160" y="2768093"/>
                  <a:pt x="2674160" y="2763390"/>
                </a:cubicBezTo>
                <a:cubicBezTo>
                  <a:pt x="2674160" y="2760063"/>
                  <a:pt x="2673386" y="2757166"/>
                  <a:pt x="2671838" y="2754699"/>
                </a:cubicBezTo>
                <a:cubicBezTo>
                  <a:pt x="2670290" y="2752233"/>
                  <a:pt x="2669516" y="2749967"/>
                  <a:pt x="2669516" y="2747902"/>
                </a:cubicBezTo>
                <a:cubicBezTo>
                  <a:pt x="2669516" y="2740789"/>
                  <a:pt x="2678808" y="2737233"/>
                  <a:pt x="2697392" y="2737233"/>
                </a:cubicBezTo>
                <a:cubicBezTo>
                  <a:pt x="2707718" y="2737233"/>
                  <a:pt x="2714056" y="2739470"/>
                  <a:pt x="2716408" y="2743944"/>
                </a:cubicBezTo>
                <a:cubicBezTo>
                  <a:pt x="2718760" y="2748418"/>
                  <a:pt x="2719936" y="2757825"/>
                  <a:pt x="2719936" y="2772166"/>
                </a:cubicBezTo>
                <a:lnTo>
                  <a:pt x="2719936" y="2789718"/>
                </a:lnTo>
                <a:cubicBezTo>
                  <a:pt x="2662344" y="2792471"/>
                  <a:pt x="2633550" y="2808475"/>
                  <a:pt x="2633550" y="2837729"/>
                </a:cubicBezTo>
                <a:cubicBezTo>
                  <a:pt x="2633550" y="2847136"/>
                  <a:pt x="2637106" y="2855081"/>
                  <a:pt x="2644218" y="2861563"/>
                </a:cubicBezTo>
                <a:cubicBezTo>
                  <a:pt x="2651332" y="2868044"/>
                  <a:pt x="2660854" y="2871285"/>
                  <a:pt x="2672784" y="2871285"/>
                </a:cubicBezTo>
                <a:cubicBezTo>
                  <a:pt x="2690796" y="2871285"/>
                  <a:pt x="2706512" y="2862107"/>
                  <a:pt x="2719936" y="2843752"/>
                </a:cubicBezTo>
                <a:cubicBezTo>
                  <a:pt x="2723032" y="2862107"/>
                  <a:pt x="2732554" y="2871285"/>
                  <a:pt x="2748500" y="2871285"/>
                </a:cubicBezTo>
                <a:cubicBezTo>
                  <a:pt x="2765020" y="2871285"/>
                  <a:pt x="2774772" y="2862910"/>
                  <a:pt x="2777754" y="2846161"/>
                </a:cubicBezTo>
                <a:lnTo>
                  <a:pt x="2773624" y="2846161"/>
                </a:lnTo>
                <a:cubicBezTo>
                  <a:pt x="2769724" y="2851783"/>
                  <a:pt x="2765708" y="2854593"/>
                  <a:pt x="2761580" y="2854593"/>
                </a:cubicBezTo>
                <a:cubicBezTo>
                  <a:pt x="2758826" y="2854593"/>
                  <a:pt x="2756790" y="2853446"/>
                  <a:pt x="2755470" y="2851151"/>
                </a:cubicBezTo>
                <a:cubicBezTo>
                  <a:pt x="2754150" y="2848857"/>
                  <a:pt x="2753492" y="2843064"/>
                  <a:pt x="2753492" y="2833771"/>
                </a:cubicBezTo>
                <a:lnTo>
                  <a:pt x="2753492" y="2770445"/>
                </a:lnTo>
                <a:cubicBezTo>
                  <a:pt x="2753492" y="2760808"/>
                  <a:pt x="2752660" y="2753351"/>
                  <a:pt x="2750996" y="2748074"/>
                </a:cubicBezTo>
                <a:cubicBezTo>
                  <a:pt x="2749332" y="2742797"/>
                  <a:pt x="2744944" y="2738380"/>
                  <a:pt x="2737832" y="2734824"/>
                </a:cubicBezTo>
                <a:cubicBezTo>
                  <a:pt x="2730718" y="2731268"/>
                  <a:pt x="2719476" y="2729490"/>
                  <a:pt x="2704104" y="2729490"/>
                </a:cubicBezTo>
                <a:close/>
                <a:moveTo>
                  <a:pt x="1703978" y="2729490"/>
                </a:moveTo>
                <a:cubicBezTo>
                  <a:pt x="1684820" y="2729490"/>
                  <a:pt x="1669878" y="2732616"/>
                  <a:pt x="1659152" y="2738868"/>
                </a:cubicBezTo>
                <a:cubicBezTo>
                  <a:pt x="1648424" y="2745120"/>
                  <a:pt x="1643062" y="2752835"/>
                  <a:pt x="1643062" y="2762013"/>
                </a:cubicBezTo>
                <a:cubicBezTo>
                  <a:pt x="1643062" y="2766258"/>
                  <a:pt x="1644438" y="2769957"/>
                  <a:pt x="1647192" y="2773112"/>
                </a:cubicBezTo>
                <a:cubicBezTo>
                  <a:pt x="1649944" y="2776267"/>
                  <a:pt x="1653844" y="2777844"/>
                  <a:pt x="1658892" y="2777844"/>
                </a:cubicBezTo>
                <a:cubicBezTo>
                  <a:pt x="1662794" y="2777844"/>
                  <a:pt x="1666292" y="2776611"/>
                  <a:pt x="1669390" y="2774145"/>
                </a:cubicBezTo>
                <a:cubicBezTo>
                  <a:pt x="1672488" y="2771678"/>
                  <a:pt x="1674036" y="2768093"/>
                  <a:pt x="1674036" y="2763390"/>
                </a:cubicBezTo>
                <a:cubicBezTo>
                  <a:pt x="1674036" y="2760063"/>
                  <a:pt x="1673262" y="2757166"/>
                  <a:pt x="1671712" y="2754699"/>
                </a:cubicBezTo>
                <a:cubicBezTo>
                  <a:pt x="1670164" y="2752233"/>
                  <a:pt x="1669390" y="2749967"/>
                  <a:pt x="1669390" y="2747902"/>
                </a:cubicBezTo>
                <a:cubicBezTo>
                  <a:pt x="1669390" y="2740789"/>
                  <a:pt x="1678682" y="2737233"/>
                  <a:pt x="1697268" y="2737233"/>
                </a:cubicBezTo>
                <a:cubicBezTo>
                  <a:pt x="1707592" y="2737233"/>
                  <a:pt x="1713930" y="2739470"/>
                  <a:pt x="1716282" y="2743944"/>
                </a:cubicBezTo>
                <a:cubicBezTo>
                  <a:pt x="1718634" y="2748418"/>
                  <a:pt x="1719810" y="2757825"/>
                  <a:pt x="1719810" y="2772166"/>
                </a:cubicBezTo>
                <a:lnTo>
                  <a:pt x="1719810" y="2789718"/>
                </a:lnTo>
                <a:cubicBezTo>
                  <a:pt x="1662220" y="2792471"/>
                  <a:pt x="1633424" y="2808475"/>
                  <a:pt x="1633424" y="2837729"/>
                </a:cubicBezTo>
                <a:cubicBezTo>
                  <a:pt x="1633424" y="2847136"/>
                  <a:pt x="1636980" y="2855081"/>
                  <a:pt x="1644094" y="2861563"/>
                </a:cubicBezTo>
                <a:cubicBezTo>
                  <a:pt x="1651206" y="2868044"/>
                  <a:pt x="1660728" y="2871285"/>
                  <a:pt x="1672660" y="2871285"/>
                </a:cubicBezTo>
                <a:cubicBezTo>
                  <a:pt x="1690670" y="2871285"/>
                  <a:pt x="1706388" y="2862107"/>
                  <a:pt x="1719810" y="2843752"/>
                </a:cubicBezTo>
                <a:cubicBezTo>
                  <a:pt x="1722908" y="2862107"/>
                  <a:pt x="1732430" y="2871285"/>
                  <a:pt x="1748376" y="2871285"/>
                </a:cubicBezTo>
                <a:cubicBezTo>
                  <a:pt x="1764896" y="2871285"/>
                  <a:pt x="1774648" y="2862910"/>
                  <a:pt x="1777630" y="2846161"/>
                </a:cubicBezTo>
                <a:lnTo>
                  <a:pt x="1773500" y="2846161"/>
                </a:lnTo>
                <a:cubicBezTo>
                  <a:pt x="1769600" y="2851783"/>
                  <a:pt x="1765584" y="2854593"/>
                  <a:pt x="1761454" y="2854593"/>
                </a:cubicBezTo>
                <a:cubicBezTo>
                  <a:pt x="1758700" y="2854593"/>
                  <a:pt x="1756664" y="2853446"/>
                  <a:pt x="1755346" y="2851151"/>
                </a:cubicBezTo>
                <a:cubicBezTo>
                  <a:pt x="1754026" y="2848857"/>
                  <a:pt x="1753366" y="2843064"/>
                  <a:pt x="1753366" y="2833771"/>
                </a:cubicBezTo>
                <a:lnTo>
                  <a:pt x="1753366" y="2770445"/>
                </a:lnTo>
                <a:cubicBezTo>
                  <a:pt x="1753366" y="2760808"/>
                  <a:pt x="1752534" y="2753351"/>
                  <a:pt x="1750872" y="2748074"/>
                </a:cubicBezTo>
                <a:cubicBezTo>
                  <a:pt x="1749208" y="2742797"/>
                  <a:pt x="1744820" y="2738380"/>
                  <a:pt x="1737706" y="2734824"/>
                </a:cubicBezTo>
                <a:cubicBezTo>
                  <a:pt x="1730594" y="2731268"/>
                  <a:pt x="1719352" y="2729490"/>
                  <a:pt x="1703978" y="2729490"/>
                </a:cubicBezTo>
                <a:close/>
                <a:moveTo>
                  <a:pt x="1400332" y="2729490"/>
                </a:moveTo>
                <a:cubicBezTo>
                  <a:pt x="1389778" y="2730981"/>
                  <a:pt x="1375552" y="2731727"/>
                  <a:pt x="1357656" y="2731727"/>
                </a:cubicBezTo>
                <a:lnTo>
                  <a:pt x="1342512" y="2731727"/>
                </a:lnTo>
                <a:lnTo>
                  <a:pt x="1342512" y="2740503"/>
                </a:lnTo>
                <a:lnTo>
                  <a:pt x="1366776" y="2740503"/>
                </a:lnTo>
                <a:lnTo>
                  <a:pt x="1366776" y="2858207"/>
                </a:lnTo>
                <a:lnTo>
                  <a:pt x="1342512" y="2858207"/>
                </a:lnTo>
                <a:lnTo>
                  <a:pt x="1342512" y="2866983"/>
                </a:lnTo>
                <a:lnTo>
                  <a:pt x="1422530" y="2866983"/>
                </a:lnTo>
                <a:lnTo>
                  <a:pt x="1422530" y="2858207"/>
                </a:lnTo>
                <a:lnTo>
                  <a:pt x="1400332" y="2858207"/>
                </a:lnTo>
                <a:lnTo>
                  <a:pt x="1400332" y="2814842"/>
                </a:lnTo>
                <a:cubicBezTo>
                  <a:pt x="1400332" y="2797060"/>
                  <a:pt x="1401220" y="2784097"/>
                  <a:pt x="1403000" y="2775952"/>
                </a:cubicBezTo>
                <a:cubicBezTo>
                  <a:pt x="1404778" y="2767806"/>
                  <a:pt x="1409308" y="2759432"/>
                  <a:pt x="1416594" y="2750828"/>
                </a:cubicBezTo>
                <a:cubicBezTo>
                  <a:pt x="1423878" y="2742224"/>
                  <a:pt x="1432396" y="2737921"/>
                  <a:pt x="1442148" y="2737921"/>
                </a:cubicBezTo>
                <a:cubicBezTo>
                  <a:pt x="1449260" y="2737921"/>
                  <a:pt x="1453764" y="2740388"/>
                  <a:pt x="1455656" y="2745321"/>
                </a:cubicBezTo>
                <a:cubicBezTo>
                  <a:pt x="1457550" y="2750254"/>
                  <a:pt x="1458496" y="2765684"/>
                  <a:pt x="1458496" y="2791611"/>
                </a:cubicBezTo>
                <a:lnTo>
                  <a:pt x="1458496" y="2858207"/>
                </a:lnTo>
                <a:lnTo>
                  <a:pt x="1436124" y="2858207"/>
                </a:lnTo>
                <a:lnTo>
                  <a:pt x="1436124" y="2866983"/>
                </a:lnTo>
                <a:lnTo>
                  <a:pt x="1514078" y="2866983"/>
                </a:lnTo>
                <a:lnTo>
                  <a:pt x="1514078" y="2858207"/>
                </a:lnTo>
                <a:lnTo>
                  <a:pt x="1491880" y="2858207"/>
                </a:lnTo>
                <a:lnTo>
                  <a:pt x="1491880" y="2813465"/>
                </a:lnTo>
                <a:cubicBezTo>
                  <a:pt x="1491880" y="2784097"/>
                  <a:pt x="1496784" y="2764164"/>
                  <a:pt x="1506592" y="2753667"/>
                </a:cubicBezTo>
                <a:cubicBezTo>
                  <a:pt x="1516402" y="2743170"/>
                  <a:pt x="1525952" y="2737921"/>
                  <a:pt x="1535244" y="2737921"/>
                </a:cubicBezTo>
                <a:cubicBezTo>
                  <a:pt x="1542014" y="2737921"/>
                  <a:pt x="1546172" y="2740445"/>
                  <a:pt x="1547720" y="2745493"/>
                </a:cubicBezTo>
                <a:cubicBezTo>
                  <a:pt x="1549270" y="2750541"/>
                  <a:pt x="1550044" y="2759776"/>
                  <a:pt x="1550044" y="2773198"/>
                </a:cubicBezTo>
                <a:lnTo>
                  <a:pt x="1550044" y="2858207"/>
                </a:lnTo>
                <a:lnTo>
                  <a:pt x="1527500" y="2858207"/>
                </a:lnTo>
                <a:lnTo>
                  <a:pt x="1527500" y="2866983"/>
                </a:lnTo>
                <a:lnTo>
                  <a:pt x="1607520" y="2866983"/>
                </a:lnTo>
                <a:lnTo>
                  <a:pt x="1607520" y="2858207"/>
                </a:lnTo>
                <a:lnTo>
                  <a:pt x="1583600" y="2858207"/>
                </a:lnTo>
                <a:lnTo>
                  <a:pt x="1583600" y="2788686"/>
                </a:lnTo>
                <a:cubicBezTo>
                  <a:pt x="1583600" y="2773083"/>
                  <a:pt x="1582768" y="2761898"/>
                  <a:pt x="1581104" y="2755130"/>
                </a:cubicBezTo>
                <a:cubicBezTo>
                  <a:pt x="1579440" y="2748361"/>
                  <a:pt x="1575082" y="2742396"/>
                  <a:pt x="1568026" y="2737233"/>
                </a:cubicBezTo>
                <a:cubicBezTo>
                  <a:pt x="1560970" y="2732071"/>
                  <a:pt x="1552280" y="2729490"/>
                  <a:pt x="1541956" y="2729490"/>
                </a:cubicBezTo>
                <a:cubicBezTo>
                  <a:pt x="1518782" y="2729490"/>
                  <a:pt x="1502204" y="2741248"/>
                  <a:pt x="1492224" y="2764766"/>
                </a:cubicBezTo>
                <a:lnTo>
                  <a:pt x="1491536" y="2764766"/>
                </a:lnTo>
                <a:cubicBezTo>
                  <a:pt x="1488896" y="2741248"/>
                  <a:pt x="1474900" y="2729490"/>
                  <a:pt x="1449548" y="2729490"/>
                </a:cubicBezTo>
                <a:cubicBezTo>
                  <a:pt x="1426260" y="2729490"/>
                  <a:pt x="1410084" y="2740560"/>
                  <a:pt x="1401020" y="2762701"/>
                </a:cubicBezTo>
                <a:lnTo>
                  <a:pt x="1400332" y="2762701"/>
                </a:lnTo>
                <a:close/>
                <a:moveTo>
                  <a:pt x="5016218" y="2729145"/>
                </a:moveTo>
                <a:cubicBezTo>
                  <a:pt x="5005892" y="2730866"/>
                  <a:pt x="4994880" y="2731727"/>
                  <a:pt x="4983178" y="2731727"/>
                </a:cubicBezTo>
                <a:lnTo>
                  <a:pt x="4958742" y="2731727"/>
                </a:lnTo>
                <a:lnTo>
                  <a:pt x="4958742" y="2740503"/>
                </a:lnTo>
                <a:lnTo>
                  <a:pt x="4982834" y="2740503"/>
                </a:lnTo>
                <a:lnTo>
                  <a:pt x="4982834" y="2858207"/>
                </a:lnTo>
                <a:lnTo>
                  <a:pt x="4958742" y="2858207"/>
                </a:lnTo>
                <a:lnTo>
                  <a:pt x="4958742" y="2866983"/>
                </a:lnTo>
                <a:lnTo>
                  <a:pt x="5038760" y="2866983"/>
                </a:lnTo>
                <a:lnTo>
                  <a:pt x="5038760" y="2858207"/>
                </a:lnTo>
                <a:lnTo>
                  <a:pt x="5016218" y="2858207"/>
                </a:lnTo>
                <a:close/>
                <a:moveTo>
                  <a:pt x="5286472" y="2727425"/>
                </a:moveTo>
                <a:cubicBezTo>
                  <a:pt x="5268804" y="2727425"/>
                  <a:pt x="5253288" y="2734308"/>
                  <a:pt x="5239924" y="2748074"/>
                </a:cubicBezTo>
                <a:cubicBezTo>
                  <a:pt x="5226558" y="2761841"/>
                  <a:pt x="5219876" y="2778820"/>
                  <a:pt x="5219876" y="2799011"/>
                </a:cubicBezTo>
                <a:cubicBezTo>
                  <a:pt x="5219876" y="2819775"/>
                  <a:pt x="5226702" y="2837012"/>
                  <a:pt x="5240352" y="2850721"/>
                </a:cubicBezTo>
                <a:cubicBezTo>
                  <a:pt x="5254004" y="2864431"/>
                  <a:pt x="5270066" y="2871285"/>
                  <a:pt x="5288536" y="2871285"/>
                </a:cubicBezTo>
                <a:cubicBezTo>
                  <a:pt x="5301500" y="2871285"/>
                  <a:pt x="5313260" y="2867213"/>
                  <a:pt x="5323812" y="2859067"/>
                </a:cubicBezTo>
                <a:cubicBezTo>
                  <a:pt x="5334368" y="2850922"/>
                  <a:pt x="5341538" y="2838303"/>
                  <a:pt x="5345324" y="2821209"/>
                </a:cubicBezTo>
                <a:lnTo>
                  <a:pt x="5337924" y="2821209"/>
                </a:lnTo>
                <a:cubicBezTo>
                  <a:pt x="5329320" y="2849431"/>
                  <a:pt x="5312858" y="2863542"/>
                  <a:pt x="5288536" y="2863542"/>
                </a:cubicBezTo>
                <a:cubicBezTo>
                  <a:pt x="5276720" y="2863542"/>
                  <a:pt x="5268518" y="2859612"/>
                  <a:pt x="5263928" y="2851754"/>
                </a:cubicBezTo>
                <a:cubicBezTo>
                  <a:pt x="5259340" y="2843896"/>
                  <a:pt x="5257446" y="2822987"/>
                  <a:pt x="5258250" y="2789030"/>
                </a:cubicBezTo>
                <a:lnTo>
                  <a:pt x="5345324" y="2789030"/>
                </a:lnTo>
                <a:cubicBezTo>
                  <a:pt x="5344520" y="2769757"/>
                  <a:pt x="5338354" y="2754671"/>
                  <a:pt x="5326824" y="2743772"/>
                </a:cubicBezTo>
                <a:cubicBezTo>
                  <a:pt x="5315296" y="2732874"/>
                  <a:pt x="5301844" y="2727425"/>
                  <a:pt x="5286472" y="2727425"/>
                </a:cubicBezTo>
                <a:close/>
                <a:moveTo>
                  <a:pt x="5140782" y="2727425"/>
                </a:moveTo>
                <a:cubicBezTo>
                  <a:pt x="5120362" y="2727425"/>
                  <a:pt x="5103268" y="2734709"/>
                  <a:pt x="5089502" y="2749279"/>
                </a:cubicBezTo>
                <a:cubicBezTo>
                  <a:pt x="5075736" y="2763848"/>
                  <a:pt x="5068852" y="2780770"/>
                  <a:pt x="5068852" y="2800043"/>
                </a:cubicBezTo>
                <a:cubicBezTo>
                  <a:pt x="5068852" y="2818743"/>
                  <a:pt x="5075564" y="2835291"/>
                  <a:pt x="5088986" y="2849689"/>
                </a:cubicBezTo>
                <a:cubicBezTo>
                  <a:pt x="5102408" y="2864086"/>
                  <a:pt x="5118814" y="2871285"/>
                  <a:pt x="5138200" y="2871285"/>
                </a:cubicBezTo>
                <a:cubicBezTo>
                  <a:pt x="5152428" y="2871285"/>
                  <a:pt x="5164588" y="2866926"/>
                  <a:pt x="5174682" y="2858207"/>
                </a:cubicBezTo>
                <a:cubicBezTo>
                  <a:pt x="5184778" y="2849488"/>
                  <a:pt x="5191546" y="2836811"/>
                  <a:pt x="5194988" y="2820177"/>
                </a:cubicBezTo>
                <a:lnTo>
                  <a:pt x="5187588" y="2820177"/>
                </a:lnTo>
                <a:cubicBezTo>
                  <a:pt x="5178412" y="2849087"/>
                  <a:pt x="5162464" y="2863542"/>
                  <a:pt x="5139750" y="2863542"/>
                </a:cubicBezTo>
                <a:cubicBezTo>
                  <a:pt x="5128966" y="2863542"/>
                  <a:pt x="5121222" y="2860702"/>
                  <a:pt x="5116520" y="2855023"/>
                </a:cubicBezTo>
                <a:cubicBezTo>
                  <a:pt x="5111816" y="2849345"/>
                  <a:pt x="5108918" y="2841544"/>
                  <a:pt x="5107828" y="2831620"/>
                </a:cubicBezTo>
                <a:cubicBezTo>
                  <a:pt x="5106740" y="2821697"/>
                  <a:pt x="5106194" y="2806353"/>
                  <a:pt x="5106194" y="2785588"/>
                </a:cubicBezTo>
                <a:cubicBezTo>
                  <a:pt x="5106194" y="2764824"/>
                  <a:pt x="5109090" y="2751229"/>
                  <a:pt x="5114884" y="2744805"/>
                </a:cubicBezTo>
                <a:cubicBezTo>
                  <a:pt x="5120678" y="2738380"/>
                  <a:pt x="5129540" y="2735168"/>
                  <a:pt x="5141470" y="2735168"/>
                </a:cubicBezTo>
                <a:cubicBezTo>
                  <a:pt x="5148240" y="2735168"/>
                  <a:pt x="5153746" y="2736344"/>
                  <a:pt x="5157990" y="2738696"/>
                </a:cubicBezTo>
                <a:cubicBezTo>
                  <a:pt x="5162236" y="2741048"/>
                  <a:pt x="5164358" y="2743772"/>
                  <a:pt x="5164358" y="2746869"/>
                </a:cubicBezTo>
                <a:cubicBezTo>
                  <a:pt x="5164358" y="2748132"/>
                  <a:pt x="5162952" y="2750483"/>
                  <a:pt x="5160142" y="2753925"/>
                </a:cubicBezTo>
                <a:cubicBezTo>
                  <a:pt x="5157332" y="2757367"/>
                  <a:pt x="5155926" y="2760866"/>
                  <a:pt x="5155926" y="2764422"/>
                </a:cubicBezTo>
                <a:cubicBezTo>
                  <a:pt x="5155926" y="2769470"/>
                  <a:pt x="5157560" y="2773542"/>
                  <a:pt x="5160830" y="2776640"/>
                </a:cubicBezTo>
                <a:cubicBezTo>
                  <a:pt x="5164100" y="2779737"/>
                  <a:pt x="5168200" y="2781286"/>
                  <a:pt x="5173134" y="2781286"/>
                </a:cubicBezTo>
                <a:cubicBezTo>
                  <a:pt x="5178182" y="2781286"/>
                  <a:pt x="5182284" y="2779451"/>
                  <a:pt x="5185438" y="2775780"/>
                </a:cubicBezTo>
                <a:cubicBezTo>
                  <a:pt x="5188592" y="2772108"/>
                  <a:pt x="5190170" y="2767978"/>
                  <a:pt x="5190170" y="2763390"/>
                </a:cubicBezTo>
                <a:cubicBezTo>
                  <a:pt x="5190170" y="2754212"/>
                  <a:pt x="5185582" y="2745923"/>
                  <a:pt x="5176404" y="2738524"/>
                </a:cubicBezTo>
                <a:cubicBezTo>
                  <a:pt x="5167226" y="2731124"/>
                  <a:pt x="5155352" y="2727425"/>
                  <a:pt x="5140782" y="2727425"/>
                </a:cubicBezTo>
                <a:close/>
                <a:moveTo>
                  <a:pt x="4553046" y="2727425"/>
                </a:moveTo>
                <a:cubicBezTo>
                  <a:pt x="4535380" y="2727425"/>
                  <a:pt x="4519864" y="2734308"/>
                  <a:pt x="4506498" y="2748074"/>
                </a:cubicBezTo>
                <a:cubicBezTo>
                  <a:pt x="4493132" y="2761841"/>
                  <a:pt x="4486450" y="2778820"/>
                  <a:pt x="4486450" y="2799011"/>
                </a:cubicBezTo>
                <a:cubicBezTo>
                  <a:pt x="4486450" y="2819775"/>
                  <a:pt x="4493276" y="2837012"/>
                  <a:pt x="4506928" y="2850721"/>
                </a:cubicBezTo>
                <a:cubicBezTo>
                  <a:pt x="4520580" y="2864431"/>
                  <a:pt x="4536642" y="2871285"/>
                  <a:pt x="4555112" y="2871285"/>
                </a:cubicBezTo>
                <a:cubicBezTo>
                  <a:pt x="4568076" y="2871285"/>
                  <a:pt x="4579834" y="2867213"/>
                  <a:pt x="4590388" y="2859067"/>
                </a:cubicBezTo>
                <a:cubicBezTo>
                  <a:pt x="4600942" y="2850922"/>
                  <a:pt x="4608112" y="2838303"/>
                  <a:pt x="4611898" y="2821209"/>
                </a:cubicBezTo>
                <a:lnTo>
                  <a:pt x="4604500" y="2821209"/>
                </a:lnTo>
                <a:cubicBezTo>
                  <a:pt x="4595896" y="2849431"/>
                  <a:pt x="4579432" y="2863542"/>
                  <a:pt x="4555112" y="2863542"/>
                </a:cubicBezTo>
                <a:cubicBezTo>
                  <a:pt x="4543296" y="2863542"/>
                  <a:pt x="4535092" y="2859612"/>
                  <a:pt x="4530504" y="2851754"/>
                </a:cubicBezTo>
                <a:cubicBezTo>
                  <a:pt x="4525914" y="2843896"/>
                  <a:pt x="4524022" y="2822987"/>
                  <a:pt x="4524824" y="2789030"/>
                </a:cubicBezTo>
                <a:lnTo>
                  <a:pt x="4611898" y="2789030"/>
                </a:lnTo>
                <a:cubicBezTo>
                  <a:pt x="4611096" y="2769757"/>
                  <a:pt x="4604930" y="2754671"/>
                  <a:pt x="4593400" y="2743772"/>
                </a:cubicBezTo>
                <a:cubicBezTo>
                  <a:pt x="4581870" y="2732874"/>
                  <a:pt x="4568420" y="2727425"/>
                  <a:pt x="4553046" y="2727425"/>
                </a:cubicBezTo>
                <a:close/>
                <a:moveTo>
                  <a:pt x="4401628" y="2727425"/>
                </a:moveTo>
                <a:cubicBezTo>
                  <a:pt x="4389124" y="2727425"/>
                  <a:pt x="4378540" y="2731411"/>
                  <a:pt x="4369878" y="2739384"/>
                </a:cubicBezTo>
                <a:cubicBezTo>
                  <a:pt x="4361216" y="2747357"/>
                  <a:pt x="4356886" y="2757252"/>
                  <a:pt x="4356886" y="2769068"/>
                </a:cubicBezTo>
                <a:cubicBezTo>
                  <a:pt x="4356886" y="2793045"/>
                  <a:pt x="4373004" y="2807385"/>
                  <a:pt x="4405242" y="2812089"/>
                </a:cubicBezTo>
                <a:cubicBezTo>
                  <a:pt x="4424170" y="2814842"/>
                  <a:pt x="4435786" y="2817825"/>
                  <a:pt x="4440088" y="2821037"/>
                </a:cubicBezTo>
                <a:cubicBezTo>
                  <a:pt x="4444390" y="2824249"/>
                  <a:pt x="4446542" y="2829010"/>
                  <a:pt x="4446542" y="2835320"/>
                </a:cubicBezTo>
                <a:cubicBezTo>
                  <a:pt x="4446542" y="2842892"/>
                  <a:pt x="4442928" y="2849488"/>
                  <a:pt x="4435700" y="2855110"/>
                </a:cubicBezTo>
                <a:cubicBezTo>
                  <a:pt x="4428472" y="2860731"/>
                  <a:pt x="4420442" y="2863542"/>
                  <a:pt x="4411608" y="2863542"/>
                </a:cubicBezTo>
                <a:cubicBezTo>
                  <a:pt x="4388320" y="2863542"/>
                  <a:pt x="4371742" y="2847308"/>
                  <a:pt x="4361876" y="2814842"/>
                </a:cubicBezTo>
                <a:lnTo>
                  <a:pt x="4355854" y="2814842"/>
                </a:lnTo>
                <a:lnTo>
                  <a:pt x="4355854" y="2865606"/>
                </a:lnTo>
                <a:lnTo>
                  <a:pt x="4361876" y="2865606"/>
                </a:lnTo>
                <a:lnTo>
                  <a:pt x="4373922" y="2855282"/>
                </a:lnTo>
                <a:cubicBezTo>
                  <a:pt x="4386084" y="2865951"/>
                  <a:pt x="4398644" y="2871285"/>
                  <a:pt x="4411608" y="2871285"/>
                </a:cubicBezTo>
                <a:cubicBezTo>
                  <a:pt x="4424802" y="2871285"/>
                  <a:pt x="4435844" y="2866811"/>
                  <a:pt x="4444734" y="2857863"/>
                </a:cubicBezTo>
                <a:cubicBezTo>
                  <a:pt x="4453626" y="2848915"/>
                  <a:pt x="4458072" y="2837729"/>
                  <a:pt x="4458072" y="2824307"/>
                </a:cubicBezTo>
                <a:cubicBezTo>
                  <a:pt x="4458072" y="2797347"/>
                  <a:pt x="4440920" y="2781745"/>
                  <a:pt x="4406618" y="2777500"/>
                </a:cubicBezTo>
                <a:cubicBezTo>
                  <a:pt x="4391016" y="2775435"/>
                  <a:pt x="4381122" y="2772940"/>
                  <a:pt x="4376934" y="2770015"/>
                </a:cubicBezTo>
                <a:cubicBezTo>
                  <a:pt x="4372746" y="2767089"/>
                  <a:pt x="4370652" y="2763103"/>
                  <a:pt x="4370652" y="2758055"/>
                </a:cubicBezTo>
                <a:cubicBezTo>
                  <a:pt x="4370652" y="2752089"/>
                  <a:pt x="4373608" y="2746784"/>
                  <a:pt x="4379516" y="2742137"/>
                </a:cubicBezTo>
                <a:cubicBezTo>
                  <a:pt x="4385424" y="2737491"/>
                  <a:pt x="4392794" y="2735168"/>
                  <a:pt x="4401628" y="2735168"/>
                </a:cubicBezTo>
                <a:cubicBezTo>
                  <a:pt x="4422048" y="2735168"/>
                  <a:pt x="4434896" y="2746353"/>
                  <a:pt x="4440174" y="2768724"/>
                </a:cubicBezTo>
                <a:lnTo>
                  <a:pt x="4447230" y="2768724"/>
                </a:lnTo>
                <a:lnTo>
                  <a:pt x="4447230" y="2730178"/>
                </a:lnTo>
                <a:lnTo>
                  <a:pt x="4441896" y="2730178"/>
                </a:lnTo>
                <a:cubicBezTo>
                  <a:pt x="4439486" y="2734652"/>
                  <a:pt x="4437134" y="2738094"/>
                  <a:pt x="4434840" y="2740503"/>
                </a:cubicBezTo>
                <a:cubicBezTo>
                  <a:pt x="4425892" y="2731784"/>
                  <a:pt x="4414820" y="2727425"/>
                  <a:pt x="4401628" y="2727425"/>
                </a:cubicBezTo>
                <a:close/>
                <a:moveTo>
                  <a:pt x="3886296" y="2727425"/>
                </a:moveTo>
                <a:cubicBezTo>
                  <a:pt x="3868630" y="2727425"/>
                  <a:pt x="3853112" y="2734308"/>
                  <a:pt x="3839748" y="2748074"/>
                </a:cubicBezTo>
                <a:cubicBezTo>
                  <a:pt x="3826384" y="2761841"/>
                  <a:pt x="3819700" y="2778820"/>
                  <a:pt x="3819700" y="2799011"/>
                </a:cubicBezTo>
                <a:cubicBezTo>
                  <a:pt x="3819700" y="2819775"/>
                  <a:pt x="3826526" y="2837012"/>
                  <a:pt x="3840178" y="2850721"/>
                </a:cubicBezTo>
                <a:cubicBezTo>
                  <a:pt x="3853830" y="2864431"/>
                  <a:pt x="3869892" y="2871285"/>
                  <a:pt x="3888362" y="2871285"/>
                </a:cubicBezTo>
                <a:cubicBezTo>
                  <a:pt x="3901324" y="2871285"/>
                  <a:pt x="3913084" y="2867213"/>
                  <a:pt x="3923638" y="2859067"/>
                </a:cubicBezTo>
                <a:cubicBezTo>
                  <a:pt x="3934192" y="2850922"/>
                  <a:pt x="3941362" y="2838303"/>
                  <a:pt x="3945148" y="2821209"/>
                </a:cubicBezTo>
                <a:lnTo>
                  <a:pt x="3937748" y="2821209"/>
                </a:lnTo>
                <a:cubicBezTo>
                  <a:pt x="3929144" y="2849431"/>
                  <a:pt x="3912682" y="2863542"/>
                  <a:pt x="3888362" y="2863542"/>
                </a:cubicBezTo>
                <a:cubicBezTo>
                  <a:pt x="3876544" y="2863542"/>
                  <a:pt x="3868342" y="2859612"/>
                  <a:pt x="3863754" y="2851754"/>
                </a:cubicBezTo>
                <a:cubicBezTo>
                  <a:pt x="3859164" y="2843896"/>
                  <a:pt x="3857272" y="2822987"/>
                  <a:pt x="3858076" y="2789030"/>
                </a:cubicBezTo>
                <a:lnTo>
                  <a:pt x="3945148" y="2789030"/>
                </a:lnTo>
                <a:cubicBezTo>
                  <a:pt x="3944346" y="2769757"/>
                  <a:pt x="3938180" y="2754671"/>
                  <a:pt x="3926650" y="2743772"/>
                </a:cubicBezTo>
                <a:cubicBezTo>
                  <a:pt x="3915120" y="2732874"/>
                  <a:pt x="3901668" y="2727425"/>
                  <a:pt x="3886296" y="2727425"/>
                </a:cubicBezTo>
                <a:close/>
                <a:moveTo>
                  <a:pt x="3029046" y="2727425"/>
                </a:moveTo>
                <a:cubicBezTo>
                  <a:pt x="3011380" y="2727425"/>
                  <a:pt x="2995864" y="2734308"/>
                  <a:pt x="2982498" y="2748074"/>
                </a:cubicBezTo>
                <a:cubicBezTo>
                  <a:pt x="2969132" y="2761841"/>
                  <a:pt x="2962450" y="2778820"/>
                  <a:pt x="2962450" y="2799011"/>
                </a:cubicBezTo>
                <a:cubicBezTo>
                  <a:pt x="2962450" y="2819775"/>
                  <a:pt x="2969276" y="2837012"/>
                  <a:pt x="2982928" y="2850721"/>
                </a:cubicBezTo>
                <a:cubicBezTo>
                  <a:pt x="2996580" y="2864431"/>
                  <a:pt x="3012642" y="2871285"/>
                  <a:pt x="3031112" y="2871285"/>
                </a:cubicBezTo>
                <a:cubicBezTo>
                  <a:pt x="3044074" y="2871285"/>
                  <a:pt x="3055834" y="2867213"/>
                  <a:pt x="3066388" y="2859067"/>
                </a:cubicBezTo>
                <a:cubicBezTo>
                  <a:pt x="3076942" y="2850922"/>
                  <a:pt x="3084112" y="2838303"/>
                  <a:pt x="3087898" y="2821209"/>
                </a:cubicBezTo>
                <a:lnTo>
                  <a:pt x="3080500" y="2821209"/>
                </a:lnTo>
                <a:cubicBezTo>
                  <a:pt x="3071896" y="2849431"/>
                  <a:pt x="3055432" y="2863542"/>
                  <a:pt x="3031112" y="2863542"/>
                </a:cubicBezTo>
                <a:cubicBezTo>
                  <a:pt x="3019296" y="2863542"/>
                  <a:pt x="3011092" y="2859612"/>
                  <a:pt x="3006504" y="2851754"/>
                </a:cubicBezTo>
                <a:cubicBezTo>
                  <a:pt x="3001914" y="2843896"/>
                  <a:pt x="3000022" y="2822987"/>
                  <a:pt x="3000824" y="2789030"/>
                </a:cubicBezTo>
                <a:lnTo>
                  <a:pt x="3087898" y="2789030"/>
                </a:lnTo>
                <a:cubicBezTo>
                  <a:pt x="3087096" y="2769757"/>
                  <a:pt x="3080930" y="2754671"/>
                  <a:pt x="3069400" y="2743772"/>
                </a:cubicBezTo>
                <a:cubicBezTo>
                  <a:pt x="3057870" y="2732874"/>
                  <a:pt x="3044420" y="2727425"/>
                  <a:pt x="3029046" y="2727425"/>
                </a:cubicBezTo>
                <a:close/>
                <a:moveTo>
                  <a:pt x="2543272" y="2727425"/>
                </a:moveTo>
                <a:cubicBezTo>
                  <a:pt x="2525604" y="2727425"/>
                  <a:pt x="2510088" y="2734308"/>
                  <a:pt x="2496724" y="2748074"/>
                </a:cubicBezTo>
                <a:cubicBezTo>
                  <a:pt x="2483358" y="2761841"/>
                  <a:pt x="2476676" y="2778820"/>
                  <a:pt x="2476676" y="2799011"/>
                </a:cubicBezTo>
                <a:cubicBezTo>
                  <a:pt x="2476676" y="2819775"/>
                  <a:pt x="2483502" y="2837012"/>
                  <a:pt x="2497154" y="2850721"/>
                </a:cubicBezTo>
                <a:cubicBezTo>
                  <a:pt x="2510804" y="2864431"/>
                  <a:pt x="2526866" y="2871285"/>
                  <a:pt x="2545336" y="2871285"/>
                </a:cubicBezTo>
                <a:cubicBezTo>
                  <a:pt x="2558300" y="2871285"/>
                  <a:pt x="2570060" y="2867213"/>
                  <a:pt x="2580614" y="2859067"/>
                </a:cubicBezTo>
                <a:cubicBezTo>
                  <a:pt x="2591168" y="2850922"/>
                  <a:pt x="2598338" y="2838303"/>
                  <a:pt x="2602124" y="2821209"/>
                </a:cubicBezTo>
                <a:lnTo>
                  <a:pt x="2594724" y="2821209"/>
                </a:lnTo>
                <a:cubicBezTo>
                  <a:pt x="2586120" y="2849431"/>
                  <a:pt x="2569658" y="2863542"/>
                  <a:pt x="2545336" y="2863542"/>
                </a:cubicBezTo>
                <a:cubicBezTo>
                  <a:pt x="2533520" y="2863542"/>
                  <a:pt x="2525318" y="2859612"/>
                  <a:pt x="2520728" y="2851754"/>
                </a:cubicBezTo>
                <a:cubicBezTo>
                  <a:pt x="2516140" y="2843896"/>
                  <a:pt x="2514246" y="2822987"/>
                  <a:pt x="2515050" y="2789030"/>
                </a:cubicBezTo>
                <a:lnTo>
                  <a:pt x="2602124" y="2789030"/>
                </a:lnTo>
                <a:cubicBezTo>
                  <a:pt x="2601320" y="2769757"/>
                  <a:pt x="2595154" y="2754671"/>
                  <a:pt x="2583624" y="2743772"/>
                </a:cubicBezTo>
                <a:cubicBezTo>
                  <a:pt x="2572096" y="2732874"/>
                  <a:pt x="2558644" y="2727425"/>
                  <a:pt x="2543272" y="2727425"/>
                </a:cubicBezTo>
                <a:close/>
                <a:moveTo>
                  <a:pt x="864058" y="2727425"/>
                </a:moveTo>
                <a:cubicBezTo>
                  <a:pt x="843866" y="2727425"/>
                  <a:pt x="826946" y="2734394"/>
                  <a:pt x="813294" y="2748332"/>
                </a:cubicBezTo>
                <a:cubicBezTo>
                  <a:pt x="799642" y="2762271"/>
                  <a:pt x="792816" y="2779164"/>
                  <a:pt x="792816" y="2799011"/>
                </a:cubicBezTo>
                <a:cubicBezTo>
                  <a:pt x="792816" y="2819316"/>
                  <a:pt x="799756" y="2836439"/>
                  <a:pt x="813638" y="2850377"/>
                </a:cubicBezTo>
                <a:cubicBezTo>
                  <a:pt x="827518" y="2864316"/>
                  <a:pt x="843982" y="2871285"/>
                  <a:pt x="863026" y="2871285"/>
                </a:cubicBezTo>
                <a:cubicBezTo>
                  <a:pt x="882414" y="2871285"/>
                  <a:pt x="899220" y="2864144"/>
                  <a:pt x="913446" y="2849861"/>
                </a:cubicBezTo>
                <a:cubicBezTo>
                  <a:pt x="927670" y="2835578"/>
                  <a:pt x="934784" y="2818169"/>
                  <a:pt x="934784" y="2797634"/>
                </a:cubicBezTo>
                <a:cubicBezTo>
                  <a:pt x="934784" y="2777558"/>
                  <a:pt x="927928" y="2760837"/>
                  <a:pt x="914220" y="2747472"/>
                </a:cubicBezTo>
                <a:cubicBezTo>
                  <a:pt x="900510" y="2734107"/>
                  <a:pt x="883790" y="2727425"/>
                  <a:pt x="864058" y="2727425"/>
                </a:cubicBezTo>
                <a:close/>
                <a:moveTo>
                  <a:pt x="3555048" y="2692492"/>
                </a:moveTo>
                <a:cubicBezTo>
                  <a:pt x="3544034" y="2694442"/>
                  <a:pt x="3532848" y="2695417"/>
                  <a:pt x="3521490" y="2695417"/>
                </a:cubicBezTo>
                <a:lnTo>
                  <a:pt x="3521490" y="2731727"/>
                </a:lnTo>
                <a:lnTo>
                  <a:pt x="3490860" y="2731727"/>
                </a:lnTo>
                <a:lnTo>
                  <a:pt x="3490860" y="2740503"/>
                </a:lnTo>
                <a:lnTo>
                  <a:pt x="3521490" y="2740503"/>
                </a:lnTo>
                <a:lnTo>
                  <a:pt x="3521490" y="2823618"/>
                </a:lnTo>
                <a:cubicBezTo>
                  <a:pt x="3521490" y="2833829"/>
                  <a:pt x="3522092" y="2841917"/>
                  <a:pt x="3523298" y="2847882"/>
                </a:cubicBezTo>
                <a:cubicBezTo>
                  <a:pt x="3524502" y="2853847"/>
                  <a:pt x="3527744" y="2858867"/>
                  <a:pt x="3533020" y="2862939"/>
                </a:cubicBezTo>
                <a:cubicBezTo>
                  <a:pt x="3538298" y="2867012"/>
                  <a:pt x="3546558" y="2869048"/>
                  <a:pt x="3557800" y="2869048"/>
                </a:cubicBezTo>
                <a:cubicBezTo>
                  <a:pt x="3584530" y="2869048"/>
                  <a:pt x="3600534" y="2857920"/>
                  <a:pt x="3605812" y="2835664"/>
                </a:cubicBezTo>
                <a:lnTo>
                  <a:pt x="3598412" y="2835664"/>
                </a:lnTo>
                <a:cubicBezTo>
                  <a:pt x="3595772" y="2843351"/>
                  <a:pt x="3591902" y="2849029"/>
                  <a:pt x="3586796" y="2852700"/>
                </a:cubicBezTo>
                <a:cubicBezTo>
                  <a:pt x="3581692" y="2856371"/>
                  <a:pt x="3576384" y="2858207"/>
                  <a:pt x="3570878" y="2858207"/>
                </a:cubicBezTo>
                <a:cubicBezTo>
                  <a:pt x="3563652" y="2858207"/>
                  <a:pt x="3559206" y="2855912"/>
                  <a:pt x="3557542" y="2851324"/>
                </a:cubicBezTo>
                <a:cubicBezTo>
                  <a:pt x="3555878" y="2846735"/>
                  <a:pt x="3555048" y="2838188"/>
                  <a:pt x="3555048" y="2825683"/>
                </a:cubicBezTo>
                <a:lnTo>
                  <a:pt x="3555048" y="2740503"/>
                </a:lnTo>
                <a:lnTo>
                  <a:pt x="3595830" y="2740503"/>
                </a:lnTo>
                <a:lnTo>
                  <a:pt x="3595830" y="2731727"/>
                </a:lnTo>
                <a:lnTo>
                  <a:pt x="3555048" y="2731727"/>
                </a:lnTo>
                <a:close/>
                <a:moveTo>
                  <a:pt x="5000386" y="2644309"/>
                </a:moveTo>
                <a:cubicBezTo>
                  <a:pt x="4995338" y="2644309"/>
                  <a:pt x="4990950" y="2646144"/>
                  <a:pt x="4987222" y="2649815"/>
                </a:cubicBezTo>
                <a:cubicBezTo>
                  <a:pt x="4983494" y="2653486"/>
                  <a:pt x="4981630" y="2657846"/>
                  <a:pt x="4981630" y="2662893"/>
                </a:cubicBezTo>
                <a:cubicBezTo>
                  <a:pt x="4981630" y="2668171"/>
                  <a:pt x="4983464" y="2672616"/>
                  <a:pt x="4987136" y="2676230"/>
                </a:cubicBezTo>
                <a:cubicBezTo>
                  <a:pt x="4990808" y="2679844"/>
                  <a:pt x="4995224" y="2681651"/>
                  <a:pt x="5000386" y="2681651"/>
                </a:cubicBezTo>
                <a:cubicBezTo>
                  <a:pt x="5005548" y="2681651"/>
                  <a:pt x="5009966" y="2679872"/>
                  <a:pt x="5013636" y="2676316"/>
                </a:cubicBezTo>
                <a:cubicBezTo>
                  <a:pt x="5017308" y="2672760"/>
                  <a:pt x="5019144" y="2668285"/>
                  <a:pt x="5019144" y="2662893"/>
                </a:cubicBezTo>
                <a:cubicBezTo>
                  <a:pt x="5019144" y="2657731"/>
                  <a:pt x="5017280" y="2653343"/>
                  <a:pt x="5013552" y="2649729"/>
                </a:cubicBezTo>
                <a:cubicBezTo>
                  <a:pt x="5009822" y="2646115"/>
                  <a:pt x="5005434" y="2644309"/>
                  <a:pt x="5000386" y="2644309"/>
                </a:cubicBezTo>
                <a:close/>
                <a:moveTo>
                  <a:pt x="3686676" y="2633640"/>
                </a:moveTo>
                <a:cubicBezTo>
                  <a:pt x="3679104" y="2635360"/>
                  <a:pt x="3667576" y="2636221"/>
                  <a:pt x="3652088" y="2636221"/>
                </a:cubicBezTo>
                <a:lnTo>
                  <a:pt x="3626276" y="2636221"/>
                </a:lnTo>
                <a:lnTo>
                  <a:pt x="3626276" y="2644997"/>
                </a:lnTo>
                <a:lnTo>
                  <a:pt x="3653120" y="2644997"/>
                </a:lnTo>
                <a:lnTo>
                  <a:pt x="3653120" y="2858207"/>
                </a:lnTo>
                <a:lnTo>
                  <a:pt x="3628856" y="2858207"/>
                </a:lnTo>
                <a:lnTo>
                  <a:pt x="3628856" y="2866983"/>
                </a:lnTo>
                <a:lnTo>
                  <a:pt x="3708874" y="2866983"/>
                </a:lnTo>
                <a:lnTo>
                  <a:pt x="3708874" y="2858207"/>
                </a:lnTo>
                <a:lnTo>
                  <a:pt x="3686676" y="2858207"/>
                </a:lnTo>
                <a:lnTo>
                  <a:pt x="3686676" y="2820865"/>
                </a:lnTo>
                <a:cubicBezTo>
                  <a:pt x="3686676" y="2800674"/>
                  <a:pt x="3687680" y="2786133"/>
                  <a:pt x="3689688" y="2777242"/>
                </a:cubicBezTo>
                <a:cubicBezTo>
                  <a:pt x="3691696" y="2768351"/>
                  <a:pt x="3696112" y="2759632"/>
                  <a:pt x="3702938" y="2751086"/>
                </a:cubicBezTo>
                <a:cubicBezTo>
                  <a:pt x="3709764" y="2742539"/>
                  <a:pt x="3718168" y="2738266"/>
                  <a:pt x="3728148" y="2738266"/>
                </a:cubicBezTo>
                <a:cubicBezTo>
                  <a:pt x="3737440" y="2738266"/>
                  <a:pt x="3742604" y="2742195"/>
                  <a:pt x="3743636" y="2750053"/>
                </a:cubicBezTo>
                <a:cubicBezTo>
                  <a:pt x="3744668" y="2757912"/>
                  <a:pt x="3745184" y="2771133"/>
                  <a:pt x="3745184" y="2789718"/>
                </a:cubicBezTo>
                <a:lnTo>
                  <a:pt x="3745184" y="2858207"/>
                </a:lnTo>
                <a:lnTo>
                  <a:pt x="3722986" y="2858207"/>
                </a:lnTo>
                <a:lnTo>
                  <a:pt x="3722986" y="2866983"/>
                </a:lnTo>
                <a:lnTo>
                  <a:pt x="3800766" y="2866983"/>
                </a:lnTo>
                <a:lnTo>
                  <a:pt x="3800766" y="2858207"/>
                </a:lnTo>
                <a:lnTo>
                  <a:pt x="3778568" y="2858207"/>
                </a:lnTo>
                <a:lnTo>
                  <a:pt x="3778568" y="2792988"/>
                </a:lnTo>
                <a:cubicBezTo>
                  <a:pt x="3778568" y="2775321"/>
                  <a:pt x="3777450" y="2762472"/>
                  <a:pt x="3775212" y="2754441"/>
                </a:cubicBezTo>
                <a:cubicBezTo>
                  <a:pt x="3772976" y="2746411"/>
                  <a:pt x="3767900" y="2740245"/>
                  <a:pt x="3759984" y="2735943"/>
                </a:cubicBezTo>
                <a:cubicBezTo>
                  <a:pt x="3752068" y="2731641"/>
                  <a:pt x="3743922" y="2729490"/>
                  <a:pt x="3735548" y="2729490"/>
                </a:cubicBezTo>
                <a:cubicBezTo>
                  <a:pt x="3714898" y="2729490"/>
                  <a:pt x="3698836" y="2740331"/>
                  <a:pt x="3687364" y="2762013"/>
                </a:cubicBezTo>
                <a:lnTo>
                  <a:pt x="3686676" y="2762013"/>
                </a:lnTo>
                <a:close/>
                <a:moveTo>
                  <a:pt x="2423698" y="2633640"/>
                </a:moveTo>
                <a:cubicBezTo>
                  <a:pt x="2416470" y="2635360"/>
                  <a:pt x="2404940" y="2636221"/>
                  <a:pt x="2389108" y="2636221"/>
                </a:cubicBezTo>
                <a:lnTo>
                  <a:pt x="2365534" y="2636221"/>
                </a:lnTo>
                <a:lnTo>
                  <a:pt x="2365534" y="2644997"/>
                </a:lnTo>
                <a:lnTo>
                  <a:pt x="2390142" y="2644997"/>
                </a:lnTo>
                <a:lnTo>
                  <a:pt x="2390142" y="2858207"/>
                </a:lnTo>
                <a:lnTo>
                  <a:pt x="2365534" y="2858207"/>
                </a:lnTo>
                <a:lnTo>
                  <a:pt x="2365534" y="2866983"/>
                </a:lnTo>
                <a:lnTo>
                  <a:pt x="2447960" y="2866983"/>
                </a:lnTo>
                <a:lnTo>
                  <a:pt x="2447960" y="2858207"/>
                </a:lnTo>
                <a:lnTo>
                  <a:pt x="2423698" y="2858207"/>
                </a:lnTo>
                <a:close/>
                <a:moveTo>
                  <a:pt x="657726" y="2633640"/>
                </a:moveTo>
                <a:cubicBezTo>
                  <a:pt x="650154" y="2635360"/>
                  <a:pt x="638624" y="2636221"/>
                  <a:pt x="623138" y="2636221"/>
                </a:cubicBezTo>
                <a:lnTo>
                  <a:pt x="597326" y="2636221"/>
                </a:lnTo>
                <a:lnTo>
                  <a:pt x="597326" y="2644997"/>
                </a:lnTo>
                <a:lnTo>
                  <a:pt x="624170" y="2644997"/>
                </a:lnTo>
                <a:lnTo>
                  <a:pt x="624170" y="2858207"/>
                </a:lnTo>
                <a:lnTo>
                  <a:pt x="599906" y="2858207"/>
                </a:lnTo>
                <a:lnTo>
                  <a:pt x="599906" y="2866983"/>
                </a:lnTo>
                <a:lnTo>
                  <a:pt x="679924" y="2866983"/>
                </a:lnTo>
                <a:lnTo>
                  <a:pt x="679924" y="2858207"/>
                </a:lnTo>
                <a:lnTo>
                  <a:pt x="657726" y="2858207"/>
                </a:lnTo>
                <a:lnTo>
                  <a:pt x="657726" y="2820865"/>
                </a:lnTo>
                <a:cubicBezTo>
                  <a:pt x="657726" y="2800674"/>
                  <a:pt x="658730" y="2786133"/>
                  <a:pt x="660738" y="2777242"/>
                </a:cubicBezTo>
                <a:cubicBezTo>
                  <a:pt x="662746" y="2768351"/>
                  <a:pt x="667162" y="2759632"/>
                  <a:pt x="673988" y="2751086"/>
                </a:cubicBezTo>
                <a:cubicBezTo>
                  <a:pt x="680814" y="2742539"/>
                  <a:pt x="689218" y="2738266"/>
                  <a:pt x="699198" y="2738266"/>
                </a:cubicBezTo>
                <a:cubicBezTo>
                  <a:pt x="708490" y="2738266"/>
                  <a:pt x="713652" y="2742195"/>
                  <a:pt x="714686" y="2750053"/>
                </a:cubicBezTo>
                <a:cubicBezTo>
                  <a:pt x="715718" y="2757912"/>
                  <a:pt x="716234" y="2771133"/>
                  <a:pt x="716234" y="2789718"/>
                </a:cubicBezTo>
                <a:lnTo>
                  <a:pt x="716234" y="2858207"/>
                </a:lnTo>
                <a:lnTo>
                  <a:pt x="694036" y="2858207"/>
                </a:lnTo>
                <a:lnTo>
                  <a:pt x="694036" y="2866983"/>
                </a:lnTo>
                <a:lnTo>
                  <a:pt x="771816" y="2866983"/>
                </a:lnTo>
                <a:lnTo>
                  <a:pt x="771816" y="2858207"/>
                </a:lnTo>
                <a:lnTo>
                  <a:pt x="749618" y="2858207"/>
                </a:lnTo>
                <a:lnTo>
                  <a:pt x="749618" y="2792988"/>
                </a:lnTo>
                <a:cubicBezTo>
                  <a:pt x="749618" y="2775321"/>
                  <a:pt x="748500" y="2762472"/>
                  <a:pt x="746262" y="2754441"/>
                </a:cubicBezTo>
                <a:cubicBezTo>
                  <a:pt x="744026" y="2746411"/>
                  <a:pt x="738948" y="2740245"/>
                  <a:pt x="731034" y="2735943"/>
                </a:cubicBezTo>
                <a:cubicBezTo>
                  <a:pt x="723118" y="2731641"/>
                  <a:pt x="714972" y="2729490"/>
                  <a:pt x="706598" y="2729490"/>
                </a:cubicBezTo>
                <a:cubicBezTo>
                  <a:pt x="685948" y="2729490"/>
                  <a:pt x="669886" y="2740331"/>
                  <a:pt x="658414" y="2762013"/>
                </a:cubicBezTo>
                <a:lnTo>
                  <a:pt x="657726" y="2762013"/>
                </a:lnTo>
                <a:close/>
                <a:moveTo>
                  <a:pt x="3523932" y="2455223"/>
                </a:moveTo>
                <a:cubicBezTo>
                  <a:pt x="3531504" y="2455223"/>
                  <a:pt x="3538330" y="2457116"/>
                  <a:pt x="3544410" y="2460901"/>
                </a:cubicBezTo>
                <a:cubicBezTo>
                  <a:pt x="3550490" y="2464687"/>
                  <a:pt x="3553530" y="2470079"/>
                  <a:pt x="3553530" y="2477077"/>
                </a:cubicBezTo>
                <a:cubicBezTo>
                  <a:pt x="3553530" y="2488779"/>
                  <a:pt x="3547480" y="2498989"/>
                  <a:pt x="3535376" y="2507708"/>
                </a:cubicBezTo>
                <a:cubicBezTo>
                  <a:pt x="3523272" y="2516427"/>
                  <a:pt x="3507928" y="2520786"/>
                  <a:pt x="3489344" y="2520786"/>
                </a:cubicBezTo>
                <a:cubicBezTo>
                  <a:pt x="3460204" y="2520786"/>
                  <a:pt x="3445636" y="2510117"/>
                  <a:pt x="3445636" y="2488779"/>
                </a:cubicBezTo>
                <a:cubicBezTo>
                  <a:pt x="3445636" y="2475242"/>
                  <a:pt x="3451084" y="2465031"/>
                  <a:pt x="3461982" y="2458148"/>
                </a:cubicBezTo>
                <a:lnTo>
                  <a:pt x="3480568" y="2457460"/>
                </a:lnTo>
                <a:cubicBezTo>
                  <a:pt x="3485616" y="2457345"/>
                  <a:pt x="3493360" y="2456944"/>
                  <a:pt x="3503798" y="2456255"/>
                </a:cubicBezTo>
                <a:cubicBezTo>
                  <a:pt x="3514238" y="2455567"/>
                  <a:pt x="3520950" y="2455223"/>
                  <a:pt x="3523932" y="2455223"/>
                </a:cubicBezTo>
                <a:close/>
                <a:moveTo>
                  <a:pt x="3487968" y="2307576"/>
                </a:moveTo>
                <a:cubicBezTo>
                  <a:pt x="3496342" y="2307576"/>
                  <a:pt x="3502680" y="2309555"/>
                  <a:pt x="3506982" y="2313513"/>
                </a:cubicBezTo>
                <a:cubicBezTo>
                  <a:pt x="3511284" y="2317471"/>
                  <a:pt x="3513436" y="2326218"/>
                  <a:pt x="3513436" y="2339755"/>
                </a:cubicBezTo>
                <a:cubicBezTo>
                  <a:pt x="3513436" y="2361552"/>
                  <a:pt x="3512232" y="2375262"/>
                  <a:pt x="3509822" y="2380883"/>
                </a:cubicBezTo>
                <a:cubicBezTo>
                  <a:pt x="3507412" y="2386504"/>
                  <a:pt x="3500242" y="2389315"/>
                  <a:pt x="3488312" y="2389315"/>
                </a:cubicBezTo>
                <a:cubicBezTo>
                  <a:pt x="3476610" y="2389315"/>
                  <a:pt x="3469526" y="2386562"/>
                  <a:pt x="3467060" y="2381055"/>
                </a:cubicBezTo>
                <a:cubicBezTo>
                  <a:pt x="3464592" y="2375549"/>
                  <a:pt x="3463360" y="2363273"/>
                  <a:pt x="3463360" y="2344229"/>
                </a:cubicBezTo>
                <a:cubicBezTo>
                  <a:pt x="3463360" y="2331037"/>
                  <a:pt x="3464678" y="2321629"/>
                  <a:pt x="3467318" y="2316008"/>
                </a:cubicBezTo>
                <a:cubicBezTo>
                  <a:pt x="3469956" y="2310387"/>
                  <a:pt x="3476840" y="2307576"/>
                  <a:pt x="3487968" y="2307576"/>
                </a:cubicBezTo>
                <a:close/>
                <a:moveTo>
                  <a:pt x="5008526" y="2306543"/>
                </a:moveTo>
                <a:cubicBezTo>
                  <a:pt x="5025160" y="2306543"/>
                  <a:pt x="5033478" y="2315721"/>
                  <a:pt x="5033478" y="2334077"/>
                </a:cubicBezTo>
                <a:cubicBezTo>
                  <a:pt x="5033478" y="2338321"/>
                  <a:pt x="5033018" y="2344516"/>
                  <a:pt x="5032100" y="2352662"/>
                </a:cubicBezTo>
                <a:lnTo>
                  <a:pt x="4982024" y="2352662"/>
                </a:lnTo>
                <a:lnTo>
                  <a:pt x="4982024" y="2331151"/>
                </a:lnTo>
                <a:cubicBezTo>
                  <a:pt x="4982024" y="2323580"/>
                  <a:pt x="4984376" y="2317585"/>
                  <a:pt x="4989080" y="2313169"/>
                </a:cubicBezTo>
                <a:cubicBezTo>
                  <a:pt x="4993784" y="2308752"/>
                  <a:pt x="5000266" y="2306543"/>
                  <a:pt x="5008526" y="2306543"/>
                </a:cubicBezTo>
                <a:close/>
                <a:moveTo>
                  <a:pt x="4559414" y="2306543"/>
                </a:moveTo>
                <a:cubicBezTo>
                  <a:pt x="4568132" y="2306543"/>
                  <a:pt x="4574988" y="2308522"/>
                  <a:pt x="4579978" y="2312480"/>
                </a:cubicBezTo>
                <a:cubicBezTo>
                  <a:pt x="4584968" y="2316438"/>
                  <a:pt x="4588180" y="2321801"/>
                  <a:pt x="4589614" y="2328570"/>
                </a:cubicBezTo>
                <a:cubicBezTo>
                  <a:pt x="4591048" y="2335338"/>
                  <a:pt x="4591764" y="2349277"/>
                  <a:pt x="4591764" y="2370386"/>
                </a:cubicBezTo>
                <a:cubicBezTo>
                  <a:pt x="4591764" y="2391380"/>
                  <a:pt x="4591048" y="2405405"/>
                  <a:pt x="4589614" y="2412460"/>
                </a:cubicBezTo>
                <a:cubicBezTo>
                  <a:pt x="4588180" y="2419516"/>
                  <a:pt x="4584796" y="2425022"/>
                  <a:pt x="4579460" y="2428980"/>
                </a:cubicBezTo>
                <a:cubicBezTo>
                  <a:pt x="4574126" y="2432938"/>
                  <a:pt x="4567444" y="2434917"/>
                  <a:pt x="4559414" y="2434917"/>
                </a:cubicBezTo>
                <a:cubicBezTo>
                  <a:pt x="4551498" y="2434917"/>
                  <a:pt x="4544930" y="2432967"/>
                  <a:pt x="4539710" y="2429066"/>
                </a:cubicBezTo>
                <a:cubicBezTo>
                  <a:pt x="4534490" y="2425166"/>
                  <a:pt x="4531106" y="2419774"/>
                  <a:pt x="4529556" y="2412890"/>
                </a:cubicBezTo>
                <a:cubicBezTo>
                  <a:pt x="4528008" y="2406007"/>
                  <a:pt x="4527234" y="2391954"/>
                  <a:pt x="4527234" y="2370730"/>
                </a:cubicBezTo>
                <a:cubicBezTo>
                  <a:pt x="4527234" y="2349621"/>
                  <a:pt x="4527864" y="2335683"/>
                  <a:pt x="4529128" y="2328914"/>
                </a:cubicBezTo>
                <a:cubicBezTo>
                  <a:pt x="4530388" y="2322146"/>
                  <a:pt x="4533688" y="2316725"/>
                  <a:pt x="4539022" y="2312652"/>
                </a:cubicBezTo>
                <a:cubicBezTo>
                  <a:pt x="4544356" y="2308580"/>
                  <a:pt x="4551154" y="2306543"/>
                  <a:pt x="4559414" y="2306543"/>
                </a:cubicBezTo>
                <a:close/>
                <a:moveTo>
                  <a:pt x="2474876" y="2306543"/>
                </a:moveTo>
                <a:cubicBezTo>
                  <a:pt x="2491510" y="2306543"/>
                  <a:pt x="2499828" y="2315721"/>
                  <a:pt x="2499828" y="2334077"/>
                </a:cubicBezTo>
                <a:cubicBezTo>
                  <a:pt x="2499828" y="2338321"/>
                  <a:pt x="2499368" y="2344516"/>
                  <a:pt x="2498452" y="2352662"/>
                </a:cubicBezTo>
                <a:lnTo>
                  <a:pt x="2448376" y="2352662"/>
                </a:lnTo>
                <a:lnTo>
                  <a:pt x="2448376" y="2331151"/>
                </a:lnTo>
                <a:cubicBezTo>
                  <a:pt x="2448376" y="2323580"/>
                  <a:pt x="2450726" y="2317585"/>
                  <a:pt x="2455430" y="2313169"/>
                </a:cubicBezTo>
                <a:cubicBezTo>
                  <a:pt x="2460134" y="2308752"/>
                  <a:pt x="2466616" y="2306543"/>
                  <a:pt x="2474876" y="2306543"/>
                </a:cubicBezTo>
                <a:close/>
                <a:moveTo>
                  <a:pt x="1854314" y="2306543"/>
                </a:moveTo>
                <a:cubicBezTo>
                  <a:pt x="1863032" y="2306543"/>
                  <a:pt x="1869888" y="2308522"/>
                  <a:pt x="1874878" y="2312480"/>
                </a:cubicBezTo>
                <a:cubicBezTo>
                  <a:pt x="1879868" y="2316438"/>
                  <a:pt x="1883080" y="2321801"/>
                  <a:pt x="1884514" y="2328570"/>
                </a:cubicBezTo>
                <a:cubicBezTo>
                  <a:pt x="1885948" y="2335338"/>
                  <a:pt x="1886664" y="2349277"/>
                  <a:pt x="1886664" y="2370386"/>
                </a:cubicBezTo>
                <a:cubicBezTo>
                  <a:pt x="1886664" y="2391380"/>
                  <a:pt x="1885948" y="2405405"/>
                  <a:pt x="1884514" y="2412460"/>
                </a:cubicBezTo>
                <a:cubicBezTo>
                  <a:pt x="1883080" y="2419516"/>
                  <a:pt x="1879696" y="2425022"/>
                  <a:pt x="1874362" y="2428980"/>
                </a:cubicBezTo>
                <a:cubicBezTo>
                  <a:pt x="1869026" y="2432938"/>
                  <a:pt x="1862344" y="2434917"/>
                  <a:pt x="1854314" y="2434917"/>
                </a:cubicBezTo>
                <a:cubicBezTo>
                  <a:pt x="1846398" y="2434917"/>
                  <a:pt x="1839830" y="2432967"/>
                  <a:pt x="1834610" y="2429066"/>
                </a:cubicBezTo>
                <a:cubicBezTo>
                  <a:pt x="1829390" y="2425166"/>
                  <a:pt x="1826006" y="2419774"/>
                  <a:pt x="1824458" y="2412890"/>
                </a:cubicBezTo>
                <a:cubicBezTo>
                  <a:pt x="1822908" y="2406007"/>
                  <a:pt x="1822134" y="2391954"/>
                  <a:pt x="1822134" y="2370730"/>
                </a:cubicBezTo>
                <a:cubicBezTo>
                  <a:pt x="1822134" y="2349621"/>
                  <a:pt x="1822764" y="2335683"/>
                  <a:pt x="1824028" y="2328914"/>
                </a:cubicBezTo>
                <a:cubicBezTo>
                  <a:pt x="1825288" y="2322146"/>
                  <a:pt x="1828588" y="2316725"/>
                  <a:pt x="1833922" y="2312652"/>
                </a:cubicBezTo>
                <a:cubicBezTo>
                  <a:pt x="1839256" y="2308580"/>
                  <a:pt x="1846054" y="2306543"/>
                  <a:pt x="1854314" y="2306543"/>
                </a:cubicBezTo>
                <a:close/>
                <a:moveTo>
                  <a:pt x="1274726" y="2306543"/>
                </a:moveTo>
                <a:cubicBezTo>
                  <a:pt x="1291360" y="2306543"/>
                  <a:pt x="1299678" y="2315721"/>
                  <a:pt x="1299678" y="2334077"/>
                </a:cubicBezTo>
                <a:cubicBezTo>
                  <a:pt x="1299678" y="2338321"/>
                  <a:pt x="1299218" y="2344516"/>
                  <a:pt x="1298300" y="2352662"/>
                </a:cubicBezTo>
                <a:lnTo>
                  <a:pt x="1248224" y="2352662"/>
                </a:lnTo>
                <a:lnTo>
                  <a:pt x="1248224" y="2331151"/>
                </a:lnTo>
                <a:cubicBezTo>
                  <a:pt x="1248224" y="2323580"/>
                  <a:pt x="1250576" y="2317585"/>
                  <a:pt x="1255280" y="2313169"/>
                </a:cubicBezTo>
                <a:cubicBezTo>
                  <a:pt x="1259984" y="2308752"/>
                  <a:pt x="1266466" y="2306543"/>
                  <a:pt x="1274726" y="2306543"/>
                </a:cubicBezTo>
                <a:close/>
                <a:moveTo>
                  <a:pt x="1115888" y="2306543"/>
                </a:moveTo>
                <a:cubicBezTo>
                  <a:pt x="1127590" y="2306543"/>
                  <a:pt x="1134732" y="2310587"/>
                  <a:pt x="1137312" y="2318675"/>
                </a:cubicBezTo>
                <a:cubicBezTo>
                  <a:pt x="1139894" y="2326763"/>
                  <a:pt x="1141184" y="2343541"/>
                  <a:pt x="1141184" y="2369009"/>
                </a:cubicBezTo>
                <a:cubicBezTo>
                  <a:pt x="1141184" y="2394019"/>
                  <a:pt x="1139952" y="2411055"/>
                  <a:pt x="1137486" y="2420118"/>
                </a:cubicBezTo>
                <a:cubicBezTo>
                  <a:pt x="1135018" y="2429181"/>
                  <a:pt x="1128050" y="2433712"/>
                  <a:pt x="1116578" y="2433712"/>
                </a:cubicBezTo>
                <a:cubicBezTo>
                  <a:pt x="1105448" y="2433712"/>
                  <a:pt x="1095496" y="2428406"/>
                  <a:pt x="1086720" y="2417795"/>
                </a:cubicBezTo>
                <a:cubicBezTo>
                  <a:pt x="1077944" y="2407183"/>
                  <a:pt x="1073556" y="2392642"/>
                  <a:pt x="1073556" y="2374172"/>
                </a:cubicBezTo>
                <a:cubicBezTo>
                  <a:pt x="1073556" y="2355243"/>
                  <a:pt x="1074904" y="2342021"/>
                  <a:pt x="1077600" y="2334507"/>
                </a:cubicBezTo>
                <a:cubicBezTo>
                  <a:pt x="1080296" y="2326993"/>
                  <a:pt x="1085086" y="2320453"/>
                  <a:pt x="1091970" y="2314889"/>
                </a:cubicBezTo>
                <a:cubicBezTo>
                  <a:pt x="1098852" y="2309325"/>
                  <a:pt x="1106826" y="2306543"/>
                  <a:pt x="1115888" y="2306543"/>
                </a:cubicBezTo>
                <a:close/>
                <a:moveTo>
                  <a:pt x="4023572" y="2303102"/>
                </a:moveTo>
                <a:lnTo>
                  <a:pt x="4023572" y="2311878"/>
                </a:lnTo>
                <a:lnTo>
                  <a:pt x="4048524" y="2311878"/>
                </a:lnTo>
                <a:lnTo>
                  <a:pt x="4048524" y="2387939"/>
                </a:lnTo>
                <a:cubicBezTo>
                  <a:pt x="4048524" y="2409506"/>
                  <a:pt x="4052396" y="2423646"/>
                  <a:pt x="4060140" y="2430357"/>
                </a:cubicBezTo>
                <a:cubicBezTo>
                  <a:pt x="4067884" y="2437068"/>
                  <a:pt x="4078122" y="2440424"/>
                  <a:pt x="4090856" y="2440424"/>
                </a:cubicBezTo>
                <a:cubicBezTo>
                  <a:pt x="4112998" y="2440424"/>
                  <a:pt x="4129230" y="2429754"/>
                  <a:pt x="4139556" y="2408416"/>
                </a:cubicBezTo>
                <a:lnTo>
                  <a:pt x="4140244" y="2408416"/>
                </a:lnTo>
                <a:lnTo>
                  <a:pt x="4140244" y="2440424"/>
                </a:lnTo>
                <a:cubicBezTo>
                  <a:pt x="4144948" y="2439047"/>
                  <a:pt x="4156248" y="2438359"/>
                  <a:pt x="4174144" y="2438359"/>
                </a:cubicBezTo>
                <a:lnTo>
                  <a:pt x="4197376" y="2438359"/>
                </a:lnTo>
                <a:lnTo>
                  <a:pt x="4197376" y="2429582"/>
                </a:lnTo>
                <a:lnTo>
                  <a:pt x="4174144" y="2429582"/>
                </a:lnTo>
                <a:lnTo>
                  <a:pt x="4174144" y="2303102"/>
                </a:lnTo>
                <a:lnTo>
                  <a:pt x="4113054" y="2303102"/>
                </a:lnTo>
                <a:lnTo>
                  <a:pt x="4113054" y="2311878"/>
                </a:lnTo>
                <a:lnTo>
                  <a:pt x="4140588" y="2311878"/>
                </a:lnTo>
                <a:lnTo>
                  <a:pt x="4140588" y="2363675"/>
                </a:lnTo>
                <a:cubicBezTo>
                  <a:pt x="4140588" y="2386390"/>
                  <a:pt x="4136114" y="2403397"/>
                  <a:pt x="4127166" y="2414697"/>
                </a:cubicBezTo>
                <a:cubicBezTo>
                  <a:pt x="4118218" y="2425997"/>
                  <a:pt x="4108466" y="2431647"/>
                  <a:pt x="4097912" y="2431647"/>
                </a:cubicBezTo>
                <a:cubicBezTo>
                  <a:pt x="4090798" y="2431647"/>
                  <a:pt x="4086382" y="2428923"/>
                  <a:pt x="4084660" y="2423473"/>
                </a:cubicBezTo>
                <a:cubicBezTo>
                  <a:pt x="4082940" y="2418024"/>
                  <a:pt x="4082080" y="2408187"/>
                  <a:pt x="4082080" y="2393961"/>
                </a:cubicBezTo>
                <a:lnTo>
                  <a:pt x="4082080" y="2303102"/>
                </a:lnTo>
                <a:close/>
                <a:moveTo>
                  <a:pt x="2556378" y="2303102"/>
                </a:moveTo>
                <a:lnTo>
                  <a:pt x="2556378" y="2311878"/>
                </a:lnTo>
                <a:lnTo>
                  <a:pt x="2575824" y="2311878"/>
                </a:lnTo>
                <a:lnTo>
                  <a:pt x="2630718" y="2377786"/>
                </a:lnTo>
                <a:lnTo>
                  <a:pt x="2583566" y="2429582"/>
                </a:lnTo>
                <a:lnTo>
                  <a:pt x="2557410" y="2429582"/>
                </a:lnTo>
                <a:lnTo>
                  <a:pt x="2557410" y="2438359"/>
                </a:lnTo>
                <a:lnTo>
                  <a:pt x="2620908" y="2438359"/>
                </a:lnTo>
                <a:lnTo>
                  <a:pt x="2620908" y="2429582"/>
                </a:lnTo>
                <a:lnTo>
                  <a:pt x="2593720" y="2429582"/>
                </a:lnTo>
                <a:lnTo>
                  <a:pt x="2635708" y="2383464"/>
                </a:lnTo>
                <a:lnTo>
                  <a:pt x="2674426" y="2429582"/>
                </a:lnTo>
                <a:lnTo>
                  <a:pt x="2651884" y="2429582"/>
                </a:lnTo>
                <a:lnTo>
                  <a:pt x="2651884" y="2438359"/>
                </a:lnTo>
                <a:lnTo>
                  <a:pt x="2732590" y="2438359"/>
                </a:lnTo>
                <a:lnTo>
                  <a:pt x="2732590" y="2429582"/>
                </a:lnTo>
                <a:lnTo>
                  <a:pt x="2716070" y="2429582"/>
                </a:lnTo>
                <a:lnTo>
                  <a:pt x="2657218" y="2359717"/>
                </a:lnTo>
                <a:lnTo>
                  <a:pt x="2700238" y="2311878"/>
                </a:lnTo>
                <a:lnTo>
                  <a:pt x="2725880" y="2311878"/>
                </a:lnTo>
                <a:lnTo>
                  <a:pt x="2725880" y="2303102"/>
                </a:lnTo>
                <a:lnTo>
                  <a:pt x="2663584" y="2303102"/>
                </a:lnTo>
                <a:lnTo>
                  <a:pt x="2663584" y="2311878"/>
                </a:lnTo>
                <a:lnTo>
                  <a:pt x="2689914" y="2311878"/>
                </a:lnTo>
                <a:lnTo>
                  <a:pt x="2651884" y="2353694"/>
                </a:lnTo>
                <a:lnTo>
                  <a:pt x="2617294" y="2311878"/>
                </a:lnTo>
                <a:lnTo>
                  <a:pt x="2640182" y="2311878"/>
                </a:lnTo>
                <a:lnTo>
                  <a:pt x="2640182" y="2303102"/>
                </a:lnTo>
                <a:close/>
                <a:moveTo>
                  <a:pt x="537422" y="2303102"/>
                </a:moveTo>
                <a:lnTo>
                  <a:pt x="537422" y="2311878"/>
                </a:lnTo>
                <a:lnTo>
                  <a:pt x="562374" y="2311878"/>
                </a:lnTo>
                <a:lnTo>
                  <a:pt x="562374" y="2387939"/>
                </a:lnTo>
                <a:cubicBezTo>
                  <a:pt x="562374" y="2409506"/>
                  <a:pt x="566246" y="2423646"/>
                  <a:pt x="573990" y="2430357"/>
                </a:cubicBezTo>
                <a:cubicBezTo>
                  <a:pt x="581732" y="2437068"/>
                  <a:pt x="591972" y="2440424"/>
                  <a:pt x="604706" y="2440424"/>
                </a:cubicBezTo>
                <a:cubicBezTo>
                  <a:pt x="626848" y="2440424"/>
                  <a:pt x="643080" y="2429754"/>
                  <a:pt x="653406" y="2408416"/>
                </a:cubicBezTo>
                <a:lnTo>
                  <a:pt x="654094" y="2408416"/>
                </a:lnTo>
                <a:lnTo>
                  <a:pt x="654094" y="2440424"/>
                </a:lnTo>
                <a:cubicBezTo>
                  <a:pt x="658798" y="2439047"/>
                  <a:pt x="670098" y="2438359"/>
                  <a:pt x="687994" y="2438359"/>
                </a:cubicBezTo>
                <a:lnTo>
                  <a:pt x="711226" y="2438359"/>
                </a:lnTo>
                <a:lnTo>
                  <a:pt x="711226" y="2429582"/>
                </a:lnTo>
                <a:lnTo>
                  <a:pt x="687994" y="2429582"/>
                </a:lnTo>
                <a:lnTo>
                  <a:pt x="687994" y="2303102"/>
                </a:lnTo>
                <a:lnTo>
                  <a:pt x="626904" y="2303102"/>
                </a:lnTo>
                <a:lnTo>
                  <a:pt x="626904" y="2311878"/>
                </a:lnTo>
                <a:lnTo>
                  <a:pt x="654438" y="2311878"/>
                </a:lnTo>
                <a:lnTo>
                  <a:pt x="654438" y="2363675"/>
                </a:lnTo>
                <a:cubicBezTo>
                  <a:pt x="654438" y="2386390"/>
                  <a:pt x="649964" y="2403397"/>
                  <a:pt x="641016" y="2414697"/>
                </a:cubicBezTo>
                <a:cubicBezTo>
                  <a:pt x="632068" y="2425997"/>
                  <a:pt x="622316" y="2431647"/>
                  <a:pt x="611762" y="2431647"/>
                </a:cubicBezTo>
                <a:cubicBezTo>
                  <a:pt x="604648" y="2431647"/>
                  <a:pt x="600232" y="2428923"/>
                  <a:pt x="598512" y="2423473"/>
                </a:cubicBezTo>
                <a:cubicBezTo>
                  <a:pt x="596790" y="2418024"/>
                  <a:pt x="595930" y="2408187"/>
                  <a:pt x="595930" y="2393961"/>
                </a:cubicBezTo>
                <a:lnTo>
                  <a:pt x="595930" y="2303102"/>
                </a:lnTo>
                <a:close/>
                <a:moveTo>
                  <a:pt x="5150600" y="2300865"/>
                </a:moveTo>
                <a:cubicBezTo>
                  <a:pt x="5143028" y="2302356"/>
                  <a:pt x="5132016" y="2303102"/>
                  <a:pt x="5117560" y="2303102"/>
                </a:cubicBezTo>
                <a:lnTo>
                  <a:pt x="5089340" y="2303102"/>
                </a:lnTo>
                <a:lnTo>
                  <a:pt x="5089340" y="2311878"/>
                </a:lnTo>
                <a:lnTo>
                  <a:pt x="5117216" y="2311878"/>
                </a:lnTo>
                <a:lnTo>
                  <a:pt x="5117216" y="2429582"/>
                </a:lnTo>
                <a:lnTo>
                  <a:pt x="5089340" y="2429582"/>
                </a:lnTo>
                <a:lnTo>
                  <a:pt x="5089340" y="2438359"/>
                </a:lnTo>
                <a:lnTo>
                  <a:pt x="5179166" y="2438359"/>
                </a:lnTo>
                <a:lnTo>
                  <a:pt x="5179166" y="2429582"/>
                </a:lnTo>
                <a:lnTo>
                  <a:pt x="5150600" y="2429582"/>
                </a:lnTo>
                <a:lnTo>
                  <a:pt x="5150600" y="2376753"/>
                </a:lnTo>
                <a:cubicBezTo>
                  <a:pt x="5150600" y="2355759"/>
                  <a:pt x="5153526" y="2340157"/>
                  <a:pt x="5159376" y="2329947"/>
                </a:cubicBezTo>
                <a:cubicBezTo>
                  <a:pt x="5165228" y="2319736"/>
                  <a:pt x="5170046" y="2314631"/>
                  <a:pt x="5173832" y="2314631"/>
                </a:cubicBezTo>
                <a:cubicBezTo>
                  <a:pt x="5176240" y="2314631"/>
                  <a:pt x="5177444" y="2315951"/>
                  <a:pt x="5177444" y="2318589"/>
                </a:cubicBezTo>
                <a:lnTo>
                  <a:pt x="5176756" y="2325989"/>
                </a:lnTo>
                <a:cubicBezTo>
                  <a:pt x="5176756" y="2335855"/>
                  <a:pt x="5181690" y="2340788"/>
                  <a:pt x="5191556" y="2340788"/>
                </a:cubicBezTo>
                <a:cubicBezTo>
                  <a:pt x="5196948" y="2340788"/>
                  <a:pt x="5201336" y="2339096"/>
                  <a:pt x="5204720" y="2335712"/>
                </a:cubicBezTo>
                <a:cubicBezTo>
                  <a:pt x="5208104" y="2332327"/>
                  <a:pt x="5209796" y="2327882"/>
                  <a:pt x="5209796" y="2322375"/>
                </a:cubicBezTo>
                <a:cubicBezTo>
                  <a:pt x="5209796" y="2316410"/>
                  <a:pt x="5207704" y="2311333"/>
                  <a:pt x="5203516" y="2307146"/>
                </a:cubicBezTo>
                <a:cubicBezTo>
                  <a:pt x="5199328" y="2302958"/>
                  <a:pt x="5193792" y="2300865"/>
                  <a:pt x="5186910" y="2300865"/>
                </a:cubicBezTo>
                <a:cubicBezTo>
                  <a:pt x="5171194" y="2300865"/>
                  <a:pt x="5159320" y="2311706"/>
                  <a:pt x="5151288" y="2333388"/>
                </a:cubicBezTo>
                <a:lnTo>
                  <a:pt x="5150600" y="2333388"/>
                </a:lnTo>
                <a:close/>
                <a:moveTo>
                  <a:pt x="4715032" y="2300865"/>
                </a:moveTo>
                <a:cubicBezTo>
                  <a:pt x="4704478" y="2302356"/>
                  <a:pt x="4690252" y="2303102"/>
                  <a:pt x="4672356" y="2303102"/>
                </a:cubicBezTo>
                <a:lnTo>
                  <a:pt x="4657212" y="2303102"/>
                </a:lnTo>
                <a:lnTo>
                  <a:pt x="4657212" y="2311878"/>
                </a:lnTo>
                <a:lnTo>
                  <a:pt x="4681476" y="2311878"/>
                </a:lnTo>
                <a:lnTo>
                  <a:pt x="4681476" y="2429582"/>
                </a:lnTo>
                <a:lnTo>
                  <a:pt x="4657212" y="2429582"/>
                </a:lnTo>
                <a:lnTo>
                  <a:pt x="4657212" y="2438359"/>
                </a:lnTo>
                <a:lnTo>
                  <a:pt x="4737230" y="2438359"/>
                </a:lnTo>
                <a:lnTo>
                  <a:pt x="4737230" y="2429582"/>
                </a:lnTo>
                <a:lnTo>
                  <a:pt x="4715032" y="2429582"/>
                </a:lnTo>
                <a:lnTo>
                  <a:pt x="4715032" y="2386218"/>
                </a:lnTo>
                <a:cubicBezTo>
                  <a:pt x="4715032" y="2368436"/>
                  <a:pt x="4715920" y="2355472"/>
                  <a:pt x="4717700" y="2347327"/>
                </a:cubicBezTo>
                <a:cubicBezTo>
                  <a:pt x="4719478" y="2339182"/>
                  <a:pt x="4724008" y="2330807"/>
                  <a:pt x="4731294" y="2322203"/>
                </a:cubicBezTo>
                <a:cubicBezTo>
                  <a:pt x="4738578" y="2313599"/>
                  <a:pt x="4747096" y="2309297"/>
                  <a:pt x="4756848" y="2309297"/>
                </a:cubicBezTo>
                <a:cubicBezTo>
                  <a:pt x="4763960" y="2309297"/>
                  <a:pt x="4768464" y="2311763"/>
                  <a:pt x="4770356" y="2316696"/>
                </a:cubicBezTo>
                <a:cubicBezTo>
                  <a:pt x="4772250" y="2321629"/>
                  <a:pt x="4773196" y="2337059"/>
                  <a:pt x="4773196" y="2362987"/>
                </a:cubicBezTo>
                <a:lnTo>
                  <a:pt x="4773196" y="2429582"/>
                </a:lnTo>
                <a:lnTo>
                  <a:pt x="4750824" y="2429582"/>
                </a:lnTo>
                <a:lnTo>
                  <a:pt x="4750824" y="2438359"/>
                </a:lnTo>
                <a:lnTo>
                  <a:pt x="4828778" y="2438359"/>
                </a:lnTo>
                <a:lnTo>
                  <a:pt x="4828778" y="2429582"/>
                </a:lnTo>
                <a:lnTo>
                  <a:pt x="4806580" y="2429582"/>
                </a:lnTo>
                <a:lnTo>
                  <a:pt x="4806580" y="2384841"/>
                </a:lnTo>
                <a:cubicBezTo>
                  <a:pt x="4806580" y="2355472"/>
                  <a:pt x="4811484" y="2335539"/>
                  <a:pt x="4821292" y="2325042"/>
                </a:cubicBezTo>
                <a:cubicBezTo>
                  <a:pt x="4831102" y="2314545"/>
                  <a:pt x="4840652" y="2309297"/>
                  <a:pt x="4849944" y="2309297"/>
                </a:cubicBezTo>
                <a:cubicBezTo>
                  <a:pt x="4856712" y="2309297"/>
                  <a:pt x="4860872" y="2311821"/>
                  <a:pt x="4862420" y="2316868"/>
                </a:cubicBezTo>
                <a:cubicBezTo>
                  <a:pt x="4863970" y="2321916"/>
                  <a:pt x="4864744" y="2331151"/>
                  <a:pt x="4864744" y="2344574"/>
                </a:cubicBezTo>
                <a:lnTo>
                  <a:pt x="4864744" y="2429582"/>
                </a:lnTo>
                <a:lnTo>
                  <a:pt x="4842200" y="2429582"/>
                </a:lnTo>
                <a:lnTo>
                  <a:pt x="4842200" y="2438359"/>
                </a:lnTo>
                <a:lnTo>
                  <a:pt x="4922220" y="2438359"/>
                </a:lnTo>
                <a:lnTo>
                  <a:pt x="4922220" y="2429582"/>
                </a:lnTo>
                <a:lnTo>
                  <a:pt x="4898300" y="2429582"/>
                </a:lnTo>
                <a:lnTo>
                  <a:pt x="4898300" y="2360061"/>
                </a:lnTo>
                <a:cubicBezTo>
                  <a:pt x="4898300" y="2344459"/>
                  <a:pt x="4897468" y="2333273"/>
                  <a:pt x="4895804" y="2326505"/>
                </a:cubicBezTo>
                <a:cubicBezTo>
                  <a:pt x="4894140" y="2319736"/>
                  <a:pt x="4889782" y="2313771"/>
                  <a:pt x="4882726" y="2308608"/>
                </a:cubicBezTo>
                <a:cubicBezTo>
                  <a:pt x="4875672" y="2303446"/>
                  <a:pt x="4866980" y="2300865"/>
                  <a:pt x="4856656" y="2300865"/>
                </a:cubicBezTo>
                <a:cubicBezTo>
                  <a:pt x="4833482" y="2300865"/>
                  <a:pt x="4816904" y="2312624"/>
                  <a:pt x="4806924" y="2336142"/>
                </a:cubicBezTo>
                <a:lnTo>
                  <a:pt x="4806236" y="2336142"/>
                </a:lnTo>
                <a:cubicBezTo>
                  <a:pt x="4803596" y="2312624"/>
                  <a:pt x="4789600" y="2300865"/>
                  <a:pt x="4764248" y="2300865"/>
                </a:cubicBezTo>
                <a:cubicBezTo>
                  <a:pt x="4740960" y="2300865"/>
                  <a:pt x="4724784" y="2311935"/>
                  <a:pt x="4715720" y="2334077"/>
                </a:cubicBezTo>
                <a:lnTo>
                  <a:pt x="4715032" y="2334077"/>
                </a:lnTo>
                <a:close/>
                <a:moveTo>
                  <a:pt x="1416800" y="2300865"/>
                </a:moveTo>
                <a:cubicBezTo>
                  <a:pt x="1409228" y="2302356"/>
                  <a:pt x="1398216" y="2303102"/>
                  <a:pt x="1383760" y="2303102"/>
                </a:cubicBezTo>
                <a:lnTo>
                  <a:pt x="1355540" y="2303102"/>
                </a:lnTo>
                <a:lnTo>
                  <a:pt x="1355540" y="2311878"/>
                </a:lnTo>
                <a:lnTo>
                  <a:pt x="1383416" y="2311878"/>
                </a:lnTo>
                <a:lnTo>
                  <a:pt x="1383416" y="2429582"/>
                </a:lnTo>
                <a:lnTo>
                  <a:pt x="1355540" y="2429582"/>
                </a:lnTo>
                <a:lnTo>
                  <a:pt x="1355540" y="2438359"/>
                </a:lnTo>
                <a:lnTo>
                  <a:pt x="1445366" y="2438359"/>
                </a:lnTo>
                <a:lnTo>
                  <a:pt x="1445366" y="2429582"/>
                </a:lnTo>
                <a:lnTo>
                  <a:pt x="1416800" y="2429582"/>
                </a:lnTo>
                <a:lnTo>
                  <a:pt x="1416800" y="2376753"/>
                </a:lnTo>
                <a:cubicBezTo>
                  <a:pt x="1416800" y="2355759"/>
                  <a:pt x="1419726" y="2340157"/>
                  <a:pt x="1425576" y="2329947"/>
                </a:cubicBezTo>
                <a:cubicBezTo>
                  <a:pt x="1431428" y="2319736"/>
                  <a:pt x="1436246" y="2314631"/>
                  <a:pt x="1440032" y="2314631"/>
                </a:cubicBezTo>
                <a:cubicBezTo>
                  <a:pt x="1442440" y="2314631"/>
                  <a:pt x="1443646" y="2315951"/>
                  <a:pt x="1443646" y="2318589"/>
                </a:cubicBezTo>
                <a:lnTo>
                  <a:pt x="1442958" y="2325989"/>
                </a:lnTo>
                <a:cubicBezTo>
                  <a:pt x="1442958" y="2335855"/>
                  <a:pt x="1447890" y="2340788"/>
                  <a:pt x="1457756" y="2340788"/>
                </a:cubicBezTo>
                <a:cubicBezTo>
                  <a:pt x="1463148" y="2340788"/>
                  <a:pt x="1467536" y="2339096"/>
                  <a:pt x="1470920" y="2335712"/>
                </a:cubicBezTo>
                <a:cubicBezTo>
                  <a:pt x="1474304" y="2332327"/>
                  <a:pt x="1475996" y="2327882"/>
                  <a:pt x="1475996" y="2322375"/>
                </a:cubicBezTo>
                <a:cubicBezTo>
                  <a:pt x="1475996" y="2316410"/>
                  <a:pt x="1473904" y="2311333"/>
                  <a:pt x="1469716" y="2307146"/>
                </a:cubicBezTo>
                <a:cubicBezTo>
                  <a:pt x="1465528" y="2302958"/>
                  <a:pt x="1459994" y="2300865"/>
                  <a:pt x="1453110" y="2300865"/>
                </a:cubicBezTo>
                <a:cubicBezTo>
                  <a:pt x="1437394" y="2300865"/>
                  <a:pt x="1425520" y="2311706"/>
                  <a:pt x="1417488" y="2333388"/>
                </a:cubicBezTo>
                <a:lnTo>
                  <a:pt x="1416800" y="2333388"/>
                </a:lnTo>
                <a:close/>
                <a:moveTo>
                  <a:pt x="790732" y="2300865"/>
                </a:moveTo>
                <a:cubicBezTo>
                  <a:pt x="780178" y="2302356"/>
                  <a:pt x="765952" y="2303102"/>
                  <a:pt x="748056" y="2303102"/>
                </a:cubicBezTo>
                <a:lnTo>
                  <a:pt x="732912" y="2303102"/>
                </a:lnTo>
                <a:lnTo>
                  <a:pt x="732912" y="2311878"/>
                </a:lnTo>
                <a:lnTo>
                  <a:pt x="757176" y="2311878"/>
                </a:lnTo>
                <a:lnTo>
                  <a:pt x="757176" y="2429582"/>
                </a:lnTo>
                <a:lnTo>
                  <a:pt x="732912" y="2429582"/>
                </a:lnTo>
                <a:lnTo>
                  <a:pt x="732912" y="2438359"/>
                </a:lnTo>
                <a:lnTo>
                  <a:pt x="812930" y="2438359"/>
                </a:lnTo>
                <a:lnTo>
                  <a:pt x="812930" y="2429582"/>
                </a:lnTo>
                <a:lnTo>
                  <a:pt x="790732" y="2429582"/>
                </a:lnTo>
                <a:lnTo>
                  <a:pt x="790732" y="2386218"/>
                </a:lnTo>
                <a:cubicBezTo>
                  <a:pt x="790732" y="2368436"/>
                  <a:pt x="791620" y="2355472"/>
                  <a:pt x="793400" y="2347327"/>
                </a:cubicBezTo>
                <a:cubicBezTo>
                  <a:pt x="795178" y="2339182"/>
                  <a:pt x="799708" y="2330807"/>
                  <a:pt x="806994" y="2322203"/>
                </a:cubicBezTo>
                <a:cubicBezTo>
                  <a:pt x="814278" y="2313599"/>
                  <a:pt x="822796" y="2309297"/>
                  <a:pt x="832548" y="2309297"/>
                </a:cubicBezTo>
                <a:cubicBezTo>
                  <a:pt x="839660" y="2309297"/>
                  <a:pt x="844164" y="2311763"/>
                  <a:pt x="846056" y="2316696"/>
                </a:cubicBezTo>
                <a:cubicBezTo>
                  <a:pt x="847950" y="2321629"/>
                  <a:pt x="848896" y="2337059"/>
                  <a:pt x="848896" y="2362987"/>
                </a:cubicBezTo>
                <a:lnTo>
                  <a:pt x="848896" y="2429582"/>
                </a:lnTo>
                <a:lnTo>
                  <a:pt x="826524" y="2429582"/>
                </a:lnTo>
                <a:lnTo>
                  <a:pt x="826524" y="2438359"/>
                </a:lnTo>
                <a:lnTo>
                  <a:pt x="904478" y="2438359"/>
                </a:lnTo>
                <a:lnTo>
                  <a:pt x="904478" y="2429582"/>
                </a:lnTo>
                <a:lnTo>
                  <a:pt x="882280" y="2429582"/>
                </a:lnTo>
                <a:lnTo>
                  <a:pt x="882280" y="2384841"/>
                </a:lnTo>
                <a:cubicBezTo>
                  <a:pt x="882280" y="2355472"/>
                  <a:pt x="887184" y="2335539"/>
                  <a:pt x="896992" y="2325042"/>
                </a:cubicBezTo>
                <a:cubicBezTo>
                  <a:pt x="906802" y="2314545"/>
                  <a:pt x="916352" y="2309297"/>
                  <a:pt x="925644" y="2309297"/>
                </a:cubicBezTo>
                <a:cubicBezTo>
                  <a:pt x="932414" y="2309297"/>
                  <a:pt x="936572" y="2311821"/>
                  <a:pt x="938120" y="2316868"/>
                </a:cubicBezTo>
                <a:cubicBezTo>
                  <a:pt x="939670" y="2321916"/>
                  <a:pt x="940444" y="2331151"/>
                  <a:pt x="940444" y="2344574"/>
                </a:cubicBezTo>
                <a:lnTo>
                  <a:pt x="940444" y="2429582"/>
                </a:lnTo>
                <a:lnTo>
                  <a:pt x="917900" y="2429582"/>
                </a:lnTo>
                <a:lnTo>
                  <a:pt x="917900" y="2438359"/>
                </a:lnTo>
                <a:lnTo>
                  <a:pt x="997920" y="2438359"/>
                </a:lnTo>
                <a:lnTo>
                  <a:pt x="997920" y="2429582"/>
                </a:lnTo>
                <a:lnTo>
                  <a:pt x="974000" y="2429582"/>
                </a:lnTo>
                <a:lnTo>
                  <a:pt x="974000" y="2360061"/>
                </a:lnTo>
                <a:cubicBezTo>
                  <a:pt x="974000" y="2344459"/>
                  <a:pt x="973168" y="2333273"/>
                  <a:pt x="971504" y="2326505"/>
                </a:cubicBezTo>
                <a:cubicBezTo>
                  <a:pt x="969840" y="2319736"/>
                  <a:pt x="965482" y="2313771"/>
                  <a:pt x="958426" y="2308608"/>
                </a:cubicBezTo>
                <a:cubicBezTo>
                  <a:pt x="951370" y="2303446"/>
                  <a:pt x="942680" y="2300865"/>
                  <a:pt x="932356" y="2300865"/>
                </a:cubicBezTo>
                <a:cubicBezTo>
                  <a:pt x="909182" y="2300865"/>
                  <a:pt x="892604" y="2312624"/>
                  <a:pt x="882624" y="2336142"/>
                </a:cubicBezTo>
                <a:lnTo>
                  <a:pt x="881936" y="2336142"/>
                </a:lnTo>
                <a:cubicBezTo>
                  <a:pt x="879296" y="2312624"/>
                  <a:pt x="865300" y="2300865"/>
                  <a:pt x="839948" y="2300865"/>
                </a:cubicBezTo>
                <a:cubicBezTo>
                  <a:pt x="816658" y="2300865"/>
                  <a:pt x="800484" y="2311935"/>
                  <a:pt x="791420" y="2334077"/>
                </a:cubicBezTo>
                <a:lnTo>
                  <a:pt x="790732" y="2334077"/>
                </a:lnTo>
                <a:close/>
                <a:moveTo>
                  <a:pt x="3177894" y="2300521"/>
                </a:moveTo>
                <a:cubicBezTo>
                  <a:pt x="3167568" y="2302241"/>
                  <a:pt x="3156556" y="2303102"/>
                  <a:pt x="3144854" y="2303102"/>
                </a:cubicBezTo>
                <a:lnTo>
                  <a:pt x="3120418" y="2303102"/>
                </a:lnTo>
                <a:lnTo>
                  <a:pt x="3120418" y="2311878"/>
                </a:lnTo>
                <a:lnTo>
                  <a:pt x="3144510" y="2311878"/>
                </a:lnTo>
                <a:lnTo>
                  <a:pt x="3144510" y="2429582"/>
                </a:lnTo>
                <a:lnTo>
                  <a:pt x="3120418" y="2429582"/>
                </a:lnTo>
                <a:lnTo>
                  <a:pt x="3120418" y="2438359"/>
                </a:lnTo>
                <a:lnTo>
                  <a:pt x="3200436" y="2438359"/>
                </a:lnTo>
                <a:lnTo>
                  <a:pt x="3200436" y="2429582"/>
                </a:lnTo>
                <a:lnTo>
                  <a:pt x="3177894" y="2429582"/>
                </a:lnTo>
                <a:close/>
                <a:moveTo>
                  <a:pt x="2806418" y="2300521"/>
                </a:moveTo>
                <a:cubicBezTo>
                  <a:pt x="2796094" y="2302241"/>
                  <a:pt x="2785080" y="2303102"/>
                  <a:pt x="2773378" y="2303102"/>
                </a:cubicBezTo>
                <a:lnTo>
                  <a:pt x="2748942" y="2303102"/>
                </a:lnTo>
                <a:lnTo>
                  <a:pt x="2748942" y="2311878"/>
                </a:lnTo>
                <a:lnTo>
                  <a:pt x="2773034" y="2311878"/>
                </a:lnTo>
                <a:lnTo>
                  <a:pt x="2773034" y="2429582"/>
                </a:lnTo>
                <a:lnTo>
                  <a:pt x="2748942" y="2429582"/>
                </a:lnTo>
                <a:lnTo>
                  <a:pt x="2748942" y="2438359"/>
                </a:lnTo>
                <a:lnTo>
                  <a:pt x="2828960" y="2438359"/>
                </a:lnTo>
                <a:lnTo>
                  <a:pt x="2828960" y="2429582"/>
                </a:lnTo>
                <a:lnTo>
                  <a:pt x="2806418" y="2429582"/>
                </a:lnTo>
                <a:close/>
                <a:moveTo>
                  <a:pt x="5277928" y="2298800"/>
                </a:moveTo>
                <a:cubicBezTo>
                  <a:pt x="5265424" y="2298800"/>
                  <a:pt x="5254840" y="2302786"/>
                  <a:pt x="5246178" y="2310759"/>
                </a:cubicBezTo>
                <a:cubicBezTo>
                  <a:pt x="5237516" y="2318733"/>
                  <a:pt x="5233186" y="2328627"/>
                  <a:pt x="5233186" y="2340444"/>
                </a:cubicBezTo>
                <a:cubicBezTo>
                  <a:pt x="5233186" y="2364421"/>
                  <a:pt x="5249304" y="2378761"/>
                  <a:pt x="5281540" y="2383464"/>
                </a:cubicBezTo>
                <a:cubicBezTo>
                  <a:pt x="5300470" y="2386218"/>
                  <a:pt x="5312086" y="2389200"/>
                  <a:pt x="5316388" y="2392413"/>
                </a:cubicBezTo>
                <a:cubicBezTo>
                  <a:pt x="5320690" y="2395625"/>
                  <a:pt x="5322840" y="2400386"/>
                  <a:pt x="5322840" y="2406696"/>
                </a:cubicBezTo>
                <a:cubicBezTo>
                  <a:pt x="5322840" y="2414267"/>
                  <a:pt x="5319228" y="2420863"/>
                  <a:pt x="5312000" y="2426485"/>
                </a:cubicBezTo>
                <a:cubicBezTo>
                  <a:pt x="5304772" y="2432106"/>
                  <a:pt x="5296742" y="2434917"/>
                  <a:pt x="5287908" y="2434917"/>
                </a:cubicBezTo>
                <a:cubicBezTo>
                  <a:pt x="5264620" y="2434917"/>
                  <a:pt x="5248042" y="2418684"/>
                  <a:pt x="5238176" y="2386218"/>
                </a:cubicBezTo>
                <a:lnTo>
                  <a:pt x="5232154" y="2386218"/>
                </a:lnTo>
                <a:lnTo>
                  <a:pt x="5232154" y="2436982"/>
                </a:lnTo>
                <a:lnTo>
                  <a:pt x="5238176" y="2436982"/>
                </a:lnTo>
                <a:lnTo>
                  <a:pt x="5250222" y="2426657"/>
                </a:lnTo>
                <a:cubicBezTo>
                  <a:pt x="5262384" y="2437326"/>
                  <a:pt x="5274944" y="2442661"/>
                  <a:pt x="5287908" y="2442661"/>
                </a:cubicBezTo>
                <a:cubicBezTo>
                  <a:pt x="5301102" y="2442661"/>
                  <a:pt x="5312144" y="2438186"/>
                  <a:pt x="5321034" y="2429238"/>
                </a:cubicBezTo>
                <a:cubicBezTo>
                  <a:pt x="5329926" y="2420290"/>
                  <a:pt x="5334370" y="2409105"/>
                  <a:pt x="5334370" y="2395682"/>
                </a:cubicBezTo>
                <a:cubicBezTo>
                  <a:pt x="5334370" y="2368722"/>
                  <a:pt x="5317220" y="2353120"/>
                  <a:pt x="5282918" y="2348876"/>
                </a:cubicBezTo>
                <a:cubicBezTo>
                  <a:pt x="5267316" y="2346811"/>
                  <a:pt x="5257420" y="2344316"/>
                  <a:pt x="5253234" y="2341390"/>
                </a:cubicBezTo>
                <a:cubicBezTo>
                  <a:pt x="5249046" y="2338465"/>
                  <a:pt x="5246952" y="2334478"/>
                  <a:pt x="5246952" y="2329430"/>
                </a:cubicBezTo>
                <a:cubicBezTo>
                  <a:pt x="5246952" y="2323465"/>
                  <a:pt x="5249908" y="2318159"/>
                  <a:pt x="5255816" y="2313513"/>
                </a:cubicBezTo>
                <a:cubicBezTo>
                  <a:pt x="5261724" y="2308867"/>
                  <a:pt x="5269094" y="2306543"/>
                  <a:pt x="5277928" y="2306543"/>
                </a:cubicBezTo>
                <a:cubicBezTo>
                  <a:pt x="5298348" y="2306543"/>
                  <a:pt x="5311196" y="2317729"/>
                  <a:pt x="5316474" y="2340100"/>
                </a:cubicBezTo>
                <a:lnTo>
                  <a:pt x="5323530" y="2340100"/>
                </a:lnTo>
                <a:lnTo>
                  <a:pt x="5323530" y="2301553"/>
                </a:lnTo>
                <a:lnTo>
                  <a:pt x="5318196" y="2301553"/>
                </a:lnTo>
                <a:cubicBezTo>
                  <a:pt x="5315786" y="2306027"/>
                  <a:pt x="5313434" y="2309469"/>
                  <a:pt x="5311140" y="2311878"/>
                </a:cubicBezTo>
                <a:cubicBezTo>
                  <a:pt x="5302192" y="2303159"/>
                  <a:pt x="5291120" y="2298800"/>
                  <a:pt x="5277928" y="2298800"/>
                </a:cubicBezTo>
                <a:close/>
                <a:moveTo>
                  <a:pt x="5010246" y="2298800"/>
                </a:moveTo>
                <a:cubicBezTo>
                  <a:pt x="4992580" y="2298800"/>
                  <a:pt x="4977064" y="2305683"/>
                  <a:pt x="4963698" y="2319450"/>
                </a:cubicBezTo>
                <a:cubicBezTo>
                  <a:pt x="4950332" y="2333216"/>
                  <a:pt x="4943650" y="2350195"/>
                  <a:pt x="4943650" y="2370386"/>
                </a:cubicBezTo>
                <a:cubicBezTo>
                  <a:pt x="4943650" y="2391151"/>
                  <a:pt x="4950476" y="2408387"/>
                  <a:pt x="4964128" y="2422097"/>
                </a:cubicBezTo>
                <a:cubicBezTo>
                  <a:pt x="4977780" y="2435806"/>
                  <a:pt x="4993842" y="2442661"/>
                  <a:pt x="5012312" y="2442661"/>
                </a:cubicBezTo>
                <a:cubicBezTo>
                  <a:pt x="5025276" y="2442661"/>
                  <a:pt x="5037034" y="2438588"/>
                  <a:pt x="5047588" y="2430443"/>
                </a:cubicBezTo>
                <a:cubicBezTo>
                  <a:pt x="5058142" y="2422298"/>
                  <a:pt x="5065312" y="2409678"/>
                  <a:pt x="5069098" y="2392585"/>
                </a:cubicBezTo>
                <a:lnTo>
                  <a:pt x="5061700" y="2392585"/>
                </a:lnTo>
                <a:cubicBezTo>
                  <a:pt x="5053096" y="2420806"/>
                  <a:pt x="5036632" y="2434917"/>
                  <a:pt x="5012312" y="2434917"/>
                </a:cubicBezTo>
                <a:cubicBezTo>
                  <a:pt x="5000496" y="2434917"/>
                  <a:pt x="4992292" y="2430988"/>
                  <a:pt x="4987704" y="2423129"/>
                </a:cubicBezTo>
                <a:cubicBezTo>
                  <a:pt x="4983114" y="2415271"/>
                  <a:pt x="4981222" y="2394363"/>
                  <a:pt x="4982024" y="2360405"/>
                </a:cubicBezTo>
                <a:lnTo>
                  <a:pt x="5069098" y="2360405"/>
                </a:lnTo>
                <a:cubicBezTo>
                  <a:pt x="5068296" y="2341132"/>
                  <a:pt x="5062130" y="2326046"/>
                  <a:pt x="5050600" y="2315148"/>
                </a:cubicBezTo>
                <a:cubicBezTo>
                  <a:pt x="5039070" y="2304249"/>
                  <a:pt x="5025620" y="2298800"/>
                  <a:pt x="5010246" y="2298800"/>
                </a:cubicBezTo>
                <a:close/>
                <a:moveTo>
                  <a:pt x="4559758" y="2298800"/>
                </a:moveTo>
                <a:cubicBezTo>
                  <a:pt x="4539566" y="2298800"/>
                  <a:pt x="4522644" y="2305769"/>
                  <a:pt x="4508994" y="2319708"/>
                </a:cubicBezTo>
                <a:cubicBezTo>
                  <a:pt x="4495340" y="2333646"/>
                  <a:pt x="4488516" y="2350539"/>
                  <a:pt x="4488516" y="2370386"/>
                </a:cubicBezTo>
                <a:cubicBezTo>
                  <a:pt x="4488516" y="2390692"/>
                  <a:pt x="4495456" y="2407814"/>
                  <a:pt x="4509338" y="2421753"/>
                </a:cubicBezTo>
                <a:cubicBezTo>
                  <a:pt x="4523218" y="2435691"/>
                  <a:pt x="4539682" y="2442661"/>
                  <a:pt x="4558724" y="2442661"/>
                </a:cubicBezTo>
                <a:cubicBezTo>
                  <a:pt x="4578112" y="2442661"/>
                  <a:pt x="4594920" y="2435519"/>
                  <a:pt x="4609146" y="2421236"/>
                </a:cubicBezTo>
                <a:cubicBezTo>
                  <a:pt x="4623372" y="2406954"/>
                  <a:pt x="4630484" y="2389545"/>
                  <a:pt x="4630484" y="2369009"/>
                </a:cubicBezTo>
                <a:cubicBezTo>
                  <a:pt x="4630484" y="2348933"/>
                  <a:pt x="4623628" y="2332212"/>
                  <a:pt x="4609920" y="2318847"/>
                </a:cubicBezTo>
                <a:cubicBezTo>
                  <a:pt x="4596210" y="2305482"/>
                  <a:pt x="4579490" y="2298800"/>
                  <a:pt x="4559758" y="2298800"/>
                </a:cubicBezTo>
                <a:close/>
                <a:moveTo>
                  <a:pt x="4268278" y="2298800"/>
                </a:moveTo>
                <a:cubicBezTo>
                  <a:pt x="4255772" y="2298800"/>
                  <a:pt x="4245190" y="2302786"/>
                  <a:pt x="4236528" y="2310759"/>
                </a:cubicBezTo>
                <a:cubicBezTo>
                  <a:pt x="4227868" y="2318733"/>
                  <a:pt x="4223536" y="2328627"/>
                  <a:pt x="4223536" y="2340444"/>
                </a:cubicBezTo>
                <a:cubicBezTo>
                  <a:pt x="4223536" y="2364421"/>
                  <a:pt x="4239654" y="2378761"/>
                  <a:pt x="4271892" y="2383464"/>
                </a:cubicBezTo>
                <a:cubicBezTo>
                  <a:pt x="4290820" y="2386218"/>
                  <a:pt x="4302436" y="2389200"/>
                  <a:pt x="4306738" y="2392413"/>
                </a:cubicBezTo>
                <a:cubicBezTo>
                  <a:pt x="4311040" y="2395625"/>
                  <a:pt x="4313192" y="2400386"/>
                  <a:pt x="4313192" y="2406696"/>
                </a:cubicBezTo>
                <a:cubicBezTo>
                  <a:pt x="4313192" y="2414267"/>
                  <a:pt x="4309578" y="2420863"/>
                  <a:pt x="4302350" y="2426485"/>
                </a:cubicBezTo>
                <a:cubicBezTo>
                  <a:pt x="4295122" y="2432106"/>
                  <a:pt x="4287092" y="2434917"/>
                  <a:pt x="4278258" y="2434917"/>
                </a:cubicBezTo>
                <a:cubicBezTo>
                  <a:pt x="4254970" y="2434917"/>
                  <a:pt x="4238392" y="2418684"/>
                  <a:pt x="4228526" y="2386218"/>
                </a:cubicBezTo>
                <a:lnTo>
                  <a:pt x="4222504" y="2386218"/>
                </a:lnTo>
                <a:lnTo>
                  <a:pt x="4222504" y="2436982"/>
                </a:lnTo>
                <a:lnTo>
                  <a:pt x="4228526" y="2436982"/>
                </a:lnTo>
                <a:lnTo>
                  <a:pt x="4240572" y="2426657"/>
                </a:lnTo>
                <a:cubicBezTo>
                  <a:pt x="4252732" y="2437326"/>
                  <a:pt x="4265296" y="2442661"/>
                  <a:pt x="4278258" y="2442661"/>
                </a:cubicBezTo>
                <a:cubicBezTo>
                  <a:pt x="4291452" y="2442661"/>
                  <a:pt x="4302494" y="2438186"/>
                  <a:pt x="4311384" y="2429238"/>
                </a:cubicBezTo>
                <a:cubicBezTo>
                  <a:pt x="4320276" y="2420290"/>
                  <a:pt x="4324720" y="2409105"/>
                  <a:pt x="4324720" y="2395682"/>
                </a:cubicBezTo>
                <a:cubicBezTo>
                  <a:pt x="4324720" y="2368722"/>
                  <a:pt x="4307570" y="2353120"/>
                  <a:pt x="4273268" y="2348876"/>
                </a:cubicBezTo>
                <a:cubicBezTo>
                  <a:pt x="4257666" y="2346811"/>
                  <a:pt x="4247772" y="2344316"/>
                  <a:pt x="4243584" y="2341390"/>
                </a:cubicBezTo>
                <a:cubicBezTo>
                  <a:pt x="4239396" y="2338465"/>
                  <a:pt x="4237304" y="2334478"/>
                  <a:pt x="4237304" y="2329430"/>
                </a:cubicBezTo>
                <a:cubicBezTo>
                  <a:pt x="4237304" y="2323465"/>
                  <a:pt x="4240256" y="2318159"/>
                  <a:pt x="4246166" y="2313513"/>
                </a:cubicBezTo>
                <a:cubicBezTo>
                  <a:pt x="4252074" y="2308867"/>
                  <a:pt x="4259444" y="2306543"/>
                  <a:pt x="4268278" y="2306543"/>
                </a:cubicBezTo>
                <a:cubicBezTo>
                  <a:pt x="4288698" y="2306543"/>
                  <a:pt x="4301548" y="2317729"/>
                  <a:pt x="4306824" y="2340100"/>
                </a:cubicBezTo>
                <a:lnTo>
                  <a:pt x="4313880" y="2340100"/>
                </a:lnTo>
                <a:lnTo>
                  <a:pt x="4313880" y="2301553"/>
                </a:lnTo>
                <a:lnTo>
                  <a:pt x="4308544" y="2301553"/>
                </a:lnTo>
                <a:cubicBezTo>
                  <a:pt x="4306136" y="2306027"/>
                  <a:pt x="4303784" y="2309469"/>
                  <a:pt x="4301490" y="2311878"/>
                </a:cubicBezTo>
                <a:cubicBezTo>
                  <a:pt x="4292542" y="2303159"/>
                  <a:pt x="4281470" y="2298800"/>
                  <a:pt x="4268278" y="2298800"/>
                </a:cubicBezTo>
                <a:close/>
                <a:moveTo>
                  <a:pt x="3950158" y="2298800"/>
                </a:moveTo>
                <a:cubicBezTo>
                  <a:pt x="3929736" y="2298800"/>
                  <a:pt x="3912644" y="2306084"/>
                  <a:pt x="3898876" y="2320654"/>
                </a:cubicBezTo>
                <a:cubicBezTo>
                  <a:pt x="3885110" y="2335224"/>
                  <a:pt x="3878228" y="2352145"/>
                  <a:pt x="3878228" y="2371419"/>
                </a:cubicBezTo>
                <a:cubicBezTo>
                  <a:pt x="3878228" y="2390118"/>
                  <a:pt x="3884938" y="2406667"/>
                  <a:pt x="3898360" y="2421064"/>
                </a:cubicBezTo>
                <a:cubicBezTo>
                  <a:pt x="3911784" y="2435462"/>
                  <a:pt x="3928188" y="2442661"/>
                  <a:pt x="3947576" y="2442661"/>
                </a:cubicBezTo>
                <a:cubicBezTo>
                  <a:pt x="3961802" y="2442661"/>
                  <a:pt x="3973962" y="2438301"/>
                  <a:pt x="3984058" y="2429582"/>
                </a:cubicBezTo>
                <a:cubicBezTo>
                  <a:pt x="3994154" y="2420863"/>
                  <a:pt x="4000922" y="2408187"/>
                  <a:pt x="4004364" y="2391552"/>
                </a:cubicBezTo>
                <a:lnTo>
                  <a:pt x="3996964" y="2391552"/>
                </a:lnTo>
                <a:cubicBezTo>
                  <a:pt x="3987786" y="2420462"/>
                  <a:pt x="3971840" y="2434917"/>
                  <a:pt x="3949126" y="2434917"/>
                </a:cubicBezTo>
                <a:cubicBezTo>
                  <a:pt x="3938342" y="2434917"/>
                  <a:pt x="3930598" y="2432078"/>
                  <a:pt x="3925894" y="2426399"/>
                </a:cubicBezTo>
                <a:cubicBezTo>
                  <a:pt x="3921190" y="2420720"/>
                  <a:pt x="3918294" y="2412919"/>
                  <a:pt x="3917204" y="2402996"/>
                </a:cubicBezTo>
                <a:cubicBezTo>
                  <a:pt x="3916114" y="2393072"/>
                  <a:pt x="3915568" y="2377728"/>
                  <a:pt x="3915568" y="2356964"/>
                </a:cubicBezTo>
                <a:cubicBezTo>
                  <a:pt x="3915568" y="2336199"/>
                  <a:pt x="3918466" y="2322605"/>
                  <a:pt x="3924260" y="2316180"/>
                </a:cubicBezTo>
                <a:cubicBezTo>
                  <a:pt x="3930052" y="2309756"/>
                  <a:pt x="3938916" y="2306543"/>
                  <a:pt x="3950846" y="2306543"/>
                </a:cubicBezTo>
                <a:cubicBezTo>
                  <a:pt x="3957614" y="2306543"/>
                  <a:pt x="3963120" y="2307719"/>
                  <a:pt x="3967366" y="2310071"/>
                </a:cubicBezTo>
                <a:cubicBezTo>
                  <a:pt x="3971610" y="2312423"/>
                  <a:pt x="3973732" y="2315148"/>
                  <a:pt x="3973732" y="2318245"/>
                </a:cubicBezTo>
                <a:cubicBezTo>
                  <a:pt x="3973732" y="2319507"/>
                  <a:pt x="3972328" y="2321859"/>
                  <a:pt x="3969516" y="2325300"/>
                </a:cubicBezTo>
                <a:cubicBezTo>
                  <a:pt x="3966706" y="2328742"/>
                  <a:pt x="3965300" y="2332241"/>
                  <a:pt x="3965300" y="2335798"/>
                </a:cubicBezTo>
                <a:cubicBezTo>
                  <a:pt x="3965300" y="2340845"/>
                  <a:pt x="3966936" y="2344918"/>
                  <a:pt x="3970206" y="2348015"/>
                </a:cubicBezTo>
                <a:cubicBezTo>
                  <a:pt x="3973474" y="2351113"/>
                  <a:pt x="3977576" y="2352662"/>
                  <a:pt x="3982510" y="2352662"/>
                </a:cubicBezTo>
                <a:cubicBezTo>
                  <a:pt x="3987556" y="2352662"/>
                  <a:pt x="3991658" y="2350826"/>
                  <a:pt x="3994812" y="2347155"/>
                </a:cubicBezTo>
                <a:cubicBezTo>
                  <a:pt x="3997968" y="2343484"/>
                  <a:pt x="3999546" y="2339354"/>
                  <a:pt x="3999546" y="2334765"/>
                </a:cubicBezTo>
                <a:cubicBezTo>
                  <a:pt x="3999546" y="2325587"/>
                  <a:pt x="3994956" y="2317299"/>
                  <a:pt x="3985778" y="2309899"/>
                </a:cubicBezTo>
                <a:cubicBezTo>
                  <a:pt x="3976600" y="2302499"/>
                  <a:pt x="3964728" y="2298800"/>
                  <a:pt x="3950158" y="2298800"/>
                </a:cubicBezTo>
                <a:close/>
                <a:moveTo>
                  <a:pt x="3488656" y="2298800"/>
                </a:moveTo>
                <a:cubicBezTo>
                  <a:pt x="3473282" y="2298800"/>
                  <a:pt x="3459918" y="2303647"/>
                  <a:pt x="3448560" y="2313341"/>
                </a:cubicBezTo>
                <a:cubicBezTo>
                  <a:pt x="3437204" y="2323035"/>
                  <a:pt x="3431524" y="2334994"/>
                  <a:pt x="3431524" y="2349220"/>
                </a:cubicBezTo>
                <a:cubicBezTo>
                  <a:pt x="3431524" y="2366772"/>
                  <a:pt x="3440702" y="2379908"/>
                  <a:pt x="3459058" y="2388627"/>
                </a:cubicBezTo>
                <a:lnTo>
                  <a:pt x="3459058" y="2389315"/>
                </a:lnTo>
                <a:cubicBezTo>
                  <a:pt x="3435310" y="2392183"/>
                  <a:pt x="3423436" y="2404630"/>
                  <a:pt x="3423436" y="2426657"/>
                </a:cubicBezTo>
                <a:cubicBezTo>
                  <a:pt x="3423436" y="2443062"/>
                  <a:pt x="3432958" y="2453559"/>
                  <a:pt x="3452002" y="2458148"/>
                </a:cubicBezTo>
                <a:cubicBezTo>
                  <a:pt x="3439612" y="2465261"/>
                  <a:pt x="3431640" y="2470968"/>
                  <a:pt x="3428082" y="2475270"/>
                </a:cubicBezTo>
                <a:cubicBezTo>
                  <a:pt x="3424526" y="2479572"/>
                  <a:pt x="3422748" y="2484878"/>
                  <a:pt x="3422748" y="2491188"/>
                </a:cubicBezTo>
                <a:cubicBezTo>
                  <a:pt x="3422748" y="2501513"/>
                  <a:pt x="3428340" y="2510490"/>
                  <a:pt x="3439526" y="2518119"/>
                </a:cubicBezTo>
                <a:cubicBezTo>
                  <a:pt x="3450712" y="2525748"/>
                  <a:pt x="3465826" y="2529562"/>
                  <a:pt x="3484870" y="2529562"/>
                </a:cubicBezTo>
                <a:cubicBezTo>
                  <a:pt x="3509420" y="2529562"/>
                  <a:pt x="3528636" y="2523798"/>
                  <a:pt x="3542518" y="2512268"/>
                </a:cubicBezTo>
                <a:cubicBezTo>
                  <a:pt x="3556398" y="2500739"/>
                  <a:pt x="3563340" y="2486542"/>
                  <a:pt x="3563340" y="2469678"/>
                </a:cubicBezTo>
                <a:cubicBezTo>
                  <a:pt x="3563340" y="2455223"/>
                  <a:pt x="3559496" y="2444095"/>
                  <a:pt x="3551810" y="2436294"/>
                </a:cubicBezTo>
                <a:cubicBezTo>
                  <a:pt x="3544124" y="2428492"/>
                  <a:pt x="3534142" y="2424592"/>
                  <a:pt x="3521868" y="2424592"/>
                </a:cubicBezTo>
                <a:lnTo>
                  <a:pt x="3463016" y="2427001"/>
                </a:lnTo>
                <a:cubicBezTo>
                  <a:pt x="3450626" y="2427001"/>
                  <a:pt x="3442882" y="2425969"/>
                  <a:pt x="3439784" y="2423904"/>
                </a:cubicBezTo>
                <a:cubicBezTo>
                  <a:pt x="3436686" y="2421839"/>
                  <a:pt x="3435138" y="2418798"/>
                  <a:pt x="3435138" y="2414783"/>
                </a:cubicBezTo>
                <a:cubicBezTo>
                  <a:pt x="3435138" y="2410194"/>
                  <a:pt x="3438120" y="2405864"/>
                  <a:pt x="3444086" y="2401791"/>
                </a:cubicBezTo>
                <a:cubicBezTo>
                  <a:pt x="3450052" y="2397718"/>
                  <a:pt x="3455272" y="2395682"/>
                  <a:pt x="3459746" y="2395682"/>
                </a:cubicBezTo>
                <a:cubicBezTo>
                  <a:pt x="3460204" y="2395682"/>
                  <a:pt x="3463876" y="2395998"/>
                  <a:pt x="3470760" y="2396629"/>
                </a:cubicBezTo>
                <a:cubicBezTo>
                  <a:pt x="3477642" y="2397260"/>
                  <a:pt x="3483092" y="2397575"/>
                  <a:pt x="3487106" y="2397575"/>
                </a:cubicBezTo>
                <a:lnTo>
                  <a:pt x="3495712" y="2397059"/>
                </a:lnTo>
                <a:cubicBezTo>
                  <a:pt x="3503742" y="2397059"/>
                  <a:pt x="3514096" y="2393015"/>
                  <a:pt x="3526772" y="2384927"/>
                </a:cubicBezTo>
                <a:cubicBezTo>
                  <a:pt x="3539448" y="2376839"/>
                  <a:pt x="3545788" y="2364937"/>
                  <a:pt x="3545788" y="2349220"/>
                </a:cubicBezTo>
                <a:cubicBezTo>
                  <a:pt x="3545788" y="2339928"/>
                  <a:pt x="3542402" y="2330520"/>
                  <a:pt x="3535634" y="2320999"/>
                </a:cubicBezTo>
                <a:cubicBezTo>
                  <a:pt x="3539304" y="2316754"/>
                  <a:pt x="3542574" y="2314631"/>
                  <a:pt x="3545442" y="2314631"/>
                </a:cubicBezTo>
                <a:cubicBezTo>
                  <a:pt x="3546934" y="2314631"/>
                  <a:pt x="3548742" y="2316639"/>
                  <a:pt x="3550864" y="2320654"/>
                </a:cubicBezTo>
                <a:cubicBezTo>
                  <a:pt x="3552986" y="2324670"/>
                  <a:pt x="3556226" y="2326677"/>
                  <a:pt x="3560586" y="2326677"/>
                </a:cubicBezTo>
                <a:cubicBezTo>
                  <a:pt x="3563568" y="2326677"/>
                  <a:pt x="3566322" y="2325501"/>
                  <a:pt x="3568846" y="2323150"/>
                </a:cubicBezTo>
                <a:cubicBezTo>
                  <a:pt x="3571370" y="2320798"/>
                  <a:pt x="3572632" y="2317614"/>
                  <a:pt x="3572632" y="2313599"/>
                </a:cubicBezTo>
                <a:cubicBezTo>
                  <a:pt x="3572632" y="2309010"/>
                  <a:pt x="3571198" y="2305396"/>
                  <a:pt x="3568330" y="2302758"/>
                </a:cubicBezTo>
                <a:cubicBezTo>
                  <a:pt x="3565462" y="2300119"/>
                  <a:pt x="3562078" y="2298800"/>
                  <a:pt x="3558176" y="2298800"/>
                </a:cubicBezTo>
                <a:cubicBezTo>
                  <a:pt x="3548082" y="2298800"/>
                  <a:pt x="3538904" y="2304536"/>
                  <a:pt x="3530644" y="2316008"/>
                </a:cubicBezTo>
                <a:cubicBezTo>
                  <a:pt x="3519400" y="2304536"/>
                  <a:pt x="3505404" y="2298800"/>
                  <a:pt x="3488656" y="2298800"/>
                </a:cubicBezTo>
                <a:close/>
                <a:moveTo>
                  <a:pt x="3334810" y="2298800"/>
                </a:moveTo>
                <a:cubicBezTo>
                  <a:pt x="3313242" y="2298800"/>
                  <a:pt x="3296550" y="2310559"/>
                  <a:pt x="3284734" y="2334077"/>
                </a:cubicBezTo>
                <a:lnTo>
                  <a:pt x="3284044" y="2334077"/>
                </a:lnTo>
                <a:lnTo>
                  <a:pt x="3284044" y="2300521"/>
                </a:lnTo>
                <a:cubicBezTo>
                  <a:pt x="3271426" y="2302241"/>
                  <a:pt x="3257372" y="2303102"/>
                  <a:pt x="3241884" y="2303102"/>
                </a:cubicBezTo>
                <a:lnTo>
                  <a:pt x="3226224" y="2303102"/>
                </a:lnTo>
                <a:lnTo>
                  <a:pt x="3226224" y="2311878"/>
                </a:lnTo>
                <a:lnTo>
                  <a:pt x="3250660" y="2311878"/>
                </a:lnTo>
                <a:lnTo>
                  <a:pt x="3250660" y="2429582"/>
                </a:lnTo>
                <a:lnTo>
                  <a:pt x="3226224" y="2429582"/>
                </a:lnTo>
                <a:lnTo>
                  <a:pt x="3226224" y="2438359"/>
                </a:lnTo>
                <a:lnTo>
                  <a:pt x="3306588" y="2438359"/>
                </a:lnTo>
                <a:lnTo>
                  <a:pt x="3306588" y="2429582"/>
                </a:lnTo>
                <a:lnTo>
                  <a:pt x="3284044" y="2429582"/>
                </a:lnTo>
                <a:lnTo>
                  <a:pt x="3284044" y="2371763"/>
                </a:lnTo>
                <a:cubicBezTo>
                  <a:pt x="3284044" y="2352490"/>
                  <a:pt x="3288490" y="2337145"/>
                  <a:pt x="3297382" y="2325731"/>
                </a:cubicBezTo>
                <a:cubicBezTo>
                  <a:pt x="3306272" y="2314316"/>
                  <a:pt x="3316282" y="2308608"/>
                  <a:pt x="3327410" y="2308608"/>
                </a:cubicBezTo>
                <a:cubicBezTo>
                  <a:pt x="3334408" y="2308608"/>
                  <a:pt x="3338738" y="2311132"/>
                  <a:pt x="3340402" y="2316180"/>
                </a:cubicBezTo>
                <a:cubicBezTo>
                  <a:pt x="3342064" y="2321228"/>
                  <a:pt x="3342896" y="2330348"/>
                  <a:pt x="3342896" y="2343541"/>
                </a:cubicBezTo>
                <a:lnTo>
                  <a:pt x="3342896" y="2429582"/>
                </a:lnTo>
                <a:lnTo>
                  <a:pt x="3320010" y="2429582"/>
                </a:lnTo>
                <a:lnTo>
                  <a:pt x="3320010" y="2438359"/>
                </a:lnTo>
                <a:lnTo>
                  <a:pt x="3403298" y="2438359"/>
                </a:lnTo>
                <a:lnTo>
                  <a:pt x="3403298" y="2429582"/>
                </a:lnTo>
                <a:lnTo>
                  <a:pt x="3376454" y="2429582"/>
                </a:lnTo>
                <a:lnTo>
                  <a:pt x="3376454" y="2357308"/>
                </a:lnTo>
                <a:cubicBezTo>
                  <a:pt x="3376454" y="2342623"/>
                  <a:pt x="3375276" y="2331782"/>
                  <a:pt x="3372926" y="2324784"/>
                </a:cubicBezTo>
                <a:cubicBezTo>
                  <a:pt x="3370574" y="2317786"/>
                  <a:pt x="3366156" y="2311706"/>
                  <a:pt x="3359676" y="2306543"/>
                </a:cubicBezTo>
                <a:cubicBezTo>
                  <a:pt x="3353194" y="2301381"/>
                  <a:pt x="3344904" y="2298800"/>
                  <a:pt x="3334810" y="2298800"/>
                </a:cubicBezTo>
                <a:close/>
                <a:moveTo>
                  <a:pt x="2906202" y="2298800"/>
                </a:moveTo>
                <a:cubicBezTo>
                  <a:pt x="2893698" y="2298800"/>
                  <a:pt x="2883116" y="2302786"/>
                  <a:pt x="2874454" y="2310759"/>
                </a:cubicBezTo>
                <a:cubicBezTo>
                  <a:pt x="2865792" y="2318733"/>
                  <a:pt x="2861462" y="2328627"/>
                  <a:pt x="2861462" y="2340444"/>
                </a:cubicBezTo>
                <a:cubicBezTo>
                  <a:pt x="2861462" y="2364421"/>
                  <a:pt x="2877580" y="2378761"/>
                  <a:pt x="2909816" y="2383464"/>
                </a:cubicBezTo>
                <a:cubicBezTo>
                  <a:pt x="2928746" y="2386218"/>
                  <a:pt x="2940362" y="2389200"/>
                  <a:pt x="2944664" y="2392413"/>
                </a:cubicBezTo>
                <a:cubicBezTo>
                  <a:pt x="2948966" y="2395625"/>
                  <a:pt x="2951116" y="2400386"/>
                  <a:pt x="2951116" y="2406696"/>
                </a:cubicBezTo>
                <a:cubicBezTo>
                  <a:pt x="2951116" y="2414267"/>
                  <a:pt x="2947502" y="2420863"/>
                  <a:pt x="2940276" y="2426485"/>
                </a:cubicBezTo>
                <a:cubicBezTo>
                  <a:pt x="2933048" y="2432106"/>
                  <a:pt x="2925016" y="2434917"/>
                  <a:pt x="2916184" y="2434917"/>
                </a:cubicBezTo>
                <a:cubicBezTo>
                  <a:pt x="2892896" y="2434917"/>
                  <a:pt x="2876318" y="2418684"/>
                  <a:pt x="2866452" y="2386218"/>
                </a:cubicBezTo>
                <a:lnTo>
                  <a:pt x="2860428" y="2386218"/>
                </a:lnTo>
                <a:lnTo>
                  <a:pt x="2860428" y="2436982"/>
                </a:lnTo>
                <a:lnTo>
                  <a:pt x="2866452" y="2436982"/>
                </a:lnTo>
                <a:lnTo>
                  <a:pt x="2878498" y="2426657"/>
                </a:lnTo>
                <a:cubicBezTo>
                  <a:pt x="2890658" y="2437326"/>
                  <a:pt x="2903220" y="2442661"/>
                  <a:pt x="2916184" y="2442661"/>
                </a:cubicBezTo>
                <a:cubicBezTo>
                  <a:pt x="2929376" y="2442661"/>
                  <a:pt x="2940418" y="2438186"/>
                  <a:pt x="2949310" y="2429238"/>
                </a:cubicBezTo>
                <a:cubicBezTo>
                  <a:pt x="2958200" y="2420290"/>
                  <a:pt x="2962646" y="2409105"/>
                  <a:pt x="2962646" y="2395682"/>
                </a:cubicBezTo>
                <a:cubicBezTo>
                  <a:pt x="2962646" y="2368722"/>
                  <a:pt x="2945494" y="2353120"/>
                  <a:pt x="2911194" y="2348876"/>
                </a:cubicBezTo>
                <a:cubicBezTo>
                  <a:pt x="2895592" y="2346811"/>
                  <a:pt x="2885696" y="2344316"/>
                  <a:pt x="2881508" y="2341390"/>
                </a:cubicBezTo>
                <a:cubicBezTo>
                  <a:pt x="2877322" y="2338465"/>
                  <a:pt x="2875228" y="2334478"/>
                  <a:pt x="2875228" y="2329430"/>
                </a:cubicBezTo>
                <a:cubicBezTo>
                  <a:pt x="2875228" y="2323465"/>
                  <a:pt x="2878182" y="2318159"/>
                  <a:pt x="2884090" y="2313513"/>
                </a:cubicBezTo>
                <a:cubicBezTo>
                  <a:pt x="2889998" y="2308867"/>
                  <a:pt x="2897368" y="2306543"/>
                  <a:pt x="2906202" y="2306543"/>
                </a:cubicBezTo>
                <a:cubicBezTo>
                  <a:pt x="2926624" y="2306543"/>
                  <a:pt x="2939472" y="2317729"/>
                  <a:pt x="2944750" y="2340100"/>
                </a:cubicBezTo>
                <a:lnTo>
                  <a:pt x="2951804" y="2340100"/>
                </a:lnTo>
                <a:lnTo>
                  <a:pt x="2951804" y="2301553"/>
                </a:lnTo>
                <a:lnTo>
                  <a:pt x="2946470" y="2301553"/>
                </a:lnTo>
                <a:cubicBezTo>
                  <a:pt x="2944060" y="2306027"/>
                  <a:pt x="2941708" y="2309469"/>
                  <a:pt x="2939414" y="2311878"/>
                </a:cubicBezTo>
                <a:cubicBezTo>
                  <a:pt x="2930466" y="2303159"/>
                  <a:pt x="2919396" y="2298800"/>
                  <a:pt x="2906202" y="2298800"/>
                </a:cubicBezTo>
                <a:close/>
                <a:moveTo>
                  <a:pt x="2476596" y="2298800"/>
                </a:moveTo>
                <a:cubicBezTo>
                  <a:pt x="2458930" y="2298800"/>
                  <a:pt x="2443414" y="2305683"/>
                  <a:pt x="2430048" y="2319450"/>
                </a:cubicBezTo>
                <a:cubicBezTo>
                  <a:pt x="2416684" y="2333216"/>
                  <a:pt x="2410000" y="2350195"/>
                  <a:pt x="2410000" y="2370386"/>
                </a:cubicBezTo>
                <a:cubicBezTo>
                  <a:pt x="2410000" y="2391151"/>
                  <a:pt x="2416826" y="2408387"/>
                  <a:pt x="2430478" y="2422097"/>
                </a:cubicBezTo>
                <a:cubicBezTo>
                  <a:pt x="2444130" y="2435806"/>
                  <a:pt x="2460192" y="2442661"/>
                  <a:pt x="2478662" y="2442661"/>
                </a:cubicBezTo>
                <a:cubicBezTo>
                  <a:pt x="2491624" y="2442661"/>
                  <a:pt x="2503384" y="2438588"/>
                  <a:pt x="2513938" y="2430443"/>
                </a:cubicBezTo>
                <a:cubicBezTo>
                  <a:pt x="2524492" y="2422298"/>
                  <a:pt x="2531662" y="2409678"/>
                  <a:pt x="2535448" y="2392585"/>
                </a:cubicBezTo>
                <a:lnTo>
                  <a:pt x="2528048" y="2392585"/>
                </a:lnTo>
                <a:cubicBezTo>
                  <a:pt x="2519444" y="2420806"/>
                  <a:pt x="2502982" y="2434917"/>
                  <a:pt x="2478662" y="2434917"/>
                </a:cubicBezTo>
                <a:cubicBezTo>
                  <a:pt x="2466844" y="2434917"/>
                  <a:pt x="2458642" y="2430988"/>
                  <a:pt x="2454054" y="2423129"/>
                </a:cubicBezTo>
                <a:cubicBezTo>
                  <a:pt x="2449464" y="2415271"/>
                  <a:pt x="2447572" y="2394363"/>
                  <a:pt x="2448376" y="2360405"/>
                </a:cubicBezTo>
                <a:lnTo>
                  <a:pt x="2535448" y="2360405"/>
                </a:lnTo>
                <a:cubicBezTo>
                  <a:pt x="2534646" y="2341132"/>
                  <a:pt x="2528480" y="2326046"/>
                  <a:pt x="2516950" y="2315148"/>
                </a:cubicBezTo>
                <a:cubicBezTo>
                  <a:pt x="2505420" y="2304249"/>
                  <a:pt x="2491968" y="2298800"/>
                  <a:pt x="2476596" y="2298800"/>
                </a:cubicBezTo>
                <a:close/>
                <a:moveTo>
                  <a:pt x="1854658" y="2298800"/>
                </a:moveTo>
                <a:cubicBezTo>
                  <a:pt x="1834466" y="2298800"/>
                  <a:pt x="1817546" y="2305769"/>
                  <a:pt x="1803894" y="2319708"/>
                </a:cubicBezTo>
                <a:cubicBezTo>
                  <a:pt x="1790242" y="2333646"/>
                  <a:pt x="1783416" y="2350539"/>
                  <a:pt x="1783416" y="2370386"/>
                </a:cubicBezTo>
                <a:cubicBezTo>
                  <a:pt x="1783416" y="2390692"/>
                  <a:pt x="1790356" y="2407814"/>
                  <a:pt x="1804238" y="2421753"/>
                </a:cubicBezTo>
                <a:cubicBezTo>
                  <a:pt x="1818118" y="2435691"/>
                  <a:pt x="1834582" y="2442661"/>
                  <a:pt x="1853626" y="2442661"/>
                </a:cubicBezTo>
                <a:cubicBezTo>
                  <a:pt x="1873014" y="2442661"/>
                  <a:pt x="1889820" y="2435519"/>
                  <a:pt x="1904046" y="2421236"/>
                </a:cubicBezTo>
                <a:cubicBezTo>
                  <a:pt x="1918270" y="2406954"/>
                  <a:pt x="1925384" y="2389545"/>
                  <a:pt x="1925384" y="2369009"/>
                </a:cubicBezTo>
                <a:cubicBezTo>
                  <a:pt x="1925384" y="2348933"/>
                  <a:pt x="1918528" y="2332212"/>
                  <a:pt x="1904820" y="2318847"/>
                </a:cubicBezTo>
                <a:cubicBezTo>
                  <a:pt x="1891110" y="2305482"/>
                  <a:pt x="1874390" y="2298800"/>
                  <a:pt x="1854658" y="2298800"/>
                </a:cubicBezTo>
                <a:close/>
                <a:moveTo>
                  <a:pt x="1276446" y="2298800"/>
                </a:moveTo>
                <a:cubicBezTo>
                  <a:pt x="1258780" y="2298800"/>
                  <a:pt x="1243264" y="2305683"/>
                  <a:pt x="1229898" y="2319450"/>
                </a:cubicBezTo>
                <a:cubicBezTo>
                  <a:pt x="1216532" y="2333216"/>
                  <a:pt x="1209850" y="2350195"/>
                  <a:pt x="1209850" y="2370386"/>
                </a:cubicBezTo>
                <a:cubicBezTo>
                  <a:pt x="1209850" y="2391151"/>
                  <a:pt x="1216676" y="2408387"/>
                  <a:pt x="1230328" y="2422097"/>
                </a:cubicBezTo>
                <a:cubicBezTo>
                  <a:pt x="1243980" y="2435806"/>
                  <a:pt x="1260042" y="2442661"/>
                  <a:pt x="1278512" y="2442661"/>
                </a:cubicBezTo>
                <a:cubicBezTo>
                  <a:pt x="1291474" y="2442661"/>
                  <a:pt x="1303234" y="2438588"/>
                  <a:pt x="1313788" y="2430443"/>
                </a:cubicBezTo>
                <a:cubicBezTo>
                  <a:pt x="1324342" y="2422298"/>
                  <a:pt x="1331512" y="2409678"/>
                  <a:pt x="1335298" y="2392585"/>
                </a:cubicBezTo>
                <a:lnTo>
                  <a:pt x="1327900" y="2392585"/>
                </a:lnTo>
                <a:cubicBezTo>
                  <a:pt x="1319294" y="2420806"/>
                  <a:pt x="1302832" y="2434917"/>
                  <a:pt x="1278512" y="2434917"/>
                </a:cubicBezTo>
                <a:cubicBezTo>
                  <a:pt x="1266696" y="2434917"/>
                  <a:pt x="1258492" y="2430988"/>
                  <a:pt x="1253904" y="2423129"/>
                </a:cubicBezTo>
                <a:cubicBezTo>
                  <a:pt x="1249314" y="2415271"/>
                  <a:pt x="1247422" y="2394363"/>
                  <a:pt x="1248224" y="2360405"/>
                </a:cubicBezTo>
                <a:lnTo>
                  <a:pt x="1335298" y="2360405"/>
                </a:lnTo>
                <a:cubicBezTo>
                  <a:pt x="1334496" y="2341132"/>
                  <a:pt x="1328330" y="2326046"/>
                  <a:pt x="1316800" y="2315148"/>
                </a:cubicBezTo>
                <a:cubicBezTo>
                  <a:pt x="1305270" y="2304249"/>
                  <a:pt x="1291820" y="2298800"/>
                  <a:pt x="1276446" y="2298800"/>
                </a:cubicBezTo>
                <a:close/>
                <a:moveTo>
                  <a:pt x="458260" y="2298800"/>
                </a:moveTo>
                <a:cubicBezTo>
                  <a:pt x="436692" y="2298800"/>
                  <a:pt x="420000" y="2310559"/>
                  <a:pt x="408184" y="2334077"/>
                </a:cubicBezTo>
                <a:lnTo>
                  <a:pt x="407494" y="2334077"/>
                </a:lnTo>
                <a:lnTo>
                  <a:pt x="407494" y="2300521"/>
                </a:lnTo>
                <a:cubicBezTo>
                  <a:pt x="394876" y="2302241"/>
                  <a:pt x="380822" y="2303102"/>
                  <a:pt x="365334" y="2303102"/>
                </a:cubicBezTo>
                <a:lnTo>
                  <a:pt x="349676" y="2303102"/>
                </a:lnTo>
                <a:lnTo>
                  <a:pt x="349676" y="2311878"/>
                </a:lnTo>
                <a:lnTo>
                  <a:pt x="374110" y="2311878"/>
                </a:lnTo>
                <a:lnTo>
                  <a:pt x="374110" y="2429582"/>
                </a:lnTo>
                <a:lnTo>
                  <a:pt x="349676" y="2429582"/>
                </a:lnTo>
                <a:lnTo>
                  <a:pt x="349676" y="2438359"/>
                </a:lnTo>
                <a:lnTo>
                  <a:pt x="430038" y="2438359"/>
                </a:lnTo>
                <a:lnTo>
                  <a:pt x="430038" y="2429582"/>
                </a:lnTo>
                <a:lnTo>
                  <a:pt x="407494" y="2429582"/>
                </a:lnTo>
                <a:lnTo>
                  <a:pt x="407494" y="2371763"/>
                </a:lnTo>
                <a:cubicBezTo>
                  <a:pt x="407494" y="2352490"/>
                  <a:pt x="411940" y="2337145"/>
                  <a:pt x="420832" y="2325731"/>
                </a:cubicBezTo>
                <a:cubicBezTo>
                  <a:pt x="429722" y="2314316"/>
                  <a:pt x="439732" y="2308608"/>
                  <a:pt x="450860" y="2308608"/>
                </a:cubicBezTo>
                <a:cubicBezTo>
                  <a:pt x="457858" y="2308608"/>
                  <a:pt x="462188" y="2311132"/>
                  <a:pt x="463852" y="2316180"/>
                </a:cubicBezTo>
                <a:cubicBezTo>
                  <a:pt x="465516" y="2321228"/>
                  <a:pt x="466348" y="2330348"/>
                  <a:pt x="466348" y="2343541"/>
                </a:cubicBezTo>
                <a:lnTo>
                  <a:pt x="466348" y="2429582"/>
                </a:lnTo>
                <a:lnTo>
                  <a:pt x="443460" y="2429582"/>
                </a:lnTo>
                <a:lnTo>
                  <a:pt x="443460" y="2438359"/>
                </a:lnTo>
                <a:lnTo>
                  <a:pt x="526748" y="2438359"/>
                </a:lnTo>
                <a:lnTo>
                  <a:pt x="526748" y="2429582"/>
                </a:lnTo>
                <a:lnTo>
                  <a:pt x="499904" y="2429582"/>
                </a:lnTo>
                <a:lnTo>
                  <a:pt x="499904" y="2357308"/>
                </a:lnTo>
                <a:cubicBezTo>
                  <a:pt x="499904" y="2342623"/>
                  <a:pt x="498728" y="2331782"/>
                  <a:pt x="496376" y="2324784"/>
                </a:cubicBezTo>
                <a:cubicBezTo>
                  <a:pt x="494024" y="2317786"/>
                  <a:pt x="489606" y="2311706"/>
                  <a:pt x="483126" y="2306543"/>
                </a:cubicBezTo>
                <a:cubicBezTo>
                  <a:pt x="476644" y="2301381"/>
                  <a:pt x="468354" y="2298800"/>
                  <a:pt x="458260" y="2298800"/>
                </a:cubicBezTo>
                <a:close/>
                <a:moveTo>
                  <a:pt x="4412296" y="2263867"/>
                </a:moveTo>
                <a:cubicBezTo>
                  <a:pt x="4401284" y="2265817"/>
                  <a:pt x="4390098" y="2266792"/>
                  <a:pt x="4378740" y="2266792"/>
                </a:cubicBezTo>
                <a:lnTo>
                  <a:pt x="4378740" y="2303102"/>
                </a:lnTo>
                <a:lnTo>
                  <a:pt x="4348110" y="2303102"/>
                </a:lnTo>
                <a:lnTo>
                  <a:pt x="4348110" y="2311878"/>
                </a:lnTo>
                <a:lnTo>
                  <a:pt x="4378740" y="2311878"/>
                </a:lnTo>
                <a:lnTo>
                  <a:pt x="4378740" y="2394994"/>
                </a:lnTo>
                <a:cubicBezTo>
                  <a:pt x="4378740" y="2405204"/>
                  <a:pt x="4379344" y="2413292"/>
                  <a:pt x="4380548" y="2419257"/>
                </a:cubicBezTo>
                <a:cubicBezTo>
                  <a:pt x="4381752" y="2425223"/>
                  <a:pt x="4384992" y="2430242"/>
                  <a:pt x="4390270" y="2434315"/>
                </a:cubicBezTo>
                <a:cubicBezTo>
                  <a:pt x="4395548" y="2438387"/>
                  <a:pt x="4403808" y="2440424"/>
                  <a:pt x="4415050" y="2440424"/>
                </a:cubicBezTo>
                <a:cubicBezTo>
                  <a:pt x="4441780" y="2440424"/>
                  <a:pt x="4457784" y="2429296"/>
                  <a:pt x="4463060" y="2407040"/>
                </a:cubicBezTo>
                <a:lnTo>
                  <a:pt x="4455662" y="2407040"/>
                </a:lnTo>
                <a:cubicBezTo>
                  <a:pt x="4453024" y="2414726"/>
                  <a:pt x="4449152" y="2420405"/>
                  <a:pt x="4444046" y="2424076"/>
                </a:cubicBezTo>
                <a:cubicBezTo>
                  <a:pt x="4438940" y="2427747"/>
                  <a:pt x="4433636" y="2429582"/>
                  <a:pt x="4428128" y="2429582"/>
                </a:cubicBezTo>
                <a:cubicBezTo>
                  <a:pt x="4420900" y="2429582"/>
                  <a:pt x="4416456" y="2427288"/>
                  <a:pt x="4414792" y="2422699"/>
                </a:cubicBezTo>
                <a:cubicBezTo>
                  <a:pt x="4413128" y="2418110"/>
                  <a:pt x="4412296" y="2409563"/>
                  <a:pt x="4412296" y="2397059"/>
                </a:cubicBezTo>
                <a:lnTo>
                  <a:pt x="4412296" y="2311878"/>
                </a:lnTo>
                <a:lnTo>
                  <a:pt x="4453080" y="2311878"/>
                </a:lnTo>
                <a:lnTo>
                  <a:pt x="4453080" y="2303102"/>
                </a:lnTo>
                <a:lnTo>
                  <a:pt x="4412296" y="2303102"/>
                </a:lnTo>
                <a:close/>
                <a:moveTo>
                  <a:pt x="3050222" y="2263867"/>
                </a:moveTo>
                <a:cubicBezTo>
                  <a:pt x="3039208" y="2265817"/>
                  <a:pt x="3028024" y="2266792"/>
                  <a:pt x="3016666" y="2266792"/>
                </a:cubicBezTo>
                <a:lnTo>
                  <a:pt x="3016666" y="2303102"/>
                </a:lnTo>
                <a:lnTo>
                  <a:pt x="2986036" y="2303102"/>
                </a:lnTo>
                <a:lnTo>
                  <a:pt x="2986036" y="2311878"/>
                </a:lnTo>
                <a:lnTo>
                  <a:pt x="3016666" y="2311878"/>
                </a:lnTo>
                <a:lnTo>
                  <a:pt x="3016666" y="2394994"/>
                </a:lnTo>
                <a:cubicBezTo>
                  <a:pt x="3016666" y="2405204"/>
                  <a:pt x="3017268" y="2413292"/>
                  <a:pt x="3018472" y="2419257"/>
                </a:cubicBezTo>
                <a:cubicBezTo>
                  <a:pt x="3019678" y="2425223"/>
                  <a:pt x="3022918" y="2430242"/>
                  <a:pt x="3028196" y="2434315"/>
                </a:cubicBezTo>
                <a:cubicBezTo>
                  <a:pt x="3033472" y="2438387"/>
                  <a:pt x="3041732" y="2440424"/>
                  <a:pt x="3052976" y="2440424"/>
                </a:cubicBezTo>
                <a:cubicBezTo>
                  <a:pt x="3079706" y="2440424"/>
                  <a:pt x="3095708" y="2429296"/>
                  <a:pt x="3100986" y="2407040"/>
                </a:cubicBezTo>
                <a:lnTo>
                  <a:pt x="3093586" y="2407040"/>
                </a:lnTo>
                <a:cubicBezTo>
                  <a:pt x="3090948" y="2414726"/>
                  <a:pt x="3087076" y="2420405"/>
                  <a:pt x="3081972" y="2424076"/>
                </a:cubicBezTo>
                <a:cubicBezTo>
                  <a:pt x="3076866" y="2427747"/>
                  <a:pt x="3071560" y="2429582"/>
                  <a:pt x="3066054" y="2429582"/>
                </a:cubicBezTo>
                <a:cubicBezTo>
                  <a:pt x="3058826" y="2429582"/>
                  <a:pt x="3054380" y="2427288"/>
                  <a:pt x="3052716" y="2422699"/>
                </a:cubicBezTo>
                <a:cubicBezTo>
                  <a:pt x="3051054" y="2418110"/>
                  <a:pt x="3050222" y="2409563"/>
                  <a:pt x="3050222" y="2397059"/>
                </a:cubicBezTo>
                <a:lnTo>
                  <a:pt x="3050222" y="2311878"/>
                </a:lnTo>
                <a:lnTo>
                  <a:pt x="3091006" y="2311878"/>
                </a:lnTo>
                <a:lnTo>
                  <a:pt x="3091006" y="2303102"/>
                </a:lnTo>
                <a:lnTo>
                  <a:pt x="3050222" y="2303102"/>
                </a:lnTo>
                <a:close/>
                <a:moveTo>
                  <a:pt x="3162062" y="2215684"/>
                </a:moveTo>
                <a:cubicBezTo>
                  <a:pt x="3157014" y="2215684"/>
                  <a:pt x="3152626" y="2217519"/>
                  <a:pt x="3148898" y="2221191"/>
                </a:cubicBezTo>
                <a:cubicBezTo>
                  <a:pt x="3145168" y="2224862"/>
                  <a:pt x="3143304" y="2229221"/>
                  <a:pt x="3143304" y="2234269"/>
                </a:cubicBezTo>
                <a:cubicBezTo>
                  <a:pt x="3143304" y="2239546"/>
                  <a:pt x="3145140" y="2243991"/>
                  <a:pt x="3148812" y="2247605"/>
                </a:cubicBezTo>
                <a:cubicBezTo>
                  <a:pt x="3152482" y="2251219"/>
                  <a:pt x="3156900" y="2253026"/>
                  <a:pt x="3162062" y="2253026"/>
                </a:cubicBezTo>
                <a:cubicBezTo>
                  <a:pt x="3167224" y="2253026"/>
                  <a:pt x="3171640" y="2251248"/>
                  <a:pt x="3175312" y="2247691"/>
                </a:cubicBezTo>
                <a:cubicBezTo>
                  <a:pt x="3178984" y="2244135"/>
                  <a:pt x="3180818" y="2239661"/>
                  <a:pt x="3180818" y="2234269"/>
                </a:cubicBezTo>
                <a:cubicBezTo>
                  <a:pt x="3180818" y="2229106"/>
                  <a:pt x="3178954" y="2224718"/>
                  <a:pt x="3175226" y="2221104"/>
                </a:cubicBezTo>
                <a:cubicBezTo>
                  <a:pt x="3171498" y="2217491"/>
                  <a:pt x="3167110" y="2215684"/>
                  <a:pt x="3162062" y="2215684"/>
                </a:cubicBezTo>
                <a:close/>
                <a:moveTo>
                  <a:pt x="2790586" y="2215684"/>
                </a:moveTo>
                <a:cubicBezTo>
                  <a:pt x="2785538" y="2215684"/>
                  <a:pt x="2781150" y="2217519"/>
                  <a:pt x="2777422" y="2221191"/>
                </a:cubicBezTo>
                <a:cubicBezTo>
                  <a:pt x="2773694" y="2224862"/>
                  <a:pt x="2771830" y="2229221"/>
                  <a:pt x="2771830" y="2234269"/>
                </a:cubicBezTo>
                <a:cubicBezTo>
                  <a:pt x="2771830" y="2239546"/>
                  <a:pt x="2773666" y="2243991"/>
                  <a:pt x="2777336" y="2247605"/>
                </a:cubicBezTo>
                <a:cubicBezTo>
                  <a:pt x="2781008" y="2251219"/>
                  <a:pt x="2785424" y="2253026"/>
                  <a:pt x="2790586" y="2253026"/>
                </a:cubicBezTo>
                <a:cubicBezTo>
                  <a:pt x="2795748" y="2253026"/>
                  <a:pt x="2800166" y="2251248"/>
                  <a:pt x="2803836" y="2247691"/>
                </a:cubicBezTo>
                <a:cubicBezTo>
                  <a:pt x="2807508" y="2244135"/>
                  <a:pt x="2809344" y="2239661"/>
                  <a:pt x="2809344" y="2234269"/>
                </a:cubicBezTo>
                <a:cubicBezTo>
                  <a:pt x="2809344" y="2229106"/>
                  <a:pt x="2807480" y="2224718"/>
                  <a:pt x="2803752" y="2221104"/>
                </a:cubicBezTo>
                <a:cubicBezTo>
                  <a:pt x="2800022" y="2217491"/>
                  <a:pt x="2795634" y="2215684"/>
                  <a:pt x="2790586" y="2215684"/>
                </a:cubicBezTo>
                <a:close/>
                <a:moveTo>
                  <a:pt x="2043660" y="2205015"/>
                </a:moveTo>
                <a:cubicBezTo>
                  <a:pt x="2025076" y="2205015"/>
                  <a:pt x="2009042" y="2213762"/>
                  <a:pt x="1995564" y="2231257"/>
                </a:cubicBezTo>
                <a:cubicBezTo>
                  <a:pt x="1982084" y="2248752"/>
                  <a:pt x="1975802" y="2272701"/>
                  <a:pt x="1976720" y="2303102"/>
                </a:cubicBezTo>
                <a:lnTo>
                  <a:pt x="1948154" y="2303102"/>
                </a:lnTo>
                <a:lnTo>
                  <a:pt x="1948154" y="2311878"/>
                </a:lnTo>
                <a:lnTo>
                  <a:pt x="1976720" y="2311878"/>
                </a:lnTo>
                <a:lnTo>
                  <a:pt x="1976720" y="2429582"/>
                </a:lnTo>
                <a:lnTo>
                  <a:pt x="1951080" y="2429582"/>
                </a:lnTo>
                <a:lnTo>
                  <a:pt x="1951080" y="2438359"/>
                </a:lnTo>
                <a:lnTo>
                  <a:pt x="2039530" y="2438359"/>
                </a:lnTo>
                <a:lnTo>
                  <a:pt x="2039530" y="2429582"/>
                </a:lnTo>
                <a:lnTo>
                  <a:pt x="2010620" y="2429582"/>
                </a:lnTo>
                <a:lnTo>
                  <a:pt x="2010620" y="2311878"/>
                </a:lnTo>
                <a:lnTo>
                  <a:pt x="2042628" y="2311878"/>
                </a:lnTo>
                <a:lnTo>
                  <a:pt x="2042628" y="2303102"/>
                </a:lnTo>
                <a:lnTo>
                  <a:pt x="2010620" y="2303102"/>
                </a:lnTo>
                <a:lnTo>
                  <a:pt x="2010620" y="2274192"/>
                </a:lnTo>
                <a:cubicBezTo>
                  <a:pt x="2010620" y="2256754"/>
                  <a:pt x="2011252" y="2244106"/>
                  <a:pt x="2012514" y="2236248"/>
                </a:cubicBezTo>
                <a:cubicBezTo>
                  <a:pt x="2013776" y="2228389"/>
                  <a:pt x="2017274" y="2222510"/>
                  <a:pt x="2023010" y="2218609"/>
                </a:cubicBezTo>
                <a:cubicBezTo>
                  <a:pt x="2028746" y="2214709"/>
                  <a:pt x="2034826" y="2212758"/>
                  <a:pt x="2041250" y="2212758"/>
                </a:cubicBezTo>
                <a:cubicBezTo>
                  <a:pt x="2047904" y="2212758"/>
                  <a:pt x="2052952" y="2214307"/>
                  <a:pt x="2056394" y="2217405"/>
                </a:cubicBezTo>
                <a:cubicBezTo>
                  <a:pt x="2048822" y="2221879"/>
                  <a:pt x="2045036" y="2227500"/>
                  <a:pt x="2045036" y="2234269"/>
                </a:cubicBezTo>
                <a:cubicBezTo>
                  <a:pt x="2045036" y="2238628"/>
                  <a:pt x="2046528" y="2242242"/>
                  <a:pt x="2049510" y="2245110"/>
                </a:cubicBezTo>
                <a:cubicBezTo>
                  <a:pt x="2052494" y="2247978"/>
                  <a:pt x="2056050" y="2249412"/>
                  <a:pt x="2060180" y="2249412"/>
                </a:cubicBezTo>
                <a:cubicBezTo>
                  <a:pt x="2064998" y="2249412"/>
                  <a:pt x="2068984" y="2247691"/>
                  <a:pt x="2072140" y="2244249"/>
                </a:cubicBezTo>
                <a:cubicBezTo>
                  <a:pt x="2075294" y="2240808"/>
                  <a:pt x="2076872" y="2236563"/>
                  <a:pt x="2076872" y="2231515"/>
                </a:cubicBezTo>
                <a:cubicBezTo>
                  <a:pt x="2076872" y="2224173"/>
                  <a:pt x="2073574" y="2217921"/>
                  <a:pt x="2066978" y="2212758"/>
                </a:cubicBezTo>
                <a:cubicBezTo>
                  <a:pt x="2060380" y="2207596"/>
                  <a:pt x="2052608" y="2205015"/>
                  <a:pt x="2043660" y="2205015"/>
                </a:cubicBezTo>
                <a:close/>
                <a:moveTo>
                  <a:pt x="1073900" y="2205015"/>
                </a:moveTo>
                <a:cubicBezTo>
                  <a:pt x="1065870" y="2206736"/>
                  <a:pt x="1054742" y="2207596"/>
                  <a:pt x="1040516" y="2207596"/>
                </a:cubicBezTo>
                <a:lnTo>
                  <a:pt x="1016424" y="2207596"/>
                </a:lnTo>
                <a:lnTo>
                  <a:pt x="1016424" y="2216372"/>
                </a:lnTo>
                <a:lnTo>
                  <a:pt x="1040516" y="2216372"/>
                </a:lnTo>
                <a:lnTo>
                  <a:pt x="1040516" y="2429582"/>
                </a:lnTo>
                <a:lnTo>
                  <a:pt x="1016424" y="2429582"/>
                </a:lnTo>
                <a:lnTo>
                  <a:pt x="1016424" y="2438359"/>
                </a:lnTo>
                <a:lnTo>
                  <a:pt x="1041550" y="2438359"/>
                </a:lnTo>
                <a:cubicBezTo>
                  <a:pt x="1055200" y="2438359"/>
                  <a:pt x="1065984" y="2439047"/>
                  <a:pt x="1073900" y="2440424"/>
                </a:cubicBezTo>
                <a:lnTo>
                  <a:pt x="1073900" y="2411170"/>
                </a:lnTo>
                <a:lnTo>
                  <a:pt x="1074588" y="2411170"/>
                </a:lnTo>
                <a:cubicBezTo>
                  <a:pt x="1084454" y="2432164"/>
                  <a:pt x="1099140" y="2442661"/>
                  <a:pt x="1118642" y="2442661"/>
                </a:cubicBezTo>
                <a:cubicBezTo>
                  <a:pt x="1134818" y="2442661"/>
                  <a:pt x="1149044" y="2435204"/>
                  <a:pt x="1161318" y="2420290"/>
                </a:cubicBezTo>
                <a:cubicBezTo>
                  <a:pt x="1173594" y="2405376"/>
                  <a:pt x="1179732" y="2388627"/>
                  <a:pt x="1179732" y="2370042"/>
                </a:cubicBezTo>
                <a:cubicBezTo>
                  <a:pt x="1179732" y="2351113"/>
                  <a:pt x="1173480" y="2334507"/>
                  <a:pt x="1160974" y="2320224"/>
                </a:cubicBezTo>
                <a:cubicBezTo>
                  <a:pt x="1148470" y="2305941"/>
                  <a:pt x="1133786" y="2298800"/>
                  <a:pt x="1116922" y="2298800"/>
                </a:cubicBezTo>
                <a:cubicBezTo>
                  <a:pt x="1097304" y="2298800"/>
                  <a:pt x="1083194" y="2307863"/>
                  <a:pt x="1074588" y="2325989"/>
                </a:cubicBezTo>
                <a:lnTo>
                  <a:pt x="1073900" y="2325989"/>
                </a:lnTo>
                <a:close/>
                <a:moveTo>
                  <a:pt x="5265700" y="1877918"/>
                </a:moveTo>
                <a:cubicBezTo>
                  <a:pt x="5282336" y="1877918"/>
                  <a:pt x="5290652" y="1887096"/>
                  <a:pt x="5290652" y="1905451"/>
                </a:cubicBezTo>
                <a:cubicBezTo>
                  <a:pt x="5290652" y="1909696"/>
                  <a:pt x="5290194" y="1915891"/>
                  <a:pt x="5289276" y="1924036"/>
                </a:cubicBezTo>
                <a:lnTo>
                  <a:pt x="5239200" y="1924036"/>
                </a:lnTo>
                <a:lnTo>
                  <a:pt x="5239200" y="1902526"/>
                </a:lnTo>
                <a:cubicBezTo>
                  <a:pt x="5239200" y="1894954"/>
                  <a:pt x="5241552" y="1888960"/>
                  <a:pt x="5246256" y="1884543"/>
                </a:cubicBezTo>
                <a:cubicBezTo>
                  <a:pt x="5250960" y="1880127"/>
                  <a:pt x="5257440" y="1877918"/>
                  <a:pt x="5265700" y="1877918"/>
                </a:cubicBezTo>
                <a:close/>
                <a:moveTo>
                  <a:pt x="4511788" y="1877918"/>
                </a:moveTo>
                <a:cubicBezTo>
                  <a:pt x="4520508" y="1877918"/>
                  <a:pt x="4527362" y="1879897"/>
                  <a:pt x="4532352" y="1883855"/>
                </a:cubicBezTo>
                <a:cubicBezTo>
                  <a:pt x="4537342" y="1887813"/>
                  <a:pt x="4540556" y="1893176"/>
                  <a:pt x="4541988" y="1899945"/>
                </a:cubicBezTo>
                <a:cubicBezTo>
                  <a:pt x="4543424" y="1906713"/>
                  <a:pt x="4544140" y="1920652"/>
                  <a:pt x="4544140" y="1941761"/>
                </a:cubicBezTo>
                <a:cubicBezTo>
                  <a:pt x="4544140" y="1962755"/>
                  <a:pt x="4543424" y="1976780"/>
                  <a:pt x="4541988" y="1983835"/>
                </a:cubicBezTo>
                <a:cubicBezTo>
                  <a:pt x="4540556" y="1990890"/>
                  <a:pt x="4537170" y="1996397"/>
                  <a:pt x="4531836" y="2000355"/>
                </a:cubicBezTo>
                <a:cubicBezTo>
                  <a:pt x="4526502" y="2004313"/>
                  <a:pt x="4519820" y="2006292"/>
                  <a:pt x="4511788" y="2006292"/>
                </a:cubicBezTo>
                <a:cubicBezTo>
                  <a:pt x="4503872" y="2006292"/>
                  <a:pt x="4497304" y="2004341"/>
                  <a:pt x="4492084" y="2000441"/>
                </a:cubicBezTo>
                <a:cubicBezTo>
                  <a:pt x="4486864" y="1996540"/>
                  <a:pt x="4483480" y="1991148"/>
                  <a:pt x="4481932" y="1984265"/>
                </a:cubicBezTo>
                <a:cubicBezTo>
                  <a:pt x="4480384" y="1977382"/>
                  <a:pt x="4479608" y="1963328"/>
                  <a:pt x="4479608" y="1942105"/>
                </a:cubicBezTo>
                <a:cubicBezTo>
                  <a:pt x="4479608" y="1920996"/>
                  <a:pt x="4480240" y="1907057"/>
                  <a:pt x="4481502" y="1900289"/>
                </a:cubicBezTo>
                <a:cubicBezTo>
                  <a:pt x="4482764" y="1893520"/>
                  <a:pt x="4486062" y="1888100"/>
                  <a:pt x="4491396" y="1884027"/>
                </a:cubicBezTo>
                <a:cubicBezTo>
                  <a:pt x="4496732" y="1879954"/>
                  <a:pt x="4503528" y="1877918"/>
                  <a:pt x="4511788" y="1877918"/>
                </a:cubicBezTo>
                <a:close/>
                <a:moveTo>
                  <a:pt x="3684550" y="1877918"/>
                </a:moveTo>
                <a:cubicBezTo>
                  <a:pt x="3701184" y="1877918"/>
                  <a:pt x="3709502" y="1887096"/>
                  <a:pt x="3709502" y="1905451"/>
                </a:cubicBezTo>
                <a:cubicBezTo>
                  <a:pt x="3709502" y="1909696"/>
                  <a:pt x="3709044" y="1915891"/>
                  <a:pt x="3708126" y="1924036"/>
                </a:cubicBezTo>
                <a:lnTo>
                  <a:pt x="3658050" y="1924036"/>
                </a:lnTo>
                <a:lnTo>
                  <a:pt x="3658050" y="1902526"/>
                </a:lnTo>
                <a:cubicBezTo>
                  <a:pt x="3658050" y="1894954"/>
                  <a:pt x="3660402" y="1888960"/>
                  <a:pt x="3665106" y="1884543"/>
                </a:cubicBezTo>
                <a:cubicBezTo>
                  <a:pt x="3669808" y="1880127"/>
                  <a:pt x="3676290" y="1877918"/>
                  <a:pt x="3684550" y="1877918"/>
                </a:cubicBezTo>
                <a:close/>
                <a:moveTo>
                  <a:pt x="3417850" y="1877918"/>
                </a:moveTo>
                <a:cubicBezTo>
                  <a:pt x="3434484" y="1877918"/>
                  <a:pt x="3442802" y="1887096"/>
                  <a:pt x="3442802" y="1905451"/>
                </a:cubicBezTo>
                <a:cubicBezTo>
                  <a:pt x="3442802" y="1909696"/>
                  <a:pt x="3442344" y="1915891"/>
                  <a:pt x="3441426" y="1924036"/>
                </a:cubicBezTo>
                <a:lnTo>
                  <a:pt x="3391350" y="1924036"/>
                </a:lnTo>
                <a:lnTo>
                  <a:pt x="3391350" y="1902526"/>
                </a:lnTo>
                <a:cubicBezTo>
                  <a:pt x="3391350" y="1894954"/>
                  <a:pt x="3393702" y="1888960"/>
                  <a:pt x="3398406" y="1884543"/>
                </a:cubicBezTo>
                <a:cubicBezTo>
                  <a:pt x="3403108" y="1880127"/>
                  <a:pt x="3409590" y="1877918"/>
                  <a:pt x="3417850" y="1877918"/>
                </a:cubicBezTo>
                <a:close/>
                <a:moveTo>
                  <a:pt x="2741576" y="1877918"/>
                </a:moveTo>
                <a:cubicBezTo>
                  <a:pt x="2758210" y="1877918"/>
                  <a:pt x="2766528" y="1887096"/>
                  <a:pt x="2766528" y="1905451"/>
                </a:cubicBezTo>
                <a:cubicBezTo>
                  <a:pt x="2766528" y="1909696"/>
                  <a:pt x="2766068" y="1915891"/>
                  <a:pt x="2765152" y="1924036"/>
                </a:cubicBezTo>
                <a:lnTo>
                  <a:pt x="2715076" y="1924036"/>
                </a:lnTo>
                <a:lnTo>
                  <a:pt x="2715076" y="1902526"/>
                </a:lnTo>
                <a:cubicBezTo>
                  <a:pt x="2715076" y="1894954"/>
                  <a:pt x="2717426" y="1888960"/>
                  <a:pt x="2722130" y="1884543"/>
                </a:cubicBezTo>
                <a:cubicBezTo>
                  <a:pt x="2726834" y="1880127"/>
                  <a:pt x="2733316" y="1877918"/>
                  <a:pt x="2741576" y="1877918"/>
                </a:cubicBezTo>
                <a:close/>
                <a:moveTo>
                  <a:pt x="2282938" y="1877918"/>
                </a:moveTo>
                <a:cubicBezTo>
                  <a:pt x="2291658" y="1877918"/>
                  <a:pt x="2298512" y="1879897"/>
                  <a:pt x="2303502" y="1883855"/>
                </a:cubicBezTo>
                <a:cubicBezTo>
                  <a:pt x="2308492" y="1887813"/>
                  <a:pt x="2311704" y="1893176"/>
                  <a:pt x="2313140" y="1899945"/>
                </a:cubicBezTo>
                <a:cubicBezTo>
                  <a:pt x="2314572" y="1906713"/>
                  <a:pt x="2315290" y="1920652"/>
                  <a:pt x="2315290" y="1941761"/>
                </a:cubicBezTo>
                <a:cubicBezTo>
                  <a:pt x="2315290" y="1962755"/>
                  <a:pt x="2314572" y="1976780"/>
                  <a:pt x="2313140" y="1983835"/>
                </a:cubicBezTo>
                <a:cubicBezTo>
                  <a:pt x="2311704" y="1990890"/>
                  <a:pt x="2308320" y="1996397"/>
                  <a:pt x="2302986" y="2000355"/>
                </a:cubicBezTo>
                <a:cubicBezTo>
                  <a:pt x="2297652" y="2004313"/>
                  <a:pt x="2290968" y="2006292"/>
                  <a:pt x="2282938" y="2006292"/>
                </a:cubicBezTo>
                <a:cubicBezTo>
                  <a:pt x="2275022" y="2006292"/>
                  <a:pt x="2268454" y="2004341"/>
                  <a:pt x="2263236" y="2000441"/>
                </a:cubicBezTo>
                <a:cubicBezTo>
                  <a:pt x="2258016" y="1996540"/>
                  <a:pt x="2254630" y="1991148"/>
                  <a:pt x="2253082" y="1984265"/>
                </a:cubicBezTo>
                <a:cubicBezTo>
                  <a:pt x="2251534" y="1977382"/>
                  <a:pt x="2250760" y="1963328"/>
                  <a:pt x="2250760" y="1942105"/>
                </a:cubicBezTo>
                <a:cubicBezTo>
                  <a:pt x="2250760" y="1920996"/>
                  <a:pt x="2251390" y="1907057"/>
                  <a:pt x="2252652" y="1900289"/>
                </a:cubicBezTo>
                <a:cubicBezTo>
                  <a:pt x="2253914" y="1893520"/>
                  <a:pt x="2257212" y="1888100"/>
                  <a:pt x="2262546" y="1884027"/>
                </a:cubicBezTo>
                <a:cubicBezTo>
                  <a:pt x="2267882" y="1879954"/>
                  <a:pt x="2274678" y="1877918"/>
                  <a:pt x="2282938" y="1877918"/>
                </a:cubicBezTo>
                <a:close/>
                <a:moveTo>
                  <a:pt x="1747096" y="1874476"/>
                </a:moveTo>
                <a:lnTo>
                  <a:pt x="1747096" y="1883253"/>
                </a:lnTo>
                <a:lnTo>
                  <a:pt x="1772048" y="1883253"/>
                </a:lnTo>
                <a:lnTo>
                  <a:pt x="1772048" y="1959313"/>
                </a:lnTo>
                <a:cubicBezTo>
                  <a:pt x="1772048" y="1980881"/>
                  <a:pt x="1775920" y="1995020"/>
                  <a:pt x="1783664" y="2001731"/>
                </a:cubicBezTo>
                <a:cubicBezTo>
                  <a:pt x="1791408" y="2008443"/>
                  <a:pt x="1801646" y="2011798"/>
                  <a:pt x="1814380" y="2011798"/>
                </a:cubicBezTo>
                <a:cubicBezTo>
                  <a:pt x="1836522" y="2011798"/>
                  <a:pt x="1852756" y="2001129"/>
                  <a:pt x="1863080" y="1979791"/>
                </a:cubicBezTo>
                <a:lnTo>
                  <a:pt x="1863768" y="1979791"/>
                </a:lnTo>
                <a:lnTo>
                  <a:pt x="1863768" y="2011798"/>
                </a:lnTo>
                <a:cubicBezTo>
                  <a:pt x="1868472" y="2010422"/>
                  <a:pt x="1879772" y="2009733"/>
                  <a:pt x="1897668" y="2009733"/>
                </a:cubicBezTo>
                <a:lnTo>
                  <a:pt x="1920900" y="2009733"/>
                </a:lnTo>
                <a:lnTo>
                  <a:pt x="1920900" y="2000957"/>
                </a:lnTo>
                <a:lnTo>
                  <a:pt x="1897668" y="2000957"/>
                </a:lnTo>
                <a:lnTo>
                  <a:pt x="1897668" y="1874476"/>
                </a:lnTo>
                <a:lnTo>
                  <a:pt x="1836580" y="1874476"/>
                </a:lnTo>
                <a:lnTo>
                  <a:pt x="1836580" y="1883253"/>
                </a:lnTo>
                <a:lnTo>
                  <a:pt x="1864112" y="1883253"/>
                </a:lnTo>
                <a:lnTo>
                  <a:pt x="1864112" y="1935049"/>
                </a:lnTo>
                <a:cubicBezTo>
                  <a:pt x="1864112" y="1957764"/>
                  <a:pt x="1859638" y="1974772"/>
                  <a:pt x="1850690" y="1986072"/>
                </a:cubicBezTo>
                <a:cubicBezTo>
                  <a:pt x="1841742" y="1997372"/>
                  <a:pt x="1831990" y="2003022"/>
                  <a:pt x="1821436" y="2003022"/>
                </a:cubicBezTo>
                <a:cubicBezTo>
                  <a:pt x="1814324" y="2003022"/>
                  <a:pt x="1809906" y="2000298"/>
                  <a:pt x="1808186" y="1994848"/>
                </a:cubicBezTo>
                <a:cubicBezTo>
                  <a:pt x="1806466" y="1989399"/>
                  <a:pt x="1805604" y="1979562"/>
                  <a:pt x="1805604" y="1965336"/>
                </a:cubicBezTo>
                <a:lnTo>
                  <a:pt x="1805604" y="1874476"/>
                </a:lnTo>
                <a:close/>
                <a:moveTo>
                  <a:pt x="746972" y="1874476"/>
                </a:moveTo>
                <a:lnTo>
                  <a:pt x="746972" y="1883253"/>
                </a:lnTo>
                <a:lnTo>
                  <a:pt x="771924" y="1883253"/>
                </a:lnTo>
                <a:lnTo>
                  <a:pt x="771924" y="1959313"/>
                </a:lnTo>
                <a:cubicBezTo>
                  <a:pt x="771924" y="1980881"/>
                  <a:pt x="775796" y="1995020"/>
                  <a:pt x="783540" y="2001731"/>
                </a:cubicBezTo>
                <a:cubicBezTo>
                  <a:pt x="791282" y="2008443"/>
                  <a:pt x="801522" y="2011798"/>
                  <a:pt x="814256" y="2011798"/>
                </a:cubicBezTo>
                <a:cubicBezTo>
                  <a:pt x="836398" y="2011798"/>
                  <a:pt x="852630" y="2001129"/>
                  <a:pt x="862956" y="1979791"/>
                </a:cubicBezTo>
                <a:lnTo>
                  <a:pt x="863644" y="1979791"/>
                </a:lnTo>
                <a:lnTo>
                  <a:pt x="863644" y="2011798"/>
                </a:lnTo>
                <a:cubicBezTo>
                  <a:pt x="868348" y="2010422"/>
                  <a:pt x="879648" y="2009733"/>
                  <a:pt x="897544" y="2009733"/>
                </a:cubicBezTo>
                <a:lnTo>
                  <a:pt x="920776" y="2009733"/>
                </a:lnTo>
                <a:lnTo>
                  <a:pt x="920776" y="2000957"/>
                </a:lnTo>
                <a:lnTo>
                  <a:pt x="897544" y="2000957"/>
                </a:lnTo>
                <a:lnTo>
                  <a:pt x="897544" y="1874476"/>
                </a:lnTo>
                <a:lnTo>
                  <a:pt x="836454" y="1874476"/>
                </a:lnTo>
                <a:lnTo>
                  <a:pt x="836454" y="1883253"/>
                </a:lnTo>
                <a:lnTo>
                  <a:pt x="863988" y="1883253"/>
                </a:lnTo>
                <a:lnTo>
                  <a:pt x="863988" y="1935049"/>
                </a:lnTo>
                <a:cubicBezTo>
                  <a:pt x="863988" y="1957764"/>
                  <a:pt x="859514" y="1974772"/>
                  <a:pt x="850566" y="1986072"/>
                </a:cubicBezTo>
                <a:cubicBezTo>
                  <a:pt x="841618" y="1997372"/>
                  <a:pt x="831866" y="2003022"/>
                  <a:pt x="821312" y="2003022"/>
                </a:cubicBezTo>
                <a:cubicBezTo>
                  <a:pt x="814198" y="2003022"/>
                  <a:pt x="809782" y="2000298"/>
                  <a:pt x="808060" y="1994848"/>
                </a:cubicBezTo>
                <a:cubicBezTo>
                  <a:pt x="806340" y="1989399"/>
                  <a:pt x="805480" y="1979562"/>
                  <a:pt x="805480" y="1965336"/>
                </a:cubicBezTo>
                <a:lnTo>
                  <a:pt x="805480" y="1874476"/>
                </a:lnTo>
                <a:close/>
                <a:moveTo>
                  <a:pt x="3826626" y="1872239"/>
                </a:moveTo>
                <a:cubicBezTo>
                  <a:pt x="3819054" y="1873731"/>
                  <a:pt x="3808040" y="1874476"/>
                  <a:pt x="3793586" y="1874476"/>
                </a:cubicBezTo>
                <a:lnTo>
                  <a:pt x="3765364" y="1874476"/>
                </a:lnTo>
                <a:lnTo>
                  <a:pt x="3765364" y="1883253"/>
                </a:lnTo>
                <a:lnTo>
                  <a:pt x="3793242" y="1883253"/>
                </a:lnTo>
                <a:lnTo>
                  <a:pt x="3793242" y="2000957"/>
                </a:lnTo>
                <a:lnTo>
                  <a:pt x="3765364" y="2000957"/>
                </a:lnTo>
                <a:lnTo>
                  <a:pt x="3765364" y="2009733"/>
                </a:lnTo>
                <a:lnTo>
                  <a:pt x="3855192" y="2009733"/>
                </a:lnTo>
                <a:lnTo>
                  <a:pt x="3855192" y="2000957"/>
                </a:lnTo>
                <a:lnTo>
                  <a:pt x="3826626" y="2000957"/>
                </a:lnTo>
                <a:lnTo>
                  <a:pt x="3826626" y="1948128"/>
                </a:lnTo>
                <a:cubicBezTo>
                  <a:pt x="3826626" y="1927134"/>
                  <a:pt x="3829552" y="1911532"/>
                  <a:pt x="3835402" y="1901321"/>
                </a:cubicBezTo>
                <a:cubicBezTo>
                  <a:pt x="3841252" y="1891111"/>
                  <a:pt x="3846072" y="1886006"/>
                  <a:pt x="3849856" y="1886006"/>
                </a:cubicBezTo>
                <a:cubicBezTo>
                  <a:pt x="3852266" y="1886006"/>
                  <a:pt x="3853470" y="1887325"/>
                  <a:pt x="3853470" y="1889964"/>
                </a:cubicBezTo>
                <a:lnTo>
                  <a:pt x="3852782" y="1897364"/>
                </a:lnTo>
                <a:cubicBezTo>
                  <a:pt x="3852782" y="1907229"/>
                  <a:pt x="3857716" y="1912163"/>
                  <a:pt x="3867582" y="1912163"/>
                </a:cubicBezTo>
                <a:cubicBezTo>
                  <a:pt x="3872972" y="1912163"/>
                  <a:pt x="3877362" y="1910470"/>
                  <a:pt x="3880746" y="1907086"/>
                </a:cubicBezTo>
                <a:cubicBezTo>
                  <a:pt x="3884130" y="1903702"/>
                  <a:pt x="3885822" y="1899256"/>
                  <a:pt x="3885822" y="1893750"/>
                </a:cubicBezTo>
                <a:cubicBezTo>
                  <a:pt x="3885822" y="1887784"/>
                  <a:pt x="3883728" y="1882708"/>
                  <a:pt x="3879540" y="1878520"/>
                </a:cubicBezTo>
                <a:cubicBezTo>
                  <a:pt x="3875354" y="1874333"/>
                  <a:pt x="3869818" y="1872239"/>
                  <a:pt x="3862936" y="1872239"/>
                </a:cubicBezTo>
                <a:cubicBezTo>
                  <a:pt x="3847218" y="1872239"/>
                  <a:pt x="3835344" y="1883081"/>
                  <a:pt x="3827314" y="1904763"/>
                </a:cubicBezTo>
                <a:lnTo>
                  <a:pt x="3826626" y="1904763"/>
                </a:lnTo>
                <a:close/>
                <a:moveTo>
                  <a:pt x="3274176" y="1872239"/>
                </a:moveTo>
                <a:cubicBezTo>
                  <a:pt x="3266604" y="1873731"/>
                  <a:pt x="3255590" y="1874476"/>
                  <a:pt x="3241136" y="1874476"/>
                </a:cubicBezTo>
                <a:lnTo>
                  <a:pt x="3212914" y="1874476"/>
                </a:lnTo>
                <a:lnTo>
                  <a:pt x="3212914" y="1883253"/>
                </a:lnTo>
                <a:lnTo>
                  <a:pt x="3240792" y="1883253"/>
                </a:lnTo>
                <a:lnTo>
                  <a:pt x="3240792" y="2000957"/>
                </a:lnTo>
                <a:lnTo>
                  <a:pt x="3212914" y="2000957"/>
                </a:lnTo>
                <a:lnTo>
                  <a:pt x="3212914" y="2009733"/>
                </a:lnTo>
                <a:lnTo>
                  <a:pt x="3302742" y="2009733"/>
                </a:lnTo>
                <a:lnTo>
                  <a:pt x="3302742" y="2000957"/>
                </a:lnTo>
                <a:lnTo>
                  <a:pt x="3274176" y="2000957"/>
                </a:lnTo>
                <a:lnTo>
                  <a:pt x="3274176" y="1948128"/>
                </a:lnTo>
                <a:cubicBezTo>
                  <a:pt x="3274176" y="1927134"/>
                  <a:pt x="3277100" y="1911532"/>
                  <a:pt x="3282952" y="1901321"/>
                </a:cubicBezTo>
                <a:cubicBezTo>
                  <a:pt x="3288802" y="1891111"/>
                  <a:pt x="3293620" y="1886006"/>
                  <a:pt x="3297406" y="1886006"/>
                </a:cubicBezTo>
                <a:cubicBezTo>
                  <a:pt x="3299816" y="1886006"/>
                  <a:pt x="3301020" y="1887325"/>
                  <a:pt x="3301020" y="1889964"/>
                </a:cubicBezTo>
                <a:lnTo>
                  <a:pt x="3300332" y="1897364"/>
                </a:lnTo>
                <a:cubicBezTo>
                  <a:pt x="3300332" y="1907229"/>
                  <a:pt x="3305266" y="1912163"/>
                  <a:pt x="3315132" y="1912163"/>
                </a:cubicBezTo>
                <a:cubicBezTo>
                  <a:pt x="3320524" y="1912163"/>
                  <a:pt x="3324912" y="1910470"/>
                  <a:pt x="3328296" y="1907086"/>
                </a:cubicBezTo>
                <a:cubicBezTo>
                  <a:pt x="3331680" y="1903702"/>
                  <a:pt x="3333372" y="1899256"/>
                  <a:pt x="3333372" y="1893750"/>
                </a:cubicBezTo>
                <a:cubicBezTo>
                  <a:pt x="3333372" y="1887784"/>
                  <a:pt x="3331278" y="1882708"/>
                  <a:pt x="3327092" y="1878520"/>
                </a:cubicBezTo>
                <a:cubicBezTo>
                  <a:pt x="3322904" y="1874333"/>
                  <a:pt x="3317368" y="1872239"/>
                  <a:pt x="3310484" y="1872239"/>
                </a:cubicBezTo>
                <a:cubicBezTo>
                  <a:pt x="3294768" y="1872239"/>
                  <a:pt x="3282894" y="1883081"/>
                  <a:pt x="3274864" y="1904763"/>
                </a:cubicBezTo>
                <a:lnTo>
                  <a:pt x="3274176" y="1904763"/>
                </a:lnTo>
                <a:close/>
                <a:moveTo>
                  <a:pt x="2883650" y="1872239"/>
                </a:moveTo>
                <a:cubicBezTo>
                  <a:pt x="2876080" y="1873731"/>
                  <a:pt x="2865066" y="1874476"/>
                  <a:pt x="2850610" y="1874476"/>
                </a:cubicBezTo>
                <a:lnTo>
                  <a:pt x="2822390" y="1874476"/>
                </a:lnTo>
                <a:lnTo>
                  <a:pt x="2822390" y="1883253"/>
                </a:lnTo>
                <a:lnTo>
                  <a:pt x="2850266" y="1883253"/>
                </a:lnTo>
                <a:lnTo>
                  <a:pt x="2850266" y="2000957"/>
                </a:lnTo>
                <a:lnTo>
                  <a:pt x="2822390" y="2000957"/>
                </a:lnTo>
                <a:lnTo>
                  <a:pt x="2822390" y="2009733"/>
                </a:lnTo>
                <a:lnTo>
                  <a:pt x="2912216" y="2009733"/>
                </a:lnTo>
                <a:lnTo>
                  <a:pt x="2912216" y="2000957"/>
                </a:lnTo>
                <a:lnTo>
                  <a:pt x="2883650" y="2000957"/>
                </a:lnTo>
                <a:lnTo>
                  <a:pt x="2883650" y="1948128"/>
                </a:lnTo>
                <a:cubicBezTo>
                  <a:pt x="2883650" y="1927134"/>
                  <a:pt x="2886576" y="1911532"/>
                  <a:pt x="2892426" y="1901321"/>
                </a:cubicBezTo>
                <a:cubicBezTo>
                  <a:pt x="2898278" y="1891111"/>
                  <a:pt x="2903096" y="1886006"/>
                  <a:pt x="2906882" y="1886006"/>
                </a:cubicBezTo>
                <a:cubicBezTo>
                  <a:pt x="2909292" y="1886006"/>
                  <a:pt x="2910496" y="1887325"/>
                  <a:pt x="2910496" y="1889964"/>
                </a:cubicBezTo>
                <a:lnTo>
                  <a:pt x="2909808" y="1897364"/>
                </a:lnTo>
                <a:cubicBezTo>
                  <a:pt x="2909808" y="1907229"/>
                  <a:pt x="2914740" y="1912163"/>
                  <a:pt x="2924606" y="1912163"/>
                </a:cubicBezTo>
                <a:cubicBezTo>
                  <a:pt x="2929998" y="1912163"/>
                  <a:pt x="2934386" y="1910470"/>
                  <a:pt x="2937770" y="1907086"/>
                </a:cubicBezTo>
                <a:cubicBezTo>
                  <a:pt x="2941154" y="1903702"/>
                  <a:pt x="2942848" y="1899256"/>
                  <a:pt x="2942848" y="1893750"/>
                </a:cubicBezTo>
                <a:cubicBezTo>
                  <a:pt x="2942848" y="1887784"/>
                  <a:pt x="2940754" y="1882708"/>
                  <a:pt x="2936566" y="1878520"/>
                </a:cubicBezTo>
                <a:cubicBezTo>
                  <a:pt x="2932378" y="1874333"/>
                  <a:pt x="2926844" y="1872239"/>
                  <a:pt x="2919960" y="1872239"/>
                </a:cubicBezTo>
                <a:cubicBezTo>
                  <a:pt x="2904244" y="1872239"/>
                  <a:pt x="2892370" y="1883081"/>
                  <a:pt x="2884340" y="1904763"/>
                </a:cubicBezTo>
                <a:lnTo>
                  <a:pt x="2883650" y="1904763"/>
                </a:lnTo>
                <a:close/>
                <a:moveTo>
                  <a:pt x="2448082" y="1872239"/>
                </a:moveTo>
                <a:cubicBezTo>
                  <a:pt x="2437528" y="1873731"/>
                  <a:pt x="2423302" y="1874476"/>
                  <a:pt x="2405406" y="1874476"/>
                </a:cubicBezTo>
                <a:lnTo>
                  <a:pt x="2390262" y="1874476"/>
                </a:lnTo>
                <a:lnTo>
                  <a:pt x="2390262" y="1883253"/>
                </a:lnTo>
                <a:lnTo>
                  <a:pt x="2414526" y="1883253"/>
                </a:lnTo>
                <a:lnTo>
                  <a:pt x="2414526" y="2000957"/>
                </a:lnTo>
                <a:lnTo>
                  <a:pt x="2390262" y="2000957"/>
                </a:lnTo>
                <a:lnTo>
                  <a:pt x="2390262" y="2009733"/>
                </a:lnTo>
                <a:lnTo>
                  <a:pt x="2470280" y="2009733"/>
                </a:lnTo>
                <a:lnTo>
                  <a:pt x="2470280" y="2000957"/>
                </a:lnTo>
                <a:lnTo>
                  <a:pt x="2448082" y="2000957"/>
                </a:lnTo>
                <a:lnTo>
                  <a:pt x="2448082" y="1957592"/>
                </a:lnTo>
                <a:cubicBezTo>
                  <a:pt x="2448082" y="1939810"/>
                  <a:pt x="2448972" y="1926847"/>
                  <a:pt x="2450750" y="1918702"/>
                </a:cubicBezTo>
                <a:cubicBezTo>
                  <a:pt x="2452528" y="1910556"/>
                  <a:pt x="2457058" y="1902182"/>
                  <a:pt x="2464344" y="1893578"/>
                </a:cubicBezTo>
                <a:cubicBezTo>
                  <a:pt x="2471628" y="1884973"/>
                  <a:pt x="2480146" y="1880671"/>
                  <a:pt x="2489898" y="1880671"/>
                </a:cubicBezTo>
                <a:cubicBezTo>
                  <a:pt x="2497010" y="1880671"/>
                  <a:pt x="2501514" y="1883138"/>
                  <a:pt x="2503406" y="1888071"/>
                </a:cubicBezTo>
                <a:cubicBezTo>
                  <a:pt x="2505300" y="1893004"/>
                  <a:pt x="2506246" y="1908434"/>
                  <a:pt x="2506246" y="1934361"/>
                </a:cubicBezTo>
                <a:lnTo>
                  <a:pt x="2506246" y="2000957"/>
                </a:lnTo>
                <a:lnTo>
                  <a:pt x="2483876" y="2000957"/>
                </a:lnTo>
                <a:lnTo>
                  <a:pt x="2483876" y="2009733"/>
                </a:lnTo>
                <a:lnTo>
                  <a:pt x="2561828" y="2009733"/>
                </a:lnTo>
                <a:lnTo>
                  <a:pt x="2561828" y="2000957"/>
                </a:lnTo>
                <a:lnTo>
                  <a:pt x="2539630" y="2000957"/>
                </a:lnTo>
                <a:lnTo>
                  <a:pt x="2539630" y="1956216"/>
                </a:lnTo>
                <a:cubicBezTo>
                  <a:pt x="2539630" y="1926847"/>
                  <a:pt x="2544534" y="1906914"/>
                  <a:pt x="2554342" y="1896417"/>
                </a:cubicBezTo>
                <a:cubicBezTo>
                  <a:pt x="2564152" y="1885920"/>
                  <a:pt x="2573702" y="1880671"/>
                  <a:pt x="2582994" y="1880671"/>
                </a:cubicBezTo>
                <a:cubicBezTo>
                  <a:pt x="2589764" y="1880671"/>
                  <a:pt x="2593922" y="1883195"/>
                  <a:pt x="2595470" y="1888243"/>
                </a:cubicBezTo>
                <a:cubicBezTo>
                  <a:pt x="2597020" y="1893291"/>
                  <a:pt x="2597794" y="1902526"/>
                  <a:pt x="2597794" y="1915948"/>
                </a:cubicBezTo>
                <a:lnTo>
                  <a:pt x="2597794" y="2000957"/>
                </a:lnTo>
                <a:lnTo>
                  <a:pt x="2575250" y="2000957"/>
                </a:lnTo>
                <a:lnTo>
                  <a:pt x="2575250" y="2009733"/>
                </a:lnTo>
                <a:lnTo>
                  <a:pt x="2655270" y="2009733"/>
                </a:lnTo>
                <a:lnTo>
                  <a:pt x="2655270" y="2000957"/>
                </a:lnTo>
                <a:lnTo>
                  <a:pt x="2631350" y="2000957"/>
                </a:lnTo>
                <a:lnTo>
                  <a:pt x="2631350" y="1931436"/>
                </a:lnTo>
                <a:cubicBezTo>
                  <a:pt x="2631350" y="1915833"/>
                  <a:pt x="2630518" y="1904648"/>
                  <a:pt x="2628854" y="1897880"/>
                </a:cubicBezTo>
                <a:cubicBezTo>
                  <a:pt x="2627192" y="1891111"/>
                  <a:pt x="2622832" y="1885146"/>
                  <a:pt x="2615776" y="1879983"/>
                </a:cubicBezTo>
                <a:cubicBezTo>
                  <a:pt x="2608720" y="1874820"/>
                  <a:pt x="2600030" y="1872239"/>
                  <a:pt x="2589706" y="1872239"/>
                </a:cubicBezTo>
                <a:cubicBezTo>
                  <a:pt x="2566532" y="1872239"/>
                  <a:pt x="2549954" y="1883998"/>
                  <a:pt x="2539974" y="1907516"/>
                </a:cubicBezTo>
                <a:lnTo>
                  <a:pt x="2539286" y="1907516"/>
                </a:lnTo>
                <a:cubicBezTo>
                  <a:pt x="2536648" y="1883998"/>
                  <a:pt x="2522652" y="1872239"/>
                  <a:pt x="2497298" y="1872239"/>
                </a:cubicBezTo>
                <a:cubicBezTo>
                  <a:pt x="2474008" y="1872239"/>
                  <a:pt x="2457834" y="1883310"/>
                  <a:pt x="2448770" y="1905451"/>
                </a:cubicBezTo>
                <a:lnTo>
                  <a:pt x="2448082" y="1905451"/>
                </a:lnTo>
                <a:close/>
                <a:moveTo>
                  <a:pt x="997700" y="1872239"/>
                </a:moveTo>
                <a:cubicBezTo>
                  <a:pt x="990128" y="1873731"/>
                  <a:pt x="979116" y="1874476"/>
                  <a:pt x="964660" y="1874476"/>
                </a:cubicBezTo>
                <a:lnTo>
                  <a:pt x="936440" y="1874476"/>
                </a:lnTo>
                <a:lnTo>
                  <a:pt x="936440" y="1883253"/>
                </a:lnTo>
                <a:lnTo>
                  <a:pt x="964316" y="1883253"/>
                </a:lnTo>
                <a:lnTo>
                  <a:pt x="964316" y="2000957"/>
                </a:lnTo>
                <a:lnTo>
                  <a:pt x="936440" y="2000957"/>
                </a:lnTo>
                <a:lnTo>
                  <a:pt x="936440" y="2009733"/>
                </a:lnTo>
                <a:lnTo>
                  <a:pt x="1026266" y="2009733"/>
                </a:lnTo>
                <a:lnTo>
                  <a:pt x="1026266" y="2000957"/>
                </a:lnTo>
                <a:lnTo>
                  <a:pt x="997700" y="2000957"/>
                </a:lnTo>
                <a:lnTo>
                  <a:pt x="997700" y="1948128"/>
                </a:lnTo>
                <a:cubicBezTo>
                  <a:pt x="997700" y="1927134"/>
                  <a:pt x="1000626" y="1911532"/>
                  <a:pt x="1006476" y="1901321"/>
                </a:cubicBezTo>
                <a:cubicBezTo>
                  <a:pt x="1012328" y="1891111"/>
                  <a:pt x="1017146" y="1886006"/>
                  <a:pt x="1020932" y="1886006"/>
                </a:cubicBezTo>
                <a:cubicBezTo>
                  <a:pt x="1023340" y="1886006"/>
                  <a:pt x="1024546" y="1887325"/>
                  <a:pt x="1024546" y="1889964"/>
                </a:cubicBezTo>
                <a:lnTo>
                  <a:pt x="1023858" y="1897364"/>
                </a:lnTo>
                <a:cubicBezTo>
                  <a:pt x="1023858" y="1907229"/>
                  <a:pt x="1028790" y="1912163"/>
                  <a:pt x="1038656" y="1912163"/>
                </a:cubicBezTo>
                <a:cubicBezTo>
                  <a:pt x="1044048" y="1912163"/>
                  <a:pt x="1048436" y="1910470"/>
                  <a:pt x="1051820" y="1907086"/>
                </a:cubicBezTo>
                <a:cubicBezTo>
                  <a:pt x="1055204" y="1903702"/>
                  <a:pt x="1056896" y="1899256"/>
                  <a:pt x="1056896" y="1893750"/>
                </a:cubicBezTo>
                <a:cubicBezTo>
                  <a:pt x="1056896" y="1887784"/>
                  <a:pt x="1054804" y="1882708"/>
                  <a:pt x="1050616" y="1878520"/>
                </a:cubicBezTo>
                <a:cubicBezTo>
                  <a:pt x="1046428" y="1874333"/>
                  <a:pt x="1040894" y="1872239"/>
                  <a:pt x="1034010" y="1872239"/>
                </a:cubicBezTo>
                <a:cubicBezTo>
                  <a:pt x="1018294" y="1872239"/>
                  <a:pt x="1006420" y="1883081"/>
                  <a:pt x="998388" y="1904763"/>
                </a:cubicBezTo>
                <a:lnTo>
                  <a:pt x="997700" y="1904763"/>
                </a:lnTo>
                <a:close/>
                <a:moveTo>
                  <a:pt x="2743296" y="1870174"/>
                </a:moveTo>
                <a:cubicBezTo>
                  <a:pt x="2725630" y="1870174"/>
                  <a:pt x="2710114" y="1877058"/>
                  <a:pt x="2696748" y="1890824"/>
                </a:cubicBezTo>
                <a:cubicBezTo>
                  <a:pt x="2683384" y="1904591"/>
                  <a:pt x="2676700" y="1921570"/>
                  <a:pt x="2676700" y="1941761"/>
                </a:cubicBezTo>
                <a:cubicBezTo>
                  <a:pt x="2676700" y="1962525"/>
                  <a:pt x="2683526" y="1979762"/>
                  <a:pt x="2697178" y="1993472"/>
                </a:cubicBezTo>
                <a:cubicBezTo>
                  <a:pt x="2710830" y="2007181"/>
                  <a:pt x="2726892" y="2014035"/>
                  <a:pt x="2745362" y="2014035"/>
                </a:cubicBezTo>
                <a:cubicBezTo>
                  <a:pt x="2758324" y="2014035"/>
                  <a:pt x="2770084" y="2009963"/>
                  <a:pt x="2780638" y="2001817"/>
                </a:cubicBezTo>
                <a:cubicBezTo>
                  <a:pt x="2791192" y="1993672"/>
                  <a:pt x="2798362" y="1981053"/>
                  <a:pt x="2802148" y="1963959"/>
                </a:cubicBezTo>
                <a:lnTo>
                  <a:pt x="2794748" y="1963959"/>
                </a:lnTo>
                <a:cubicBezTo>
                  <a:pt x="2786144" y="1992181"/>
                  <a:pt x="2769682" y="2006292"/>
                  <a:pt x="2745362" y="2006292"/>
                </a:cubicBezTo>
                <a:cubicBezTo>
                  <a:pt x="2733544" y="2006292"/>
                  <a:pt x="2725342" y="2002362"/>
                  <a:pt x="2720754" y="1994504"/>
                </a:cubicBezTo>
                <a:cubicBezTo>
                  <a:pt x="2716164" y="1986646"/>
                  <a:pt x="2714272" y="1965738"/>
                  <a:pt x="2715076" y="1931780"/>
                </a:cubicBezTo>
                <a:lnTo>
                  <a:pt x="2802148" y="1931780"/>
                </a:lnTo>
                <a:cubicBezTo>
                  <a:pt x="2801346" y="1912507"/>
                  <a:pt x="2795180" y="1897421"/>
                  <a:pt x="2783650" y="1886522"/>
                </a:cubicBezTo>
                <a:cubicBezTo>
                  <a:pt x="2772120" y="1875624"/>
                  <a:pt x="2758668" y="1870174"/>
                  <a:pt x="2743296" y="1870174"/>
                </a:cubicBezTo>
                <a:close/>
                <a:moveTo>
                  <a:pt x="2283282" y="1870174"/>
                </a:moveTo>
                <a:cubicBezTo>
                  <a:pt x="2263092" y="1870174"/>
                  <a:pt x="2246170" y="1877144"/>
                  <a:pt x="2232518" y="1891082"/>
                </a:cubicBezTo>
                <a:cubicBezTo>
                  <a:pt x="2218866" y="1905021"/>
                  <a:pt x="2212040" y="1921914"/>
                  <a:pt x="2212040" y="1941761"/>
                </a:cubicBezTo>
                <a:cubicBezTo>
                  <a:pt x="2212040" y="1962067"/>
                  <a:pt x="2218980" y="1979189"/>
                  <a:pt x="2232862" y="1993127"/>
                </a:cubicBezTo>
                <a:cubicBezTo>
                  <a:pt x="2246744" y="2007066"/>
                  <a:pt x="2263206" y="2014035"/>
                  <a:pt x="2282250" y="2014035"/>
                </a:cubicBezTo>
                <a:cubicBezTo>
                  <a:pt x="2301638" y="2014035"/>
                  <a:pt x="2318444" y="2006894"/>
                  <a:pt x="2332670" y="1992611"/>
                </a:cubicBezTo>
                <a:cubicBezTo>
                  <a:pt x="2346896" y="1978328"/>
                  <a:pt x="2354008" y="1960919"/>
                  <a:pt x="2354008" y="1940384"/>
                </a:cubicBezTo>
                <a:cubicBezTo>
                  <a:pt x="2354008" y="1920308"/>
                  <a:pt x="2347154" y="1903587"/>
                  <a:pt x="2333444" y="1890222"/>
                </a:cubicBezTo>
                <a:cubicBezTo>
                  <a:pt x="2319736" y="1876857"/>
                  <a:pt x="2303014" y="1870174"/>
                  <a:pt x="2283282" y="1870174"/>
                </a:cubicBezTo>
                <a:close/>
                <a:moveTo>
                  <a:pt x="1991802" y="1870174"/>
                </a:moveTo>
                <a:cubicBezTo>
                  <a:pt x="1979298" y="1870174"/>
                  <a:pt x="1968714" y="1874161"/>
                  <a:pt x="1960054" y="1882134"/>
                </a:cubicBezTo>
                <a:cubicBezTo>
                  <a:pt x="1951392" y="1890107"/>
                  <a:pt x="1947062" y="1900002"/>
                  <a:pt x="1947062" y="1911818"/>
                </a:cubicBezTo>
                <a:cubicBezTo>
                  <a:pt x="1947062" y="1935795"/>
                  <a:pt x="1963180" y="1950135"/>
                  <a:pt x="1995416" y="1954839"/>
                </a:cubicBezTo>
                <a:cubicBezTo>
                  <a:pt x="2014346" y="1957592"/>
                  <a:pt x="2025962" y="1960575"/>
                  <a:pt x="2030264" y="1963787"/>
                </a:cubicBezTo>
                <a:cubicBezTo>
                  <a:pt x="2034566" y="1966999"/>
                  <a:pt x="2036716" y="1971761"/>
                  <a:pt x="2036716" y="1978070"/>
                </a:cubicBezTo>
                <a:cubicBezTo>
                  <a:pt x="2036716" y="1985642"/>
                  <a:pt x="2033102" y="1992238"/>
                  <a:pt x="2025876" y="1997859"/>
                </a:cubicBezTo>
                <a:cubicBezTo>
                  <a:pt x="2018648" y="2003481"/>
                  <a:pt x="2010616" y="2006292"/>
                  <a:pt x="2001784" y="2006292"/>
                </a:cubicBezTo>
                <a:cubicBezTo>
                  <a:pt x="1978496" y="2006292"/>
                  <a:pt x="1961918" y="1990059"/>
                  <a:pt x="1952052" y="1957592"/>
                </a:cubicBezTo>
                <a:lnTo>
                  <a:pt x="1946028" y="1957592"/>
                </a:lnTo>
                <a:lnTo>
                  <a:pt x="1946028" y="2008356"/>
                </a:lnTo>
                <a:lnTo>
                  <a:pt x="1952052" y="2008356"/>
                </a:lnTo>
                <a:lnTo>
                  <a:pt x="1964098" y="1998032"/>
                </a:lnTo>
                <a:cubicBezTo>
                  <a:pt x="1976258" y="2008701"/>
                  <a:pt x="1988820" y="2014035"/>
                  <a:pt x="2001784" y="2014035"/>
                </a:cubicBezTo>
                <a:cubicBezTo>
                  <a:pt x="2014976" y="2014035"/>
                  <a:pt x="2026018" y="2009561"/>
                  <a:pt x="2034910" y="2000613"/>
                </a:cubicBezTo>
                <a:cubicBezTo>
                  <a:pt x="2043800" y="1991665"/>
                  <a:pt x="2048246" y="1980479"/>
                  <a:pt x="2048246" y="1967057"/>
                </a:cubicBezTo>
                <a:cubicBezTo>
                  <a:pt x="2048246" y="1940097"/>
                  <a:pt x="2031096" y="1924495"/>
                  <a:pt x="1996794" y="1920250"/>
                </a:cubicBezTo>
                <a:cubicBezTo>
                  <a:pt x="1981190" y="1918185"/>
                  <a:pt x="1971296" y="1915690"/>
                  <a:pt x="1967108" y="1912765"/>
                </a:cubicBezTo>
                <a:cubicBezTo>
                  <a:pt x="1962922" y="1909839"/>
                  <a:pt x="1960828" y="1905853"/>
                  <a:pt x="1960828" y="1900805"/>
                </a:cubicBezTo>
                <a:cubicBezTo>
                  <a:pt x="1960828" y="1894840"/>
                  <a:pt x="1963782" y="1889534"/>
                  <a:pt x="1969690" y="1884888"/>
                </a:cubicBezTo>
                <a:cubicBezTo>
                  <a:pt x="1975598" y="1880241"/>
                  <a:pt x="1982970" y="1877918"/>
                  <a:pt x="1991802" y="1877918"/>
                </a:cubicBezTo>
                <a:cubicBezTo>
                  <a:pt x="2012224" y="1877918"/>
                  <a:pt x="2025072" y="1889103"/>
                  <a:pt x="2030350" y="1911474"/>
                </a:cubicBezTo>
                <a:lnTo>
                  <a:pt x="2037404" y="1911474"/>
                </a:lnTo>
                <a:lnTo>
                  <a:pt x="2037404" y="1872928"/>
                </a:lnTo>
                <a:lnTo>
                  <a:pt x="2032070" y="1872928"/>
                </a:lnTo>
                <a:cubicBezTo>
                  <a:pt x="2029660" y="1877402"/>
                  <a:pt x="2027308" y="1880843"/>
                  <a:pt x="2025014" y="1883253"/>
                </a:cubicBezTo>
                <a:cubicBezTo>
                  <a:pt x="2016066" y="1874533"/>
                  <a:pt x="2004996" y="1870174"/>
                  <a:pt x="1991802" y="1870174"/>
                </a:cubicBezTo>
                <a:close/>
                <a:moveTo>
                  <a:pt x="1191684" y="1870174"/>
                </a:moveTo>
                <a:cubicBezTo>
                  <a:pt x="1170116" y="1870174"/>
                  <a:pt x="1153424" y="1881934"/>
                  <a:pt x="1141608" y="1905451"/>
                </a:cubicBezTo>
                <a:lnTo>
                  <a:pt x="1140920" y="1905451"/>
                </a:lnTo>
                <a:lnTo>
                  <a:pt x="1140920" y="1871895"/>
                </a:lnTo>
                <a:cubicBezTo>
                  <a:pt x="1128300" y="1873616"/>
                  <a:pt x="1114246" y="1874476"/>
                  <a:pt x="1098760" y="1874476"/>
                </a:cubicBezTo>
                <a:lnTo>
                  <a:pt x="1083100" y="1874476"/>
                </a:lnTo>
                <a:lnTo>
                  <a:pt x="1083100" y="1883253"/>
                </a:lnTo>
                <a:lnTo>
                  <a:pt x="1107536" y="1883253"/>
                </a:lnTo>
                <a:lnTo>
                  <a:pt x="1107536" y="2000957"/>
                </a:lnTo>
                <a:lnTo>
                  <a:pt x="1083100" y="2000957"/>
                </a:lnTo>
                <a:lnTo>
                  <a:pt x="1083100" y="2009733"/>
                </a:lnTo>
                <a:lnTo>
                  <a:pt x="1163462" y="2009733"/>
                </a:lnTo>
                <a:lnTo>
                  <a:pt x="1163462" y="2000957"/>
                </a:lnTo>
                <a:lnTo>
                  <a:pt x="1140920" y="2000957"/>
                </a:lnTo>
                <a:lnTo>
                  <a:pt x="1140920" y="1943137"/>
                </a:lnTo>
                <a:cubicBezTo>
                  <a:pt x="1140920" y="1923864"/>
                  <a:pt x="1145366" y="1908520"/>
                  <a:pt x="1154256" y="1897105"/>
                </a:cubicBezTo>
                <a:cubicBezTo>
                  <a:pt x="1163148" y="1885691"/>
                  <a:pt x="1173156" y="1879983"/>
                  <a:pt x="1184284" y="1879983"/>
                </a:cubicBezTo>
                <a:cubicBezTo>
                  <a:pt x="1191282" y="1879983"/>
                  <a:pt x="1195614" y="1882507"/>
                  <a:pt x="1197276" y="1887555"/>
                </a:cubicBezTo>
                <a:cubicBezTo>
                  <a:pt x="1198940" y="1892602"/>
                  <a:pt x="1199772" y="1901723"/>
                  <a:pt x="1199772" y="1914916"/>
                </a:cubicBezTo>
                <a:lnTo>
                  <a:pt x="1199772" y="2000957"/>
                </a:lnTo>
                <a:lnTo>
                  <a:pt x="1176884" y="2000957"/>
                </a:lnTo>
                <a:lnTo>
                  <a:pt x="1176884" y="2009733"/>
                </a:lnTo>
                <a:lnTo>
                  <a:pt x="1260172" y="2009733"/>
                </a:lnTo>
                <a:lnTo>
                  <a:pt x="1260172" y="2000957"/>
                </a:lnTo>
                <a:lnTo>
                  <a:pt x="1233328" y="2000957"/>
                </a:lnTo>
                <a:lnTo>
                  <a:pt x="1233328" y="1928682"/>
                </a:lnTo>
                <a:cubicBezTo>
                  <a:pt x="1233328" y="1913998"/>
                  <a:pt x="1232152" y="1903157"/>
                  <a:pt x="1229800" y="1896159"/>
                </a:cubicBezTo>
                <a:cubicBezTo>
                  <a:pt x="1227448" y="1889161"/>
                  <a:pt x="1223032" y="1883081"/>
                  <a:pt x="1216550" y="1877918"/>
                </a:cubicBezTo>
                <a:cubicBezTo>
                  <a:pt x="1210068" y="1872756"/>
                  <a:pt x="1201780" y="1870174"/>
                  <a:pt x="1191684" y="1870174"/>
                </a:cubicBezTo>
                <a:close/>
                <a:moveTo>
                  <a:pt x="5267420" y="1870174"/>
                </a:moveTo>
                <a:cubicBezTo>
                  <a:pt x="5249754" y="1870174"/>
                  <a:pt x="5234238" y="1877058"/>
                  <a:pt x="5220872" y="1890824"/>
                </a:cubicBezTo>
                <a:cubicBezTo>
                  <a:pt x="5207508" y="1904591"/>
                  <a:pt x="5200824" y="1921570"/>
                  <a:pt x="5200824" y="1941761"/>
                </a:cubicBezTo>
                <a:cubicBezTo>
                  <a:pt x="5200824" y="1962525"/>
                  <a:pt x="5207652" y="1979762"/>
                  <a:pt x="5221304" y="1993472"/>
                </a:cubicBezTo>
                <a:cubicBezTo>
                  <a:pt x="5234956" y="2007181"/>
                  <a:pt x="5251016" y="2014035"/>
                  <a:pt x="5269486" y="2014035"/>
                </a:cubicBezTo>
                <a:cubicBezTo>
                  <a:pt x="5282450" y="2014035"/>
                  <a:pt x="5294208" y="2009963"/>
                  <a:pt x="5304764" y="2001817"/>
                </a:cubicBezTo>
                <a:cubicBezTo>
                  <a:pt x="5315318" y="1993672"/>
                  <a:pt x="5322488" y="1981053"/>
                  <a:pt x="5326274" y="1963959"/>
                </a:cubicBezTo>
                <a:lnTo>
                  <a:pt x="5318874" y="1963959"/>
                </a:lnTo>
                <a:cubicBezTo>
                  <a:pt x="5310270" y="1992181"/>
                  <a:pt x="5293808" y="2006292"/>
                  <a:pt x="5269486" y="2006292"/>
                </a:cubicBezTo>
                <a:cubicBezTo>
                  <a:pt x="5257670" y="2006292"/>
                  <a:pt x="5249468" y="2002362"/>
                  <a:pt x="5244878" y="1994504"/>
                </a:cubicBezTo>
                <a:cubicBezTo>
                  <a:pt x="5240290" y="1986646"/>
                  <a:pt x="5238396" y="1965738"/>
                  <a:pt x="5239200" y="1931780"/>
                </a:cubicBezTo>
                <a:lnTo>
                  <a:pt x="5326274" y="1931780"/>
                </a:lnTo>
                <a:cubicBezTo>
                  <a:pt x="5325470" y="1912507"/>
                  <a:pt x="5319304" y="1897421"/>
                  <a:pt x="5307774" y="1886522"/>
                </a:cubicBezTo>
                <a:cubicBezTo>
                  <a:pt x="5296244" y="1875624"/>
                  <a:pt x="5282794" y="1870174"/>
                  <a:pt x="5267420" y="1870174"/>
                </a:cubicBezTo>
                <a:close/>
                <a:moveTo>
                  <a:pt x="4512132" y="1870174"/>
                </a:moveTo>
                <a:cubicBezTo>
                  <a:pt x="4491942" y="1870174"/>
                  <a:pt x="4475020" y="1877144"/>
                  <a:pt x="4461368" y="1891082"/>
                </a:cubicBezTo>
                <a:cubicBezTo>
                  <a:pt x="4447716" y="1905021"/>
                  <a:pt x="4440890" y="1921914"/>
                  <a:pt x="4440890" y="1941761"/>
                </a:cubicBezTo>
                <a:cubicBezTo>
                  <a:pt x="4440890" y="1962067"/>
                  <a:pt x="4447832" y="1979189"/>
                  <a:pt x="4461712" y="1993127"/>
                </a:cubicBezTo>
                <a:cubicBezTo>
                  <a:pt x="4475594" y="2007066"/>
                  <a:pt x="4492056" y="2014035"/>
                  <a:pt x="4511100" y="2014035"/>
                </a:cubicBezTo>
                <a:cubicBezTo>
                  <a:pt x="4530488" y="2014035"/>
                  <a:pt x="4547294" y="2006894"/>
                  <a:pt x="4561520" y="1992611"/>
                </a:cubicBezTo>
                <a:cubicBezTo>
                  <a:pt x="4575746" y="1978328"/>
                  <a:pt x="4582858" y="1960919"/>
                  <a:pt x="4582858" y="1940384"/>
                </a:cubicBezTo>
                <a:cubicBezTo>
                  <a:pt x="4582858" y="1920308"/>
                  <a:pt x="4576004" y="1903587"/>
                  <a:pt x="4562294" y="1890222"/>
                </a:cubicBezTo>
                <a:cubicBezTo>
                  <a:pt x="4548586" y="1876857"/>
                  <a:pt x="4531864" y="1870174"/>
                  <a:pt x="4512132" y="1870174"/>
                </a:cubicBezTo>
                <a:close/>
                <a:moveTo>
                  <a:pt x="3953952" y="1870174"/>
                </a:moveTo>
                <a:cubicBezTo>
                  <a:pt x="3941448" y="1870174"/>
                  <a:pt x="3930864" y="1874161"/>
                  <a:pt x="3922204" y="1882134"/>
                </a:cubicBezTo>
                <a:cubicBezTo>
                  <a:pt x="3913542" y="1890107"/>
                  <a:pt x="3909212" y="1900002"/>
                  <a:pt x="3909212" y="1911818"/>
                </a:cubicBezTo>
                <a:cubicBezTo>
                  <a:pt x="3909212" y="1935795"/>
                  <a:pt x="3925330" y="1950135"/>
                  <a:pt x="3957566" y="1954839"/>
                </a:cubicBezTo>
                <a:cubicBezTo>
                  <a:pt x="3976496" y="1957592"/>
                  <a:pt x="3988112" y="1960575"/>
                  <a:pt x="3992414" y="1963787"/>
                </a:cubicBezTo>
                <a:cubicBezTo>
                  <a:pt x="3996716" y="1966999"/>
                  <a:pt x="3998866" y="1971761"/>
                  <a:pt x="3998866" y="1978070"/>
                </a:cubicBezTo>
                <a:cubicBezTo>
                  <a:pt x="3998866" y="1985642"/>
                  <a:pt x="3995252" y="1992238"/>
                  <a:pt x="3988024" y="1997859"/>
                </a:cubicBezTo>
                <a:cubicBezTo>
                  <a:pt x="3980798" y="2003481"/>
                  <a:pt x="3972768" y="2006292"/>
                  <a:pt x="3963934" y="2006292"/>
                </a:cubicBezTo>
                <a:cubicBezTo>
                  <a:pt x="3940644" y="2006292"/>
                  <a:pt x="3924068" y="1990059"/>
                  <a:pt x="3914202" y="1957592"/>
                </a:cubicBezTo>
                <a:lnTo>
                  <a:pt x="3908178" y="1957592"/>
                </a:lnTo>
                <a:lnTo>
                  <a:pt x="3908178" y="2008356"/>
                </a:lnTo>
                <a:lnTo>
                  <a:pt x="3914202" y="2008356"/>
                </a:lnTo>
                <a:lnTo>
                  <a:pt x="3926248" y="1998032"/>
                </a:lnTo>
                <a:cubicBezTo>
                  <a:pt x="3938408" y="2008701"/>
                  <a:pt x="3950970" y="2014035"/>
                  <a:pt x="3963934" y="2014035"/>
                </a:cubicBezTo>
                <a:cubicBezTo>
                  <a:pt x="3977126" y="2014035"/>
                  <a:pt x="3988168" y="2009561"/>
                  <a:pt x="3997060" y="2000613"/>
                </a:cubicBezTo>
                <a:cubicBezTo>
                  <a:pt x="4005950" y="1991665"/>
                  <a:pt x="4010396" y="1980479"/>
                  <a:pt x="4010396" y="1967057"/>
                </a:cubicBezTo>
                <a:cubicBezTo>
                  <a:pt x="4010396" y="1940097"/>
                  <a:pt x="3993244" y="1924495"/>
                  <a:pt x="3958944" y="1920250"/>
                </a:cubicBezTo>
                <a:cubicBezTo>
                  <a:pt x="3943340" y="1918185"/>
                  <a:pt x="3933446" y="1915690"/>
                  <a:pt x="3929260" y="1912765"/>
                </a:cubicBezTo>
                <a:cubicBezTo>
                  <a:pt x="3925072" y="1909839"/>
                  <a:pt x="3922978" y="1905853"/>
                  <a:pt x="3922978" y="1900805"/>
                </a:cubicBezTo>
                <a:cubicBezTo>
                  <a:pt x="3922978" y="1894840"/>
                  <a:pt x="3925932" y="1889534"/>
                  <a:pt x="3931840" y="1884888"/>
                </a:cubicBezTo>
                <a:cubicBezTo>
                  <a:pt x="3937748" y="1880241"/>
                  <a:pt x="3945120" y="1877918"/>
                  <a:pt x="3953952" y="1877918"/>
                </a:cubicBezTo>
                <a:cubicBezTo>
                  <a:pt x="3974372" y="1877918"/>
                  <a:pt x="3987222" y="1889103"/>
                  <a:pt x="3992500" y="1911474"/>
                </a:cubicBezTo>
                <a:lnTo>
                  <a:pt x="3999554" y="1911474"/>
                </a:lnTo>
                <a:lnTo>
                  <a:pt x="3999554" y="1872928"/>
                </a:lnTo>
                <a:lnTo>
                  <a:pt x="3994220" y="1872928"/>
                </a:lnTo>
                <a:cubicBezTo>
                  <a:pt x="3991812" y="1877402"/>
                  <a:pt x="3989460" y="1880843"/>
                  <a:pt x="3987164" y="1883253"/>
                </a:cubicBezTo>
                <a:cubicBezTo>
                  <a:pt x="3978216" y="1874533"/>
                  <a:pt x="3967146" y="1870174"/>
                  <a:pt x="3953952" y="1870174"/>
                </a:cubicBezTo>
                <a:close/>
                <a:moveTo>
                  <a:pt x="3686272" y="1870174"/>
                </a:moveTo>
                <a:cubicBezTo>
                  <a:pt x="3668604" y="1870174"/>
                  <a:pt x="3653088" y="1877058"/>
                  <a:pt x="3639724" y="1890824"/>
                </a:cubicBezTo>
                <a:cubicBezTo>
                  <a:pt x="3626358" y="1904591"/>
                  <a:pt x="3619676" y="1921570"/>
                  <a:pt x="3619676" y="1941761"/>
                </a:cubicBezTo>
                <a:cubicBezTo>
                  <a:pt x="3619676" y="1962525"/>
                  <a:pt x="3626502" y="1979762"/>
                  <a:pt x="3640154" y="1993472"/>
                </a:cubicBezTo>
                <a:cubicBezTo>
                  <a:pt x="3653804" y="2007181"/>
                  <a:pt x="3669866" y="2014035"/>
                  <a:pt x="3688336" y="2014035"/>
                </a:cubicBezTo>
                <a:cubicBezTo>
                  <a:pt x="3701300" y="2014035"/>
                  <a:pt x="3713058" y="2009963"/>
                  <a:pt x="3723614" y="2001817"/>
                </a:cubicBezTo>
                <a:cubicBezTo>
                  <a:pt x="3734168" y="1993672"/>
                  <a:pt x="3741338" y="1981053"/>
                  <a:pt x="3745124" y="1963959"/>
                </a:cubicBezTo>
                <a:lnTo>
                  <a:pt x="3737724" y="1963959"/>
                </a:lnTo>
                <a:cubicBezTo>
                  <a:pt x="3729120" y="1992181"/>
                  <a:pt x="3712658" y="2006292"/>
                  <a:pt x="3688336" y="2006292"/>
                </a:cubicBezTo>
                <a:cubicBezTo>
                  <a:pt x="3676520" y="2006292"/>
                  <a:pt x="3668318" y="2002362"/>
                  <a:pt x="3663728" y="1994504"/>
                </a:cubicBezTo>
                <a:cubicBezTo>
                  <a:pt x="3659140" y="1986646"/>
                  <a:pt x="3657246" y="1965738"/>
                  <a:pt x="3658050" y="1931780"/>
                </a:cubicBezTo>
                <a:lnTo>
                  <a:pt x="3745124" y="1931780"/>
                </a:lnTo>
                <a:cubicBezTo>
                  <a:pt x="3744320" y="1912507"/>
                  <a:pt x="3738154" y="1897421"/>
                  <a:pt x="3726624" y="1886522"/>
                </a:cubicBezTo>
                <a:cubicBezTo>
                  <a:pt x="3715096" y="1875624"/>
                  <a:pt x="3701644" y="1870174"/>
                  <a:pt x="3686272" y="1870174"/>
                </a:cubicBezTo>
                <a:close/>
                <a:moveTo>
                  <a:pt x="3419572" y="1870174"/>
                </a:moveTo>
                <a:cubicBezTo>
                  <a:pt x="3401904" y="1870174"/>
                  <a:pt x="3386388" y="1877058"/>
                  <a:pt x="3373024" y="1890824"/>
                </a:cubicBezTo>
                <a:cubicBezTo>
                  <a:pt x="3359658" y="1904591"/>
                  <a:pt x="3352976" y="1921570"/>
                  <a:pt x="3352976" y="1941761"/>
                </a:cubicBezTo>
                <a:cubicBezTo>
                  <a:pt x="3352976" y="1962525"/>
                  <a:pt x="3359802" y="1979762"/>
                  <a:pt x="3373454" y="1993472"/>
                </a:cubicBezTo>
                <a:cubicBezTo>
                  <a:pt x="3387104" y="2007181"/>
                  <a:pt x="3403166" y="2014035"/>
                  <a:pt x="3421636" y="2014035"/>
                </a:cubicBezTo>
                <a:cubicBezTo>
                  <a:pt x="3434600" y="2014035"/>
                  <a:pt x="3446358" y="2009963"/>
                  <a:pt x="3456914" y="2001817"/>
                </a:cubicBezTo>
                <a:cubicBezTo>
                  <a:pt x="3467468" y="1993672"/>
                  <a:pt x="3474638" y="1981053"/>
                  <a:pt x="3478424" y="1963959"/>
                </a:cubicBezTo>
                <a:lnTo>
                  <a:pt x="3471024" y="1963959"/>
                </a:lnTo>
                <a:cubicBezTo>
                  <a:pt x="3462420" y="1992181"/>
                  <a:pt x="3445958" y="2006292"/>
                  <a:pt x="3421636" y="2006292"/>
                </a:cubicBezTo>
                <a:cubicBezTo>
                  <a:pt x="3409820" y="2006292"/>
                  <a:pt x="3401618" y="2002362"/>
                  <a:pt x="3397028" y="1994504"/>
                </a:cubicBezTo>
                <a:cubicBezTo>
                  <a:pt x="3392440" y="1986646"/>
                  <a:pt x="3390546" y="1965738"/>
                  <a:pt x="3391350" y="1931780"/>
                </a:cubicBezTo>
                <a:lnTo>
                  <a:pt x="3478424" y="1931780"/>
                </a:lnTo>
                <a:cubicBezTo>
                  <a:pt x="3477620" y="1912507"/>
                  <a:pt x="3471454" y="1897421"/>
                  <a:pt x="3459924" y="1886522"/>
                </a:cubicBezTo>
                <a:cubicBezTo>
                  <a:pt x="3448396" y="1875624"/>
                  <a:pt x="3434944" y="1870174"/>
                  <a:pt x="3419572" y="1870174"/>
                </a:cubicBezTo>
                <a:close/>
                <a:moveTo>
                  <a:pt x="4936172" y="1835242"/>
                </a:moveTo>
                <a:cubicBezTo>
                  <a:pt x="4925158" y="1837192"/>
                  <a:pt x="4913972" y="1838167"/>
                  <a:pt x="4902616" y="1838167"/>
                </a:cubicBezTo>
                <a:lnTo>
                  <a:pt x="4902616" y="1874476"/>
                </a:lnTo>
                <a:lnTo>
                  <a:pt x="4871984" y="1874476"/>
                </a:lnTo>
                <a:lnTo>
                  <a:pt x="4871984" y="1883253"/>
                </a:lnTo>
                <a:lnTo>
                  <a:pt x="4902616" y="1883253"/>
                </a:lnTo>
                <a:lnTo>
                  <a:pt x="4902616" y="1966368"/>
                </a:lnTo>
                <a:cubicBezTo>
                  <a:pt x="4902616" y="1976579"/>
                  <a:pt x="4903218" y="1984666"/>
                  <a:pt x="4904422" y="1990632"/>
                </a:cubicBezTo>
                <a:cubicBezTo>
                  <a:pt x="4905628" y="1996598"/>
                  <a:pt x="4908868" y="2001617"/>
                  <a:pt x="4914146" y="2005689"/>
                </a:cubicBezTo>
                <a:cubicBezTo>
                  <a:pt x="4919422" y="2009762"/>
                  <a:pt x="4927682" y="2011798"/>
                  <a:pt x="4938924" y="2011798"/>
                </a:cubicBezTo>
                <a:cubicBezTo>
                  <a:pt x="4965656" y="2011798"/>
                  <a:pt x="4981660" y="2000670"/>
                  <a:pt x="4986936" y="1978414"/>
                </a:cubicBezTo>
                <a:lnTo>
                  <a:pt x="4979536" y="1978414"/>
                </a:lnTo>
                <a:cubicBezTo>
                  <a:pt x="4976898" y="1986100"/>
                  <a:pt x="4973026" y="1991779"/>
                  <a:pt x="4967920" y="1995450"/>
                </a:cubicBezTo>
                <a:cubicBezTo>
                  <a:pt x="4962816" y="1999121"/>
                  <a:pt x="4957510" y="2000957"/>
                  <a:pt x="4952004" y="2000957"/>
                </a:cubicBezTo>
                <a:cubicBezTo>
                  <a:pt x="4944776" y="2000957"/>
                  <a:pt x="4940330" y="1998663"/>
                  <a:pt x="4938668" y="1994074"/>
                </a:cubicBezTo>
                <a:cubicBezTo>
                  <a:pt x="4937004" y="1989485"/>
                  <a:pt x="4936172" y="1980938"/>
                  <a:pt x="4936172" y="1968434"/>
                </a:cubicBezTo>
                <a:lnTo>
                  <a:pt x="4936172" y="1883253"/>
                </a:lnTo>
                <a:lnTo>
                  <a:pt x="4976956" y="1883253"/>
                </a:lnTo>
                <a:lnTo>
                  <a:pt x="4976956" y="1874476"/>
                </a:lnTo>
                <a:lnTo>
                  <a:pt x="4936172" y="1874476"/>
                </a:lnTo>
                <a:close/>
                <a:moveTo>
                  <a:pt x="4364672" y="1835242"/>
                </a:moveTo>
                <a:cubicBezTo>
                  <a:pt x="4353658" y="1837192"/>
                  <a:pt x="4342474" y="1838167"/>
                  <a:pt x="4331116" y="1838167"/>
                </a:cubicBezTo>
                <a:lnTo>
                  <a:pt x="4331116" y="1874476"/>
                </a:lnTo>
                <a:lnTo>
                  <a:pt x="4300484" y="1874476"/>
                </a:lnTo>
                <a:lnTo>
                  <a:pt x="4300484" y="1883253"/>
                </a:lnTo>
                <a:lnTo>
                  <a:pt x="4331116" y="1883253"/>
                </a:lnTo>
                <a:lnTo>
                  <a:pt x="4331116" y="1966368"/>
                </a:lnTo>
                <a:cubicBezTo>
                  <a:pt x="4331116" y="1976579"/>
                  <a:pt x="4331718" y="1984666"/>
                  <a:pt x="4332922" y="1990632"/>
                </a:cubicBezTo>
                <a:cubicBezTo>
                  <a:pt x="4334128" y="1996598"/>
                  <a:pt x="4337368" y="2001617"/>
                  <a:pt x="4342646" y="2005689"/>
                </a:cubicBezTo>
                <a:cubicBezTo>
                  <a:pt x="4347922" y="2009762"/>
                  <a:pt x="4356182" y="2011798"/>
                  <a:pt x="4367426" y="2011798"/>
                </a:cubicBezTo>
                <a:cubicBezTo>
                  <a:pt x="4394156" y="2011798"/>
                  <a:pt x="4410160" y="2000670"/>
                  <a:pt x="4415436" y="1978414"/>
                </a:cubicBezTo>
                <a:lnTo>
                  <a:pt x="4408036" y="1978414"/>
                </a:lnTo>
                <a:cubicBezTo>
                  <a:pt x="4405398" y="1986100"/>
                  <a:pt x="4401526" y="1991779"/>
                  <a:pt x="4396420" y="1995450"/>
                </a:cubicBezTo>
                <a:cubicBezTo>
                  <a:pt x="4391316" y="1999121"/>
                  <a:pt x="4386010" y="2000957"/>
                  <a:pt x="4380504" y="2000957"/>
                </a:cubicBezTo>
                <a:cubicBezTo>
                  <a:pt x="4373276" y="2000957"/>
                  <a:pt x="4368830" y="1998663"/>
                  <a:pt x="4367168" y="1994074"/>
                </a:cubicBezTo>
                <a:cubicBezTo>
                  <a:pt x="4365504" y="1989485"/>
                  <a:pt x="4364672" y="1980938"/>
                  <a:pt x="4364672" y="1968434"/>
                </a:cubicBezTo>
                <a:lnTo>
                  <a:pt x="4364672" y="1883253"/>
                </a:lnTo>
                <a:lnTo>
                  <a:pt x="4405456" y="1883253"/>
                </a:lnTo>
                <a:lnTo>
                  <a:pt x="4405456" y="1874476"/>
                </a:lnTo>
                <a:lnTo>
                  <a:pt x="4364672" y="1874476"/>
                </a:lnTo>
                <a:close/>
                <a:moveTo>
                  <a:pt x="2135822" y="1835242"/>
                </a:moveTo>
                <a:cubicBezTo>
                  <a:pt x="2124808" y="1837192"/>
                  <a:pt x="2113624" y="1838167"/>
                  <a:pt x="2102266" y="1838167"/>
                </a:cubicBezTo>
                <a:lnTo>
                  <a:pt x="2102266" y="1874476"/>
                </a:lnTo>
                <a:lnTo>
                  <a:pt x="2071636" y="1874476"/>
                </a:lnTo>
                <a:lnTo>
                  <a:pt x="2071636" y="1883253"/>
                </a:lnTo>
                <a:lnTo>
                  <a:pt x="2102266" y="1883253"/>
                </a:lnTo>
                <a:lnTo>
                  <a:pt x="2102266" y="1966368"/>
                </a:lnTo>
                <a:cubicBezTo>
                  <a:pt x="2102266" y="1976579"/>
                  <a:pt x="2102868" y="1984666"/>
                  <a:pt x="2104072" y="1990632"/>
                </a:cubicBezTo>
                <a:cubicBezTo>
                  <a:pt x="2105278" y="1996598"/>
                  <a:pt x="2108518" y="2001617"/>
                  <a:pt x="2113796" y="2005689"/>
                </a:cubicBezTo>
                <a:cubicBezTo>
                  <a:pt x="2119072" y="2009762"/>
                  <a:pt x="2127332" y="2011798"/>
                  <a:pt x="2138576" y="2011798"/>
                </a:cubicBezTo>
                <a:cubicBezTo>
                  <a:pt x="2165306" y="2011798"/>
                  <a:pt x="2181308" y="2000670"/>
                  <a:pt x="2186586" y="1978414"/>
                </a:cubicBezTo>
                <a:lnTo>
                  <a:pt x="2179186" y="1978414"/>
                </a:lnTo>
                <a:cubicBezTo>
                  <a:pt x="2176548" y="1986100"/>
                  <a:pt x="2172676" y="1991779"/>
                  <a:pt x="2167572" y="1995450"/>
                </a:cubicBezTo>
                <a:cubicBezTo>
                  <a:pt x="2162466" y="1999121"/>
                  <a:pt x="2157160" y="2000957"/>
                  <a:pt x="2151654" y="2000957"/>
                </a:cubicBezTo>
                <a:cubicBezTo>
                  <a:pt x="2144426" y="2000957"/>
                  <a:pt x="2139980" y="1998663"/>
                  <a:pt x="2138318" y="1994074"/>
                </a:cubicBezTo>
                <a:cubicBezTo>
                  <a:pt x="2136654" y="1989485"/>
                  <a:pt x="2135822" y="1980938"/>
                  <a:pt x="2135822" y="1968434"/>
                </a:cubicBezTo>
                <a:lnTo>
                  <a:pt x="2135822" y="1883253"/>
                </a:lnTo>
                <a:lnTo>
                  <a:pt x="2176606" y="1883253"/>
                </a:lnTo>
                <a:lnTo>
                  <a:pt x="2176606" y="1874476"/>
                </a:lnTo>
                <a:lnTo>
                  <a:pt x="2135822" y="1874476"/>
                </a:lnTo>
                <a:close/>
                <a:moveTo>
                  <a:pt x="5067800" y="1776389"/>
                </a:moveTo>
                <a:cubicBezTo>
                  <a:pt x="5060230" y="1778110"/>
                  <a:pt x="5048700" y="1778970"/>
                  <a:pt x="5033212" y="1778970"/>
                </a:cubicBezTo>
                <a:lnTo>
                  <a:pt x="5007400" y="1778970"/>
                </a:lnTo>
                <a:lnTo>
                  <a:pt x="5007400" y="1787747"/>
                </a:lnTo>
                <a:lnTo>
                  <a:pt x="5034244" y="1787747"/>
                </a:lnTo>
                <a:lnTo>
                  <a:pt x="5034244" y="2000957"/>
                </a:lnTo>
                <a:lnTo>
                  <a:pt x="5009982" y="2000957"/>
                </a:lnTo>
                <a:lnTo>
                  <a:pt x="5009982" y="2009733"/>
                </a:lnTo>
                <a:lnTo>
                  <a:pt x="5090000" y="2009733"/>
                </a:lnTo>
                <a:lnTo>
                  <a:pt x="5090000" y="2000957"/>
                </a:lnTo>
                <a:lnTo>
                  <a:pt x="5067800" y="2000957"/>
                </a:lnTo>
                <a:lnTo>
                  <a:pt x="5067800" y="1963615"/>
                </a:lnTo>
                <a:cubicBezTo>
                  <a:pt x="5067800" y="1943424"/>
                  <a:pt x="5068804" y="1928883"/>
                  <a:pt x="5070812" y="1919992"/>
                </a:cubicBezTo>
                <a:cubicBezTo>
                  <a:pt x="5072820" y="1911101"/>
                  <a:pt x="5077236" y="1902382"/>
                  <a:pt x="5084064" y="1893836"/>
                </a:cubicBezTo>
                <a:cubicBezTo>
                  <a:pt x="5090888" y="1885289"/>
                  <a:pt x="5099292" y="1881016"/>
                  <a:pt x="5109272" y="1881016"/>
                </a:cubicBezTo>
                <a:cubicBezTo>
                  <a:pt x="5118566" y="1881016"/>
                  <a:pt x="5123728" y="1884945"/>
                  <a:pt x="5124760" y="1892803"/>
                </a:cubicBezTo>
                <a:cubicBezTo>
                  <a:pt x="5125792" y="1900662"/>
                  <a:pt x="5126308" y="1913883"/>
                  <a:pt x="5126308" y="1932468"/>
                </a:cubicBezTo>
                <a:lnTo>
                  <a:pt x="5126308" y="2000957"/>
                </a:lnTo>
                <a:lnTo>
                  <a:pt x="5104110" y="2000957"/>
                </a:lnTo>
                <a:lnTo>
                  <a:pt x="5104110" y="2009733"/>
                </a:lnTo>
                <a:lnTo>
                  <a:pt x="5181892" y="2009733"/>
                </a:lnTo>
                <a:lnTo>
                  <a:pt x="5181892" y="2000957"/>
                </a:lnTo>
                <a:lnTo>
                  <a:pt x="5159692" y="2000957"/>
                </a:lnTo>
                <a:lnTo>
                  <a:pt x="5159692" y="1935738"/>
                </a:lnTo>
                <a:cubicBezTo>
                  <a:pt x="5159692" y="1918071"/>
                  <a:pt x="5158574" y="1905222"/>
                  <a:pt x="5156336" y="1897191"/>
                </a:cubicBezTo>
                <a:cubicBezTo>
                  <a:pt x="5154100" y="1889161"/>
                  <a:pt x="5149024" y="1882995"/>
                  <a:pt x="5141108" y="1878692"/>
                </a:cubicBezTo>
                <a:cubicBezTo>
                  <a:pt x="5133192" y="1874390"/>
                  <a:pt x="5125048" y="1872239"/>
                  <a:pt x="5116672" y="1872239"/>
                </a:cubicBezTo>
                <a:cubicBezTo>
                  <a:pt x="5096022" y="1872239"/>
                  <a:pt x="5079962" y="1883081"/>
                  <a:pt x="5068490" y="1904763"/>
                </a:cubicBezTo>
                <a:lnTo>
                  <a:pt x="5067800" y="1904763"/>
                </a:lnTo>
                <a:close/>
                <a:moveTo>
                  <a:pt x="3596236" y="1776389"/>
                </a:moveTo>
                <a:cubicBezTo>
                  <a:pt x="3577650" y="1776389"/>
                  <a:pt x="3561618" y="1785137"/>
                  <a:pt x="3548138" y="1802632"/>
                </a:cubicBezTo>
                <a:cubicBezTo>
                  <a:pt x="3534658" y="1820127"/>
                  <a:pt x="3528376" y="1844075"/>
                  <a:pt x="3529296" y="1874476"/>
                </a:cubicBezTo>
                <a:lnTo>
                  <a:pt x="3500730" y="1874476"/>
                </a:lnTo>
                <a:lnTo>
                  <a:pt x="3500730" y="1883253"/>
                </a:lnTo>
                <a:lnTo>
                  <a:pt x="3529296" y="1883253"/>
                </a:lnTo>
                <a:lnTo>
                  <a:pt x="3529296" y="2000957"/>
                </a:lnTo>
                <a:lnTo>
                  <a:pt x="3503654" y="2000957"/>
                </a:lnTo>
                <a:lnTo>
                  <a:pt x="3503654" y="2009733"/>
                </a:lnTo>
                <a:lnTo>
                  <a:pt x="3592104" y="2009733"/>
                </a:lnTo>
                <a:lnTo>
                  <a:pt x="3592104" y="2000957"/>
                </a:lnTo>
                <a:lnTo>
                  <a:pt x="3563196" y="2000957"/>
                </a:lnTo>
                <a:lnTo>
                  <a:pt x="3563196" y="1883253"/>
                </a:lnTo>
                <a:lnTo>
                  <a:pt x="3595202" y="1883253"/>
                </a:lnTo>
                <a:lnTo>
                  <a:pt x="3595202" y="1874476"/>
                </a:lnTo>
                <a:lnTo>
                  <a:pt x="3563196" y="1874476"/>
                </a:lnTo>
                <a:lnTo>
                  <a:pt x="3563196" y="1845566"/>
                </a:lnTo>
                <a:cubicBezTo>
                  <a:pt x="3563196" y="1828129"/>
                  <a:pt x="3563826" y="1815481"/>
                  <a:pt x="3565088" y="1807622"/>
                </a:cubicBezTo>
                <a:cubicBezTo>
                  <a:pt x="3566350" y="1799764"/>
                  <a:pt x="3569850" y="1793884"/>
                  <a:pt x="3575586" y="1789984"/>
                </a:cubicBezTo>
                <a:cubicBezTo>
                  <a:pt x="3581322" y="1786083"/>
                  <a:pt x="3587402" y="1784133"/>
                  <a:pt x="3593826" y="1784133"/>
                </a:cubicBezTo>
                <a:cubicBezTo>
                  <a:pt x="3600480" y="1784133"/>
                  <a:pt x="3605528" y="1785682"/>
                  <a:pt x="3608970" y="1788779"/>
                </a:cubicBezTo>
                <a:cubicBezTo>
                  <a:pt x="3601398" y="1793253"/>
                  <a:pt x="3597612" y="1798875"/>
                  <a:pt x="3597612" y="1805643"/>
                </a:cubicBezTo>
                <a:cubicBezTo>
                  <a:pt x="3597612" y="1810003"/>
                  <a:pt x="3599104" y="1813616"/>
                  <a:pt x="3602086" y="1816485"/>
                </a:cubicBezTo>
                <a:cubicBezTo>
                  <a:pt x="3605068" y="1819353"/>
                  <a:pt x="3608624" y="1820786"/>
                  <a:pt x="3612756" y="1820786"/>
                </a:cubicBezTo>
                <a:cubicBezTo>
                  <a:pt x="3617574" y="1820786"/>
                  <a:pt x="3621560" y="1819066"/>
                  <a:pt x="3624714" y="1815624"/>
                </a:cubicBezTo>
                <a:cubicBezTo>
                  <a:pt x="3627870" y="1812183"/>
                  <a:pt x="3629448" y="1807938"/>
                  <a:pt x="3629448" y="1802890"/>
                </a:cubicBezTo>
                <a:cubicBezTo>
                  <a:pt x="3629448" y="1795548"/>
                  <a:pt x="3626148" y="1789296"/>
                  <a:pt x="3619552" y="1784133"/>
                </a:cubicBezTo>
                <a:cubicBezTo>
                  <a:pt x="3612956" y="1778970"/>
                  <a:pt x="3605184" y="1776389"/>
                  <a:pt x="3596236" y="1776389"/>
                </a:cubicBezTo>
                <a:close/>
                <a:moveTo>
                  <a:pt x="619626" y="1776389"/>
                </a:moveTo>
                <a:cubicBezTo>
                  <a:pt x="612054" y="1778110"/>
                  <a:pt x="600524" y="1778970"/>
                  <a:pt x="585038" y="1778970"/>
                </a:cubicBezTo>
                <a:lnTo>
                  <a:pt x="559226" y="1778970"/>
                </a:lnTo>
                <a:lnTo>
                  <a:pt x="559226" y="1787747"/>
                </a:lnTo>
                <a:lnTo>
                  <a:pt x="586070" y="1787747"/>
                </a:lnTo>
                <a:lnTo>
                  <a:pt x="586070" y="2000957"/>
                </a:lnTo>
                <a:lnTo>
                  <a:pt x="561806" y="2000957"/>
                </a:lnTo>
                <a:lnTo>
                  <a:pt x="561806" y="2009733"/>
                </a:lnTo>
                <a:lnTo>
                  <a:pt x="641824" y="2009733"/>
                </a:lnTo>
                <a:lnTo>
                  <a:pt x="641824" y="2000957"/>
                </a:lnTo>
                <a:lnTo>
                  <a:pt x="619626" y="2000957"/>
                </a:lnTo>
                <a:lnTo>
                  <a:pt x="619626" y="1963615"/>
                </a:lnTo>
                <a:cubicBezTo>
                  <a:pt x="619626" y="1943424"/>
                  <a:pt x="620630" y="1928883"/>
                  <a:pt x="622638" y="1919992"/>
                </a:cubicBezTo>
                <a:cubicBezTo>
                  <a:pt x="624646" y="1911101"/>
                  <a:pt x="629062" y="1902382"/>
                  <a:pt x="635888" y="1893836"/>
                </a:cubicBezTo>
                <a:cubicBezTo>
                  <a:pt x="642714" y="1885289"/>
                  <a:pt x="651118" y="1881016"/>
                  <a:pt x="661098" y="1881016"/>
                </a:cubicBezTo>
                <a:cubicBezTo>
                  <a:pt x="670390" y="1881016"/>
                  <a:pt x="675552" y="1884945"/>
                  <a:pt x="676586" y="1892803"/>
                </a:cubicBezTo>
                <a:cubicBezTo>
                  <a:pt x="677618" y="1900662"/>
                  <a:pt x="678134" y="1913883"/>
                  <a:pt x="678134" y="1932468"/>
                </a:cubicBezTo>
                <a:lnTo>
                  <a:pt x="678134" y="2000957"/>
                </a:lnTo>
                <a:lnTo>
                  <a:pt x="655936" y="2000957"/>
                </a:lnTo>
                <a:lnTo>
                  <a:pt x="655936" y="2009733"/>
                </a:lnTo>
                <a:lnTo>
                  <a:pt x="733716" y="2009733"/>
                </a:lnTo>
                <a:lnTo>
                  <a:pt x="733716" y="2000957"/>
                </a:lnTo>
                <a:lnTo>
                  <a:pt x="711518" y="2000957"/>
                </a:lnTo>
                <a:lnTo>
                  <a:pt x="711518" y="1935738"/>
                </a:lnTo>
                <a:cubicBezTo>
                  <a:pt x="711518" y="1918071"/>
                  <a:pt x="710400" y="1905222"/>
                  <a:pt x="708162" y="1897191"/>
                </a:cubicBezTo>
                <a:cubicBezTo>
                  <a:pt x="705926" y="1889161"/>
                  <a:pt x="700848" y="1882995"/>
                  <a:pt x="692934" y="1878692"/>
                </a:cubicBezTo>
                <a:cubicBezTo>
                  <a:pt x="685018" y="1874390"/>
                  <a:pt x="676872" y="1872239"/>
                  <a:pt x="668498" y="1872239"/>
                </a:cubicBezTo>
                <a:cubicBezTo>
                  <a:pt x="647848" y="1872239"/>
                  <a:pt x="631786" y="1883081"/>
                  <a:pt x="620314" y="1904763"/>
                </a:cubicBezTo>
                <a:lnTo>
                  <a:pt x="619626" y="1904763"/>
                </a:lnTo>
                <a:close/>
                <a:moveTo>
                  <a:pt x="1646130" y="1773636"/>
                </a:moveTo>
                <a:cubicBezTo>
                  <a:pt x="1620204" y="1773636"/>
                  <a:pt x="1597374" y="1785481"/>
                  <a:pt x="1577642" y="1809171"/>
                </a:cubicBezTo>
                <a:cubicBezTo>
                  <a:pt x="1557910" y="1832861"/>
                  <a:pt x="1548044" y="1861742"/>
                  <a:pt x="1548044" y="1895815"/>
                </a:cubicBezTo>
                <a:cubicBezTo>
                  <a:pt x="1548044" y="1929199"/>
                  <a:pt x="1558082" y="1957420"/>
                  <a:pt x="1578158" y="1980479"/>
                </a:cubicBezTo>
                <a:cubicBezTo>
                  <a:pt x="1598234" y="2003538"/>
                  <a:pt x="1620434" y="2015068"/>
                  <a:pt x="1644754" y="2015068"/>
                </a:cubicBezTo>
                <a:cubicBezTo>
                  <a:pt x="1663912" y="2015068"/>
                  <a:pt x="1682554" y="2007553"/>
                  <a:pt x="1700680" y="1992525"/>
                </a:cubicBezTo>
                <a:cubicBezTo>
                  <a:pt x="1706302" y="1997573"/>
                  <a:pt x="1710432" y="2003768"/>
                  <a:pt x="1713072" y="2011110"/>
                </a:cubicBezTo>
                <a:lnTo>
                  <a:pt x="1720126" y="2011110"/>
                </a:lnTo>
                <a:lnTo>
                  <a:pt x="1722880" y="1940728"/>
                </a:lnTo>
                <a:lnTo>
                  <a:pt x="1714792" y="1940728"/>
                </a:lnTo>
                <a:cubicBezTo>
                  <a:pt x="1708138" y="1963673"/>
                  <a:pt x="1698760" y="1980336"/>
                  <a:pt x="1686656" y="1990718"/>
                </a:cubicBezTo>
                <a:cubicBezTo>
                  <a:pt x="1674554" y="2001100"/>
                  <a:pt x="1661618" y="2006292"/>
                  <a:pt x="1647852" y="2006292"/>
                </a:cubicBezTo>
                <a:cubicBezTo>
                  <a:pt x="1637298" y="2006292"/>
                  <a:pt x="1627632" y="2003395"/>
                  <a:pt x="1618856" y="1997602"/>
                </a:cubicBezTo>
                <a:cubicBezTo>
                  <a:pt x="1610080" y="1991808"/>
                  <a:pt x="1603914" y="1982200"/>
                  <a:pt x="1600356" y="1968778"/>
                </a:cubicBezTo>
                <a:cubicBezTo>
                  <a:pt x="1596800" y="1955355"/>
                  <a:pt x="1595022" y="1930002"/>
                  <a:pt x="1595022" y="1892717"/>
                </a:cubicBezTo>
                <a:cubicBezTo>
                  <a:pt x="1595022" y="1847402"/>
                  <a:pt x="1599152" y="1817689"/>
                  <a:pt x="1607412" y="1803579"/>
                </a:cubicBezTo>
                <a:cubicBezTo>
                  <a:pt x="1615672" y="1789468"/>
                  <a:pt x="1628808" y="1782413"/>
                  <a:pt x="1646820" y="1782413"/>
                </a:cubicBezTo>
                <a:cubicBezTo>
                  <a:pt x="1680318" y="1782413"/>
                  <a:pt x="1701082" y="1803234"/>
                  <a:pt x="1709112" y="1844878"/>
                </a:cubicBezTo>
                <a:lnTo>
                  <a:pt x="1716512" y="1844878"/>
                </a:lnTo>
                <a:lnTo>
                  <a:pt x="1716512" y="1776389"/>
                </a:lnTo>
                <a:lnTo>
                  <a:pt x="1709112" y="1776389"/>
                </a:lnTo>
                <a:cubicBezTo>
                  <a:pt x="1706818" y="1781781"/>
                  <a:pt x="1703434" y="1788034"/>
                  <a:pt x="1698960" y="1795146"/>
                </a:cubicBezTo>
                <a:cubicBezTo>
                  <a:pt x="1683702" y="1780806"/>
                  <a:pt x="1666092" y="1773636"/>
                  <a:pt x="1646130" y="1773636"/>
                </a:cubicBezTo>
                <a:close/>
                <a:moveTo>
                  <a:pt x="455506" y="1773636"/>
                </a:moveTo>
                <a:cubicBezTo>
                  <a:pt x="429578" y="1773636"/>
                  <a:pt x="406750" y="1785481"/>
                  <a:pt x="387016" y="1809171"/>
                </a:cubicBezTo>
                <a:cubicBezTo>
                  <a:pt x="367284" y="1832861"/>
                  <a:pt x="357418" y="1861742"/>
                  <a:pt x="357418" y="1895815"/>
                </a:cubicBezTo>
                <a:cubicBezTo>
                  <a:pt x="357418" y="1929199"/>
                  <a:pt x="367456" y="1957420"/>
                  <a:pt x="387534" y="1980479"/>
                </a:cubicBezTo>
                <a:cubicBezTo>
                  <a:pt x="407610" y="2003538"/>
                  <a:pt x="429808" y="2015068"/>
                  <a:pt x="454130" y="2015068"/>
                </a:cubicBezTo>
                <a:cubicBezTo>
                  <a:pt x="473288" y="2015068"/>
                  <a:pt x="491930" y="2007553"/>
                  <a:pt x="510056" y="1992525"/>
                </a:cubicBezTo>
                <a:cubicBezTo>
                  <a:pt x="515678" y="1997573"/>
                  <a:pt x="519808" y="2003768"/>
                  <a:pt x="522446" y="2011110"/>
                </a:cubicBezTo>
                <a:lnTo>
                  <a:pt x="529502" y="2011110"/>
                </a:lnTo>
                <a:lnTo>
                  <a:pt x="532254" y="1940728"/>
                </a:lnTo>
                <a:lnTo>
                  <a:pt x="524166" y="1940728"/>
                </a:lnTo>
                <a:cubicBezTo>
                  <a:pt x="517512" y="1963673"/>
                  <a:pt x="508134" y="1980336"/>
                  <a:pt x="496032" y="1990718"/>
                </a:cubicBezTo>
                <a:cubicBezTo>
                  <a:pt x="483928" y="2001100"/>
                  <a:pt x="470994" y="2006292"/>
                  <a:pt x="457226" y="2006292"/>
                </a:cubicBezTo>
                <a:cubicBezTo>
                  <a:pt x="446672" y="2006292"/>
                  <a:pt x="437006" y="2003395"/>
                  <a:pt x="428230" y="1997602"/>
                </a:cubicBezTo>
                <a:cubicBezTo>
                  <a:pt x="419454" y="1991808"/>
                  <a:pt x="413288" y="1982200"/>
                  <a:pt x="409732" y="1968778"/>
                </a:cubicBezTo>
                <a:cubicBezTo>
                  <a:pt x="406176" y="1955355"/>
                  <a:pt x="404398" y="1930002"/>
                  <a:pt x="404398" y="1892717"/>
                </a:cubicBezTo>
                <a:cubicBezTo>
                  <a:pt x="404398" y="1847402"/>
                  <a:pt x="408528" y="1817689"/>
                  <a:pt x="416788" y="1803579"/>
                </a:cubicBezTo>
                <a:cubicBezTo>
                  <a:pt x="425048" y="1789468"/>
                  <a:pt x="438182" y="1782413"/>
                  <a:pt x="456194" y="1782413"/>
                </a:cubicBezTo>
                <a:cubicBezTo>
                  <a:pt x="489692" y="1782413"/>
                  <a:pt x="510458" y="1803234"/>
                  <a:pt x="518488" y="1844878"/>
                </a:cubicBezTo>
                <a:lnTo>
                  <a:pt x="525888" y="1844878"/>
                </a:lnTo>
                <a:lnTo>
                  <a:pt x="525888" y="1776389"/>
                </a:lnTo>
                <a:lnTo>
                  <a:pt x="518488" y="1776389"/>
                </a:lnTo>
                <a:cubicBezTo>
                  <a:pt x="516194" y="1781781"/>
                  <a:pt x="512810" y="1788034"/>
                  <a:pt x="508336" y="1795146"/>
                </a:cubicBezTo>
                <a:cubicBezTo>
                  <a:pt x="493078" y="1780806"/>
                  <a:pt x="475468" y="1773636"/>
                  <a:pt x="455506" y="1773636"/>
                </a:cubicBezTo>
                <a:close/>
                <a:moveTo>
                  <a:pt x="2733492" y="789690"/>
                </a:moveTo>
                <a:cubicBezTo>
                  <a:pt x="2740040" y="789690"/>
                  <a:pt x="2752320" y="793647"/>
                  <a:pt x="2770328" y="801559"/>
                </a:cubicBezTo>
                <a:lnTo>
                  <a:pt x="2770328" y="1051219"/>
                </a:lnTo>
                <a:cubicBezTo>
                  <a:pt x="2752320" y="1067317"/>
                  <a:pt x="2736766" y="1075366"/>
                  <a:pt x="2723670" y="1075366"/>
                </a:cubicBezTo>
                <a:cubicBezTo>
                  <a:pt x="2716304" y="1075366"/>
                  <a:pt x="2710096" y="1072023"/>
                  <a:pt x="2705048" y="1065339"/>
                </a:cubicBezTo>
                <a:cubicBezTo>
                  <a:pt x="2700000" y="1058654"/>
                  <a:pt x="2697476" y="1049445"/>
                  <a:pt x="2697476" y="1037713"/>
                </a:cubicBezTo>
                <a:lnTo>
                  <a:pt x="2697476" y="834301"/>
                </a:lnTo>
                <a:cubicBezTo>
                  <a:pt x="2697476" y="820659"/>
                  <a:pt x="2700886" y="809813"/>
                  <a:pt x="2707708" y="801764"/>
                </a:cubicBezTo>
                <a:cubicBezTo>
                  <a:pt x="2714530" y="793715"/>
                  <a:pt x="2723124" y="789690"/>
                  <a:pt x="2733492" y="789690"/>
                </a:cubicBezTo>
                <a:close/>
                <a:moveTo>
                  <a:pt x="4853772" y="771273"/>
                </a:moveTo>
                <a:cubicBezTo>
                  <a:pt x="4868234" y="771273"/>
                  <a:pt x="4878192" y="775025"/>
                  <a:pt x="4883650" y="782528"/>
                </a:cubicBezTo>
                <a:cubicBezTo>
                  <a:pt x="4889106" y="790031"/>
                  <a:pt x="4891836" y="803606"/>
                  <a:pt x="4891836" y="823251"/>
                </a:cubicBezTo>
                <a:lnTo>
                  <a:pt x="4891836" y="1044670"/>
                </a:lnTo>
                <a:cubicBezTo>
                  <a:pt x="4891836" y="1063497"/>
                  <a:pt x="4888766" y="1076867"/>
                  <a:pt x="4882626" y="1084779"/>
                </a:cubicBezTo>
                <a:cubicBezTo>
                  <a:pt x="4876488" y="1092692"/>
                  <a:pt x="4865778" y="1096648"/>
                  <a:pt x="4850498" y="1096648"/>
                </a:cubicBezTo>
                <a:cubicBezTo>
                  <a:pt x="4837674" y="1096648"/>
                  <a:pt x="4828602" y="1092760"/>
                  <a:pt x="4823282" y="1084984"/>
                </a:cubicBezTo>
                <a:cubicBezTo>
                  <a:pt x="4817960" y="1077208"/>
                  <a:pt x="4815300" y="1063770"/>
                  <a:pt x="4815300" y="1044670"/>
                </a:cubicBezTo>
                <a:lnTo>
                  <a:pt x="4815300" y="826525"/>
                </a:lnTo>
                <a:cubicBezTo>
                  <a:pt x="4815300" y="806334"/>
                  <a:pt x="4818166" y="792078"/>
                  <a:pt x="4823896" y="783756"/>
                </a:cubicBezTo>
                <a:cubicBezTo>
                  <a:pt x="4829624" y="775434"/>
                  <a:pt x="4839584" y="771273"/>
                  <a:pt x="4853772" y="771273"/>
                </a:cubicBezTo>
                <a:close/>
                <a:moveTo>
                  <a:pt x="2234398" y="771273"/>
                </a:moveTo>
                <a:cubicBezTo>
                  <a:pt x="2248858" y="771273"/>
                  <a:pt x="2258818" y="775025"/>
                  <a:pt x="2264274" y="782528"/>
                </a:cubicBezTo>
                <a:cubicBezTo>
                  <a:pt x="2269732" y="790031"/>
                  <a:pt x="2272460" y="803606"/>
                  <a:pt x="2272460" y="823251"/>
                </a:cubicBezTo>
                <a:lnTo>
                  <a:pt x="2272460" y="1044670"/>
                </a:lnTo>
                <a:cubicBezTo>
                  <a:pt x="2272460" y="1063497"/>
                  <a:pt x="2269390" y="1076867"/>
                  <a:pt x="2263252" y="1084779"/>
                </a:cubicBezTo>
                <a:cubicBezTo>
                  <a:pt x="2257112" y="1092692"/>
                  <a:pt x="2246404" y="1096648"/>
                  <a:pt x="2231124" y="1096648"/>
                </a:cubicBezTo>
                <a:cubicBezTo>
                  <a:pt x="2218300" y="1096648"/>
                  <a:pt x="2209228" y="1092760"/>
                  <a:pt x="2203906" y="1084984"/>
                </a:cubicBezTo>
                <a:cubicBezTo>
                  <a:pt x="2198586" y="1077208"/>
                  <a:pt x="2195926" y="1063770"/>
                  <a:pt x="2195926" y="1044670"/>
                </a:cubicBezTo>
                <a:lnTo>
                  <a:pt x="2195926" y="826525"/>
                </a:lnTo>
                <a:cubicBezTo>
                  <a:pt x="2195926" y="806334"/>
                  <a:pt x="2198790" y="792078"/>
                  <a:pt x="2204520" y="783756"/>
                </a:cubicBezTo>
                <a:cubicBezTo>
                  <a:pt x="2210250" y="775434"/>
                  <a:pt x="2220210" y="771273"/>
                  <a:pt x="2234398" y="771273"/>
                </a:cubicBezTo>
                <a:close/>
                <a:moveTo>
                  <a:pt x="4853772" y="756129"/>
                </a:moveTo>
                <a:cubicBezTo>
                  <a:pt x="4782558" y="756129"/>
                  <a:pt x="4725532" y="773046"/>
                  <a:pt x="4682694" y="806880"/>
                </a:cubicBezTo>
                <a:cubicBezTo>
                  <a:pt x="4639856" y="840714"/>
                  <a:pt x="4618438" y="885325"/>
                  <a:pt x="4618438" y="940714"/>
                </a:cubicBezTo>
                <a:cubicBezTo>
                  <a:pt x="4618438" y="992283"/>
                  <a:pt x="4639856" y="1033961"/>
                  <a:pt x="4682694" y="1065748"/>
                </a:cubicBezTo>
                <a:cubicBezTo>
                  <a:pt x="4725532" y="1097535"/>
                  <a:pt x="4782286" y="1113429"/>
                  <a:pt x="4852954" y="1113429"/>
                </a:cubicBezTo>
                <a:cubicBezTo>
                  <a:pt x="4925260" y="1113429"/>
                  <a:pt x="4982764" y="1098081"/>
                  <a:pt x="5025464" y="1067385"/>
                </a:cubicBezTo>
                <a:cubicBezTo>
                  <a:pt x="5068166" y="1036689"/>
                  <a:pt x="5089516" y="995557"/>
                  <a:pt x="5089516" y="943988"/>
                </a:cubicBezTo>
                <a:cubicBezTo>
                  <a:pt x="5089516" y="886962"/>
                  <a:pt x="5068302" y="841396"/>
                  <a:pt x="5025874" y="807289"/>
                </a:cubicBezTo>
                <a:cubicBezTo>
                  <a:pt x="4983444" y="773183"/>
                  <a:pt x="4926078" y="756129"/>
                  <a:pt x="4853772" y="756129"/>
                </a:cubicBezTo>
                <a:close/>
                <a:moveTo>
                  <a:pt x="3805724" y="756129"/>
                </a:moveTo>
                <a:cubicBezTo>
                  <a:pt x="3740240" y="756129"/>
                  <a:pt x="3686284" y="773388"/>
                  <a:pt x="3643856" y="807903"/>
                </a:cubicBezTo>
                <a:cubicBezTo>
                  <a:pt x="3601428" y="842419"/>
                  <a:pt x="3580212" y="886143"/>
                  <a:pt x="3580212" y="939077"/>
                </a:cubicBezTo>
                <a:cubicBezTo>
                  <a:pt x="3580212" y="991464"/>
                  <a:pt x="3599380" y="1033620"/>
                  <a:pt x="3637716" y="1065543"/>
                </a:cubicBezTo>
                <a:cubicBezTo>
                  <a:pt x="3676052" y="1097467"/>
                  <a:pt x="3727280" y="1113429"/>
                  <a:pt x="3791400" y="1113429"/>
                </a:cubicBezTo>
                <a:cubicBezTo>
                  <a:pt x="3828234" y="1113429"/>
                  <a:pt x="3859408" y="1107085"/>
                  <a:pt x="3884920" y="1094397"/>
                </a:cubicBezTo>
                <a:cubicBezTo>
                  <a:pt x="3910432" y="1081710"/>
                  <a:pt x="3933146" y="1061178"/>
                  <a:pt x="3953064" y="1032801"/>
                </a:cubicBezTo>
                <a:lnTo>
                  <a:pt x="3938330" y="1023388"/>
                </a:lnTo>
                <a:cubicBezTo>
                  <a:pt x="3923050" y="1044397"/>
                  <a:pt x="3905520" y="1060700"/>
                  <a:pt x="3885738" y="1072296"/>
                </a:cubicBezTo>
                <a:cubicBezTo>
                  <a:pt x="3865956" y="1083892"/>
                  <a:pt x="3846516" y="1089691"/>
                  <a:pt x="3827416" y="1089691"/>
                </a:cubicBezTo>
                <a:cubicBezTo>
                  <a:pt x="3807498" y="1089691"/>
                  <a:pt x="3794264" y="1085052"/>
                  <a:pt x="3787716" y="1075775"/>
                </a:cubicBezTo>
                <a:cubicBezTo>
                  <a:pt x="3781168" y="1066498"/>
                  <a:pt x="3777894" y="1049036"/>
                  <a:pt x="3777894" y="1023388"/>
                </a:cubicBezTo>
                <a:lnTo>
                  <a:pt x="3777894" y="823251"/>
                </a:lnTo>
                <a:cubicBezTo>
                  <a:pt x="3777894" y="804424"/>
                  <a:pt x="3781100" y="791464"/>
                  <a:pt x="3787512" y="784370"/>
                </a:cubicBezTo>
                <a:cubicBezTo>
                  <a:pt x="3793924" y="777276"/>
                  <a:pt x="3805862" y="773729"/>
                  <a:pt x="3823324" y="773729"/>
                </a:cubicBezTo>
                <a:cubicBezTo>
                  <a:pt x="3855520" y="773729"/>
                  <a:pt x="3878712" y="779595"/>
                  <a:pt x="3892900" y="791327"/>
                </a:cubicBezTo>
                <a:lnTo>
                  <a:pt x="3891264" y="792965"/>
                </a:lnTo>
                <a:cubicBezTo>
                  <a:pt x="3885262" y="791327"/>
                  <a:pt x="3878304" y="790509"/>
                  <a:pt x="3870390" y="790509"/>
                </a:cubicBezTo>
                <a:cubicBezTo>
                  <a:pt x="3854566" y="790509"/>
                  <a:pt x="3841060" y="796785"/>
                  <a:pt x="3829872" y="809336"/>
                </a:cubicBezTo>
                <a:cubicBezTo>
                  <a:pt x="3818684" y="821887"/>
                  <a:pt x="3813092" y="837167"/>
                  <a:pt x="3813092" y="855175"/>
                </a:cubicBezTo>
                <a:cubicBezTo>
                  <a:pt x="3813092" y="873456"/>
                  <a:pt x="3819504" y="888463"/>
                  <a:pt x="3832328" y="900195"/>
                </a:cubicBezTo>
                <a:cubicBezTo>
                  <a:pt x="3845152" y="911928"/>
                  <a:pt x="3861386" y="917794"/>
                  <a:pt x="3881032" y="917794"/>
                </a:cubicBezTo>
                <a:cubicBezTo>
                  <a:pt x="3900676" y="917794"/>
                  <a:pt x="3916638" y="911723"/>
                  <a:pt x="3928916" y="899581"/>
                </a:cubicBezTo>
                <a:cubicBezTo>
                  <a:pt x="3941196" y="887440"/>
                  <a:pt x="3947334" y="871819"/>
                  <a:pt x="3947334" y="852719"/>
                </a:cubicBezTo>
                <a:cubicBezTo>
                  <a:pt x="3947334" y="822706"/>
                  <a:pt x="3934852" y="799104"/>
                  <a:pt x="3909886" y="781914"/>
                </a:cubicBezTo>
                <a:cubicBezTo>
                  <a:pt x="3884920" y="764724"/>
                  <a:pt x="3850200" y="756129"/>
                  <a:pt x="3805724" y="756129"/>
                </a:cubicBezTo>
                <a:close/>
                <a:moveTo>
                  <a:pt x="2234398" y="756129"/>
                </a:moveTo>
                <a:cubicBezTo>
                  <a:pt x="2163184" y="756129"/>
                  <a:pt x="2106158" y="773046"/>
                  <a:pt x="2063320" y="806880"/>
                </a:cubicBezTo>
                <a:cubicBezTo>
                  <a:pt x="2020482" y="840714"/>
                  <a:pt x="1999064" y="885325"/>
                  <a:pt x="1999064" y="940714"/>
                </a:cubicBezTo>
                <a:cubicBezTo>
                  <a:pt x="1999064" y="992283"/>
                  <a:pt x="2020482" y="1033961"/>
                  <a:pt x="2063320" y="1065748"/>
                </a:cubicBezTo>
                <a:cubicBezTo>
                  <a:pt x="2106158" y="1097535"/>
                  <a:pt x="2162910" y="1113429"/>
                  <a:pt x="2233580" y="1113429"/>
                </a:cubicBezTo>
                <a:cubicBezTo>
                  <a:pt x="2305884" y="1113429"/>
                  <a:pt x="2363388" y="1098081"/>
                  <a:pt x="2406090" y="1067385"/>
                </a:cubicBezTo>
                <a:cubicBezTo>
                  <a:pt x="2448790" y="1036689"/>
                  <a:pt x="2470142" y="995557"/>
                  <a:pt x="2470142" y="943988"/>
                </a:cubicBezTo>
                <a:cubicBezTo>
                  <a:pt x="2470142" y="886962"/>
                  <a:pt x="2448928" y="841396"/>
                  <a:pt x="2406498" y="807289"/>
                </a:cubicBezTo>
                <a:cubicBezTo>
                  <a:pt x="2364070" y="773183"/>
                  <a:pt x="2306704" y="756129"/>
                  <a:pt x="2234398" y="756129"/>
                </a:cubicBezTo>
                <a:close/>
                <a:moveTo>
                  <a:pt x="5348774" y="751218"/>
                </a:moveTo>
                <a:cubicBezTo>
                  <a:pt x="5319580" y="758585"/>
                  <a:pt x="5292158" y="762269"/>
                  <a:pt x="5266510" y="762269"/>
                </a:cubicBezTo>
                <a:lnTo>
                  <a:pt x="5110576" y="762269"/>
                </a:lnTo>
                <a:lnTo>
                  <a:pt x="5110576" y="778640"/>
                </a:lnTo>
                <a:lnTo>
                  <a:pt x="5162554" y="778640"/>
                </a:lnTo>
                <a:lnTo>
                  <a:pt x="5162554" y="1085598"/>
                </a:lnTo>
                <a:lnTo>
                  <a:pt x="5110576" y="1085598"/>
                </a:lnTo>
                <a:lnTo>
                  <a:pt x="5110576" y="1102378"/>
                </a:lnTo>
                <a:lnTo>
                  <a:pt x="5377424" y="1102378"/>
                </a:lnTo>
                <a:lnTo>
                  <a:pt x="5377424" y="1085598"/>
                </a:lnTo>
                <a:lnTo>
                  <a:pt x="5348774" y="1085598"/>
                </a:lnTo>
                <a:lnTo>
                  <a:pt x="5348774" y="826525"/>
                </a:lnTo>
                <a:cubicBezTo>
                  <a:pt x="5366238" y="810973"/>
                  <a:pt x="5381654" y="803196"/>
                  <a:pt x="5395024" y="803196"/>
                </a:cubicBezTo>
                <a:cubicBezTo>
                  <a:pt x="5411668" y="803196"/>
                  <a:pt x="5419988" y="817385"/>
                  <a:pt x="5419988" y="845761"/>
                </a:cubicBezTo>
                <a:lnTo>
                  <a:pt x="5419988" y="1085598"/>
                </a:lnTo>
                <a:lnTo>
                  <a:pt x="5391340" y="1085598"/>
                </a:lnTo>
                <a:lnTo>
                  <a:pt x="5391340" y="1102378"/>
                </a:lnTo>
                <a:lnTo>
                  <a:pt x="5657370" y="1102378"/>
                </a:lnTo>
                <a:lnTo>
                  <a:pt x="5657370" y="1085598"/>
                </a:lnTo>
                <a:lnTo>
                  <a:pt x="5606210" y="1085598"/>
                </a:lnTo>
                <a:lnTo>
                  <a:pt x="5606210" y="864997"/>
                </a:lnTo>
                <a:cubicBezTo>
                  <a:pt x="5606210" y="824615"/>
                  <a:pt x="5594410" y="796375"/>
                  <a:pt x="5570808" y="780277"/>
                </a:cubicBezTo>
                <a:cubicBezTo>
                  <a:pt x="5547206" y="764179"/>
                  <a:pt x="5519308" y="756129"/>
                  <a:pt x="5487110" y="756129"/>
                </a:cubicBezTo>
                <a:cubicBezTo>
                  <a:pt x="5440726" y="756129"/>
                  <a:pt x="5394614" y="772910"/>
                  <a:pt x="5348774" y="806471"/>
                </a:cubicBezTo>
                <a:close/>
                <a:moveTo>
                  <a:pt x="4543242" y="751218"/>
                </a:moveTo>
                <a:cubicBezTo>
                  <a:pt x="4509408" y="758585"/>
                  <a:pt x="4475030" y="762269"/>
                  <a:pt x="4440104" y="762269"/>
                </a:cubicBezTo>
                <a:lnTo>
                  <a:pt x="4301768" y="762269"/>
                </a:lnTo>
                <a:lnTo>
                  <a:pt x="4301768" y="778640"/>
                </a:lnTo>
                <a:lnTo>
                  <a:pt x="4357430" y="778640"/>
                </a:lnTo>
                <a:lnTo>
                  <a:pt x="4357430" y="1085598"/>
                </a:lnTo>
                <a:lnTo>
                  <a:pt x="4301768" y="1085598"/>
                </a:lnTo>
                <a:lnTo>
                  <a:pt x="4301768" y="1102378"/>
                </a:lnTo>
                <a:lnTo>
                  <a:pt x="4597676" y="1102378"/>
                </a:lnTo>
                <a:lnTo>
                  <a:pt x="4597676" y="1085598"/>
                </a:lnTo>
                <a:lnTo>
                  <a:pt x="4543242" y="1085598"/>
                </a:lnTo>
                <a:close/>
                <a:moveTo>
                  <a:pt x="3250820" y="751218"/>
                </a:moveTo>
                <a:cubicBezTo>
                  <a:pt x="3216712" y="758585"/>
                  <a:pt x="3185880" y="762269"/>
                  <a:pt x="3158322" y="762269"/>
                </a:cubicBezTo>
                <a:lnTo>
                  <a:pt x="3021214" y="762269"/>
                </a:lnTo>
                <a:lnTo>
                  <a:pt x="3021214" y="778640"/>
                </a:lnTo>
                <a:lnTo>
                  <a:pt x="3064598" y="778640"/>
                </a:lnTo>
                <a:lnTo>
                  <a:pt x="3064598" y="1018477"/>
                </a:lnTo>
                <a:cubicBezTo>
                  <a:pt x="3064598" y="1054766"/>
                  <a:pt x="3075716" y="1079663"/>
                  <a:pt x="3097954" y="1093170"/>
                </a:cubicBezTo>
                <a:cubicBezTo>
                  <a:pt x="3120192" y="1106676"/>
                  <a:pt x="3146316" y="1113429"/>
                  <a:pt x="3176330" y="1113429"/>
                </a:cubicBezTo>
                <a:cubicBezTo>
                  <a:pt x="3224626" y="1113429"/>
                  <a:pt x="3271556" y="1095284"/>
                  <a:pt x="3317122" y="1058995"/>
                </a:cubicBezTo>
                <a:lnTo>
                  <a:pt x="3317122" y="1102378"/>
                </a:lnTo>
                <a:lnTo>
                  <a:pt x="3550000" y="1102378"/>
                </a:lnTo>
                <a:lnTo>
                  <a:pt x="3550000" y="1085598"/>
                </a:lnTo>
                <a:lnTo>
                  <a:pt x="3503752" y="1085598"/>
                </a:lnTo>
                <a:lnTo>
                  <a:pt x="3503752" y="751218"/>
                </a:lnTo>
                <a:cubicBezTo>
                  <a:pt x="3473466" y="758585"/>
                  <a:pt x="3443044" y="762269"/>
                  <a:pt x="3412484" y="762269"/>
                </a:cubicBezTo>
                <a:lnTo>
                  <a:pt x="3270056" y="762269"/>
                </a:lnTo>
                <a:lnTo>
                  <a:pt x="3270056" y="778640"/>
                </a:lnTo>
                <a:lnTo>
                  <a:pt x="3317122" y="778640"/>
                </a:lnTo>
                <a:lnTo>
                  <a:pt x="3317122" y="1036075"/>
                </a:lnTo>
                <a:cubicBezTo>
                  <a:pt x="3302116" y="1051901"/>
                  <a:pt x="3287244" y="1059814"/>
                  <a:pt x="3272510" y="1059814"/>
                </a:cubicBezTo>
                <a:cubicBezTo>
                  <a:pt x="3264598" y="1059814"/>
                  <a:pt x="3259004" y="1056676"/>
                  <a:pt x="3255730" y="1050400"/>
                </a:cubicBezTo>
                <a:cubicBezTo>
                  <a:pt x="3252456" y="1044125"/>
                  <a:pt x="3250820" y="1031573"/>
                  <a:pt x="3250820" y="1012746"/>
                </a:cubicBezTo>
                <a:close/>
                <a:moveTo>
                  <a:pt x="1786424" y="751218"/>
                </a:moveTo>
                <a:cubicBezTo>
                  <a:pt x="1759686" y="758585"/>
                  <a:pt x="1725852" y="762269"/>
                  <a:pt x="1684924" y="762269"/>
                </a:cubicBezTo>
                <a:lnTo>
                  <a:pt x="1548226" y="762269"/>
                </a:lnTo>
                <a:lnTo>
                  <a:pt x="1548226" y="778640"/>
                </a:lnTo>
                <a:lnTo>
                  <a:pt x="1600204" y="778640"/>
                </a:lnTo>
                <a:lnTo>
                  <a:pt x="1600204" y="1085598"/>
                </a:lnTo>
                <a:lnTo>
                  <a:pt x="1548226" y="1085598"/>
                </a:lnTo>
                <a:lnTo>
                  <a:pt x="1548226" y="1102378"/>
                </a:lnTo>
                <a:lnTo>
                  <a:pt x="1840858" y="1102378"/>
                </a:lnTo>
                <a:lnTo>
                  <a:pt x="1840858" y="1085598"/>
                </a:lnTo>
                <a:lnTo>
                  <a:pt x="1786424" y="1085598"/>
                </a:lnTo>
                <a:lnTo>
                  <a:pt x="1786424" y="889554"/>
                </a:lnTo>
                <a:cubicBezTo>
                  <a:pt x="1786424" y="884097"/>
                  <a:pt x="1789836" y="874547"/>
                  <a:pt x="1796656" y="860905"/>
                </a:cubicBezTo>
                <a:cubicBezTo>
                  <a:pt x="1803478" y="847262"/>
                  <a:pt x="1811800" y="835802"/>
                  <a:pt x="1821622" y="826525"/>
                </a:cubicBezTo>
                <a:lnTo>
                  <a:pt x="1823260" y="828163"/>
                </a:lnTo>
                <a:cubicBezTo>
                  <a:pt x="1821622" y="831709"/>
                  <a:pt x="1820804" y="836757"/>
                  <a:pt x="1820804" y="843306"/>
                </a:cubicBezTo>
                <a:cubicBezTo>
                  <a:pt x="1820804" y="862132"/>
                  <a:pt x="1827216" y="877753"/>
                  <a:pt x="1840040" y="890168"/>
                </a:cubicBezTo>
                <a:cubicBezTo>
                  <a:pt x="1852864" y="902583"/>
                  <a:pt x="1869098" y="908790"/>
                  <a:pt x="1888744" y="908790"/>
                </a:cubicBezTo>
                <a:cubicBezTo>
                  <a:pt x="1909754" y="908790"/>
                  <a:pt x="1927420" y="901219"/>
                  <a:pt x="1941746" y="886075"/>
                </a:cubicBezTo>
                <a:cubicBezTo>
                  <a:pt x="1956070" y="870932"/>
                  <a:pt x="1963232" y="852173"/>
                  <a:pt x="1963232" y="829800"/>
                </a:cubicBezTo>
                <a:cubicBezTo>
                  <a:pt x="1963232" y="808517"/>
                  <a:pt x="1957162" y="791600"/>
                  <a:pt x="1945020" y="779049"/>
                </a:cubicBezTo>
                <a:cubicBezTo>
                  <a:pt x="1932878" y="766498"/>
                  <a:pt x="1916576" y="760222"/>
                  <a:pt x="1896112" y="760222"/>
                </a:cubicBezTo>
                <a:cubicBezTo>
                  <a:pt x="1859276" y="760222"/>
                  <a:pt x="1823260" y="788190"/>
                  <a:pt x="1788062" y="844124"/>
                </a:cubicBezTo>
                <a:lnTo>
                  <a:pt x="1786424" y="844124"/>
                </a:lnTo>
                <a:close/>
                <a:moveTo>
                  <a:pt x="891074" y="751218"/>
                </a:moveTo>
                <a:cubicBezTo>
                  <a:pt x="861880" y="758585"/>
                  <a:pt x="834458" y="762269"/>
                  <a:pt x="808810" y="762269"/>
                </a:cubicBezTo>
                <a:lnTo>
                  <a:pt x="652876" y="762269"/>
                </a:lnTo>
                <a:lnTo>
                  <a:pt x="652876" y="778640"/>
                </a:lnTo>
                <a:lnTo>
                  <a:pt x="704854" y="778640"/>
                </a:lnTo>
                <a:lnTo>
                  <a:pt x="704854" y="1085598"/>
                </a:lnTo>
                <a:lnTo>
                  <a:pt x="652876" y="1085598"/>
                </a:lnTo>
                <a:lnTo>
                  <a:pt x="652876" y="1102378"/>
                </a:lnTo>
                <a:lnTo>
                  <a:pt x="919724" y="1102378"/>
                </a:lnTo>
                <a:lnTo>
                  <a:pt x="919724" y="1085598"/>
                </a:lnTo>
                <a:lnTo>
                  <a:pt x="891074" y="1085598"/>
                </a:lnTo>
                <a:lnTo>
                  <a:pt x="891074" y="826525"/>
                </a:lnTo>
                <a:cubicBezTo>
                  <a:pt x="908538" y="810973"/>
                  <a:pt x="923954" y="803196"/>
                  <a:pt x="937324" y="803196"/>
                </a:cubicBezTo>
                <a:cubicBezTo>
                  <a:pt x="953968" y="803196"/>
                  <a:pt x="962290" y="817385"/>
                  <a:pt x="962290" y="845761"/>
                </a:cubicBezTo>
                <a:lnTo>
                  <a:pt x="962290" y="1085598"/>
                </a:lnTo>
                <a:lnTo>
                  <a:pt x="933640" y="1085598"/>
                </a:lnTo>
                <a:lnTo>
                  <a:pt x="933640" y="1102378"/>
                </a:lnTo>
                <a:lnTo>
                  <a:pt x="1199670" y="1102378"/>
                </a:lnTo>
                <a:lnTo>
                  <a:pt x="1199670" y="1085598"/>
                </a:lnTo>
                <a:lnTo>
                  <a:pt x="1148510" y="1085598"/>
                </a:lnTo>
                <a:lnTo>
                  <a:pt x="1148510" y="864997"/>
                </a:lnTo>
                <a:cubicBezTo>
                  <a:pt x="1148510" y="824615"/>
                  <a:pt x="1136710" y="796375"/>
                  <a:pt x="1113108" y="780277"/>
                </a:cubicBezTo>
                <a:cubicBezTo>
                  <a:pt x="1089506" y="764179"/>
                  <a:pt x="1061608" y="756129"/>
                  <a:pt x="1029410" y="756129"/>
                </a:cubicBezTo>
                <a:cubicBezTo>
                  <a:pt x="983026" y="756129"/>
                  <a:pt x="936914" y="772910"/>
                  <a:pt x="891074" y="806471"/>
                </a:cubicBezTo>
                <a:close/>
                <a:moveTo>
                  <a:pt x="4184084" y="595284"/>
                </a:moveTo>
                <a:cubicBezTo>
                  <a:pt x="4175898" y="628844"/>
                  <a:pt x="4150864" y="663906"/>
                  <a:pt x="4108980" y="700468"/>
                </a:cubicBezTo>
                <a:cubicBezTo>
                  <a:pt x="4067098" y="737030"/>
                  <a:pt x="4022556" y="757630"/>
                  <a:pt x="3975352" y="762269"/>
                </a:cubicBezTo>
                <a:lnTo>
                  <a:pt x="3975352" y="778640"/>
                </a:lnTo>
                <a:lnTo>
                  <a:pt x="4016280" y="778640"/>
                </a:lnTo>
                <a:lnTo>
                  <a:pt x="4016280" y="1016839"/>
                </a:lnTo>
                <a:cubicBezTo>
                  <a:pt x="4016280" y="1076594"/>
                  <a:pt x="4054888" y="1106471"/>
                  <a:pt x="4132104" y="1106471"/>
                </a:cubicBezTo>
                <a:cubicBezTo>
                  <a:pt x="4167030" y="1106471"/>
                  <a:pt x="4196840" y="1098763"/>
                  <a:pt x="4221532" y="1083347"/>
                </a:cubicBezTo>
                <a:cubicBezTo>
                  <a:pt x="4246224" y="1067931"/>
                  <a:pt x="4267166" y="1034029"/>
                  <a:pt x="4284356" y="981642"/>
                </a:cubicBezTo>
                <a:lnTo>
                  <a:pt x="4262664" y="976730"/>
                </a:lnTo>
                <a:cubicBezTo>
                  <a:pt x="4247112" y="1023115"/>
                  <a:pt x="4231832" y="1046307"/>
                  <a:pt x="4216826" y="1046307"/>
                </a:cubicBezTo>
                <a:cubicBezTo>
                  <a:pt x="4211368" y="1046307"/>
                  <a:pt x="4207616" y="1043715"/>
                  <a:pt x="4205570" y="1038531"/>
                </a:cubicBezTo>
                <a:cubicBezTo>
                  <a:pt x="4203524" y="1033347"/>
                  <a:pt x="4202500" y="1021069"/>
                  <a:pt x="4202500" y="1001696"/>
                </a:cubicBezTo>
                <a:lnTo>
                  <a:pt x="4202500" y="778640"/>
                </a:lnTo>
                <a:lnTo>
                  <a:pt x="4256934" y="778640"/>
                </a:lnTo>
                <a:lnTo>
                  <a:pt x="4256934" y="762269"/>
                </a:lnTo>
                <a:lnTo>
                  <a:pt x="4202500" y="762269"/>
                </a:lnTo>
                <a:lnTo>
                  <a:pt x="4202500" y="595284"/>
                </a:lnTo>
                <a:close/>
                <a:moveTo>
                  <a:pt x="1431358" y="595284"/>
                </a:moveTo>
                <a:cubicBezTo>
                  <a:pt x="1423172" y="628844"/>
                  <a:pt x="1398138" y="663906"/>
                  <a:pt x="1356256" y="700468"/>
                </a:cubicBezTo>
                <a:cubicBezTo>
                  <a:pt x="1314372" y="737030"/>
                  <a:pt x="1269830" y="757630"/>
                  <a:pt x="1222626" y="762269"/>
                </a:cubicBezTo>
                <a:lnTo>
                  <a:pt x="1222626" y="778640"/>
                </a:lnTo>
                <a:lnTo>
                  <a:pt x="1263554" y="778640"/>
                </a:lnTo>
                <a:lnTo>
                  <a:pt x="1263554" y="1016839"/>
                </a:lnTo>
                <a:cubicBezTo>
                  <a:pt x="1263554" y="1076594"/>
                  <a:pt x="1302162" y="1106471"/>
                  <a:pt x="1379380" y="1106471"/>
                </a:cubicBezTo>
                <a:cubicBezTo>
                  <a:pt x="1414304" y="1106471"/>
                  <a:pt x="1444114" y="1098763"/>
                  <a:pt x="1468808" y="1083347"/>
                </a:cubicBezTo>
                <a:cubicBezTo>
                  <a:pt x="1493500" y="1067931"/>
                  <a:pt x="1514442" y="1034029"/>
                  <a:pt x="1531632" y="981642"/>
                </a:cubicBezTo>
                <a:lnTo>
                  <a:pt x="1509940" y="976730"/>
                </a:lnTo>
                <a:cubicBezTo>
                  <a:pt x="1494388" y="1023115"/>
                  <a:pt x="1479108" y="1046307"/>
                  <a:pt x="1464100" y="1046307"/>
                </a:cubicBezTo>
                <a:cubicBezTo>
                  <a:pt x="1458644" y="1046307"/>
                  <a:pt x="1454892" y="1043715"/>
                  <a:pt x="1452846" y="1038531"/>
                </a:cubicBezTo>
                <a:cubicBezTo>
                  <a:pt x="1450798" y="1033347"/>
                  <a:pt x="1449776" y="1021069"/>
                  <a:pt x="1449776" y="1001696"/>
                </a:cubicBezTo>
                <a:lnTo>
                  <a:pt x="1449776" y="778640"/>
                </a:lnTo>
                <a:lnTo>
                  <a:pt x="1504210" y="778640"/>
                </a:lnTo>
                <a:lnTo>
                  <a:pt x="1504210" y="762269"/>
                </a:lnTo>
                <a:lnTo>
                  <a:pt x="1449776" y="762269"/>
                </a:lnTo>
                <a:lnTo>
                  <a:pt x="1449776" y="595284"/>
                </a:lnTo>
                <a:close/>
                <a:moveTo>
                  <a:pt x="255876" y="553537"/>
                </a:moveTo>
                <a:lnTo>
                  <a:pt x="255876" y="572773"/>
                </a:lnTo>
                <a:lnTo>
                  <a:pt x="319314" y="572773"/>
                </a:lnTo>
                <a:lnTo>
                  <a:pt x="319314" y="1083142"/>
                </a:lnTo>
                <a:lnTo>
                  <a:pt x="255876" y="1083142"/>
                </a:lnTo>
                <a:lnTo>
                  <a:pt x="255876" y="1102378"/>
                </a:lnTo>
                <a:lnTo>
                  <a:pt x="624636" y="1102378"/>
                </a:lnTo>
                <a:lnTo>
                  <a:pt x="624636" y="1083142"/>
                </a:lnTo>
                <a:lnTo>
                  <a:pt x="558332" y="1083142"/>
                </a:lnTo>
                <a:lnTo>
                  <a:pt x="558332" y="572773"/>
                </a:lnTo>
                <a:lnTo>
                  <a:pt x="624636" y="572773"/>
                </a:lnTo>
                <a:lnTo>
                  <a:pt x="624636" y="553537"/>
                </a:lnTo>
                <a:close/>
                <a:moveTo>
                  <a:pt x="4465480" y="543305"/>
                </a:moveTo>
                <a:cubicBezTo>
                  <a:pt x="4434374" y="543305"/>
                  <a:pt x="4407704" y="551423"/>
                  <a:pt x="4385466" y="567657"/>
                </a:cubicBezTo>
                <a:cubicBezTo>
                  <a:pt x="4363228" y="583892"/>
                  <a:pt x="4352110" y="603196"/>
                  <a:pt x="4352110" y="625570"/>
                </a:cubicBezTo>
                <a:cubicBezTo>
                  <a:pt x="4352110" y="643306"/>
                  <a:pt x="4358932" y="657630"/>
                  <a:pt x="4372574" y="668544"/>
                </a:cubicBezTo>
                <a:cubicBezTo>
                  <a:pt x="4386216" y="679458"/>
                  <a:pt x="4404224" y="684915"/>
                  <a:pt x="4426598" y="684915"/>
                </a:cubicBezTo>
                <a:cubicBezTo>
                  <a:pt x="4456612" y="684915"/>
                  <a:pt x="4482874" y="677003"/>
                  <a:pt x="4505384" y="661177"/>
                </a:cubicBezTo>
                <a:cubicBezTo>
                  <a:pt x="4527894" y="645352"/>
                  <a:pt x="4539150" y="627344"/>
                  <a:pt x="4539150" y="607153"/>
                </a:cubicBezTo>
                <a:cubicBezTo>
                  <a:pt x="4539150" y="587235"/>
                  <a:pt x="4532600" y="571614"/>
                  <a:pt x="4519504" y="560290"/>
                </a:cubicBezTo>
                <a:cubicBezTo>
                  <a:pt x="4506408" y="548967"/>
                  <a:pt x="4488400" y="543305"/>
                  <a:pt x="4465480" y="543305"/>
                </a:cubicBezTo>
                <a:close/>
                <a:moveTo>
                  <a:pt x="2956548" y="543305"/>
                </a:moveTo>
                <a:cubicBezTo>
                  <a:pt x="2924352" y="550127"/>
                  <a:pt x="2889154" y="553537"/>
                  <a:pt x="2850956" y="553537"/>
                </a:cubicBezTo>
                <a:lnTo>
                  <a:pt x="2715076" y="553537"/>
                </a:lnTo>
                <a:lnTo>
                  <a:pt x="2715076" y="570318"/>
                </a:lnTo>
                <a:lnTo>
                  <a:pt x="2770328" y="570318"/>
                </a:lnTo>
                <a:lnTo>
                  <a:pt x="2770328" y="783142"/>
                </a:lnTo>
                <a:cubicBezTo>
                  <a:pt x="2728582" y="765134"/>
                  <a:pt x="2691200" y="756129"/>
                  <a:pt x="2658186" y="756129"/>
                </a:cubicBezTo>
                <a:cubicBezTo>
                  <a:pt x="2612620" y="756129"/>
                  <a:pt x="2575512" y="772569"/>
                  <a:pt x="2546862" y="805448"/>
                </a:cubicBezTo>
                <a:cubicBezTo>
                  <a:pt x="2518212" y="838326"/>
                  <a:pt x="2503888" y="880823"/>
                  <a:pt x="2503888" y="932938"/>
                </a:cubicBezTo>
                <a:cubicBezTo>
                  <a:pt x="2503888" y="985325"/>
                  <a:pt x="2519100" y="1028504"/>
                  <a:pt x="2549522" y="1062474"/>
                </a:cubicBezTo>
                <a:cubicBezTo>
                  <a:pt x="2579946" y="1096444"/>
                  <a:pt x="2619440" y="1113429"/>
                  <a:pt x="2668008" y="1113429"/>
                </a:cubicBezTo>
                <a:cubicBezTo>
                  <a:pt x="2702388" y="1113429"/>
                  <a:pt x="2736494" y="1100196"/>
                  <a:pt x="2770328" y="1073729"/>
                </a:cubicBezTo>
                <a:lnTo>
                  <a:pt x="2770328" y="1112610"/>
                </a:lnTo>
                <a:cubicBezTo>
                  <a:pt x="2794612" y="1105789"/>
                  <a:pt x="2822306" y="1102378"/>
                  <a:pt x="2853410" y="1102378"/>
                </a:cubicBezTo>
                <a:lnTo>
                  <a:pt x="3008528" y="1102378"/>
                </a:lnTo>
                <a:lnTo>
                  <a:pt x="3008528" y="1085598"/>
                </a:lnTo>
                <a:lnTo>
                  <a:pt x="2956548" y="1085598"/>
                </a:lnTo>
                <a:close/>
                <a:moveTo>
                  <a:pt x="0" y="0"/>
                </a:moveTo>
                <a:lnTo>
                  <a:pt x="5692316" y="0"/>
                </a:lnTo>
                <a:lnTo>
                  <a:pt x="5692316" y="6858000"/>
                </a:lnTo>
                <a:lnTo>
                  <a:pt x="0" y="6858000"/>
                </a:lnTo>
                <a:close/>
              </a:path>
            </a:pathLst>
          </a:custGeom>
          <a:solidFill>
            <a:schemeClr val="tx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600" dirty="0">
              <a:solidFill>
                <a:schemeClr val="bg1"/>
              </a:solidFill>
              <a:latin typeface="Bodoni MT Black" panose="02070A03080606020203" pitchFamily="18" charset="0"/>
            </a:endParaRPr>
          </a:p>
        </p:txBody>
      </p:sp>
      <p:grpSp>
        <p:nvGrpSpPr>
          <p:cNvPr id="34" name="Group 33">
            <a:extLst>
              <a:ext uri="{FF2B5EF4-FFF2-40B4-BE49-F238E27FC236}">
                <a16:creationId xmlns:a16="http://schemas.microsoft.com/office/drawing/2014/main" id="{D59825FE-B74E-4FB3-8944-0DF924A927E7}"/>
              </a:ext>
            </a:extLst>
          </p:cNvPr>
          <p:cNvGrpSpPr/>
          <p:nvPr/>
        </p:nvGrpSpPr>
        <p:grpSpPr>
          <a:xfrm>
            <a:off x="2508738" y="-7408255"/>
            <a:ext cx="3587262" cy="4665785"/>
            <a:chOff x="-1172308" y="-7868333"/>
            <a:chExt cx="3587262" cy="4665785"/>
          </a:xfrm>
          <a:solidFill>
            <a:schemeClr val="tx2">
              <a:lumMod val="75000"/>
            </a:schemeClr>
          </a:solidFill>
        </p:grpSpPr>
        <p:sp>
          <p:nvSpPr>
            <p:cNvPr id="35" name="Rectangle: Rounded Corners 34">
              <a:extLst>
                <a:ext uri="{FF2B5EF4-FFF2-40B4-BE49-F238E27FC236}">
                  <a16:creationId xmlns:a16="http://schemas.microsoft.com/office/drawing/2014/main" id="{C176D7BB-B818-40EE-A147-48287CA798B6}"/>
                </a:ext>
              </a:extLst>
            </p:cNvPr>
            <p:cNvSpPr/>
            <p:nvPr/>
          </p:nvSpPr>
          <p:spPr>
            <a:xfrm>
              <a:off x="-1172308" y="-7868333"/>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4640D1FA-4636-4273-8614-6B434DB870D1}"/>
                </a:ext>
              </a:extLst>
            </p:cNvPr>
            <p:cNvGrpSpPr/>
            <p:nvPr/>
          </p:nvGrpSpPr>
          <p:grpSpPr>
            <a:xfrm>
              <a:off x="-1118383" y="-7463207"/>
              <a:ext cx="3479412" cy="3909007"/>
              <a:chOff x="-43204228" y="-3541123"/>
              <a:chExt cx="3479412" cy="3909007"/>
            </a:xfrm>
            <a:grpFill/>
          </p:grpSpPr>
          <p:sp>
            <p:nvSpPr>
              <p:cNvPr id="37" name="TextBox 36">
                <a:extLst>
                  <a:ext uri="{FF2B5EF4-FFF2-40B4-BE49-F238E27FC236}">
                    <a16:creationId xmlns:a16="http://schemas.microsoft.com/office/drawing/2014/main" id="{2AAA9F1D-B956-4581-8BEF-A37A14A9C1E6}"/>
                  </a:ext>
                </a:extLst>
              </p:cNvPr>
              <p:cNvSpPr txBox="1"/>
              <p:nvPr/>
            </p:nvSpPr>
            <p:spPr>
              <a:xfrm>
                <a:off x="-43204228" y="-3541123"/>
                <a:ext cx="3479412"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Mission</a:t>
                </a:r>
                <a:endParaRPr lang="en-IN" sz="4400" dirty="0">
                  <a:solidFill>
                    <a:schemeClr val="bg1"/>
                  </a:solidFill>
                  <a:latin typeface="Bodoni MT Black" panose="02070A03080606020203" pitchFamily="18" charset="0"/>
                </a:endParaRPr>
              </a:p>
            </p:txBody>
          </p:sp>
          <p:sp>
            <p:nvSpPr>
              <p:cNvPr id="38" name="TextBox 37">
                <a:extLst>
                  <a:ext uri="{FF2B5EF4-FFF2-40B4-BE49-F238E27FC236}">
                    <a16:creationId xmlns:a16="http://schemas.microsoft.com/office/drawing/2014/main" id="{0C5D8416-A978-4A12-A16B-96A29A5D39B6}"/>
                  </a:ext>
                </a:extLst>
              </p:cNvPr>
              <p:cNvSpPr txBox="1"/>
              <p:nvPr/>
            </p:nvSpPr>
            <p:spPr>
              <a:xfrm>
                <a:off x="-43204228" y="-2740659"/>
                <a:ext cx="3479411" cy="3108543"/>
              </a:xfrm>
              <a:prstGeom prst="rect">
                <a:avLst/>
              </a:prstGeom>
              <a:grpFill/>
              <a:ln>
                <a:noFill/>
              </a:ln>
            </p:spPr>
            <p:txBody>
              <a:bodyPr wrap="square" rtlCol="0">
                <a:spAutoFit/>
              </a:bodyPr>
              <a:lstStyle/>
              <a:p>
                <a:r>
                  <a:rPr lang="en-US" sz="2800" dirty="0">
                    <a:solidFill>
                      <a:schemeClr val="bg1"/>
                    </a:solidFill>
                    <a:latin typeface="Bodoni MT" panose="02070603080606020203" pitchFamily="18" charset="0"/>
                  </a:rPr>
                  <a:t>Telecom churn prediction contributes to the overall success and competitiveness of telecom companies in a rapidly evolving market landscape.</a:t>
                </a:r>
                <a:endParaRPr lang="en-IN" sz="2800" dirty="0">
                  <a:solidFill>
                    <a:schemeClr val="bg1"/>
                  </a:solidFill>
                  <a:latin typeface="Bodoni MT" panose="02070603080606020203" pitchFamily="18" charset="0"/>
                </a:endParaRPr>
              </a:p>
            </p:txBody>
          </p:sp>
        </p:grpSp>
      </p:grpSp>
      <p:grpSp>
        <p:nvGrpSpPr>
          <p:cNvPr id="39" name="Group 38">
            <a:extLst>
              <a:ext uri="{FF2B5EF4-FFF2-40B4-BE49-F238E27FC236}">
                <a16:creationId xmlns:a16="http://schemas.microsoft.com/office/drawing/2014/main" id="{097E5490-11CC-416D-94F5-CBFC7B51BADD}"/>
              </a:ext>
            </a:extLst>
          </p:cNvPr>
          <p:cNvGrpSpPr/>
          <p:nvPr/>
        </p:nvGrpSpPr>
        <p:grpSpPr>
          <a:xfrm>
            <a:off x="-1793631" y="-7327541"/>
            <a:ext cx="3587262" cy="4665785"/>
            <a:chOff x="2835418" y="-7938668"/>
            <a:chExt cx="3587262" cy="4665785"/>
          </a:xfrm>
          <a:solidFill>
            <a:schemeClr val="tx2">
              <a:lumMod val="75000"/>
            </a:schemeClr>
          </a:solidFill>
        </p:grpSpPr>
        <p:sp>
          <p:nvSpPr>
            <p:cNvPr id="45" name="Rectangle: Rounded Corners 44">
              <a:extLst>
                <a:ext uri="{FF2B5EF4-FFF2-40B4-BE49-F238E27FC236}">
                  <a16:creationId xmlns:a16="http://schemas.microsoft.com/office/drawing/2014/main" id="{87CA8BE2-2A1E-4E12-8B5E-17C7A54F0178}"/>
                </a:ext>
              </a:extLst>
            </p:cNvPr>
            <p:cNvSpPr/>
            <p:nvPr/>
          </p:nvSpPr>
          <p:spPr>
            <a:xfrm>
              <a:off x="2835418" y="-7938668"/>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278276EB-7427-4E1A-A5D4-60476F446DB2}"/>
                </a:ext>
              </a:extLst>
            </p:cNvPr>
            <p:cNvGrpSpPr/>
            <p:nvPr/>
          </p:nvGrpSpPr>
          <p:grpSpPr>
            <a:xfrm>
              <a:off x="2927160" y="-7697217"/>
              <a:ext cx="3425787" cy="4099593"/>
              <a:chOff x="-39145551" y="-3575128"/>
              <a:chExt cx="3506717" cy="4031029"/>
            </a:xfrm>
            <a:grpFill/>
          </p:grpSpPr>
          <p:sp>
            <p:nvSpPr>
              <p:cNvPr id="47" name="TextBox 46" descr="a">
                <a:extLst>
                  <a:ext uri="{FF2B5EF4-FFF2-40B4-BE49-F238E27FC236}">
                    <a16:creationId xmlns:a16="http://schemas.microsoft.com/office/drawing/2014/main" id="{F5E411CD-9880-46CD-BC83-A0A9FE704FA3}"/>
                  </a:ext>
                </a:extLst>
              </p:cNvPr>
              <p:cNvSpPr txBox="1"/>
              <p:nvPr/>
            </p:nvSpPr>
            <p:spPr>
              <a:xfrm>
                <a:off x="-39063304" y="-3575128"/>
                <a:ext cx="3294726"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Vision</a:t>
                </a:r>
                <a:endParaRPr lang="en-IN" sz="4400" dirty="0">
                  <a:solidFill>
                    <a:schemeClr val="bg1"/>
                  </a:solidFill>
                  <a:latin typeface="Bodoni MT Black" panose="02070A03080606020203" pitchFamily="18" charset="0"/>
                </a:endParaRPr>
              </a:p>
            </p:txBody>
          </p:sp>
          <p:sp>
            <p:nvSpPr>
              <p:cNvPr id="48" name="TextBox 47" descr="a">
                <a:extLst>
                  <a:ext uri="{FF2B5EF4-FFF2-40B4-BE49-F238E27FC236}">
                    <a16:creationId xmlns:a16="http://schemas.microsoft.com/office/drawing/2014/main" id="{5C0AF928-4913-4456-A215-628AB786D2B1}"/>
                  </a:ext>
                </a:extLst>
              </p:cNvPr>
              <p:cNvSpPr txBox="1"/>
              <p:nvPr/>
            </p:nvSpPr>
            <p:spPr>
              <a:xfrm>
                <a:off x="-39145551" y="-2903283"/>
                <a:ext cx="3506717" cy="3359184"/>
              </a:xfrm>
              <a:prstGeom prst="rect">
                <a:avLst/>
              </a:prstGeom>
              <a:grpFill/>
              <a:ln>
                <a:noFill/>
              </a:ln>
            </p:spPr>
            <p:txBody>
              <a:bodyPr wrap="square" rtlCol="0">
                <a:spAutoFit/>
              </a:bodyPr>
              <a:lstStyle/>
              <a:p>
                <a:r>
                  <a:rPr lang="en-US" sz="2400" dirty="0">
                    <a:solidFill>
                      <a:schemeClr val="bg1"/>
                    </a:solidFill>
                    <a:latin typeface="Bodoni MT" panose="02070603080606020203" pitchFamily="18" charset="0"/>
                  </a:rPr>
                  <a:t>Telecom churn prediction can drive significant improvements in customer satisfaction, business performance, and competitiveness within the telecommunications sector.</a:t>
                </a:r>
                <a:endParaRPr lang="en-IN" sz="2400" dirty="0">
                  <a:solidFill>
                    <a:schemeClr val="bg1"/>
                  </a:solidFill>
                  <a:latin typeface="Bodoni MT" panose="02070603080606020203" pitchFamily="18" charset="0"/>
                </a:endParaRPr>
              </a:p>
            </p:txBody>
          </p:sp>
        </p:grpSp>
      </p:grpSp>
    </p:spTree>
    <p:extLst>
      <p:ext uri="{BB962C8B-B14F-4D97-AF65-F5344CB8AC3E}">
        <p14:creationId xmlns:p14="http://schemas.microsoft.com/office/powerpoint/2010/main" val="100234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0FF603D-11D5-40B3-B7FD-20BED5823778}"/>
              </a:ext>
            </a:extLst>
          </p:cNvPr>
          <p:cNvSpPr txBox="1"/>
          <p:nvPr/>
        </p:nvSpPr>
        <p:spPr>
          <a:xfrm>
            <a:off x="14456898" y="-507832"/>
            <a:ext cx="10222524" cy="1015663"/>
          </a:xfrm>
          <a:prstGeom prst="rect">
            <a:avLst/>
          </a:prstGeom>
          <a:noFill/>
        </p:spPr>
        <p:txBody>
          <a:bodyPr wrap="square" rtlCol="0">
            <a:spAutoFit/>
          </a:bodyPr>
          <a:lstStyle/>
          <a:p>
            <a:pPr algn="ctr"/>
            <a:r>
              <a:rPr lang="en-IN" sz="6000" dirty="0">
                <a:latin typeface="Bodoni MT Black" panose="02070A03080606020203" pitchFamily="18" charset="0"/>
              </a:rPr>
              <a:t>Conclusion</a:t>
            </a:r>
          </a:p>
        </p:txBody>
      </p:sp>
      <p:sp>
        <p:nvSpPr>
          <p:cNvPr id="14" name="TextBox 13">
            <a:extLst>
              <a:ext uri="{FF2B5EF4-FFF2-40B4-BE49-F238E27FC236}">
                <a16:creationId xmlns:a16="http://schemas.microsoft.com/office/drawing/2014/main" id="{7F5FE430-C42E-41E8-ABD7-67CD013429C7}"/>
              </a:ext>
            </a:extLst>
          </p:cNvPr>
          <p:cNvSpPr txBox="1"/>
          <p:nvPr/>
        </p:nvSpPr>
        <p:spPr>
          <a:xfrm>
            <a:off x="12531969" y="-6914998"/>
            <a:ext cx="11746523" cy="5262979"/>
          </a:xfrm>
          <a:prstGeom prst="rect">
            <a:avLst/>
          </a:prstGeom>
          <a:noFill/>
        </p:spPr>
        <p:txBody>
          <a:bodyPr wrap="square">
            <a:spAutoFit/>
          </a:bodyPr>
          <a:lstStyle/>
          <a:p>
            <a:r>
              <a:rPr lang="en-IN" sz="2400" b="1" dirty="0">
                <a:latin typeface="Bodoni MT" panose="02070603080606020203" pitchFamily="18" charset="0"/>
              </a:rPr>
              <a:t>Improved Customer Retention: </a:t>
            </a:r>
            <a:r>
              <a:rPr lang="en-IN" sz="2400" dirty="0">
                <a:latin typeface="Bodoni MT" panose="02070603080606020203" pitchFamily="18" charset="0"/>
              </a:rPr>
              <a:t>By accurately predicting which customers are likely to churn, telecom companies can implement targeted strategies to retain valuable customers, ensuring their satisfaction and loyalty.</a:t>
            </a:r>
          </a:p>
          <a:p>
            <a:endParaRPr lang="en-IN" sz="2400" dirty="0">
              <a:latin typeface="Bodoni MT" panose="02070603080606020203" pitchFamily="18" charset="0"/>
            </a:endParaRPr>
          </a:p>
          <a:p>
            <a:r>
              <a:rPr lang="en-IN" sz="2400" b="1" dirty="0">
                <a:latin typeface="Bodoni MT" panose="02070603080606020203" pitchFamily="18" charset="0"/>
              </a:rPr>
              <a:t>Enhanced Customer Experience: </a:t>
            </a:r>
            <a:r>
              <a:rPr lang="en-IN" sz="2400" dirty="0">
                <a:latin typeface="Bodoni MT" panose="02070603080606020203" pitchFamily="18" charset="0"/>
              </a:rPr>
              <a:t>Understanding customer behaviour and preferences enables telecom providers to offer personalized experiences, address concerns proactively, and significantly improve overall satisfaction.</a:t>
            </a:r>
          </a:p>
          <a:p>
            <a:endParaRPr lang="en-IN" sz="2400" dirty="0">
              <a:latin typeface="Bodoni MT" panose="02070603080606020203" pitchFamily="18" charset="0"/>
            </a:endParaRPr>
          </a:p>
          <a:p>
            <a:r>
              <a:rPr lang="en-IN" sz="2400" dirty="0">
                <a:latin typeface="Bodoni MT" panose="02070603080606020203" pitchFamily="18" charset="0"/>
              </a:rPr>
              <a:t> </a:t>
            </a:r>
            <a:r>
              <a:rPr lang="en-IN" sz="2400" b="1" dirty="0">
                <a:latin typeface="Bodoni MT" panose="02070603080606020203" pitchFamily="18" charset="0"/>
              </a:rPr>
              <a:t>Increased Revenue: </a:t>
            </a:r>
            <a:r>
              <a:rPr lang="en-IN" sz="2400" dirty="0">
                <a:latin typeface="Bodoni MT" panose="02070603080606020203" pitchFamily="18" charset="0"/>
              </a:rPr>
              <a:t>Retaining existing customers and maximizing their lifetime value leads to steady revenue streams and sustainable business growth.</a:t>
            </a:r>
          </a:p>
          <a:p>
            <a:endParaRPr lang="en-IN" sz="2400" dirty="0">
              <a:latin typeface="Bodoni MT" panose="02070603080606020203" pitchFamily="18" charset="0"/>
            </a:endParaRPr>
          </a:p>
          <a:p>
            <a:r>
              <a:rPr lang="en-IN" sz="2400" dirty="0">
                <a:latin typeface="Bodoni MT" panose="02070603080606020203" pitchFamily="18" charset="0"/>
              </a:rPr>
              <a:t> </a:t>
            </a:r>
            <a:r>
              <a:rPr lang="en-IN" sz="2400" b="1" dirty="0">
                <a:latin typeface="Bodoni MT" panose="02070603080606020203" pitchFamily="18" charset="0"/>
              </a:rPr>
              <a:t>Competitive Advantage: </a:t>
            </a:r>
            <a:r>
              <a:rPr lang="en-IN" sz="2400" dirty="0">
                <a:latin typeface="Bodoni MT" panose="02070603080606020203" pitchFamily="18" charset="0"/>
              </a:rPr>
              <a:t>Effective churn prediction and management provide telecom companies with a competitive edge through superior service, tailored offers, and proactive retention initiatives.</a:t>
            </a:r>
          </a:p>
        </p:txBody>
      </p:sp>
      <p:sp>
        <p:nvSpPr>
          <p:cNvPr id="3" name="TextBox 2">
            <a:extLst>
              <a:ext uri="{FF2B5EF4-FFF2-40B4-BE49-F238E27FC236}">
                <a16:creationId xmlns:a16="http://schemas.microsoft.com/office/drawing/2014/main" id="{AA1A36E5-18C6-4BF3-A106-8E2BC5741E48}"/>
              </a:ext>
            </a:extLst>
          </p:cNvPr>
          <p:cNvSpPr txBox="1"/>
          <p:nvPr/>
        </p:nvSpPr>
        <p:spPr>
          <a:xfrm>
            <a:off x="1524000" y="777420"/>
            <a:ext cx="8199120" cy="4708981"/>
          </a:xfrm>
          <a:prstGeom prst="rect">
            <a:avLst/>
          </a:prstGeom>
          <a:noFill/>
        </p:spPr>
        <p:txBody>
          <a:bodyPr wrap="square" rtlCol="0">
            <a:spAutoFit/>
          </a:bodyPr>
          <a:lstStyle/>
          <a:p>
            <a:pPr algn="ctr"/>
            <a:r>
              <a:rPr lang="en-IN" sz="15000" dirty="0">
                <a:latin typeface="Bodoni MT" panose="02070603080606020203" pitchFamily="18" charset="0"/>
              </a:rPr>
              <a:t>Thank YOU!</a:t>
            </a:r>
          </a:p>
        </p:txBody>
      </p:sp>
    </p:spTree>
    <p:extLst>
      <p:ext uri="{BB962C8B-B14F-4D97-AF65-F5344CB8AC3E}">
        <p14:creationId xmlns:p14="http://schemas.microsoft.com/office/powerpoint/2010/main" val="334904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tomer Churn Prediction of a Telecom Company Using Python">
            <a:extLst>
              <a:ext uri="{FF2B5EF4-FFF2-40B4-BE49-F238E27FC236}">
                <a16:creationId xmlns:a16="http://schemas.microsoft.com/office/drawing/2014/main" id="{93299975-649E-4B2D-A886-90DB2945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1885" y="-431356"/>
            <a:ext cx="7237646"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1DF2BF9-5155-4203-A7D7-6A83D6F109EB}"/>
              </a:ext>
            </a:extLst>
          </p:cNvPr>
          <p:cNvSpPr txBox="1"/>
          <p:nvPr/>
        </p:nvSpPr>
        <p:spPr>
          <a:xfrm>
            <a:off x="-12515221" y="295654"/>
            <a:ext cx="5692316" cy="6858000"/>
          </a:xfrm>
          <a:custGeom>
            <a:avLst/>
            <a:gdLst/>
            <a:ahLst/>
            <a:cxnLst/>
            <a:rect l="l" t="t" r="r" b="b"/>
            <a:pathLst>
              <a:path w="5692316" h="6858000">
                <a:moveTo>
                  <a:pt x="4990782" y="5446071"/>
                </a:moveTo>
                <a:cubicBezTo>
                  <a:pt x="4998354" y="5446071"/>
                  <a:pt x="5005180" y="5447964"/>
                  <a:pt x="5011260" y="5451750"/>
                </a:cubicBezTo>
                <a:cubicBezTo>
                  <a:pt x="5017340" y="5455536"/>
                  <a:pt x="5020380" y="5460928"/>
                  <a:pt x="5020380" y="5467926"/>
                </a:cubicBezTo>
                <a:cubicBezTo>
                  <a:pt x="5020380" y="5479627"/>
                  <a:pt x="5014328" y="5489838"/>
                  <a:pt x="5002226" y="5498556"/>
                </a:cubicBezTo>
                <a:cubicBezTo>
                  <a:pt x="4990124" y="5507275"/>
                  <a:pt x="4974780" y="5511635"/>
                  <a:pt x="4956194" y="5511635"/>
                </a:cubicBezTo>
                <a:cubicBezTo>
                  <a:pt x="4927054" y="5511635"/>
                  <a:pt x="4912484" y="5500965"/>
                  <a:pt x="4912484" y="5479627"/>
                </a:cubicBezTo>
                <a:cubicBezTo>
                  <a:pt x="4912484" y="5466090"/>
                  <a:pt x="4917934" y="5455880"/>
                  <a:pt x="4928832" y="5448996"/>
                </a:cubicBezTo>
                <a:lnTo>
                  <a:pt x="4947418" y="5448308"/>
                </a:lnTo>
                <a:cubicBezTo>
                  <a:pt x="4952466" y="5448194"/>
                  <a:pt x="4960208" y="5447792"/>
                  <a:pt x="4970648" y="5447104"/>
                </a:cubicBezTo>
                <a:cubicBezTo>
                  <a:pt x="4981088" y="5446415"/>
                  <a:pt x="4987800" y="5446071"/>
                  <a:pt x="4990782" y="5446071"/>
                </a:cubicBezTo>
                <a:close/>
                <a:moveTo>
                  <a:pt x="5072972" y="5390144"/>
                </a:moveTo>
                <a:cubicBezTo>
                  <a:pt x="5067122" y="5390144"/>
                  <a:pt x="5062104" y="5392267"/>
                  <a:pt x="5057916" y="5396511"/>
                </a:cubicBezTo>
                <a:cubicBezTo>
                  <a:pt x="5053728" y="5400756"/>
                  <a:pt x="5051634" y="5405804"/>
                  <a:pt x="5051634" y="5411655"/>
                </a:cubicBezTo>
                <a:cubicBezTo>
                  <a:pt x="5051634" y="5417620"/>
                  <a:pt x="5053728" y="5422754"/>
                  <a:pt x="5057916" y="5427056"/>
                </a:cubicBezTo>
                <a:cubicBezTo>
                  <a:pt x="5062104" y="5431358"/>
                  <a:pt x="5067122" y="5433509"/>
                  <a:pt x="5072972" y="5433509"/>
                </a:cubicBezTo>
                <a:cubicBezTo>
                  <a:pt x="5079052" y="5433509"/>
                  <a:pt x="5084216" y="5431358"/>
                  <a:pt x="5088460" y="5427056"/>
                </a:cubicBezTo>
                <a:cubicBezTo>
                  <a:pt x="5092704" y="5422754"/>
                  <a:pt x="5094828" y="5417620"/>
                  <a:pt x="5094828" y="5411655"/>
                </a:cubicBezTo>
                <a:cubicBezTo>
                  <a:pt x="5094828" y="5405689"/>
                  <a:pt x="5092704" y="5400613"/>
                  <a:pt x="5088460" y="5396425"/>
                </a:cubicBezTo>
                <a:cubicBezTo>
                  <a:pt x="5084216" y="5392238"/>
                  <a:pt x="5079052" y="5390144"/>
                  <a:pt x="5072972" y="5390144"/>
                </a:cubicBezTo>
                <a:close/>
                <a:moveTo>
                  <a:pt x="2548484" y="5359858"/>
                </a:moveTo>
                <a:lnTo>
                  <a:pt x="2548484" y="5378443"/>
                </a:lnTo>
                <a:cubicBezTo>
                  <a:pt x="2548484" y="5386473"/>
                  <a:pt x="2547568" y="5392783"/>
                  <a:pt x="2545732" y="5397372"/>
                </a:cubicBezTo>
                <a:cubicBezTo>
                  <a:pt x="2543896" y="5401961"/>
                  <a:pt x="2540254" y="5406521"/>
                  <a:pt x="2534804" y="5411052"/>
                </a:cubicBezTo>
                <a:cubicBezTo>
                  <a:pt x="2529356" y="5415584"/>
                  <a:pt x="2523246" y="5417850"/>
                  <a:pt x="2516478" y="5417850"/>
                </a:cubicBezTo>
                <a:cubicBezTo>
                  <a:pt x="2511200" y="5417850"/>
                  <a:pt x="2506526" y="5415727"/>
                  <a:pt x="2502452" y="5411483"/>
                </a:cubicBezTo>
                <a:cubicBezTo>
                  <a:pt x="2498380" y="5407238"/>
                  <a:pt x="2496344" y="5401272"/>
                  <a:pt x="2496344" y="5393586"/>
                </a:cubicBezTo>
                <a:cubicBezTo>
                  <a:pt x="2496344" y="5383032"/>
                  <a:pt x="2499728" y="5374973"/>
                  <a:pt x="2506496" y="5369408"/>
                </a:cubicBezTo>
                <a:cubicBezTo>
                  <a:pt x="2513266" y="5363844"/>
                  <a:pt x="2527262" y="5360661"/>
                  <a:pt x="2548484" y="5359858"/>
                </a:cubicBezTo>
                <a:close/>
                <a:moveTo>
                  <a:pt x="4954818" y="5298424"/>
                </a:moveTo>
                <a:cubicBezTo>
                  <a:pt x="4963192" y="5298424"/>
                  <a:pt x="4969530" y="5300403"/>
                  <a:pt x="4973832" y="5304361"/>
                </a:cubicBezTo>
                <a:cubicBezTo>
                  <a:pt x="4978134" y="5308319"/>
                  <a:pt x="4980286" y="5317067"/>
                  <a:pt x="4980286" y="5330604"/>
                </a:cubicBezTo>
                <a:cubicBezTo>
                  <a:pt x="4980286" y="5352401"/>
                  <a:pt x="4979080" y="5366110"/>
                  <a:pt x="4976672" y="5371731"/>
                </a:cubicBezTo>
                <a:cubicBezTo>
                  <a:pt x="4974262" y="5377353"/>
                  <a:pt x="4967092" y="5380163"/>
                  <a:pt x="4955162" y="5380163"/>
                </a:cubicBezTo>
                <a:cubicBezTo>
                  <a:pt x="4943460" y="5380163"/>
                  <a:pt x="4936376" y="5377410"/>
                  <a:pt x="4933908" y="5371904"/>
                </a:cubicBezTo>
                <a:cubicBezTo>
                  <a:pt x="4931444" y="5366397"/>
                  <a:pt x="4930210" y="5354122"/>
                  <a:pt x="4930210" y="5335078"/>
                </a:cubicBezTo>
                <a:cubicBezTo>
                  <a:pt x="4930210" y="5321885"/>
                  <a:pt x="4931528" y="5312478"/>
                  <a:pt x="4934168" y="5306856"/>
                </a:cubicBezTo>
                <a:cubicBezTo>
                  <a:pt x="4936806" y="5301235"/>
                  <a:pt x="4943688" y="5298424"/>
                  <a:pt x="4954818" y="5298424"/>
                </a:cubicBezTo>
                <a:close/>
                <a:moveTo>
                  <a:pt x="3397364" y="5297392"/>
                </a:moveTo>
                <a:cubicBezTo>
                  <a:pt x="3406082" y="5297392"/>
                  <a:pt x="3412936" y="5299371"/>
                  <a:pt x="3417928" y="5303329"/>
                </a:cubicBezTo>
                <a:cubicBezTo>
                  <a:pt x="3422918" y="5307287"/>
                  <a:pt x="3426130" y="5312650"/>
                  <a:pt x="3427564" y="5319418"/>
                </a:cubicBezTo>
                <a:cubicBezTo>
                  <a:pt x="3428998" y="5326187"/>
                  <a:pt x="3429716" y="5340126"/>
                  <a:pt x="3429716" y="5361234"/>
                </a:cubicBezTo>
                <a:cubicBezTo>
                  <a:pt x="3429716" y="5382228"/>
                  <a:pt x="3428998" y="5396253"/>
                  <a:pt x="3427564" y="5403309"/>
                </a:cubicBezTo>
                <a:cubicBezTo>
                  <a:pt x="3426130" y="5410364"/>
                  <a:pt x="3422746" y="5415871"/>
                  <a:pt x="3417412" y="5419829"/>
                </a:cubicBezTo>
                <a:cubicBezTo>
                  <a:pt x="3412076" y="5423786"/>
                  <a:pt x="3405394" y="5425765"/>
                  <a:pt x="3397364" y="5425765"/>
                </a:cubicBezTo>
                <a:cubicBezTo>
                  <a:pt x="3389448" y="5425765"/>
                  <a:pt x="3382880" y="5423815"/>
                  <a:pt x="3377660" y="5419915"/>
                </a:cubicBezTo>
                <a:cubicBezTo>
                  <a:pt x="3372440" y="5416014"/>
                  <a:pt x="3369056" y="5410622"/>
                  <a:pt x="3367508" y="5403739"/>
                </a:cubicBezTo>
                <a:cubicBezTo>
                  <a:pt x="3365958" y="5396855"/>
                  <a:pt x="3365184" y="5382802"/>
                  <a:pt x="3365184" y="5361579"/>
                </a:cubicBezTo>
                <a:cubicBezTo>
                  <a:pt x="3365184" y="5340470"/>
                  <a:pt x="3365814" y="5326531"/>
                  <a:pt x="3367076" y="5319763"/>
                </a:cubicBezTo>
                <a:cubicBezTo>
                  <a:pt x="3368338" y="5312994"/>
                  <a:pt x="3371638" y="5307573"/>
                  <a:pt x="3376972" y="5303501"/>
                </a:cubicBezTo>
                <a:cubicBezTo>
                  <a:pt x="3382306" y="5299428"/>
                  <a:pt x="3389104" y="5297392"/>
                  <a:pt x="3397364" y="5297392"/>
                </a:cubicBezTo>
                <a:close/>
                <a:moveTo>
                  <a:pt x="2835388" y="5297392"/>
                </a:moveTo>
                <a:cubicBezTo>
                  <a:pt x="2844108" y="5297392"/>
                  <a:pt x="2850962" y="5299371"/>
                  <a:pt x="2855952" y="5303329"/>
                </a:cubicBezTo>
                <a:cubicBezTo>
                  <a:pt x="2860942" y="5307287"/>
                  <a:pt x="2864156" y="5312650"/>
                  <a:pt x="2865588" y="5319418"/>
                </a:cubicBezTo>
                <a:cubicBezTo>
                  <a:pt x="2867024" y="5326187"/>
                  <a:pt x="2867740" y="5340126"/>
                  <a:pt x="2867740" y="5361234"/>
                </a:cubicBezTo>
                <a:cubicBezTo>
                  <a:pt x="2867740" y="5382228"/>
                  <a:pt x="2867024" y="5396253"/>
                  <a:pt x="2865588" y="5403309"/>
                </a:cubicBezTo>
                <a:cubicBezTo>
                  <a:pt x="2864156" y="5410364"/>
                  <a:pt x="2860770" y="5415871"/>
                  <a:pt x="2855436" y="5419829"/>
                </a:cubicBezTo>
                <a:cubicBezTo>
                  <a:pt x="2850102" y="5423786"/>
                  <a:pt x="2843420" y="5425765"/>
                  <a:pt x="2835388" y="5425765"/>
                </a:cubicBezTo>
                <a:cubicBezTo>
                  <a:pt x="2827472" y="5425765"/>
                  <a:pt x="2820904" y="5423815"/>
                  <a:pt x="2815684" y="5419915"/>
                </a:cubicBezTo>
                <a:cubicBezTo>
                  <a:pt x="2810466" y="5416014"/>
                  <a:pt x="2807080" y="5410622"/>
                  <a:pt x="2805532" y="5403739"/>
                </a:cubicBezTo>
                <a:cubicBezTo>
                  <a:pt x="2803984" y="5396855"/>
                  <a:pt x="2803208" y="5382802"/>
                  <a:pt x="2803208" y="5361579"/>
                </a:cubicBezTo>
                <a:cubicBezTo>
                  <a:pt x="2803208" y="5340470"/>
                  <a:pt x="2803840" y="5326531"/>
                  <a:pt x="2805102" y="5319763"/>
                </a:cubicBezTo>
                <a:cubicBezTo>
                  <a:pt x="2806364" y="5312994"/>
                  <a:pt x="2809662" y="5307573"/>
                  <a:pt x="2814996" y="5303501"/>
                </a:cubicBezTo>
                <a:cubicBezTo>
                  <a:pt x="2820332" y="5299428"/>
                  <a:pt x="2827128" y="5297392"/>
                  <a:pt x="2835388" y="5297392"/>
                </a:cubicBezTo>
                <a:close/>
                <a:moveTo>
                  <a:pt x="2370100" y="5297392"/>
                </a:moveTo>
                <a:cubicBezTo>
                  <a:pt x="2386736" y="5297392"/>
                  <a:pt x="2395052" y="5306570"/>
                  <a:pt x="2395052" y="5324925"/>
                </a:cubicBezTo>
                <a:cubicBezTo>
                  <a:pt x="2395052" y="5329170"/>
                  <a:pt x="2394594" y="5335365"/>
                  <a:pt x="2393676" y="5343510"/>
                </a:cubicBezTo>
                <a:lnTo>
                  <a:pt x="2343600" y="5343510"/>
                </a:lnTo>
                <a:lnTo>
                  <a:pt x="2343600" y="5322000"/>
                </a:lnTo>
                <a:cubicBezTo>
                  <a:pt x="2343600" y="5314428"/>
                  <a:pt x="2345952" y="5308434"/>
                  <a:pt x="2350656" y="5304017"/>
                </a:cubicBezTo>
                <a:cubicBezTo>
                  <a:pt x="2355358" y="5299600"/>
                  <a:pt x="2361840" y="5297392"/>
                  <a:pt x="2370100" y="5297392"/>
                </a:cubicBezTo>
                <a:close/>
                <a:moveTo>
                  <a:pt x="1998626" y="5297392"/>
                </a:moveTo>
                <a:cubicBezTo>
                  <a:pt x="2015260" y="5297392"/>
                  <a:pt x="2023578" y="5306570"/>
                  <a:pt x="2023578" y="5324925"/>
                </a:cubicBezTo>
                <a:cubicBezTo>
                  <a:pt x="2023578" y="5329170"/>
                  <a:pt x="2023118" y="5335365"/>
                  <a:pt x="2022200" y="5343510"/>
                </a:cubicBezTo>
                <a:lnTo>
                  <a:pt x="1972124" y="5343510"/>
                </a:lnTo>
                <a:lnTo>
                  <a:pt x="1972124" y="5322000"/>
                </a:lnTo>
                <a:cubicBezTo>
                  <a:pt x="1972124" y="5314428"/>
                  <a:pt x="1974476" y="5308434"/>
                  <a:pt x="1979180" y="5304017"/>
                </a:cubicBezTo>
                <a:cubicBezTo>
                  <a:pt x="1983884" y="5299600"/>
                  <a:pt x="1990366" y="5297392"/>
                  <a:pt x="1998626" y="5297392"/>
                </a:cubicBezTo>
                <a:close/>
                <a:moveTo>
                  <a:pt x="712750" y="5297392"/>
                </a:moveTo>
                <a:cubicBezTo>
                  <a:pt x="729386" y="5297392"/>
                  <a:pt x="737702" y="5306570"/>
                  <a:pt x="737702" y="5324925"/>
                </a:cubicBezTo>
                <a:cubicBezTo>
                  <a:pt x="737702" y="5329170"/>
                  <a:pt x="737244" y="5335365"/>
                  <a:pt x="736326" y="5343510"/>
                </a:cubicBezTo>
                <a:lnTo>
                  <a:pt x="686250" y="5343510"/>
                </a:lnTo>
                <a:lnTo>
                  <a:pt x="686250" y="5322000"/>
                </a:lnTo>
                <a:cubicBezTo>
                  <a:pt x="686250" y="5314428"/>
                  <a:pt x="688602" y="5308434"/>
                  <a:pt x="693306" y="5304017"/>
                </a:cubicBezTo>
                <a:cubicBezTo>
                  <a:pt x="698008" y="5299600"/>
                  <a:pt x="704490" y="5297392"/>
                  <a:pt x="712750" y="5297392"/>
                </a:cubicBezTo>
                <a:close/>
                <a:moveTo>
                  <a:pt x="525348" y="5297392"/>
                </a:moveTo>
                <a:cubicBezTo>
                  <a:pt x="537968" y="5297392"/>
                  <a:pt x="547890" y="5301952"/>
                  <a:pt x="555118" y="5311072"/>
                </a:cubicBezTo>
                <a:cubicBezTo>
                  <a:pt x="562346" y="5320193"/>
                  <a:pt x="565960" y="5333701"/>
                  <a:pt x="565960" y="5351598"/>
                </a:cubicBezTo>
                <a:cubicBezTo>
                  <a:pt x="565960" y="5370412"/>
                  <a:pt x="564812" y="5384007"/>
                  <a:pt x="562518" y="5392381"/>
                </a:cubicBezTo>
                <a:cubicBezTo>
                  <a:pt x="560224" y="5400756"/>
                  <a:pt x="555406" y="5408213"/>
                  <a:pt x="548062" y="5414752"/>
                </a:cubicBezTo>
                <a:cubicBezTo>
                  <a:pt x="540720" y="5421291"/>
                  <a:pt x="532232" y="5424561"/>
                  <a:pt x="522594" y="5424561"/>
                </a:cubicBezTo>
                <a:cubicBezTo>
                  <a:pt x="513646" y="5424561"/>
                  <a:pt x="507164" y="5421349"/>
                  <a:pt x="503150" y="5414924"/>
                </a:cubicBezTo>
                <a:cubicBezTo>
                  <a:pt x="499134" y="5408500"/>
                  <a:pt x="497126" y="5392955"/>
                  <a:pt x="497126" y="5368290"/>
                </a:cubicBezTo>
                <a:cubicBezTo>
                  <a:pt x="497126" y="5339724"/>
                  <a:pt x="498704" y="5320767"/>
                  <a:pt x="501858" y="5311417"/>
                </a:cubicBezTo>
                <a:cubicBezTo>
                  <a:pt x="505014" y="5302067"/>
                  <a:pt x="512844" y="5297392"/>
                  <a:pt x="525348" y="5297392"/>
                </a:cubicBezTo>
                <a:close/>
                <a:moveTo>
                  <a:pt x="4061672" y="5293950"/>
                </a:moveTo>
                <a:lnTo>
                  <a:pt x="4061672" y="5302726"/>
                </a:lnTo>
                <a:lnTo>
                  <a:pt x="4086624" y="5302726"/>
                </a:lnTo>
                <a:lnTo>
                  <a:pt x="4086624" y="5378787"/>
                </a:lnTo>
                <a:cubicBezTo>
                  <a:pt x="4086624" y="5400355"/>
                  <a:pt x="4090496" y="5414494"/>
                  <a:pt x="4098240" y="5421205"/>
                </a:cubicBezTo>
                <a:cubicBezTo>
                  <a:pt x="4105984" y="5427916"/>
                  <a:pt x="4116222" y="5431272"/>
                  <a:pt x="4128956" y="5431272"/>
                </a:cubicBezTo>
                <a:cubicBezTo>
                  <a:pt x="4151098" y="5431272"/>
                  <a:pt x="4167330" y="5420603"/>
                  <a:pt x="4177656" y="5399265"/>
                </a:cubicBezTo>
                <a:lnTo>
                  <a:pt x="4178344" y="5399265"/>
                </a:lnTo>
                <a:lnTo>
                  <a:pt x="4178344" y="5431272"/>
                </a:lnTo>
                <a:cubicBezTo>
                  <a:pt x="4183048" y="5429895"/>
                  <a:pt x="4194348" y="5429207"/>
                  <a:pt x="4212244" y="5429207"/>
                </a:cubicBezTo>
                <a:lnTo>
                  <a:pt x="4235476" y="5429207"/>
                </a:lnTo>
                <a:lnTo>
                  <a:pt x="4235476" y="5420431"/>
                </a:lnTo>
                <a:lnTo>
                  <a:pt x="4212244" y="5420431"/>
                </a:lnTo>
                <a:lnTo>
                  <a:pt x="4212244" y="5293950"/>
                </a:lnTo>
                <a:lnTo>
                  <a:pt x="4151154" y="5293950"/>
                </a:lnTo>
                <a:lnTo>
                  <a:pt x="4151154" y="5302726"/>
                </a:lnTo>
                <a:lnTo>
                  <a:pt x="4178688" y="5302726"/>
                </a:lnTo>
                <a:lnTo>
                  <a:pt x="4178688" y="5354523"/>
                </a:lnTo>
                <a:cubicBezTo>
                  <a:pt x="4178688" y="5377238"/>
                  <a:pt x="4174214" y="5394246"/>
                  <a:pt x="4165266" y="5405546"/>
                </a:cubicBezTo>
                <a:cubicBezTo>
                  <a:pt x="4156318" y="5416846"/>
                  <a:pt x="4146566" y="5422496"/>
                  <a:pt x="4136012" y="5422496"/>
                </a:cubicBezTo>
                <a:cubicBezTo>
                  <a:pt x="4128898" y="5422496"/>
                  <a:pt x="4124482" y="5419771"/>
                  <a:pt x="4122760" y="5414322"/>
                </a:cubicBezTo>
                <a:cubicBezTo>
                  <a:pt x="4121040" y="5408873"/>
                  <a:pt x="4120180" y="5399035"/>
                  <a:pt x="4120180" y="5384810"/>
                </a:cubicBezTo>
                <a:lnTo>
                  <a:pt x="4120180" y="5293950"/>
                </a:lnTo>
                <a:close/>
                <a:moveTo>
                  <a:pt x="1337178" y="5293950"/>
                </a:moveTo>
                <a:lnTo>
                  <a:pt x="1337178" y="5302726"/>
                </a:lnTo>
                <a:lnTo>
                  <a:pt x="1357656" y="5302726"/>
                </a:lnTo>
                <a:lnTo>
                  <a:pt x="1425628" y="5434542"/>
                </a:lnTo>
                <a:lnTo>
                  <a:pt x="1414442" y="5459838"/>
                </a:lnTo>
                <a:cubicBezTo>
                  <a:pt x="1407216" y="5476128"/>
                  <a:pt x="1401824" y="5487084"/>
                  <a:pt x="1398266" y="5492705"/>
                </a:cubicBezTo>
                <a:cubicBezTo>
                  <a:pt x="1394710" y="5498327"/>
                  <a:pt x="1391384" y="5501138"/>
                  <a:pt x="1388286" y="5501138"/>
                </a:cubicBezTo>
                <a:cubicBezTo>
                  <a:pt x="1386220" y="5501138"/>
                  <a:pt x="1383640" y="5498556"/>
                  <a:pt x="1380542" y="5493394"/>
                </a:cubicBezTo>
                <a:cubicBezTo>
                  <a:pt x="1377444" y="5488231"/>
                  <a:pt x="1373086" y="5485650"/>
                  <a:pt x="1367464" y="5485650"/>
                </a:cubicBezTo>
                <a:cubicBezTo>
                  <a:pt x="1363448" y="5485650"/>
                  <a:pt x="1359978" y="5487084"/>
                  <a:pt x="1357054" y="5489952"/>
                </a:cubicBezTo>
                <a:cubicBezTo>
                  <a:pt x="1354128" y="5492820"/>
                  <a:pt x="1352664" y="5496549"/>
                  <a:pt x="1352664" y="5501138"/>
                </a:cubicBezTo>
                <a:cubicBezTo>
                  <a:pt x="1352664" y="5506071"/>
                  <a:pt x="1354358" y="5510516"/>
                  <a:pt x="1357742" y="5514474"/>
                </a:cubicBezTo>
                <a:cubicBezTo>
                  <a:pt x="1361126" y="5518432"/>
                  <a:pt x="1365916" y="5520411"/>
                  <a:pt x="1372110" y="5520411"/>
                </a:cubicBezTo>
                <a:cubicBezTo>
                  <a:pt x="1382092" y="5520411"/>
                  <a:pt x="1390552" y="5515937"/>
                  <a:pt x="1397492" y="5506988"/>
                </a:cubicBezTo>
                <a:cubicBezTo>
                  <a:pt x="1404434" y="5498040"/>
                  <a:pt x="1412894" y="5482323"/>
                  <a:pt x="1422874" y="5459838"/>
                </a:cubicBezTo>
                <a:lnTo>
                  <a:pt x="1492224" y="5302726"/>
                </a:lnTo>
                <a:lnTo>
                  <a:pt x="1515110" y="5302726"/>
                </a:lnTo>
                <a:lnTo>
                  <a:pt x="1515110" y="5293950"/>
                </a:lnTo>
                <a:lnTo>
                  <a:pt x="1454194" y="5293950"/>
                </a:lnTo>
                <a:lnTo>
                  <a:pt x="1454194" y="5302726"/>
                </a:lnTo>
                <a:lnTo>
                  <a:pt x="1484136" y="5302726"/>
                </a:lnTo>
                <a:lnTo>
                  <a:pt x="1442148" y="5396855"/>
                </a:lnTo>
                <a:lnTo>
                  <a:pt x="1393964" y="5302726"/>
                </a:lnTo>
                <a:lnTo>
                  <a:pt x="1419950" y="5302726"/>
                </a:lnTo>
                <a:lnTo>
                  <a:pt x="1419950" y="5293950"/>
                </a:lnTo>
                <a:close/>
                <a:moveTo>
                  <a:pt x="4312400" y="5291713"/>
                </a:moveTo>
                <a:cubicBezTo>
                  <a:pt x="4304828" y="5293205"/>
                  <a:pt x="4293816" y="5293950"/>
                  <a:pt x="4279360" y="5293950"/>
                </a:cubicBezTo>
                <a:lnTo>
                  <a:pt x="4251140" y="5293950"/>
                </a:lnTo>
                <a:lnTo>
                  <a:pt x="4251140" y="5302726"/>
                </a:lnTo>
                <a:lnTo>
                  <a:pt x="4279016" y="5302726"/>
                </a:lnTo>
                <a:lnTo>
                  <a:pt x="4279016" y="5420431"/>
                </a:lnTo>
                <a:lnTo>
                  <a:pt x="4251140" y="5420431"/>
                </a:lnTo>
                <a:lnTo>
                  <a:pt x="4251140" y="5429207"/>
                </a:lnTo>
                <a:lnTo>
                  <a:pt x="4340966" y="5429207"/>
                </a:lnTo>
                <a:lnTo>
                  <a:pt x="4340966" y="5420431"/>
                </a:lnTo>
                <a:lnTo>
                  <a:pt x="4312400" y="5420431"/>
                </a:lnTo>
                <a:lnTo>
                  <a:pt x="4312400" y="5367601"/>
                </a:lnTo>
                <a:cubicBezTo>
                  <a:pt x="4312400" y="5346607"/>
                  <a:pt x="4315326" y="5331005"/>
                  <a:pt x="4321176" y="5320795"/>
                </a:cubicBezTo>
                <a:cubicBezTo>
                  <a:pt x="4327028" y="5310585"/>
                  <a:pt x="4331846" y="5305480"/>
                  <a:pt x="4335632" y="5305480"/>
                </a:cubicBezTo>
                <a:cubicBezTo>
                  <a:pt x="4338040" y="5305480"/>
                  <a:pt x="4339246" y="5306799"/>
                  <a:pt x="4339246" y="5309438"/>
                </a:cubicBezTo>
                <a:lnTo>
                  <a:pt x="4338558" y="5316837"/>
                </a:lnTo>
                <a:cubicBezTo>
                  <a:pt x="4338558" y="5326703"/>
                  <a:pt x="4343490" y="5331636"/>
                  <a:pt x="4353356" y="5331636"/>
                </a:cubicBezTo>
                <a:cubicBezTo>
                  <a:pt x="4358748" y="5331636"/>
                  <a:pt x="4363136" y="5329944"/>
                  <a:pt x="4366520" y="5326560"/>
                </a:cubicBezTo>
                <a:cubicBezTo>
                  <a:pt x="4369904" y="5323176"/>
                  <a:pt x="4371596" y="5318730"/>
                  <a:pt x="4371596" y="5313223"/>
                </a:cubicBezTo>
                <a:cubicBezTo>
                  <a:pt x="4371596" y="5307258"/>
                  <a:pt x="4369504" y="5302182"/>
                  <a:pt x="4365316" y="5297994"/>
                </a:cubicBezTo>
                <a:cubicBezTo>
                  <a:pt x="4361128" y="5293807"/>
                  <a:pt x="4355594" y="5291713"/>
                  <a:pt x="4348710" y="5291713"/>
                </a:cubicBezTo>
                <a:cubicBezTo>
                  <a:pt x="4332994" y="5291713"/>
                  <a:pt x="4321120" y="5302554"/>
                  <a:pt x="4313088" y="5324237"/>
                </a:cubicBezTo>
                <a:lnTo>
                  <a:pt x="4312400" y="5324237"/>
                </a:lnTo>
                <a:close/>
                <a:moveTo>
                  <a:pt x="3550400" y="5291713"/>
                </a:moveTo>
                <a:cubicBezTo>
                  <a:pt x="3542828" y="5293205"/>
                  <a:pt x="3531816" y="5293950"/>
                  <a:pt x="3517360" y="5293950"/>
                </a:cubicBezTo>
                <a:lnTo>
                  <a:pt x="3489140" y="5293950"/>
                </a:lnTo>
                <a:lnTo>
                  <a:pt x="3489140" y="5302726"/>
                </a:lnTo>
                <a:lnTo>
                  <a:pt x="3517016" y="5302726"/>
                </a:lnTo>
                <a:lnTo>
                  <a:pt x="3517016" y="5420431"/>
                </a:lnTo>
                <a:lnTo>
                  <a:pt x="3489140" y="5420431"/>
                </a:lnTo>
                <a:lnTo>
                  <a:pt x="3489140" y="5429207"/>
                </a:lnTo>
                <a:lnTo>
                  <a:pt x="3578966" y="5429207"/>
                </a:lnTo>
                <a:lnTo>
                  <a:pt x="3578966" y="5420431"/>
                </a:lnTo>
                <a:lnTo>
                  <a:pt x="3550400" y="5420431"/>
                </a:lnTo>
                <a:lnTo>
                  <a:pt x="3550400" y="5367601"/>
                </a:lnTo>
                <a:cubicBezTo>
                  <a:pt x="3550400" y="5346607"/>
                  <a:pt x="3553326" y="5331005"/>
                  <a:pt x="3559176" y="5320795"/>
                </a:cubicBezTo>
                <a:cubicBezTo>
                  <a:pt x="3565028" y="5310585"/>
                  <a:pt x="3569846" y="5305480"/>
                  <a:pt x="3573632" y="5305480"/>
                </a:cubicBezTo>
                <a:cubicBezTo>
                  <a:pt x="3576040" y="5305480"/>
                  <a:pt x="3577246" y="5306799"/>
                  <a:pt x="3577246" y="5309438"/>
                </a:cubicBezTo>
                <a:lnTo>
                  <a:pt x="3576558" y="5316837"/>
                </a:lnTo>
                <a:cubicBezTo>
                  <a:pt x="3576558" y="5326703"/>
                  <a:pt x="3581490" y="5331636"/>
                  <a:pt x="3591356" y="5331636"/>
                </a:cubicBezTo>
                <a:cubicBezTo>
                  <a:pt x="3596748" y="5331636"/>
                  <a:pt x="3601136" y="5329944"/>
                  <a:pt x="3604520" y="5326560"/>
                </a:cubicBezTo>
                <a:cubicBezTo>
                  <a:pt x="3607904" y="5323176"/>
                  <a:pt x="3609596" y="5318730"/>
                  <a:pt x="3609596" y="5313223"/>
                </a:cubicBezTo>
                <a:cubicBezTo>
                  <a:pt x="3609596" y="5307258"/>
                  <a:pt x="3607504" y="5302182"/>
                  <a:pt x="3603316" y="5297994"/>
                </a:cubicBezTo>
                <a:cubicBezTo>
                  <a:pt x="3599128" y="5293807"/>
                  <a:pt x="3593594" y="5291713"/>
                  <a:pt x="3586710" y="5291713"/>
                </a:cubicBezTo>
                <a:cubicBezTo>
                  <a:pt x="3570994" y="5291713"/>
                  <a:pt x="3559120" y="5302554"/>
                  <a:pt x="3551088" y="5324237"/>
                </a:cubicBezTo>
                <a:lnTo>
                  <a:pt x="3550400" y="5324237"/>
                </a:lnTo>
                <a:close/>
                <a:moveTo>
                  <a:pt x="2532654" y="5291713"/>
                </a:moveTo>
                <a:cubicBezTo>
                  <a:pt x="2513496" y="5291713"/>
                  <a:pt x="2498552" y="5294839"/>
                  <a:pt x="2487826" y="5301092"/>
                </a:cubicBezTo>
                <a:cubicBezTo>
                  <a:pt x="2477100" y="5307344"/>
                  <a:pt x="2471736" y="5315059"/>
                  <a:pt x="2471736" y="5324237"/>
                </a:cubicBezTo>
                <a:cubicBezTo>
                  <a:pt x="2471736" y="5328481"/>
                  <a:pt x="2473112" y="5332181"/>
                  <a:pt x="2475866" y="5335336"/>
                </a:cubicBezTo>
                <a:cubicBezTo>
                  <a:pt x="2478620" y="5338491"/>
                  <a:pt x="2482520" y="5340068"/>
                  <a:pt x="2487568" y="5340068"/>
                </a:cubicBezTo>
                <a:cubicBezTo>
                  <a:pt x="2491468" y="5340068"/>
                  <a:pt x="2494968" y="5338835"/>
                  <a:pt x="2498064" y="5336368"/>
                </a:cubicBezTo>
                <a:cubicBezTo>
                  <a:pt x="2501162" y="5333902"/>
                  <a:pt x="2502712" y="5330317"/>
                  <a:pt x="2502712" y="5325613"/>
                </a:cubicBezTo>
                <a:cubicBezTo>
                  <a:pt x="2502712" y="5322287"/>
                  <a:pt x="2501936" y="5319390"/>
                  <a:pt x="2500388" y="5316923"/>
                </a:cubicBezTo>
                <a:cubicBezTo>
                  <a:pt x="2498840" y="5314457"/>
                  <a:pt x="2498064" y="5312191"/>
                  <a:pt x="2498064" y="5310126"/>
                </a:cubicBezTo>
                <a:cubicBezTo>
                  <a:pt x="2498064" y="5303013"/>
                  <a:pt x="2507358" y="5299457"/>
                  <a:pt x="2525942" y="5299457"/>
                </a:cubicBezTo>
                <a:cubicBezTo>
                  <a:pt x="2536268" y="5299457"/>
                  <a:pt x="2542606" y="5301694"/>
                  <a:pt x="2544958" y="5306168"/>
                </a:cubicBezTo>
                <a:cubicBezTo>
                  <a:pt x="2547308" y="5310642"/>
                  <a:pt x="2548484" y="5320049"/>
                  <a:pt x="2548484" y="5334390"/>
                </a:cubicBezTo>
                <a:lnTo>
                  <a:pt x="2548484" y="5351942"/>
                </a:lnTo>
                <a:cubicBezTo>
                  <a:pt x="2490894" y="5354695"/>
                  <a:pt x="2462100" y="5370699"/>
                  <a:pt x="2462100" y="5399953"/>
                </a:cubicBezTo>
                <a:cubicBezTo>
                  <a:pt x="2462100" y="5409360"/>
                  <a:pt x="2465656" y="5417305"/>
                  <a:pt x="2472768" y="5423786"/>
                </a:cubicBezTo>
                <a:cubicBezTo>
                  <a:pt x="2479882" y="5430268"/>
                  <a:pt x="2489404" y="5433509"/>
                  <a:pt x="2501334" y="5433509"/>
                </a:cubicBezTo>
                <a:cubicBezTo>
                  <a:pt x="2519346" y="5433509"/>
                  <a:pt x="2535062" y="5424331"/>
                  <a:pt x="2548484" y="5405976"/>
                </a:cubicBezTo>
                <a:cubicBezTo>
                  <a:pt x="2551582" y="5424331"/>
                  <a:pt x="2561104" y="5433509"/>
                  <a:pt x="2577050" y="5433509"/>
                </a:cubicBezTo>
                <a:cubicBezTo>
                  <a:pt x="2593570" y="5433509"/>
                  <a:pt x="2603322" y="5425135"/>
                  <a:pt x="2606304" y="5408385"/>
                </a:cubicBezTo>
                <a:lnTo>
                  <a:pt x="2602174" y="5408385"/>
                </a:lnTo>
                <a:cubicBezTo>
                  <a:pt x="2598274" y="5414006"/>
                  <a:pt x="2594260" y="5416817"/>
                  <a:pt x="2590128" y="5416817"/>
                </a:cubicBezTo>
                <a:cubicBezTo>
                  <a:pt x="2587376" y="5416817"/>
                  <a:pt x="2585340" y="5415670"/>
                  <a:pt x="2584020" y="5413375"/>
                </a:cubicBezTo>
                <a:cubicBezTo>
                  <a:pt x="2582700" y="5411081"/>
                  <a:pt x="2582042" y="5405288"/>
                  <a:pt x="2582042" y="5395995"/>
                </a:cubicBezTo>
                <a:lnTo>
                  <a:pt x="2582042" y="5332669"/>
                </a:lnTo>
                <a:cubicBezTo>
                  <a:pt x="2582042" y="5323032"/>
                  <a:pt x="2581210" y="5315575"/>
                  <a:pt x="2579546" y="5310298"/>
                </a:cubicBezTo>
                <a:cubicBezTo>
                  <a:pt x="2577882" y="5305021"/>
                  <a:pt x="2573494" y="5300604"/>
                  <a:pt x="2566382" y="5297048"/>
                </a:cubicBezTo>
                <a:cubicBezTo>
                  <a:pt x="2559268" y="5293491"/>
                  <a:pt x="2548026" y="5291713"/>
                  <a:pt x="2532654" y="5291713"/>
                </a:cubicBezTo>
                <a:close/>
                <a:moveTo>
                  <a:pt x="2226426" y="5291713"/>
                </a:moveTo>
                <a:cubicBezTo>
                  <a:pt x="2218854" y="5293205"/>
                  <a:pt x="2207840" y="5293950"/>
                  <a:pt x="2193386" y="5293950"/>
                </a:cubicBezTo>
                <a:lnTo>
                  <a:pt x="2165164" y="5293950"/>
                </a:lnTo>
                <a:lnTo>
                  <a:pt x="2165164" y="5302726"/>
                </a:lnTo>
                <a:lnTo>
                  <a:pt x="2193042" y="5302726"/>
                </a:lnTo>
                <a:lnTo>
                  <a:pt x="2193042" y="5420431"/>
                </a:lnTo>
                <a:lnTo>
                  <a:pt x="2165164" y="5420431"/>
                </a:lnTo>
                <a:lnTo>
                  <a:pt x="2165164" y="5429207"/>
                </a:lnTo>
                <a:lnTo>
                  <a:pt x="2254992" y="5429207"/>
                </a:lnTo>
                <a:lnTo>
                  <a:pt x="2254992" y="5420431"/>
                </a:lnTo>
                <a:lnTo>
                  <a:pt x="2226426" y="5420431"/>
                </a:lnTo>
                <a:lnTo>
                  <a:pt x="2226426" y="5367601"/>
                </a:lnTo>
                <a:cubicBezTo>
                  <a:pt x="2226426" y="5346607"/>
                  <a:pt x="2229352" y="5331005"/>
                  <a:pt x="2235202" y="5320795"/>
                </a:cubicBezTo>
                <a:cubicBezTo>
                  <a:pt x="2241052" y="5310585"/>
                  <a:pt x="2245872" y="5305480"/>
                  <a:pt x="2249656" y="5305480"/>
                </a:cubicBezTo>
                <a:cubicBezTo>
                  <a:pt x="2252066" y="5305480"/>
                  <a:pt x="2253270" y="5306799"/>
                  <a:pt x="2253270" y="5309438"/>
                </a:cubicBezTo>
                <a:lnTo>
                  <a:pt x="2252582" y="5316837"/>
                </a:lnTo>
                <a:cubicBezTo>
                  <a:pt x="2252582" y="5326703"/>
                  <a:pt x="2257516" y="5331636"/>
                  <a:pt x="2267382" y="5331636"/>
                </a:cubicBezTo>
                <a:cubicBezTo>
                  <a:pt x="2272774" y="5331636"/>
                  <a:pt x="2277162" y="5329944"/>
                  <a:pt x="2280546" y="5326560"/>
                </a:cubicBezTo>
                <a:cubicBezTo>
                  <a:pt x="2283930" y="5323176"/>
                  <a:pt x="2285622" y="5318730"/>
                  <a:pt x="2285622" y="5313223"/>
                </a:cubicBezTo>
                <a:cubicBezTo>
                  <a:pt x="2285622" y="5307258"/>
                  <a:pt x="2283528" y="5302182"/>
                  <a:pt x="2279340" y="5297994"/>
                </a:cubicBezTo>
                <a:cubicBezTo>
                  <a:pt x="2275154" y="5293807"/>
                  <a:pt x="2269618" y="5291713"/>
                  <a:pt x="2262736" y="5291713"/>
                </a:cubicBezTo>
                <a:cubicBezTo>
                  <a:pt x="2247018" y="5291713"/>
                  <a:pt x="2235144" y="5302554"/>
                  <a:pt x="2227114" y="5324237"/>
                </a:cubicBezTo>
                <a:lnTo>
                  <a:pt x="2226426" y="5324237"/>
                </a:lnTo>
                <a:close/>
                <a:moveTo>
                  <a:pt x="4644744" y="5291369"/>
                </a:moveTo>
                <a:cubicBezTo>
                  <a:pt x="4634418" y="5293090"/>
                  <a:pt x="4623404" y="5293950"/>
                  <a:pt x="4611704" y="5293950"/>
                </a:cubicBezTo>
                <a:lnTo>
                  <a:pt x="4587268" y="5293950"/>
                </a:lnTo>
                <a:lnTo>
                  <a:pt x="4587268" y="5302726"/>
                </a:lnTo>
                <a:lnTo>
                  <a:pt x="4611360" y="5302726"/>
                </a:lnTo>
                <a:lnTo>
                  <a:pt x="4611360" y="5420431"/>
                </a:lnTo>
                <a:lnTo>
                  <a:pt x="4587268" y="5420431"/>
                </a:lnTo>
                <a:lnTo>
                  <a:pt x="4587268" y="5429207"/>
                </a:lnTo>
                <a:lnTo>
                  <a:pt x="4667286" y="5429207"/>
                </a:lnTo>
                <a:lnTo>
                  <a:pt x="4667286" y="5420431"/>
                </a:lnTo>
                <a:lnTo>
                  <a:pt x="4644744" y="5420431"/>
                </a:lnTo>
                <a:close/>
                <a:moveTo>
                  <a:pt x="1177644" y="5291369"/>
                </a:moveTo>
                <a:cubicBezTo>
                  <a:pt x="1167318" y="5293090"/>
                  <a:pt x="1156304" y="5293950"/>
                  <a:pt x="1144604" y="5293950"/>
                </a:cubicBezTo>
                <a:lnTo>
                  <a:pt x="1120168" y="5293950"/>
                </a:lnTo>
                <a:lnTo>
                  <a:pt x="1120168" y="5302726"/>
                </a:lnTo>
                <a:lnTo>
                  <a:pt x="1144260" y="5302726"/>
                </a:lnTo>
                <a:lnTo>
                  <a:pt x="1144260" y="5420431"/>
                </a:lnTo>
                <a:lnTo>
                  <a:pt x="1120168" y="5420431"/>
                </a:lnTo>
                <a:lnTo>
                  <a:pt x="1120168" y="5429207"/>
                </a:lnTo>
                <a:lnTo>
                  <a:pt x="1200186" y="5429207"/>
                </a:lnTo>
                <a:lnTo>
                  <a:pt x="1200186" y="5420431"/>
                </a:lnTo>
                <a:lnTo>
                  <a:pt x="1177644" y="5420431"/>
                </a:lnTo>
                <a:close/>
                <a:moveTo>
                  <a:pt x="406118" y="5291369"/>
                </a:moveTo>
                <a:cubicBezTo>
                  <a:pt x="395794" y="5293090"/>
                  <a:pt x="384780" y="5293950"/>
                  <a:pt x="373078" y="5293950"/>
                </a:cubicBezTo>
                <a:lnTo>
                  <a:pt x="348642" y="5293950"/>
                </a:lnTo>
                <a:lnTo>
                  <a:pt x="348642" y="5302726"/>
                </a:lnTo>
                <a:lnTo>
                  <a:pt x="372734" y="5302726"/>
                </a:lnTo>
                <a:lnTo>
                  <a:pt x="372734" y="5420431"/>
                </a:lnTo>
                <a:lnTo>
                  <a:pt x="348642" y="5420431"/>
                </a:lnTo>
                <a:lnTo>
                  <a:pt x="348642" y="5429207"/>
                </a:lnTo>
                <a:lnTo>
                  <a:pt x="428660" y="5429207"/>
                </a:lnTo>
                <a:lnTo>
                  <a:pt x="428660" y="5420431"/>
                </a:lnTo>
                <a:lnTo>
                  <a:pt x="406118" y="5420431"/>
                </a:lnTo>
                <a:close/>
                <a:moveTo>
                  <a:pt x="4955506" y="5289648"/>
                </a:moveTo>
                <a:cubicBezTo>
                  <a:pt x="4940132" y="5289648"/>
                  <a:pt x="4926768" y="5294495"/>
                  <a:pt x="4915410" y="5304189"/>
                </a:cubicBezTo>
                <a:cubicBezTo>
                  <a:pt x="4904052" y="5313883"/>
                  <a:pt x="4898374" y="5325843"/>
                  <a:pt x="4898374" y="5340068"/>
                </a:cubicBezTo>
                <a:cubicBezTo>
                  <a:pt x="4898374" y="5357621"/>
                  <a:pt x="4907552" y="5370757"/>
                  <a:pt x="4925908" y="5379475"/>
                </a:cubicBezTo>
                <a:lnTo>
                  <a:pt x="4925908" y="5380163"/>
                </a:lnTo>
                <a:cubicBezTo>
                  <a:pt x="4902160" y="5383032"/>
                  <a:pt x="4890286" y="5395479"/>
                  <a:pt x="4890286" y="5417505"/>
                </a:cubicBezTo>
                <a:cubicBezTo>
                  <a:pt x="4890286" y="5433911"/>
                  <a:pt x="4899808" y="5444408"/>
                  <a:pt x="4918852" y="5448996"/>
                </a:cubicBezTo>
                <a:cubicBezTo>
                  <a:pt x="4906462" y="5456109"/>
                  <a:pt x="4898488" y="5461817"/>
                  <a:pt x="4894932" y="5466119"/>
                </a:cubicBezTo>
                <a:cubicBezTo>
                  <a:pt x="4891376" y="5470421"/>
                  <a:pt x="4889598" y="5475727"/>
                  <a:pt x="4889598" y="5482036"/>
                </a:cubicBezTo>
                <a:cubicBezTo>
                  <a:pt x="4889598" y="5492361"/>
                  <a:pt x="4895190" y="5501338"/>
                  <a:pt x="4906376" y="5508967"/>
                </a:cubicBezTo>
                <a:cubicBezTo>
                  <a:pt x="4917562" y="5516596"/>
                  <a:pt x="4932676" y="5520411"/>
                  <a:pt x="4951720" y="5520411"/>
                </a:cubicBezTo>
                <a:cubicBezTo>
                  <a:pt x="4976270" y="5520411"/>
                  <a:pt x="4995486" y="5514646"/>
                  <a:pt x="5009368" y="5503116"/>
                </a:cubicBezTo>
                <a:cubicBezTo>
                  <a:pt x="5023248" y="5491587"/>
                  <a:pt x="5030190" y="5477390"/>
                  <a:pt x="5030190" y="5460526"/>
                </a:cubicBezTo>
                <a:cubicBezTo>
                  <a:pt x="5030190" y="5446071"/>
                  <a:pt x="5026346" y="5434943"/>
                  <a:pt x="5018660" y="5427142"/>
                </a:cubicBezTo>
                <a:cubicBezTo>
                  <a:pt x="5010974" y="5419341"/>
                  <a:pt x="5000992" y="5415440"/>
                  <a:pt x="4988718" y="5415440"/>
                </a:cubicBezTo>
                <a:lnTo>
                  <a:pt x="4929866" y="5417850"/>
                </a:lnTo>
                <a:cubicBezTo>
                  <a:pt x="4917476" y="5417850"/>
                  <a:pt x="4909732" y="5416817"/>
                  <a:pt x="4906634" y="5414752"/>
                </a:cubicBezTo>
                <a:cubicBezTo>
                  <a:pt x="4903536" y="5412687"/>
                  <a:pt x="4901988" y="5409647"/>
                  <a:pt x="4901988" y="5405632"/>
                </a:cubicBezTo>
                <a:cubicBezTo>
                  <a:pt x="4901988" y="5401043"/>
                  <a:pt x="4904970" y="5396712"/>
                  <a:pt x="4910936" y="5392639"/>
                </a:cubicBezTo>
                <a:cubicBezTo>
                  <a:pt x="4916902" y="5388567"/>
                  <a:pt x="4922122" y="5386531"/>
                  <a:pt x="4926596" y="5386531"/>
                </a:cubicBezTo>
                <a:cubicBezTo>
                  <a:pt x="4927054" y="5386531"/>
                  <a:pt x="4930726" y="5386846"/>
                  <a:pt x="4937608" y="5387477"/>
                </a:cubicBezTo>
                <a:cubicBezTo>
                  <a:pt x="4944492" y="5388108"/>
                  <a:pt x="4949942" y="5388423"/>
                  <a:pt x="4953956" y="5388423"/>
                </a:cubicBezTo>
                <a:lnTo>
                  <a:pt x="4962560" y="5387907"/>
                </a:lnTo>
                <a:cubicBezTo>
                  <a:pt x="4970592" y="5387907"/>
                  <a:pt x="4980944" y="5383863"/>
                  <a:pt x="4993622" y="5375775"/>
                </a:cubicBezTo>
                <a:cubicBezTo>
                  <a:pt x="5006298" y="5367688"/>
                  <a:pt x="5012636" y="5355785"/>
                  <a:pt x="5012636" y="5340068"/>
                </a:cubicBezTo>
                <a:cubicBezTo>
                  <a:pt x="5012636" y="5330776"/>
                  <a:pt x="5009252" y="5321369"/>
                  <a:pt x="5002484" y="5311847"/>
                </a:cubicBezTo>
                <a:cubicBezTo>
                  <a:pt x="5006156" y="5307602"/>
                  <a:pt x="5009424" y="5305480"/>
                  <a:pt x="5012292" y="5305480"/>
                </a:cubicBezTo>
                <a:cubicBezTo>
                  <a:pt x="5013784" y="5305480"/>
                  <a:pt x="5015592" y="5307487"/>
                  <a:pt x="5017714" y="5311503"/>
                </a:cubicBezTo>
                <a:cubicBezTo>
                  <a:pt x="5019836" y="5315518"/>
                  <a:pt x="5023076" y="5317525"/>
                  <a:pt x="5027436" y="5317525"/>
                </a:cubicBezTo>
                <a:cubicBezTo>
                  <a:pt x="5030418" y="5317525"/>
                  <a:pt x="5033172" y="5316350"/>
                  <a:pt x="5035696" y="5313998"/>
                </a:cubicBezTo>
                <a:cubicBezTo>
                  <a:pt x="5038220" y="5311646"/>
                  <a:pt x="5039482" y="5308463"/>
                  <a:pt x="5039482" y="5304447"/>
                </a:cubicBezTo>
                <a:cubicBezTo>
                  <a:pt x="5039482" y="5299859"/>
                  <a:pt x="5038048" y="5296245"/>
                  <a:pt x="5035180" y="5293606"/>
                </a:cubicBezTo>
                <a:cubicBezTo>
                  <a:pt x="5032312" y="5290967"/>
                  <a:pt x="5028928" y="5289648"/>
                  <a:pt x="5025028" y="5289648"/>
                </a:cubicBezTo>
                <a:cubicBezTo>
                  <a:pt x="5014932" y="5289648"/>
                  <a:pt x="5005754" y="5295384"/>
                  <a:pt x="4997494" y="5306856"/>
                </a:cubicBezTo>
                <a:cubicBezTo>
                  <a:pt x="4986252" y="5295384"/>
                  <a:pt x="4972256" y="5289648"/>
                  <a:pt x="4955506" y="5289648"/>
                </a:cubicBezTo>
                <a:close/>
                <a:moveTo>
                  <a:pt x="4801660" y="5289648"/>
                </a:moveTo>
                <a:cubicBezTo>
                  <a:pt x="4780092" y="5289648"/>
                  <a:pt x="4763400" y="5301407"/>
                  <a:pt x="4751584" y="5324925"/>
                </a:cubicBezTo>
                <a:lnTo>
                  <a:pt x="4750896" y="5324925"/>
                </a:lnTo>
                <a:lnTo>
                  <a:pt x="4750896" y="5291369"/>
                </a:lnTo>
                <a:cubicBezTo>
                  <a:pt x="4738276" y="5293090"/>
                  <a:pt x="4724222" y="5293950"/>
                  <a:pt x="4708734" y="5293950"/>
                </a:cubicBezTo>
                <a:lnTo>
                  <a:pt x="4693076" y="5293950"/>
                </a:lnTo>
                <a:lnTo>
                  <a:pt x="4693076" y="5302726"/>
                </a:lnTo>
                <a:lnTo>
                  <a:pt x="4717512" y="5302726"/>
                </a:lnTo>
                <a:lnTo>
                  <a:pt x="4717512" y="5420431"/>
                </a:lnTo>
                <a:lnTo>
                  <a:pt x="4693076" y="5420431"/>
                </a:lnTo>
                <a:lnTo>
                  <a:pt x="4693076" y="5429207"/>
                </a:lnTo>
                <a:lnTo>
                  <a:pt x="4773438" y="5429207"/>
                </a:lnTo>
                <a:lnTo>
                  <a:pt x="4773438" y="5420431"/>
                </a:lnTo>
                <a:lnTo>
                  <a:pt x="4750896" y="5420431"/>
                </a:lnTo>
                <a:lnTo>
                  <a:pt x="4750896" y="5362611"/>
                </a:lnTo>
                <a:cubicBezTo>
                  <a:pt x="4750896" y="5343338"/>
                  <a:pt x="4755340" y="5327994"/>
                  <a:pt x="4764232" y="5316579"/>
                </a:cubicBezTo>
                <a:cubicBezTo>
                  <a:pt x="4773122" y="5305164"/>
                  <a:pt x="4783132" y="5299457"/>
                  <a:pt x="4794260" y="5299457"/>
                </a:cubicBezTo>
                <a:cubicBezTo>
                  <a:pt x="4801258" y="5299457"/>
                  <a:pt x="4805588" y="5301981"/>
                  <a:pt x="4807252" y="5307028"/>
                </a:cubicBezTo>
                <a:cubicBezTo>
                  <a:pt x="4808916" y="5312076"/>
                  <a:pt x="4809748" y="5321197"/>
                  <a:pt x="4809748" y="5334390"/>
                </a:cubicBezTo>
                <a:lnTo>
                  <a:pt x="4809748" y="5420431"/>
                </a:lnTo>
                <a:lnTo>
                  <a:pt x="4786860" y="5420431"/>
                </a:lnTo>
                <a:lnTo>
                  <a:pt x="4786860" y="5429207"/>
                </a:lnTo>
                <a:lnTo>
                  <a:pt x="4870148" y="5429207"/>
                </a:lnTo>
                <a:lnTo>
                  <a:pt x="4870148" y="5420431"/>
                </a:lnTo>
                <a:lnTo>
                  <a:pt x="4843304" y="5420431"/>
                </a:lnTo>
                <a:lnTo>
                  <a:pt x="4843304" y="5348156"/>
                </a:lnTo>
                <a:cubicBezTo>
                  <a:pt x="4843304" y="5333472"/>
                  <a:pt x="4842128" y="5322631"/>
                  <a:pt x="4839776" y="5315633"/>
                </a:cubicBezTo>
                <a:cubicBezTo>
                  <a:pt x="4837424" y="5308635"/>
                  <a:pt x="4833006" y="5302554"/>
                  <a:pt x="4826524" y="5297392"/>
                </a:cubicBezTo>
                <a:cubicBezTo>
                  <a:pt x="4820044" y="5292229"/>
                  <a:pt x="4811754" y="5289648"/>
                  <a:pt x="4801660" y="5289648"/>
                </a:cubicBezTo>
                <a:close/>
                <a:moveTo>
                  <a:pt x="4506384" y="5289648"/>
                </a:moveTo>
                <a:cubicBezTo>
                  <a:pt x="4484816" y="5289648"/>
                  <a:pt x="4468124" y="5301407"/>
                  <a:pt x="4456308" y="5324925"/>
                </a:cubicBezTo>
                <a:lnTo>
                  <a:pt x="4455620" y="5324925"/>
                </a:lnTo>
                <a:lnTo>
                  <a:pt x="4455620" y="5291369"/>
                </a:lnTo>
                <a:cubicBezTo>
                  <a:pt x="4443000" y="5293090"/>
                  <a:pt x="4428948" y="5293950"/>
                  <a:pt x="4413460" y="5293950"/>
                </a:cubicBezTo>
                <a:lnTo>
                  <a:pt x="4397800" y="5293950"/>
                </a:lnTo>
                <a:lnTo>
                  <a:pt x="4397800" y="5302726"/>
                </a:lnTo>
                <a:lnTo>
                  <a:pt x="4422236" y="5302726"/>
                </a:lnTo>
                <a:lnTo>
                  <a:pt x="4422236" y="5420431"/>
                </a:lnTo>
                <a:lnTo>
                  <a:pt x="4397800" y="5420431"/>
                </a:lnTo>
                <a:lnTo>
                  <a:pt x="4397800" y="5429207"/>
                </a:lnTo>
                <a:lnTo>
                  <a:pt x="4478162" y="5429207"/>
                </a:lnTo>
                <a:lnTo>
                  <a:pt x="4478162" y="5420431"/>
                </a:lnTo>
                <a:lnTo>
                  <a:pt x="4455620" y="5420431"/>
                </a:lnTo>
                <a:lnTo>
                  <a:pt x="4455620" y="5362611"/>
                </a:lnTo>
                <a:cubicBezTo>
                  <a:pt x="4455620" y="5343338"/>
                  <a:pt x="4460064" y="5327994"/>
                  <a:pt x="4468956" y="5316579"/>
                </a:cubicBezTo>
                <a:cubicBezTo>
                  <a:pt x="4477848" y="5305164"/>
                  <a:pt x="4487856" y="5299457"/>
                  <a:pt x="4498984" y="5299457"/>
                </a:cubicBezTo>
                <a:cubicBezTo>
                  <a:pt x="4505982" y="5299457"/>
                  <a:pt x="4510314" y="5301981"/>
                  <a:pt x="4511976" y="5307028"/>
                </a:cubicBezTo>
                <a:cubicBezTo>
                  <a:pt x="4513640" y="5312076"/>
                  <a:pt x="4514472" y="5321197"/>
                  <a:pt x="4514472" y="5334390"/>
                </a:cubicBezTo>
                <a:lnTo>
                  <a:pt x="4514472" y="5420431"/>
                </a:lnTo>
                <a:lnTo>
                  <a:pt x="4491584" y="5420431"/>
                </a:lnTo>
                <a:lnTo>
                  <a:pt x="4491584" y="5429207"/>
                </a:lnTo>
                <a:lnTo>
                  <a:pt x="4574872" y="5429207"/>
                </a:lnTo>
                <a:lnTo>
                  <a:pt x="4574872" y="5420431"/>
                </a:lnTo>
                <a:lnTo>
                  <a:pt x="4548028" y="5420431"/>
                </a:lnTo>
                <a:lnTo>
                  <a:pt x="4548028" y="5348156"/>
                </a:lnTo>
                <a:cubicBezTo>
                  <a:pt x="4548028" y="5333472"/>
                  <a:pt x="4546852" y="5322631"/>
                  <a:pt x="4544500" y="5315633"/>
                </a:cubicBezTo>
                <a:cubicBezTo>
                  <a:pt x="4542148" y="5308635"/>
                  <a:pt x="4537732" y="5302554"/>
                  <a:pt x="4531250" y="5297392"/>
                </a:cubicBezTo>
                <a:cubicBezTo>
                  <a:pt x="4524768" y="5292229"/>
                  <a:pt x="4516480" y="5289648"/>
                  <a:pt x="4506384" y="5289648"/>
                </a:cubicBezTo>
                <a:close/>
                <a:moveTo>
                  <a:pt x="3797758" y="5289648"/>
                </a:moveTo>
                <a:cubicBezTo>
                  <a:pt x="3777336" y="5289648"/>
                  <a:pt x="3760244" y="5296933"/>
                  <a:pt x="3746476" y="5311503"/>
                </a:cubicBezTo>
                <a:cubicBezTo>
                  <a:pt x="3732710" y="5326072"/>
                  <a:pt x="3725828" y="5342994"/>
                  <a:pt x="3725828" y="5362267"/>
                </a:cubicBezTo>
                <a:cubicBezTo>
                  <a:pt x="3725828" y="5380967"/>
                  <a:pt x="3732538" y="5397515"/>
                  <a:pt x="3745960" y="5411913"/>
                </a:cubicBezTo>
                <a:cubicBezTo>
                  <a:pt x="3759384" y="5426310"/>
                  <a:pt x="3775788" y="5433509"/>
                  <a:pt x="3795176" y="5433509"/>
                </a:cubicBezTo>
                <a:cubicBezTo>
                  <a:pt x="3809402" y="5433509"/>
                  <a:pt x="3821562" y="5429150"/>
                  <a:pt x="3831658" y="5420431"/>
                </a:cubicBezTo>
                <a:cubicBezTo>
                  <a:pt x="3841754" y="5411712"/>
                  <a:pt x="3848522" y="5399035"/>
                  <a:pt x="3851964" y="5382401"/>
                </a:cubicBezTo>
                <a:lnTo>
                  <a:pt x="3844564" y="5382401"/>
                </a:lnTo>
                <a:cubicBezTo>
                  <a:pt x="3835386" y="5411310"/>
                  <a:pt x="3819440" y="5425765"/>
                  <a:pt x="3796726" y="5425765"/>
                </a:cubicBezTo>
                <a:cubicBezTo>
                  <a:pt x="3785942" y="5425765"/>
                  <a:pt x="3778198" y="5422926"/>
                  <a:pt x="3773494" y="5417247"/>
                </a:cubicBezTo>
                <a:cubicBezTo>
                  <a:pt x="3768790" y="5411569"/>
                  <a:pt x="3765894" y="5403768"/>
                  <a:pt x="3764804" y="5393844"/>
                </a:cubicBezTo>
                <a:cubicBezTo>
                  <a:pt x="3763714" y="5383921"/>
                  <a:pt x="3763168" y="5368577"/>
                  <a:pt x="3763168" y="5347812"/>
                </a:cubicBezTo>
                <a:cubicBezTo>
                  <a:pt x="3763168" y="5327048"/>
                  <a:pt x="3766066" y="5313453"/>
                  <a:pt x="3771860" y="5307028"/>
                </a:cubicBezTo>
                <a:cubicBezTo>
                  <a:pt x="3777652" y="5300604"/>
                  <a:pt x="3786516" y="5297392"/>
                  <a:pt x="3798446" y="5297392"/>
                </a:cubicBezTo>
                <a:cubicBezTo>
                  <a:pt x="3805214" y="5297392"/>
                  <a:pt x="3810720" y="5298568"/>
                  <a:pt x="3814966" y="5300919"/>
                </a:cubicBezTo>
                <a:cubicBezTo>
                  <a:pt x="3819210" y="5303271"/>
                  <a:pt x="3821332" y="5305996"/>
                  <a:pt x="3821332" y="5309093"/>
                </a:cubicBezTo>
                <a:cubicBezTo>
                  <a:pt x="3821332" y="5310356"/>
                  <a:pt x="3819928" y="5312707"/>
                  <a:pt x="3817116" y="5316149"/>
                </a:cubicBezTo>
                <a:cubicBezTo>
                  <a:pt x="3814306" y="5319590"/>
                  <a:pt x="3812900" y="5323090"/>
                  <a:pt x="3812900" y="5326646"/>
                </a:cubicBezTo>
                <a:cubicBezTo>
                  <a:pt x="3812900" y="5331694"/>
                  <a:pt x="3814536" y="5335766"/>
                  <a:pt x="3817806" y="5338864"/>
                </a:cubicBezTo>
                <a:cubicBezTo>
                  <a:pt x="3821074" y="5341961"/>
                  <a:pt x="3825176" y="5343510"/>
                  <a:pt x="3830110" y="5343510"/>
                </a:cubicBezTo>
                <a:cubicBezTo>
                  <a:pt x="3835156" y="5343510"/>
                  <a:pt x="3839258" y="5341675"/>
                  <a:pt x="3842412" y="5338003"/>
                </a:cubicBezTo>
                <a:cubicBezTo>
                  <a:pt x="3845568" y="5334332"/>
                  <a:pt x="3847146" y="5330202"/>
                  <a:pt x="3847146" y="5325613"/>
                </a:cubicBezTo>
                <a:cubicBezTo>
                  <a:pt x="3847146" y="5316436"/>
                  <a:pt x="3842556" y="5308147"/>
                  <a:pt x="3833378" y="5300747"/>
                </a:cubicBezTo>
                <a:cubicBezTo>
                  <a:pt x="3824200" y="5293348"/>
                  <a:pt x="3812328" y="5289648"/>
                  <a:pt x="3797758" y="5289648"/>
                </a:cubicBezTo>
                <a:close/>
                <a:moveTo>
                  <a:pt x="3397708" y="5289648"/>
                </a:moveTo>
                <a:cubicBezTo>
                  <a:pt x="3377516" y="5289648"/>
                  <a:pt x="3360596" y="5296617"/>
                  <a:pt x="3346944" y="5310556"/>
                </a:cubicBezTo>
                <a:cubicBezTo>
                  <a:pt x="3333292" y="5324495"/>
                  <a:pt x="3326466" y="5341388"/>
                  <a:pt x="3326466" y="5361234"/>
                </a:cubicBezTo>
                <a:cubicBezTo>
                  <a:pt x="3326466" y="5381540"/>
                  <a:pt x="3333406" y="5398662"/>
                  <a:pt x="3347288" y="5412601"/>
                </a:cubicBezTo>
                <a:cubicBezTo>
                  <a:pt x="3361168" y="5426540"/>
                  <a:pt x="3377632" y="5433509"/>
                  <a:pt x="3396676" y="5433509"/>
                </a:cubicBezTo>
                <a:cubicBezTo>
                  <a:pt x="3416064" y="5433509"/>
                  <a:pt x="3432870" y="5426368"/>
                  <a:pt x="3447096" y="5412085"/>
                </a:cubicBezTo>
                <a:cubicBezTo>
                  <a:pt x="3461320" y="5397802"/>
                  <a:pt x="3468434" y="5380393"/>
                  <a:pt x="3468434" y="5359858"/>
                </a:cubicBezTo>
                <a:cubicBezTo>
                  <a:pt x="3468434" y="5339782"/>
                  <a:pt x="3461578" y="5323061"/>
                  <a:pt x="3447870" y="5309696"/>
                </a:cubicBezTo>
                <a:cubicBezTo>
                  <a:pt x="3434160" y="5296331"/>
                  <a:pt x="3417440" y="5289648"/>
                  <a:pt x="3397708" y="5289648"/>
                </a:cubicBezTo>
                <a:close/>
                <a:moveTo>
                  <a:pt x="3039534" y="5289648"/>
                </a:moveTo>
                <a:cubicBezTo>
                  <a:pt x="3017966" y="5289648"/>
                  <a:pt x="3001274" y="5301407"/>
                  <a:pt x="2989458" y="5324925"/>
                </a:cubicBezTo>
                <a:lnTo>
                  <a:pt x="2988770" y="5324925"/>
                </a:lnTo>
                <a:lnTo>
                  <a:pt x="2988770" y="5291369"/>
                </a:lnTo>
                <a:cubicBezTo>
                  <a:pt x="2976150" y="5293090"/>
                  <a:pt x="2962096" y="5293950"/>
                  <a:pt x="2946610" y="5293950"/>
                </a:cubicBezTo>
                <a:lnTo>
                  <a:pt x="2930950" y="5293950"/>
                </a:lnTo>
                <a:lnTo>
                  <a:pt x="2930950" y="5302726"/>
                </a:lnTo>
                <a:lnTo>
                  <a:pt x="2955386" y="5302726"/>
                </a:lnTo>
                <a:lnTo>
                  <a:pt x="2955386" y="5420431"/>
                </a:lnTo>
                <a:lnTo>
                  <a:pt x="2930950" y="5420431"/>
                </a:lnTo>
                <a:lnTo>
                  <a:pt x="2930950" y="5429207"/>
                </a:lnTo>
                <a:lnTo>
                  <a:pt x="3011312" y="5429207"/>
                </a:lnTo>
                <a:lnTo>
                  <a:pt x="3011312" y="5420431"/>
                </a:lnTo>
                <a:lnTo>
                  <a:pt x="2988770" y="5420431"/>
                </a:lnTo>
                <a:lnTo>
                  <a:pt x="2988770" y="5362611"/>
                </a:lnTo>
                <a:cubicBezTo>
                  <a:pt x="2988770" y="5343338"/>
                  <a:pt x="2993216" y="5327994"/>
                  <a:pt x="3002106" y="5316579"/>
                </a:cubicBezTo>
                <a:cubicBezTo>
                  <a:pt x="3010998" y="5305164"/>
                  <a:pt x="3021006" y="5299457"/>
                  <a:pt x="3032134" y="5299457"/>
                </a:cubicBezTo>
                <a:cubicBezTo>
                  <a:pt x="3039132" y="5299457"/>
                  <a:pt x="3043464" y="5301981"/>
                  <a:pt x="3045126" y="5307028"/>
                </a:cubicBezTo>
                <a:cubicBezTo>
                  <a:pt x="3046790" y="5312076"/>
                  <a:pt x="3047622" y="5321197"/>
                  <a:pt x="3047622" y="5334390"/>
                </a:cubicBezTo>
                <a:lnTo>
                  <a:pt x="3047622" y="5420431"/>
                </a:lnTo>
                <a:lnTo>
                  <a:pt x="3024736" y="5420431"/>
                </a:lnTo>
                <a:lnTo>
                  <a:pt x="3024736" y="5429207"/>
                </a:lnTo>
                <a:lnTo>
                  <a:pt x="3108024" y="5429207"/>
                </a:lnTo>
                <a:lnTo>
                  <a:pt x="3108024" y="5420431"/>
                </a:lnTo>
                <a:lnTo>
                  <a:pt x="3081178" y="5420431"/>
                </a:lnTo>
                <a:lnTo>
                  <a:pt x="3081178" y="5348156"/>
                </a:lnTo>
                <a:cubicBezTo>
                  <a:pt x="3081178" y="5333472"/>
                  <a:pt x="3080002" y="5322631"/>
                  <a:pt x="3077650" y="5315633"/>
                </a:cubicBezTo>
                <a:cubicBezTo>
                  <a:pt x="3075298" y="5308635"/>
                  <a:pt x="3070882" y="5302554"/>
                  <a:pt x="3064400" y="5297392"/>
                </a:cubicBezTo>
                <a:cubicBezTo>
                  <a:pt x="3057918" y="5292229"/>
                  <a:pt x="3049630" y="5289648"/>
                  <a:pt x="3039534" y="5289648"/>
                </a:cubicBezTo>
                <a:close/>
                <a:moveTo>
                  <a:pt x="2835732" y="5289648"/>
                </a:moveTo>
                <a:cubicBezTo>
                  <a:pt x="2815542" y="5289648"/>
                  <a:pt x="2798620" y="5296617"/>
                  <a:pt x="2784968" y="5310556"/>
                </a:cubicBezTo>
                <a:cubicBezTo>
                  <a:pt x="2771316" y="5324495"/>
                  <a:pt x="2764490" y="5341388"/>
                  <a:pt x="2764490" y="5361234"/>
                </a:cubicBezTo>
                <a:cubicBezTo>
                  <a:pt x="2764490" y="5381540"/>
                  <a:pt x="2771432" y="5398662"/>
                  <a:pt x="2785312" y="5412601"/>
                </a:cubicBezTo>
                <a:cubicBezTo>
                  <a:pt x="2799194" y="5426540"/>
                  <a:pt x="2815656" y="5433509"/>
                  <a:pt x="2834700" y="5433509"/>
                </a:cubicBezTo>
                <a:cubicBezTo>
                  <a:pt x="2854088" y="5433509"/>
                  <a:pt x="2870894" y="5426368"/>
                  <a:pt x="2885120" y="5412085"/>
                </a:cubicBezTo>
                <a:cubicBezTo>
                  <a:pt x="2899346" y="5397802"/>
                  <a:pt x="2906458" y="5380393"/>
                  <a:pt x="2906458" y="5359858"/>
                </a:cubicBezTo>
                <a:cubicBezTo>
                  <a:pt x="2906458" y="5339782"/>
                  <a:pt x="2899604" y="5323061"/>
                  <a:pt x="2885894" y="5309696"/>
                </a:cubicBezTo>
                <a:cubicBezTo>
                  <a:pt x="2872186" y="5296331"/>
                  <a:pt x="2855464" y="5289648"/>
                  <a:pt x="2835732" y="5289648"/>
                </a:cubicBezTo>
                <a:close/>
                <a:moveTo>
                  <a:pt x="2677602" y="5289648"/>
                </a:moveTo>
                <a:cubicBezTo>
                  <a:pt x="2665098" y="5289648"/>
                  <a:pt x="2654516" y="5293635"/>
                  <a:pt x="2645854" y="5301608"/>
                </a:cubicBezTo>
                <a:cubicBezTo>
                  <a:pt x="2637192" y="5309581"/>
                  <a:pt x="2632862" y="5319476"/>
                  <a:pt x="2632862" y="5331292"/>
                </a:cubicBezTo>
                <a:cubicBezTo>
                  <a:pt x="2632862" y="5355269"/>
                  <a:pt x="2648980" y="5369609"/>
                  <a:pt x="2681216" y="5374313"/>
                </a:cubicBezTo>
                <a:cubicBezTo>
                  <a:pt x="2700146" y="5377066"/>
                  <a:pt x="2711762" y="5380049"/>
                  <a:pt x="2716064" y="5383261"/>
                </a:cubicBezTo>
                <a:cubicBezTo>
                  <a:pt x="2720366" y="5386473"/>
                  <a:pt x="2722516" y="5391234"/>
                  <a:pt x="2722516" y="5397544"/>
                </a:cubicBezTo>
                <a:cubicBezTo>
                  <a:pt x="2722516" y="5405115"/>
                  <a:pt x="2718902" y="5411712"/>
                  <a:pt x="2711676" y="5417333"/>
                </a:cubicBezTo>
                <a:cubicBezTo>
                  <a:pt x="2704448" y="5422955"/>
                  <a:pt x="2696416" y="5425765"/>
                  <a:pt x="2687584" y="5425765"/>
                </a:cubicBezTo>
                <a:cubicBezTo>
                  <a:pt x="2664296" y="5425765"/>
                  <a:pt x="2647718" y="5409532"/>
                  <a:pt x="2637852" y="5377066"/>
                </a:cubicBezTo>
                <a:lnTo>
                  <a:pt x="2631828" y="5377066"/>
                </a:lnTo>
                <a:lnTo>
                  <a:pt x="2631828" y="5427830"/>
                </a:lnTo>
                <a:lnTo>
                  <a:pt x="2637852" y="5427830"/>
                </a:lnTo>
                <a:lnTo>
                  <a:pt x="2649898" y="5417505"/>
                </a:lnTo>
                <a:cubicBezTo>
                  <a:pt x="2662058" y="5428175"/>
                  <a:pt x="2674620" y="5433509"/>
                  <a:pt x="2687584" y="5433509"/>
                </a:cubicBezTo>
                <a:cubicBezTo>
                  <a:pt x="2700776" y="5433509"/>
                  <a:pt x="2711818" y="5429035"/>
                  <a:pt x="2720710" y="5420087"/>
                </a:cubicBezTo>
                <a:cubicBezTo>
                  <a:pt x="2729600" y="5411138"/>
                  <a:pt x="2734046" y="5399953"/>
                  <a:pt x="2734046" y="5386531"/>
                </a:cubicBezTo>
                <a:cubicBezTo>
                  <a:pt x="2734046" y="5359571"/>
                  <a:pt x="2716894" y="5343969"/>
                  <a:pt x="2682592" y="5339724"/>
                </a:cubicBezTo>
                <a:cubicBezTo>
                  <a:pt x="2666992" y="5337659"/>
                  <a:pt x="2657096" y="5335164"/>
                  <a:pt x="2652908" y="5332239"/>
                </a:cubicBezTo>
                <a:cubicBezTo>
                  <a:pt x="2648722" y="5329313"/>
                  <a:pt x="2646628" y="5325327"/>
                  <a:pt x="2646628" y="5320279"/>
                </a:cubicBezTo>
                <a:cubicBezTo>
                  <a:pt x="2646628" y="5314313"/>
                  <a:pt x="2649582" y="5309007"/>
                  <a:pt x="2655490" y="5304361"/>
                </a:cubicBezTo>
                <a:cubicBezTo>
                  <a:pt x="2661398" y="5299715"/>
                  <a:pt x="2668770" y="5297392"/>
                  <a:pt x="2677602" y="5297392"/>
                </a:cubicBezTo>
                <a:cubicBezTo>
                  <a:pt x="2698024" y="5297392"/>
                  <a:pt x="2710872" y="5308577"/>
                  <a:pt x="2716150" y="5330948"/>
                </a:cubicBezTo>
                <a:lnTo>
                  <a:pt x="2723204" y="5330948"/>
                </a:lnTo>
                <a:lnTo>
                  <a:pt x="2723204" y="5292401"/>
                </a:lnTo>
                <a:lnTo>
                  <a:pt x="2717870" y="5292401"/>
                </a:lnTo>
                <a:cubicBezTo>
                  <a:pt x="2715460" y="5296876"/>
                  <a:pt x="2713108" y="5300317"/>
                  <a:pt x="2710814" y="5302726"/>
                </a:cubicBezTo>
                <a:cubicBezTo>
                  <a:pt x="2701866" y="5294008"/>
                  <a:pt x="2690796" y="5289648"/>
                  <a:pt x="2677602" y="5289648"/>
                </a:cubicBezTo>
                <a:close/>
                <a:moveTo>
                  <a:pt x="2371822" y="5289648"/>
                </a:moveTo>
                <a:cubicBezTo>
                  <a:pt x="2354154" y="5289648"/>
                  <a:pt x="2338638" y="5296531"/>
                  <a:pt x="2325274" y="5310298"/>
                </a:cubicBezTo>
                <a:cubicBezTo>
                  <a:pt x="2311908" y="5324065"/>
                  <a:pt x="2305226" y="5341043"/>
                  <a:pt x="2305226" y="5361234"/>
                </a:cubicBezTo>
                <a:cubicBezTo>
                  <a:pt x="2305226" y="5381999"/>
                  <a:pt x="2312052" y="5399236"/>
                  <a:pt x="2325704" y="5412945"/>
                </a:cubicBezTo>
                <a:cubicBezTo>
                  <a:pt x="2339356" y="5426655"/>
                  <a:pt x="2355416" y="5433509"/>
                  <a:pt x="2373886" y="5433509"/>
                </a:cubicBezTo>
                <a:cubicBezTo>
                  <a:pt x="2386850" y="5433509"/>
                  <a:pt x="2398608" y="5429437"/>
                  <a:pt x="2409164" y="5421291"/>
                </a:cubicBezTo>
                <a:cubicBezTo>
                  <a:pt x="2419718" y="5413146"/>
                  <a:pt x="2426888" y="5400527"/>
                  <a:pt x="2430674" y="5383433"/>
                </a:cubicBezTo>
                <a:lnTo>
                  <a:pt x="2423274" y="5383433"/>
                </a:lnTo>
                <a:cubicBezTo>
                  <a:pt x="2414670" y="5411655"/>
                  <a:pt x="2398208" y="5425765"/>
                  <a:pt x="2373886" y="5425765"/>
                </a:cubicBezTo>
                <a:cubicBezTo>
                  <a:pt x="2362070" y="5425765"/>
                  <a:pt x="2353868" y="5421836"/>
                  <a:pt x="2349278" y="5413978"/>
                </a:cubicBezTo>
                <a:cubicBezTo>
                  <a:pt x="2344690" y="5406119"/>
                  <a:pt x="2342796" y="5385211"/>
                  <a:pt x="2343600" y="5351254"/>
                </a:cubicBezTo>
                <a:lnTo>
                  <a:pt x="2430674" y="5351254"/>
                </a:lnTo>
                <a:cubicBezTo>
                  <a:pt x="2429870" y="5331980"/>
                  <a:pt x="2423704" y="5316895"/>
                  <a:pt x="2412174" y="5305996"/>
                </a:cubicBezTo>
                <a:cubicBezTo>
                  <a:pt x="2400646" y="5295097"/>
                  <a:pt x="2387194" y="5289648"/>
                  <a:pt x="2371822" y="5289648"/>
                </a:cubicBezTo>
                <a:close/>
                <a:moveTo>
                  <a:pt x="2000346" y="5289648"/>
                </a:moveTo>
                <a:cubicBezTo>
                  <a:pt x="1982680" y="5289648"/>
                  <a:pt x="1967164" y="5296531"/>
                  <a:pt x="1953798" y="5310298"/>
                </a:cubicBezTo>
                <a:cubicBezTo>
                  <a:pt x="1940432" y="5324065"/>
                  <a:pt x="1933750" y="5341043"/>
                  <a:pt x="1933750" y="5361234"/>
                </a:cubicBezTo>
                <a:cubicBezTo>
                  <a:pt x="1933750" y="5381999"/>
                  <a:pt x="1940576" y="5399236"/>
                  <a:pt x="1954228" y="5412945"/>
                </a:cubicBezTo>
                <a:cubicBezTo>
                  <a:pt x="1967880" y="5426655"/>
                  <a:pt x="1983942" y="5433509"/>
                  <a:pt x="2002412" y="5433509"/>
                </a:cubicBezTo>
                <a:cubicBezTo>
                  <a:pt x="2015374" y="5433509"/>
                  <a:pt x="2027134" y="5429437"/>
                  <a:pt x="2037688" y="5421291"/>
                </a:cubicBezTo>
                <a:cubicBezTo>
                  <a:pt x="2048242" y="5413146"/>
                  <a:pt x="2055412" y="5400527"/>
                  <a:pt x="2059198" y="5383433"/>
                </a:cubicBezTo>
                <a:lnTo>
                  <a:pt x="2051800" y="5383433"/>
                </a:lnTo>
                <a:cubicBezTo>
                  <a:pt x="2043196" y="5411655"/>
                  <a:pt x="2026732" y="5425765"/>
                  <a:pt x="2002412" y="5425765"/>
                </a:cubicBezTo>
                <a:cubicBezTo>
                  <a:pt x="1990596" y="5425765"/>
                  <a:pt x="1982392" y="5421836"/>
                  <a:pt x="1977804" y="5413978"/>
                </a:cubicBezTo>
                <a:cubicBezTo>
                  <a:pt x="1973214" y="5406119"/>
                  <a:pt x="1971322" y="5385211"/>
                  <a:pt x="1972124" y="5351254"/>
                </a:cubicBezTo>
                <a:lnTo>
                  <a:pt x="2059198" y="5351254"/>
                </a:lnTo>
                <a:cubicBezTo>
                  <a:pt x="2058396" y="5331980"/>
                  <a:pt x="2052230" y="5316895"/>
                  <a:pt x="2040700" y="5305996"/>
                </a:cubicBezTo>
                <a:cubicBezTo>
                  <a:pt x="2029170" y="5295097"/>
                  <a:pt x="2015720" y="5289648"/>
                  <a:pt x="2000346" y="5289648"/>
                </a:cubicBezTo>
                <a:close/>
                <a:moveTo>
                  <a:pt x="905934" y="5289648"/>
                </a:moveTo>
                <a:cubicBezTo>
                  <a:pt x="884366" y="5289648"/>
                  <a:pt x="867674" y="5301407"/>
                  <a:pt x="855858" y="5324925"/>
                </a:cubicBezTo>
                <a:lnTo>
                  <a:pt x="855170" y="5324925"/>
                </a:lnTo>
                <a:lnTo>
                  <a:pt x="855170" y="5291369"/>
                </a:lnTo>
                <a:cubicBezTo>
                  <a:pt x="842550" y="5293090"/>
                  <a:pt x="828496" y="5293950"/>
                  <a:pt x="813010" y="5293950"/>
                </a:cubicBezTo>
                <a:lnTo>
                  <a:pt x="797350" y="5293950"/>
                </a:lnTo>
                <a:lnTo>
                  <a:pt x="797350" y="5302726"/>
                </a:lnTo>
                <a:lnTo>
                  <a:pt x="821786" y="5302726"/>
                </a:lnTo>
                <a:lnTo>
                  <a:pt x="821786" y="5420431"/>
                </a:lnTo>
                <a:lnTo>
                  <a:pt x="797350" y="5420431"/>
                </a:lnTo>
                <a:lnTo>
                  <a:pt x="797350" y="5429207"/>
                </a:lnTo>
                <a:lnTo>
                  <a:pt x="877712" y="5429207"/>
                </a:lnTo>
                <a:lnTo>
                  <a:pt x="877712" y="5420431"/>
                </a:lnTo>
                <a:lnTo>
                  <a:pt x="855170" y="5420431"/>
                </a:lnTo>
                <a:lnTo>
                  <a:pt x="855170" y="5362611"/>
                </a:lnTo>
                <a:cubicBezTo>
                  <a:pt x="855170" y="5343338"/>
                  <a:pt x="859616" y="5327994"/>
                  <a:pt x="868506" y="5316579"/>
                </a:cubicBezTo>
                <a:cubicBezTo>
                  <a:pt x="877398" y="5305164"/>
                  <a:pt x="887406" y="5299457"/>
                  <a:pt x="898534" y="5299457"/>
                </a:cubicBezTo>
                <a:cubicBezTo>
                  <a:pt x="905532" y="5299457"/>
                  <a:pt x="909864" y="5301981"/>
                  <a:pt x="911526" y="5307028"/>
                </a:cubicBezTo>
                <a:cubicBezTo>
                  <a:pt x="913190" y="5312076"/>
                  <a:pt x="914022" y="5321197"/>
                  <a:pt x="914022" y="5334390"/>
                </a:cubicBezTo>
                <a:lnTo>
                  <a:pt x="914022" y="5420431"/>
                </a:lnTo>
                <a:lnTo>
                  <a:pt x="891136" y="5420431"/>
                </a:lnTo>
                <a:lnTo>
                  <a:pt x="891136" y="5429207"/>
                </a:lnTo>
                <a:lnTo>
                  <a:pt x="974422" y="5429207"/>
                </a:lnTo>
                <a:lnTo>
                  <a:pt x="974422" y="5420431"/>
                </a:lnTo>
                <a:lnTo>
                  <a:pt x="947578" y="5420431"/>
                </a:lnTo>
                <a:lnTo>
                  <a:pt x="947578" y="5348156"/>
                </a:lnTo>
                <a:cubicBezTo>
                  <a:pt x="947578" y="5333472"/>
                  <a:pt x="946402" y="5322631"/>
                  <a:pt x="944050" y="5315633"/>
                </a:cubicBezTo>
                <a:cubicBezTo>
                  <a:pt x="941698" y="5308635"/>
                  <a:pt x="937282" y="5302554"/>
                  <a:pt x="930800" y="5297392"/>
                </a:cubicBezTo>
                <a:cubicBezTo>
                  <a:pt x="924318" y="5292229"/>
                  <a:pt x="916030" y="5289648"/>
                  <a:pt x="905934" y="5289648"/>
                </a:cubicBezTo>
                <a:close/>
                <a:moveTo>
                  <a:pt x="714472" y="5289648"/>
                </a:moveTo>
                <a:cubicBezTo>
                  <a:pt x="696804" y="5289648"/>
                  <a:pt x="681288" y="5296531"/>
                  <a:pt x="667924" y="5310298"/>
                </a:cubicBezTo>
                <a:cubicBezTo>
                  <a:pt x="654558" y="5324065"/>
                  <a:pt x="647876" y="5341043"/>
                  <a:pt x="647876" y="5361234"/>
                </a:cubicBezTo>
                <a:cubicBezTo>
                  <a:pt x="647876" y="5381999"/>
                  <a:pt x="654702" y="5399236"/>
                  <a:pt x="668354" y="5412945"/>
                </a:cubicBezTo>
                <a:cubicBezTo>
                  <a:pt x="682006" y="5426655"/>
                  <a:pt x="698066" y="5433509"/>
                  <a:pt x="716536" y="5433509"/>
                </a:cubicBezTo>
                <a:cubicBezTo>
                  <a:pt x="729500" y="5433509"/>
                  <a:pt x="741258" y="5429437"/>
                  <a:pt x="751814" y="5421291"/>
                </a:cubicBezTo>
                <a:cubicBezTo>
                  <a:pt x="762368" y="5413146"/>
                  <a:pt x="769538" y="5400527"/>
                  <a:pt x="773324" y="5383433"/>
                </a:cubicBezTo>
                <a:lnTo>
                  <a:pt x="765924" y="5383433"/>
                </a:lnTo>
                <a:cubicBezTo>
                  <a:pt x="757320" y="5411655"/>
                  <a:pt x="740858" y="5425765"/>
                  <a:pt x="716536" y="5425765"/>
                </a:cubicBezTo>
                <a:cubicBezTo>
                  <a:pt x="704720" y="5425765"/>
                  <a:pt x="696518" y="5421836"/>
                  <a:pt x="691928" y="5413978"/>
                </a:cubicBezTo>
                <a:cubicBezTo>
                  <a:pt x="687340" y="5406119"/>
                  <a:pt x="685446" y="5385211"/>
                  <a:pt x="686250" y="5351254"/>
                </a:cubicBezTo>
                <a:lnTo>
                  <a:pt x="773324" y="5351254"/>
                </a:lnTo>
                <a:cubicBezTo>
                  <a:pt x="772520" y="5331980"/>
                  <a:pt x="766354" y="5316895"/>
                  <a:pt x="754824" y="5305996"/>
                </a:cubicBezTo>
                <a:cubicBezTo>
                  <a:pt x="743296" y="5295097"/>
                  <a:pt x="729844" y="5289648"/>
                  <a:pt x="714472" y="5289648"/>
                </a:cubicBezTo>
                <a:close/>
                <a:moveTo>
                  <a:pt x="1669096" y="5254715"/>
                </a:moveTo>
                <a:cubicBezTo>
                  <a:pt x="1658084" y="5256666"/>
                  <a:pt x="1646898" y="5257641"/>
                  <a:pt x="1635540" y="5257641"/>
                </a:cubicBezTo>
                <a:lnTo>
                  <a:pt x="1635540" y="5293950"/>
                </a:lnTo>
                <a:lnTo>
                  <a:pt x="1604910" y="5293950"/>
                </a:lnTo>
                <a:lnTo>
                  <a:pt x="1604910" y="5302726"/>
                </a:lnTo>
                <a:lnTo>
                  <a:pt x="1635540" y="5302726"/>
                </a:lnTo>
                <a:lnTo>
                  <a:pt x="1635540" y="5385842"/>
                </a:lnTo>
                <a:cubicBezTo>
                  <a:pt x="1635540" y="5396053"/>
                  <a:pt x="1636144" y="5404141"/>
                  <a:pt x="1637348" y="5410106"/>
                </a:cubicBezTo>
                <a:cubicBezTo>
                  <a:pt x="1638552" y="5416071"/>
                  <a:pt x="1641792" y="5421091"/>
                  <a:pt x="1647070" y="5425163"/>
                </a:cubicBezTo>
                <a:cubicBezTo>
                  <a:pt x="1652348" y="5429236"/>
                  <a:pt x="1660608" y="5431272"/>
                  <a:pt x="1671850" y="5431272"/>
                </a:cubicBezTo>
                <a:cubicBezTo>
                  <a:pt x="1698580" y="5431272"/>
                  <a:pt x="1714584" y="5420144"/>
                  <a:pt x="1719862" y="5397888"/>
                </a:cubicBezTo>
                <a:lnTo>
                  <a:pt x="1712462" y="5397888"/>
                </a:lnTo>
                <a:cubicBezTo>
                  <a:pt x="1709824" y="5405574"/>
                  <a:pt x="1705952" y="5411253"/>
                  <a:pt x="1700846" y="5414924"/>
                </a:cubicBezTo>
                <a:cubicBezTo>
                  <a:pt x="1695740" y="5418595"/>
                  <a:pt x="1690436" y="5420431"/>
                  <a:pt x="1684928" y="5420431"/>
                </a:cubicBezTo>
                <a:cubicBezTo>
                  <a:pt x="1677700" y="5420431"/>
                  <a:pt x="1673256" y="5418136"/>
                  <a:pt x="1671592" y="5413547"/>
                </a:cubicBezTo>
                <a:cubicBezTo>
                  <a:pt x="1669928" y="5408959"/>
                  <a:pt x="1669096" y="5400412"/>
                  <a:pt x="1669096" y="5387907"/>
                </a:cubicBezTo>
                <a:lnTo>
                  <a:pt x="1669096" y="5302726"/>
                </a:lnTo>
                <a:lnTo>
                  <a:pt x="1709880" y="5302726"/>
                </a:lnTo>
                <a:lnTo>
                  <a:pt x="1709880" y="5293950"/>
                </a:lnTo>
                <a:lnTo>
                  <a:pt x="1669096" y="5293950"/>
                </a:lnTo>
                <a:close/>
                <a:moveTo>
                  <a:pt x="1049972" y="5254715"/>
                </a:moveTo>
                <a:cubicBezTo>
                  <a:pt x="1038958" y="5256666"/>
                  <a:pt x="1027774" y="5257641"/>
                  <a:pt x="1016416" y="5257641"/>
                </a:cubicBezTo>
                <a:lnTo>
                  <a:pt x="1016416" y="5293950"/>
                </a:lnTo>
                <a:lnTo>
                  <a:pt x="985784" y="5293950"/>
                </a:lnTo>
                <a:lnTo>
                  <a:pt x="985784" y="5302726"/>
                </a:lnTo>
                <a:lnTo>
                  <a:pt x="1016416" y="5302726"/>
                </a:lnTo>
                <a:lnTo>
                  <a:pt x="1016416" y="5385842"/>
                </a:lnTo>
                <a:cubicBezTo>
                  <a:pt x="1016416" y="5396053"/>
                  <a:pt x="1017018" y="5404141"/>
                  <a:pt x="1018222" y="5410106"/>
                </a:cubicBezTo>
                <a:cubicBezTo>
                  <a:pt x="1019428" y="5416071"/>
                  <a:pt x="1022668" y="5421091"/>
                  <a:pt x="1027946" y="5425163"/>
                </a:cubicBezTo>
                <a:cubicBezTo>
                  <a:pt x="1033222" y="5429236"/>
                  <a:pt x="1041482" y="5431272"/>
                  <a:pt x="1052726" y="5431272"/>
                </a:cubicBezTo>
                <a:cubicBezTo>
                  <a:pt x="1079456" y="5431272"/>
                  <a:pt x="1095460" y="5420144"/>
                  <a:pt x="1100736" y="5397888"/>
                </a:cubicBezTo>
                <a:lnTo>
                  <a:pt x="1093336" y="5397888"/>
                </a:lnTo>
                <a:cubicBezTo>
                  <a:pt x="1090698" y="5405574"/>
                  <a:pt x="1086826" y="5411253"/>
                  <a:pt x="1081722" y="5414924"/>
                </a:cubicBezTo>
                <a:cubicBezTo>
                  <a:pt x="1076616" y="5418595"/>
                  <a:pt x="1071310" y="5420431"/>
                  <a:pt x="1065804" y="5420431"/>
                </a:cubicBezTo>
                <a:cubicBezTo>
                  <a:pt x="1058576" y="5420431"/>
                  <a:pt x="1054130" y="5418136"/>
                  <a:pt x="1052468" y="5413547"/>
                </a:cubicBezTo>
                <a:cubicBezTo>
                  <a:pt x="1050804" y="5408959"/>
                  <a:pt x="1049972" y="5400412"/>
                  <a:pt x="1049972" y="5387907"/>
                </a:cubicBezTo>
                <a:lnTo>
                  <a:pt x="1049972" y="5302726"/>
                </a:lnTo>
                <a:lnTo>
                  <a:pt x="1090756" y="5302726"/>
                </a:lnTo>
                <a:lnTo>
                  <a:pt x="1090756" y="5293950"/>
                </a:lnTo>
                <a:lnTo>
                  <a:pt x="1049972" y="5293950"/>
                </a:lnTo>
                <a:close/>
                <a:moveTo>
                  <a:pt x="4628912" y="5206532"/>
                </a:moveTo>
                <a:cubicBezTo>
                  <a:pt x="4623864" y="5206532"/>
                  <a:pt x="4619476" y="5208368"/>
                  <a:pt x="4615748" y="5212039"/>
                </a:cubicBezTo>
                <a:cubicBezTo>
                  <a:pt x="4612018" y="5215710"/>
                  <a:pt x="4610154" y="5220069"/>
                  <a:pt x="4610154" y="5225117"/>
                </a:cubicBezTo>
                <a:cubicBezTo>
                  <a:pt x="4610154" y="5230394"/>
                  <a:pt x="4611990" y="5234840"/>
                  <a:pt x="4615660" y="5238454"/>
                </a:cubicBezTo>
                <a:cubicBezTo>
                  <a:pt x="4619332" y="5242067"/>
                  <a:pt x="4623748" y="5243874"/>
                  <a:pt x="4628912" y="5243874"/>
                </a:cubicBezTo>
                <a:cubicBezTo>
                  <a:pt x="4634074" y="5243874"/>
                  <a:pt x="4638492" y="5242096"/>
                  <a:pt x="4642162" y="5238540"/>
                </a:cubicBezTo>
                <a:cubicBezTo>
                  <a:pt x="4645832" y="5234983"/>
                  <a:pt x="4647668" y="5230509"/>
                  <a:pt x="4647668" y="5225117"/>
                </a:cubicBezTo>
                <a:cubicBezTo>
                  <a:pt x="4647668" y="5219955"/>
                  <a:pt x="4645804" y="5215567"/>
                  <a:pt x="4642076" y="5211953"/>
                </a:cubicBezTo>
                <a:cubicBezTo>
                  <a:pt x="4638348" y="5208339"/>
                  <a:pt x="4633960" y="5206532"/>
                  <a:pt x="4628912" y="5206532"/>
                </a:cubicBezTo>
                <a:close/>
                <a:moveTo>
                  <a:pt x="1161812" y="5206532"/>
                </a:moveTo>
                <a:cubicBezTo>
                  <a:pt x="1156764" y="5206532"/>
                  <a:pt x="1152376" y="5208368"/>
                  <a:pt x="1148648" y="5212039"/>
                </a:cubicBezTo>
                <a:cubicBezTo>
                  <a:pt x="1144918" y="5215710"/>
                  <a:pt x="1143054" y="5220069"/>
                  <a:pt x="1143054" y="5225117"/>
                </a:cubicBezTo>
                <a:cubicBezTo>
                  <a:pt x="1143054" y="5230394"/>
                  <a:pt x="1144890" y="5234840"/>
                  <a:pt x="1148562" y="5238454"/>
                </a:cubicBezTo>
                <a:cubicBezTo>
                  <a:pt x="1152232" y="5242067"/>
                  <a:pt x="1156648" y="5243874"/>
                  <a:pt x="1161812" y="5243874"/>
                </a:cubicBezTo>
                <a:cubicBezTo>
                  <a:pt x="1166974" y="5243874"/>
                  <a:pt x="1171390" y="5242096"/>
                  <a:pt x="1175062" y="5238540"/>
                </a:cubicBezTo>
                <a:cubicBezTo>
                  <a:pt x="1178732" y="5234983"/>
                  <a:pt x="1180568" y="5230509"/>
                  <a:pt x="1180568" y="5225117"/>
                </a:cubicBezTo>
                <a:cubicBezTo>
                  <a:pt x="1180568" y="5219955"/>
                  <a:pt x="1178704" y="5215567"/>
                  <a:pt x="1174976" y="5211953"/>
                </a:cubicBezTo>
                <a:cubicBezTo>
                  <a:pt x="1171248" y="5208339"/>
                  <a:pt x="1166860" y="5206532"/>
                  <a:pt x="1161812" y="5206532"/>
                </a:cubicBezTo>
                <a:close/>
                <a:moveTo>
                  <a:pt x="390286" y="5206532"/>
                </a:moveTo>
                <a:cubicBezTo>
                  <a:pt x="385238" y="5206532"/>
                  <a:pt x="380850" y="5208368"/>
                  <a:pt x="377122" y="5212039"/>
                </a:cubicBezTo>
                <a:cubicBezTo>
                  <a:pt x="373394" y="5215710"/>
                  <a:pt x="371530" y="5220069"/>
                  <a:pt x="371530" y="5225117"/>
                </a:cubicBezTo>
                <a:cubicBezTo>
                  <a:pt x="371530" y="5230394"/>
                  <a:pt x="373366" y="5234840"/>
                  <a:pt x="377036" y="5238454"/>
                </a:cubicBezTo>
                <a:cubicBezTo>
                  <a:pt x="380708" y="5242067"/>
                  <a:pt x="385124" y="5243874"/>
                  <a:pt x="390286" y="5243874"/>
                </a:cubicBezTo>
                <a:cubicBezTo>
                  <a:pt x="395448" y="5243874"/>
                  <a:pt x="399866" y="5242096"/>
                  <a:pt x="403536" y="5238540"/>
                </a:cubicBezTo>
                <a:cubicBezTo>
                  <a:pt x="407208" y="5234983"/>
                  <a:pt x="409044" y="5230509"/>
                  <a:pt x="409044" y="5225117"/>
                </a:cubicBezTo>
                <a:cubicBezTo>
                  <a:pt x="409044" y="5219955"/>
                  <a:pt x="407180" y="5215567"/>
                  <a:pt x="403450" y="5211953"/>
                </a:cubicBezTo>
                <a:cubicBezTo>
                  <a:pt x="399722" y="5208339"/>
                  <a:pt x="395334" y="5206532"/>
                  <a:pt x="390286" y="5206532"/>
                </a:cubicBezTo>
                <a:close/>
                <a:moveTo>
                  <a:pt x="3934326" y="5195863"/>
                </a:moveTo>
                <a:cubicBezTo>
                  <a:pt x="3926754" y="5197584"/>
                  <a:pt x="3915224" y="5198444"/>
                  <a:pt x="3899738" y="5198444"/>
                </a:cubicBezTo>
                <a:lnTo>
                  <a:pt x="3873924" y="5198444"/>
                </a:lnTo>
                <a:lnTo>
                  <a:pt x="3873924" y="5207221"/>
                </a:lnTo>
                <a:lnTo>
                  <a:pt x="3900770" y="5207221"/>
                </a:lnTo>
                <a:lnTo>
                  <a:pt x="3900770" y="5420431"/>
                </a:lnTo>
                <a:lnTo>
                  <a:pt x="3876506" y="5420431"/>
                </a:lnTo>
                <a:lnTo>
                  <a:pt x="3876506" y="5429207"/>
                </a:lnTo>
                <a:lnTo>
                  <a:pt x="3956524" y="5429207"/>
                </a:lnTo>
                <a:lnTo>
                  <a:pt x="3956524" y="5420431"/>
                </a:lnTo>
                <a:lnTo>
                  <a:pt x="3934326" y="5420431"/>
                </a:lnTo>
                <a:lnTo>
                  <a:pt x="3934326" y="5383089"/>
                </a:lnTo>
                <a:cubicBezTo>
                  <a:pt x="3934326" y="5362898"/>
                  <a:pt x="3935330" y="5348357"/>
                  <a:pt x="3937338" y="5339466"/>
                </a:cubicBezTo>
                <a:cubicBezTo>
                  <a:pt x="3939346" y="5330575"/>
                  <a:pt x="3943762" y="5321856"/>
                  <a:pt x="3950588" y="5313309"/>
                </a:cubicBezTo>
                <a:cubicBezTo>
                  <a:pt x="3957414" y="5304763"/>
                  <a:pt x="3965818" y="5300489"/>
                  <a:pt x="3975798" y="5300489"/>
                </a:cubicBezTo>
                <a:cubicBezTo>
                  <a:pt x="3985090" y="5300489"/>
                  <a:pt x="3990252" y="5304419"/>
                  <a:pt x="3991286" y="5312277"/>
                </a:cubicBezTo>
                <a:cubicBezTo>
                  <a:pt x="3992318" y="5320135"/>
                  <a:pt x="3992834" y="5333357"/>
                  <a:pt x="3992834" y="5351942"/>
                </a:cubicBezTo>
                <a:lnTo>
                  <a:pt x="3992834" y="5420431"/>
                </a:lnTo>
                <a:lnTo>
                  <a:pt x="3970636" y="5420431"/>
                </a:lnTo>
                <a:lnTo>
                  <a:pt x="3970636" y="5429207"/>
                </a:lnTo>
                <a:lnTo>
                  <a:pt x="4048416" y="5429207"/>
                </a:lnTo>
                <a:lnTo>
                  <a:pt x="4048416" y="5420431"/>
                </a:lnTo>
                <a:lnTo>
                  <a:pt x="4026218" y="5420431"/>
                </a:lnTo>
                <a:lnTo>
                  <a:pt x="4026218" y="5355212"/>
                </a:lnTo>
                <a:cubicBezTo>
                  <a:pt x="4026218" y="5337545"/>
                  <a:pt x="4025100" y="5324696"/>
                  <a:pt x="4022862" y="5316665"/>
                </a:cubicBezTo>
                <a:cubicBezTo>
                  <a:pt x="4020626" y="5308635"/>
                  <a:pt x="4015548" y="5302468"/>
                  <a:pt x="4007634" y="5298166"/>
                </a:cubicBezTo>
                <a:cubicBezTo>
                  <a:pt x="3999718" y="5293864"/>
                  <a:pt x="3991572" y="5291713"/>
                  <a:pt x="3983198" y="5291713"/>
                </a:cubicBezTo>
                <a:cubicBezTo>
                  <a:pt x="3962548" y="5291713"/>
                  <a:pt x="3946486" y="5302554"/>
                  <a:pt x="3935014" y="5324237"/>
                </a:cubicBezTo>
                <a:lnTo>
                  <a:pt x="3934326" y="5324237"/>
                </a:lnTo>
                <a:close/>
                <a:moveTo>
                  <a:pt x="3310484" y="5195863"/>
                </a:moveTo>
                <a:cubicBezTo>
                  <a:pt x="3291900" y="5195863"/>
                  <a:pt x="3275868" y="5204611"/>
                  <a:pt x="3262388" y="5222106"/>
                </a:cubicBezTo>
                <a:cubicBezTo>
                  <a:pt x="3248908" y="5239601"/>
                  <a:pt x="3242628" y="5263549"/>
                  <a:pt x="3243544" y="5293950"/>
                </a:cubicBezTo>
                <a:lnTo>
                  <a:pt x="3214980" y="5293950"/>
                </a:lnTo>
                <a:lnTo>
                  <a:pt x="3214980" y="5302726"/>
                </a:lnTo>
                <a:lnTo>
                  <a:pt x="3243544" y="5302726"/>
                </a:lnTo>
                <a:lnTo>
                  <a:pt x="3243544" y="5420431"/>
                </a:lnTo>
                <a:lnTo>
                  <a:pt x="3217904" y="5420431"/>
                </a:lnTo>
                <a:lnTo>
                  <a:pt x="3217904" y="5429207"/>
                </a:lnTo>
                <a:lnTo>
                  <a:pt x="3306356" y="5429207"/>
                </a:lnTo>
                <a:lnTo>
                  <a:pt x="3306356" y="5420431"/>
                </a:lnTo>
                <a:lnTo>
                  <a:pt x="3277446" y="5420431"/>
                </a:lnTo>
                <a:lnTo>
                  <a:pt x="3277446" y="5302726"/>
                </a:lnTo>
                <a:lnTo>
                  <a:pt x="3309452" y="5302726"/>
                </a:lnTo>
                <a:lnTo>
                  <a:pt x="3309452" y="5293950"/>
                </a:lnTo>
                <a:lnTo>
                  <a:pt x="3277446" y="5293950"/>
                </a:lnTo>
                <a:lnTo>
                  <a:pt x="3277446" y="5265040"/>
                </a:lnTo>
                <a:cubicBezTo>
                  <a:pt x="3277446" y="5247603"/>
                  <a:pt x="3278076" y="5234955"/>
                  <a:pt x="3279338" y="5227096"/>
                </a:cubicBezTo>
                <a:cubicBezTo>
                  <a:pt x="3280600" y="5219238"/>
                  <a:pt x="3284100" y="5213358"/>
                  <a:pt x="3289836" y="5209458"/>
                </a:cubicBezTo>
                <a:cubicBezTo>
                  <a:pt x="3295572" y="5205557"/>
                  <a:pt x="3301652" y="5203607"/>
                  <a:pt x="3308076" y="5203607"/>
                </a:cubicBezTo>
                <a:cubicBezTo>
                  <a:pt x="3314730" y="5203607"/>
                  <a:pt x="3319778" y="5205156"/>
                  <a:pt x="3323220" y="5208253"/>
                </a:cubicBezTo>
                <a:cubicBezTo>
                  <a:pt x="3315648" y="5212727"/>
                  <a:pt x="3311862" y="5218349"/>
                  <a:pt x="3311862" y="5225117"/>
                </a:cubicBezTo>
                <a:cubicBezTo>
                  <a:pt x="3311862" y="5229477"/>
                  <a:pt x="3313352" y="5233090"/>
                  <a:pt x="3316336" y="5235958"/>
                </a:cubicBezTo>
                <a:cubicBezTo>
                  <a:pt x="3319318" y="5238826"/>
                  <a:pt x="3322876" y="5240260"/>
                  <a:pt x="3327004" y="5240260"/>
                </a:cubicBezTo>
                <a:cubicBezTo>
                  <a:pt x="3331824" y="5240260"/>
                  <a:pt x="3335810" y="5238540"/>
                  <a:pt x="3338964" y="5235098"/>
                </a:cubicBezTo>
                <a:cubicBezTo>
                  <a:pt x="3342120" y="5231656"/>
                  <a:pt x="3343696" y="5227412"/>
                  <a:pt x="3343696" y="5222364"/>
                </a:cubicBezTo>
                <a:cubicBezTo>
                  <a:pt x="3343696" y="5215022"/>
                  <a:pt x="3340398" y="5208769"/>
                  <a:pt x="3333802" y="5203607"/>
                </a:cubicBezTo>
                <a:cubicBezTo>
                  <a:pt x="3327206" y="5198444"/>
                  <a:pt x="3319434" y="5195863"/>
                  <a:pt x="3310484" y="5195863"/>
                </a:cubicBezTo>
                <a:close/>
                <a:moveTo>
                  <a:pt x="1800726" y="5195863"/>
                </a:moveTo>
                <a:cubicBezTo>
                  <a:pt x="1793154" y="5197584"/>
                  <a:pt x="1781624" y="5198444"/>
                  <a:pt x="1766138" y="5198444"/>
                </a:cubicBezTo>
                <a:lnTo>
                  <a:pt x="1740326" y="5198444"/>
                </a:lnTo>
                <a:lnTo>
                  <a:pt x="1740326" y="5207221"/>
                </a:lnTo>
                <a:lnTo>
                  <a:pt x="1767170" y="5207221"/>
                </a:lnTo>
                <a:lnTo>
                  <a:pt x="1767170" y="5420431"/>
                </a:lnTo>
                <a:lnTo>
                  <a:pt x="1742906" y="5420431"/>
                </a:lnTo>
                <a:lnTo>
                  <a:pt x="1742906" y="5429207"/>
                </a:lnTo>
                <a:lnTo>
                  <a:pt x="1822924" y="5429207"/>
                </a:lnTo>
                <a:lnTo>
                  <a:pt x="1822924" y="5420431"/>
                </a:lnTo>
                <a:lnTo>
                  <a:pt x="1800726" y="5420431"/>
                </a:lnTo>
                <a:lnTo>
                  <a:pt x="1800726" y="5383089"/>
                </a:lnTo>
                <a:cubicBezTo>
                  <a:pt x="1800726" y="5362898"/>
                  <a:pt x="1801730" y="5348357"/>
                  <a:pt x="1803738" y="5339466"/>
                </a:cubicBezTo>
                <a:cubicBezTo>
                  <a:pt x="1805746" y="5330575"/>
                  <a:pt x="1810162" y="5321856"/>
                  <a:pt x="1816988" y="5313309"/>
                </a:cubicBezTo>
                <a:cubicBezTo>
                  <a:pt x="1823814" y="5304763"/>
                  <a:pt x="1832218" y="5300489"/>
                  <a:pt x="1842198" y="5300489"/>
                </a:cubicBezTo>
                <a:cubicBezTo>
                  <a:pt x="1851490" y="5300489"/>
                  <a:pt x="1856652" y="5304419"/>
                  <a:pt x="1857686" y="5312277"/>
                </a:cubicBezTo>
                <a:cubicBezTo>
                  <a:pt x="1858718" y="5320135"/>
                  <a:pt x="1859234" y="5333357"/>
                  <a:pt x="1859234" y="5351942"/>
                </a:cubicBezTo>
                <a:lnTo>
                  <a:pt x="1859234" y="5420431"/>
                </a:lnTo>
                <a:lnTo>
                  <a:pt x="1837036" y="5420431"/>
                </a:lnTo>
                <a:lnTo>
                  <a:pt x="1837036" y="5429207"/>
                </a:lnTo>
                <a:lnTo>
                  <a:pt x="1914816" y="5429207"/>
                </a:lnTo>
                <a:lnTo>
                  <a:pt x="1914816" y="5420431"/>
                </a:lnTo>
                <a:lnTo>
                  <a:pt x="1892618" y="5420431"/>
                </a:lnTo>
                <a:lnTo>
                  <a:pt x="1892618" y="5355212"/>
                </a:lnTo>
                <a:cubicBezTo>
                  <a:pt x="1892618" y="5337545"/>
                  <a:pt x="1891500" y="5324696"/>
                  <a:pt x="1889262" y="5316665"/>
                </a:cubicBezTo>
                <a:cubicBezTo>
                  <a:pt x="1887026" y="5308635"/>
                  <a:pt x="1881948" y="5302468"/>
                  <a:pt x="1874034" y="5298166"/>
                </a:cubicBezTo>
                <a:cubicBezTo>
                  <a:pt x="1866118" y="5293864"/>
                  <a:pt x="1857972" y="5291713"/>
                  <a:pt x="1849598" y="5291713"/>
                </a:cubicBezTo>
                <a:cubicBezTo>
                  <a:pt x="1828948" y="5291713"/>
                  <a:pt x="1812886" y="5302554"/>
                  <a:pt x="1801414" y="5324237"/>
                </a:cubicBezTo>
                <a:lnTo>
                  <a:pt x="1800726" y="5324237"/>
                </a:lnTo>
                <a:close/>
                <a:moveTo>
                  <a:pt x="1319760" y="5195863"/>
                </a:moveTo>
                <a:cubicBezTo>
                  <a:pt x="1301176" y="5195863"/>
                  <a:pt x="1285142" y="5204611"/>
                  <a:pt x="1271662" y="5222106"/>
                </a:cubicBezTo>
                <a:cubicBezTo>
                  <a:pt x="1258184" y="5239601"/>
                  <a:pt x="1251902" y="5263549"/>
                  <a:pt x="1252820" y="5293950"/>
                </a:cubicBezTo>
                <a:lnTo>
                  <a:pt x="1224254" y="5293950"/>
                </a:lnTo>
                <a:lnTo>
                  <a:pt x="1224254" y="5302726"/>
                </a:lnTo>
                <a:lnTo>
                  <a:pt x="1252820" y="5302726"/>
                </a:lnTo>
                <a:lnTo>
                  <a:pt x="1252820" y="5420431"/>
                </a:lnTo>
                <a:lnTo>
                  <a:pt x="1227180" y="5420431"/>
                </a:lnTo>
                <a:lnTo>
                  <a:pt x="1227180" y="5429207"/>
                </a:lnTo>
                <a:lnTo>
                  <a:pt x="1315630" y="5429207"/>
                </a:lnTo>
                <a:lnTo>
                  <a:pt x="1315630" y="5420431"/>
                </a:lnTo>
                <a:lnTo>
                  <a:pt x="1286720" y="5420431"/>
                </a:lnTo>
                <a:lnTo>
                  <a:pt x="1286720" y="5302726"/>
                </a:lnTo>
                <a:lnTo>
                  <a:pt x="1318728" y="5302726"/>
                </a:lnTo>
                <a:lnTo>
                  <a:pt x="1318728" y="5293950"/>
                </a:lnTo>
                <a:lnTo>
                  <a:pt x="1286720" y="5293950"/>
                </a:lnTo>
                <a:lnTo>
                  <a:pt x="1286720" y="5265040"/>
                </a:lnTo>
                <a:cubicBezTo>
                  <a:pt x="1286720" y="5247603"/>
                  <a:pt x="1287352" y="5234955"/>
                  <a:pt x="1288614" y="5227096"/>
                </a:cubicBezTo>
                <a:cubicBezTo>
                  <a:pt x="1289876" y="5219238"/>
                  <a:pt x="1293374" y="5213358"/>
                  <a:pt x="1299110" y="5209458"/>
                </a:cubicBezTo>
                <a:cubicBezTo>
                  <a:pt x="1304846" y="5205557"/>
                  <a:pt x="1310926" y="5203607"/>
                  <a:pt x="1317350" y="5203607"/>
                </a:cubicBezTo>
                <a:cubicBezTo>
                  <a:pt x="1324004" y="5203607"/>
                  <a:pt x="1329052" y="5205156"/>
                  <a:pt x="1332494" y="5208253"/>
                </a:cubicBezTo>
                <a:cubicBezTo>
                  <a:pt x="1324922" y="5212727"/>
                  <a:pt x="1321136" y="5218349"/>
                  <a:pt x="1321136" y="5225117"/>
                </a:cubicBezTo>
                <a:cubicBezTo>
                  <a:pt x="1321136" y="5229477"/>
                  <a:pt x="1322628" y="5233090"/>
                  <a:pt x="1325610" y="5235958"/>
                </a:cubicBezTo>
                <a:cubicBezTo>
                  <a:pt x="1328594" y="5238826"/>
                  <a:pt x="1332150" y="5240260"/>
                  <a:pt x="1336280" y="5240260"/>
                </a:cubicBezTo>
                <a:cubicBezTo>
                  <a:pt x="1341098" y="5240260"/>
                  <a:pt x="1345084" y="5238540"/>
                  <a:pt x="1348240" y="5235098"/>
                </a:cubicBezTo>
                <a:cubicBezTo>
                  <a:pt x="1351394" y="5231656"/>
                  <a:pt x="1352972" y="5227412"/>
                  <a:pt x="1352972" y="5222364"/>
                </a:cubicBezTo>
                <a:cubicBezTo>
                  <a:pt x="1352972" y="5215022"/>
                  <a:pt x="1349674" y="5208769"/>
                  <a:pt x="1343078" y="5203607"/>
                </a:cubicBezTo>
                <a:cubicBezTo>
                  <a:pt x="1336480" y="5198444"/>
                  <a:pt x="1328708" y="5195863"/>
                  <a:pt x="1319760" y="5195863"/>
                </a:cubicBezTo>
                <a:close/>
                <a:moveTo>
                  <a:pt x="599344" y="5195863"/>
                </a:moveTo>
                <a:cubicBezTo>
                  <a:pt x="587872" y="5197584"/>
                  <a:pt x="576342" y="5198444"/>
                  <a:pt x="564754" y="5198444"/>
                </a:cubicBezTo>
                <a:lnTo>
                  <a:pt x="533436" y="5198444"/>
                </a:lnTo>
                <a:lnTo>
                  <a:pt x="533436" y="5207221"/>
                </a:lnTo>
                <a:lnTo>
                  <a:pt x="564754" y="5207221"/>
                </a:lnTo>
                <a:lnTo>
                  <a:pt x="564754" y="5313912"/>
                </a:lnTo>
                <a:lnTo>
                  <a:pt x="564066" y="5313912"/>
                </a:lnTo>
                <a:cubicBezTo>
                  <a:pt x="555578" y="5297736"/>
                  <a:pt x="542326" y="5289648"/>
                  <a:pt x="524316" y="5289648"/>
                </a:cubicBezTo>
                <a:cubicBezTo>
                  <a:pt x="506648" y="5289648"/>
                  <a:pt x="491304" y="5296990"/>
                  <a:pt x="478284" y="5311675"/>
                </a:cubicBezTo>
                <a:cubicBezTo>
                  <a:pt x="465262" y="5326359"/>
                  <a:pt x="458752" y="5343453"/>
                  <a:pt x="458752" y="5362955"/>
                </a:cubicBezTo>
                <a:cubicBezTo>
                  <a:pt x="458752" y="5381196"/>
                  <a:pt x="464918" y="5397515"/>
                  <a:pt x="477250" y="5411913"/>
                </a:cubicBezTo>
                <a:cubicBezTo>
                  <a:pt x="489584" y="5426310"/>
                  <a:pt x="503838" y="5433509"/>
                  <a:pt x="520014" y="5433509"/>
                </a:cubicBezTo>
                <a:cubicBezTo>
                  <a:pt x="540204" y="5433509"/>
                  <a:pt x="554888" y="5423356"/>
                  <a:pt x="564066" y="5403050"/>
                </a:cubicBezTo>
                <a:lnTo>
                  <a:pt x="564754" y="5403050"/>
                </a:lnTo>
                <a:lnTo>
                  <a:pt x="564754" y="5431272"/>
                </a:lnTo>
                <a:cubicBezTo>
                  <a:pt x="578292" y="5429895"/>
                  <a:pt x="591140" y="5429207"/>
                  <a:pt x="603302" y="5429207"/>
                </a:cubicBezTo>
                <a:lnTo>
                  <a:pt x="622574" y="5429207"/>
                </a:lnTo>
                <a:lnTo>
                  <a:pt x="622574" y="5420431"/>
                </a:lnTo>
                <a:lnTo>
                  <a:pt x="599344" y="5420431"/>
                </a:lnTo>
                <a:close/>
                <a:moveTo>
                  <a:pt x="4689908" y="4963240"/>
                </a:moveTo>
                <a:cubicBezTo>
                  <a:pt x="4682910" y="4963240"/>
                  <a:pt x="4677002" y="4965363"/>
                  <a:pt x="4672184" y="4969607"/>
                </a:cubicBezTo>
                <a:cubicBezTo>
                  <a:pt x="4667364" y="4973852"/>
                  <a:pt x="4664956" y="4979244"/>
                  <a:pt x="4664956" y="4985783"/>
                </a:cubicBezTo>
                <a:cubicBezTo>
                  <a:pt x="4664956" y="4991519"/>
                  <a:pt x="4666706" y="4996251"/>
                  <a:pt x="4670204" y="4999980"/>
                </a:cubicBezTo>
                <a:cubicBezTo>
                  <a:pt x="4673704" y="5003708"/>
                  <a:pt x="4678034" y="5005572"/>
                  <a:pt x="4683196" y="5005572"/>
                </a:cubicBezTo>
                <a:cubicBezTo>
                  <a:pt x="4691916" y="5005572"/>
                  <a:pt x="4697766" y="5001098"/>
                  <a:pt x="4700748" y="4992150"/>
                </a:cubicBezTo>
                <a:cubicBezTo>
                  <a:pt x="4702012" y="4988364"/>
                  <a:pt x="4703560" y="4986471"/>
                  <a:pt x="4705396" y="4986471"/>
                </a:cubicBezTo>
                <a:cubicBezTo>
                  <a:pt x="4709870" y="4986471"/>
                  <a:pt x="4712106" y="4991519"/>
                  <a:pt x="4712106" y="5001615"/>
                </a:cubicBezTo>
                <a:cubicBezTo>
                  <a:pt x="4712106" y="5016414"/>
                  <a:pt x="4701782" y="5032876"/>
                  <a:pt x="4681132" y="5051002"/>
                </a:cubicBezTo>
                <a:lnTo>
                  <a:pt x="4686466" y="5056681"/>
                </a:lnTo>
                <a:cubicBezTo>
                  <a:pt x="4710214" y="5036605"/>
                  <a:pt x="4722088" y="5017102"/>
                  <a:pt x="4722088" y="4998173"/>
                </a:cubicBezTo>
                <a:cubicBezTo>
                  <a:pt x="4722088" y="4988078"/>
                  <a:pt x="4718932" y="4979732"/>
                  <a:pt x="4712622" y="4973135"/>
                </a:cubicBezTo>
                <a:cubicBezTo>
                  <a:pt x="4706312" y="4966538"/>
                  <a:pt x="4698742" y="4963240"/>
                  <a:pt x="4689908" y="4963240"/>
                </a:cubicBezTo>
                <a:close/>
                <a:moveTo>
                  <a:pt x="3815310" y="4931233"/>
                </a:moveTo>
                <a:lnTo>
                  <a:pt x="3815310" y="4949818"/>
                </a:lnTo>
                <a:cubicBezTo>
                  <a:pt x="3815310" y="4957848"/>
                  <a:pt x="3814392" y="4964158"/>
                  <a:pt x="3812556" y="4968747"/>
                </a:cubicBezTo>
                <a:cubicBezTo>
                  <a:pt x="3810720" y="4973336"/>
                  <a:pt x="3807080" y="4977896"/>
                  <a:pt x="3801630" y="4982427"/>
                </a:cubicBezTo>
                <a:cubicBezTo>
                  <a:pt x="3796180" y="4986959"/>
                  <a:pt x="3790072" y="4989225"/>
                  <a:pt x="3783302" y="4989225"/>
                </a:cubicBezTo>
                <a:cubicBezTo>
                  <a:pt x="3778026" y="4989225"/>
                  <a:pt x="3773350" y="4987102"/>
                  <a:pt x="3769278" y="4982858"/>
                </a:cubicBezTo>
                <a:cubicBezTo>
                  <a:pt x="3765206" y="4978613"/>
                  <a:pt x="3763168" y="4972647"/>
                  <a:pt x="3763168" y="4964961"/>
                </a:cubicBezTo>
                <a:cubicBezTo>
                  <a:pt x="3763168" y="4954407"/>
                  <a:pt x="3766554" y="4946348"/>
                  <a:pt x="3773322" y="4940783"/>
                </a:cubicBezTo>
                <a:cubicBezTo>
                  <a:pt x="3780090" y="4935219"/>
                  <a:pt x="3794086" y="4932036"/>
                  <a:pt x="3815310" y="4931233"/>
                </a:cubicBezTo>
                <a:close/>
                <a:moveTo>
                  <a:pt x="2243686" y="4931233"/>
                </a:moveTo>
                <a:lnTo>
                  <a:pt x="2243686" y="4949818"/>
                </a:lnTo>
                <a:cubicBezTo>
                  <a:pt x="2243686" y="4957848"/>
                  <a:pt x="2242768" y="4964158"/>
                  <a:pt x="2240932" y="4968747"/>
                </a:cubicBezTo>
                <a:cubicBezTo>
                  <a:pt x="2239096" y="4973336"/>
                  <a:pt x="2235454" y="4977896"/>
                  <a:pt x="2230004" y="4982427"/>
                </a:cubicBezTo>
                <a:cubicBezTo>
                  <a:pt x="2224556" y="4986959"/>
                  <a:pt x="2218446" y="4989225"/>
                  <a:pt x="2211678" y="4989225"/>
                </a:cubicBezTo>
                <a:cubicBezTo>
                  <a:pt x="2206400" y="4989225"/>
                  <a:pt x="2201726" y="4987102"/>
                  <a:pt x="2197652" y="4982858"/>
                </a:cubicBezTo>
                <a:cubicBezTo>
                  <a:pt x="2193580" y="4978613"/>
                  <a:pt x="2191544" y="4972647"/>
                  <a:pt x="2191544" y="4964961"/>
                </a:cubicBezTo>
                <a:cubicBezTo>
                  <a:pt x="2191544" y="4954407"/>
                  <a:pt x="2194928" y="4946348"/>
                  <a:pt x="2201696" y="4940783"/>
                </a:cubicBezTo>
                <a:cubicBezTo>
                  <a:pt x="2208466" y="4935219"/>
                  <a:pt x="2222462" y="4932036"/>
                  <a:pt x="2243686" y="4931233"/>
                </a:cubicBezTo>
                <a:close/>
                <a:moveTo>
                  <a:pt x="5273788" y="4868767"/>
                </a:moveTo>
                <a:cubicBezTo>
                  <a:pt x="5282508" y="4868767"/>
                  <a:pt x="5289362" y="4870746"/>
                  <a:pt x="5294352" y="4874704"/>
                </a:cubicBezTo>
                <a:cubicBezTo>
                  <a:pt x="5299342" y="4878662"/>
                  <a:pt x="5302556" y="4884025"/>
                  <a:pt x="5303988" y="4890793"/>
                </a:cubicBezTo>
                <a:cubicBezTo>
                  <a:pt x="5305424" y="4897562"/>
                  <a:pt x="5306140" y="4911501"/>
                  <a:pt x="5306140" y="4932609"/>
                </a:cubicBezTo>
                <a:cubicBezTo>
                  <a:pt x="5306140" y="4953603"/>
                  <a:pt x="5305424" y="4967628"/>
                  <a:pt x="5303988" y="4974684"/>
                </a:cubicBezTo>
                <a:cubicBezTo>
                  <a:pt x="5302556" y="4981739"/>
                  <a:pt x="5299170" y="4987246"/>
                  <a:pt x="5293836" y="4991204"/>
                </a:cubicBezTo>
                <a:cubicBezTo>
                  <a:pt x="5288500" y="4995161"/>
                  <a:pt x="5281820" y="4997140"/>
                  <a:pt x="5273788" y="4997140"/>
                </a:cubicBezTo>
                <a:cubicBezTo>
                  <a:pt x="5265872" y="4997140"/>
                  <a:pt x="5259304" y="4995190"/>
                  <a:pt x="5254084" y="4991290"/>
                </a:cubicBezTo>
                <a:cubicBezTo>
                  <a:pt x="5248866" y="4987389"/>
                  <a:pt x="5245480" y="4981997"/>
                  <a:pt x="5243932" y="4975114"/>
                </a:cubicBezTo>
                <a:cubicBezTo>
                  <a:pt x="5242384" y="4968230"/>
                  <a:pt x="5241608" y="4954177"/>
                  <a:pt x="5241608" y="4932954"/>
                </a:cubicBezTo>
                <a:cubicBezTo>
                  <a:pt x="5241608" y="4911845"/>
                  <a:pt x="5242240" y="4897906"/>
                  <a:pt x="5243502" y="4891138"/>
                </a:cubicBezTo>
                <a:cubicBezTo>
                  <a:pt x="5244764" y="4884369"/>
                  <a:pt x="5248062" y="4878948"/>
                  <a:pt x="5253396" y="4874876"/>
                </a:cubicBezTo>
                <a:cubicBezTo>
                  <a:pt x="5258732" y="4870803"/>
                  <a:pt x="5265528" y="4868767"/>
                  <a:pt x="5273788" y="4868767"/>
                </a:cubicBezTo>
                <a:close/>
                <a:moveTo>
                  <a:pt x="4303676" y="4868767"/>
                </a:moveTo>
                <a:cubicBezTo>
                  <a:pt x="4320310" y="4868767"/>
                  <a:pt x="4328628" y="4877945"/>
                  <a:pt x="4328628" y="4896300"/>
                </a:cubicBezTo>
                <a:cubicBezTo>
                  <a:pt x="4328628" y="4900545"/>
                  <a:pt x="4328168" y="4906740"/>
                  <a:pt x="4327252" y="4914885"/>
                </a:cubicBezTo>
                <a:lnTo>
                  <a:pt x="4277176" y="4914885"/>
                </a:lnTo>
                <a:lnTo>
                  <a:pt x="4277176" y="4893375"/>
                </a:lnTo>
                <a:cubicBezTo>
                  <a:pt x="4277176" y="4885803"/>
                  <a:pt x="4279526" y="4879809"/>
                  <a:pt x="4284230" y="4875392"/>
                </a:cubicBezTo>
                <a:cubicBezTo>
                  <a:pt x="4288934" y="4870975"/>
                  <a:pt x="4295416" y="4868767"/>
                  <a:pt x="4303676" y="4868767"/>
                </a:cubicBezTo>
                <a:close/>
                <a:moveTo>
                  <a:pt x="3627400" y="4868767"/>
                </a:moveTo>
                <a:cubicBezTo>
                  <a:pt x="3644036" y="4868767"/>
                  <a:pt x="3652352" y="4877945"/>
                  <a:pt x="3652352" y="4896300"/>
                </a:cubicBezTo>
                <a:cubicBezTo>
                  <a:pt x="3652352" y="4900545"/>
                  <a:pt x="3651894" y="4906740"/>
                  <a:pt x="3650976" y="4914885"/>
                </a:cubicBezTo>
                <a:lnTo>
                  <a:pt x="3600900" y="4914885"/>
                </a:lnTo>
                <a:lnTo>
                  <a:pt x="3600900" y="4893375"/>
                </a:lnTo>
                <a:cubicBezTo>
                  <a:pt x="3600900" y="4885803"/>
                  <a:pt x="3603252" y="4879809"/>
                  <a:pt x="3607956" y="4875392"/>
                </a:cubicBezTo>
                <a:cubicBezTo>
                  <a:pt x="3612658" y="4870975"/>
                  <a:pt x="3619140" y="4868767"/>
                  <a:pt x="3627400" y="4868767"/>
                </a:cubicBezTo>
                <a:close/>
                <a:moveTo>
                  <a:pt x="3160676" y="4868767"/>
                </a:moveTo>
                <a:cubicBezTo>
                  <a:pt x="3177310" y="4868767"/>
                  <a:pt x="3185628" y="4877945"/>
                  <a:pt x="3185628" y="4896300"/>
                </a:cubicBezTo>
                <a:cubicBezTo>
                  <a:pt x="3185628" y="4900545"/>
                  <a:pt x="3185168" y="4906740"/>
                  <a:pt x="3184252" y="4914885"/>
                </a:cubicBezTo>
                <a:lnTo>
                  <a:pt x="3134176" y="4914885"/>
                </a:lnTo>
                <a:lnTo>
                  <a:pt x="3134176" y="4893375"/>
                </a:lnTo>
                <a:cubicBezTo>
                  <a:pt x="3134176" y="4885803"/>
                  <a:pt x="3136526" y="4879809"/>
                  <a:pt x="3141230" y="4875392"/>
                </a:cubicBezTo>
                <a:cubicBezTo>
                  <a:pt x="3145934" y="4870975"/>
                  <a:pt x="3152416" y="4868767"/>
                  <a:pt x="3160676" y="4868767"/>
                </a:cubicBezTo>
                <a:close/>
                <a:moveTo>
                  <a:pt x="1484276" y="4868767"/>
                </a:moveTo>
                <a:cubicBezTo>
                  <a:pt x="1500910" y="4868767"/>
                  <a:pt x="1509228" y="4877945"/>
                  <a:pt x="1509228" y="4896300"/>
                </a:cubicBezTo>
                <a:cubicBezTo>
                  <a:pt x="1509228" y="4900545"/>
                  <a:pt x="1508768" y="4906740"/>
                  <a:pt x="1507850" y="4914885"/>
                </a:cubicBezTo>
                <a:lnTo>
                  <a:pt x="1457774" y="4914885"/>
                </a:lnTo>
                <a:lnTo>
                  <a:pt x="1457774" y="4893375"/>
                </a:lnTo>
                <a:cubicBezTo>
                  <a:pt x="1457774" y="4885803"/>
                  <a:pt x="1460126" y="4879809"/>
                  <a:pt x="1464830" y="4875392"/>
                </a:cubicBezTo>
                <a:cubicBezTo>
                  <a:pt x="1469534" y="4870975"/>
                  <a:pt x="1476016" y="4868767"/>
                  <a:pt x="1484276" y="4868767"/>
                </a:cubicBezTo>
                <a:close/>
                <a:moveTo>
                  <a:pt x="1035164" y="4868767"/>
                </a:moveTo>
                <a:cubicBezTo>
                  <a:pt x="1043882" y="4868767"/>
                  <a:pt x="1050736" y="4870746"/>
                  <a:pt x="1055728" y="4874704"/>
                </a:cubicBezTo>
                <a:cubicBezTo>
                  <a:pt x="1060718" y="4878662"/>
                  <a:pt x="1063930" y="4884025"/>
                  <a:pt x="1065364" y="4890793"/>
                </a:cubicBezTo>
                <a:cubicBezTo>
                  <a:pt x="1066798" y="4897562"/>
                  <a:pt x="1067514" y="4911501"/>
                  <a:pt x="1067514" y="4932609"/>
                </a:cubicBezTo>
                <a:cubicBezTo>
                  <a:pt x="1067514" y="4953603"/>
                  <a:pt x="1066798" y="4967628"/>
                  <a:pt x="1065364" y="4974684"/>
                </a:cubicBezTo>
                <a:cubicBezTo>
                  <a:pt x="1063930" y="4981739"/>
                  <a:pt x="1060546" y="4987246"/>
                  <a:pt x="1055212" y="4991204"/>
                </a:cubicBezTo>
                <a:cubicBezTo>
                  <a:pt x="1049876" y="4995161"/>
                  <a:pt x="1043194" y="4997140"/>
                  <a:pt x="1035164" y="4997140"/>
                </a:cubicBezTo>
                <a:cubicBezTo>
                  <a:pt x="1027248" y="4997140"/>
                  <a:pt x="1020680" y="4995190"/>
                  <a:pt x="1015460" y="4991290"/>
                </a:cubicBezTo>
                <a:cubicBezTo>
                  <a:pt x="1010240" y="4987389"/>
                  <a:pt x="1006856" y="4981997"/>
                  <a:pt x="1005308" y="4975114"/>
                </a:cubicBezTo>
                <a:cubicBezTo>
                  <a:pt x="1003758" y="4968230"/>
                  <a:pt x="1002984" y="4954177"/>
                  <a:pt x="1002984" y="4932954"/>
                </a:cubicBezTo>
                <a:cubicBezTo>
                  <a:pt x="1002984" y="4911845"/>
                  <a:pt x="1003614" y="4897906"/>
                  <a:pt x="1004876" y="4891138"/>
                </a:cubicBezTo>
                <a:cubicBezTo>
                  <a:pt x="1006138" y="4884369"/>
                  <a:pt x="1009438" y="4878948"/>
                  <a:pt x="1014772" y="4874876"/>
                </a:cubicBezTo>
                <a:cubicBezTo>
                  <a:pt x="1020106" y="4870803"/>
                  <a:pt x="1026904" y="4868767"/>
                  <a:pt x="1035164" y="4868767"/>
                </a:cubicBezTo>
                <a:close/>
                <a:moveTo>
                  <a:pt x="499322" y="4865325"/>
                </a:moveTo>
                <a:lnTo>
                  <a:pt x="499322" y="4874101"/>
                </a:lnTo>
                <a:lnTo>
                  <a:pt x="524274" y="4874101"/>
                </a:lnTo>
                <a:lnTo>
                  <a:pt x="524274" y="4950162"/>
                </a:lnTo>
                <a:cubicBezTo>
                  <a:pt x="524274" y="4971730"/>
                  <a:pt x="528146" y="4985869"/>
                  <a:pt x="535890" y="4992580"/>
                </a:cubicBezTo>
                <a:cubicBezTo>
                  <a:pt x="543632" y="4999291"/>
                  <a:pt x="553872" y="5002647"/>
                  <a:pt x="566606" y="5002647"/>
                </a:cubicBezTo>
                <a:cubicBezTo>
                  <a:pt x="588748" y="5002647"/>
                  <a:pt x="604980" y="4991978"/>
                  <a:pt x="615306" y="4970640"/>
                </a:cubicBezTo>
                <a:lnTo>
                  <a:pt x="615994" y="4970640"/>
                </a:lnTo>
                <a:lnTo>
                  <a:pt x="615994" y="5002647"/>
                </a:lnTo>
                <a:cubicBezTo>
                  <a:pt x="620698" y="5001270"/>
                  <a:pt x="631998" y="5000582"/>
                  <a:pt x="649894" y="5000582"/>
                </a:cubicBezTo>
                <a:lnTo>
                  <a:pt x="673126" y="5000582"/>
                </a:lnTo>
                <a:lnTo>
                  <a:pt x="673126" y="4991806"/>
                </a:lnTo>
                <a:lnTo>
                  <a:pt x="649894" y="4991806"/>
                </a:lnTo>
                <a:lnTo>
                  <a:pt x="649894" y="4865325"/>
                </a:lnTo>
                <a:lnTo>
                  <a:pt x="588804" y="4865325"/>
                </a:lnTo>
                <a:lnTo>
                  <a:pt x="588804" y="4874101"/>
                </a:lnTo>
                <a:lnTo>
                  <a:pt x="616338" y="4874101"/>
                </a:lnTo>
                <a:lnTo>
                  <a:pt x="616338" y="4925898"/>
                </a:lnTo>
                <a:cubicBezTo>
                  <a:pt x="616338" y="4948613"/>
                  <a:pt x="611864" y="4965621"/>
                  <a:pt x="602916" y="4976921"/>
                </a:cubicBezTo>
                <a:cubicBezTo>
                  <a:pt x="593968" y="4988221"/>
                  <a:pt x="584216" y="4993871"/>
                  <a:pt x="573662" y="4993871"/>
                </a:cubicBezTo>
                <a:cubicBezTo>
                  <a:pt x="566548" y="4993871"/>
                  <a:pt x="562132" y="4991146"/>
                  <a:pt x="560412" y="4985697"/>
                </a:cubicBezTo>
                <a:cubicBezTo>
                  <a:pt x="558690" y="4980248"/>
                  <a:pt x="557830" y="4970410"/>
                  <a:pt x="557830" y="4956185"/>
                </a:cubicBezTo>
                <a:lnTo>
                  <a:pt x="557830" y="4865325"/>
                </a:lnTo>
                <a:close/>
                <a:moveTo>
                  <a:pt x="3950450" y="4863088"/>
                </a:moveTo>
                <a:cubicBezTo>
                  <a:pt x="3942880" y="4864580"/>
                  <a:pt x="3931866" y="4865325"/>
                  <a:pt x="3917410" y="4865325"/>
                </a:cubicBezTo>
                <a:lnTo>
                  <a:pt x="3889190" y="4865325"/>
                </a:lnTo>
                <a:lnTo>
                  <a:pt x="3889190" y="4874101"/>
                </a:lnTo>
                <a:lnTo>
                  <a:pt x="3917066" y="4874101"/>
                </a:lnTo>
                <a:lnTo>
                  <a:pt x="3917066" y="4991806"/>
                </a:lnTo>
                <a:lnTo>
                  <a:pt x="3889190" y="4991806"/>
                </a:lnTo>
                <a:lnTo>
                  <a:pt x="3889190" y="5000582"/>
                </a:lnTo>
                <a:lnTo>
                  <a:pt x="3979016" y="5000582"/>
                </a:lnTo>
                <a:lnTo>
                  <a:pt x="3979016" y="4991806"/>
                </a:lnTo>
                <a:lnTo>
                  <a:pt x="3950450" y="4991806"/>
                </a:lnTo>
                <a:lnTo>
                  <a:pt x="3950450" y="4938976"/>
                </a:lnTo>
                <a:cubicBezTo>
                  <a:pt x="3950450" y="4917982"/>
                  <a:pt x="3953376" y="4902380"/>
                  <a:pt x="3959226" y="4892170"/>
                </a:cubicBezTo>
                <a:cubicBezTo>
                  <a:pt x="3965078" y="4881960"/>
                  <a:pt x="3969896" y="4876855"/>
                  <a:pt x="3973682" y="4876855"/>
                </a:cubicBezTo>
                <a:cubicBezTo>
                  <a:pt x="3976092" y="4876855"/>
                  <a:pt x="3977296" y="4878174"/>
                  <a:pt x="3977296" y="4880813"/>
                </a:cubicBezTo>
                <a:lnTo>
                  <a:pt x="3976608" y="4888212"/>
                </a:lnTo>
                <a:cubicBezTo>
                  <a:pt x="3976608" y="4898078"/>
                  <a:pt x="3981540" y="4903011"/>
                  <a:pt x="3991406" y="4903011"/>
                </a:cubicBezTo>
                <a:cubicBezTo>
                  <a:pt x="3996798" y="4903011"/>
                  <a:pt x="4001186" y="4901319"/>
                  <a:pt x="4004570" y="4897935"/>
                </a:cubicBezTo>
                <a:cubicBezTo>
                  <a:pt x="4007954" y="4894551"/>
                  <a:pt x="4009648" y="4890105"/>
                  <a:pt x="4009648" y="4884598"/>
                </a:cubicBezTo>
                <a:cubicBezTo>
                  <a:pt x="4009648" y="4878633"/>
                  <a:pt x="4007554" y="4873557"/>
                  <a:pt x="4003366" y="4869369"/>
                </a:cubicBezTo>
                <a:cubicBezTo>
                  <a:pt x="3999178" y="4865182"/>
                  <a:pt x="3993644" y="4863088"/>
                  <a:pt x="3986760" y="4863088"/>
                </a:cubicBezTo>
                <a:cubicBezTo>
                  <a:pt x="3971044" y="4863088"/>
                  <a:pt x="3959170" y="4873929"/>
                  <a:pt x="3951140" y="4895612"/>
                </a:cubicBezTo>
                <a:lnTo>
                  <a:pt x="3950450" y="4895612"/>
                </a:lnTo>
                <a:close/>
                <a:moveTo>
                  <a:pt x="3799478" y="4863088"/>
                </a:moveTo>
                <a:cubicBezTo>
                  <a:pt x="3780320" y="4863088"/>
                  <a:pt x="3765378" y="4866214"/>
                  <a:pt x="3754652" y="4872467"/>
                </a:cubicBezTo>
                <a:cubicBezTo>
                  <a:pt x="3743924" y="4878719"/>
                  <a:pt x="3738562" y="4886434"/>
                  <a:pt x="3738562" y="4895612"/>
                </a:cubicBezTo>
                <a:cubicBezTo>
                  <a:pt x="3738562" y="4899856"/>
                  <a:pt x="3739938" y="4903556"/>
                  <a:pt x="3742692" y="4906711"/>
                </a:cubicBezTo>
                <a:cubicBezTo>
                  <a:pt x="3745444" y="4909866"/>
                  <a:pt x="3749346" y="4911443"/>
                  <a:pt x="3754392" y="4911443"/>
                </a:cubicBezTo>
                <a:cubicBezTo>
                  <a:pt x="3758294" y="4911443"/>
                  <a:pt x="3761792" y="4910210"/>
                  <a:pt x="3764890" y="4907743"/>
                </a:cubicBezTo>
                <a:cubicBezTo>
                  <a:pt x="3767988" y="4905277"/>
                  <a:pt x="3769536" y="4901692"/>
                  <a:pt x="3769536" y="4896988"/>
                </a:cubicBezTo>
                <a:cubicBezTo>
                  <a:pt x="3769536" y="4893662"/>
                  <a:pt x="3768762" y="4890765"/>
                  <a:pt x="3767212" y="4888298"/>
                </a:cubicBezTo>
                <a:cubicBezTo>
                  <a:pt x="3765664" y="4885832"/>
                  <a:pt x="3764890" y="4883566"/>
                  <a:pt x="3764890" y="4881501"/>
                </a:cubicBezTo>
                <a:cubicBezTo>
                  <a:pt x="3764890" y="4874388"/>
                  <a:pt x="3774182" y="4870832"/>
                  <a:pt x="3792768" y="4870832"/>
                </a:cubicBezTo>
                <a:cubicBezTo>
                  <a:pt x="3803092" y="4870832"/>
                  <a:pt x="3809430" y="4873069"/>
                  <a:pt x="3811782" y="4877543"/>
                </a:cubicBezTo>
                <a:cubicBezTo>
                  <a:pt x="3814134" y="4882017"/>
                  <a:pt x="3815310" y="4891424"/>
                  <a:pt x="3815310" y="4905765"/>
                </a:cubicBezTo>
                <a:lnTo>
                  <a:pt x="3815310" y="4923317"/>
                </a:lnTo>
                <a:cubicBezTo>
                  <a:pt x="3757720" y="4926070"/>
                  <a:pt x="3728924" y="4942074"/>
                  <a:pt x="3728924" y="4971328"/>
                </a:cubicBezTo>
                <a:cubicBezTo>
                  <a:pt x="3728924" y="4980735"/>
                  <a:pt x="3732480" y="4988680"/>
                  <a:pt x="3739594" y="4995161"/>
                </a:cubicBezTo>
                <a:cubicBezTo>
                  <a:pt x="3746706" y="5001643"/>
                  <a:pt x="3756228" y="5004884"/>
                  <a:pt x="3768160" y="5004884"/>
                </a:cubicBezTo>
                <a:cubicBezTo>
                  <a:pt x="3786170" y="5004884"/>
                  <a:pt x="3801888" y="4995706"/>
                  <a:pt x="3815310" y="4977351"/>
                </a:cubicBezTo>
                <a:cubicBezTo>
                  <a:pt x="3818408" y="4995706"/>
                  <a:pt x="3827930" y="5004884"/>
                  <a:pt x="3843876" y="5004884"/>
                </a:cubicBezTo>
                <a:cubicBezTo>
                  <a:pt x="3860396" y="5004884"/>
                  <a:pt x="3870148" y="4996510"/>
                  <a:pt x="3873130" y="4979760"/>
                </a:cubicBezTo>
                <a:lnTo>
                  <a:pt x="3869000" y="4979760"/>
                </a:lnTo>
                <a:cubicBezTo>
                  <a:pt x="3865100" y="4985381"/>
                  <a:pt x="3861084" y="4988192"/>
                  <a:pt x="3856954" y="4988192"/>
                </a:cubicBezTo>
                <a:cubicBezTo>
                  <a:pt x="3854200" y="4988192"/>
                  <a:pt x="3852164" y="4987045"/>
                  <a:pt x="3850844" y="4984750"/>
                </a:cubicBezTo>
                <a:cubicBezTo>
                  <a:pt x="3849526" y="4982456"/>
                  <a:pt x="3848866" y="4976663"/>
                  <a:pt x="3848866" y="4967370"/>
                </a:cubicBezTo>
                <a:lnTo>
                  <a:pt x="3848866" y="4904044"/>
                </a:lnTo>
                <a:cubicBezTo>
                  <a:pt x="3848866" y="4894407"/>
                  <a:pt x="3848034" y="4886950"/>
                  <a:pt x="3846372" y="4881673"/>
                </a:cubicBezTo>
                <a:cubicBezTo>
                  <a:pt x="3844708" y="4876396"/>
                  <a:pt x="3840320" y="4871979"/>
                  <a:pt x="3833206" y="4868423"/>
                </a:cubicBezTo>
                <a:cubicBezTo>
                  <a:pt x="3826094" y="4864866"/>
                  <a:pt x="3814852" y="4863088"/>
                  <a:pt x="3799478" y="4863088"/>
                </a:cubicBezTo>
                <a:close/>
                <a:moveTo>
                  <a:pt x="2227854" y="4863088"/>
                </a:moveTo>
                <a:cubicBezTo>
                  <a:pt x="2208694" y="4863088"/>
                  <a:pt x="2193752" y="4866214"/>
                  <a:pt x="2183026" y="4872467"/>
                </a:cubicBezTo>
                <a:cubicBezTo>
                  <a:pt x="2172300" y="4878719"/>
                  <a:pt x="2166936" y="4886434"/>
                  <a:pt x="2166936" y="4895612"/>
                </a:cubicBezTo>
                <a:cubicBezTo>
                  <a:pt x="2166936" y="4899856"/>
                  <a:pt x="2168312" y="4903556"/>
                  <a:pt x="2171066" y="4906711"/>
                </a:cubicBezTo>
                <a:cubicBezTo>
                  <a:pt x="2173820" y="4909866"/>
                  <a:pt x="2177720" y="4911443"/>
                  <a:pt x="2182768" y="4911443"/>
                </a:cubicBezTo>
                <a:cubicBezTo>
                  <a:pt x="2186668" y="4911443"/>
                  <a:pt x="2190168" y="4910210"/>
                  <a:pt x="2193264" y="4907743"/>
                </a:cubicBezTo>
                <a:cubicBezTo>
                  <a:pt x="2196362" y="4905277"/>
                  <a:pt x="2197912" y="4901692"/>
                  <a:pt x="2197912" y="4896988"/>
                </a:cubicBezTo>
                <a:cubicBezTo>
                  <a:pt x="2197912" y="4893662"/>
                  <a:pt x="2197136" y="4890765"/>
                  <a:pt x="2195588" y="4888298"/>
                </a:cubicBezTo>
                <a:cubicBezTo>
                  <a:pt x="2194040" y="4885832"/>
                  <a:pt x="2193264" y="4883566"/>
                  <a:pt x="2193264" y="4881501"/>
                </a:cubicBezTo>
                <a:cubicBezTo>
                  <a:pt x="2193264" y="4874388"/>
                  <a:pt x="2202558" y="4870832"/>
                  <a:pt x="2221142" y="4870832"/>
                </a:cubicBezTo>
                <a:cubicBezTo>
                  <a:pt x="2231468" y="4870832"/>
                  <a:pt x="2237806" y="4873069"/>
                  <a:pt x="2240158" y="4877543"/>
                </a:cubicBezTo>
                <a:cubicBezTo>
                  <a:pt x="2242510" y="4882017"/>
                  <a:pt x="2243686" y="4891424"/>
                  <a:pt x="2243686" y="4905765"/>
                </a:cubicBezTo>
                <a:lnTo>
                  <a:pt x="2243686" y="4923317"/>
                </a:lnTo>
                <a:cubicBezTo>
                  <a:pt x="2186094" y="4926070"/>
                  <a:pt x="2157300" y="4942074"/>
                  <a:pt x="2157300" y="4971328"/>
                </a:cubicBezTo>
                <a:cubicBezTo>
                  <a:pt x="2157300" y="4980735"/>
                  <a:pt x="2160856" y="4988680"/>
                  <a:pt x="2167968" y="4995161"/>
                </a:cubicBezTo>
                <a:cubicBezTo>
                  <a:pt x="2175082" y="5001643"/>
                  <a:pt x="2184604" y="5004884"/>
                  <a:pt x="2196534" y="5004884"/>
                </a:cubicBezTo>
                <a:cubicBezTo>
                  <a:pt x="2214546" y="5004884"/>
                  <a:pt x="2230262" y="4995706"/>
                  <a:pt x="2243686" y="4977351"/>
                </a:cubicBezTo>
                <a:cubicBezTo>
                  <a:pt x="2246782" y="4995706"/>
                  <a:pt x="2256304" y="5004884"/>
                  <a:pt x="2272250" y="5004884"/>
                </a:cubicBezTo>
                <a:cubicBezTo>
                  <a:pt x="2288770" y="5004884"/>
                  <a:pt x="2298522" y="4996510"/>
                  <a:pt x="2301504" y="4979760"/>
                </a:cubicBezTo>
                <a:lnTo>
                  <a:pt x="2297374" y="4979760"/>
                </a:lnTo>
                <a:cubicBezTo>
                  <a:pt x="2293474" y="4985381"/>
                  <a:pt x="2289460" y="4988192"/>
                  <a:pt x="2285328" y="4988192"/>
                </a:cubicBezTo>
                <a:cubicBezTo>
                  <a:pt x="2282576" y="4988192"/>
                  <a:pt x="2280540" y="4987045"/>
                  <a:pt x="2279220" y="4984750"/>
                </a:cubicBezTo>
                <a:cubicBezTo>
                  <a:pt x="2277900" y="4982456"/>
                  <a:pt x="2277242" y="4976663"/>
                  <a:pt x="2277242" y="4967370"/>
                </a:cubicBezTo>
                <a:lnTo>
                  <a:pt x="2277242" y="4904044"/>
                </a:lnTo>
                <a:cubicBezTo>
                  <a:pt x="2277242" y="4894407"/>
                  <a:pt x="2276410" y="4886950"/>
                  <a:pt x="2274746" y="4881673"/>
                </a:cubicBezTo>
                <a:cubicBezTo>
                  <a:pt x="2273082" y="4876396"/>
                  <a:pt x="2268694" y="4871979"/>
                  <a:pt x="2261582" y="4868423"/>
                </a:cubicBezTo>
                <a:cubicBezTo>
                  <a:pt x="2254468" y="4864866"/>
                  <a:pt x="2243226" y="4863088"/>
                  <a:pt x="2227854" y="4863088"/>
                </a:cubicBezTo>
                <a:close/>
                <a:moveTo>
                  <a:pt x="1626350" y="4863088"/>
                </a:moveTo>
                <a:cubicBezTo>
                  <a:pt x="1618780" y="4864580"/>
                  <a:pt x="1607766" y="4865325"/>
                  <a:pt x="1593310" y="4865325"/>
                </a:cubicBezTo>
                <a:lnTo>
                  <a:pt x="1565090" y="4865325"/>
                </a:lnTo>
                <a:lnTo>
                  <a:pt x="1565090" y="4874101"/>
                </a:lnTo>
                <a:lnTo>
                  <a:pt x="1592966" y="4874101"/>
                </a:lnTo>
                <a:lnTo>
                  <a:pt x="1592966" y="4991806"/>
                </a:lnTo>
                <a:lnTo>
                  <a:pt x="1565090" y="4991806"/>
                </a:lnTo>
                <a:lnTo>
                  <a:pt x="1565090" y="5000582"/>
                </a:lnTo>
                <a:lnTo>
                  <a:pt x="1654916" y="5000582"/>
                </a:lnTo>
                <a:lnTo>
                  <a:pt x="1654916" y="4991806"/>
                </a:lnTo>
                <a:lnTo>
                  <a:pt x="1626350" y="4991806"/>
                </a:lnTo>
                <a:lnTo>
                  <a:pt x="1626350" y="4938976"/>
                </a:lnTo>
                <a:cubicBezTo>
                  <a:pt x="1626350" y="4917982"/>
                  <a:pt x="1629276" y="4902380"/>
                  <a:pt x="1635126" y="4892170"/>
                </a:cubicBezTo>
                <a:cubicBezTo>
                  <a:pt x="1640978" y="4881960"/>
                  <a:pt x="1645796" y="4876855"/>
                  <a:pt x="1649582" y="4876855"/>
                </a:cubicBezTo>
                <a:cubicBezTo>
                  <a:pt x="1651992" y="4876855"/>
                  <a:pt x="1653196" y="4878174"/>
                  <a:pt x="1653196" y="4880813"/>
                </a:cubicBezTo>
                <a:lnTo>
                  <a:pt x="1652508" y="4888212"/>
                </a:lnTo>
                <a:cubicBezTo>
                  <a:pt x="1652508" y="4898078"/>
                  <a:pt x="1657440" y="4903011"/>
                  <a:pt x="1667306" y="4903011"/>
                </a:cubicBezTo>
                <a:cubicBezTo>
                  <a:pt x="1672698" y="4903011"/>
                  <a:pt x="1677086" y="4901319"/>
                  <a:pt x="1680470" y="4897935"/>
                </a:cubicBezTo>
                <a:cubicBezTo>
                  <a:pt x="1683854" y="4894551"/>
                  <a:pt x="1685548" y="4890105"/>
                  <a:pt x="1685548" y="4884598"/>
                </a:cubicBezTo>
                <a:cubicBezTo>
                  <a:pt x="1685548" y="4878633"/>
                  <a:pt x="1683454" y="4873557"/>
                  <a:pt x="1679266" y="4869369"/>
                </a:cubicBezTo>
                <a:cubicBezTo>
                  <a:pt x="1675078" y="4865182"/>
                  <a:pt x="1669544" y="4863088"/>
                  <a:pt x="1662660" y="4863088"/>
                </a:cubicBezTo>
                <a:cubicBezTo>
                  <a:pt x="1646944" y="4863088"/>
                  <a:pt x="1635070" y="4873929"/>
                  <a:pt x="1627040" y="4895612"/>
                </a:cubicBezTo>
                <a:lnTo>
                  <a:pt x="1626350" y="4895612"/>
                </a:lnTo>
                <a:close/>
                <a:moveTo>
                  <a:pt x="1190782" y="4863088"/>
                </a:moveTo>
                <a:cubicBezTo>
                  <a:pt x="1180228" y="4864580"/>
                  <a:pt x="1166002" y="4865325"/>
                  <a:pt x="1148106" y="4865325"/>
                </a:cubicBezTo>
                <a:lnTo>
                  <a:pt x="1132962" y="4865325"/>
                </a:lnTo>
                <a:lnTo>
                  <a:pt x="1132962" y="4874101"/>
                </a:lnTo>
                <a:lnTo>
                  <a:pt x="1157226" y="4874101"/>
                </a:lnTo>
                <a:lnTo>
                  <a:pt x="1157226" y="4991806"/>
                </a:lnTo>
                <a:lnTo>
                  <a:pt x="1132962" y="4991806"/>
                </a:lnTo>
                <a:lnTo>
                  <a:pt x="1132962" y="5000582"/>
                </a:lnTo>
                <a:lnTo>
                  <a:pt x="1212980" y="5000582"/>
                </a:lnTo>
                <a:lnTo>
                  <a:pt x="1212980" y="4991806"/>
                </a:lnTo>
                <a:lnTo>
                  <a:pt x="1190782" y="4991806"/>
                </a:lnTo>
                <a:lnTo>
                  <a:pt x="1190782" y="4948441"/>
                </a:lnTo>
                <a:cubicBezTo>
                  <a:pt x="1190782" y="4930659"/>
                  <a:pt x="1191670" y="4917696"/>
                  <a:pt x="1193450" y="4909550"/>
                </a:cubicBezTo>
                <a:cubicBezTo>
                  <a:pt x="1195228" y="4901405"/>
                  <a:pt x="1199758" y="4893030"/>
                  <a:pt x="1207044" y="4884426"/>
                </a:cubicBezTo>
                <a:cubicBezTo>
                  <a:pt x="1214328" y="4875822"/>
                  <a:pt x="1222846" y="4871520"/>
                  <a:pt x="1232598" y="4871520"/>
                </a:cubicBezTo>
                <a:cubicBezTo>
                  <a:pt x="1239710" y="4871520"/>
                  <a:pt x="1244214" y="4873987"/>
                  <a:pt x="1246106" y="4878920"/>
                </a:cubicBezTo>
                <a:cubicBezTo>
                  <a:pt x="1248000" y="4883853"/>
                  <a:pt x="1248946" y="4899283"/>
                  <a:pt x="1248946" y="4925210"/>
                </a:cubicBezTo>
                <a:lnTo>
                  <a:pt x="1248946" y="4991806"/>
                </a:lnTo>
                <a:lnTo>
                  <a:pt x="1226576" y="4991806"/>
                </a:lnTo>
                <a:lnTo>
                  <a:pt x="1226576" y="5000582"/>
                </a:lnTo>
                <a:lnTo>
                  <a:pt x="1304528" y="5000582"/>
                </a:lnTo>
                <a:lnTo>
                  <a:pt x="1304528" y="4991806"/>
                </a:lnTo>
                <a:lnTo>
                  <a:pt x="1282330" y="4991806"/>
                </a:lnTo>
                <a:lnTo>
                  <a:pt x="1282330" y="4947064"/>
                </a:lnTo>
                <a:cubicBezTo>
                  <a:pt x="1282330" y="4917696"/>
                  <a:pt x="1287234" y="4897763"/>
                  <a:pt x="1297042" y="4887266"/>
                </a:cubicBezTo>
                <a:cubicBezTo>
                  <a:pt x="1306852" y="4876769"/>
                  <a:pt x="1316402" y="4871520"/>
                  <a:pt x="1325694" y="4871520"/>
                </a:cubicBezTo>
                <a:cubicBezTo>
                  <a:pt x="1332464" y="4871520"/>
                  <a:pt x="1336622" y="4874044"/>
                  <a:pt x="1338170" y="4879092"/>
                </a:cubicBezTo>
                <a:cubicBezTo>
                  <a:pt x="1339720" y="4884140"/>
                  <a:pt x="1340494" y="4893375"/>
                  <a:pt x="1340494" y="4906797"/>
                </a:cubicBezTo>
                <a:lnTo>
                  <a:pt x="1340494" y="4991806"/>
                </a:lnTo>
                <a:lnTo>
                  <a:pt x="1317950" y="4991806"/>
                </a:lnTo>
                <a:lnTo>
                  <a:pt x="1317950" y="5000582"/>
                </a:lnTo>
                <a:lnTo>
                  <a:pt x="1397970" y="5000582"/>
                </a:lnTo>
                <a:lnTo>
                  <a:pt x="1397970" y="4991806"/>
                </a:lnTo>
                <a:lnTo>
                  <a:pt x="1374050" y="4991806"/>
                </a:lnTo>
                <a:lnTo>
                  <a:pt x="1374050" y="4922284"/>
                </a:lnTo>
                <a:cubicBezTo>
                  <a:pt x="1374050" y="4906683"/>
                  <a:pt x="1373218" y="4895497"/>
                  <a:pt x="1371554" y="4888728"/>
                </a:cubicBezTo>
                <a:cubicBezTo>
                  <a:pt x="1369892" y="4881960"/>
                  <a:pt x="1365532" y="4875994"/>
                  <a:pt x="1358476" y="4870832"/>
                </a:cubicBezTo>
                <a:cubicBezTo>
                  <a:pt x="1351420" y="4865669"/>
                  <a:pt x="1342730" y="4863088"/>
                  <a:pt x="1332406" y="4863088"/>
                </a:cubicBezTo>
                <a:cubicBezTo>
                  <a:pt x="1309232" y="4863088"/>
                  <a:pt x="1292654" y="4874847"/>
                  <a:pt x="1282674" y="4898365"/>
                </a:cubicBezTo>
                <a:lnTo>
                  <a:pt x="1281986" y="4898365"/>
                </a:lnTo>
                <a:cubicBezTo>
                  <a:pt x="1279348" y="4874847"/>
                  <a:pt x="1265350" y="4863088"/>
                  <a:pt x="1239998" y="4863088"/>
                </a:cubicBezTo>
                <a:cubicBezTo>
                  <a:pt x="1216708" y="4863088"/>
                  <a:pt x="1200534" y="4874159"/>
                  <a:pt x="1191470" y="4896300"/>
                </a:cubicBezTo>
                <a:lnTo>
                  <a:pt x="1190782" y="4896300"/>
                </a:lnTo>
                <a:close/>
                <a:moveTo>
                  <a:pt x="4187544" y="4862744"/>
                </a:moveTo>
                <a:cubicBezTo>
                  <a:pt x="4177218" y="4864465"/>
                  <a:pt x="4166204" y="4865325"/>
                  <a:pt x="4154504" y="4865325"/>
                </a:cubicBezTo>
                <a:lnTo>
                  <a:pt x="4130068" y="4865325"/>
                </a:lnTo>
                <a:lnTo>
                  <a:pt x="4130068" y="4874101"/>
                </a:lnTo>
                <a:lnTo>
                  <a:pt x="4154160" y="4874101"/>
                </a:lnTo>
                <a:lnTo>
                  <a:pt x="4154160" y="4991806"/>
                </a:lnTo>
                <a:lnTo>
                  <a:pt x="4130068" y="4991806"/>
                </a:lnTo>
                <a:lnTo>
                  <a:pt x="4130068" y="5000582"/>
                </a:lnTo>
                <a:lnTo>
                  <a:pt x="4210086" y="5000582"/>
                </a:lnTo>
                <a:lnTo>
                  <a:pt x="4210086" y="4991806"/>
                </a:lnTo>
                <a:lnTo>
                  <a:pt x="4187544" y="4991806"/>
                </a:lnTo>
                <a:close/>
                <a:moveTo>
                  <a:pt x="5274132" y="4861023"/>
                </a:moveTo>
                <a:cubicBezTo>
                  <a:pt x="5253942" y="4861023"/>
                  <a:pt x="5237020" y="4867992"/>
                  <a:pt x="5223368" y="4881931"/>
                </a:cubicBezTo>
                <a:cubicBezTo>
                  <a:pt x="5209716" y="4895870"/>
                  <a:pt x="5202890" y="4912763"/>
                  <a:pt x="5202890" y="4932609"/>
                </a:cubicBezTo>
                <a:cubicBezTo>
                  <a:pt x="5202890" y="4952915"/>
                  <a:pt x="5209832" y="4970037"/>
                  <a:pt x="5223712" y="4983976"/>
                </a:cubicBezTo>
                <a:cubicBezTo>
                  <a:pt x="5237594" y="4997915"/>
                  <a:pt x="5254056" y="5004884"/>
                  <a:pt x="5273100" y="5004884"/>
                </a:cubicBezTo>
                <a:cubicBezTo>
                  <a:pt x="5292488" y="5004884"/>
                  <a:pt x="5309294" y="4997743"/>
                  <a:pt x="5323520" y="4983460"/>
                </a:cubicBezTo>
                <a:cubicBezTo>
                  <a:pt x="5337746" y="4969177"/>
                  <a:pt x="5344858" y="4951768"/>
                  <a:pt x="5344858" y="4931233"/>
                </a:cubicBezTo>
                <a:cubicBezTo>
                  <a:pt x="5344858" y="4911157"/>
                  <a:pt x="5338004" y="4894436"/>
                  <a:pt x="5324294" y="4881071"/>
                </a:cubicBezTo>
                <a:cubicBezTo>
                  <a:pt x="5310586" y="4867706"/>
                  <a:pt x="5293864" y="4861023"/>
                  <a:pt x="5274132" y="4861023"/>
                </a:cubicBezTo>
                <a:close/>
                <a:moveTo>
                  <a:pt x="4439728" y="4861023"/>
                </a:moveTo>
                <a:cubicBezTo>
                  <a:pt x="4427224" y="4861023"/>
                  <a:pt x="4416640" y="4865010"/>
                  <a:pt x="4407978" y="4872983"/>
                </a:cubicBezTo>
                <a:cubicBezTo>
                  <a:pt x="4399318" y="4880956"/>
                  <a:pt x="4394986" y="4890851"/>
                  <a:pt x="4394986" y="4902667"/>
                </a:cubicBezTo>
                <a:cubicBezTo>
                  <a:pt x="4394986" y="4926644"/>
                  <a:pt x="4411104" y="4940984"/>
                  <a:pt x="4443342" y="4945688"/>
                </a:cubicBezTo>
                <a:cubicBezTo>
                  <a:pt x="4462270" y="4948441"/>
                  <a:pt x="4473886" y="4951424"/>
                  <a:pt x="4478188" y="4954636"/>
                </a:cubicBezTo>
                <a:cubicBezTo>
                  <a:pt x="4482490" y="4957848"/>
                  <a:pt x="4484642" y="4962609"/>
                  <a:pt x="4484642" y="4968919"/>
                </a:cubicBezTo>
                <a:cubicBezTo>
                  <a:pt x="4484642" y="4976490"/>
                  <a:pt x="4481028" y="4983087"/>
                  <a:pt x="4473800" y="4988708"/>
                </a:cubicBezTo>
                <a:cubicBezTo>
                  <a:pt x="4466572" y="4994330"/>
                  <a:pt x="4458542" y="4997140"/>
                  <a:pt x="4449708" y="4997140"/>
                </a:cubicBezTo>
                <a:cubicBezTo>
                  <a:pt x="4426420" y="4997140"/>
                  <a:pt x="4409842" y="4980907"/>
                  <a:pt x="4399976" y="4948441"/>
                </a:cubicBezTo>
                <a:lnTo>
                  <a:pt x="4393954" y="4948441"/>
                </a:lnTo>
                <a:lnTo>
                  <a:pt x="4393954" y="4999205"/>
                </a:lnTo>
                <a:lnTo>
                  <a:pt x="4399976" y="4999205"/>
                </a:lnTo>
                <a:lnTo>
                  <a:pt x="4412022" y="4988880"/>
                </a:lnTo>
                <a:cubicBezTo>
                  <a:pt x="4424184" y="4999550"/>
                  <a:pt x="4436744" y="5004884"/>
                  <a:pt x="4449708" y="5004884"/>
                </a:cubicBezTo>
                <a:cubicBezTo>
                  <a:pt x="4462902" y="5004884"/>
                  <a:pt x="4473944" y="5000410"/>
                  <a:pt x="4482834" y="4991462"/>
                </a:cubicBezTo>
                <a:cubicBezTo>
                  <a:pt x="4491726" y="4982513"/>
                  <a:pt x="4496172" y="4971328"/>
                  <a:pt x="4496172" y="4957906"/>
                </a:cubicBezTo>
                <a:cubicBezTo>
                  <a:pt x="4496172" y="4930946"/>
                  <a:pt x="4479020" y="4915344"/>
                  <a:pt x="4444718" y="4911099"/>
                </a:cubicBezTo>
                <a:cubicBezTo>
                  <a:pt x="4429116" y="4909034"/>
                  <a:pt x="4419222" y="4906539"/>
                  <a:pt x="4415034" y="4903614"/>
                </a:cubicBezTo>
                <a:cubicBezTo>
                  <a:pt x="4410846" y="4900688"/>
                  <a:pt x="4408752" y="4896702"/>
                  <a:pt x="4408752" y="4891654"/>
                </a:cubicBezTo>
                <a:cubicBezTo>
                  <a:pt x="4408752" y="4885688"/>
                  <a:pt x="4411708" y="4880382"/>
                  <a:pt x="4417616" y="4875736"/>
                </a:cubicBezTo>
                <a:cubicBezTo>
                  <a:pt x="4423524" y="4871090"/>
                  <a:pt x="4430894" y="4868767"/>
                  <a:pt x="4439728" y="4868767"/>
                </a:cubicBezTo>
                <a:cubicBezTo>
                  <a:pt x="4460148" y="4868767"/>
                  <a:pt x="4472996" y="4879952"/>
                  <a:pt x="4478274" y="4902323"/>
                </a:cubicBezTo>
                <a:lnTo>
                  <a:pt x="4485330" y="4902323"/>
                </a:lnTo>
                <a:lnTo>
                  <a:pt x="4485330" y="4863776"/>
                </a:lnTo>
                <a:lnTo>
                  <a:pt x="4479996" y="4863776"/>
                </a:lnTo>
                <a:cubicBezTo>
                  <a:pt x="4477586" y="4868251"/>
                  <a:pt x="4475234" y="4871692"/>
                  <a:pt x="4472940" y="4874101"/>
                </a:cubicBezTo>
                <a:cubicBezTo>
                  <a:pt x="4463992" y="4865383"/>
                  <a:pt x="4452920" y="4861023"/>
                  <a:pt x="4439728" y="4861023"/>
                </a:cubicBezTo>
                <a:close/>
                <a:moveTo>
                  <a:pt x="4305396" y="4861023"/>
                </a:moveTo>
                <a:cubicBezTo>
                  <a:pt x="4287730" y="4861023"/>
                  <a:pt x="4272214" y="4867906"/>
                  <a:pt x="4258848" y="4881673"/>
                </a:cubicBezTo>
                <a:cubicBezTo>
                  <a:pt x="4245484" y="4895440"/>
                  <a:pt x="4238800" y="4912418"/>
                  <a:pt x="4238800" y="4932609"/>
                </a:cubicBezTo>
                <a:cubicBezTo>
                  <a:pt x="4238800" y="4953374"/>
                  <a:pt x="4245626" y="4970611"/>
                  <a:pt x="4259278" y="4984320"/>
                </a:cubicBezTo>
                <a:cubicBezTo>
                  <a:pt x="4272930" y="4998030"/>
                  <a:pt x="4288992" y="5004884"/>
                  <a:pt x="4307462" y="5004884"/>
                </a:cubicBezTo>
                <a:cubicBezTo>
                  <a:pt x="4320424" y="5004884"/>
                  <a:pt x="4332184" y="5000812"/>
                  <a:pt x="4342738" y="4992666"/>
                </a:cubicBezTo>
                <a:cubicBezTo>
                  <a:pt x="4353292" y="4984521"/>
                  <a:pt x="4360462" y="4971902"/>
                  <a:pt x="4364248" y="4954808"/>
                </a:cubicBezTo>
                <a:lnTo>
                  <a:pt x="4356848" y="4954808"/>
                </a:lnTo>
                <a:cubicBezTo>
                  <a:pt x="4348244" y="4983030"/>
                  <a:pt x="4331782" y="4997140"/>
                  <a:pt x="4307462" y="4997140"/>
                </a:cubicBezTo>
                <a:cubicBezTo>
                  <a:pt x="4295644" y="4997140"/>
                  <a:pt x="4287442" y="4993211"/>
                  <a:pt x="4282854" y="4985353"/>
                </a:cubicBezTo>
                <a:cubicBezTo>
                  <a:pt x="4278264" y="4977494"/>
                  <a:pt x="4276372" y="4956586"/>
                  <a:pt x="4277176" y="4922629"/>
                </a:cubicBezTo>
                <a:lnTo>
                  <a:pt x="4364248" y="4922629"/>
                </a:lnTo>
                <a:cubicBezTo>
                  <a:pt x="4363446" y="4903355"/>
                  <a:pt x="4357280" y="4888270"/>
                  <a:pt x="4345750" y="4877371"/>
                </a:cubicBezTo>
                <a:cubicBezTo>
                  <a:pt x="4334220" y="4866472"/>
                  <a:pt x="4320768" y="4861023"/>
                  <a:pt x="4305396" y="4861023"/>
                </a:cubicBezTo>
                <a:close/>
                <a:moveTo>
                  <a:pt x="3629122" y="4861023"/>
                </a:moveTo>
                <a:cubicBezTo>
                  <a:pt x="3611454" y="4861023"/>
                  <a:pt x="3595938" y="4867906"/>
                  <a:pt x="3582572" y="4881673"/>
                </a:cubicBezTo>
                <a:cubicBezTo>
                  <a:pt x="3569208" y="4895440"/>
                  <a:pt x="3562526" y="4912418"/>
                  <a:pt x="3562526" y="4932609"/>
                </a:cubicBezTo>
                <a:cubicBezTo>
                  <a:pt x="3562526" y="4953374"/>
                  <a:pt x="3569352" y="4970611"/>
                  <a:pt x="3583004" y="4984320"/>
                </a:cubicBezTo>
                <a:cubicBezTo>
                  <a:pt x="3596656" y="4998030"/>
                  <a:pt x="3612716" y="5004884"/>
                  <a:pt x="3631186" y="5004884"/>
                </a:cubicBezTo>
                <a:cubicBezTo>
                  <a:pt x="3644150" y="5004884"/>
                  <a:pt x="3655908" y="5000812"/>
                  <a:pt x="3666464" y="4992666"/>
                </a:cubicBezTo>
                <a:cubicBezTo>
                  <a:pt x="3677018" y="4984521"/>
                  <a:pt x="3684188" y="4971902"/>
                  <a:pt x="3687974" y="4954808"/>
                </a:cubicBezTo>
                <a:lnTo>
                  <a:pt x="3680574" y="4954808"/>
                </a:lnTo>
                <a:cubicBezTo>
                  <a:pt x="3671970" y="4983030"/>
                  <a:pt x="3655508" y="4997140"/>
                  <a:pt x="3631186" y="4997140"/>
                </a:cubicBezTo>
                <a:cubicBezTo>
                  <a:pt x="3619370" y="4997140"/>
                  <a:pt x="3611168" y="4993211"/>
                  <a:pt x="3606578" y="4985353"/>
                </a:cubicBezTo>
                <a:cubicBezTo>
                  <a:pt x="3601990" y="4977494"/>
                  <a:pt x="3600096" y="4956586"/>
                  <a:pt x="3600900" y="4922629"/>
                </a:cubicBezTo>
                <a:lnTo>
                  <a:pt x="3687974" y="4922629"/>
                </a:lnTo>
                <a:cubicBezTo>
                  <a:pt x="3687170" y="4903355"/>
                  <a:pt x="3681004" y="4888270"/>
                  <a:pt x="3669474" y="4877371"/>
                </a:cubicBezTo>
                <a:cubicBezTo>
                  <a:pt x="3657946" y="4866472"/>
                  <a:pt x="3644494" y="4861023"/>
                  <a:pt x="3629122" y="4861023"/>
                </a:cubicBezTo>
                <a:close/>
                <a:moveTo>
                  <a:pt x="3162396" y="4861023"/>
                </a:moveTo>
                <a:cubicBezTo>
                  <a:pt x="3144730" y="4861023"/>
                  <a:pt x="3129212" y="4867906"/>
                  <a:pt x="3115848" y="4881673"/>
                </a:cubicBezTo>
                <a:cubicBezTo>
                  <a:pt x="3102484" y="4895440"/>
                  <a:pt x="3095800" y="4912418"/>
                  <a:pt x="3095800" y="4932609"/>
                </a:cubicBezTo>
                <a:cubicBezTo>
                  <a:pt x="3095800" y="4953374"/>
                  <a:pt x="3102626" y="4970611"/>
                  <a:pt x="3116278" y="4984320"/>
                </a:cubicBezTo>
                <a:cubicBezTo>
                  <a:pt x="3129930" y="4998030"/>
                  <a:pt x="3145992" y="5004884"/>
                  <a:pt x="3164462" y="5004884"/>
                </a:cubicBezTo>
                <a:cubicBezTo>
                  <a:pt x="3177424" y="5004884"/>
                  <a:pt x="3189184" y="5000812"/>
                  <a:pt x="3199738" y="4992666"/>
                </a:cubicBezTo>
                <a:cubicBezTo>
                  <a:pt x="3210292" y="4984521"/>
                  <a:pt x="3217462" y="4971902"/>
                  <a:pt x="3221248" y="4954808"/>
                </a:cubicBezTo>
                <a:lnTo>
                  <a:pt x="3213848" y="4954808"/>
                </a:lnTo>
                <a:cubicBezTo>
                  <a:pt x="3205244" y="4983030"/>
                  <a:pt x="3188782" y="4997140"/>
                  <a:pt x="3164462" y="4997140"/>
                </a:cubicBezTo>
                <a:cubicBezTo>
                  <a:pt x="3152644" y="4997140"/>
                  <a:pt x="3144442" y="4993211"/>
                  <a:pt x="3139854" y="4985353"/>
                </a:cubicBezTo>
                <a:cubicBezTo>
                  <a:pt x="3135264" y="4977494"/>
                  <a:pt x="3133372" y="4956586"/>
                  <a:pt x="3134176" y="4922629"/>
                </a:cubicBezTo>
                <a:lnTo>
                  <a:pt x="3221248" y="4922629"/>
                </a:lnTo>
                <a:cubicBezTo>
                  <a:pt x="3220446" y="4903355"/>
                  <a:pt x="3214280" y="4888270"/>
                  <a:pt x="3202750" y="4877371"/>
                </a:cubicBezTo>
                <a:cubicBezTo>
                  <a:pt x="3191220" y="4866472"/>
                  <a:pt x="3177768" y="4861023"/>
                  <a:pt x="3162396" y="4861023"/>
                </a:cubicBezTo>
                <a:close/>
                <a:moveTo>
                  <a:pt x="1753678" y="4861023"/>
                </a:moveTo>
                <a:cubicBezTo>
                  <a:pt x="1741174" y="4861023"/>
                  <a:pt x="1730590" y="4865010"/>
                  <a:pt x="1721928" y="4872983"/>
                </a:cubicBezTo>
                <a:cubicBezTo>
                  <a:pt x="1713268" y="4880956"/>
                  <a:pt x="1708936" y="4890851"/>
                  <a:pt x="1708936" y="4902667"/>
                </a:cubicBezTo>
                <a:cubicBezTo>
                  <a:pt x="1708936" y="4926644"/>
                  <a:pt x="1725054" y="4940984"/>
                  <a:pt x="1757292" y="4945688"/>
                </a:cubicBezTo>
                <a:cubicBezTo>
                  <a:pt x="1776220" y="4948441"/>
                  <a:pt x="1787836" y="4951424"/>
                  <a:pt x="1792138" y="4954636"/>
                </a:cubicBezTo>
                <a:cubicBezTo>
                  <a:pt x="1796440" y="4957848"/>
                  <a:pt x="1798592" y="4962609"/>
                  <a:pt x="1798592" y="4968919"/>
                </a:cubicBezTo>
                <a:cubicBezTo>
                  <a:pt x="1798592" y="4976490"/>
                  <a:pt x="1794978" y="4983087"/>
                  <a:pt x="1787750" y="4988708"/>
                </a:cubicBezTo>
                <a:cubicBezTo>
                  <a:pt x="1780522" y="4994330"/>
                  <a:pt x="1772492" y="4997140"/>
                  <a:pt x="1763658" y="4997140"/>
                </a:cubicBezTo>
                <a:cubicBezTo>
                  <a:pt x="1740370" y="4997140"/>
                  <a:pt x="1723792" y="4980907"/>
                  <a:pt x="1713926" y="4948441"/>
                </a:cubicBezTo>
                <a:lnTo>
                  <a:pt x="1707904" y="4948441"/>
                </a:lnTo>
                <a:lnTo>
                  <a:pt x="1707904" y="4999205"/>
                </a:lnTo>
                <a:lnTo>
                  <a:pt x="1713926" y="4999205"/>
                </a:lnTo>
                <a:lnTo>
                  <a:pt x="1725972" y="4988880"/>
                </a:lnTo>
                <a:cubicBezTo>
                  <a:pt x="1738132" y="4999550"/>
                  <a:pt x="1750696" y="5004884"/>
                  <a:pt x="1763658" y="5004884"/>
                </a:cubicBezTo>
                <a:cubicBezTo>
                  <a:pt x="1776852" y="5004884"/>
                  <a:pt x="1787894" y="5000410"/>
                  <a:pt x="1796784" y="4991462"/>
                </a:cubicBezTo>
                <a:cubicBezTo>
                  <a:pt x="1805676" y="4982513"/>
                  <a:pt x="1810120" y="4971328"/>
                  <a:pt x="1810120" y="4957906"/>
                </a:cubicBezTo>
                <a:cubicBezTo>
                  <a:pt x="1810120" y="4930946"/>
                  <a:pt x="1792970" y="4915344"/>
                  <a:pt x="1758668" y="4911099"/>
                </a:cubicBezTo>
                <a:cubicBezTo>
                  <a:pt x="1743066" y="4909034"/>
                  <a:pt x="1733172" y="4906539"/>
                  <a:pt x="1728984" y="4903614"/>
                </a:cubicBezTo>
                <a:cubicBezTo>
                  <a:pt x="1724796" y="4900688"/>
                  <a:pt x="1722702" y="4896702"/>
                  <a:pt x="1722702" y="4891654"/>
                </a:cubicBezTo>
                <a:cubicBezTo>
                  <a:pt x="1722702" y="4885688"/>
                  <a:pt x="1725656" y="4880382"/>
                  <a:pt x="1731566" y="4875736"/>
                </a:cubicBezTo>
                <a:cubicBezTo>
                  <a:pt x="1737474" y="4871090"/>
                  <a:pt x="1744844" y="4868767"/>
                  <a:pt x="1753678" y="4868767"/>
                </a:cubicBezTo>
                <a:cubicBezTo>
                  <a:pt x="1774098" y="4868767"/>
                  <a:pt x="1786948" y="4879952"/>
                  <a:pt x="1792224" y="4902323"/>
                </a:cubicBezTo>
                <a:lnTo>
                  <a:pt x="1799280" y="4902323"/>
                </a:lnTo>
                <a:lnTo>
                  <a:pt x="1799280" y="4863776"/>
                </a:lnTo>
                <a:lnTo>
                  <a:pt x="1793946" y="4863776"/>
                </a:lnTo>
                <a:cubicBezTo>
                  <a:pt x="1791536" y="4868251"/>
                  <a:pt x="1789184" y="4871692"/>
                  <a:pt x="1786890" y="4874101"/>
                </a:cubicBezTo>
                <a:cubicBezTo>
                  <a:pt x="1777942" y="4865383"/>
                  <a:pt x="1766870" y="4861023"/>
                  <a:pt x="1753678" y="4861023"/>
                </a:cubicBezTo>
                <a:close/>
                <a:moveTo>
                  <a:pt x="1485996" y="4861023"/>
                </a:moveTo>
                <a:cubicBezTo>
                  <a:pt x="1468330" y="4861023"/>
                  <a:pt x="1452814" y="4867906"/>
                  <a:pt x="1439448" y="4881673"/>
                </a:cubicBezTo>
                <a:cubicBezTo>
                  <a:pt x="1426082" y="4895440"/>
                  <a:pt x="1419400" y="4912418"/>
                  <a:pt x="1419400" y="4932609"/>
                </a:cubicBezTo>
                <a:cubicBezTo>
                  <a:pt x="1419400" y="4953374"/>
                  <a:pt x="1426226" y="4970611"/>
                  <a:pt x="1439878" y="4984320"/>
                </a:cubicBezTo>
                <a:cubicBezTo>
                  <a:pt x="1453530" y="4998030"/>
                  <a:pt x="1469592" y="5004884"/>
                  <a:pt x="1488062" y="5004884"/>
                </a:cubicBezTo>
                <a:cubicBezTo>
                  <a:pt x="1501024" y="5004884"/>
                  <a:pt x="1512784" y="5000812"/>
                  <a:pt x="1523338" y="4992666"/>
                </a:cubicBezTo>
                <a:cubicBezTo>
                  <a:pt x="1533892" y="4984521"/>
                  <a:pt x="1541062" y="4971902"/>
                  <a:pt x="1544848" y="4954808"/>
                </a:cubicBezTo>
                <a:lnTo>
                  <a:pt x="1537450" y="4954808"/>
                </a:lnTo>
                <a:cubicBezTo>
                  <a:pt x="1528844" y="4983030"/>
                  <a:pt x="1512382" y="4997140"/>
                  <a:pt x="1488062" y="4997140"/>
                </a:cubicBezTo>
                <a:cubicBezTo>
                  <a:pt x="1476244" y="4997140"/>
                  <a:pt x="1468042" y="4993211"/>
                  <a:pt x="1463454" y="4985353"/>
                </a:cubicBezTo>
                <a:cubicBezTo>
                  <a:pt x="1458864" y="4977494"/>
                  <a:pt x="1456972" y="4956586"/>
                  <a:pt x="1457774" y="4922629"/>
                </a:cubicBezTo>
                <a:lnTo>
                  <a:pt x="1544848" y="4922629"/>
                </a:lnTo>
                <a:cubicBezTo>
                  <a:pt x="1544046" y="4903355"/>
                  <a:pt x="1537880" y="4888270"/>
                  <a:pt x="1526350" y="4877371"/>
                </a:cubicBezTo>
                <a:cubicBezTo>
                  <a:pt x="1514820" y="4866472"/>
                  <a:pt x="1501368" y="4861023"/>
                  <a:pt x="1485996" y="4861023"/>
                </a:cubicBezTo>
                <a:close/>
                <a:moveTo>
                  <a:pt x="1035508" y="4861023"/>
                </a:moveTo>
                <a:cubicBezTo>
                  <a:pt x="1015316" y="4861023"/>
                  <a:pt x="998396" y="4867992"/>
                  <a:pt x="984744" y="4881931"/>
                </a:cubicBezTo>
                <a:cubicBezTo>
                  <a:pt x="971092" y="4895870"/>
                  <a:pt x="964266" y="4912763"/>
                  <a:pt x="964266" y="4932609"/>
                </a:cubicBezTo>
                <a:cubicBezTo>
                  <a:pt x="964266" y="4952915"/>
                  <a:pt x="971206" y="4970037"/>
                  <a:pt x="985088" y="4983976"/>
                </a:cubicBezTo>
                <a:cubicBezTo>
                  <a:pt x="998968" y="4997915"/>
                  <a:pt x="1015432" y="5004884"/>
                  <a:pt x="1034476" y="5004884"/>
                </a:cubicBezTo>
                <a:cubicBezTo>
                  <a:pt x="1053864" y="5004884"/>
                  <a:pt x="1070670" y="4997743"/>
                  <a:pt x="1084896" y="4983460"/>
                </a:cubicBezTo>
                <a:cubicBezTo>
                  <a:pt x="1099120" y="4969177"/>
                  <a:pt x="1106234" y="4951768"/>
                  <a:pt x="1106234" y="4931233"/>
                </a:cubicBezTo>
                <a:cubicBezTo>
                  <a:pt x="1106234" y="4911157"/>
                  <a:pt x="1099378" y="4894436"/>
                  <a:pt x="1085670" y="4881071"/>
                </a:cubicBezTo>
                <a:cubicBezTo>
                  <a:pt x="1071960" y="4867706"/>
                  <a:pt x="1055240" y="4861023"/>
                  <a:pt x="1035508" y="4861023"/>
                </a:cubicBezTo>
                <a:close/>
                <a:moveTo>
                  <a:pt x="744028" y="4861023"/>
                </a:moveTo>
                <a:cubicBezTo>
                  <a:pt x="731524" y="4861023"/>
                  <a:pt x="720940" y="4865010"/>
                  <a:pt x="712278" y="4872983"/>
                </a:cubicBezTo>
                <a:cubicBezTo>
                  <a:pt x="703618" y="4880956"/>
                  <a:pt x="699286" y="4890851"/>
                  <a:pt x="699286" y="4902667"/>
                </a:cubicBezTo>
                <a:cubicBezTo>
                  <a:pt x="699286" y="4926644"/>
                  <a:pt x="715404" y="4940984"/>
                  <a:pt x="747642" y="4945688"/>
                </a:cubicBezTo>
                <a:cubicBezTo>
                  <a:pt x="766570" y="4948441"/>
                  <a:pt x="778186" y="4951424"/>
                  <a:pt x="782488" y="4954636"/>
                </a:cubicBezTo>
                <a:cubicBezTo>
                  <a:pt x="786790" y="4957848"/>
                  <a:pt x="788942" y="4962609"/>
                  <a:pt x="788942" y="4968919"/>
                </a:cubicBezTo>
                <a:cubicBezTo>
                  <a:pt x="788942" y="4976490"/>
                  <a:pt x="785328" y="4983087"/>
                  <a:pt x="778100" y="4988708"/>
                </a:cubicBezTo>
                <a:cubicBezTo>
                  <a:pt x="770872" y="4994330"/>
                  <a:pt x="762842" y="4997140"/>
                  <a:pt x="754008" y="4997140"/>
                </a:cubicBezTo>
                <a:cubicBezTo>
                  <a:pt x="730720" y="4997140"/>
                  <a:pt x="714142" y="4980907"/>
                  <a:pt x="704276" y="4948441"/>
                </a:cubicBezTo>
                <a:lnTo>
                  <a:pt x="698254" y="4948441"/>
                </a:lnTo>
                <a:lnTo>
                  <a:pt x="698254" y="4999205"/>
                </a:lnTo>
                <a:lnTo>
                  <a:pt x="704276" y="4999205"/>
                </a:lnTo>
                <a:lnTo>
                  <a:pt x="716322" y="4988880"/>
                </a:lnTo>
                <a:cubicBezTo>
                  <a:pt x="728482" y="4999550"/>
                  <a:pt x="741044" y="5004884"/>
                  <a:pt x="754008" y="5004884"/>
                </a:cubicBezTo>
                <a:cubicBezTo>
                  <a:pt x="767202" y="5004884"/>
                  <a:pt x="778244" y="5000410"/>
                  <a:pt x="787134" y="4991462"/>
                </a:cubicBezTo>
                <a:cubicBezTo>
                  <a:pt x="796026" y="4982513"/>
                  <a:pt x="800470" y="4971328"/>
                  <a:pt x="800470" y="4957906"/>
                </a:cubicBezTo>
                <a:cubicBezTo>
                  <a:pt x="800470" y="4930946"/>
                  <a:pt x="783320" y="4915344"/>
                  <a:pt x="749018" y="4911099"/>
                </a:cubicBezTo>
                <a:cubicBezTo>
                  <a:pt x="733416" y="4909034"/>
                  <a:pt x="723522" y="4906539"/>
                  <a:pt x="719334" y="4903614"/>
                </a:cubicBezTo>
                <a:cubicBezTo>
                  <a:pt x="715146" y="4900688"/>
                  <a:pt x="713052" y="4896702"/>
                  <a:pt x="713052" y="4891654"/>
                </a:cubicBezTo>
                <a:cubicBezTo>
                  <a:pt x="713052" y="4885688"/>
                  <a:pt x="716006" y="4880382"/>
                  <a:pt x="721916" y="4875736"/>
                </a:cubicBezTo>
                <a:cubicBezTo>
                  <a:pt x="727824" y="4871090"/>
                  <a:pt x="735194" y="4868767"/>
                  <a:pt x="744028" y="4868767"/>
                </a:cubicBezTo>
                <a:cubicBezTo>
                  <a:pt x="764448" y="4868767"/>
                  <a:pt x="777296" y="4879952"/>
                  <a:pt x="782574" y="4902323"/>
                </a:cubicBezTo>
                <a:lnTo>
                  <a:pt x="789630" y="4902323"/>
                </a:lnTo>
                <a:lnTo>
                  <a:pt x="789630" y="4863776"/>
                </a:lnTo>
                <a:lnTo>
                  <a:pt x="784296" y="4863776"/>
                </a:lnTo>
                <a:cubicBezTo>
                  <a:pt x="781886" y="4868251"/>
                  <a:pt x="779534" y="4871692"/>
                  <a:pt x="777240" y="4874101"/>
                </a:cubicBezTo>
                <a:cubicBezTo>
                  <a:pt x="768292" y="4865383"/>
                  <a:pt x="757220" y="4861023"/>
                  <a:pt x="744028" y="4861023"/>
                </a:cubicBezTo>
                <a:close/>
                <a:moveTo>
                  <a:pt x="425908" y="4861023"/>
                </a:moveTo>
                <a:cubicBezTo>
                  <a:pt x="405488" y="4861023"/>
                  <a:pt x="388394" y="4868308"/>
                  <a:pt x="374628" y="4882878"/>
                </a:cubicBezTo>
                <a:cubicBezTo>
                  <a:pt x="360860" y="4897447"/>
                  <a:pt x="353978" y="4914369"/>
                  <a:pt x="353978" y="4933642"/>
                </a:cubicBezTo>
                <a:cubicBezTo>
                  <a:pt x="353978" y="4952342"/>
                  <a:pt x="360688" y="4968890"/>
                  <a:pt x="374110" y="4983288"/>
                </a:cubicBezTo>
                <a:cubicBezTo>
                  <a:pt x="387534" y="4997685"/>
                  <a:pt x="403938" y="5004884"/>
                  <a:pt x="423326" y="5004884"/>
                </a:cubicBezTo>
                <a:cubicBezTo>
                  <a:pt x="437552" y="5004884"/>
                  <a:pt x="449712" y="5000525"/>
                  <a:pt x="459808" y="4991806"/>
                </a:cubicBezTo>
                <a:cubicBezTo>
                  <a:pt x="469904" y="4983087"/>
                  <a:pt x="476672" y="4970410"/>
                  <a:pt x="480114" y="4953776"/>
                </a:cubicBezTo>
                <a:lnTo>
                  <a:pt x="472714" y="4953776"/>
                </a:lnTo>
                <a:cubicBezTo>
                  <a:pt x="463536" y="4982685"/>
                  <a:pt x="447590" y="4997140"/>
                  <a:pt x="424876" y="4997140"/>
                </a:cubicBezTo>
                <a:cubicBezTo>
                  <a:pt x="414092" y="4997140"/>
                  <a:pt x="406348" y="4994301"/>
                  <a:pt x="401644" y="4988622"/>
                </a:cubicBezTo>
                <a:cubicBezTo>
                  <a:pt x="396940" y="4982944"/>
                  <a:pt x="394044" y="4975143"/>
                  <a:pt x="392954" y="4965219"/>
                </a:cubicBezTo>
                <a:cubicBezTo>
                  <a:pt x="391864" y="4955296"/>
                  <a:pt x="391320" y="4939952"/>
                  <a:pt x="391320" y="4919187"/>
                </a:cubicBezTo>
                <a:cubicBezTo>
                  <a:pt x="391320" y="4898423"/>
                  <a:pt x="394216" y="4884828"/>
                  <a:pt x="400010" y="4878403"/>
                </a:cubicBezTo>
                <a:cubicBezTo>
                  <a:pt x="405802" y="4871979"/>
                  <a:pt x="414664" y="4868767"/>
                  <a:pt x="426596" y="4868767"/>
                </a:cubicBezTo>
                <a:cubicBezTo>
                  <a:pt x="433364" y="4868767"/>
                  <a:pt x="438872" y="4869943"/>
                  <a:pt x="443116" y="4872294"/>
                </a:cubicBezTo>
                <a:cubicBezTo>
                  <a:pt x="447360" y="4874646"/>
                  <a:pt x="449482" y="4877371"/>
                  <a:pt x="449482" y="4880468"/>
                </a:cubicBezTo>
                <a:cubicBezTo>
                  <a:pt x="449482" y="4881731"/>
                  <a:pt x="448078" y="4884082"/>
                  <a:pt x="445266" y="4887524"/>
                </a:cubicBezTo>
                <a:cubicBezTo>
                  <a:pt x="442456" y="4890965"/>
                  <a:pt x="441050" y="4894465"/>
                  <a:pt x="441050" y="4898021"/>
                </a:cubicBezTo>
                <a:cubicBezTo>
                  <a:pt x="441050" y="4903069"/>
                  <a:pt x="442686" y="4907141"/>
                  <a:pt x="445956" y="4910239"/>
                </a:cubicBezTo>
                <a:cubicBezTo>
                  <a:pt x="449224" y="4913336"/>
                  <a:pt x="453326" y="4914885"/>
                  <a:pt x="458260" y="4914885"/>
                </a:cubicBezTo>
                <a:cubicBezTo>
                  <a:pt x="463306" y="4914885"/>
                  <a:pt x="467408" y="4913050"/>
                  <a:pt x="470564" y="4909378"/>
                </a:cubicBezTo>
                <a:cubicBezTo>
                  <a:pt x="473718" y="4905707"/>
                  <a:pt x="475296" y="4901577"/>
                  <a:pt x="475296" y="4896988"/>
                </a:cubicBezTo>
                <a:cubicBezTo>
                  <a:pt x="475296" y="4887811"/>
                  <a:pt x="470706" y="4879522"/>
                  <a:pt x="461528" y="4872122"/>
                </a:cubicBezTo>
                <a:cubicBezTo>
                  <a:pt x="452350" y="4864723"/>
                  <a:pt x="440478" y="4861023"/>
                  <a:pt x="425908" y="4861023"/>
                </a:cubicBezTo>
                <a:close/>
                <a:moveTo>
                  <a:pt x="5126672" y="4826090"/>
                </a:moveTo>
                <a:cubicBezTo>
                  <a:pt x="5115658" y="4828041"/>
                  <a:pt x="5104472" y="4829016"/>
                  <a:pt x="5093116" y="4829016"/>
                </a:cubicBezTo>
                <a:lnTo>
                  <a:pt x="5093116" y="4865325"/>
                </a:lnTo>
                <a:lnTo>
                  <a:pt x="5062484" y="4865325"/>
                </a:lnTo>
                <a:lnTo>
                  <a:pt x="5062484" y="4874101"/>
                </a:lnTo>
                <a:lnTo>
                  <a:pt x="5093116" y="4874101"/>
                </a:lnTo>
                <a:lnTo>
                  <a:pt x="5093116" y="4957217"/>
                </a:lnTo>
                <a:cubicBezTo>
                  <a:pt x="5093116" y="4967428"/>
                  <a:pt x="5093718" y="4975516"/>
                  <a:pt x="5094922" y="4981481"/>
                </a:cubicBezTo>
                <a:cubicBezTo>
                  <a:pt x="5096128" y="4987446"/>
                  <a:pt x="5099368" y="4992466"/>
                  <a:pt x="5104646" y="4996538"/>
                </a:cubicBezTo>
                <a:cubicBezTo>
                  <a:pt x="5109922" y="5000611"/>
                  <a:pt x="5118182" y="5002647"/>
                  <a:pt x="5129424" y="5002647"/>
                </a:cubicBezTo>
                <a:cubicBezTo>
                  <a:pt x="5156156" y="5002647"/>
                  <a:pt x="5172160" y="4991519"/>
                  <a:pt x="5177436" y="4969263"/>
                </a:cubicBezTo>
                <a:lnTo>
                  <a:pt x="5170036" y="4969263"/>
                </a:lnTo>
                <a:cubicBezTo>
                  <a:pt x="5167398" y="4976949"/>
                  <a:pt x="5163526" y="4982628"/>
                  <a:pt x="5158420" y="4986299"/>
                </a:cubicBezTo>
                <a:cubicBezTo>
                  <a:pt x="5153316" y="4989970"/>
                  <a:pt x="5148010" y="4991806"/>
                  <a:pt x="5142504" y="4991806"/>
                </a:cubicBezTo>
                <a:cubicBezTo>
                  <a:pt x="5135276" y="4991806"/>
                  <a:pt x="5130830" y="4989511"/>
                  <a:pt x="5129168" y="4984922"/>
                </a:cubicBezTo>
                <a:cubicBezTo>
                  <a:pt x="5127504" y="4980334"/>
                  <a:pt x="5126672" y="4971787"/>
                  <a:pt x="5126672" y="4959282"/>
                </a:cubicBezTo>
                <a:lnTo>
                  <a:pt x="5126672" y="4874101"/>
                </a:lnTo>
                <a:lnTo>
                  <a:pt x="5167456" y="4874101"/>
                </a:lnTo>
                <a:lnTo>
                  <a:pt x="5167456" y="4865325"/>
                </a:lnTo>
                <a:lnTo>
                  <a:pt x="5126672" y="4865325"/>
                </a:lnTo>
                <a:close/>
                <a:moveTo>
                  <a:pt x="4583748" y="4826090"/>
                </a:moveTo>
                <a:cubicBezTo>
                  <a:pt x="4572734" y="4828041"/>
                  <a:pt x="4561548" y="4829016"/>
                  <a:pt x="4550192" y="4829016"/>
                </a:cubicBezTo>
                <a:lnTo>
                  <a:pt x="4550192" y="4865325"/>
                </a:lnTo>
                <a:lnTo>
                  <a:pt x="4519560" y="4865325"/>
                </a:lnTo>
                <a:lnTo>
                  <a:pt x="4519560" y="4874101"/>
                </a:lnTo>
                <a:lnTo>
                  <a:pt x="4550192" y="4874101"/>
                </a:lnTo>
                <a:lnTo>
                  <a:pt x="4550192" y="4957217"/>
                </a:lnTo>
                <a:cubicBezTo>
                  <a:pt x="4550192" y="4967428"/>
                  <a:pt x="4550792" y="4975516"/>
                  <a:pt x="4551998" y="4981481"/>
                </a:cubicBezTo>
                <a:cubicBezTo>
                  <a:pt x="4553202" y="4987446"/>
                  <a:pt x="4556444" y="4992466"/>
                  <a:pt x="4561720" y="4996538"/>
                </a:cubicBezTo>
                <a:cubicBezTo>
                  <a:pt x="4566998" y="5000611"/>
                  <a:pt x="4575258" y="5002647"/>
                  <a:pt x="4586500" y="5002647"/>
                </a:cubicBezTo>
                <a:cubicBezTo>
                  <a:pt x="4613230" y="5002647"/>
                  <a:pt x="4629234" y="4991519"/>
                  <a:pt x="4634512" y="4969263"/>
                </a:cubicBezTo>
                <a:lnTo>
                  <a:pt x="4627112" y="4969263"/>
                </a:lnTo>
                <a:cubicBezTo>
                  <a:pt x="4624472" y="4976949"/>
                  <a:pt x="4620602" y="4982628"/>
                  <a:pt x="4615496" y="4986299"/>
                </a:cubicBezTo>
                <a:cubicBezTo>
                  <a:pt x="4610392" y="4989970"/>
                  <a:pt x="4605084" y="4991806"/>
                  <a:pt x="4599578" y="4991806"/>
                </a:cubicBezTo>
                <a:cubicBezTo>
                  <a:pt x="4592352" y="4991806"/>
                  <a:pt x="4587906" y="4989511"/>
                  <a:pt x="4586242" y="4984922"/>
                </a:cubicBezTo>
                <a:cubicBezTo>
                  <a:pt x="4584578" y="4980334"/>
                  <a:pt x="4583748" y="4971787"/>
                  <a:pt x="4583748" y="4959282"/>
                </a:cubicBezTo>
                <a:lnTo>
                  <a:pt x="4583748" y="4874101"/>
                </a:lnTo>
                <a:lnTo>
                  <a:pt x="4624530" y="4874101"/>
                </a:lnTo>
                <a:lnTo>
                  <a:pt x="4624530" y="4865325"/>
                </a:lnTo>
                <a:lnTo>
                  <a:pt x="4583748" y="4865325"/>
                </a:lnTo>
                <a:close/>
                <a:moveTo>
                  <a:pt x="2831148" y="4826090"/>
                </a:moveTo>
                <a:cubicBezTo>
                  <a:pt x="2820134" y="4828041"/>
                  <a:pt x="2808948" y="4829016"/>
                  <a:pt x="2797590" y="4829016"/>
                </a:cubicBezTo>
                <a:lnTo>
                  <a:pt x="2797590" y="4865325"/>
                </a:lnTo>
                <a:lnTo>
                  <a:pt x="2766960" y="4865325"/>
                </a:lnTo>
                <a:lnTo>
                  <a:pt x="2766960" y="4874101"/>
                </a:lnTo>
                <a:lnTo>
                  <a:pt x="2797590" y="4874101"/>
                </a:lnTo>
                <a:lnTo>
                  <a:pt x="2797590" y="4957217"/>
                </a:lnTo>
                <a:cubicBezTo>
                  <a:pt x="2797590" y="4967428"/>
                  <a:pt x="2798192" y="4975516"/>
                  <a:pt x="2799398" y="4981481"/>
                </a:cubicBezTo>
                <a:cubicBezTo>
                  <a:pt x="2800602" y="4987446"/>
                  <a:pt x="2803844" y="4992466"/>
                  <a:pt x="2809120" y="4996538"/>
                </a:cubicBezTo>
                <a:cubicBezTo>
                  <a:pt x="2814398" y="5000611"/>
                  <a:pt x="2822658" y="5002647"/>
                  <a:pt x="2833900" y="5002647"/>
                </a:cubicBezTo>
                <a:cubicBezTo>
                  <a:pt x="2860630" y="5002647"/>
                  <a:pt x="2876634" y="4991519"/>
                  <a:pt x="2881912" y="4969263"/>
                </a:cubicBezTo>
                <a:lnTo>
                  <a:pt x="2874512" y="4969263"/>
                </a:lnTo>
                <a:cubicBezTo>
                  <a:pt x="2871872" y="4976949"/>
                  <a:pt x="2868002" y="4982628"/>
                  <a:pt x="2862896" y="4986299"/>
                </a:cubicBezTo>
                <a:cubicBezTo>
                  <a:pt x="2857792" y="4989970"/>
                  <a:pt x="2852484" y="4991806"/>
                  <a:pt x="2846978" y="4991806"/>
                </a:cubicBezTo>
                <a:cubicBezTo>
                  <a:pt x="2839752" y="4991806"/>
                  <a:pt x="2835306" y="4989511"/>
                  <a:pt x="2833642" y="4984922"/>
                </a:cubicBezTo>
                <a:cubicBezTo>
                  <a:pt x="2831978" y="4980334"/>
                  <a:pt x="2831148" y="4971787"/>
                  <a:pt x="2831148" y="4959282"/>
                </a:cubicBezTo>
                <a:lnTo>
                  <a:pt x="2831148" y="4874101"/>
                </a:lnTo>
                <a:lnTo>
                  <a:pt x="2871930" y="4874101"/>
                </a:lnTo>
                <a:lnTo>
                  <a:pt x="2871930" y="4865325"/>
                </a:lnTo>
                <a:lnTo>
                  <a:pt x="2831148" y="4865325"/>
                </a:lnTo>
                <a:close/>
                <a:moveTo>
                  <a:pt x="2383472" y="4826090"/>
                </a:moveTo>
                <a:cubicBezTo>
                  <a:pt x="2372458" y="4828041"/>
                  <a:pt x="2361274" y="4829016"/>
                  <a:pt x="2349916" y="4829016"/>
                </a:cubicBezTo>
                <a:lnTo>
                  <a:pt x="2349916" y="4865325"/>
                </a:lnTo>
                <a:lnTo>
                  <a:pt x="2319286" y="4865325"/>
                </a:lnTo>
                <a:lnTo>
                  <a:pt x="2319286" y="4874101"/>
                </a:lnTo>
                <a:lnTo>
                  <a:pt x="2349916" y="4874101"/>
                </a:lnTo>
                <a:lnTo>
                  <a:pt x="2349916" y="4957217"/>
                </a:lnTo>
                <a:cubicBezTo>
                  <a:pt x="2349916" y="4967428"/>
                  <a:pt x="2350518" y="4975516"/>
                  <a:pt x="2351722" y="4981481"/>
                </a:cubicBezTo>
                <a:cubicBezTo>
                  <a:pt x="2352928" y="4987446"/>
                  <a:pt x="2356168" y="4992466"/>
                  <a:pt x="2361446" y="4996538"/>
                </a:cubicBezTo>
                <a:cubicBezTo>
                  <a:pt x="2366722" y="5000611"/>
                  <a:pt x="2374982" y="5002647"/>
                  <a:pt x="2386226" y="5002647"/>
                </a:cubicBezTo>
                <a:cubicBezTo>
                  <a:pt x="2412956" y="5002647"/>
                  <a:pt x="2428960" y="4991519"/>
                  <a:pt x="2434236" y="4969263"/>
                </a:cubicBezTo>
                <a:lnTo>
                  <a:pt x="2426836" y="4969263"/>
                </a:lnTo>
                <a:cubicBezTo>
                  <a:pt x="2424198" y="4976949"/>
                  <a:pt x="2420326" y="4982628"/>
                  <a:pt x="2415220" y="4986299"/>
                </a:cubicBezTo>
                <a:cubicBezTo>
                  <a:pt x="2410116" y="4989970"/>
                  <a:pt x="2404810" y="4991806"/>
                  <a:pt x="2399304" y="4991806"/>
                </a:cubicBezTo>
                <a:cubicBezTo>
                  <a:pt x="2392076" y="4991806"/>
                  <a:pt x="2387630" y="4989511"/>
                  <a:pt x="2385968" y="4984922"/>
                </a:cubicBezTo>
                <a:cubicBezTo>
                  <a:pt x="2384304" y="4980334"/>
                  <a:pt x="2383472" y="4971787"/>
                  <a:pt x="2383472" y="4959282"/>
                </a:cubicBezTo>
                <a:lnTo>
                  <a:pt x="2383472" y="4874101"/>
                </a:lnTo>
                <a:lnTo>
                  <a:pt x="2424256" y="4874101"/>
                </a:lnTo>
                <a:lnTo>
                  <a:pt x="2424256" y="4865325"/>
                </a:lnTo>
                <a:lnTo>
                  <a:pt x="2383472" y="4865325"/>
                </a:lnTo>
                <a:close/>
                <a:moveTo>
                  <a:pt x="888046" y="4826090"/>
                </a:moveTo>
                <a:cubicBezTo>
                  <a:pt x="877034" y="4828041"/>
                  <a:pt x="865848" y="4829016"/>
                  <a:pt x="854490" y="4829016"/>
                </a:cubicBezTo>
                <a:lnTo>
                  <a:pt x="854490" y="4865325"/>
                </a:lnTo>
                <a:lnTo>
                  <a:pt x="823860" y="4865325"/>
                </a:lnTo>
                <a:lnTo>
                  <a:pt x="823860" y="4874101"/>
                </a:lnTo>
                <a:lnTo>
                  <a:pt x="854490" y="4874101"/>
                </a:lnTo>
                <a:lnTo>
                  <a:pt x="854490" y="4957217"/>
                </a:lnTo>
                <a:cubicBezTo>
                  <a:pt x="854490" y="4967428"/>
                  <a:pt x="855092" y="4975516"/>
                  <a:pt x="856298" y="4981481"/>
                </a:cubicBezTo>
                <a:cubicBezTo>
                  <a:pt x="857502" y="4987446"/>
                  <a:pt x="860744" y="4992466"/>
                  <a:pt x="866020" y="4996538"/>
                </a:cubicBezTo>
                <a:cubicBezTo>
                  <a:pt x="871298" y="5000611"/>
                  <a:pt x="879558" y="5002647"/>
                  <a:pt x="890800" y="5002647"/>
                </a:cubicBezTo>
                <a:cubicBezTo>
                  <a:pt x="917530" y="5002647"/>
                  <a:pt x="933534" y="4991519"/>
                  <a:pt x="938812" y="4969263"/>
                </a:cubicBezTo>
                <a:lnTo>
                  <a:pt x="931412" y="4969263"/>
                </a:lnTo>
                <a:cubicBezTo>
                  <a:pt x="928774" y="4976949"/>
                  <a:pt x="924902" y="4982628"/>
                  <a:pt x="919796" y="4986299"/>
                </a:cubicBezTo>
                <a:cubicBezTo>
                  <a:pt x="914690" y="4989970"/>
                  <a:pt x="909386" y="4991806"/>
                  <a:pt x="903878" y="4991806"/>
                </a:cubicBezTo>
                <a:cubicBezTo>
                  <a:pt x="896650" y="4991806"/>
                  <a:pt x="892206" y="4989511"/>
                  <a:pt x="890542" y="4984922"/>
                </a:cubicBezTo>
                <a:cubicBezTo>
                  <a:pt x="888878" y="4980334"/>
                  <a:pt x="888046" y="4971787"/>
                  <a:pt x="888046" y="4959282"/>
                </a:cubicBezTo>
                <a:lnTo>
                  <a:pt x="888046" y="4874101"/>
                </a:lnTo>
                <a:lnTo>
                  <a:pt x="928830" y="4874101"/>
                </a:lnTo>
                <a:lnTo>
                  <a:pt x="928830" y="4865325"/>
                </a:lnTo>
                <a:lnTo>
                  <a:pt x="888046" y="4865325"/>
                </a:lnTo>
                <a:close/>
                <a:moveTo>
                  <a:pt x="4171712" y="4777907"/>
                </a:moveTo>
                <a:cubicBezTo>
                  <a:pt x="4166664" y="4777907"/>
                  <a:pt x="4162276" y="4779743"/>
                  <a:pt x="4158548" y="4783414"/>
                </a:cubicBezTo>
                <a:cubicBezTo>
                  <a:pt x="4154818" y="4787085"/>
                  <a:pt x="4152954" y="4791444"/>
                  <a:pt x="4152954" y="4796492"/>
                </a:cubicBezTo>
                <a:cubicBezTo>
                  <a:pt x="4152954" y="4801769"/>
                  <a:pt x="4154790" y="4806215"/>
                  <a:pt x="4158462" y="4809829"/>
                </a:cubicBezTo>
                <a:cubicBezTo>
                  <a:pt x="4162132" y="4813442"/>
                  <a:pt x="4166548" y="4815249"/>
                  <a:pt x="4171712" y="4815249"/>
                </a:cubicBezTo>
                <a:cubicBezTo>
                  <a:pt x="4176874" y="4815249"/>
                  <a:pt x="4181292" y="4813471"/>
                  <a:pt x="4184962" y="4809915"/>
                </a:cubicBezTo>
                <a:cubicBezTo>
                  <a:pt x="4188632" y="4806358"/>
                  <a:pt x="4190468" y="4801884"/>
                  <a:pt x="4190468" y="4796492"/>
                </a:cubicBezTo>
                <a:cubicBezTo>
                  <a:pt x="4190468" y="4791330"/>
                  <a:pt x="4188604" y="4786942"/>
                  <a:pt x="4184876" y="4783328"/>
                </a:cubicBezTo>
                <a:cubicBezTo>
                  <a:pt x="4181148" y="4779714"/>
                  <a:pt x="4176760" y="4777907"/>
                  <a:pt x="4171712" y="4777907"/>
                </a:cubicBezTo>
                <a:close/>
                <a:moveTo>
                  <a:pt x="4081048" y="4767238"/>
                </a:moveTo>
                <a:cubicBezTo>
                  <a:pt x="4073820" y="4768959"/>
                  <a:pt x="4062290" y="4769819"/>
                  <a:pt x="4046458" y="4769819"/>
                </a:cubicBezTo>
                <a:lnTo>
                  <a:pt x="4022884" y="4769819"/>
                </a:lnTo>
                <a:lnTo>
                  <a:pt x="4022884" y="4778596"/>
                </a:lnTo>
                <a:lnTo>
                  <a:pt x="4047492" y="4778596"/>
                </a:lnTo>
                <a:lnTo>
                  <a:pt x="4047492" y="4991806"/>
                </a:lnTo>
                <a:lnTo>
                  <a:pt x="4022884" y="4991806"/>
                </a:lnTo>
                <a:lnTo>
                  <a:pt x="4022884" y="5000582"/>
                </a:lnTo>
                <a:lnTo>
                  <a:pt x="4105312" y="5000582"/>
                </a:lnTo>
                <a:lnTo>
                  <a:pt x="4105312" y="4991806"/>
                </a:lnTo>
                <a:lnTo>
                  <a:pt x="4081048" y="4991806"/>
                </a:lnTo>
                <a:close/>
                <a:moveTo>
                  <a:pt x="2962776" y="4767238"/>
                </a:moveTo>
                <a:cubicBezTo>
                  <a:pt x="2955204" y="4768959"/>
                  <a:pt x="2943676" y="4769819"/>
                  <a:pt x="2928188" y="4769819"/>
                </a:cubicBezTo>
                <a:lnTo>
                  <a:pt x="2902376" y="4769819"/>
                </a:lnTo>
                <a:lnTo>
                  <a:pt x="2902376" y="4778596"/>
                </a:lnTo>
                <a:lnTo>
                  <a:pt x="2929220" y="4778596"/>
                </a:lnTo>
                <a:lnTo>
                  <a:pt x="2929220" y="4991806"/>
                </a:lnTo>
                <a:lnTo>
                  <a:pt x="2904956" y="4991806"/>
                </a:lnTo>
                <a:lnTo>
                  <a:pt x="2904956" y="5000582"/>
                </a:lnTo>
                <a:lnTo>
                  <a:pt x="2984974" y="5000582"/>
                </a:lnTo>
                <a:lnTo>
                  <a:pt x="2984974" y="4991806"/>
                </a:lnTo>
                <a:lnTo>
                  <a:pt x="2962776" y="4991806"/>
                </a:lnTo>
                <a:lnTo>
                  <a:pt x="2962776" y="4954464"/>
                </a:lnTo>
                <a:cubicBezTo>
                  <a:pt x="2962776" y="4934273"/>
                  <a:pt x="2963780" y="4919732"/>
                  <a:pt x="2965788" y="4910841"/>
                </a:cubicBezTo>
                <a:cubicBezTo>
                  <a:pt x="2967796" y="4901950"/>
                  <a:pt x="2972212" y="4893231"/>
                  <a:pt x="2979038" y="4884684"/>
                </a:cubicBezTo>
                <a:cubicBezTo>
                  <a:pt x="2985864" y="4876138"/>
                  <a:pt x="2994268" y="4871864"/>
                  <a:pt x="3004248" y="4871864"/>
                </a:cubicBezTo>
                <a:cubicBezTo>
                  <a:pt x="3013540" y="4871864"/>
                  <a:pt x="3018704" y="4875794"/>
                  <a:pt x="3019736" y="4883652"/>
                </a:cubicBezTo>
                <a:cubicBezTo>
                  <a:pt x="3020768" y="4891510"/>
                  <a:pt x="3021284" y="4904732"/>
                  <a:pt x="3021284" y="4923317"/>
                </a:cubicBezTo>
                <a:lnTo>
                  <a:pt x="3021284" y="4991806"/>
                </a:lnTo>
                <a:lnTo>
                  <a:pt x="2999086" y="4991806"/>
                </a:lnTo>
                <a:lnTo>
                  <a:pt x="2999086" y="5000582"/>
                </a:lnTo>
                <a:lnTo>
                  <a:pt x="3076866" y="5000582"/>
                </a:lnTo>
                <a:lnTo>
                  <a:pt x="3076866" y="4991806"/>
                </a:lnTo>
                <a:lnTo>
                  <a:pt x="3054668" y="4991806"/>
                </a:lnTo>
                <a:lnTo>
                  <a:pt x="3054668" y="4926587"/>
                </a:lnTo>
                <a:cubicBezTo>
                  <a:pt x="3054668" y="4908920"/>
                  <a:pt x="3053550" y="4896071"/>
                  <a:pt x="3051312" y="4888040"/>
                </a:cubicBezTo>
                <a:cubicBezTo>
                  <a:pt x="3049076" y="4880010"/>
                  <a:pt x="3044000" y="4873843"/>
                  <a:pt x="3036084" y="4869541"/>
                </a:cubicBezTo>
                <a:cubicBezTo>
                  <a:pt x="3028168" y="4865239"/>
                  <a:pt x="3020022" y="4863088"/>
                  <a:pt x="3011648" y="4863088"/>
                </a:cubicBezTo>
                <a:cubicBezTo>
                  <a:pt x="2990998" y="4863088"/>
                  <a:pt x="2974936" y="4873929"/>
                  <a:pt x="2963464" y="4895612"/>
                </a:cubicBezTo>
                <a:lnTo>
                  <a:pt x="2962776" y="4895612"/>
                </a:lnTo>
                <a:close/>
                <a:moveTo>
                  <a:pt x="4844010" y="4502608"/>
                </a:moveTo>
                <a:lnTo>
                  <a:pt x="4844010" y="4521193"/>
                </a:lnTo>
                <a:cubicBezTo>
                  <a:pt x="4844010" y="4529223"/>
                  <a:pt x="4843092" y="4535533"/>
                  <a:pt x="4841256" y="4540122"/>
                </a:cubicBezTo>
                <a:cubicBezTo>
                  <a:pt x="4839420" y="4544711"/>
                  <a:pt x="4835780" y="4549271"/>
                  <a:pt x="4830330" y="4553802"/>
                </a:cubicBezTo>
                <a:cubicBezTo>
                  <a:pt x="4824880" y="4558334"/>
                  <a:pt x="4818772" y="4560600"/>
                  <a:pt x="4812002" y="4560600"/>
                </a:cubicBezTo>
                <a:cubicBezTo>
                  <a:pt x="4806726" y="4560600"/>
                  <a:pt x="4802050" y="4558477"/>
                  <a:pt x="4797978" y="4554233"/>
                </a:cubicBezTo>
                <a:cubicBezTo>
                  <a:pt x="4793906" y="4549988"/>
                  <a:pt x="4791868" y="4544022"/>
                  <a:pt x="4791868" y="4536336"/>
                </a:cubicBezTo>
                <a:cubicBezTo>
                  <a:pt x="4791868" y="4525782"/>
                  <a:pt x="4795254" y="4517723"/>
                  <a:pt x="4802022" y="4512158"/>
                </a:cubicBezTo>
                <a:cubicBezTo>
                  <a:pt x="4808790" y="4506594"/>
                  <a:pt x="4822786" y="4503411"/>
                  <a:pt x="4844010" y="4502608"/>
                </a:cubicBezTo>
                <a:close/>
                <a:moveTo>
                  <a:pt x="5275226" y="4440142"/>
                </a:moveTo>
                <a:cubicBezTo>
                  <a:pt x="5291860" y="4440142"/>
                  <a:pt x="5300178" y="4449320"/>
                  <a:pt x="5300178" y="4467675"/>
                </a:cubicBezTo>
                <a:cubicBezTo>
                  <a:pt x="5300178" y="4471920"/>
                  <a:pt x="5299718" y="4478115"/>
                  <a:pt x="5298800" y="4486260"/>
                </a:cubicBezTo>
                <a:lnTo>
                  <a:pt x="5248724" y="4486260"/>
                </a:lnTo>
                <a:lnTo>
                  <a:pt x="5248724" y="4464750"/>
                </a:lnTo>
                <a:cubicBezTo>
                  <a:pt x="5248724" y="4457178"/>
                  <a:pt x="5251076" y="4451184"/>
                  <a:pt x="5255780" y="4446767"/>
                </a:cubicBezTo>
                <a:cubicBezTo>
                  <a:pt x="5260484" y="4442350"/>
                  <a:pt x="5266966" y="4440142"/>
                  <a:pt x="5275226" y="4440142"/>
                </a:cubicBezTo>
                <a:close/>
                <a:moveTo>
                  <a:pt x="5021140" y="4440142"/>
                </a:moveTo>
                <a:cubicBezTo>
                  <a:pt x="5032840" y="4440142"/>
                  <a:pt x="5039982" y="4444186"/>
                  <a:pt x="5042564" y="4452274"/>
                </a:cubicBezTo>
                <a:cubicBezTo>
                  <a:pt x="5045144" y="4460361"/>
                  <a:pt x="5046436" y="4477140"/>
                  <a:pt x="5046436" y="4502608"/>
                </a:cubicBezTo>
                <a:cubicBezTo>
                  <a:pt x="5046436" y="4527617"/>
                  <a:pt x="5045202" y="4544653"/>
                  <a:pt x="5042736" y="4553716"/>
                </a:cubicBezTo>
                <a:cubicBezTo>
                  <a:pt x="5040268" y="4562779"/>
                  <a:pt x="5033300" y="4567311"/>
                  <a:pt x="5021828" y="4567311"/>
                </a:cubicBezTo>
                <a:cubicBezTo>
                  <a:pt x="5010700" y="4567311"/>
                  <a:pt x="5000748" y="4562005"/>
                  <a:pt x="4991972" y="4551393"/>
                </a:cubicBezTo>
                <a:cubicBezTo>
                  <a:pt x="4983194" y="4540782"/>
                  <a:pt x="4978806" y="4526241"/>
                  <a:pt x="4978806" y="4507770"/>
                </a:cubicBezTo>
                <a:cubicBezTo>
                  <a:pt x="4978806" y="4488841"/>
                  <a:pt x="4980154" y="4475620"/>
                  <a:pt x="4982850" y="4468105"/>
                </a:cubicBezTo>
                <a:cubicBezTo>
                  <a:pt x="4985546" y="4460591"/>
                  <a:pt x="4990336" y="4454052"/>
                  <a:pt x="4997220" y="4448488"/>
                </a:cubicBezTo>
                <a:cubicBezTo>
                  <a:pt x="5004102" y="4442924"/>
                  <a:pt x="5012076" y="4440142"/>
                  <a:pt x="5021140" y="4440142"/>
                </a:cubicBezTo>
                <a:close/>
                <a:moveTo>
                  <a:pt x="3427376" y="4440142"/>
                </a:moveTo>
                <a:cubicBezTo>
                  <a:pt x="3444010" y="4440142"/>
                  <a:pt x="3452328" y="4449320"/>
                  <a:pt x="3452328" y="4467675"/>
                </a:cubicBezTo>
                <a:cubicBezTo>
                  <a:pt x="3452328" y="4471920"/>
                  <a:pt x="3451868" y="4478115"/>
                  <a:pt x="3450952" y="4486260"/>
                </a:cubicBezTo>
                <a:lnTo>
                  <a:pt x="3400876" y="4486260"/>
                </a:lnTo>
                <a:lnTo>
                  <a:pt x="3400876" y="4464750"/>
                </a:lnTo>
                <a:cubicBezTo>
                  <a:pt x="3400876" y="4457178"/>
                  <a:pt x="3403226" y="4451184"/>
                  <a:pt x="3407930" y="4446767"/>
                </a:cubicBezTo>
                <a:cubicBezTo>
                  <a:pt x="3412634" y="4442350"/>
                  <a:pt x="3419116" y="4440142"/>
                  <a:pt x="3427376" y="4440142"/>
                </a:cubicBezTo>
                <a:close/>
                <a:moveTo>
                  <a:pt x="2163648" y="4440142"/>
                </a:moveTo>
                <a:cubicBezTo>
                  <a:pt x="2176268" y="4440142"/>
                  <a:pt x="2186190" y="4444702"/>
                  <a:pt x="2193418" y="4453822"/>
                </a:cubicBezTo>
                <a:cubicBezTo>
                  <a:pt x="2200646" y="4462943"/>
                  <a:pt x="2204260" y="4476451"/>
                  <a:pt x="2204260" y="4494348"/>
                </a:cubicBezTo>
                <a:cubicBezTo>
                  <a:pt x="2204260" y="4513162"/>
                  <a:pt x="2203112" y="4526757"/>
                  <a:pt x="2200818" y="4535131"/>
                </a:cubicBezTo>
                <a:cubicBezTo>
                  <a:pt x="2198524" y="4543506"/>
                  <a:pt x="2193706" y="4550963"/>
                  <a:pt x="2186364" y="4557502"/>
                </a:cubicBezTo>
                <a:cubicBezTo>
                  <a:pt x="2179020" y="4564041"/>
                  <a:pt x="2170532" y="4567311"/>
                  <a:pt x="2160894" y="4567311"/>
                </a:cubicBezTo>
                <a:cubicBezTo>
                  <a:pt x="2151946" y="4567311"/>
                  <a:pt x="2145464" y="4564099"/>
                  <a:pt x="2141450" y="4557674"/>
                </a:cubicBezTo>
                <a:cubicBezTo>
                  <a:pt x="2137434" y="4551250"/>
                  <a:pt x="2135426" y="4535705"/>
                  <a:pt x="2135426" y="4511040"/>
                </a:cubicBezTo>
                <a:cubicBezTo>
                  <a:pt x="2135426" y="4482474"/>
                  <a:pt x="2137004" y="4463517"/>
                  <a:pt x="2140158" y="4454167"/>
                </a:cubicBezTo>
                <a:cubicBezTo>
                  <a:pt x="2143314" y="4444817"/>
                  <a:pt x="2151144" y="4440142"/>
                  <a:pt x="2163648" y="4440142"/>
                </a:cubicBezTo>
                <a:close/>
                <a:moveTo>
                  <a:pt x="2008150" y="4440142"/>
                </a:moveTo>
                <a:cubicBezTo>
                  <a:pt x="2024786" y="4440142"/>
                  <a:pt x="2033102" y="4449320"/>
                  <a:pt x="2033102" y="4467675"/>
                </a:cubicBezTo>
                <a:cubicBezTo>
                  <a:pt x="2033102" y="4471920"/>
                  <a:pt x="2032644" y="4478115"/>
                  <a:pt x="2031726" y="4486260"/>
                </a:cubicBezTo>
                <a:lnTo>
                  <a:pt x="1981650" y="4486260"/>
                </a:lnTo>
                <a:lnTo>
                  <a:pt x="1981650" y="4464750"/>
                </a:lnTo>
                <a:cubicBezTo>
                  <a:pt x="1981650" y="4457178"/>
                  <a:pt x="1984002" y="4451184"/>
                  <a:pt x="1988706" y="4446767"/>
                </a:cubicBezTo>
                <a:cubicBezTo>
                  <a:pt x="1993408" y="4442350"/>
                  <a:pt x="1999890" y="4440142"/>
                  <a:pt x="2008150" y="4440142"/>
                </a:cubicBezTo>
                <a:close/>
                <a:moveTo>
                  <a:pt x="1717684" y="4440142"/>
                </a:moveTo>
                <a:cubicBezTo>
                  <a:pt x="1722962" y="4440142"/>
                  <a:pt x="1727752" y="4441891"/>
                  <a:pt x="1732054" y="4445390"/>
                </a:cubicBezTo>
                <a:cubicBezTo>
                  <a:pt x="1736356" y="4448890"/>
                  <a:pt x="1739108" y="4454281"/>
                  <a:pt x="1740314" y="4461566"/>
                </a:cubicBezTo>
                <a:cubicBezTo>
                  <a:pt x="1741518" y="4468851"/>
                  <a:pt x="1742120" y="4483220"/>
                  <a:pt x="1742120" y="4504673"/>
                </a:cubicBezTo>
                <a:cubicBezTo>
                  <a:pt x="1742120" y="4529797"/>
                  <a:pt x="1740112" y="4546345"/>
                  <a:pt x="1736098" y="4554319"/>
                </a:cubicBezTo>
                <a:cubicBezTo>
                  <a:pt x="1732082" y="4562292"/>
                  <a:pt x="1725370" y="4566278"/>
                  <a:pt x="1715964" y="4566278"/>
                </a:cubicBezTo>
                <a:cubicBezTo>
                  <a:pt x="1706900" y="4566278"/>
                  <a:pt x="1698670" y="4563496"/>
                  <a:pt x="1691270" y="4557932"/>
                </a:cubicBezTo>
                <a:cubicBezTo>
                  <a:pt x="1683870" y="4552368"/>
                  <a:pt x="1679196" y="4545743"/>
                  <a:pt x="1677246" y="4538057"/>
                </a:cubicBezTo>
                <a:cubicBezTo>
                  <a:pt x="1675294" y="4530371"/>
                  <a:pt x="1674320" y="4519242"/>
                  <a:pt x="1674320" y="4504673"/>
                </a:cubicBezTo>
                <a:cubicBezTo>
                  <a:pt x="1674320" y="4490792"/>
                  <a:pt x="1675352" y="4480295"/>
                  <a:pt x="1677418" y="4473182"/>
                </a:cubicBezTo>
                <a:cubicBezTo>
                  <a:pt x="1679482" y="4466069"/>
                  <a:pt x="1683900" y="4458784"/>
                  <a:pt x="1690668" y="4451327"/>
                </a:cubicBezTo>
                <a:cubicBezTo>
                  <a:pt x="1697436" y="4443870"/>
                  <a:pt x="1706442" y="4440142"/>
                  <a:pt x="1717684" y="4440142"/>
                </a:cubicBezTo>
                <a:close/>
                <a:moveTo>
                  <a:pt x="1158988" y="4440142"/>
                </a:moveTo>
                <a:cubicBezTo>
                  <a:pt x="1167708" y="4440142"/>
                  <a:pt x="1174562" y="4442121"/>
                  <a:pt x="1179552" y="4446079"/>
                </a:cubicBezTo>
                <a:cubicBezTo>
                  <a:pt x="1184542" y="4450037"/>
                  <a:pt x="1187754" y="4455400"/>
                  <a:pt x="1189188" y="4462168"/>
                </a:cubicBezTo>
                <a:cubicBezTo>
                  <a:pt x="1190622" y="4468937"/>
                  <a:pt x="1191340" y="4482876"/>
                  <a:pt x="1191340" y="4503984"/>
                </a:cubicBezTo>
                <a:cubicBezTo>
                  <a:pt x="1191340" y="4524978"/>
                  <a:pt x="1190622" y="4539003"/>
                  <a:pt x="1189188" y="4546059"/>
                </a:cubicBezTo>
                <a:cubicBezTo>
                  <a:pt x="1187754" y="4553114"/>
                  <a:pt x="1184370" y="4558621"/>
                  <a:pt x="1179036" y="4562579"/>
                </a:cubicBezTo>
                <a:cubicBezTo>
                  <a:pt x="1173702" y="4566536"/>
                  <a:pt x="1167018" y="4568515"/>
                  <a:pt x="1158988" y="4568515"/>
                </a:cubicBezTo>
                <a:cubicBezTo>
                  <a:pt x="1151072" y="4568515"/>
                  <a:pt x="1144504" y="4566565"/>
                  <a:pt x="1139284" y="4562665"/>
                </a:cubicBezTo>
                <a:cubicBezTo>
                  <a:pt x="1134066" y="4558764"/>
                  <a:pt x="1130680" y="4553372"/>
                  <a:pt x="1129132" y="4546489"/>
                </a:cubicBezTo>
                <a:cubicBezTo>
                  <a:pt x="1127584" y="4539605"/>
                  <a:pt x="1126808" y="4525552"/>
                  <a:pt x="1126808" y="4504329"/>
                </a:cubicBezTo>
                <a:cubicBezTo>
                  <a:pt x="1126808" y="4483220"/>
                  <a:pt x="1127440" y="4469281"/>
                  <a:pt x="1128702" y="4462513"/>
                </a:cubicBezTo>
                <a:cubicBezTo>
                  <a:pt x="1129964" y="4455744"/>
                  <a:pt x="1133262" y="4450323"/>
                  <a:pt x="1138596" y="4446251"/>
                </a:cubicBezTo>
                <a:cubicBezTo>
                  <a:pt x="1143932" y="4442178"/>
                  <a:pt x="1150728" y="4440142"/>
                  <a:pt x="1158988" y="4440142"/>
                </a:cubicBezTo>
                <a:close/>
                <a:moveTo>
                  <a:pt x="4223596" y="4436700"/>
                </a:moveTo>
                <a:lnTo>
                  <a:pt x="4223596" y="4445476"/>
                </a:lnTo>
                <a:lnTo>
                  <a:pt x="4248548" y="4445476"/>
                </a:lnTo>
                <a:lnTo>
                  <a:pt x="4248548" y="4521537"/>
                </a:lnTo>
                <a:cubicBezTo>
                  <a:pt x="4248548" y="4543105"/>
                  <a:pt x="4252420" y="4557244"/>
                  <a:pt x="4260164" y="4563955"/>
                </a:cubicBezTo>
                <a:cubicBezTo>
                  <a:pt x="4267908" y="4570666"/>
                  <a:pt x="4278148" y="4574022"/>
                  <a:pt x="4290880" y="4574022"/>
                </a:cubicBezTo>
                <a:cubicBezTo>
                  <a:pt x="4313022" y="4574022"/>
                  <a:pt x="4329256" y="4563353"/>
                  <a:pt x="4339580" y="4542015"/>
                </a:cubicBezTo>
                <a:lnTo>
                  <a:pt x="4340268" y="4542015"/>
                </a:lnTo>
                <a:lnTo>
                  <a:pt x="4340268" y="4574022"/>
                </a:lnTo>
                <a:cubicBezTo>
                  <a:pt x="4344972" y="4572645"/>
                  <a:pt x="4356272" y="4571957"/>
                  <a:pt x="4374168" y="4571957"/>
                </a:cubicBezTo>
                <a:lnTo>
                  <a:pt x="4397400" y="4571957"/>
                </a:lnTo>
                <a:lnTo>
                  <a:pt x="4397400" y="4563181"/>
                </a:lnTo>
                <a:lnTo>
                  <a:pt x="4374168" y="4563181"/>
                </a:lnTo>
                <a:lnTo>
                  <a:pt x="4374168" y="4436700"/>
                </a:lnTo>
                <a:lnTo>
                  <a:pt x="4313080" y="4436700"/>
                </a:lnTo>
                <a:lnTo>
                  <a:pt x="4313080" y="4445476"/>
                </a:lnTo>
                <a:lnTo>
                  <a:pt x="4340612" y="4445476"/>
                </a:lnTo>
                <a:lnTo>
                  <a:pt x="4340612" y="4497273"/>
                </a:lnTo>
                <a:cubicBezTo>
                  <a:pt x="4340612" y="4519988"/>
                  <a:pt x="4336138" y="4536996"/>
                  <a:pt x="4327190" y="4548296"/>
                </a:cubicBezTo>
                <a:cubicBezTo>
                  <a:pt x="4318242" y="4559596"/>
                  <a:pt x="4308490" y="4565246"/>
                  <a:pt x="4297936" y="4565246"/>
                </a:cubicBezTo>
                <a:cubicBezTo>
                  <a:pt x="4290824" y="4565246"/>
                  <a:pt x="4286408" y="4562521"/>
                  <a:pt x="4284686" y="4557072"/>
                </a:cubicBezTo>
                <a:cubicBezTo>
                  <a:pt x="4282966" y="4551623"/>
                  <a:pt x="4282104" y="4541785"/>
                  <a:pt x="4282104" y="4527560"/>
                </a:cubicBezTo>
                <a:lnTo>
                  <a:pt x="4282104" y="4436700"/>
                </a:lnTo>
                <a:close/>
                <a:moveTo>
                  <a:pt x="4828178" y="4434463"/>
                </a:moveTo>
                <a:cubicBezTo>
                  <a:pt x="4809020" y="4434463"/>
                  <a:pt x="4794078" y="4437589"/>
                  <a:pt x="4783352" y="4443842"/>
                </a:cubicBezTo>
                <a:cubicBezTo>
                  <a:pt x="4772624" y="4450094"/>
                  <a:pt x="4767262" y="4457809"/>
                  <a:pt x="4767262" y="4466987"/>
                </a:cubicBezTo>
                <a:cubicBezTo>
                  <a:pt x="4767262" y="4471231"/>
                  <a:pt x="4768638" y="4474931"/>
                  <a:pt x="4771392" y="4478086"/>
                </a:cubicBezTo>
                <a:cubicBezTo>
                  <a:pt x="4774144" y="4481241"/>
                  <a:pt x="4778044" y="4482818"/>
                  <a:pt x="4783092" y="4482818"/>
                </a:cubicBezTo>
                <a:cubicBezTo>
                  <a:pt x="4786994" y="4482818"/>
                  <a:pt x="4790492" y="4481585"/>
                  <a:pt x="4793590" y="4479118"/>
                </a:cubicBezTo>
                <a:cubicBezTo>
                  <a:pt x="4796688" y="4476652"/>
                  <a:pt x="4798236" y="4473067"/>
                  <a:pt x="4798236" y="4468363"/>
                </a:cubicBezTo>
                <a:cubicBezTo>
                  <a:pt x="4798236" y="4465037"/>
                  <a:pt x="4797462" y="4462140"/>
                  <a:pt x="4795912" y="4459673"/>
                </a:cubicBezTo>
                <a:cubicBezTo>
                  <a:pt x="4794364" y="4457207"/>
                  <a:pt x="4793590" y="4454941"/>
                  <a:pt x="4793590" y="4452876"/>
                </a:cubicBezTo>
                <a:cubicBezTo>
                  <a:pt x="4793590" y="4445763"/>
                  <a:pt x="4802882" y="4442207"/>
                  <a:pt x="4821468" y="4442207"/>
                </a:cubicBezTo>
                <a:cubicBezTo>
                  <a:pt x="4831792" y="4442207"/>
                  <a:pt x="4838130" y="4444444"/>
                  <a:pt x="4840482" y="4448918"/>
                </a:cubicBezTo>
                <a:cubicBezTo>
                  <a:pt x="4842834" y="4453392"/>
                  <a:pt x="4844010" y="4462799"/>
                  <a:pt x="4844010" y="4477140"/>
                </a:cubicBezTo>
                <a:lnTo>
                  <a:pt x="4844010" y="4494692"/>
                </a:lnTo>
                <a:cubicBezTo>
                  <a:pt x="4786420" y="4497445"/>
                  <a:pt x="4757624" y="4513449"/>
                  <a:pt x="4757624" y="4542703"/>
                </a:cubicBezTo>
                <a:cubicBezTo>
                  <a:pt x="4757624" y="4552110"/>
                  <a:pt x="4761180" y="4560055"/>
                  <a:pt x="4768294" y="4566536"/>
                </a:cubicBezTo>
                <a:cubicBezTo>
                  <a:pt x="4775406" y="4573018"/>
                  <a:pt x="4784928" y="4576259"/>
                  <a:pt x="4796860" y="4576259"/>
                </a:cubicBezTo>
                <a:cubicBezTo>
                  <a:pt x="4814872" y="4576259"/>
                  <a:pt x="4830588" y="4567081"/>
                  <a:pt x="4844010" y="4548726"/>
                </a:cubicBezTo>
                <a:cubicBezTo>
                  <a:pt x="4847108" y="4567081"/>
                  <a:pt x="4856630" y="4576259"/>
                  <a:pt x="4872576" y="4576259"/>
                </a:cubicBezTo>
                <a:cubicBezTo>
                  <a:pt x="4889096" y="4576259"/>
                  <a:pt x="4898848" y="4567885"/>
                  <a:pt x="4901830" y="4551135"/>
                </a:cubicBezTo>
                <a:lnTo>
                  <a:pt x="4897700" y="4551135"/>
                </a:lnTo>
                <a:cubicBezTo>
                  <a:pt x="4893800" y="4556756"/>
                  <a:pt x="4889784" y="4559567"/>
                  <a:pt x="4885654" y="4559567"/>
                </a:cubicBezTo>
                <a:cubicBezTo>
                  <a:pt x="4882900" y="4559567"/>
                  <a:pt x="4880864" y="4558420"/>
                  <a:pt x="4879544" y="4556125"/>
                </a:cubicBezTo>
                <a:cubicBezTo>
                  <a:pt x="4878226" y="4553831"/>
                  <a:pt x="4877566" y="4548038"/>
                  <a:pt x="4877566" y="4538745"/>
                </a:cubicBezTo>
                <a:lnTo>
                  <a:pt x="4877566" y="4475419"/>
                </a:lnTo>
                <a:cubicBezTo>
                  <a:pt x="4877566" y="4465782"/>
                  <a:pt x="4876734" y="4458325"/>
                  <a:pt x="4875072" y="4453048"/>
                </a:cubicBezTo>
                <a:cubicBezTo>
                  <a:pt x="4873408" y="4447771"/>
                  <a:pt x="4869020" y="4443354"/>
                  <a:pt x="4861906" y="4439798"/>
                </a:cubicBezTo>
                <a:cubicBezTo>
                  <a:pt x="4854794" y="4436241"/>
                  <a:pt x="4843552" y="4434463"/>
                  <a:pt x="4828178" y="4434463"/>
                </a:cubicBezTo>
                <a:close/>
                <a:moveTo>
                  <a:pt x="4474326" y="4434463"/>
                </a:moveTo>
                <a:cubicBezTo>
                  <a:pt x="4466754" y="4435955"/>
                  <a:pt x="4455740" y="4436700"/>
                  <a:pt x="4441286" y="4436700"/>
                </a:cubicBezTo>
                <a:lnTo>
                  <a:pt x="4413064" y="4436700"/>
                </a:lnTo>
                <a:lnTo>
                  <a:pt x="4413064" y="4445476"/>
                </a:lnTo>
                <a:lnTo>
                  <a:pt x="4440942" y="4445476"/>
                </a:lnTo>
                <a:lnTo>
                  <a:pt x="4440942" y="4563181"/>
                </a:lnTo>
                <a:lnTo>
                  <a:pt x="4413064" y="4563181"/>
                </a:lnTo>
                <a:lnTo>
                  <a:pt x="4413064" y="4571957"/>
                </a:lnTo>
                <a:lnTo>
                  <a:pt x="4502892" y="4571957"/>
                </a:lnTo>
                <a:lnTo>
                  <a:pt x="4502892" y="4563181"/>
                </a:lnTo>
                <a:lnTo>
                  <a:pt x="4474326" y="4563181"/>
                </a:lnTo>
                <a:lnTo>
                  <a:pt x="4474326" y="4510351"/>
                </a:lnTo>
                <a:cubicBezTo>
                  <a:pt x="4474326" y="4489357"/>
                  <a:pt x="4477252" y="4473755"/>
                  <a:pt x="4483102" y="4463545"/>
                </a:cubicBezTo>
                <a:cubicBezTo>
                  <a:pt x="4488952" y="4453335"/>
                  <a:pt x="4493772" y="4448230"/>
                  <a:pt x="4497556" y="4448230"/>
                </a:cubicBezTo>
                <a:cubicBezTo>
                  <a:pt x="4499966" y="4448230"/>
                  <a:pt x="4501170" y="4449549"/>
                  <a:pt x="4501170" y="4452188"/>
                </a:cubicBezTo>
                <a:lnTo>
                  <a:pt x="4500482" y="4459587"/>
                </a:lnTo>
                <a:cubicBezTo>
                  <a:pt x="4500482" y="4469453"/>
                  <a:pt x="4505416" y="4474386"/>
                  <a:pt x="4515282" y="4474386"/>
                </a:cubicBezTo>
                <a:cubicBezTo>
                  <a:pt x="4520672" y="4474386"/>
                  <a:pt x="4525060" y="4472694"/>
                  <a:pt x="4528446" y="4469310"/>
                </a:cubicBezTo>
                <a:cubicBezTo>
                  <a:pt x="4531830" y="4465926"/>
                  <a:pt x="4533522" y="4461480"/>
                  <a:pt x="4533522" y="4455973"/>
                </a:cubicBezTo>
                <a:cubicBezTo>
                  <a:pt x="4533522" y="4450008"/>
                  <a:pt x="4531428" y="4444932"/>
                  <a:pt x="4527240" y="4440744"/>
                </a:cubicBezTo>
                <a:cubicBezTo>
                  <a:pt x="4523054" y="4436557"/>
                  <a:pt x="4517518" y="4434463"/>
                  <a:pt x="4510636" y="4434463"/>
                </a:cubicBezTo>
                <a:cubicBezTo>
                  <a:pt x="4494918" y="4434463"/>
                  <a:pt x="4483044" y="4445304"/>
                  <a:pt x="4475014" y="4466987"/>
                </a:cubicBezTo>
                <a:lnTo>
                  <a:pt x="4474326" y="4466987"/>
                </a:lnTo>
                <a:close/>
                <a:moveTo>
                  <a:pt x="1864476" y="4434463"/>
                </a:moveTo>
                <a:cubicBezTo>
                  <a:pt x="1856904" y="4435955"/>
                  <a:pt x="1845890" y="4436700"/>
                  <a:pt x="1831436" y="4436700"/>
                </a:cubicBezTo>
                <a:lnTo>
                  <a:pt x="1803214" y="4436700"/>
                </a:lnTo>
                <a:lnTo>
                  <a:pt x="1803214" y="4445476"/>
                </a:lnTo>
                <a:lnTo>
                  <a:pt x="1831092" y="4445476"/>
                </a:lnTo>
                <a:lnTo>
                  <a:pt x="1831092" y="4563181"/>
                </a:lnTo>
                <a:lnTo>
                  <a:pt x="1803214" y="4563181"/>
                </a:lnTo>
                <a:lnTo>
                  <a:pt x="1803214" y="4571957"/>
                </a:lnTo>
                <a:lnTo>
                  <a:pt x="1893042" y="4571957"/>
                </a:lnTo>
                <a:lnTo>
                  <a:pt x="1893042" y="4563181"/>
                </a:lnTo>
                <a:lnTo>
                  <a:pt x="1864476" y="4563181"/>
                </a:lnTo>
                <a:lnTo>
                  <a:pt x="1864476" y="4510351"/>
                </a:lnTo>
                <a:cubicBezTo>
                  <a:pt x="1864476" y="4489357"/>
                  <a:pt x="1867400" y="4473755"/>
                  <a:pt x="1873252" y="4463545"/>
                </a:cubicBezTo>
                <a:cubicBezTo>
                  <a:pt x="1879102" y="4453335"/>
                  <a:pt x="1883920" y="4448230"/>
                  <a:pt x="1887706" y="4448230"/>
                </a:cubicBezTo>
                <a:cubicBezTo>
                  <a:pt x="1890116" y="4448230"/>
                  <a:pt x="1891320" y="4449549"/>
                  <a:pt x="1891320" y="4452188"/>
                </a:cubicBezTo>
                <a:lnTo>
                  <a:pt x="1890632" y="4459587"/>
                </a:lnTo>
                <a:cubicBezTo>
                  <a:pt x="1890632" y="4469453"/>
                  <a:pt x="1895566" y="4474386"/>
                  <a:pt x="1905432" y="4474386"/>
                </a:cubicBezTo>
                <a:cubicBezTo>
                  <a:pt x="1910824" y="4474386"/>
                  <a:pt x="1915212" y="4472694"/>
                  <a:pt x="1918596" y="4469310"/>
                </a:cubicBezTo>
                <a:cubicBezTo>
                  <a:pt x="1921980" y="4465926"/>
                  <a:pt x="1923672" y="4461480"/>
                  <a:pt x="1923672" y="4455973"/>
                </a:cubicBezTo>
                <a:cubicBezTo>
                  <a:pt x="1923672" y="4450008"/>
                  <a:pt x="1921578" y="4444932"/>
                  <a:pt x="1917392" y="4440744"/>
                </a:cubicBezTo>
                <a:cubicBezTo>
                  <a:pt x="1913204" y="4436557"/>
                  <a:pt x="1907668" y="4434463"/>
                  <a:pt x="1900786" y="4434463"/>
                </a:cubicBezTo>
                <a:cubicBezTo>
                  <a:pt x="1885068" y="4434463"/>
                  <a:pt x="1873194" y="4445304"/>
                  <a:pt x="1865164" y="4466987"/>
                </a:cubicBezTo>
                <a:lnTo>
                  <a:pt x="1864476" y="4466987"/>
                </a:lnTo>
                <a:close/>
                <a:moveTo>
                  <a:pt x="2339694" y="4434119"/>
                </a:moveTo>
                <a:cubicBezTo>
                  <a:pt x="2329368" y="4435840"/>
                  <a:pt x="2318354" y="4436700"/>
                  <a:pt x="2306654" y="4436700"/>
                </a:cubicBezTo>
                <a:lnTo>
                  <a:pt x="2282218" y="4436700"/>
                </a:lnTo>
                <a:lnTo>
                  <a:pt x="2282218" y="4445476"/>
                </a:lnTo>
                <a:lnTo>
                  <a:pt x="2306310" y="4445476"/>
                </a:lnTo>
                <a:lnTo>
                  <a:pt x="2306310" y="4563181"/>
                </a:lnTo>
                <a:lnTo>
                  <a:pt x="2282218" y="4563181"/>
                </a:lnTo>
                <a:lnTo>
                  <a:pt x="2282218" y="4571957"/>
                </a:lnTo>
                <a:lnTo>
                  <a:pt x="2362236" y="4571957"/>
                </a:lnTo>
                <a:lnTo>
                  <a:pt x="2362236" y="4563181"/>
                </a:lnTo>
                <a:lnTo>
                  <a:pt x="2339694" y="4563181"/>
                </a:lnTo>
                <a:close/>
                <a:moveTo>
                  <a:pt x="406118" y="4434119"/>
                </a:moveTo>
                <a:cubicBezTo>
                  <a:pt x="395794" y="4435840"/>
                  <a:pt x="384780" y="4436700"/>
                  <a:pt x="373078" y="4436700"/>
                </a:cubicBezTo>
                <a:lnTo>
                  <a:pt x="348642" y="4436700"/>
                </a:lnTo>
                <a:lnTo>
                  <a:pt x="348642" y="4445476"/>
                </a:lnTo>
                <a:lnTo>
                  <a:pt x="372734" y="4445476"/>
                </a:lnTo>
                <a:lnTo>
                  <a:pt x="372734" y="4563181"/>
                </a:lnTo>
                <a:lnTo>
                  <a:pt x="348642" y="4563181"/>
                </a:lnTo>
                <a:lnTo>
                  <a:pt x="348642" y="4571957"/>
                </a:lnTo>
                <a:lnTo>
                  <a:pt x="428660" y="4571957"/>
                </a:lnTo>
                <a:lnTo>
                  <a:pt x="428660" y="4563181"/>
                </a:lnTo>
                <a:lnTo>
                  <a:pt x="406118" y="4563181"/>
                </a:lnTo>
                <a:close/>
                <a:moveTo>
                  <a:pt x="5276946" y="4432398"/>
                </a:moveTo>
                <a:cubicBezTo>
                  <a:pt x="5259280" y="4432398"/>
                  <a:pt x="5243764" y="4439281"/>
                  <a:pt x="5230398" y="4453048"/>
                </a:cubicBezTo>
                <a:cubicBezTo>
                  <a:pt x="5217032" y="4466815"/>
                  <a:pt x="5210350" y="4483793"/>
                  <a:pt x="5210350" y="4503984"/>
                </a:cubicBezTo>
                <a:cubicBezTo>
                  <a:pt x="5210350" y="4524749"/>
                  <a:pt x="5217176" y="4541986"/>
                  <a:pt x="5230828" y="4555695"/>
                </a:cubicBezTo>
                <a:cubicBezTo>
                  <a:pt x="5244480" y="4569405"/>
                  <a:pt x="5260542" y="4576259"/>
                  <a:pt x="5279012" y="4576259"/>
                </a:cubicBezTo>
                <a:cubicBezTo>
                  <a:pt x="5291976" y="4576259"/>
                  <a:pt x="5303734" y="4572187"/>
                  <a:pt x="5314288" y="4564041"/>
                </a:cubicBezTo>
                <a:cubicBezTo>
                  <a:pt x="5324842" y="4555896"/>
                  <a:pt x="5332012" y="4543277"/>
                  <a:pt x="5335798" y="4526183"/>
                </a:cubicBezTo>
                <a:lnTo>
                  <a:pt x="5328400" y="4526183"/>
                </a:lnTo>
                <a:cubicBezTo>
                  <a:pt x="5319794" y="4554405"/>
                  <a:pt x="5303332" y="4568515"/>
                  <a:pt x="5279012" y="4568515"/>
                </a:cubicBezTo>
                <a:cubicBezTo>
                  <a:pt x="5267196" y="4568515"/>
                  <a:pt x="5258992" y="4564586"/>
                  <a:pt x="5254404" y="4556728"/>
                </a:cubicBezTo>
                <a:cubicBezTo>
                  <a:pt x="5249814" y="4548869"/>
                  <a:pt x="5247922" y="4527961"/>
                  <a:pt x="5248724" y="4494004"/>
                </a:cubicBezTo>
                <a:lnTo>
                  <a:pt x="5335798" y="4494004"/>
                </a:lnTo>
                <a:cubicBezTo>
                  <a:pt x="5334996" y="4474730"/>
                  <a:pt x="5328828" y="4459645"/>
                  <a:pt x="5317300" y="4448746"/>
                </a:cubicBezTo>
                <a:cubicBezTo>
                  <a:pt x="5305770" y="4437847"/>
                  <a:pt x="5292320" y="4432398"/>
                  <a:pt x="5276946" y="4432398"/>
                </a:cubicBezTo>
                <a:close/>
                <a:moveTo>
                  <a:pt x="4668308" y="4432398"/>
                </a:moveTo>
                <a:cubicBezTo>
                  <a:pt x="4646742" y="4432398"/>
                  <a:pt x="4630050" y="4444157"/>
                  <a:pt x="4618232" y="4467675"/>
                </a:cubicBezTo>
                <a:lnTo>
                  <a:pt x="4617544" y="4467675"/>
                </a:lnTo>
                <a:lnTo>
                  <a:pt x="4617544" y="4434119"/>
                </a:lnTo>
                <a:cubicBezTo>
                  <a:pt x="4604924" y="4435840"/>
                  <a:pt x="4590872" y="4436700"/>
                  <a:pt x="4575384" y="4436700"/>
                </a:cubicBezTo>
                <a:lnTo>
                  <a:pt x="4559724" y="4436700"/>
                </a:lnTo>
                <a:lnTo>
                  <a:pt x="4559724" y="4445476"/>
                </a:lnTo>
                <a:lnTo>
                  <a:pt x="4584160" y="4445476"/>
                </a:lnTo>
                <a:lnTo>
                  <a:pt x="4584160" y="4563181"/>
                </a:lnTo>
                <a:lnTo>
                  <a:pt x="4559724" y="4563181"/>
                </a:lnTo>
                <a:lnTo>
                  <a:pt x="4559724" y="4571957"/>
                </a:lnTo>
                <a:lnTo>
                  <a:pt x="4640088" y="4571957"/>
                </a:lnTo>
                <a:lnTo>
                  <a:pt x="4640088" y="4563181"/>
                </a:lnTo>
                <a:lnTo>
                  <a:pt x="4617544" y="4563181"/>
                </a:lnTo>
                <a:lnTo>
                  <a:pt x="4617544" y="4505361"/>
                </a:lnTo>
                <a:cubicBezTo>
                  <a:pt x="4617544" y="4486088"/>
                  <a:pt x="4621990" y="4470744"/>
                  <a:pt x="4630880" y="4459329"/>
                </a:cubicBezTo>
                <a:cubicBezTo>
                  <a:pt x="4639772" y="4447914"/>
                  <a:pt x="4649782" y="4442207"/>
                  <a:pt x="4660910" y="4442207"/>
                </a:cubicBezTo>
                <a:cubicBezTo>
                  <a:pt x="4667908" y="4442207"/>
                  <a:pt x="4672238" y="4444731"/>
                  <a:pt x="4673902" y="4449778"/>
                </a:cubicBezTo>
                <a:cubicBezTo>
                  <a:pt x="4675564" y="4454826"/>
                  <a:pt x="4676396" y="4463947"/>
                  <a:pt x="4676396" y="4477140"/>
                </a:cubicBezTo>
                <a:lnTo>
                  <a:pt x="4676396" y="4563181"/>
                </a:lnTo>
                <a:lnTo>
                  <a:pt x="4653510" y="4563181"/>
                </a:lnTo>
                <a:lnTo>
                  <a:pt x="4653510" y="4571957"/>
                </a:lnTo>
                <a:lnTo>
                  <a:pt x="4736798" y="4571957"/>
                </a:lnTo>
                <a:lnTo>
                  <a:pt x="4736798" y="4563181"/>
                </a:lnTo>
                <a:lnTo>
                  <a:pt x="4709952" y="4563181"/>
                </a:lnTo>
                <a:lnTo>
                  <a:pt x="4709952" y="4490906"/>
                </a:lnTo>
                <a:cubicBezTo>
                  <a:pt x="4709952" y="4476222"/>
                  <a:pt x="4708776" y="4465381"/>
                  <a:pt x="4706426" y="4458383"/>
                </a:cubicBezTo>
                <a:cubicBezTo>
                  <a:pt x="4704074" y="4451385"/>
                  <a:pt x="4699656" y="4445304"/>
                  <a:pt x="4693176" y="4440142"/>
                </a:cubicBezTo>
                <a:cubicBezTo>
                  <a:pt x="4686692" y="4434979"/>
                  <a:pt x="4678404" y="4432398"/>
                  <a:pt x="4668308" y="4432398"/>
                </a:cubicBezTo>
                <a:close/>
                <a:moveTo>
                  <a:pt x="3950158" y="4432398"/>
                </a:moveTo>
                <a:cubicBezTo>
                  <a:pt x="3929736" y="4432398"/>
                  <a:pt x="3912644" y="4439683"/>
                  <a:pt x="3898876" y="4454253"/>
                </a:cubicBezTo>
                <a:cubicBezTo>
                  <a:pt x="3885110" y="4468822"/>
                  <a:pt x="3878228" y="4485744"/>
                  <a:pt x="3878228" y="4505017"/>
                </a:cubicBezTo>
                <a:cubicBezTo>
                  <a:pt x="3878228" y="4523717"/>
                  <a:pt x="3884938" y="4540265"/>
                  <a:pt x="3898360" y="4554663"/>
                </a:cubicBezTo>
                <a:cubicBezTo>
                  <a:pt x="3911784" y="4569060"/>
                  <a:pt x="3928188" y="4576259"/>
                  <a:pt x="3947576" y="4576259"/>
                </a:cubicBezTo>
                <a:cubicBezTo>
                  <a:pt x="3961802" y="4576259"/>
                  <a:pt x="3973962" y="4571900"/>
                  <a:pt x="3984058" y="4563181"/>
                </a:cubicBezTo>
                <a:cubicBezTo>
                  <a:pt x="3994154" y="4554462"/>
                  <a:pt x="4000922" y="4541785"/>
                  <a:pt x="4004364" y="4525151"/>
                </a:cubicBezTo>
                <a:lnTo>
                  <a:pt x="3996964" y="4525151"/>
                </a:lnTo>
                <a:cubicBezTo>
                  <a:pt x="3987786" y="4554060"/>
                  <a:pt x="3971840" y="4568515"/>
                  <a:pt x="3949126" y="4568515"/>
                </a:cubicBezTo>
                <a:cubicBezTo>
                  <a:pt x="3938342" y="4568515"/>
                  <a:pt x="3930598" y="4565676"/>
                  <a:pt x="3925894" y="4559997"/>
                </a:cubicBezTo>
                <a:cubicBezTo>
                  <a:pt x="3921190" y="4554319"/>
                  <a:pt x="3918294" y="4546518"/>
                  <a:pt x="3917204" y="4536594"/>
                </a:cubicBezTo>
                <a:cubicBezTo>
                  <a:pt x="3916114" y="4526671"/>
                  <a:pt x="3915568" y="4511327"/>
                  <a:pt x="3915568" y="4490562"/>
                </a:cubicBezTo>
                <a:cubicBezTo>
                  <a:pt x="3915568" y="4469798"/>
                  <a:pt x="3918466" y="4456203"/>
                  <a:pt x="3924260" y="4449778"/>
                </a:cubicBezTo>
                <a:cubicBezTo>
                  <a:pt x="3930052" y="4443354"/>
                  <a:pt x="3938916" y="4440142"/>
                  <a:pt x="3950846" y="4440142"/>
                </a:cubicBezTo>
                <a:cubicBezTo>
                  <a:pt x="3957614" y="4440142"/>
                  <a:pt x="3963120" y="4441318"/>
                  <a:pt x="3967366" y="4443669"/>
                </a:cubicBezTo>
                <a:cubicBezTo>
                  <a:pt x="3971610" y="4446021"/>
                  <a:pt x="3973732" y="4448746"/>
                  <a:pt x="3973732" y="4451843"/>
                </a:cubicBezTo>
                <a:cubicBezTo>
                  <a:pt x="3973732" y="4453106"/>
                  <a:pt x="3972328" y="4455457"/>
                  <a:pt x="3969516" y="4458899"/>
                </a:cubicBezTo>
                <a:cubicBezTo>
                  <a:pt x="3966706" y="4462340"/>
                  <a:pt x="3965300" y="4465840"/>
                  <a:pt x="3965300" y="4469396"/>
                </a:cubicBezTo>
                <a:cubicBezTo>
                  <a:pt x="3965300" y="4474444"/>
                  <a:pt x="3966936" y="4478516"/>
                  <a:pt x="3970206" y="4481614"/>
                </a:cubicBezTo>
                <a:cubicBezTo>
                  <a:pt x="3973474" y="4484711"/>
                  <a:pt x="3977576" y="4486260"/>
                  <a:pt x="3982510" y="4486260"/>
                </a:cubicBezTo>
                <a:cubicBezTo>
                  <a:pt x="3987556" y="4486260"/>
                  <a:pt x="3991658" y="4484425"/>
                  <a:pt x="3994812" y="4480753"/>
                </a:cubicBezTo>
                <a:cubicBezTo>
                  <a:pt x="3997968" y="4477082"/>
                  <a:pt x="3999546" y="4472952"/>
                  <a:pt x="3999546" y="4468363"/>
                </a:cubicBezTo>
                <a:cubicBezTo>
                  <a:pt x="3999546" y="4459186"/>
                  <a:pt x="3994956" y="4450897"/>
                  <a:pt x="3985778" y="4443497"/>
                </a:cubicBezTo>
                <a:cubicBezTo>
                  <a:pt x="3976600" y="4436098"/>
                  <a:pt x="3964728" y="4432398"/>
                  <a:pt x="3950158" y="4432398"/>
                </a:cubicBezTo>
                <a:close/>
                <a:moveTo>
                  <a:pt x="3429096" y="4432398"/>
                </a:moveTo>
                <a:cubicBezTo>
                  <a:pt x="3411430" y="4432398"/>
                  <a:pt x="3395912" y="4439281"/>
                  <a:pt x="3382548" y="4453048"/>
                </a:cubicBezTo>
                <a:cubicBezTo>
                  <a:pt x="3369184" y="4466815"/>
                  <a:pt x="3362500" y="4483793"/>
                  <a:pt x="3362500" y="4503984"/>
                </a:cubicBezTo>
                <a:cubicBezTo>
                  <a:pt x="3362500" y="4524749"/>
                  <a:pt x="3369326" y="4541986"/>
                  <a:pt x="3382978" y="4555695"/>
                </a:cubicBezTo>
                <a:cubicBezTo>
                  <a:pt x="3396630" y="4569405"/>
                  <a:pt x="3412692" y="4576259"/>
                  <a:pt x="3431162" y="4576259"/>
                </a:cubicBezTo>
                <a:cubicBezTo>
                  <a:pt x="3444124" y="4576259"/>
                  <a:pt x="3455884" y="4572187"/>
                  <a:pt x="3466438" y="4564041"/>
                </a:cubicBezTo>
                <a:cubicBezTo>
                  <a:pt x="3476992" y="4555896"/>
                  <a:pt x="3484162" y="4543277"/>
                  <a:pt x="3487948" y="4526183"/>
                </a:cubicBezTo>
                <a:lnTo>
                  <a:pt x="3480548" y="4526183"/>
                </a:lnTo>
                <a:cubicBezTo>
                  <a:pt x="3471944" y="4554405"/>
                  <a:pt x="3455482" y="4568515"/>
                  <a:pt x="3431162" y="4568515"/>
                </a:cubicBezTo>
                <a:cubicBezTo>
                  <a:pt x="3419344" y="4568515"/>
                  <a:pt x="3411142" y="4564586"/>
                  <a:pt x="3406554" y="4556728"/>
                </a:cubicBezTo>
                <a:cubicBezTo>
                  <a:pt x="3401964" y="4548869"/>
                  <a:pt x="3400072" y="4527961"/>
                  <a:pt x="3400876" y="4494004"/>
                </a:cubicBezTo>
                <a:lnTo>
                  <a:pt x="3487948" y="4494004"/>
                </a:lnTo>
                <a:cubicBezTo>
                  <a:pt x="3487146" y="4474730"/>
                  <a:pt x="3480980" y="4459645"/>
                  <a:pt x="3469450" y="4448746"/>
                </a:cubicBezTo>
                <a:cubicBezTo>
                  <a:pt x="3457920" y="4437847"/>
                  <a:pt x="3444468" y="4432398"/>
                  <a:pt x="3429096" y="4432398"/>
                </a:cubicBezTo>
                <a:close/>
                <a:moveTo>
                  <a:pt x="2464258" y="4432398"/>
                </a:moveTo>
                <a:cubicBezTo>
                  <a:pt x="2443838" y="4432398"/>
                  <a:pt x="2426744" y="4439683"/>
                  <a:pt x="2412976" y="4454253"/>
                </a:cubicBezTo>
                <a:cubicBezTo>
                  <a:pt x="2399210" y="4468822"/>
                  <a:pt x="2392328" y="4485744"/>
                  <a:pt x="2392328" y="4505017"/>
                </a:cubicBezTo>
                <a:cubicBezTo>
                  <a:pt x="2392328" y="4523717"/>
                  <a:pt x="2399038" y="4540265"/>
                  <a:pt x="2412460" y="4554663"/>
                </a:cubicBezTo>
                <a:cubicBezTo>
                  <a:pt x="2425884" y="4569060"/>
                  <a:pt x="2442288" y="4576259"/>
                  <a:pt x="2461676" y="4576259"/>
                </a:cubicBezTo>
                <a:cubicBezTo>
                  <a:pt x="2475902" y="4576259"/>
                  <a:pt x="2488062" y="4571900"/>
                  <a:pt x="2498158" y="4563181"/>
                </a:cubicBezTo>
                <a:cubicBezTo>
                  <a:pt x="2508254" y="4554462"/>
                  <a:pt x="2515022" y="4541785"/>
                  <a:pt x="2518464" y="4525151"/>
                </a:cubicBezTo>
                <a:lnTo>
                  <a:pt x="2511064" y="4525151"/>
                </a:lnTo>
                <a:cubicBezTo>
                  <a:pt x="2501886" y="4554060"/>
                  <a:pt x="2485940" y="4568515"/>
                  <a:pt x="2463226" y="4568515"/>
                </a:cubicBezTo>
                <a:cubicBezTo>
                  <a:pt x="2452442" y="4568515"/>
                  <a:pt x="2444698" y="4565676"/>
                  <a:pt x="2439994" y="4559997"/>
                </a:cubicBezTo>
                <a:cubicBezTo>
                  <a:pt x="2435290" y="4554319"/>
                  <a:pt x="2432394" y="4546518"/>
                  <a:pt x="2431304" y="4536594"/>
                </a:cubicBezTo>
                <a:cubicBezTo>
                  <a:pt x="2430214" y="4526671"/>
                  <a:pt x="2429668" y="4511327"/>
                  <a:pt x="2429668" y="4490562"/>
                </a:cubicBezTo>
                <a:cubicBezTo>
                  <a:pt x="2429668" y="4469798"/>
                  <a:pt x="2432566" y="4456203"/>
                  <a:pt x="2438360" y="4449778"/>
                </a:cubicBezTo>
                <a:cubicBezTo>
                  <a:pt x="2444152" y="4443354"/>
                  <a:pt x="2453014" y="4440142"/>
                  <a:pt x="2464946" y="4440142"/>
                </a:cubicBezTo>
                <a:cubicBezTo>
                  <a:pt x="2471714" y="4440142"/>
                  <a:pt x="2477222" y="4441318"/>
                  <a:pt x="2481466" y="4443669"/>
                </a:cubicBezTo>
                <a:cubicBezTo>
                  <a:pt x="2485710" y="4446021"/>
                  <a:pt x="2487832" y="4448746"/>
                  <a:pt x="2487832" y="4451843"/>
                </a:cubicBezTo>
                <a:cubicBezTo>
                  <a:pt x="2487832" y="4453106"/>
                  <a:pt x="2486428" y="4455457"/>
                  <a:pt x="2483616" y="4458899"/>
                </a:cubicBezTo>
                <a:cubicBezTo>
                  <a:pt x="2480806" y="4462340"/>
                  <a:pt x="2479400" y="4465840"/>
                  <a:pt x="2479400" y="4469396"/>
                </a:cubicBezTo>
                <a:cubicBezTo>
                  <a:pt x="2479400" y="4474444"/>
                  <a:pt x="2481036" y="4478516"/>
                  <a:pt x="2484306" y="4481614"/>
                </a:cubicBezTo>
                <a:cubicBezTo>
                  <a:pt x="2487574" y="4484711"/>
                  <a:pt x="2491676" y="4486260"/>
                  <a:pt x="2496610" y="4486260"/>
                </a:cubicBezTo>
                <a:cubicBezTo>
                  <a:pt x="2501656" y="4486260"/>
                  <a:pt x="2505758" y="4484425"/>
                  <a:pt x="2508912" y="4480753"/>
                </a:cubicBezTo>
                <a:cubicBezTo>
                  <a:pt x="2512068" y="4477082"/>
                  <a:pt x="2513646" y="4472952"/>
                  <a:pt x="2513646" y="4468363"/>
                </a:cubicBezTo>
                <a:cubicBezTo>
                  <a:pt x="2513646" y="4459186"/>
                  <a:pt x="2509056" y="4450897"/>
                  <a:pt x="2499878" y="4443497"/>
                </a:cubicBezTo>
                <a:cubicBezTo>
                  <a:pt x="2490700" y="4436098"/>
                  <a:pt x="2478828" y="4432398"/>
                  <a:pt x="2464258" y="4432398"/>
                </a:cubicBezTo>
                <a:close/>
                <a:moveTo>
                  <a:pt x="2009872" y="4432398"/>
                </a:moveTo>
                <a:cubicBezTo>
                  <a:pt x="1992204" y="4432398"/>
                  <a:pt x="1976688" y="4439281"/>
                  <a:pt x="1963324" y="4453048"/>
                </a:cubicBezTo>
                <a:cubicBezTo>
                  <a:pt x="1949958" y="4466815"/>
                  <a:pt x="1943276" y="4483793"/>
                  <a:pt x="1943276" y="4503984"/>
                </a:cubicBezTo>
                <a:cubicBezTo>
                  <a:pt x="1943276" y="4524749"/>
                  <a:pt x="1950102" y="4541986"/>
                  <a:pt x="1963754" y="4555695"/>
                </a:cubicBezTo>
                <a:cubicBezTo>
                  <a:pt x="1977406" y="4569405"/>
                  <a:pt x="1993466" y="4576259"/>
                  <a:pt x="2011936" y="4576259"/>
                </a:cubicBezTo>
                <a:cubicBezTo>
                  <a:pt x="2024900" y="4576259"/>
                  <a:pt x="2036658" y="4572187"/>
                  <a:pt x="2047214" y="4564041"/>
                </a:cubicBezTo>
                <a:cubicBezTo>
                  <a:pt x="2057768" y="4555896"/>
                  <a:pt x="2064938" y="4543277"/>
                  <a:pt x="2068724" y="4526183"/>
                </a:cubicBezTo>
                <a:lnTo>
                  <a:pt x="2061324" y="4526183"/>
                </a:lnTo>
                <a:cubicBezTo>
                  <a:pt x="2052720" y="4554405"/>
                  <a:pt x="2036258" y="4568515"/>
                  <a:pt x="2011936" y="4568515"/>
                </a:cubicBezTo>
                <a:cubicBezTo>
                  <a:pt x="2000120" y="4568515"/>
                  <a:pt x="1991918" y="4564586"/>
                  <a:pt x="1987328" y="4556728"/>
                </a:cubicBezTo>
                <a:cubicBezTo>
                  <a:pt x="1982740" y="4548869"/>
                  <a:pt x="1980846" y="4527961"/>
                  <a:pt x="1981650" y="4494004"/>
                </a:cubicBezTo>
                <a:lnTo>
                  <a:pt x="2068724" y="4494004"/>
                </a:lnTo>
                <a:cubicBezTo>
                  <a:pt x="2067920" y="4474730"/>
                  <a:pt x="2061754" y="4459645"/>
                  <a:pt x="2050224" y="4448746"/>
                </a:cubicBezTo>
                <a:cubicBezTo>
                  <a:pt x="2038696" y="4437847"/>
                  <a:pt x="2025244" y="4432398"/>
                  <a:pt x="2009872" y="4432398"/>
                </a:cubicBezTo>
                <a:close/>
                <a:moveTo>
                  <a:pt x="1719062" y="4432398"/>
                </a:moveTo>
                <a:cubicBezTo>
                  <a:pt x="1699214" y="4432398"/>
                  <a:pt x="1684530" y="4442150"/>
                  <a:pt x="1675008" y="4461652"/>
                </a:cubicBezTo>
                <a:lnTo>
                  <a:pt x="1674320" y="4461652"/>
                </a:lnTo>
                <a:lnTo>
                  <a:pt x="1674320" y="4434463"/>
                </a:lnTo>
                <a:cubicBezTo>
                  <a:pt x="1662274" y="4435955"/>
                  <a:pt x="1649138" y="4436700"/>
                  <a:pt x="1634912" y="4436700"/>
                </a:cubicBezTo>
                <a:lnTo>
                  <a:pt x="1615468" y="4436700"/>
                </a:lnTo>
                <a:lnTo>
                  <a:pt x="1615468" y="4445476"/>
                </a:lnTo>
                <a:lnTo>
                  <a:pt x="1640936" y="4445476"/>
                </a:lnTo>
                <a:lnTo>
                  <a:pt x="1640936" y="4652320"/>
                </a:lnTo>
                <a:lnTo>
                  <a:pt x="1617704" y="4652320"/>
                </a:lnTo>
                <a:lnTo>
                  <a:pt x="1617704" y="4662128"/>
                </a:lnTo>
                <a:lnTo>
                  <a:pt x="1702198" y="4662128"/>
                </a:lnTo>
                <a:lnTo>
                  <a:pt x="1702198" y="4652320"/>
                </a:lnTo>
                <a:lnTo>
                  <a:pt x="1674320" y="4652320"/>
                </a:lnTo>
                <a:lnTo>
                  <a:pt x="1674320" y="4549414"/>
                </a:lnTo>
                <a:lnTo>
                  <a:pt x="1675008" y="4549414"/>
                </a:lnTo>
                <a:cubicBezTo>
                  <a:pt x="1684530" y="4565820"/>
                  <a:pt x="1697952" y="4574022"/>
                  <a:pt x="1715276" y="4574022"/>
                </a:cubicBezTo>
                <a:cubicBezTo>
                  <a:pt x="1731796" y="4574022"/>
                  <a:pt x="1746796" y="4566766"/>
                  <a:pt x="1760276" y="4552254"/>
                </a:cubicBezTo>
                <a:cubicBezTo>
                  <a:pt x="1773754" y="4537741"/>
                  <a:pt x="1780494" y="4520562"/>
                  <a:pt x="1780494" y="4500715"/>
                </a:cubicBezTo>
                <a:cubicBezTo>
                  <a:pt x="1780494" y="4482130"/>
                  <a:pt x="1774328" y="4466098"/>
                  <a:pt x="1761996" y="4452618"/>
                </a:cubicBezTo>
                <a:cubicBezTo>
                  <a:pt x="1749664" y="4439138"/>
                  <a:pt x="1735352" y="4432398"/>
                  <a:pt x="1719062" y="4432398"/>
                </a:cubicBezTo>
                <a:close/>
                <a:moveTo>
                  <a:pt x="1159332" y="4432398"/>
                </a:moveTo>
                <a:cubicBezTo>
                  <a:pt x="1139142" y="4432398"/>
                  <a:pt x="1122220" y="4439367"/>
                  <a:pt x="1108568" y="4453306"/>
                </a:cubicBezTo>
                <a:cubicBezTo>
                  <a:pt x="1094916" y="4467245"/>
                  <a:pt x="1088090" y="4484138"/>
                  <a:pt x="1088090" y="4503984"/>
                </a:cubicBezTo>
                <a:cubicBezTo>
                  <a:pt x="1088090" y="4524290"/>
                  <a:pt x="1095032" y="4541412"/>
                  <a:pt x="1108912" y="4555351"/>
                </a:cubicBezTo>
                <a:cubicBezTo>
                  <a:pt x="1122794" y="4569290"/>
                  <a:pt x="1139256" y="4576259"/>
                  <a:pt x="1158300" y="4576259"/>
                </a:cubicBezTo>
                <a:cubicBezTo>
                  <a:pt x="1177688" y="4576259"/>
                  <a:pt x="1194494" y="4569118"/>
                  <a:pt x="1208720" y="4554835"/>
                </a:cubicBezTo>
                <a:cubicBezTo>
                  <a:pt x="1222946" y="4540552"/>
                  <a:pt x="1230058" y="4523143"/>
                  <a:pt x="1230058" y="4502608"/>
                </a:cubicBezTo>
                <a:cubicBezTo>
                  <a:pt x="1230058" y="4482532"/>
                  <a:pt x="1223204" y="4465811"/>
                  <a:pt x="1209494" y="4452446"/>
                </a:cubicBezTo>
                <a:cubicBezTo>
                  <a:pt x="1195786" y="4439081"/>
                  <a:pt x="1179064" y="4432398"/>
                  <a:pt x="1159332" y="4432398"/>
                </a:cubicBezTo>
                <a:close/>
                <a:moveTo>
                  <a:pt x="505902" y="4432398"/>
                </a:moveTo>
                <a:cubicBezTo>
                  <a:pt x="493398" y="4432398"/>
                  <a:pt x="482814" y="4436385"/>
                  <a:pt x="474154" y="4444358"/>
                </a:cubicBezTo>
                <a:cubicBezTo>
                  <a:pt x="465492" y="4452331"/>
                  <a:pt x="461162" y="4462226"/>
                  <a:pt x="461162" y="4474042"/>
                </a:cubicBezTo>
                <a:cubicBezTo>
                  <a:pt x="461162" y="4498019"/>
                  <a:pt x="477280" y="4512359"/>
                  <a:pt x="509516" y="4517063"/>
                </a:cubicBezTo>
                <a:cubicBezTo>
                  <a:pt x="528446" y="4519816"/>
                  <a:pt x="540062" y="4522799"/>
                  <a:pt x="544364" y="4526011"/>
                </a:cubicBezTo>
                <a:cubicBezTo>
                  <a:pt x="548666" y="4529223"/>
                  <a:pt x="550816" y="4533984"/>
                  <a:pt x="550816" y="4540294"/>
                </a:cubicBezTo>
                <a:cubicBezTo>
                  <a:pt x="550816" y="4547865"/>
                  <a:pt x="547202" y="4554462"/>
                  <a:pt x="539976" y="4560083"/>
                </a:cubicBezTo>
                <a:cubicBezTo>
                  <a:pt x="532748" y="4565705"/>
                  <a:pt x="524718" y="4568515"/>
                  <a:pt x="515884" y="4568515"/>
                </a:cubicBezTo>
                <a:cubicBezTo>
                  <a:pt x="492594" y="4568515"/>
                  <a:pt x="476018" y="4552282"/>
                  <a:pt x="466152" y="4519816"/>
                </a:cubicBezTo>
                <a:lnTo>
                  <a:pt x="460128" y="4519816"/>
                </a:lnTo>
                <a:lnTo>
                  <a:pt x="460128" y="4570580"/>
                </a:lnTo>
                <a:lnTo>
                  <a:pt x="466152" y="4570580"/>
                </a:lnTo>
                <a:lnTo>
                  <a:pt x="478198" y="4560255"/>
                </a:lnTo>
                <a:cubicBezTo>
                  <a:pt x="490358" y="4570925"/>
                  <a:pt x="502920" y="4576259"/>
                  <a:pt x="515884" y="4576259"/>
                </a:cubicBezTo>
                <a:cubicBezTo>
                  <a:pt x="529076" y="4576259"/>
                  <a:pt x="540118" y="4571785"/>
                  <a:pt x="549010" y="4562837"/>
                </a:cubicBezTo>
                <a:cubicBezTo>
                  <a:pt x="557900" y="4553888"/>
                  <a:pt x="562346" y="4542703"/>
                  <a:pt x="562346" y="4529281"/>
                </a:cubicBezTo>
                <a:cubicBezTo>
                  <a:pt x="562346" y="4502321"/>
                  <a:pt x="545194" y="4486719"/>
                  <a:pt x="510894" y="4482474"/>
                </a:cubicBezTo>
                <a:cubicBezTo>
                  <a:pt x="495290" y="4480409"/>
                  <a:pt x="485396" y="4477914"/>
                  <a:pt x="481208" y="4474989"/>
                </a:cubicBezTo>
                <a:cubicBezTo>
                  <a:pt x="477022" y="4472063"/>
                  <a:pt x="474928" y="4468077"/>
                  <a:pt x="474928" y="4463029"/>
                </a:cubicBezTo>
                <a:cubicBezTo>
                  <a:pt x="474928" y="4457063"/>
                  <a:pt x="477882" y="4451757"/>
                  <a:pt x="483790" y="4447111"/>
                </a:cubicBezTo>
                <a:cubicBezTo>
                  <a:pt x="489698" y="4442465"/>
                  <a:pt x="497070" y="4440142"/>
                  <a:pt x="505902" y="4440142"/>
                </a:cubicBezTo>
                <a:cubicBezTo>
                  <a:pt x="526324" y="4440142"/>
                  <a:pt x="539172" y="4451327"/>
                  <a:pt x="544450" y="4473698"/>
                </a:cubicBezTo>
                <a:lnTo>
                  <a:pt x="551504" y="4473698"/>
                </a:lnTo>
                <a:lnTo>
                  <a:pt x="551504" y="4435151"/>
                </a:lnTo>
                <a:lnTo>
                  <a:pt x="546170" y="4435151"/>
                </a:lnTo>
                <a:cubicBezTo>
                  <a:pt x="543760" y="4439626"/>
                  <a:pt x="541410" y="4443067"/>
                  <a:pt x="539114" y="4445476"/>
                </a:cubicBezTo>
                <a:cubicBezTo>
                  <a:pt x="530166" y="4436758"/>
                  <a:pt x="519096" y="4432398"/>
                  <a:pt x="505902" y="4432398"/>
                </a:cubicBezTo>
                <a:close/>
                <a:moveTo>
                  <a:pt x="3097848" y="4397465"/>
                </a:moveTo>
                <a:cubicBezTo>
                  <a:pt x="3086834" y="4399416"/>
                  <a:pt x="3075648" y="4400391"/>
                  <a:pt x="3064290" y="4400391"/>
                </a:cubicBezTo>
                <a:lnTo>
                  <a:pt x="3064290" y="4436700"/>
                </a:lnTo>
                <a:lnTo>
                  <a:pt x="3033660" y="4436700"/>
                </a:lnTo>
                <a:lnTo>
                  <a:pt x="3033660" y="4445476"/>
                </a:lnTo>
                <a:lnTo>
                  <a:pt x="3064290" y="4445476"/>
                </a:lnTo>
                <a:lnTo>
                  <a:pt x="3064290" y="4528592"/>
                </a:lnTo>
                <a:cubicBezTo>
                  <a:pt x="3064290" y="4538803"/>
                  <a:pt x="3064892" y="4546891"/>
                  <a:pt x="3066098" y="4552856"/>
                </a:cubicBezTo>
                <a:cubicBezTo>
                  <a:pt x="3067302" y="4558821"/>
                  <a:pt x="3070544" y="4563841"/>
                  <a:pt x="3075820" y="4567913"/>
                </a:cubicBezTo>
                <a:cubicBezTo>
                  <a:pt x="3081098" y="4571986"/>
                  <a:pt x="3089358" y="4574022"/>
                  <a:pt x="3100600" y="4574022"/>
                </a:cubicBezTo>
                <a:cubicBezTo>
                  <a:pt x="3127330" y="4574022"/>
                  <a:pt x="3143334" y="4562894"/>
                  <a:pt x="3148612" y="4540638"/>
                </a:cubicBezTo>
                <a:lnTo>
                  <a:pt x="3141212" y="4540638"/>
                </a:lnTo>
                <a:cubicBezTo>
                  <a:pt x="3138572" y="4548324"/>
                  <a:pt x="3134702" y="4554003"/>
                  <a:pt x="3129596" y="4557674"/>
                </a:cubicBezTo>
                <a:cubicBezTo>
                  <a:pt x="3124492" y="4561345"/>
                  <a:pt x="3119184" y="4563181"/>
                  <a:pt x="3113678" y="4563181"/>
                </a:cubicBezTo>
                <a:cubicBezTo>
                  <a:pt x="3106452" y="4563181"/>
                  <a:pt x="3102006" y="4560886"/>
                  <a:pt x="3100342" y="4556297"/>
                </a:cubicBezTo>
                <a:cubicBezTo>
                  <a:pt x="3098678" y="4551709"/>
                  <a:pt x="3097848" y="4543162"/>
                  <a:pt x="3097848" y="4530657"/>
                </a:cubicBezTo>
                <a:lnTo>
                  <a:pt x="3097848" y="4445476"/>
                </a:lnTo>
                <a:lnTo>
                  <a:pt x="3138630" y="4445476"/>
                </a:lnTo>
                <a:lnTo>
                  <a:pt x="3138630" y="4436700"/>
                </a:lnTo>
                <a:lnTo>
                  <a:pt x="3097848" y="4436700"/>
                </a:lnTo>
                <a:close/>
                <a:moveTo>
                  <a:pt x="2602548" y="4397465"/>
                </a:moveTo>
                <a:cubicBezTo>
                  <a:pt x="2591534" y="4399416"/>
                  <a:pt x="2580348" y="4400391"/>
                  <a:pt x="2568990" y="4400391"/>
                </a:cubicBezTo>
                <a:lnTo>
                  <a:pt x="2568990" y="4436700"/>
                </a:lnTo>
                <a:lnTo>
                  <a:pt x="2538360" y="4436700"/>
                </a:lnTo>
                <a:lnTo>
                  <a:pt x="2538360" y="4445476"/>
                </a:lnTo>
                <a:lnTo>
                  <a:pt x="2568990" y="4445476"/>
                </a:lnTo>
                <a:lnTo>
                  <a:pt x="2568990" y="4528592"/>
                </a:lnTo>
                <a:cubicBezTo>
                  <a:pt x="2568990" y="4538803"/>
                  <a:pt x="2569592" y="4546891"/>
                  <a:pt x="2570798" y="4552856"/>
                </a:cubicBezTo>
                <a:cubicBezTo>
                  <a:pt x="2572002" y="4558821"/>
                  <a:pt x="2575244" y="4563841"/>
                  <a:pt x="2580520" y="4567913"/>
                </a:cubicBezTo>
                <a:cubicBezTo>
                  <a:pt x="2585798" y="4571986"/>
                  <a:pt x="2594058" y="4574022"/>
                  <a:pt x="2605300" y="4574022"/>
                </a:cubicBezTo>
                <a:cubicBezTo>
                  <a:pt x="2632030" y="4574022"/>
                  <a:pt x="2648034" y="4562894"/>
                  <a:pt x="2653312" y="4540638"/>
                </a:cubicBezTo>
                <a:lnTo>
                  <a:pt x="2645912" y="4540638"/>
                </a:lnTo>
                <a:cubicBezTo>
                  <a:pt x="2643272" y="4548324"/>
                  <a:pt x="2639402" y="4554003"/>
                  <a:pt x="2634296" y="4557674"/>
                </a:cubicBezTo>
                <a:cubicBezTo>
                  <a:pt x="2629192" y="4561345"/>
                  <a:pt x="2623884" y="4563181"/>
                  <a:pt x="2618378" y="4563181"/>
                </a:cubicBezTo>
                <a:cubicBezTo>
                  <a:pt x="2611152" y="4563181"/>
                  <a:pt x="2606706" y="4560886"/>
                  <a:pt x="2605042" y="4556297"/>
                </a:cubicBezTo>
                <a:cubicBezTo>
                  <a:pt x="2603378" y="4551709"/>
                  <a:pt x="2602548" y="4543162"/>
                  <a:pt x="2602548" y="4530657"/>
                </a:cubicBezTo>
                <a:lnTo>
                  <a:pt x="2602548" y="4445476"/>
                </a:lnTo>
                <a:lnTo>
                  <a:pt x="2643330" y="4445476"/>
                </a:lnTo>
                <a:lnTo>
                  <a:pt x="2643330" y="4436700"/>
                </a:lnTo>
                <a:lnTo>
                  <a:pt x="2602548" y="4436700"/>
                </a:lnTo>
                <a:close/>
                <a:moveTo>
                  <a:pt x="1011872" y="4397465"/>
                </a:moveTo>
                <a:cubicBezTo>
                  <a:pt x="1000858" y="4399416"/>
                  <a:pt x="989674" y="4400391"/>
                  <a:pt x="978316" y="4400391"/>
                </a:cubicBezTo>
                <a:lnTo>
                  <a:pt x="978316" y="4436700"/>
                </a:lnTo>
                <a:lnTo>
                  <a:pt x="947684" y="4436700"/>
                </a:lnTo>
                <a:lnTo>
                  <a:pt x="947684" y="4445476"/>
                </a:lnTo>
                <a:lnTo>
                  <a:pt x="978316" y="4445476"/>
                </a:lnTo>
                <a:lnTo>
                  <a:pt x="978316" y="4528592"/>
                </a:lnTo>
                <a:cubicBezTo>
                  <a:pt x="978316" y="4538803"/>
                  <a:pt x="978918" y="4546891"/>
                  <a:pt x="980122" y="4552856"/>
                </a:cubicBezTo>
                <a:cubicBezTo>
                  <a:pt x="981328" y="4558821"/>
                  <a:pt x="984568" y="4563841"/>
                  <a:pt x="989846" y="4567913"/>
                </a:cubicBezTo>
                <a:cubicBezTo>
                  <a:pt x="995122" y="4571986"/>
                  <a:pt x="1003382" y="4574022"/>
                  <a:pt x="1014626" y="4574022"/>
                </a:cubicBezTo>
                <a:cubicBezTo>
                  <a:pt x="1041356" y="4574022"/>
                  <a:pt x="1057360" y="4562894"/>
                  <a:pt x="1062636" y="4540638"/>
                </a:cubicBezTo>
                <a:lnTo>
                  <a:pt x="1055236" y="4540638"/>
                </a:lnTo>
                <a:cubicBezTo>
                  <a:pt x="1052598" y="4548324"/>
                  <a:pt x="1048726" y="4554003"/>
                  <a:pt x="1043622" y="4557674"/>
                </a:cubicBezTo>
                <a:cubicBezTo>
                  <a:pt x="1038516" y="4561345"/>
                  <a:pt x="1033210" y="4563181"/>
                  <a:pt x="1027704" y="4563181"/>
                </a:cubicBezTo>
                <a:cubicBezTo>
                  <a:pt x="1020476" y="4563181"/>
                  <a:pt x="1016030" y="4560886"/>
                  <a:pt x="1014368" y="4556297"/>
                </a:cubicBezTo>
                <a:cubicBezTo>
                  <a:pt x="1012704" y="4551709"/>
                  <a:pt x="1011872" y="4543162"/>
                  <a:pt x="1011872" y="4530657"/>
                </a:cubicBezTo>
                <a:lnTo>
                  <a:pt x="1011872" y="4445476"/>
                </a:lnTo>
                <a:lnTo>
                  <a:pt x="1052656" y="4445476"/>
                </a:lnTo>
                <a:lnTo>
                  <a:pt x="1052656" y="4436700"/>
                </a:lnTo>
                <a:lnTo>
                  <a:pt x="1011872" y="4436700"/>
                </a:lnTo>
                <a:close/>
                <a:moveTo>
                  <a:pt x="2323862" y="4349282"/>
                </a:moveTo>
                <a:cubicBezTo>
                  <a:pt x="2318814" y="4349282"/>
                  <a:pt x="2314426" y="4351118"/>
                  <a:pt x="2310698" y="4354789"/>
                </a:cubicBezTo>
                <a:cubicBezTo>
                  <a:pt x="2306968" y="4358460"/>
                  <a:pt x="2305104" y="4362819"/>
                  <a:pt x="2305104" y="4367867"/>
                </a:cubicBezTo>
                <a:cubicBezTo>
                  <a:pt x="2305104" y="4373144"/>
                  <a:pt x="2306940" y="4377590"/>
                  <a:pt x="2310612" y="4381204"/>
                </a:cubicBezTo>
                <a:cubicBezTo>
                  <a:pt x="2314282" y="4384817"/>
                  <a:pt x="2318700" y="4386624"/>
                  <a:pt x="2323862" y="4386624"/>
                </a:cubicBezTo>
                <a:cubicBezTo>
                  <a:pt x="2329024" y="4386624"/>
                  <a:pt x="2333440" y="4384846"/>
                  <a:pt x="2337112" y="4381290"/>
                </a:cubicBezTo>
                <a:cubicBezTo>
                  <a:pt x="2340782" y="4377733"/>
                  <a:pt x="2342618" y="4373259"/>
                  <a:pt x="2342618" y="4367867"/>
                </a:cubicBezTo>
                <a:cubicBezTo>
                  <a:pt x="2342618" y="4362705"/>
                  <a:pt x="2340754" y="4358317"/>
                  <a:pt x="2337026" y="4354703"/>
                </a:cubicBezTo>
                <a:cubicBezTo>
                  <a:pt x="2333298" y="4351089"/>
                  <a:pt x="2328910" y="4349282"/>
                  <a:pt x="2323862" y="4349282"/>
                </a:cubicBezTo>
                <a:close/>
                <a:moveTo>
                  <a:pt x="390286" y="4349282"/>
                </a:moveTo>
                <a:cubicBezTo>
                  <a:pt x="385238" y="4349282"/>
                  <a:pt x="380850" y="4351118"/>
                  <a:pt x="377122" y="4354789"/>
                </a:cubicBezTo>
                <a:cubicBezTo>
                  <a:pt x="373394" y="4358460"/>
                  <a:pt x="371530" y="4362819"/>
                  <a:pt x="371530" y="4367867"/>
                </a:cubicBezTo>
                <a:cubicBezTo>
                  <a:pt x="371530" y="4373144"/>
                  <a:pt x="373366" y="4377590"/>
                  <a:pt x="377036" y="4381204"/>
                </a:cubicBezTo>
                <a:cubicBezTo>
                  <a:pt x="380708" y="4384817"/>
                  <a:pt x="385124" y="4386624"/>
                  <a:pt x="390286" y="4386624"/>
                </a:cubicBezTo>
                <a:cubicBezTo>
                  <a:pt x="395448" y="4386624"/>
                  <a:pt x="399866" y="4384846"/>
                  <a:pt x="403536" y="4381290"/>
                </a:cubicBezTo>
                <a:cubicBezTo>
                  <a:pt x="407208" y="4377733"/>
                  <a:pt x="409044" y="4373259"/>
                  <a:pt x="409044" y="4367867"/>
                </a:cubicBezTo>
                <a:cubicBezTo>
                  <a:pt x="409044" y="4362705"/>
                  <a:pt x="407180" y="4358317"/>
                  <a:pt x="403450" y="4354703"/>
                </a:cubicBezTo>
                <a:cubicBezTo>
                  <a:pt x="399722" y="4351089"/>
                  <a:pt x="395334" y="4349282"/>
                  <a:pt x="390286" y="4349282"/>
                </a:cubicBezTo>
                <a:close/>
                <a:moveTo>
                  <a:pt x="5157372" y="4338613"/>
                </a:moveTo>
                <a:cubicBezTo>
                  <a:pt x="5150144" y="4340334"/>
                  <a:pt x="5138616" y="4341194"/>
                  <a:pt x="5122784" y="4341194"/>
                </a:cubicBezTo>
                <a:lnTo>
                  <a:pt x="5099208" y="4341194"/>
                </a:lnTo>
                <a:lnTo>
                  <a:pt x="5099208" y="4349971"/>
                </a:lnTo>
                <a:lnTo>
                  <a:pt x="5123816" y="4349971"/>
                </a:lnTo>
                <a:lnTo>
                  <a:pt x="5123816" y="4563181"/>
                </a:lnTo>
                <a:lnTo>
                  <a:pt x="5099208" y="4563181"/>
                </a:lnTo>
                <a:lnTo>
                  <a:pt x="5099208" y="4571957"/>
                </a:lnTo>
                <a:lnTo>
                  <a:pt x="5181636" y="4571957"/>
                </a:lnTo>
                <a:lnTo>
                  <a:pt x="5181636" y="4563181"/>
                </a:lnTo>
                <a:lnTo>
                  <a:pt x="5157372" y="4563181"/>
                </a:lnTo>
                <a:close/>
                <a:moveTo>
                  <a:pt x="4979150" y="4338613"/>
                </a:moveTo>
                <a:cubicBezTo>
                  <a:pt x="4971120" y="4340334"/>
                  <a:pt x="4959992" y="4341194"/>
                  <a:pt x="4945766" y="4341194"/>
                </a:cubicBezTo>
                <a:lnTo>
                  <a:pt x="4921676" y="4341194"/>
                </a:lnTo>
                <a:lnTo>
                  <a:pt x="4921676" y="4349971"/>
                </a:lnTo>
                <a:lnTo>
                  <a:pt x="4945766" y="4349971"/>
                </a:lnTo>
                <a:lnTo>
                  <a:pt x="4945766" y="4563181"/>
                </a:lnTo>
                <a:lnTo>
                  <a:pt x="4921676" y="4563181"/>
                </a:lnTo>
                <a:lnTo>
                  <a:pt x="4921676" y="4571957"/>
                </a:lnTo>
                <a:lnTo>
                  <a:pt x="4946800" y="4571957"/>
                </a:lnTo>
                <a:cubicBezTo>
                  <a:pt x="4960452" y="4571957"/>
                  <a:pt x="4971236" y="4572645"/>
                  <a:pt x="4979150" y="4574022"/>
                </a:cubicBezTo>
                <a:lnTo>
                  <a:pt x="4979150" y="4544768"/>
                </a:lnTo>
                <a:lnTo>
                  <a:pt x="4979840" y="4544768"/>
                </a:lnTo>
                <a:cubicBezTo>
                  <a:pt x="4989704" y="4565762"/>
                  <a:pt x="5004390" y="4576259"/>
                  <a:pt x="5023892" y="4576259"/>
                </a:cubicBezTo>
                <a:cubicBezTo>
                  <a:pt x="5040068" y="4576259"/>
                  <a:pt x="5054294" y="4568802"/>
                  <a:pt x="5066568" y="4553888"/>
                </a:cubicBezTo>
                <a:cubicBezTo>
                  <a:pt x="5078844" y="4538975"/>
                  <a:pt x="5084982" y="4522225"/>
                  <a:pt x="5084982" y="4503640"/>
                </a:cubicBezTo>
                <a:cubicBezTo>
                  <a:pt x="5084982" y="4484711"/>
                  <a:pt x="5078728" y="4468105"/>
                  <a:pt x="5066224" y="4453822"/>
                </a:cubicBezTo>
                <a:cubicBezTo>
                  <a:pt x="5053720" y="4439540"/>
                  <a:pt x="5039036" y="4432398"/>
                  <a:pt x="5022172" y="4432398"/>
                </a:cubicBezTo>
                <a:cubicBezTo>
                  <a:pt x="5002554" y="4432398"/>
                  <a:pt x="4988444" y="4441461"/>
                  <a:pt x="4979840" y="4459587"/>
                </a:cubicBezTo>
                <a:lnTo>
                  <a:pt x="4979150" y="4459587"/>
                </a:lnTo>
                <a:close/>
                <a:moveTo>
                  <a:pt x="4086726" y="4338613"/>
                </a:moveTo>
                <a:cubicBezTo>
                  <a:pt x="4079154" y="4340334"/>
                  <a:pt x="4067624" y="4341194"/>
                  <a:pt x="4052138" y="4341194"/>
                </a:cubicBezTo>
                <a:lnTo>
                  <a:pt x="4026324" y="4341194"/>
                </a:lnTo>
                <a:lnTo>
                  <a:pt x="4026324" y="4349971"/>
                </a:lnTo>
                <a:lnTo>
                  <a:pt x="4053170" y="4349971"/>
                </a:lnTo>
                <a:lnTo>
                  <a:pt x="4053170" y="4563181"/>
                </a:lnTo>
                <a:lnTo>
                  <a:pt x="4028906" y="4563181"/>
                </a:lnTo>
                <a:lnTo>
                  <a:pt x="4028906" y="4571957"/>
                </a:lnTo>
                <a:lnTo>
                  <a:pt x="4108924" y="4571957"/>
                </a:lnTo>
                <a:lnTo>
                  <a:pt x="4108924" y="4563181"/>
                </a:lnTo>
                <a:lnTo>
                  <a:pt x="4086726" y="4563181"/>
                </a:lnTo>
                <a:lnTo>
                  <a:pt x="4086726" y="4525839"/>
                </a:lnTo>
                <a:cubicBezTo>
                  <a:pt x="4086726" y="4505648"/>
                  <a:pt x="4087730" y="4491107"/>
                  <a:pt x="4089738" y="4482216"/>
                </a:cubicBezTo>
                <a:cubicBezTo>
                  <a:pt x="4091746" y="4473325"/>
                  <a:pt x="4096162" y="4464606"/>
                  <a:pt x="4102988" y="4456059"/>
                </a:cubicBezTo>
                <a:cubicBezTo>
                  <a:pt x="4109814" y="4447513"/>
                  <a:pt x="4118218" y="4443239"/>
                  <a:pt x="4128198" y="4443239"/>
                </a:cubicBezTo>
                <a:cubicBezTo>
                  <a:pt x="4137490" y="4443239"/>
                  <a:pt x="4142652" y="4447169"/>
                  <a:pt x="4143686" y="4455027"/>
                </a:cubicBezTo>
                <a:cubicBezTo>
                  <a:pt x="4144718" y="4462885"/>
                  <a:pt x="4145234" y="4476107"/>
                  <a:pt x="4145234" y="4494692"/>
                </a:cubicBezTo>
                <a:lnTo>
                  <a:pt x="4145234" y="4563181"/>
                </a:lnTo>
                <a:lnTo>
                  <a:pt x="4123036" y="4563181"/>
                </a:lnTo>
                <a:lnTo>
                  <a:pt x="4123036" y="4571957"/>
                </a:lnTo>
                <a:lnTo>
                  <a:pt x="4200816" y="4571957"/>
                </a:lnTo>
                <a:lnTo>
                  <a:pt x="4200816" y="4563181"/>
                </a:lnTo>
                <a:lnTo>
                  <a:pt x="4178618" y="4563181"/>
                </a:lnTo>
                <a:lnTo>
                  <a:pt x="4178618" y="4497962"/>
                </a:lnTo>
                <a:cubicBezTo>
                  <a:pt x="4178618" y="4480295"/>
                  <a:pt x="4177500" y="4467446"/>
                  <a:pt x="4175262" y="4459415"/>
                </a:cubicBezTo>
                <a:cubicBezTo>
                  <a:pt x="4173026" y="4451385"/>
                  <a:pt x="4167948" y="4445218"/>
                  <a:pt x="4160034" y="4440916"/>
                </a:cubicBezTo>
                <a:cubicBezTo>
                  <a:pt x="4152118" y="4436614"/>
                  <a:pt x="4143972" y="4434463"/>
                  <a:pt x="4135598" y="4434463"/>
                </a:cubicBezTo>
                <a:cubicBezTo>
                  <a:pt x="4114948" y="4434463"/>
                  <a:pt x="4098886" y="4445304"/>
                  <a:pt x="4087414" y="4466987"/>
                </a:cubicBezTo>
                <a:lnTo>
                  <a:pt x="4086726" y="4466987"/>
                </a:lnTo>
                <a:close/>
                <a:moveTo>
                  <a:pt x="3229476" y="4338613"/>
                </a:moveTo>
                <a:cubicBezTo>
                  <a:pt x="3221904" y="4340334"/>
                  <a:pt x="3210376" y="4341194"/>
                  <a:pt x="3194888" y="4341194"/>
                </a:cubicBezTo>
                <a:lnTo>
                  <a:pt x="3169076" y="4341194"/>
                </a:lnTo>
                <a:lnTo>
                  <a:pt x="3169076" y="4349971"/>
                </a:lnTo>
                <a:lnTo>
                  <a:pt x="3195920" y="4349971"/>
                </a:lnTo>
                <a:lnTo>
                  <a:pt x="3195920" y="4563181"/>
                </a:lnTo>
                <a:lnTo>
                  <a:pt x="3171656" y="4563181"/>
                </a:lnTo>
                <a:lnTo>
                  <a:pt x="3171656" y="4571957"/>
                </a:lnTo>
                <a:lnTo>
                  <a:pt x="3251674" y="4571957"/>
                </a:lnTo>
                <a:lnTo>
                  <a:pt x="3251674" y="4563181"/>
                </a:lnTo>
                <a:lnTo>
                  <a:pt x="3229476" y="4563181"/>
                </a:lnTo>
                <a:lnTo>
                  <a:pt x="3229476" y="4525839"/>
                </a:lnTo>
                <a:cubicBezTo>
                  <a:pt x="3229476" y="4505648"/>
                  <a:pt x="3230480" y="4491107"/>
                  <a:pt x="3232488" y="4482216"/>
                </a:cubicBezTo>
                <a:cubicBezTo>
                  <a:pt x="3234496" y="4473325"/>
                  <a:pt x="3238912" y="4464606"/>
                  <a:pt x="3245738" y="4456059"/>
                </a:cubicBezTo>
                <a:cubicBezTo>
                  <a:pt x="3252564" y="4447513"/>
                  <a:pt x="3260968" y="4443239"/>
                  <a:pt x="3270948" y="4443239"/>
                </a:cubicBezTo>
                <a:cubicBezTo>
                  <a:pt x="3280240" y="4443239"/>
                  <a:pt x="3285404" y="4447169"/>
                  <a:pt x="3286436" y="4455027"/>
                </a:cubicBezTo>
                <a:cubicBezTo>
                  <a:pt x="3287468" y="4462885"/>
                  <a:pt x="3287984" y="4476107"/>
                  <a:pt x="3287984" y="4494692"/>
                </a:cubicBezTo>
                <a:lnTo>
                  <a:pt x="3287984" y="4563181"/>
                </a:lnTo>
                <a:lnTo>
                  <a:pt x="3265786" y="4563181"/>
                </a:lnTo>
                <a:lnTo>
                  <a:pt x="3265786" y="4571957"/>
                </a:lnTo>
                <a:lnTo>
                  <a:pt x="3343566" y="4571957"/>
                </a:lnTo>
                <a:lnTo>
                  <a:pt x="3343566" y="4563181"/>
                </a:lnTo>
                <a:lnTo>
                  <a:pt x="3321368" y="4563181"/>
                </a:lnTo>
                <a:lnTo>
                  <a:pt x="3321368" y="4497962"/>
                </a:lnTo>
                <a:cubicBezTo>
                  <a:pt x="3321368" y="4480295"/>
                  <a:pt x="3320250" y="4467446"/>
                  <a:pt x="3318012" y="4459415"/>
                </a:cubicBezTo>
                <a:cubicBezTo>
                  <a:pt x="3315776" y="4451385"/>
                  <a:pt x="3310700" y="4445218"/>
                  <a:pt x="3302784" y="4440916"/>
                </a:cubicBezTo>
                <a:cubicBezTo>
                  <a:pt x="3294868" y="4436614"/>
                  <a:pt x="3286722" y="4434463"/>
                  <a:pt x="3278348" y="4434463"/>
                </a:cubicBezTo>
                <a:cubicBezTo>
                  <a:pt x="3257698" y="4434463"/>
                  <a:pt x="3241636" y="4445304"/>
                  <a:pt x="3230164" y="4466987"/>
                </a:cubicBezTo>
                <a:lnTo>
                  <a:pt x="3229476" y="4466987"/>
                </a:lnTo>
                <a:close/>
                <a:moveTo>
                  <a:pt x="2237644" y="4338613"/>
                </a:moveTo>
                <a:cubicBezTo>
                  <a:pt x="2226172" y="4340334"/>
                  <a:pt x="2214642" y="4341194"/>
                  <a:pt x="2203056" y="4341194"/>
                </a:cubicBezTo>
                <a:lnTo>
                  <a:pt x="2171736" y="4341194"/>
                </a:lnTo>
                <a:lnTo>
                  <a:pt x="2171736" y="4349971"/>
                </a:lnTo>
                <a:lnTo>
                  <a:pt x="2203056" y="4349971"/>
                </a:lnTo>
                <a:lnTo>
                  <a:pt x="2203056" y="4456662"/>
                </a:lnTo>
                <a:lnTo>
                  <a:pt x="2202366" y="4456662"/>
                </a:lnTo>
                <a:cubicBezTo>
                  <a:pt x="2193878" y="4440486"/>
                  <a:pt x="2180626" y="4432398"/>
                  <a:pt x="2162616" y="4432398"/>
                </a:cubicBezTo>
                <a:cubicBezTo>
                  <a:pt x="2144948" y="4432398"/>
                  <a:pt x="2129604" y="4439740"/>
                  <a:pt x="2116584" y="4454425"/>
                </a:cubicBezTo>
                <a:cubicBezTo>
                  <a:pt x="2103562" y="4469109"/>
                  <a:pt x="2097052" y="4486203"/>
                  <a:pt x="2097052" y="4505705"/>
                </a:cubicBezTo>
                <a:cubicBezTo>
                  <a:pt x="2097052" y="4523946"/>
                  <a:pt x="2103218" y="4540265"/>
                  <a:pt x="2115552" y="4554663"/>
                </a:cubicBezTo>
                <a:cubicBezTo>
                  <a:pt x="2127884" y="4569060"/>
                  <a:pt x="2142138" y="4576259"/>
                  <a:pt x="2158314" y="4576259"/>
                </a:cubicBezTo>
                <a:cubicBezTo>
                  <a:pt x="2178504" y="4576259"/>
                  <a:pt x="2193188" y="4566106"/>
                  <a:pt x="2202366" y="4545800"/>
                </a:cubicBezTo>
                <a:lnTo>
                  <a:pt x="2203056" y="4545800"/>
                </a:lnTo>
                <a:lnTo>
                  <a:pt x="2203056" y="4574022"/>
                </a:lnTo>
                <a:cubicBezTo>
                  <a:pt x="2216592" y="4572645"/>
                  <a:pt x="2229440" y="4571957"/>
                  <a:pt x="2241602" y="4571957"/>
                </a:cubicBezTo>
                <a:lnTo>
                  <a:pt x="2260874" y="4571957"/>
                </a:lnTo>
                <a:lnTo>
                  <a:pt x="2260874" y="4563181"/>
                </a:lnTo>
                <a:lnTo>
                  <a:pt x="2237644" y="4563181"/>
                </a:lnTo>
                <a:close/>
                <a:moveTo>
                  <a:pt x="1682072" y="4104269"/>
                </a:moveTo>
                <a:cubicBezTo>
                  <a:pt x="1676222" y="4104269"/>
                  <a:pt x="1671202" y="4106392"/>
                  <a:pt x="1667016" y="4110636"/>
                </a:cubicBezTo>
                <a:cubicBezTo>
                  <a:pt x="1662828" y="4114881"/>
                  <a:pt x="1660734" y="4119929"/>
                  <a:pt x="1660734" y="4125780"/>
                </a:cubicBezTo>
                <a:cubicBezTo>
                  <a:pt x="1660734" y="4131745"/>
                  <a:pt x="1662828" y="4136879"/>
                  <a:pt x="1667016" y="4141181"/>
                </a:cubicBezTo>
                <a:cubicBezTo>
                  <a:pt x="1671202" y="4145483"/>
                  <a:pt x="1676222" y="4147634"/>
                  <a:pt x="1682072" y="4147634"/>
                </a:cubicBezTo>
                <a:cubicBezTo>
                  <a:pt x="1688152" y="4147634"/>
                  <a:pt x="1693316" y="4145483"/>
                  <a:pt x="1697560" y="4141181"/>
                </a:cubicBezTo>
                <a:cubicBezTo>
                  <a:pt x="1701804" y="4136879"/>
                  <a:pt x="1703928" y="4131745"/>
                  <a:pt x="1703928" y="4125780"/>
                </a:cubicBezTo>
                <a:cubicBezTo>
                  <a:pt x="1703928" y="4119814"/>
                  <a:pt x="1701804" y="4114738"/>
                  <a:pt x="1697560" y="4110550"/>
                </a:cubicBezTo>
                <a:cubicBezTo>
                  <a:pt x="1693316" y="4106363"/>
                  <a:pt x="1688152" y="4104269"/>
                  <a:pt x="1682072" y="4104269"/>
                </a:cubicBezTo>
                <a:close/>
                <a:moveTo>
                  <a:pt x="3472410" y="4073983"/>
                </a:moveTo>
                <a:lnTo>
                  <a:pt x="3472410" y="4092568"/>
                </a:lnTo>
                <a:cubicBezTo>
                  <a:pt x="3472410" y="4100598"/>
                  <a:pt x="3471492" y="4106908"/>
                  <a:pt x="3469656" y="4111497"/>
                </a:cubicBezTo>
                <a:cubicBezTo>
                  <a:pt x="3467820" y="4116086"/>
                  <a:pt x="3464180" y="4120646"/>
                  <a:pt x="3458730" y="4125177"/>
                </a:cubicBezTo>
                <a:cubicBezTo>
                  <a:pt x="3453280" y="4129709"/>
                  <a:pt x="3447172" y="4131975"/>
                  <a:pt x="3440402" y="4131975"/>
                </a:cubicBezTo>
                <a:cubicBezTo>
                  <a:pt x="3435126" y="4131975"/>
                  <a:pt x="3430450" y="4129852"/>
                  <a:pt x="3426378" y="4125608"/>
                </a:cubicBezTo>
                <a:cubicBezTo>
                  <a:pt x="3422306" y="4121363"/>
                  <a:pt x="3420268" y="4115397"/>
                  <a:pt x="3420268" y="4107711"/>
                </a:cubicBezTo>
                <a:cubicBezTo>
                  <a:pt x="3420268" y="4097157"/>
                  <a:pt x="3423654" y="4089098"/>
                  <a:pt x="3430422" y="4083533"/>
                </a:cubicBezTo>
                <a:cubicBezTo>
                  <a:pt x="3437190" y="4077969"/>
                  <a:pt x="3451186" y="4074786"/>
                  <a:pt x="3472410" y="4073983"/>
                </a:cubicBezTo>
                <a:close/>
                <a:moveTo>
                  <a:pt x="2900910" y="4073983"/>
                </a:moveTo>
                <a:lnTo>
                  <a:pt x="2900910" y="4092568"/>
                </a:lnTo>
                <a:cubicBezTo>
                  <a:pt x="2900910" y="4100598"/>
                  <a:pt x="2899992" y="4106908"/>
                  <a:pt x="2898156" y="4111497"/>
                </a:cubicBezTo>
                <a:cubicBezTo>
                  <a:pt x="2896320" y="4116086"/>
                  <a:pt x="2892680" y="4120646"/>
                  <a:pt x="2887230" y="4125177"/>
                </a:cubicBezTo>
                <a:cubicBezTo>
                  <a:pt x="2881780" y="4129709"/>
                  <a:pt x="2875672" y="4131975"/>
                  <a:pt x="2868902" y="4131975"/>
                </a:cubicBezTo>
                <a:cubicBezTo>
                  <a:pt x="2863626" y="4131975"/>
                  <a:pt x="2858950" y="4129852"/>
                  <a:pt x="2854878" y="4125608"/>
                </a:cubicBezTo>
                <a:cubicBezTo>
                  <a:pt x="2850806" y="4121363"/>
                  <a:pt x="2848768" y="4115397"/>
                  <a:pt x="2848768" y="4107711"/>
                </a:cubicBezTo>
                <a:cubicBezTo>
                  <a:pt x="2848768" y="4097157"/>
                  <a:pt x="2852154" y="4089098"/>
                  <a:pt x="2858922" y="4083533"/>
                </a:cubicBezTo>
                <a:cubicBezTo>
                  <a:pt x="2865690" y="4077969"/>
                  <a:pt x="2879686" y="4074786"/>
                  <a:pt x="2900910" y="4073983"/>
                </a:cubicBezTo>
                <a:close/>
                <a:moveTo>
                  <a:pt x="4111738" y="4011517"/>
                </a:moveTo>
                <a:cubicBezTo>
                  <a:pt x="4120458" y="4011517"/>
                  <a:pt x="4127312" y="4013496"/>
                  <a:pt x="4132302" y="4017454"/>
                </a:cubicBezTo>
                <a:cubicBezTo>
                  <a:pt x="4137292" y="4021412"/>
                  <a:pt x="4140504" y="4026775"/>
                  <a:pt x="4141940" y="4033544"/>
                </a:cubicBezTo>
                <a:cubicBezTo>
                  <a:pt x="4143372" y="4040312"/>
                  <a:pt x="4144090" y="4054251"/>
                  <a:pt x="4144090" y="4075360"/>
                </a:cubicBezTo>
                <a:cubicBezTo>
                  <a:pt x="4144090" y="4096353"/>
                  <a:pt x="4143372" y="4110378"/>
                  <a:pt x="4141940" y="4117434"/>
                </a:cubicBezTo>
                <a:cubicBezTo>
                  <a:pt x="4140504" y="4124489"/>
                  <a:pt x="4137120" y="4129996"/>
                  <a:pt x="4131786" y="4133954"/>
                </a:cubicBezTo>
                <a:cubicBezTo>
                  <a:pt x="4126452" y="4137911"/>
                  <a:pt x="4119768" y="4139890"/>
                  <a:pt x="4111738" y="4139890"/>
                </a:cubicBezTo>
                <a:cubicBezTo>
                  <a:pt x="4103822" y="4139890"/>
                  <a:pt x="4097254" y="4137940"/>
                  <a:pt x="4092036" y="4134040"/>
                </a:cubicBezTo>
                <a:cubicBezTo>
                  <a:pt x="4086816" y="4130139"/>
                  <a:pt x="4083432" y="4124747"/>
                  <a:pt x="4081882" y="4117864"/>
                </a:cubicBezTo>
                <a:cubicBezTo>
                  <a:pt x="4080334" y="4110980"/>
                  <a:pt x="4079560" y="4096927"/>
                  <a:pt x="4079560" y="4075704"/>
                </a:cubicBezTo>
                <a:cubicBezTo>
                  <a:pt x="4079560" y="4054595"/>
                  <a:pt x="4080190" y="4040656"/>
                  <a:pt x="4081452" y="4033888"/>
                </a:cubicBezTo>
                <a:cubicBezTo>
                  <a:pt x="4082714" y="4027119"/>
                  <a:pt x="4086012" y="4021698"/>
                  <a:pt x="4091346" y="4017626"/>
                </a:cubicBezTo>
                <a:cubicBezTo>
                  <a:pt x="4096682" y="4013553"/>
                  <a:pt x="4103478" y="4011517"/>
                  <a:pt x="4111738" y="4011517"/>
                </a:cubicBezTo>
                <a:close/>
                <a:moveTo>
                  <a:pt x="2332000" y="4011517"/>
                </a:moveTo>
                <a:cubicBezTo>
                  <a:pt x="2348636" y="4011517"/>
                  <a:pt x="2356952" y="4020695"/>
                  <a:pt x="2356952" y="4039050"/>
                </a:cubicBezTo>
                <a:cubicBezTo>
                  <a:pt x="2356952" y="4043295"/>
                  <a:pt x="2356494" y="4049490"/>
                  <a:pt x="2355576" y="4057635"/>
                </a:cubicBezTo>
                <a:lnTo>
                  <a:pt x="2305500" y="4057635"/>
                </a:lnTo>
                <a:lnTo>
                  <a:pt x="2305500" y="4036125"/>
                </a:lnTo>
                <a:cubicBezTo>
                  <a:pt x="2305500" y="4028553"/>
                  <a:pt x="2307852" y="4022559"/>
                  <a:pt x="2312556" y="4018142"/>
                </a:cubicBezTo>
                <a:cubicBezTo>
                  <a:pt x="2317258" y="4013725"/>
                  <a:pt x="2323740" y="4011517"/>
                  <a:pt x="2332000" y="4011517"/>
                </a:cubicBezTo>
                <a:close/>
                <a:moveTo>
                  <a:pt x="1284250" y="4011517"/>
                </a:moveTo>
                <a:cubicBezTo>
                  <a:pt x="1300886" y="4011517"/>
                  <a:pt x="1309202" y="4020695"/>
                  <a:pt x="1309202" y="4039050"/>
                </a:cubicBezTo>
                <a:cubicBezTo>
                  <a:pt x="1309202" y="4043295"/>
                  <a:pt x="1308744" y="4049490"/>
                  <a:pt x="1307826" y="4057635"/>
                </a:cubicBezTo>
                <a:lnTo>
                  <a:pt x="1257750" y="4057635"/>
                </a:lnTo>
                <a:lnTo>
                  <a:pt x="1257750" y="4036125"/>
                </a:lnTo>
                <a:cubicBezTo>
                  <a:pt x="1257750" y="4028553"/>
                  <a:pt x="1260102" y="4022559"/>
                  <a:pt x="1264806" y="4018142"/>
                </a:cubicBezTo>
                <a:cubicBezTo>
                  <a:pt x="1269508" y="4013725"/>
                  <a:pt x="1275990" y="4011517"/>
                  <a:pt x="1284250" y="4011517"/>
                </a:cubicBezTo>
                <a:close/>
                <a:moveTo>
                  <a:pt x="4823672" y="4008075"/>
                </a:moveTo>
                <a:lnTo>
                  <a:pt x="4823672" y="4016852"/>
                </a:lnTo>
                <a:lnTo>
                  <a:pt x="4848624" y="4016852"/>
                </a:lnTo>
                <a:lnTo>
                  <a:pt x="4848624" y="4092912"/>
                </a:lnTo>
                <a:cubicBezTo>
                  <a:pt x="4848624" y="4114480"/>
                  <a:pt x="4852496" y="4128619"/>
                  <a:pt x="4860240" y="4135330"/>
                </a:cubicBezTo>
                <a:cubicBezTo>
                  <a:pt x="4867984" y="4142041"/>
                  <a:pt x="4878222" y="4145397"/>
                  <a:pt x="4890956" y="4145397"/>
                </a:cubicBezTo>
                <a:cubicBezTo>
                  <a:pt x="4913098" y="4145397"/>
                  <a:pt x="4929330" y="4134728"/>
                  <a:pt x="4939656" y="4113390"/>
                </a:cubicBezTo>
                <a:lnTo>
                  <a:pt x="4940344" y="4113390"/>
                </a:lnTo>
                <a:lnTo>
                  <a:pt x="4940344" y="4145397"/>
                </a:lnTo>
                <a:cubicBezTo>
                  <a:pt x="4945048" y="4144020"/>
                  <a:pt x="4956348" y="4143332"/>
                  <a:pt x="4974244" y="4143332"/>
                </a:cubicBezTo>
                <a:lnTo>
                  <a:pt x="4997476" y="4143332"/>
                </a:lnTo>
                <a:lnTo>
                  <a:pt x="4997476" y="4134556"/>
                </a:lnTo>
                <a:lnTo>
                  <a:pt x="4974244" y="4134556"/>
                </a:lnTo>
                <a:lnTo>
                  <a:pt x="4974244" y="4008075"/>
                </a:lnTo>
                <a:lnTo>
                  <a:pt x="4913154" y="4008075"/>
                </a:lnTo>
                <a:lnTo>
                  <a:pt x="4913154" y="4016852"/>
                </a:lnTo>
                <a:lnTo>
                  <a:pt x="4940688" y="4016852"/>
                </a:lnTo>
                <a:lnTo>
                  <a:pt x="4940688" y="4068648"/>
                </a:lnTo>
                <a:cubicBezTo>
                  <a:pt x="4940688" y="4091363"/>
                  <a:pt x="4936214" y="4108371"/>
                  <a:pt x="4927266" y="4119671"/>
                </a:cubicBezTo>
                <a:cubicBezTo>
                  <a:pt x="4918316" y="4130971"/>
                  <a:pt x="4908566" y="4136621"/>
                  <a:pt x="4898012" y="4136621"/>
                </a:cubicBezTo>
                <a:cubicBezTo>
                  <a:pt x="4890900" y="4136621"/>
                  <a:pt x="4886482" y="4133896"/>
                  <a:pt x="4884760" y="4128447"/>
                </a:cubicBezTo>
                <a:cubicBezTo>
                  <a:pt x="4883040" y="4122998"/>
                  <a:pt x="4882180" y="4113160"/>
                  <a:pt x="4882180" y="4098935"/>
                </a:cubicBezTo>
                <a:lnTo>
                  <a:pt x="4882180" y="4008075"/>
                </a:lnTo>
                <a:close/>
                <a:moveTo>
                  <a:pt x="689822" y="4008075"/>
                </a:moveTo>
                <a:lnTo>
                  <a:pt x="689822" y="4016852"/>
                </a:lnTo>
                <a:lnTo>
                  <a:pt x="714774" y="4016852"/>
                </a:lnTo>
                <a:lnTo>
                  <a:pt x="714774" y="4092912"/>
                </a:lnTo>
                <a:cubicBezTo>
                  <a:pt x="714774" y="4114480"/>
                  <a:pt x="718646" y="4128619"/>
                  <a:pt x="726390" y="4135330"/>
                </a:cubicBezTo>
                <a:cubicBezTo>
                  <a:pt x="734132" y="4142041"/>
                  <a:pt x="744372" y="4145397"/>
                  <a:pt x="757106" y="4145397"/>
                </a:cubicBezTo>
                <a:cubicBezTo>
                  <a:pt x="779248" y="4145397"/>
                  <a:pt x="795480" y="4134728"/>
                  <a:pt x="805806" y="4113390"/>
                </a:cubicBezTo>
                <a:lnTo>
                  <a:pt x="806494" y="4113390"/>
                </a:lnTo>
                <a:lnTo>
                  <a:pt x="806494" y="4145397"/>
                </a:lnTo>
                <a:cubicBezTo>
                  <a:pt x="811198" y="4144020"/>
                  <a:pt x="822498" y="4143332"/>
                  <a:pt x="840394" y="4143332"/>
                </a:cubicBezTo>
                <a:lnTo>
                  <a:pt x="863626" y="4143332"/>
                </a:lnTo>
                <a:lnTo>
                  <a:pt x="863626" y="4134556"/>
                </a:lnTo>
                <a:lnTo>
                  <a:pt x="840394" y="4134556"/>
                </a:lnTo>
                <a:lnTo>
                  <a:pt x="840394" y="4008075"/>
                </a:lnTo>
                <a:lnTo>
                  <a:pt x="779304" y="4008075"/>
                </a:lnTo>
                <a:lnTo>
                  <a:pt x="779304" y="4016852"/>
                </a:lnTo>
                <a:lnTo>
                  <a:pt x="806838" y="4016852"/>
                </a:lnTo>
                <a:lnTo>
                  <a:pt x="806838" y="4068648"/>
                </a:lnTo>
                <a:cubicBezTo>
                  <a:pt x="806838" y="4091363"/>
                  <a:pt x="802364" y="4108371"/>
                  <a:pt x="793416" y="4119671"/>
                </a:cubicBezTo>
                <a:cubicBezTo>
                  <a:pt x="784468" y="4130971"/>
                  <a:pt x="774716" y="4136621"/>
                  <a:pt x="764162" y="4136621"/>
                </a:cubicBezTo>
                <a:cubicBezTo>
                  <a:pt x="757048" y="4136621"/>
                  <a:pt x="752632" y="4133896"/>
                  <a:pt x="750912" y="4128447"/>
                </a:cubicBezTo>
                <a:cubicBezTo>
                  <a:pt x="749190" y="4122998"/>
                  <a:pt x="748330" y="4113160"/>
                  <a:pt x="748330" y="4098935"/>
                </a:cubicBezTo>
                <a:lnTo>
                  <a:pt x="748330" y="4008075"/>
                </a:lnTo>
                <a:close/>
                <a:moveTo>
                  <a:pt x="5074400" y="4005838"/>
                </a:moveTo>
                <a:cubicBezTo>
                  <a:pt x="5066828" y="4007330"/>
                  <a:pt x="5055816" y="4008075"/>
                  <a:pt x="5041360" y="4008075"/>
                </a:cubicBezTo>
                <a:lnTo>
                  <a:pt x="5013140" y="4008075"/>
                </a:lnTo>
                <a:lnTo>
                  <a:pt x="5013140" y="4016852"/>
                </a:lnTo>
                <a:lnTo>
                  <a:pt x="5041016" y="4016852"/>
                </a:lnTo>
                <a:lnTo>
                  <a:pt x="5041016" y="4134556"/>
                </a:lnTo>
                <a:lnTo>
                  <a:pt x="5013140" y="4134556"/>
                </a:lnTo>
                <a:lnTo>
                  <a:pt x="5013140" y="4143332"/>
                </a:lnTo>
                <a:lnTo>
                  <a:pt x="5102966" y="4143332"/>
                </a:lnTo>
                <a:lnTo>
                  <a:pt x="5102966" y="4134556"/>
                </a:lnTo>
                <a:lnTo>
                  <a:pt x="5074400" y="4134556"/>
                </a:lnTo>
                <a:lnTo>
                  <a:pt x="5074400" y="4081726"/>
                </a:lnTo>
                <a:cubicBezTo>
                  <a:pt x="5074400" y="4060733"/>
                  <a:pt x="5077326" y="4045130"/>
                  <a:pt x="5083176" y="4034920"/>
                </a:cubicBezTo>
                <a:cubicBezTo>
                  <a:pt x="5089028" y="4024710"/>
                  <a:pt x="5093846" y="4019605"/>
                  <a:pt x="5097632" y="4019605"/>
                </a:cubicBezTo>
                <a:cubicBezTo>
                  <a:pt x="5100040" y="4019605"/>
                  <a:pt x="5101246" y="4020924"/>
                  <a:pt x="5101246" y="4023563"/>
                </a:cubicBezTo>
                <a:lnTo>
                  <a:pt x="5100556" y="4030962"/>
                </a:lnTo>
                <a:cubicBezTo>
                  <a:pt x="5100556" y="4040828"/>
                  <a:pt x="5105490" y="4045761"/>
                  <a:pt x="5115356" y="4045761"/>
                </a:cubicBezTo>
                <a:cubicBezTo>
                  <a:pt x="5120748" y="4045761"/>
                  <a:pt x="5125136" y="4044069"/>
                  <a:pt x="5128520" y="4040685"/>
                </a:cubicBezTo>
                <a:cubicBezTo>
                  <a:pt x="5131904" y="4037301"/>
                  <a:pt x="5133596" y="4032855"/>
                  <a:pt x="5133596" y="4027349"/>
                </a:cubicBezTo>
                <a:cubicBezTo>
                  <a:pt x="5133596" y="4021383"/>
                  <a:pt x="5131504" y="4016306"/>
                  <a:pt x="5127316" y="4012119"/>
                </a:cubicBezTo>
                <a:cubicBezTo>
                  <a:pt x="5123128" y="4007932"/>
                  <a:pt x="5117594" y="4005838"/>
                  <a:pt x="5110710" y="4005838"/>
                </a:cubicBezTo>
                <a:cubicBezTo>
                  <a:pt x="5094992" y="4005838"/>
                  <a:pt x="5083120" y="4016679"/>
                  <a:pt x="5075088" y="4038362"/>
                </a:cubicBezTo>
                <a:lnTo>
                  <a:pt x="5074400" y="4038362"/>
                </a:lnTo>
                <a:close/>
                <a:moveTo>
                  <a:pt x="3714908" y="4005838"/>
                </a:moveTo>
                <a:cubicBezTo>
                  <a:pt x="3704352" y="4007330"/>
                  <a:pt x="3690128" y="4008075"/>
                  <a:pt x="3672230" y="4008075"/>
                </a:cubicBezTo>
                <a:lnTo>
                  <a:pt x="3657088" y="4008075"/>
                </a:lnTo>
                <a:lnTo>
                  <a:pt x="3657088" y="4016852"/>
                </a:lnTo>
                <a:lnTo>
                  <a:pt x="3681350" y="4016852"/>
                </a:lnTo>
                <a:lnTo>
                  <a:pt x="3681350" y="4134556"/>
                </a:lnTo>
                <a:lnTo>
                  <a:pt x="3657088" y="4134556"/>
                </a:lnTo>
                <a:lnTo>
                  <a:pt x="3657088" y="4143332"/>
                </a:lnTo>
                <a:lnTo>
                  <a:pt x="3737106" y="4143332"/>
                </a:lnTo>
                <a:lnTo>
                  <a:pt x="3737106" y="4134556"/>
                </a:lnTo>
                <a:lnTo>
                  <a:pt x="3714908" y="4134556"/>
                </a:lnTo>
                <a:lnTo>
                  <a:pt x="3714908" y="4091191"/>
                </a:lnTo>
                <a:cubicBezTo>
                  <a:pt x="3714908" y="4073409"/>
                  <a:pt x="3715796" y="4060446"/>
                  <a:pt x="3717574" y="4052301"/>
                </a:cubicBezTo>
                <a:cubicBezTo>
                  <a:pt x="3719352" y="4044155"/>
                  <a:pt x="3723884" y="4035781"/>
                  <a:pt x="3731168" y="4027176"/>
                </a:cubicBezTo>
                <a:cubicBezTo>
                  <a:pt x="3738454" y="4018572"/>
                  <a:pt x="3746972" y="4014270"/>
                  <a:pt x="3756724" y="4014270"/>
                </a:cubicBezTo>
                <a:cubicBezTo>
                  <a:pt x="3763836" y="4014270"/>
                  <a:pt x="3768338" y="4016737"/>
                  <a:pt x="3770232" y="4021670"/>
                </a:cubicBezTo>
                <a:cubicBezTo>
                  <a:pt x="3772124" y="4026603"/>
                  <a:pt x="3773070" y="4042033"/>
                  <a:pt x="3773070" y="4067960"/>
                </a:cubicBezTo>
                <a:lnTo>
                  <a:pt x="3773070" y="4134556"/>
                </a:lnTo>
                <a:lnTo>
                  <a:pt x="3750700" y="4134556"/>
                </a:lnTo>
                <a:lnTo>
                  <a:pt x="3750700" y="4143332"/>
                </a:lnTo>
                <a:lnTo>
                  <a:pt x="3828654" y="4143332"/>
                </a:lnTo>
                <a:lnTo>
                  <a:pt x="3828654" y="4134556"/>
                </a:lnTo>
                <a:lnTo>
                  <a:pt x="3806454" y="4134556"/>
                </a:lnTo>
                <a:lnTo>
                  <a:pt x="3806454" y="4089814"/>
                </a:lnTo>
                <a:cubicBezTo>
                  <a:pt x="3806454" y="4060446"/>
                  <a:pt x="3811360" y="4040513"/>
                  <a:pt x="3821168" y="4030016"/>
                </a:cubicBezTo>
                <a:cubicBezTo>
                  <a:pt x="3830976" y="4019519"/>
                  <a:pt x="3840528" y="4014270"/>
                  <a:pt x="3849820" y="4014270"/>
                </a:cubicBezTo>
                <a:cubicBezTo>
                  <a:pt x="3856588" y="4014270"/>
                  <a:pt x="3860746" y="4016794"/>
                  <a:pt x="3862296" y="4021842"/>
                </a:cubicBezTo>
                <a:cubicBezTo>
                  <a:pt x="3863844" y="4026890"/>
                  <a:pt x="3864618" y="4036125"/>
                  <a:pt x="3864618" y="4049547"/>
                </a:cubicBezTo>
                <a:lnTo>
                  <a:pt x="3864618" y="4134556"/>
                </a:lnTo>
                <a:lnTo>
                  <a:pt x="3842076" y="4134556"/>
                </a:lnTo>
                <a:lnTo>
                  <a:pt x="3842076" y="4143332"/>
                </a:lnTo>
                <a:lnTo>
                  <a:pt x="3922094" y="4143332"/>
                </a:lnTo>
                <a:lnTo>
                  <a:pt x="3922094" y="4134556"/>
                </a:lnTo>
                <a:lnTo>
                  <a:pt x="3898174" y="4134556"/>
                </a:lnTo>
                <a:lnTo>
                  <a:pt x="3898174" y="4065035"/>
                </a:lnTo>
                <a:cubicBezTo>
                  <a:pt x="3898174" y="4049432"/>
                  <a:pt x="3897342" y="4038247"/>
                  <a:pt x="3895680" y="4031479"/>
                </a:cubicBezTo>
                <a:cubicBezTo>
                  <a:pt x="3894016" y="4024710"/>
                  <a:pt x="3889656" y="4018744"/>
                  <a:pt x="3882602" y="4013582"/>
                </a:cubicBezTo>
                <a:cubicBezTo>
                  <a:pt x="3875546" y="4008419"/>
                  <a:pt x="3866856" y="4005838"/>
                  <a:pt x="3856530" y="4005838"/>
                </a:cubicBezTo>
                <a:cubicBezTo>
                  <a:pt x="3833356" y="4005838"/>
                  <a:pt x="3816780" y="4017597"/>
                  <a:pt x="3806800" y="4041115"/>
                </a:cubicBezTo>
                <a:lnTo>
                  <a:pt x="3806110" y="4041115"/>
                </a:lnTo>
                <a:cubicBezTo>
                  <a:pt x="3803472" y="4017597"/>
                  <a:pt x="3789476" y="4005838"/>
                  <a:pt x="3764122" y="4005838"/>
                </a:cubicBezTo>
                <a:cubicBezTo>
                  <a:pt x="3740834" y="4005838"/>
                  <a:pt x="3724658" y="4016909"/>
                  <a:pt x="3715596" y="4039050"/>
                </a:cubicBezTo>
                <a:lnTo>
                  <a:pt x="3714908" y="4039050"/>
                </a:lnTo>
                <a:close/>
                <a:moveTo>
                  <a:pt x="3456578" y="4005838"/>
                </a:moveTo>
                <a:cubicBezTo>
                  <a:pt x="3437420" y="4005838"/>
                  <a:pt x="3422478" y="4008964"/>
                  <a:pt x="3411752" y="4015217"/>
                </a:cubicBezTo>
                <a:cubicBezTo>
                  <a:pt x="3401024" y="4021469"/>
                  <a:pt x="3395662" y="4029184"/>
                  <a:pt x="3395662" y="4038362"/>
                </a:cubicBezTo>
                <a:cubicBezTo>
                  <a:pt x="3395662" y="4042606"/>
                  <a:pt x="3397038" y="4046306"/>
                  <a:pt x="3399792" y="4049461"/>
                </a:cubicBezTo>
                <a:cubicBezTo>
                  <a:pt x="3402544" y="4052616"/>
                  <a:pt x="3406446" y="4054193"/>
                  <a:pt x="3411492" y="4054193"/>
                </a:cubicBezTo>
                <a:cubicBezTo>
                  <a:pt x="3415394" y="4054193"/>
                  <a:pt x="3418892" y="4052960"/>
                  <a:pt x="3421990" y="4050494"/>
                </a:cubicBezTo>
                <a:cubicBezTo>
                  <a:pt x="3425088" y="4048027"/>
                  <a:pt x="3426636" y="4044442"/>
                  <a:pt x="3426636" y="4039738"/>
                </a:cubicBezTo>
                <a:cubicBezTo>
                  <a:pt x="3426636" y="4036412"/>
                  <a:pt x="3425862" y="4033515"/>
                  <a:pt x="3424312" y="4031048"/>
                </a:cubicBezTo>
                <a:cubicBezTo>
                  <a:pt x="3422764" y="4028582"/>
                  <a:pt x="3421990" y="4026316"/>
                  <a:pt x="3421990" y="4024251"/>
                </a:cubicBezTo>
                <a:cubicBezTo>
                  <a:pt x="3421990" y="4017138"/>
                  <a:pt x="3431282" y="4013582"/>
                  <a:pt x="3449868" y="4013582"/>
                </a:cubicBezTo>
                <a:cubicBezTo>
                  <a:pt x="3460192" y="4013582"/>
                  <a:pt x="3466530" y="4015819"/>
                  <a:pt x="3468882" y="4020293"/>
                </a:cubicBezTo>
                <a:cubicBezTo>
                  <a:pt x="3471234" y="4024767"/>
                  <a:pt x="3472410" y="4034174"/>
                  <a:pt x="3472410" y="4048515"/>
                </a:cubicBezTo>
                <a:lnTo>
                  <a:pt x="3472410" y="4066067"/>
                </a:lnTo>
                <a:cubicBezTo>
                  <a:pt x="3414820" y="4068820"/>
                  <a:pt x="3386024" y="4084824"/>
                  <a:pt x="3386024" y="4114078"/>
                </a:cubicBezTo>
                <a:cubicBezTo>
                  <a:pt x="3386024" y="4123485"/>
                  <a:pt x="3389580" y="4131430"/>
                  <a:pt x="3396694" y="4137911"/>
                </a:cubicBezTo>
                <a:cubicBezTo>
                  <a:pt x="3403806" y="4144393"/>
                  <a:pt x="3413328" y="4147634"/>
                  <a:pt x="3425260" y="4147634"/>
                </a:cubicBezTo>
                <a:cubicBezTo>
                  <a:pt x="3443270" y="4147634"/>
                  <a:pt x="3458988" y="4138456"/>
                  <a:pt x="3472410" y="4120101"/>
                </a:cubicBezTo>
                <a:cubicBezTo>
                  <a:pt x="3475508" y="4138456"/>
                  <a:pt x="3485030" y="4147634"/>
                  <a:pt x="3500976" y="4147634"/>
                </a:cubicBezTo>
                <a:cubicBezTo>
                  <a:pt x="3517496" y="4147634"/>
                  <a:pt x="3527246" y="4139260"/>
                  <a:pt x="3530230" y="4122510"/>
                </a:cubicBezTo>
                <a:lnTo>
                  <a:pt x="3526100" y="4122510"/>
                </a:lnTo>
                <a:cubicBezTo>
                  <a:pt x="3522200" y="4128131"/>
                  <a:pt x="3518184" y="4130942"/>
                  <a:pt x="3514054" y="4130942"/>
                </a:cubicBezTo>
                <a:cubicBezTo>
                  <a:pt x="3511300" y="4130942"/>
                  <a:pt x="3509264" y="4129795"/>
                  <a:pt x="3507944" y="4127500"/>
                </a:cubicBezTo>
                <a:cubicBezTo>
                  <a:pt x="3506626" y="4125206"/>
                  <a:pt x="3505966" y="4119413"/>
                  <a:pt x="3505966" y="4110120"/>
                </a:cubicBezTo>
                <a:lnTo>
                  <a:pt x="3505966" y="4046794"/>
                </a:lnTo>
                <a:cubicBezTo>
                  <a:pt x="3505966" y="4037157"/>
                  <a:pt x="3505134" y="4029700"/>
                  <a:pt x="3503472" y="4024423"/>
                </a:cubicBezTo>
                <a:cubicBezTo>
                  <a:pt x="3501808" y="4019146"/>
                  <a:pt x="3497420" y="4014729"/>
                  <a:pt x="3490306" y="4011173"/>
                </a:cubicBezTo>
                <a:cubicBezTo>
                  <a:pt x="3483194" y="4007616"/>
                  <a:pt x="3471952" y="4005838"/>
                  <a:pt x="3456578" y="4005838"/>
                </a:cubicBezTo>
                <a:close/>
                <a:moveTo>
                  <a:pt x="2885078" y="4005838"/>
                </a:moveTo>
                <a:cubicBezTo>
                  <a:pt x="2865920" y="4005838"/>
                  <a:pt x="2850978" y="4008964"/>
                  <a:pt x="2840252" y="4015217"/>
                </a:cubicBezTo>
                <a:cubicBezTo>
                  <a:pt x="2829524" y="4021469"/>
                  <a:pt x="2824162" y="4029184"/>
                  <a:pt x="2824162" y="4038362"/>
                </a:cubicBezTo>
                <a:cubicBezTo>
                  <a:pt x="2824162" y="4042606"/>
                  <a:pt x="2825538" y="4046306"/>
                  <a:pt x="2828292" y="4049461"/>
                </a:cubicBezTo>
                <a:cubicBezTo>
                  <a:pt x="2831044" y="4052616"/>
                  <a:pt x="2834944" y="4054193"/>
                  <a:pt x="2839992" y="4054193"/>
                </a:cubicBezTo>
                <a:cubicBezTo>
                  <a:pt x="2843894" y="4054193"/>
                  <a:pt x="2847392" y="4052960"/>
                  <a:pt x="2850490" y="4050494"/>
                </a:cubicBezTo>
                <a:cubicBezTo>
                  <a:pt x="2853588" y="4048027"/>
                  <a:pt x="2855136" y="4044442"/>
                  <a:pt x="2855136" y="4039738"/>
                </a:cubicBezTo>
                <a:cubicBezTo>
                  <a:pt x="2855136" y="4036412"/>
                  <a:pt x="2854362" y="4033515"/>
                  <a:pt x="2852812" y="4031048"/>
                </a:cubicBezTo>
                <a:cubicBezTo>
                  <a:pt x="2851264" y="4028582"/>
                  <a:pt x="2850490" y="4026316"/>
                  <a:pt x="2850490" y="4024251"/>
                </a:cubicBezTo>
                <a:cubicBezTo>
                  <a:pt x="2850490" y="4017138"/>
                  <a:pt x="2859782" y="4013582"/>
                  <a:pt x="2878368" y="4013582"/>
                </a:cubicBezTo>
                <a:cubicBezTo>
                  <a:pt x="2888692" y="4013582"/>
                  <a:pt x="2895030" y="4015819"/>
                  <a:pt x="2897382" y="4020293"/>
                </a:cubicBezTo>
                <a:cubicBezTo>
                  <a:pt x="2899734" y="4024767"/>
                  <a:pt x="2900910" y="4034174"/>
                  <a:pt x="2900910" y="4048515"/>
                </a:cubicBezTo>
                <a:lnTo>
                  <a:pt x="2900910" y="4066067"/>
                </a:lnTo>
                <a:cubicBezTo>
                  <a:pt x="2843320" y="4068820"/>
                  <a:pt x="2814524" y="4084824"/>
                  <a:pt x="2814524" y="4114078"/>
                </a:cubicBezTo>
                <a:cubicBezTo>
                  <a:pt x="2814524" y="4123485"/>
                  <a:pt x="2818080" y="4131430"/>
                  <a:pt x="2825194" y="4137911"/>
                </a:cubicBezTo>
                <a:cubicBezTo>
                  <a:pt x="2832306" y="4144393"/>
                  <a:pt x="2841828" y="4147634"/>
                  <a:pt x="2853760" y="4147634"/>
                </a:cubicBezTo>
                <a:cubicBezTo>
                  <a:pt x="2871770" y="4147634"/>
                  <a:pt x="2887488" y="4138456"/>
                  <a:pt x="2900910" y="4120101"/>
                </a:cubicBezTo>
                <a:cubicBezTo>
                  <a:pt x="2904008" y="4138456"/>
                  <a:pt x="2913530" y="4147634"/>
                  <a:pt x="2929476" y="4147634"/>
                </a:cubicBezTo>
                <a:cubicBezTo>
                  <a:pt x="2945996" y="4147634"/>
                  <a:pt x="2955748" y="4139260"/>
                  <a:pt x="2958730" y="4122510"/>
                </a:cubicBezTo>
                <a:lnTo>
                  <a:pt x="2954600" y="4122510"/>
                </a:lnTo>
                <a:cubicBezTo>
                  <a:pt x="2950700" y="4128131"/>
                  <a:pt x="2946684" y="4130942"/>
                  <a:pt x="2942554" y="4130942"/>
                </a:cubicBezTo>
                <a:cubicBezTo>
                  <a:pt x="2939800" y="4130942"/>
                  <a:pt x="2937764" y="4129795"/>
                  <a:pt x="2936444" y="4127500"/>
                </a:cubicBezTo>
                <a:cubicBezTo>
                  <a:pt x="2935126" y="4125206"/>
                  <a:pt x="2934466" y="4119413"/>
                  <a:pt x="2934466" y="4110120"/>
                </a:cubicBezTo>
                <a:lnTo>
                  <a:pt x="2934466" y="4046794"/>
                </a:lnTo>
                <a:cubicBezTo>
                  <a:pt x="2934466" y="4037157"/>
                  <a:pt x="2933634" y="4029700"/>
                  <a:pt x="2931972" y="4024423"/>
                </a:cubicBezTo>
                <a:cubicBezTo>
                  <a:pt x="2930308" y="4019146"/>
                  <a:pt x="2925920" y="4014729"/>
                  <a:pt x="2918806" y="4011173"/>
                </a:cubicBezTo>
                <a:cubicBezTo>
                  <a:pt x="2911694" y="4007616"/>
                  <a:pt x="2900452" y="4005838"/>
                  <a:pt x="2885078" y="4005838"/>
                </a:cubicBezTo>
                <a:close/>
                <a:moveTo>
                  <a:pt x="2581432" y="4005838"/>
                </a:moveTo>
                <a:cubicBezTo>
                  <a:pt x="2570878" y="4007330"/>
                  <a:pt x="2556652" y="4008075"/>
                  <a:pt x="2538756" y="4008075"/>
                </a:cubicBezTo>
                <a:lnTo>
                  <a:pt x="2523612" y="4008075"/>
                </a:lnTo>
                <a:lnTo>
                  <a:pt x="2523612" y="4016852"/>
                </a:lnTo>
                <a:lnTo>
                  <a:pt x="2547876" y="4016852"/>
                </a:lnTo>
                <a:lnTo>
                  <a:pt x="2547876" y="4134556"/>
                </a:lnTo>
                <a:lnTo>
                  <a:pt x="2523612" y="4134556"/>
                </a:lnTo>
                <a:lnTo>
                  <a:pt x="2523612" y="4143332"/>
                </a:lnTo>
                <a:lnTo>
                  <a:pt x="2603630" y="4143332"/>
                </a:lnTo>
                <a:lnTo>
                  <a:pt x="2603630" y="4134556"/>
                </a:lnTo>
                <a:lnTo>
                  <a:pt x="2581432" y="4134556"/>
                </a:lnTo>
                <a:lnTo>
                  <a:pt x="2581432" y="4091191"/>
                </a:lnTo>
                <a:cubicBezTo>
                  <a:pt x="2581432" y="4073409"/>
                  <a:pt x="2582320" y="4060446"/>
                  <a:pt x="2584100" y="4052301"/>
                </a:cubicBezTo>
                <a:cubicBezTo>
                  <a:pt x="2585878" y="4044155"/>
                  <a:pt x="2590408" y="4035781"/>
                  <a:pt x="2597694" y="4027176"/>
                </a:cubicBezTo>
                <a:cubicBezTo>
                  <a:pt x="2604978" y="4018572"/>
                  <a:pt x="2613496" y="4014270"/>
                  <a:pt x="2623248" y="4014270"/>
                </a:cubicBezTo>
                <a:cubicBezTo>
                  <a:pt x="2630360" y="4014270"/>
                  <a:pt x="2634864" y="4016737"/>
                  <a:pt x="2636756" y="4021670"/>
                </a:cubicBezTo>
                <a:cubicBezTo>
                  <a:pt x="2638650" y="4026603"/>
                  <a:pt x="2639596" y="4042033"/>
                  <a:pt x="2639596" y="4067960"/>
                </a:cubicBezTo>
                <a:lnTo>
                  <a:pt x="2639596" y="4134556"/>
                </a:lnTo>
                <a:lnTo>
                  <a:pt x="2617224" y="4134556"/>
                </a:lnTo>
                <a:lnTo>
                  <a:pt x="2617224" y="4143332"/>
                </a:lnTo>
                <a:lnTo>
                  <a:pt x="2695178" y="4143332"/>
                </a:lnTo>
                <a:lnTo>
                  <a:pt x="2695178" y="4134556"/>
                </a:lnTo>
                <a:lnTo>
                  <a:pt x="2672980" y="4134556"/>
                </a:lnTo>
                <a:lnTo>
                  <a:pt x="2672980" y="4089814"/>
                </a:lnTo>
                <a:cubicBezTo>
                  <a:pt x="2672980" y="4060446"/>
                  <a:pt x="2677884" y="4040513"/>
                  <a:pt x="2687692" y="4030016"/>
                </a:cubicBezTo>
                <a:cubicBezTo>
                  <a:pt x="2697502" y="4019519"/>
                  <a:pt x="2707052" y="4014270"/>
                  <a:pt x="2716344" y="4014270"/>
                </a:cubicBezTo>
                <a:cubicBezTo>
                  <a:pt x="2723112" y="4014270"/>
                  <a:pt x="2727272" y="4016794"/>
                  <a:pt x="2728820" y="4021842"/>
                </a:cubicBezTo>
                <a:cubicBezTo>
                  <a:pt x="2730370" y="4026890"/>
                  <a:pt x="2731144" y="4036125"/>
                  <a:pt x="2731144" y="4049547"/>
                </a:cubicBezTo>
                <a:lnTo>
                  <a:pt x="2731144" y="4134556"/>
                </a:lnTo>
                <a:lnTo>
                  <a:pt x="2708600" y="4134556"/>
                </a:lnTo>
                <a:lnTo>
                  <a:pt x="2708600" y="4143332"/>
                </a:lnTo>
                <a:lnTo>
                  <a:pt x="2788620" y="4143332"/>
                </a:lnTo>
                <a:lnTo>
                  <a:pt x="2788620" y="4134556"/>
                </a:lnTo>
                <a:lnTo>
                  <a:pt x="2764700" y="4134556"/>
                </a:lnTo>
                <a:lnTo>
                  <a:pt x="2764700" y="4065035"/>
                </a:lnTo>
                <a:cubicBezTo>
                  <a:pt x="2764700" y="4049432"/>
                  <a:pt x="2763868" y="4038247"/>
                  <a:pt x="2762204" y="4031479"/>
                </a:cubicBezTo>
                <a:cubicBezTo>
                  <a:pt x="2760540" y="4024710"/>
                  <a:pt x="2756182" y="4018744"/>
                  <a:pt x="2749126" y="4013582"/>
                </a:cubicBezTo>
                <a:cubicBezTo>
                  <a:pt x="2742072" y="4008419"/>
                  <a:pt x="2733380" y="4005838"/>
                  <a:pt x="2723056" y="4005838"/>
                </a:cubicBezTo>
                <a:cubicBezTo>
                  <a:pt x="2699882" y="4005838"/>
                  <a:pt x="2683304" y="4017597"/>
                  <a:pt x="2673324" y="4041115"/>
                </a:cubicBezTo>
                <a:lnTo>
                  <a:pt x="2672636" y="4041115"/>
                </a:lnTo>
                <a:cubicBezTo>
                  <a:pt x="2669996" y="4017597"/>
                  <a:pt x="2656000" y="4005838"/>
                  <a:pt x="2630648" y="4005838"/>
                </a:cubicBezTo>
                <a:cubicBezTo>
                  <a:pt x="2607360" y="4005838"/>
                  <a:pt x="2591184" y="4016909"/>
                  <a:pt x="2582120" y="4039050"/>
                </a:cubicBezTo>
                <a:lnTo>
                  <a:pt x="2581432" y="4039050"/>
                </a:lnTo>
                <a:close/>
                <a:moveTo>
                  <a:pt x="1426326" y="4005838"/>
                </a:moveTo>
                <a:cubicBezTo>
                  <a:pt x="1418754" y="4007330"/>
                  <a:pt x="1407740" y="4008075"/>
                  <a:pt x="1393286" y="4008075"/>
                </a:cubicBezTo>
                <a:lnTo>
                  <a:pt x="1365064" y="4008075"/>
                </a:lnTo>
                <a:lnTo>
                  <a:pt x="1365064" y="4016852"/>
                </a:lnTo>
                <a:lnTo>
                  <a:pt x="1392942" y="4016852"/>
                </a:lnTo>
                <a:lnTo>
                  <a:pt x="1392942" y="4134556"/>
                </a:lnTo>
                <a:lnTo>
                  <a:pt x="1365064" y="4134556"/>
                </a:lnTo>
                <a:lnTo>
                  <a:pt x="1365064" y="4143332"/>
                </a:lnTo>
                <a:lnTo>
                  <a:pt x="1454892" y="4143332"/>
                </a:lnTo>
                <a:lnTo>
                  <a:pt x="1454892" y="4134556"/>
                </a:lnTo>
                <a:lnTo>
                  <a:pt x="1426326" y="4134556"/>
                </a:lnTo>
                <a:lnTo>
                  <a:pt x="1426326" y="4081726"/>
                </a:lnTo>
                <a:cubicBezTo>
                  <a:pt x="1426326" y="4060733"/>
                  <a:pt x="1429252" y="4045130"/>
                  <a:pt x="1435102" y="4034920"/>
                </a:cubicBezTo>
                <a:cubicBezTo>
                  <a:pt x="1440952" y="4024710"/>
                  <a:pt x="1445770" y="4019605"/>
                  <a:pt x="1449556" y="4019605"/>
                </a:cubicBezTo>
                <a:cubicBezTo>
                  <a:pt x="1451966" y="4019605"/>
                  <a:pt x="1453170" y="4020924"/>
                  <a:pt x="1453170" y="4023563"/>
                </a:cubicBezTo>
                <a:lnTo>
                  <a:pt x="1452482" y="4030962"/>
                </a:lnTo>
                <a:cubicBezTo>
                  <a:pt x="1452482" y="4040828"/>
                  <a:pt x="1457416" y="4045761"/>
                  <a:pt x="1467282" y="4045761"/>
                </a:cubicBezTo>
                <a:cubicBezTo>
                  <a:pt x="1472674" y="4045761"/>
                  <a:pt x="1477062" y="4044069"/>
                  <a:pt x="1480446" y="4040685"/>
                </a:cubicBezTo>
                <a:cubicBezTo>
                  <a:pt x="1483830" y="4037301"/>
                  <a:pt x="1485522" y="4032855"/>
                  <a:pt x="1485522" y="4027349"/>
                </a:cubicBezTo>
                <a:cubicBezTo>
                  <a:pt x="1485522" y="4021383"/>
                  <a:pt x="1483428" y="4016306"/>
                  <a:pt x="1479240" y="4012119"/>
                </a:cubicBezTo>
                <a:cubicBezTo>
                  <a:pt x="1475054" y="4007932"/>
                  <a:pt x="1469518" y="4005838"/>
                  <a:pt x="1462636" y="4005838"/>
                </a:cubicBezTo>
                <a:cubicBezTo>
                  <a:pt x="1446918" y="4005838"/>
                  <a:pt x="1435044" y="4016679"/>
                  <a:pt x="1427014" y="4038362"/>
                </a:cubicBezTo>
                <a:lnTo>
                  <a:pt x="1426326" y="4038362"/>
                </a:lnTo>
                <a:close/>
                <a:moveTo>
                  <a:pt x="940550" y="4005838"/>
                </a:moveTo>
                <a:cubicBezTo>
                  <a:pt x="932980" y="4007330"/>
                  <a:pt x="921966" y="4008075"/>
                  <a:pt x="907510" y="4008075"/>
                </a:cubicBezTo>
                <a:lnTo>
                  <a:pt x="879290" y="4008075"/>
                </a:lnTo>
                <a:lnTo>
                  <a:pt x="879290" y="4016852"/>
                </a:lnTo>
                <a:lnTo>
                  <a:pt x="907166" y="4016852"/>
                </a:lnTo>
                <a:lnTo>
                  <a:pt x="907166" y="4134556"/>
                </a:lnTo>
                <a:lnTo>
                  <a:pt x="879290" y="4134556"/>
                </a:lnTo>
                <a:lnTo>
                  <a:pt x="879290" y="4143332"/>
                </a:lnTo>
                <a:lnTo>
                  <a:pt x="969116" y="4143332"/>
                </a:lnTo>
                <a:lnTo>
                  <a:pt x="969116" y="4134556"/>
                </a:lnTo>
                <a:lnTo>
                  <a:pt x="940550" y="4134556"/>
                </a:lnTo>
                <a:lnTo>
                  <a:pt x="940550" y="4081726"/>
                </a:lnTo>
                <a:cubicBezTo>
                  <a:pt x="940550" y="4060733"/>
                  <a:pt x="943476" y="4045130"/>
                  <a:pt x="949326" y="4034920"/>
                </a:cubicBezTo>
                <a:cubicBezTo>
                  <a:pt x="955178" y="4024710"/>
                  <a:pt x="959996" y="4019605"/>
                  <a:pt x="963782" y="4019605"/>
                </a:cubicBezTo>
                <a:cubicBezTo>
                  <a:pt x="966190" y="4019605"/>
                  <a:pt x="967396" y="4020924"/>
                  <a:pt x="967396" y="4023563"/>
                </a:cubicBezTo>
                <a:lnTo>
                  <a:pt x="966708" y="4030962"/>
                </a:lnTo>
                <a:cubicBezTo>
                  <a:pt x="966708" y="4040828"/>
                  <a:pt x="971640" y="4045761"/>
                  <a:pt x="981506" y="4045761"/>
                </a:cubicBezTo>
                <a:cubicBezTo>
                  <a:pt x="986898" y="4045761"/>
                  <a:pt x="991286" y="4044069"/>
                  <a:pt x="994670" y="4040685"/>
                </a:cubicBezTo>
                <a:cubicBezTo>
                  <a:pt x="998054" y="4037301"/>
                  <a:pt x="999746" y="4032855"/>
                  <a:pt x="999746" y="4027349"/>
                </a:cubicBezTo>
                <a:cubicBezTo>
                  <a:pt x="999746" y="4021383"/>
                  <a:pt x="997654" y="4016306"/>
                  <a:pt x="993466" y="4012119"/>
                </a:cubicBezTo>
                <a:cubicBezTo>
                  <a:pt x="989278" y="4007932"/>
                  <a:pt x="983744" y="4005838"/>
                  <a:pt x="976860" y="4005838"/>
                </a:cubicBezTo>
                <a:cubicBezTo>
                  <a:pt x="961144" y="4005838"/>
                  <a:pt x="949270" y="4016679"/>
                  <a:pt x="941240" y="4038362"/>
                </a:cubicBezTo>
                <a:lnTo>
                  <a:pt x="940550" y="4038362"/>
                </a:lnTo>
                <a:close/>
                <a:moveTo>
                  <a:pt x="3606518" y="4005494"/>
                </a:moveTo>
                <a:cubicBezTo>
                  <a:pt x="3596194" y="4007215"/>
                  <a:pt x="3585180" y="4008075"/>
                  <a:pt x="3573478" y="4008075"/>
                </a:cubicBezTo>
                <a:lnTo>
                  <a:pt x="3549042" y="4008075"/>
                </a:lnTo>
                <a:lnTo>
                  <a:pt x="3549042" y="4016852"/>
                </a:lnTo>
                <a:lnTo>
                  <a:pt x="3573134" y="4016852"/>
                </a:lnTo>
                <a:lnTo>
                  <a:pt x="3573134" y="4134556"/>
                </a:lnTo>
                <a:lnTo>
                  <a:pt x="3549042" y="4134556"/>
                </a:lnTo>
                <a:lnTo>
                  <a:pt x="3549042" y="4143332"/>
                </a:lnTo>
                <a:lnTo>
                  <a:pt x="3629060" y="4143332"/>
                </a:lnTo>
                <a:lnTo>
                  <a:pt x="3629060" y="4134556"/>
                </a:lnTo>
                <a:lnTo>
                  <a:pt x="3606518" y="4134556"/>
                </a:lnTo>
                <a:close/>
                <a:moveTo>
                  <a:pt x="3035018" y="4005494"/>
                </a:moveTo>
                <a:cubicBezTo>
                  <a:pt x="3024694" y="4007215"/>
                  <a:pt x="3013680" y="4008075"/>
                  <a:pt x="3001978" y="4008075"/>
                </a:cubicBezTo>
                <a:lnTo>
                  <a:pt x="2977542" y="4008075"/>
                </a:lnTo>
                <a:lnTo>
                  <a:pt x="2977542" y="4016852"/>
                </a:lnTo>
                <a:lnTo>
                  <a:pt x="3001634" y="4016852"/>
                </a:lnTo>
                <a:lnTo>
                  <a:pt x="3001634" y="4134556"/>
                </a:lnTo>
                <a:lnTo>
                  <a:pt x="2977542" y="4134556"/>
                </a:lnTo>
                <a:lnTo>
                  <a:pt x="2977542" y="4143332"/>
                </a:lnTo>
                <a:lnTo>
                  <a:pt x="3057560" y="4143332"/>
                </a:lnTo>
                <a:lnTo>
                  <a:pt x="3057560" y="4134556"/>
                </a:lnTo>
                <a:lnTo>
                  <a:pt x="3035018" y="4134556"/>
                </a:lnTo>
                <a:close/>
                <a:moveTo>
                  <a:pt x="5268384" y="4003773"/>
                </a:moveTo>
                <a:cubicBezTo>
                  <a:pt x="5246816" y="4003773"/>
                  <a:pt x="5230124" y="4015532"/>
                  <a:pt x="5218308" y="4039050"/>
                </a:cubicBezTo>
                <a:lnTo>
                  <a:pt x="5217620" y="4039050"/>
                </a:lnTo>
                <a:lnTo>
                  <a:pt x="5217620" y="4005494"/>
                </a:lnTo>
                <a:cubicBezTo>
                  <a:pt x="5205000" y="4007215"/>
                  <a:pt x="5190946" y="4008075"/>
                  <a:pt x="5175460" y="4008075"/>
                </a:cubicBezTo>
                <a:lnTo>
                  <a:pt x="5159800" y="4008075"/>
                </a:lnTo>
                <a:lnTo>
                  <a:pt x="5159800" y="4016852"/>
                </a:lnTo>
                <a:lnTo>
                  <a:pt x="5184236" y="4016852"/>
                </a:lnTo>
                <a:lnTo>
                  <a:pt x="5184236" y="4134556"/>
                </a:lnTo>
                <a:lnTo>
                  <a:pt x="5159800" y="4134556"/>
                </a:lnTo>
                <a:lnTo>
                  <a:pt x="5159800" y="4143332"/>
                </a:lnTo>
                <a:lnTo>
                  <a:pt x="5240162" y="4143332"/>
                </a:lnTo>
                <a:lnTo>
                  <a:pt x="5240162" y="4134556"/>
                </a:lnTo>
                <a:lnTo>
                  <a:pt x="5217620" y="4134556"/>
                </a:lnTo>
                <a:lnTo>
                  <a:pt x="5217620" y="4076736"/>
                </a:lnTo>
                <a:cubicBezTo>
                  <a:pt x="5217620" y="4057463"/>
                  <a:pt x="5222064" y="4042119"/>
                  <a:pt x="5230956" y="4030704"/>
                </a:cubicBezTo>
                <a:cubicBezTo>
                  <a:pt x="5239848" y="4019289"/>
                  <a:pt x="5249856" y="4013582"/>
                  <a:pt x="5260984" y="4013582"/>
                </a:cubicBezTo>
                <a:cubicBezTo>
                  <a:pt x="5267982" y="4013582"/>
                  <a:pt x="5272314" y="4016106"/>
                  <a:pt x="5273976" y="4021154"/>
                </a:cubicBezTo>
                <a:cubicBezTo>
                  <a:pt x="5275640" y="4026201"/>
                  <a:pt x="5276472" y="4035322"/>
                  <a:pt x="5276472" y="4048515"/>
                </a:cubicBezTo>
                <a:lnTo>
                  <a:pt x="5276472" y="4134556"/>
                </a:lnTo>
                <a:lnTo>
                  <a:pt x="5253584" y="4134556"/>
                </a:lnTo>
                <a:lnTo>
                  <a:pt x="5253584" y="4143332"/>
                </a:lnTo>
                <a:lnTo>
                  <a:pt x="5336872" y="4143332"/>
                </a:lnTo>
                <a:lnTo>
                  <a:pt x="5336872" y="4134556"/>
                </a:lnTo>
                <a:lnTo>
                  <a:pt x="5310028" y="4134556"/>
                </a:lnTo>
                <a:lnTo>
                  <a:pt x="5310028" y="4062281"/>
                </a:lnTo>
                <a:cubicBezTo>
                  <a:pt x="5310028" y="4047597"/>
                  <a:pt x="5308852" y="4036756"/>
                  <a:pt x="5306500" y="4029758"/>
                </a:cubicBezTo>
                <a:cubicBezTo>
                  <a:pt x="5304148" y="4022760"/>
                  <a:pt x="5299732" y="4016679"/>
                  <a:pt x="5293250" y="4011517"/>
                </a:cubicBezTo>
                <a:cubicBezTo>
                  <a:pt x="5286768" y="4006354"/>
                  <a:pt x="5278480" y="4003773"/>
                  <a:pt x="5268384" y="4003773"/>
                </a:cubicBezTo>
                <a:close/>
                <a:moveTo>
                  <a:pt x="4550232" y="4003773"/>
                </a:moveTo>
                <a:cubicBezTo>
                  <a:pt x="4529812" y="4003773"/>
                  <a:pt x="4512718" y="4011058"/>
                  <a:pt x="4498952" y="4025628"/>
                </a:cubicBezTo>
                <a:cubicBezTo>
                  <a:pt x="4485186" y="4040197"/>
                  <a:pt x="4478302" y="4057119"/>
                  <a:pt x="4478302" y="4076392"/>
                </a:cubicBezTo>
                <a:cubicBezTo>
                  <a:pt x="4478302" y="4095092"/>
                  <a:pt x="4485014" y="4111640"/>
                  <a:pt x="4498436" y="4126038"/>
                </a:cubicBezTo>
                <a:cubicBezTo>
                  <a:pt x="4511858" y="4140435"/>
                  <a:pt x="4528264" y="4147634"/>
                  <a:pt x="4547652" y="4147634"/>
                </a:cubicBezTo>
                <a:cubicBezTo>
                  <a:pt x="4561876" y="4147634"/>
                  <a:pt x="4574038" y="4143275"/>
                  <a:pt x="4584132" y="4134556"/>
                </a:cubicBezTo>
                <a:cubicBezTo>
                  <a:pt x="4594228" y="4125837"/>
                  <a:pt x="4600996" y="4113160"/>
                  <a:pt x="4604438" y="4096526"/>
                </a:cubicBezTo>
                <a:lnTo>
                  <a:pt x="4597040" y="4096526"/>
                </a:lnTo>
                <a:cubicBezTo>
                  <a:pt x="4587862" y="4125435"/>
                  <a:pt x="4571916" y="4139890"/>
                  <a:pt x="4549200" y="4139890"/>
                </a:cubicBezTo>
                <a:cubicBezTo>
                  <a:pt x="4538416" y="4139890"/>
                  <a:pt x="4530672" y="4137051"/>
                  <a:pt x="4525968" y="4131372"/>
                </a:cubicBezTo>
                <a:cubicBezTo>
                  <a:pt x="4521266" y="4125694"/>
                  <a:pt x="4518368" y="4117893"/>
                  <a:pt x="4517280" y="4107969"/>
                </a:cubicBezTo>
                <a:cubicBezTo>
                  <a:pt x="4516188" y="4098046"/>
                  <a:pt x="4515644" y="4082702"/>
                  <a:pt x="4515644" y="4061937"/>
                </a:cubicBezTo>
                <a:cubicBezTo>
                  <a:pt x="4515644" y="4041172"/>
                  <a:pt x="4518540" y="4027578"/>
                  <a:pt x="4524334" y="4021154"/>
                </a:cubicBezTo>
                <a:cubicBezTo>
                  <a:pt x="4530128" y="4014729"/>
                  <a:pt x="4538990" y="4011517"/>
                  <a:pt x="4550920" y="4011517"/>
                </a:cubicBezTo>
                <a:cubicBezTo>
                  <a:pt x="4557690" y="4011517"/>
                  <a:pt x="4563196" y="4012693"/>
                  <a:pt x="4567440" y="4015045"/>
                </a:cubicBezTo>
                <a:cubicBezTo>
                  <a:pt x="4571686" y="4017396"/>
                  <a:pt x="4573808" y="4020121"/>
                  <a:pt x="4573808" y="4023219"/>
                </a:cubicBezTo>
                <a:cubicBezTo>
                  <a:pt x="4573808" y="4024480"/>
                  <a:pt x="4572402" y="4026832"/>
                  <a:pt x="4569592" y="4030274"/>
                </a:cubicBezTo>
                <a:cubicBezTo>
                  <a:pt x="4566782" y="4033716"/>
                  <a:pt x="4565376" y="4037215"/>
                  <a:pt x="4565376" y="4040771"/>
                </a:cubicBezTo>
                <a:cubicBezTo>
                  <a:pt x="4565376" y="4045819"/>
                  <a:pt x="4567010" y="4049891"/>
                  <a:pt x="4570280" y="4052989"/>
                </a:cubicBezTo>
                <a:cubicBezTo>
                  <a:pt x="4573550" y="4056086"/>
                  <a:pt x="4577652" y="4057635"/>
                  <a:pt x="4582584" y="4057635"/>
                </a:cubicBezTo>
                <a:cubicBezTo>
                  <a:pt x="4587632" y="4057635"/>
                  <a:pt x="4591734" y="4055799"/>
                  <a:pt x="4594888" y="4052128"/>
                </a:cubicBezTo>
                <a:cubicBezTo>
                  <a:pt x="4598044" y="4048457"/>
                  <a:pt x="4599620" y="4044327"/>
                  <a:pt x="4599620" y="4039738"/>
                </a:cubicBezTo>
                <a:cubicBezTo>
                  <a:pt x="4599620" y="4030561"/>
                  <a:pt x="4595032" y="4022272"/>
                  <a:pt x="4585854" y="4014873"/>
                </a:cubicBezTo>
                <a:cubicBezTo>
                  <a:pt x="4576676" y="4007473"/>
                  <a:pt x="4564802" y="4003773"/>
                  <a:pt x="4550232" y="4003773"/>
                </a:cubicBezTo>
                <a:close/>
                <a:moveTo>
                  <a:pt x="4112082" y="4003773"/>
                </a:moveTo>
                <a:cubicBezTo>
                  <a:pt x="4091892" y="4003773"/>
                  <a:pt x="4074970" y="4010743"/>
                  <a:pt x="4061318" y="4024681"/>
                </a:cubicBezTo>
                <a:cubicBezTo>
                  <a:pt x="4047666" y="4038620"/>
                  <a:pt x="4040840" y="4055513"/>
                  <a:pt x="4040840" y="4075360"/>
                </a:cubicBezTo>
                <a:cubicBezTo>
                  <a:pt x="4040840" y="4095665"/>
                  <a:pt x="4047780" y="4112787"/>
                  <a:pt x="4061662" y="4126726"/>
                </a:cubicBezTo>
                <a:cubicBezTo>
                  <a:pt x="4075544" y="4140665"/>
                  <a:pt x="4092006" y="4147634"/>
                  <a:pt x="4111050" y="4147634"/>
                </a:cubicBezTo>
                <a:cubicBezTo>
                  <a:pt x="4130438" y="4147634"/>
                  <a:pt x="4147244" y="4140493"/>
                  <a:pt x="4161470" y="4126210"/>
                </a:cubicBezTo>
                <a:cubicBezTo>
                  <a:pt x="4175696" y="4111927"/>
                  <a:pt x="4182808" y="4094518"/>
                  <a:pt x="4182808" y="4073983"/>
                </a:cubicBezTo>
                <a:cubicBezTo>
                  <a:pt x="4182808" y="4053907"/>
                  <a:pt x="4175954" y="4037186"/>
                  <a:pt x="4162244" y="4023821"/>
                </a:cubicBezTo>
                <a:cubicBezTo>
                  <a:pt x="4148536" y="4010456"/>
                  <a:pt x="4131814" y="4003773"/>
                  <a:pt x="4112082" y="4003773"/>
                </a:cubicBezTo>
                <a:close/>
                <a:moveTo>
                  <a:pt x="3191934" y="4003773"/>
                </a:moveTo>
                <a:cubicBezTo>
                  <a:pt x="3170366" y="4003773"/>
                  <a:pt x="3153674" y="4015532"/>
                  <a:pt x="3141858" y="4039050"/>
                </a:cubicBezTo>
                <a:lnTo>
                  <a:pt x="3141170" y="4039050"/>
                </a:lnTo>
                <a:lnTo>
                  <a:pt x="3141170" y="4005494"/>
                </a:lnTo>
                <a:cubicBezTo>
                  <a:pt x="3128550" y="4007215"/>
                  <a:pt x="3114496" y="4008075"/>
                  <a:pt x="3099010" y="4008075"/>
                </a:cubicBezTo>
                <a:lnTo>
                  <a:pt x="3083350" y="4008075"/>
                </a:lnTo>
                <a:lnTo>
                  <a:pt x="3083350" y="4016852"/>
                </a:lnTo>
                <a:lnTo>
                  <a:pt x="3107786" y="4016852"/>
                </a:lnTo>
                <a:lnTo>
                  <a:pt x="3107786" y="4134556"/>
                </a:lnTo>
                <a:lnTo>
                  <a:pt x="3083350" y="4134556"/>
                </a:lnTo>
                <a:lnTo>
                  <a:pt x="3083350" y="4143332"/>
                </a:lnTo>
                <a:lnTo>
                  <a:pt x="3163712" y="4143332"/>
                </a:lnTo>
                <a:lnTo>
                  <a:pt x="3163712" y="4134556"/>
                </a:lnTo>
                <a:lnTo>
                  <a:pt x="3141170" y="4134556"/>
                </a:lnTo>
                <a:lnTo>
                  <a:pt x="3141170" y="4076736"/>
                </a:lnTo>
                <a:cubicBezTo>
                  <a:pt x="3141170" y="4057463"/>
                  <a:pt x="3145616" y="4042119"/>
                  <a:pt x="3154506" y="4030704"/>
                </a:cubicBezTo>
                <a:cubicBezTo>
                  <a:pt x="3163398" y="4019289"/>
                  <a:pt x="3173406" y="4013582"/>
                  <a:pt x="3184534" y="4013582"/>
                </a:cubicBezTo>
                <a:cubicBezTo>
                  <a:pt x="3191532" y="4013582"/>
                  <a:pt x="3195864" y="4016106"/>
                  <a:pt x="3197526" y="4021154"/>
                </a:cubicBezTo>
                <a:cubicBezTo>
                  <a:pt x="3199190" y="4026201"/>
                  <a:pt x="3200022" y="4035322"/>
                  <a:pt x="3200022" y="4048515"/>
                </a:cubicBezTo>
                <a:lnTo>
                  <a:pt x="3200022" y="4134556"/>
                </a:lnTo>
                <a:lnTo>
                  <a:pt x="3177136" y="4134556"/>
                </a:lnTo>
                <a:lnTo>
                  <a:pt x="3177136" y="4143332"/>
                </a:lnTo>
                <a:lnTo>
                  <a:pt x="3260424" y="4143332"/>
                </a:lnTo>
                <a:lnTo>
                  <a:pt x="3260424" y="4134556"/>
                </a:lnTo>
                <a:lnTo>
                  <a:pt x="3233578" y="4134556"/>
                </a:lnTo>
                <a:lnTo>
                  <a:pt x="3233578" y="4062281"/>
                </a:lnTo>
                <a:cubicBezTo>
                  <a:pt x="3233578" y="4047597"/>
                  <a:pt x="3232402" y="4036756"/>
                  <a:pt x="3230050" y="4029758"/>
                </a:cubicBezTo>
                <a:cubicBezTo>
                  <a:pt x="3227698" y="4022760"/>
                  <a:pt x="3223282" y="4016679"/>
                  <a:pt x="3216800" y="4011517"/>
                </a:cubicBezTo>
                <a:cubicBezTo>
                  <a:pt x="3210318" y="4006354"/>
                  <a:pt x="3202030" y="4003773"/>
                  <a:pt x="3191934" y="4003773"/>
                </a:cubicBezTo>
                <a:close/>
                <a:moveTo>
                  <a:pt x="2333722" y="4003773"/>
                </a:moveTo>
                <a:cubicBezTo>
                  <a:pt x="2316054" y="4003773"/>
                  <a:pt x="2300538" y="4010657"/>
                  <a:pt x="2287174" y="4024423"/>
                </a:cubicBezTo>
                <a:cubicBezTo>
                  <a:pt x="2273808" y="4038190"/>
                  <a:pt x="2267126" y="4055168"/>
                  <a:pt x="2267126" y="4075360"/>
                </a:cubicBezTo>
                <a:cubicBezTo>
                  <a:pt x="2267126" y="4096124"/>
                  <a:pt x="2273952" y="4113361"/>
                  <a:pt x="2287604" y="4127070"/>
                </a:cubicBezTo>
                <a:cubicBezTo>
                  <a:pt x="2301256" y="4140780"/>
                  <a:pt x="2317316" y="4147634"/>
                  <a:pt x="2335786" y="4147634"/>
                </a:cubicBezTo>
                <a:cubicBezTo>
                  <a:pt x="2348750" y="4147634"/>
                  <a:pt x="2360508" y="4143562"/>
                  <a:pt x="2371064" y="4135416"/>
                </a:cubicBezTo>
                <a:cubicBezTo>
                  <a:pt x="2381618" y="4127271"/>
                  <a:pt x="2388788" y="4114652"/>
                  <a:pt x="2392574" y="4097558"/>
                </a:cubicBezTo>
                <a:lnTo>
                  <a:pt x="2385174" y="4097558"/>
                </a:lnTo>
                <a:cubicBezTo>
                  <a:pt x="2376570" y="4125780"/>
                  <a:pt x="2360108" y="4139890"/>
                  <a:pt x="2335786" y="4139890"/>
                </a:cubicBezTo>
                <a:cubicBezTo>
                  <a:pt x="2323970" y="4139890"/>
                  <a:pt x="2315768" y="4135961"/>
                  <a:pt x="2311178" y="4128103"/>
                </a:cubicBezTo>
                <a:cubicBezTo>
                  <a:pt x="2306590" y="4120244"/>
                  <a:pt x="2304696" y="4099336"/>
                  <a:pt x="2305500" y="4065379"/>
                </a:cubicBezTo>
                <a:lnTo>
                  <a:pt x="2392574" y="4065379"/>
                </a:lnTo>
                <a:cubicBezTo>
                  <a:pt x="2391770" y="4046106"/>
                  <a:pt x="2385604" y="4031020"/>
                  <a:pt x="2374074" y="4020121"/>
                </a:cubicBezTo>
                <a:cubicBezTo>
                  <a:pt x="2362546" y="4009222"/>
                  <a:pt x="2349094" y="4003773"/>
                  <a:pt x="2333722" y="4003773"/>
                </a:cubicBezTo>
                <a:close/>
                <a:moveTo>
                  <a:pt x="1553652" y="4003773"/>
                </a:moveTo>
                <a:cubicBezTo>
                  <a:pt x="1541148" y="4003773"/>
                  <a:pt x="1530564" y="4007760"/>
                  <a:pt x="1521904" y="4015733"/>
                </a:cubicBezTo>
                <a:cubicBezTo>
                  <a:pt x="1513242" y="4023706"/>
                  <a:pt x="1508912" y="4033601"/>
                  <a:pt x="1508912" y="4045417"/>
                </a:cubicBezTo>
                <a:cubicBezTo>
                  <a:pt x="1508912" y="4069394"/>
                  <a:pt x="1525030" y="4083734"/>
                  <a:pt x="1557266" y="4088438"/>
                </a:cubicBezTo>
                <a:cubicBezTo>
                  <a:pt x="1576196" y="4091191"/>
                  <a:pt x="1587812" y="4094174"/>
                  <a:pt x="1592114" y="4097386"/>
                </a:cubicBezTo>
                <a:cubicBezTo>
                  <a:pt x="1596416" y="4100598"/>
                  <a:pt x="1598566" y="4105359"/>
                  <a:pt x="1598566" y="4111669"/>
                </a:cubicBezTo>
                <a:cubicBezTo>
                  <a:pt x="1598566" y="4119240"/>
                  <a:pt x="1594952" y="4125837"/>
                  <a:pt x="1587726" y="4131458"/>
                </a:cubicBezTo>
                <a:cubicBezTo>
                  <a:pt x="1580498" y="4137080"/>
                  <a:pt x="1572468" y="4139890"/>
                  <a:pt x="1563634" y="4139890"/>
                </a:cubicBezTo>
                <a:cubicBezTo>
                  <a:pt x="1540344" y="4139890"/>
                  <a:pt x="1523768" y="4123657"/>
                  <a:pt x="1513902" y="4091191"/>
                </a:cubicBezTo>
                <a:lnTo>
                  <a:pt x="1507878" y="4091191"/>
                </a:lnTo>
                <a:lnTo>
                  <a:pt x="1507878" y="4141955"/>
                </a:lnTo>
                <a:lnTo>
                  <a:pt x="1513902" y="4141955"/>
                </a:lnTo>
                <a:lnTo>
                  <a:pt x="1525948" y="4131630"/>
                </a:lnTo>
                <a:cubicBezTo>
                  <a:pt x="1538108" y="4142300"/>
                  <a:pt x="1550670" y="4147634"/>
                  <a:pt x="1563634" y="4147634"/>
                </a:cubicBezTo>
                <a:cubicBezTo>
                  <a:pt x="1576826" y="4147634"/>
                  <a:pt x="1587868" y="4143160"/>
                  <a:pt x="1596760" y="4134212"/>
                </a:cubicBezTo>
                <a:cubicBezTo>
                  <a:pt x="1605650" y="4125263"/>
                  <a:pt x="1610096" y="4114078"/>
                  <a:pt x="1610096" y="4100656"/>
                </a:cubicBezTo>
                <a:cubicBezTo>
                  <a:pt x="1610096" y="4073696"/>
                  <a:pt x="1592944" y="4058094"/>
                  <a:pt x="1558644" y="4053849"/>
                </a:cubicBezTo>
                <a:cubicBezTo>
                  <a:pt x="1543040" y="4051784"/>
                  <a:pt x="1533146" y="4049289"/>
                  <a:pt x="1528958" y="4046364"/>
                </a:cubicBezTo>
                <a:cubicBezTo>
                  <a:pt x="1524772" y="4043438"/>
                  <a:pt x="1522678" y="4039452"/>
                  <a:pt x="1522678" y="4034404"/>
                </a:cubicBezTo>
                <a:cubicBezTo>
                  <a:pt x="1522678" y="4028438"/>
                  <a:pt x="1525632" y="4023133"/>
                  <a:pt x="1531540" y="4018486"/>
                </a:cubicBezTo>
                <a:cubicBezTo>
                  <a:pt x="1537448" y="4013840"/>
                  <a:pt x="1544820" y="4011517"/>
                  <a:pt x="1553652" y="4011517"/>
                </a:cubicBezTo>
                <a:cubicBezTo>
                  <a:pt x="1574074" y="4011517"/>
                  <a:pt x="1586922" y="4022702"/>
                  <a:pt x="1592200" y="4045073"/>
                </a:cubicBezTo>
                <a:lnTo>
                  <a:pt x="1599254" y="4045073"/>
                </a:lnTo>
                <a:lnTo>
                  <a:pt x="1599254" y="4006527"/>
                </a:lnTo>
                <a:lnTo>
                  <a:pt x="1593920" y="4006527"/>
                </a:lnTo>
                <a:cubicBezTo>
                  <a:pt x="1591510" y="4011001"/>
                  <a:pt x="1589160" y="4014442"/>
                  <a:pt x="1586864" y="4016852"/>
                </a:cubicBezTo>
                <a:cubicBezTo>
                  <a:pt x="1577916" y="4008133"/>
                  <a:pt x="1566846" y="4003773"/>
                  <a:pt x="1553652" y="4003773"/>
                </a:cubicBezTo>
                <a:close/>
                <a:moveTo>
                  <a:pt x="1285972" y="4003773"/>
                </a:moveTo>
                <a:cubicBezTo>
                  <a:pt x="1268304" y="4003773"/>
                  <a:pt x="1252788" y="4010657"/>
                  <a:pt x="1239424" y="4024423"/>
                </a:cubicBezTo>
                <a:cubicBezTo>
                  <a:pt x="1226058" y="4038190"/>
                  <a:pt x="1219376" y="4055168"/>
                  <a:pt x="1219376" y="4075360"/>
                </a:cubicBezTo>
                <a:cubicBezTo>
                  <a:pt x="1219376" y="4096124"/>
                  <a:pt x="1226202" y="4113361"/>
                  <a:pt x="1239854" y="4127070"/>
                </a:cubicBezTo>
                <a:cubicBezTo>
                  <a:pt x="1253506" y="4140780"/>
                  <a:pt x="1269566" y="4147634"/>
                  <a:pt x="1288036" y="4147634"/>
                </a:cubicBezTo>
                <a:cubicBezTo>
                  <a:pt x="1301000" y="4147634"/>
                  <a:pt x="1312758" y="4143562"/>
                  <a:pt x="1323314" y="4135416"/>
                </a:cubicBezTo>
                <a:cubicBezTo>
                  <a:pt x="1333868" y="4127271"/>
                  <a:pt x="1341038" y="4114652"/>
                  <a:pt x="1344824" y="4097558"/>
                </a:cubicBezTo>
                <a:lnTo>
                  <a:pt x="1337424" y="4097558"/>
                </a:lnTo>
                <a:cubicBezTo>
                  <a:pt x="1328820" y="4125780"/>
                  <a:pt x="1312358" y="4139890"/>
                  <a:pt x="1288036" y="4139890"/>
                </a:cubicBezTo>
                <a:cubicBezTo>
                  <a:pt x="1276220" y="4139890"/>
                  <a:pt x="1268018" y="4135961"/>
                  <a:pt x="1263428" y="4128103"/>
                </a:cubicBezTo>
                <a:cubicBezTo>
                  <a:pt x="1258840" y="4120244"/>
                  <a:pt x="1256946" y="4099336"/>
                  <a:pt x="1257750" y="4065379"/>
                </a:cubicBezTo>
                <a:lnTo>
                  <a:pt x="1344824" y="4065379"/>
                </a:lnTo>
                <a:cubicBezTo>
                  <a:pt x="1344020" y="4046106"/>
                  <a:pt x="1337854" y="4031020"/>
                  <a:pt x="1326324" y="4020121"/>
                </a:cubicBezTo>
                <a:cubicBezTo>
                  <a:pt x="1314796" y="4009222"/>
                  <a:pt x="1301344" y="4003773"/>
                  <a:pt x="1285972" y="4003773"/>
                </a:cubicBezTo>
                <a:close/>
                <a:moveTo>
                  <a:pt x="1134534" y="4003773"/>
                </a:moveTo>
                <a:cubicBezTo>
                  <a:pt x="1112966" y="4003773"/>
                  <a:pt x="1096274" y="4015532"/>
                  <a:pt x="1084458" y="4039050"/>
                </a:cubicBezTo>
                <a:lnTo>
                  <a:pt x="1083770" y="4039050"/>
                </a:lnTo>
                <a:lnTo>
                  <a:pt x="1083770" y="4005494"/>
                </a:lnTo>
                <a:cubicBezTo>
                  <a:pt x="1071150" y="4007215"/>
                  <a:pt x="1057096" y="4008075"/>
                  <a:pt x="1041610" y="4008075"/>
                </a:cubicBezTo>
                <a:lnTo>
                  <a:pt x="1025950" y="4008075"/>
                </a:lnTo>
                <a:lnTo>
                  <a:pt x="1025950" y="4016852"/>
                </a:lnTo>
                <a:lnTo>
                  <a:pt x="1050386" y="4016852"/>
                </a:lnTo>
                <a:lnTo>
                  <a:pt x="1050386" y="4134556"/>
                </a:lnTo>
                <a:lnTo>
                  <a:pt x="1025950" y="4134556"/>
                </a:lnTo>
                <a:lnTo>
                  <a:pt x="1025950" y="4143332"/>
                </a:lnTo>
                <a:lnTo>
                  <a:pt x="1106312" y="4143332"/>
                </a:lnTo>
                <a:lnTo>
                  <a:pt x="1106312" y="4134556"/>
                </a:lnTo>
                <a:lnTo>
                  <a:pt x="1083770" y="4134556"/>
                </a:lnTo>
                <a:lnTo>
                  <a:pt x="1083770" y="4076736"/>
                </a:lnTo>
                <a:cubicBezTo>
                  <a:pt x="1083770" y="4057463"/>
                  <a:pt x="1088216" y="4042119"/>
                  <a:pt x="1097106" y="4030704"/>
                </a:cubicBezTo>
                <a:cubicBezTo>
                  <a:pt x="1105998" y="4019289"/>
                  <a:pt x="1116006" y="4013582"/>
                  <a:pt x="1127134" y="4013582"/>
                </a:cubicBezTo>
                <a:cubicBezTo>
                  <a:pt x="1134132" y="4013582"/>
                  <a:pt x="1138464" y="4016106"/>
                  <a:pt x="1140126" y="4021154"/>
                </a:cubicBezTo>
                <a:cubicBezTo>
                  <a:pt x="1141790" y="4026201"/>
                  <a:pt x="1142622" y="4035322"/>
                  <a:pt x="1142622" y="4048515"/>
                </a:cubicBezTo>
                <a:lnTo>
                  <a:pt x="1142622" y="4134556"/>
                </a:lnTo>
                <a:lnTo>
                  <a:pt x="1119736" y="4134556"/>
                </a:lnTo>
                <a:lnTo>
                  <a:pt x="1119736" y="4143332"/>
                </a:lnTo>
                <a:lnTo>
                  <a:pt x="1203022" y="4143332"/>
                </a:lnTo>
                <a:lnTo>
                  <a:pt x="1203022" y="4134556"/>
                </a:lnTo>
                <a:lnTo>
                  <a:pt x="1176178" y="4134556"/>
                </a:lnTo>
                <a:lnTo>
                  <a:pt x="1176178" y="4062281"/>
                </a:lnTo>
                <a:cubicBezTo>
                  <a:pt x="1176178" y="4047597"/>
                  <a:pt x="1175002" y="4036756"/>
                  <a:pt x="1172650" y="4029758"/>
                </a:cubicBezTo>
                <a:cubicBezTo>
                  <a:pt x="1170298" y="4022760"/>
                  <a:pt x="1165882" y="4016679"/>
                  <a:pt x="1159400" y="4011517"/>
                </a:cubicBezTo>
                <a:cubicBezTo>
                  <a:pt x="1152918" y="4006354"/>
                  <a:pt x="1144630" y="4003773"/>
                  <a:pt x="1134534" y="4003773"/>
                </a:cubicBezTo>
                <a:close/>
                <a:moveTo>
                  <a:pt x="425908" y="4003773"/>
                </a:moveTo>
                <a:cubicBezTo>
                  <a:pt x="405488" y="4003773"/>
                  <a:pt x="388394" y="4011058"/>
                  <a:pt x="374628" y="4025628"/>
                </a:cubicBezTo>
                <a:cubicBezTo>
                  <a:pt x="360860" y="4040197"/>
                  <a:pt x="353978" y="4057119"/>
                  <a:pt x="353978" y="4076392"/>
                </a:cubicBezTo>
                <a:cubicBezTo>
                  <a:pt x="353978" y="4095092"/>
                  <a:pt x="360688" y="4111640"/>
                  <a:pt x="374110" y="4126038"/>
                </a:cubicBezTo>
                <a:cubicBezTo>
                  <a:pt x="387534" y="4140435"/>
                  <a:pt x="403938" y="4147634"/>
                  <a:pt x="423326" y="4147634"/>
                </a:cubicBezTo>
                <a:cubicBezTo>
                  <a:pt x="437552" y="4147634"/>
                  <a:pt x="449712" y="4143275"/>
                  <a:pt x="459808" y="4134556"/>
                </a:cubicBezTo>
                <a:cubicBezTo>
                  <a:pt x="469904" y="4125837"/>
                  <a:pt x="476672" y="4113160"/>
                  <a:pt x="480114" y="4096526"/>
                </a:cubicBezTo>
                <a:lnTo>
                  <a:pt x="472714" y="4096526"/>
                </a:lnTo>
                <a:cubicBezTo>
                  <a:pt x="463536" y="4125435"/>
                  <a:pt x="447590" y="4139890"/>
                  <a:pt x="424876" y="4139890"/>
                </a:cubicBezTo>
                <a:cubicBezTo>
                  <a:pt x="414092" y="4139890"/>
                  <a:pt x="406348" y="4137051"/>
                  <a:pt x="401644" y="4131372"/>
                </a:cubicBezTo>
                <a:cubicBezTo>
                  <a:pt x="396940" y="4125694"/>
                  <a:pt x="394044" y="4117893"/>
                  <a:pt x="392954" y="4107969"/>
                </a:cubicBezTo>
                <a:cubicBezTo>
                  <a:pt x="391864" y="4098046"/>
                  <a:pt x="391320" y="4082702"/>
                  <a:pt x="391320" y="4061937"/>
                </a:cubicBezTo>
                <a:cubicBezTo>
                  <a:pt x="391320" y="4041172"/>
                  <a:pt x="394216" y="4027578"/>
                  <a:pt x="400010" y="4021154"/>
                </a:cubicBezTo>
                <a:cubicBezTo>
                  <a:pt x="405802" y="4014729"/>
                  <a:pt x="414664" y="4011517"/>
                  <a:pt x="426596" y="4011517"/>
                </a:cubicBezTo>
                <a:cubicBezTo>
                  <a:pt x="433364" y="4011517"/>
                  <a:pt x="438872" y="4012693"/>
                  <a:pt x="443116" y="4015045"/>
                </a:cubicBezTo>
                <a:cubicBezTo>
                  <a:pt x="447360" y="4017396"/>
                  <a:pt x="449482" y="4020121"/>
                  <a:pt x="449482" y="4023219"/>
                </a:cubicBezTo>
                <a:cubicBezTo>
                  <a:pt x="449482" y="4024480"/>
                  <a:pt x="448078" y="4026832"/>
                  <a:pt x="445266" y="4030274"/>
                </a:cubicBezTo>
                <a:cubicBezTo>
                  <a:pt x="442456" y="4033716"/>
                  <a:pt x="441050" y="4037215"/>
                  <a:pt x="441050" y="4040771"/>
                </a:cubicBezTo>
                <a:cubicBezTo>
                  <a:pt x="441050" y="4045819"/>
                  <a:pt x="442686" y="4049891"/>
                  <a:pt x="445956" y="4052989"/>
                </a:cubicBezTo>
                <a:cubicBezTo>
                  <a:pt x="449224" y="4056086"/>
                  <a:pt x="453326" y="4057635"/>
                  <a:pt x="458260" y="4057635"/>
                </a:cubicBezTo>
                <a:cubicBezTo>
                  <a:pt x="463306" y="4057635"/>
                  <a:pt x="467408" y="4055799"/>
                  <a:pt x="470564" y="4052128"/>
                </a:cubicBezTo>
                <a:cubicBezTo>
                  <a:pt x="473718" y="4048457"/>
                  <a:pt x="475296" y="4044327"/>
                  <a:pt x="475296" y="4039738"/>
                </a:cubicBezTo>
                <a:cubicBezTo>
                  <a:pt x="475296" y="4030561"/>
                  <a:pt x="470706" y="4022272"/>
                  <a:pt x="461528" y="4014873"/>
                </a:cubicBezTo>
                <a:cubicBezTo>
                  <a:pt x="452350" y="4007473"/>
                  <a:pt x="440478" y="4003773"/>
                  <a:pt x="425908" y="4003773"/>
                </a:cubicBezTo>
                <a:close/>
                <a:moveTo>
                  <a:pt x="3590686" y="3920657"/>
                </a:moveTo>
                <a:cubicBezTo>
                  <a:pt x="3585638" y="3920657"/>
                  <a:pt x="3581250" y="3922493"/>
                  <a:pt x="3577522" y="3926164"/>
                </a:cubicBezTo>
                <a:cubicBezTo>
                  <a:pt x="3573794" y="3929835"/>
                  <a:pt x="3571930" y="3934194"/>
                  <a:pt x="3571930" y="3939242"/>
                </a:cubicBezTo>
                <a:cubicBezTo>
                  <a:pt x="3571930" y="3944519"/>
                  <a:pt x="3573764" y="3948965"/>
                  <a:pt x="3577436" y="3952579"/>
                </a:cubicBezTo>
                <a:cubicBezTo>
                  <a:pt x="3581108" y="3956192"/>
                  <a:pt x="3585524" y="3957999"/>
                  <a:pt x="3590686" y="3957999"/>
                </a:cubicBezTo>
                <a:cubicBezTo>
                  <a:pt x="3595848" y="3957999"/>
                  <a:pt x="3600266" y="3956221"/>
                  <a:pt x="3603936" y="3952665"/>
                </a:cubicBezTo>
                <a:cubicBezTo>
                  <a:pt x="3607608" y="3949108"/>
                  <a:pt x="3609444" y="3944634"/>
                  <a:pt x="3609444" y="3939242"/>
                </a:cubicBezTo>
                <a:cubicBezTo>
                  <a:pt x="3609444" y="3934080"/>
                  <a:pt x="3607580" y="3929692"/>
                  <a:pt x="3603852" y="3926078"/>
                </a:cubicBezTo>
                <a:cubicBezTo>
                  <a:pt x="3600122" y="3922464"/>
                  <a:pt x="3595734" y="3920657"/>
                  <a:pt x="3590686" y="3920657"/>
                </a:cubicBezTo>
                <a:close/>
                <a:moveTo>
                  <a:pt x="3019186" y="3920657"/>
                </a:moveTo>
                <a:cubicBezTo>
                  <a:pt x="3014138" y="3920657"/>
                  <a:pt x="3009750" y="3922493"/>
                  <a:pt x="3006022" y="3926164"/>
                </a:cubicBezTo>
                <a:cubicBezTo>
                  <a:pt x="3002294" y="3929835"/>
                  <a:pt x="3000430" y="3934194"/>
                  <a:pt x="3000430" y="3939242"/>
                </a:cubicBezTo>
                <a:cubicBezTo>
                  <a:pt x="3000430" y="3944519"/>
                  <a:pt x="3002264" y="3948965"/>
                  <a:pt x="3005936" y="3952579"/>
                </a:cubicBezTo>
                <a:cubicBezTo>
                  <a:pt x="3009608" y="3956192"/>
                  <a:pt x="3014024" y="3957999"/>
                  <a:pt x="3019186" y="3957999"/>
                </a:cubicBezTo>
                <a:cubicBezTo>
                  <a:pt x="3024348" y="3957999"/>
                  <a:pt x="3028766" y="3956221"/>
                  <a:pt x="3032436" y="3952665"/>
                </a:cubicBezTo>
                <a:cubicBezTo>
                  <a:pt x="3036108" y="3949108"/>
                  <a:pt x="3037944" y="3944634"/>
                  <a:pt x="3037944" y="3939242"/>
                </a:cubicBezTo>
                <a:cubicBezTo>
                  <a:pt x="3037944" y="3934080"/>
                  <a:pt x="3036080" y="3929692"/>
                  <a:pt x="3032352" y="3926078"/>
                </a:cubicBezTo>
                <a:cubicBezTo>
                  <a:pt x="3028622" y="3922464"/>
                  <a:pt x="3024234" y="3920657"/>
                  <a:pt x="3019186" y="3920657"/>
                </a:cubicBezTo>
                <a:close/>
                <a:moveTo>
                  <a:pt x="1850090" y="3912569"/>
                </a:moveTo>
                <a:lnTo>
                  <a:pt x="1844068" y="3991039"/>
                </a:lnTo>
                <a:lnTo>
                  <a:pt x="1852844" y="3991039"/>
                </a:lnTo>
                <a:cubicBezTo>
                  <a:pt x="1858236" y="3964768"/>
                  <a:pt x="1865376" y="3946584"/>
                  <a:pt x="1874268" y="3936489"/>
                </a:cubicBezTo>
                <a:cubicBezTo>
                  <a:pt x="1883160" y="3926394"/>
                  <a:pt x="1894832" y="3921346"/>
                  <a:pt x="1909286" y="3921346"/>
                </a:cubicBezTo>
                <a:lnTo>
                  <a:pt x="1928044" y="3921346"/>
                </a:lnTo>
                <a:lnTo>
                  <a:pt x="1928044" y="4134556"/>
                </a:lnTo>
                <a:lnTo>
                  <a:pt x="1886744" y="4134556"/>
                </a:lnTo>
                <a:lnTo>
                  <a:pt x="1886744" y="4143332"/>
                </a:lnTo>
                <a:lnTo>
                  <a:pt x="2010128" y="4143332"/>
                </a:lnTo>
                <a:lnTo>
                  <a:pt x="2010128" y="4134556"/>
                </a:lnTo>
                <a:lnTo>
                  <a:pt x="1968828" y="4134556"/>
                </a:lnTo>
                <a:lnTo>
                  <a:pt x="1968828" y="3921346"/>
                </a:lnTo>
                <a:lnTo>
                  <a:pt x="1987584" y="3921346"/>
                </a:lnTo>
                <a:cubicBezTo>
                  <a:pt x="2002040" y="3921346"/>
                  <a:pt x="2013712" y="3926394"/>
                  <a:pt x="2022604" y="3936489"/>
                </a:cubicBezTo>
                <a:cubicBezTo>
                  <a:pt x="2031494" y="3946584"/>
                  <a:pt x="2038636" y="3964768"/>
                  <a:pt x="2044028" y="3991039"/>
                </a:cubicBezTo>
                <a:lnTo>
                  <a:pt x="2052804" y="3991039"/>
                </a:lnTo>
                <a:lnTo>
                  <a:pt x="2046780" y="3912569"/>
                </a:lnTo>
                <a:close/>
                <a:moveTo>
                  <a:pt x="4696326" y="3909988"/>
                </a:moveTo>
                <a:cubicBezTo>
                  <a:pt x="4688754" y="3911709"/>
                  <a:pt x="4677224" y="3912569"/>
                  <a:pt x="4661738" y="3912569"/>
                </a:cubicBezTo>
                <a:lnTo>
                  <a:pt x="4635924" y="3912569"/>
                </a:lnTo>
                <a:lnTo>
                  <a:pt x="4635924" y="3921346"/>
                </a:lnTo>
                <a:lnTo>
                  <a:pt x="4662770" y="3921346"/>
                </a:lnTo>
                <a:lnTo>
                  <a:pt x="4662770" y="4134556"/>
                </a:lnTo>
                <a:lnTo>
                  <a:pt x="4638506" y="4134556"/>
                </a:lnTo>
                <a:lnTo>
                  <a:pt x="4638506" y="4143332"/>
                </a:lnTo>
                <a:lnTo>
                  <a:pt x="4718524" y="4143332"/>
                </a:lnTo>
                <a:lnTo>
                  <a:pt x="4718524" y="4134556"/>
                </a:lnTo>
                <a:lnTo>
                  <a:pt x="4696326" y="4134556"/>
                </a:lnTo>
                <a:lnTo>
                  <a:pt x="4696326" y="4097214"/>
                </a:lnTo>
                <a:cubicBezTo>
                  <a:pt x="4696326" y="4077023"/>
                  <a:pt x="4697330" y="4062482"/>
                  <a:pt x="4699338" y="4053591"/>
                </a:cubicBezTo>
                <a:cubicBezTo>
                  <a:pt x="4701344" y="4044700"/>
                  <a:pt x="4705762" y="4035981"/>
                  <a:pt x="4712588" y="4027435"/>
                </a:cubicBezTo>
                <a:cubicBezTo>
                  <a:pt x="4719414" y="4018888"/>
                  <a:pt x="4727816" y="4014614"/>
                  <a:pt x="4737798" y="4014614"/>
                </a:cubicBezTo>
                <a:cubicBezTo>
                  <a:pt x="4747090" y="4014614"/>
                  <a:pt x="4752252" y="4018544"/>
                  <a:pt x="4753286" y="4026402"/>
                </a:cubicBezTo>
                <a:cubicBezTo>
                  <a:pt x="4754318" y="4034260"/>
                  <a:pt x="4754834" y="4047482"/>
                  <a:pt x="4754834" y="4066067"/>
                </a:cubicBezTo>
                <a:lnTo>
                  <a:pt x="4754834" y="4134556"/>
                </a:lnTo>
                <a:lnTo>
                  <a:pt x="4732636" y="4134556"/>
                </a:lnTo>
                <a:lnTo>
                  <a:pt x="4732636" y="4143332"/>
                </a:lnTo>
                <a:lnTo>
                  <a:pt x="4810416" y="4143332"/>
                </a:lnTo>
                <a:lnTo>
                  <a:pt x="4810416" y="4134556"/>
                </a:lnTo>
                <a:lnTo>
                  <a:pt x="4788218" y="4134556"/>
                </a:lnTo>
                <a:lnTo>
                  <a:pt x="4788218" y="4069337"/>
                </a:lnTo>
                <a:cubicBezTo>
                  <a:pt x="4788218" y="4051669"/>
                  <a:pt x="4787100" y="4038821"/>
                  <a:pt x="4784862" y="4030790"/>
                </a:cubicBezTo>
                <a:cubicBezTo>
                  <a:pt x="4782626" y="4022760"/>
                  <a:pt x="4777548" y="4016593"/>
                  <a:pt x="4769632" y="4012291"/>
                </a:cubicBezTo>
                <a:cubicBezTo>
                  <a:pt x="4761718" y="4007989"/>
                  <a:pt x="4753572" y="4005838"/>
                  <a:pt x="4745198" y="4005838"/>
                </a:cubicBezTo>
                <a:cubicBezTo>
                  <a:pt x="4724548" y="4005838"/>
                  <a:pt x="4708486" y="4016679"/>
                  <a:pt x="4697014" y="4038362"/>
                </a:cubicBezTo>
                <a:lnTo>
                  <a:pt x="4696326" y="4038362"/>
                </a:lnTo>
                <a:close/>
                <a:moveTo>
                  <a:pt x="4301084" y="3909988"/>
                </a:moveTo>
                <a:cubicBezTo>
                  <a:pt x="4282500" y="3909988"/>
                  <a:pt x="4266468" y="3918736"/>
                  <a:pt x="4252988" y="3936231"/>
                </a:cubicBezTo>
                <a:cubicBezTo>
                  <a:pt x="4239508" y="3953726"/>
                  <a:pt x="4233228" y="3977674"/>
                  <a:pt x="4234144" y="4008075"/>
                </a:cubicBezTo>
                <a:lnTo>
                  <a:pt x="4205580" y="4008075"/>
                </a:lnTo>
                <a:lnTo>
                  <a:pt x="4205580" y="4016852"/>
                </a:lnTo>
                <a:lnTo>
                  <a:pt x="4234144" y="4016852"/>
                </a:lnTo>
                <a:lnTo>
                  <a:pt x="4234144" y="4134556"/>
                </a:lnTo>
                <a:lnTo>
                  <a:pt x="4208504" y="4134556"/>
                </a:lnTo>
                <a:lnTo>
                  <a:pt x="4208504" y="4143332"/>
                </a:lnTo>
                <a:lnTo>
                  <a:pt x="4296956" y="4143332"/>
                </a:lnTo>
                <a:lnTo>
                  <a:pt x="4296956" y="4134556"/>
                </a:lnTo>
                <a:lnTo>
                  <a:pt x="4268046" y="4134556"/>
                </a:lnTo>
                <a:lnTo>
                  <a:pt x="4268046" y="4016852"/>
                </a:lnTo>
                <a:lnTo>
                  <a:pt x="4300052" y="4016852"/>
                </a:lnTo>
                <a:lnTo>
                  <a:pt x="4300052" y="4008075"/>
                </a:lnTo>
                <a:lnTo>
                  <a:pt x="4268046" y="4008075"/>
                </a:lnTo>
                <a:lnTo>
                  <a:pt x="4268046" y="3979165"/>
                </a:lnTo>
                <a:cubicBezTo>
                  <a:pt x="4268046" y="3961728"/>
                  <a:pt x="4268676" y="3949080"/>
                  <a:pt x="4269938" y="3941221"/>
                </a:cubicBezTo>
                <a:cubicBezTo>
                  <a:pt x="4271200" y="3933363"/>
                  <a:pt x="4274700" y="3927483"/>
                  <a:pt x="4280436" y="3923583"/>
                </a:cubicBezTo>
                <a:cubicBezTo>
                  <a:pt x="4286172" y="3919682"/>
                  <a:pt x="4292252" y="3917732"/>
                  <a:pt x="4298676" y="3917732"/>
                </a:cubicBezTo>
                <a:cubicBezTo>
                  <a:pt x="4305330" y="3917732"/>
                  <a:pt x="4310378" y="3919281"/>
                  <a:pt x="4313820" y="3922378"/>
                </a:cubicBezTo>
                <a:cubicBezTo>
                  <a:pt x="4306248" y="3926852"/>
                  <a:pt x="4302462" y="3932474"/>
                  <a:pt x="4302462" y="3939242"/>
                </a:cubicBezTo>
                <a:cubicBezTo>
                  <a:pt x="4302462" y="3943602"/>
                  <a:pt x="4303952" y="3947215"/>
                  <a:pt x="4306936" y="3950083"/>
                </a:cubicBezTo>
                <a:cubicBezTo>
                  <a:pt x="4309918" y="3952951"/>
                  <a:pt x="4313476" y="3954386"/>
                  <a:pt x="4317604" y="3954386"/>
                </a:cubicBezTo>
                <a:cubicBezTo>
                  <a:pt x="4322424" y="3954386"/>
                  <a:pt x="4326410" y="3952665"/>
                  <a:pt x="4329564" y="3949223"/>
                </a:cubicBezTo>
                <a:cubicBezTo>
                  <a:pt x="4332720" y="3945781"/>
                  <a:pt x="4334296" y="3941537"/>
                  <a:pt x="4334296" y="3936489"/>
                </a:cubicBezTo>
                <a:cubicBezTo>
                  <a:pt x="4334296" y="3929147"/>
                  <a:pt x="4330998" y="3922894"/>
                  <a:pt x="4324402" y="3917732"/>
                </a:cubicBezTo>
                <a:cubicBezTo>
                  <a:pt x="4317806" y="3912569"/>
                  <a:pt x="4310034" y="3909988"/>
                  <a:pt x="4301084" y="3909988"/>
                </a:cubicBezTo>
                <a:close/>
                <a:moveTo>
                  <a:pt x="2134100" y="3909988"/>
                </a:moveTo>
                <a:cubicBezTo>
                  <a:pt x="2126530" y="3911709"/>
                  <a:pt x="2115000" y="3912569"/>
                  <a:pt x="2099512" y="3912569"/>
                </a:cubicBezTo>
                <a:lnTo>
                  <a:pt x="2073700" y="3912569"/>
                </a:lnTo>
                <a:lnTo>
                  <a:pt x="2073700" y="3921346"/>
                </a:lnTo>
                <a:lnTo>
                  <a:pt x="2100544" y="3921346"/>
                </a:lnTo>
                <a:lnTo>
                  <a:pt x="2100544" y="4134556"/>
                </a:lnTo>
                <a:lnTo>
                  <a:pt x="2076282" y="4134556"/>
                </a:lnTo>
                <a:lnTo>
                  <a:pt x="2076282" y="4143332"/>
                </a:lnTo>
                <a:lnTo>
                  <a:pt x="2156300" y="4143332"/>
                </a:lnTo>
                <a:lnTo>
                  <a:pt x="2156300" y="4134556"/>
                </a:lnTo>
                <a:lnTo>
                  <a:pt x="2134100" y="4134556"/>
                </a:lnTo>
                <a:lnTo>
                  <a:pt x="2134100" y="4097214"/>
                </a:lnTo>
                <a:cubicBezTo>
                  <a:pt x="2134100" y="4077023"/>
                  <a:pt x="2135104" y="4062482"/>
                  <a:pt x="2137112" y="4053591"/>
                </a:cubicBezTo>
                <a:cubicBezTo>
                  <a:pt x="2139120" y="4044700"/>
                  <a:pt x="2143536" y="4035981"/>
                  <a:pt x="2150362" y="4027435"/>
                </a:cubicBezTo>
                <a:cubicBezTo>
                  <a:pt x="2157188" y="4018888"/>
                  <a:pt x="2165592" y="4014614"/>
                  <a:pt x="2175572" y="4014614"/>
                </a:cubicBezTo>
                <a:cubicBezTo>
                  <a:pt x="2184866" y="4014614"/>
                  <a:pt x="2190028" y="4018544"/>
                  <a:pt x="2191060" y="4026402"/>
                </a:cubicBezTo>
                <a:cubicBezTo>
                  <a:pt x="2192092" y="4034260"/>
                  <a:pt x="2192610" y="4047482"/>
                  <a:pt x="2192610" y="4066067"/>
                </a:cubicBezTo>
                <a:lnTo>
                  <a:pt x="2192610" y="4134556"/>
                </a:lnTo>
                <a:lnTo>
                  <a:pt x="2170410" y="4134556"/>
                </a:lnTo>
                <a:lnTo>
                  <a:pt x="2170410" y="4143332"/>
                </a:lnTo>
                <a:lnTo>
                  <a:pt x="2248192" y="4143332"/>
                </a:lnTo>
                <a:lnTo>
                  <a:pt x="2248192" y="4134556"/>
                </a:lnTo>
                <a:lnTo>
                  <a:pt x="2225994" y="4134556"/>
                </a:lnTo>
                <a:lnTo>
                  <a:pt x="2225994" y="4069337"/>
                </a:lnTo>
                <a:cubicBezTo>
                  <a:pt x="2225994" y="4051669"/>
                  <a:pt x="2224874" y="4038821"/>
                  <a:pt x="2222638" y="4030790"/>
                </a:cubicBezTo>
                <a:cubicBezTo>
                  <a:pt x="2220400" y="4022760"/>
                  <a:pt x="2215324" y="4016593"/>
                  <a:pt x="2207408" y="4012291"/>
                </a:cubicBezTo>
                <a:cubicBezTo>
                  <a:pt x="2199492" y="4007989"/>
                  <a:pt x="2191348" y="4005838"/>
                  <a:pt x="2182972" y="4005838"/>
                </a:cubicBezTo>
                <a:cubicBezTo>
                  <a:pt x="2162322" y="4005838"/>
                  <a:pt x="2146262" y="4016679"/>
                  <a:pt x="2134790" y="4038362"/>
                </a:cubicBezTo>
                <a:lnTo>
                  <a:pt x="2134100" y="4038362"/>
                </a:lnTo>
                <a:close/>
                <a:moveTo>
                  <a:pt x="562476" y="3909988"/>
                </a:moveTo>
                <a:cubicBezTo>
                  <a:pt x="554904" y="3911709"/>
                  <a:pt x="543374" y="3912569"/>
                  <a:pt x="527888" y="3912569"/>
                </a:cubicBezTo>
                <a:lnTo>
                  <a:pt x="502076" y="3912569"/>
                </a:lnTo>
                <a:lnTo>
                  <a:pt x="502076" y="3921346"/>
                </a:lnTo>
                <a:lnTo>
                  <a:pt x="528920" y="3921346"/>
                </a:lnTo>
                <a:lnTo>
                  <a:pt x="528920" y="4134556"/>
                </a:lnTo>
                <a:lnTo>
                  <a:pt x="504656" y="4134556"/>
                </a:lnTo>
                <a:lnTo>
                  <a:pt x="504656" y="4143332"/>
                </a:lnTo>
                <a:lnTo>
                  <a:pt x="584674" y="4143332"/>
                </a:lnTo>
                <a:lnTo>
                  <a:pt x="584674" y="4134556"/>
                </a:lnTo>
                <a:lnTo>
                  <a:pt x="562476" y="4134556"/>
                </a:lnTo>
                <a:lnTo>
                  <a:pt x="562476" y="4097214"/>
                </a:lnTo>
                <a:cubicBezTo>
                  <a:pt x="562476" y="4077023"/>
                  <a:pt x="563480" y="4062482"/>
                  <a:pt x="565488" y="4053591"/>
                </a:cubicBezTo>
                <a:cubicBezTo>
                  <a:pt x="567496" y="4044700"/>
                  <a:pt x="571912" y="4035981"/>
                  <a:pt x="578738" y="4027435"/>
                </a:cubicBezTo>
                <a:cubicBezTo>
                  <a:pt x="585564" y="4018888"/>
                  <a:pt x="593968" y="4014614"/>
                  <a:pt x="603948" y="4014614"/>
                </a:cubicBezTo>
                <a:cubicBezTo>
                  <a:pt x="613240" y="4014614"/>
                  <a:pt x="618402" y="4018544"/>
                  <a:pt x="619436" y="4026402"/>
                </a:cubicBezTo>
                <a:cubicBezTo>
                  <a:pt x="620468" y="4034260"/>
                  <a:pt x="620984" y="4047482"/>
                  <a:pt x="620984" y="4066067"/>
                </a:cubicBezTo>
                <a:lnTo>
                  <a:pt x="620984" y="4134556"/>
                </a:lnTo>
                <a:lnTo>
                  <a:pt x="598786" y="4134556"/>
                </a:lnTo>
                <a:lnTo>
                  <a:pt x="598786" y="4143332"/>
                </a:lnTo>
                <a:lnTo>
                  <a:pt x="676566" y="4143332"/>
                </a:lnTo>
                <a:lnTo>
                  <a:pt x="676566" y="4134556"/>
                </a:lnTo>
                <a:lnTo>
                  <a:pt x="654368" y="4134556"/>
                </a:lnTo>
                <a:lnTo>
                  <a:pt x="654368" y="4069337"/>
                </a:lnTo>
                <a:cubicBezTo>
                  <a:pt x="654368" y="4051669"/>
                  <a:pt x="653250" y="4038821"/>
                  <a:pt x="651012" y="4030790"/>
                </a:cubicBezTo>
                <a:cubicBezTo>
                  <a:pt x="648776" y="4022760"/>
                  <a:pt x="643698" y="4016593"/>
                  <a:pt x="635784" y="4012291"/>
                </a:cubicBezTo>
                <a:cubicBezTo>
                  <a:pt x="627868" y="4007989"/>
                  <a:pt x="619722" y="4005838"/>
                  <a:pt x="611348" y="4005838"/>
                </a:cubicBezTo>
                <a:cubicBezTo>
                  <a:pt x="590698" y="4005838"/>
                  <a:pt x="574636" y="4016679"/>
                  <a:pt x="563164" y="4038362"/>
                </a:cubicBezTo>
                <a:lnTo>
                  <a:pt x="562476" y="4038362"/>
                </a:lnTo>
                <a:close/>
                <a:moveTo>
                  <a:pt x="5158336" y="3645358"/>
                </a:moveTo>
                <a:lnTo>
                  <a:pt x="5158336" y="3663943"/>
                </a:lnTo>
                <a:cubicBezTo>
                  <a:pt x="5158336" y="3671973"/>
                  <a:pt x="5157418" y="3678283"/>
                  <a:pt x="5155582" y="3682872"/>
                </a:cubicBezTo>
                <a:cubicBezTo>
                  <a:pt x="5153746" y="3687461"/>
                  <a:pt x="5150104" y="3692021"/>
                  <a:pt x="5144654" y="3696552"/>
                </a:cubicBezTo>
                <a:cubicBezTo>
                  <a:pt x="5139204" y="3701084"/>
                  <a:pt x="5133096" y="3703350"/>
                  <a:pt x="5126328" y="3703350"/>
                </a:cubicBezTo>
                <a:cubicBezTo>
                  <a:pt x="5121050" y="3703350"/>
                  <a:pt x="5116376" y="3701227"/>
                  <a:pt x="5112304" y="3696983"/>
                </a:cubicBezTo>
                <a:cubicBezTo>
                  <a:pt x="5108230" y="3692738"/>
                  <a:pt x="5106194" y="3686772"/>
                  <a:pt x="5106194" y="3679086"/>
                </a:cubicBezTo>
                <a:cubicBezTo>
                  <a:pt x="5106194" y="3668532"/>
                  <a:pt x="5109578" y="3660472"/>
                  <a:pt x="5116348" y="3654908"/>
                </a:cubicBezTo>
                <a:cubicBezTo>
                  <a:pt x="5123116" y="3649344"/>
                  <a:pt x="5137112" y="3646161"/>
                  <a:pt x="5158336" y="3645358"/>
                </a:cubicBezTo>
                <a:close/>
                <a:moveTo>
                  <a:pt x="4310610" y="3645358"/>
                </a:moveTo>
                <a:lnTo>
                  <a:pt x="4310610" y="3663943"/>
                </a:lnTo>
                <a:cubicBezTo>
                  <a:pt x="4310610" y="3671973"/>
                  <a:pt x="4309692" y="3678283"/>
                  <a:pt x="4307856" y="3682872"/>
                </a:cubicBezTo>
                <a:cubicBezTo>
                  <a:pt x="4306020" y="3687461"/>
                  <a:pt x="4302380" y="3692021"/>
                  <a:pt x="4296930" y="3696552"/>
                </a:cubicBezTo>
                <a:cubicBezTo>
                  <a:pt x="4291480" y="3701084"/>
                  <a:pt x="4285372" y="3703350"/>
                  <a:pt x="4278602" y="3703350"/>
                </a:cubicBezTo>
                <a:cubicBezTo>
                  <a:pt x="4273326" y="3703350"/>
                  <a:pt x="4268650" y="3701227"/>
                  <a:pt x="4264578" y="3696983"/>
                </a:cubicBezTo>
                <a:cubicBezTo>
                  <a:pt x="4260506" y="3692738"/>
                  <a:pt x="4258468" y="3686772"/>
                  <a:pt x="4258468" y="3679086"/>
                </a:cubicBezTo>
                <a:cubicBezTo>
                  <a:pt x="4258468" y="3668532"/>
                  <a:pt x="4261854" y="3660472"/>
                  <a:pt x="4268622" y="3654908"/>
                </a:cubicBezTo>
                <a:cubicBezTo>
                  <a:pt x="4275390" y="3649344"/>
                  <a:pt x="4289386" y="3646161"/>
                  <a:pt x="4310610" y="3645358"/>
                </a:cubicBezTo>
                <a:close/>
                <a:moveTo>
                  <a:pt x="3205710" y="3645358"/>
                </a:moveTo>
                <a:lnTo>
                  <a:pt x="3205710" y="3663943"/>
                </a:lnTo>
                <a:cubicBezTo>
                  <a:pt x="3205710" y="3671973"/>
                  <a:pt x="3204792" y="3678283"/>
                  <a:pt x="3202956" y="3682872"/>
                </a:cubicBezTo>
                <a:cubicBezTo>
                  <a:pt x="3201120" y="3687461"/>
                  <a:pt x="3197478" y="3692021"/>
                  <a:pt x="3192030" y="3696552"/>
                </a:cubicBezTo>
                <a:cubicBezTo>
                  <a:pt x="3186580" y="3701084"/>
                  <a:pt x="3180472" y="3703350"/>
                  <a:pt x="3173702" y="3703350"/>
                </a:cubicBezTo>
                <a:cubicBezTo>
                  <a:pt x="3168426" y="3703350"/>
                  <a:pt x="3163750" y="3701227"/>
                  <a:pt x="3159678" y="3696983"/>
                </a:cubicBezTo>
                <a:cubicBezTo>
                  <a:pt x="3155606" y="3692738"/>
                  <a:pt x="3153568" y="3686772"/>
                  <a:pt x="3153568" y="3679086"/>
                </a:cubicBezTo>
                <a:cubicBezTo>
                  <a:pt x="3153568" y="3668532"/>
                  <a:pt x="3156954" y="3660472"/>
                  <a:pt x="3163722" y="3654908"/>
                </a:cubicBezTo>
                <a:cubicBezTo>
                  <a:pt x="3170490" y="3649344"/>
                  <a:pt x="3184486" y="3646161"/>
                  <a:pt x="3205710" y="3645358"/>
                </a:cubicBezTo>
                <a:close/>
                <a:moveTo>
                  <a:pt x="4821124" y="3582892"/>
                </a:moveTo>
                <a:cubicBezTo>
                  <a:pt x="4833742" y="3582892"/>
                  <a:pt x="4843666" y="3587452"/>
                  <a:pt x="4850894" y="3596573"/>
                </a:cubicBezTo>
                <a:cubicBezTo>
                  <a:pt x="4858120" y="3605693"/>
                  <a:pt x="4861734" y="3619202"/>
                  <a:pt x="4861734" y="3637098"/>
                </a:cubicBezTo>
                <a:cubicBezTo>
                  <a:pt x="4861734" y="3655912"/>
                  <a:pt x="4860588" y="3669507"/>
                  <a:pt x="4858292" y="3677881"/>
                </a:cubicBezTo>
                <a:cubicBezTo>
                  <a:pt x="4855998" y="3686256"/>
                  <a:pt x="4851180" y="3693713"/>
                  <a:pt x="4843838" y="3700252"/>
                </a:cubicBezTo>
                <a:cubicBezTo>
                  <a:pt x="4836496" y="3706791"/>
                  <a:pt x="4828006" y="3710061"/>
                  <a:pt x="4818370" y="3710061"/>
                </a:cubicBezTo>
                <a:cubicBezTo>
                  <a:pt x="4809422" y="3710061"/>
                  <a:pt x="4802940" y="3706849"/>
                  <a:pt x="4798924" y="3700424"/>
                </a:cubicBezTo>
                <a:cubicBezTo>
                  <a:pt x="4794908" y="3694000"/>
                  <a:pt x="4792902" y="3678455"/>
                  <a:pt x="4792902" y="3653790"/>
                </a:cubicBezTo>
                <a:cubicBezTo>
                  <a:pt x="4792902" y="3625225"/>
                  <a:pt x="4794480" y="3606267"/>
                  <a:pt x="4797634" y="3596917"/>
                </a:cubicBezTo>
                <a:cubicBezTo>
                  <a:pt x="4800788" y="3587567"/>
                  <a:pt x="4808618" y="3582892"/>
                  <a:pt x="4821124" y="3582892"/>
                </a:cubicBezTo>
                <a:close/>
                <a:moveTo>
                  <a:pt x="4665626" y="3582892"/>
                </a:moveTo>
                <a:cubicBezTo>
                  <a:pt x="4682260" y="3582892"/>
                  <a:pt x="4690578" y="3592070"/>
                  <a:pt x="4690578" y="3610425"/>
                </a:cubicBezTo>
                <a:cubicBezTo>
                  <a:pt x="4690578" y="3614670"/>
                  <a:pt x="4690118" y="3620865"/>
                  <a:pt x="4689200" y="3629010"/>
                </a:cubicBezTo>
                <a:lnTo>
                  <a:pt x="4639124" y="3629010"/>
                </a:lnTo>
                <a:lnTo>
                  <a:pt x="4639124" y="3607500"/>
                </a:lnTo>
                <a:cubicBezTo>
                  <a:pt x="4639124" y="3599928"/>
                  <a:pt x="4641476" y="3593934"/>
                  <a:pt x="4646180" y="3589517"/>
                </a:cubicBezTo>
                <a:cubicBezTo>
                  <a:pt x="4650884" y="3585101"/>
                  <a:pt x="4657366" y="3582892"/>
                  <a:pt x="4665626" y="3582892"/>
                </a:cubicBezTo>
                <a:close/>
                <a:moveTo>
                  <a:pt x="3856000" y="3582892"/>
                </a:moveTo>
                <a:cubicBezTo>
                  <a:pt x="3872636" y="3582892"/>
                  <a:pt x="3880952" y="3592070"/>
                  <a:pt x="3880952" y="3610425"/>
                </a:cubicBezTo>
                <a:cubicBezTo>
                  <a:pt x="3880952" y="3614670"/>
                  <a:pt x="3880494" y="3620865"/>
                  <a:pt x="3879576" y="3629010"/>
                </a:cubicBezTo>
                <a:lnTo>
                  <a:pt x="3829500" y="3629010"/>
                </a:lnTo>
                <a:lnTo>
                  <a:pt x="3829500" y="3607500"/>
                </a:lnTo>
                <a:cubicBezTo>
                  <a:pt x="3829500" y="3599928"/>
                  <a:pt x="3831852" y="3593934"/>
                  <a:pt x="3836556" y="3589517"/>
                </a:cubicBezTo>
                <a:cubicBezTo>
                  <a:pt x="3841258" y="3585101"/>
                  <a:pt x="3847740" y="3582892"/>
                  <a:pt x="3856000" y="3582892"/>
                </a:cubicBezTo>
                <a:close/>
                <a:moveTo>
                  <a:pt x="3697164" y="3582892"/>
                </a:moveTo>
                <a:cubicBezTo>
                  <a:pt x="3708866" y="3582892"/>
                  <a:pt x="3716006" y="3586936"/>
                  <a:pt x="3718588" y="3595024"/>
                </a:cubicBezTo>
                <a:cubicBezTo>
                  <a:pt x="3721170" y="3603112"/>
                  <a:pt x="3722460" y="3619890"/>
                  <a:pt x="3722460" y="3645358"/>
                </a:cubicBezTo>
                <a:cubicBezTo>
                  <a:pt x="3722460" y="3670367"/>
                  <a:pt x="3721226" y="3687403"/>
                  <a:pt x="3718760" y="3696466"/>
                </a:cubicBezTo>
                <a:cubicBezTo>
                  <a:pt x="3716294" y="3705529"/>
                  <a:pt x="3709324" y="3710061"/>
                  <a:pt x="3697852" y="3710061"/>
                </a:cubicBezTo>
                <a:cubicBezTo>
                  <a:pt x="3686724" y="3710061"/>
                  <a:pt x="3676772" y="3704755"/>
                  <a:pt x="3667996" y="3694143"/>
                </a:cubicBezTo>
                <a:cubicBezTo>
                  <a:pt x="3659220" y="3683531"/>
                  <a:pt x="3654832" y="3668990"/>
                  <a:pt x="3654832" y="3650520"/>
                </a:cubicBezTo>
                <a:cubicBezTo>
                  <a:pt x="3654832" y="3631592"/>
                  <a:pt x="3656180" y="3618370"/>
                  <a:pt x="3658876" y="3610855"/>
                </a:cubicBezTo>
                <a:cubicBezTo>
                  <a:pt x="3661572" y="3603341"/>
                  <a:pt x="3666360" y="3596802"/>
                  <a:pt x="3673244" y="3591238"/>
                </a:cubicBezTo>
                <a:cubicBezTo>
                  <a:pt x="3680128" y="3585674"/>
                  <a:pt x="3688100" y="3582892"/>
                  <a:pt x="3697164" y="3582892"/>
                </a:cubicBezTo>
                <a:close/>
                <a:moveTo>
                  <a:pt x="2474876" y="3582892"/>
                </a:moveTo>
                <a:cubicBezTo>
                  <a:pt x="2491510" y="3582892"/>
                  <a:pt x="2499828" y="3592070"/>
                  <a:pt x="2499828" y="3610425"/>
                </a:cubicBezTo>
                <a:cubicBezTo>
                  <a:pt x="2499828" y="3614670"/>
                  <a:pt x="2499368" y="3620865"/>
                  <a:pt x="2498452" y="3629010"/>
                </a:cubicBezTo>
                <a:lnTo>
                  <a:pt x="2448376" y="3629010"/>
                </a:lnTo>
                <a:lnTo>
                  <a:pt x="2448376" y="3607500"/>
                </a:lnTo>
                <a:cubicBezTo>
                  <a:pt x="2448376" y="3599928"/>
                  <a:pt x="2450726" y="3593934"/>
                  <a:pt x="2455430" y="3589517"/>
                </a:cubicBezTo>
                <a:cubicBezTo>
                  <a:pt x="2460134" y="3585101"/>
                  <a:pt x="2466616" y="3582892"/>
                  <a:pt x="2474876" y="3582892"/>
                </a:cubicBezTo>
                <a:close/>
                <a:moveTo>
                  <a:pt x="2025764" y="3582892"/>
                </a:moveTo>
                <a:cubicBezTo>
                  <a:pt x="2034482" y="3582892"/>
                  <a:pt x="2041336" y="3584871"/>
                  <a:pt x="2046328" y="3588829"/>
                </a:cubicBezTo>
                <a:cubicBezTo>
                  <a:pt x="2051318" y="3592787"/>
                  <a:pt x="2054530" y="3598150"/>
                  <a:pt x="2055964" y="3604919"/>
                </a:cubicBezTo>
                <a:cubicBezTo>
                  <a:pt x="2057398" y="3611687"/>
                  <a:pt x="2058116" y="3625626"/>
                  <a:pt x="2058116" y="3646735"/>
                </a:cubicBezTo>
                <a:cubicBezTo>
                  <a:pt x="2058116" y="3667728"/>
                  <a:pt x="2057398" y="3681753"/>
                  <a:pt x="2055964" y="3688809"/>
                </a:cubicBezTo>
                <a:cubicBezTo>
                  <a:pt x="2054530" y="3695864"/>
                  <a:pt x="2051146" y="3701371"/>
                  <a:pt x="2045812" y="3705329"/>
                </a:cubicBezTo>
                <a:cubicBezTo>
                  <a:pt x="2040476" y="3709286"/>
                  <a:pt x="2033794" y="3711265"/>
                  <a:pt x="2025764" y="3711265"/>
                </a:cubicBezTo>
                <a:cubicBezTo>
                  <a:pt x="2017848" y="3711265"/>
                  <a:pt x="2011280" y="3709315"/>
                  <a:pt x="2006060" y="3705415"/>
                </a:cubicBezTo>
                <a:cubicBezTo>
                  <a:pt x="2000840" y="3701514"/>
                  <a:pt x="1997456" y="3696122"/>
                  <a:pt x="1995908" y="3689239"/>
                </a:cubicBezTo>
                <a:cubicBezTo>
                  <a:pt x="1994358" y="3682356"/>
                  <a:pt x="1993584" y="3668302"/>
                  <a:pt x="1993584" y="3647079"/>
                </a:cubicBezTo>
                <a:cubicBezTo>
                  <a:pt x="1993584" y="3625970"/>
                  <a:pt x="1994216" y="3612031"/>
                  <a:pt x="1995476" y="3605263"/>
                </a:cubicBezTo>
                <a:cubicBezTo>
                  <a:pt x="1996738" y="3598494"/>
                  <a:pt x="2000038" y="3593074"/>
                  <a:pt x="2005372" y="3589001"/>
                </a:cubicBezTo>
                <a:cubicBezTo>
                  <a:pt x="2010706" y="3584928"/>
                  <a:pt x="2017504" y="3582892"/>
                  <a:pt x="2025764" y="3582892"/>
                </a:cubicBezTo>
                <a:close/>
                <a:moveTo>
                  <a:pt x="1122326" y="3582892"/>
                </a:moveTo>
                <a:cubicBezTo>
                  <a:pt x="1138960" y="3582892"/>
                  <a:pt x="1147278" y="3592070"/>
                  <a:pt x="1147278" y="3610425"/>
                </a:cubicBezTo>
                <a:cubicBezTo>
                  <a:pt x="1147278" y="3614670"/>
                  <a:pt x="1146818" y="3620865"/>
                  <a:pt x="1145900" y="3629010"/>
                </a:cubicBezTo>
                <a:lnTo>
                  <a:pt x="1095824" y="3629010"/>
                </a:lnTo>
                <a:lnTo>
                  <a:pt x="1095824" y="3607500"/>
                </a:lnTo>
                <a:cubicBezTo>
                  <a:pt x="1095824" y="3599928"/>
                  <a:pt x="1098176" y="3593934"/>
                  <a:pt x="1102880" y="3589517"/>
                </a:cubicBezTo>
                <a:cubicBezTo>
                  <a:pt x="1107584" y="3585101"/>
                  <a:pt x="1114066" y="3582892"/>
                  <a:pt x="1122326" y="3582892"/>
                </a:cubicBezTo>
                <a:close/>
                <a:moveTo>
                  <a:pt x="836576" y="3582892"/>
                </a:moveTo>
                <a:cubicBezTo>
                  <a:pt x="853210" y="3582892"/>
                  <a:pt x="861528" y="3592070"/>
                  <a:pt x="861528" y="3610425"/>
                </a:cubicBezTo>
                <a:cubicBezTo>
                  <a:pt x="861528" y="3614670"/>
                  <a:pt x="861068" y="3620865"/>
                  <a:pt x="860150" y="3629010"/>
                </a:cubicBezTo>
                <a:lnTo>
                  <a:pt x="810074" y="3629010"/>
                </a:lnTo>
                <a:lnTo>
                  <a:pt x="810074" y="3607500"/>
                </a:lnTo>
                <a:cubicBezTo>
                  <a:pt x="810074" y="3599928"/>
                  <a:pt x="812426" y="3593934"/>
                  <a:pt x="817130" y="3589517"/>
                </a:cubicBezTo>
                <a:cubicBezTo>
                  <a:pt x="821834" y="3585101"/>
                  <a:pt x="828316" y="3582892"/>
                  <a:pt x="836576" y="3582892"/>
                </a:cubicBezTo>
                <a:close/>
                <a:moveTo>
                  <a:pt x="1480396" y="3579451"/>
                </a:moveTo>
                <a:lnTo>
                  <a:pt x="1480396" y="3588227"/>
                </a:lnTo>
                <a:lnTo>
                  <a:pt x="1505348" y="3588227"/>
                </a:lnTo>
                <a:lnTo>
                  <a:pt x="1505348" y="3664287"/>
                </a:lnTo>
                <a:cubicBezTo>
                  <a:pt x="1505348" y="3685854"/>
                  <a:pt x="1509220" y="3699994"/>
                  <a:pt x="1516964" y="3706705"/>
                </a:cubicBezTo>
                <a:cubicBezTo>
                  <a:pt x="1524708" y="3713416"/>
                  <a:pt x="1534946" y="3716772"/>
                  <a:pt x="1547680" y="3716772"/>
                </a:cubicBezTo>
                <a:cubicBezTo>
                  <a:pt x="1569822" y="3716772"/>
                  <a:pt x="1586056" y="3706103"/>
                  <a:pt x="1596380" y="3684765"/>
                </a:cubicBezTo>
                <a:lnTo>
                  <a:pt x="1597068" y="3684765"/>
                </a:lnTo>
                <a:lnTo>
                  <a:pt x="1597068" y="3716772"/>
                </a:lnTo>
                <a:cubicBezTo>
                  <a:pt x="1601772" y="3715395"/>
                  <a:pt x="1613072" y="3714707"/>
                  <a:pt x="1630968" y="3714707"/>
                </a:cubicBezTo>
                <a:lnTo>
                  <a:pt x="1654200" y="3714707"/>
                </a:lnTo>
                <a:lnTo>
                  <a:pt x="1654200" y="3705931"/>
                </a:lnTo>
                <a:lnTo>
                  <a:pt x="1630968" y="3705931"/>
                </a:lnTo>
                <a:lnTo>
                  <a:pt x="1630968" y="3579451"/>
                </a:lnTo>
                <a:lnTo>
                  <a:pt x="1569880" y="3579451"/>
                </a:lnTo>
                <a:lnTo>
                  <a:pt x="1569880" y="3588227"/>
                </a:lnTo>
                <a:lnTo>
                  <a:pt x="1597412" y="3588227"/>
                </a:lnTo>
                <a:lnTo>
                  <a:pt x="1597412" y="3640024"/>
                </a:lnTo>
                <a:cubicBezTo>
                  <a:pt x="1597412" y="3662738"/>
                  <a:pt x="1592938" y="3679746"/>
                  <a:pt x="1583990" y="3691046"/>
                </a:cubicBezTo>
                <a:cubicBezTo>
                  <a:pt x="1575042" y="3702346"/>
                  <a:pt x="1565290" y="3707996"/>
                  <a:pt x="1554736" y="3707996"/>
                </a:cubicBezTo>
                <a:cubicBezTo>
                  <a:pt x="1547624" y="3707996"/>
                  <a:pt x="1543206" y="3705271"/>
                  <a:pt x="1541486" y="3699822"/>
                </a:cubicBezTo>
                <a:cubicBezTo>
                  <a:pt x="1539766" y="3694373"/>
                  <a:pt x="1538904" y="3684535"/>
                  <a:pt x="1538904" y="3670310"/>
                </a:cubicBezTo>
                <a:lnTo>
                  <a:pt x="1538904" y="3579451"/>
                </a:lnTo>
                <a:close/>
                <a:moveTo>
                  <a:pt x="5142504" y="3577214"/>
                </a:moveTo>
                <a:cubicBezTo>
                  <a:pt x="5123344" y="3577214"/>
                  <a:pt x="5108402" y="3580340"/>
                  <a:pt x="5097676" y="3586592"/>
                </a:cubicBezTo>
                <a:cubicBezTo>
                  <a:pt x="5086950" y="3592844"/>
                  <a:pt x="5081586" y="3600559"/>
                  <a:pt x="5081586" y="3609737"/>
                </a:cubicBezTo>
                <a:cubicBezTo>
                  <a:pt x="5081586" y="3613982"/>
                  <a:pt x="5082964" y="3617682"/>
                  <a:pt x="5085716" y="3620836"/>
                </a:cubicBezTo>
                <a:cubicBezTo>
                  <a:pt x="5088470" y="3623991"/>
                  <a:pt x="5092370" y="3625569"/>
                  <a:pt x="5097418" y="3625569"/>
                </a:cubicBezTo>
                <a:cubicBezTo>
                  <a:pt x="5101318" y="3625569"/>
                  <a:pt x="5104818" y="3624335"/>
                  <a:pt x="5107916" y="3621869"/>
                </a:cubicBezTo>
                <a:cubicBezTo>
                  <a:pt x="5111012" y="3619402"/>
                  <a:pt x="5112560" y="3615817"/>
                  <a:pt x="5112560" y="3611114"/>
                </a:cubicBezTo>
                <a:cubicBezTo>
                  <a:pt x="5112560" y="3607787"/>
                  <a:pt x="5111786" y="3604890"/>
                  <a:pt x="5110238" y="3602424"/>
                </a:cubicBezTo>
                <a:cubicBezTo>
                  <a:pt x="5108690" y="3599957"/>
                  <a:pt x="5107916" y="3597691"/>
                  <a:pt x="5107916" y="3595626"/>
                </a:cubicBezTo>
                <a:cubicBezTo>
                  <a:pt x="5107916" y="3588514"/>
                  <a:pt x="5117208" y="3584957"/>
                  <a:pt x="5135792" y="3584957"/>
                </a:cubicBezTo>
                <a:cubicBezTo>
                  <a:pt x="5146116" y="3584957"/>
                  <a:pt x="5152456" y="3587194"/>
                  <a:pt x="5154808" y="3591668"/>
                </a:cubicBezTo>
                <a:cubicBezTo>
                  <a:pt x="5157160" y="3596142"/>
                  <a:pt x="5158336" y="3605550"/>
                  <a:pt x="5158336" y="3619890"/>
                </a:cubicBezTo>
                <a:lnTo>
                  <a:pt x="5158336" y="3637442"/>
                </a:lnTo>
                <a:cubicBezTo>
                  <a:pt x="5100744" y="3640196"/>
                  <a:pt x="5071950" y="3656199"/>
                  <a:pt x="5071950" y="3685453"/>
                </a:cubicBezTo>
                <a:cubicBezTo>
                  <a:pt x="5071950" y="3694860"/>
                  <a:pt x="5075506" y="3702805"/>
                  <a:pt x="5082620" y="3709286"/>
                </a:cubicBezTo>
                <a:cubicBezTo>
                  <a:pt x="5089732" y="3715768"/>
                  <a:pt x="5099252" y="3719009"/>
                  <a:pt x="5111184" y="3719009"/>
                </a:cubicBezTo>
                <a:cubicBezTo>
                  <a:pt x="5129196" y="3719009"/>
                  <a:pt x="5144912" y="3709831"/>
                  <a:pt x="5158336" y="3691476"/>
                </a:cubicBezTo>
                <a:cubicBezTo>
                  <a:pt x="5161432" y="3709831"/>
                  <a:pt x="5170954" y="3719009"/>
                  <a:pt x="5186900" y="3719009"/>
                </a:cubicBezTo>
                <a:cubicBezTo>
                  <a:pt x="5203420" y="3719009"/>
                  <a:pt x="5213172" y="3710634"/>
                  <a:pt x="5216154" y="3693885"/>
                </a:cubicBezTo>
                <a:lnTo>
                  <a:pt x="5212024" y="3693885"/>
                </a:lnTo>
                <a:cubicBezTo>
                  <a:pt x="5208124" y="3699506"/>
                  <a:pt x="5204108" y="3702317"/>
                  <a:pt x="5199978" y="3702317"/>
                </a:cubicBezTo>
                <a:cubicBezTo>
                  <a:pt x="5197226" y="3702317"/>
                  <a:pt x="5195190" y="3701170"/>
                  <a:pt x="5193870" y="3698875"/>
                </a:cubicBezTo>
                <a:cubicBezTo>
                  <a:pt x="5192550" y="3696581"/>
                  <a:pt x="5191892" y="3690788"/>
                  <a:pt x="5191892" y="3681495"/>
                </a:cubicBezTo>
                <a:lnTo>
                  <a:pt x="5191892" y="3618169"/>
                </a:lnTo>
                <a:cubicBezTo>
                  <a:pt x="5191892" y="3608533"/>
                  <a:pt x="5191060" y="3601075"/>
                  <a:pt x="5189396" y="3595798"/>
                </a:cubicBezTo>
                <a:cubicBezTo>
                  <a:pt x="5187732" y="3590521"/>
                  <a:pt x="5183344" y="3586104"/>
                  <a:pt x="5176232" y="3582548"/>
                </a:cubicBezTo>
                <a:cubicBezTo>
                  <a:pt x="5169120" y="3578992"/>
                  <a:pt x="5157876" y="3577214"/>
                  <a:pt x="5142504" y="3577214"/>
                </a:cubicBezTo>
                <a:close/>
                <a:moveTo>
                  <a:pt x="4294778" y="3577214"/>
                </a:moveTo>
                <a:cubicBezTo>
                  <a:pt x="4275620" y="3577214"/>
                  <a:pt x="4260678" y="3580340"/>
                  <a:pt x="4249952" y="3586592"/>
                </a:cubicBezTo>
                <a:cubicBezTo>
                  <a:pt x="4239224" y="3592844"/>
                  <a:pt x="4233862" y="3600559"/>
                  <a:pt x="4233862" y="3609737"/>
                </a:cubicBezTo>
                <a:cubicBezTo>
                  <a:pt x="4233862" y="3613982"/>
                  <a:pt x="4235238" y="3617682"/>
                  <a:pt x="4237992" y="3620836"/>
                </a:cubicBezTo>
                <a:cubicBezTo>
                  <a:pt x="4240744" y="3623991"/>
                  <a:pt x="4244646" y="3625569"/>
                  <a:pt x="4249692" y="3625569"/>
                </a:cubicBezTo>
                <a:cubicBezTo>
                  <a:pt x="4253594" y="3625569"/>
                  <a:pt x="4257092" y="3624335"/>
                  <a:pt x="4260190" y="3621869"/>
                </a:cubicBezTo>
                <a:cubicBezTo>
                  <a:pt x="4263288" y="3619402"/>
                  <a:pt x="4264836" y="3615817"/>
                  <a:pt x="4264836" y="3611114"/>
                </a:cubicBezTo>
                <a:cubicBezTo>
                  <a:pt x="4264836" y="3607787"/>
                  <a:pt x="4264062" y="3604890"/>
                  <a:pt x="4262512" y="3602424"/>
                </a:cubicBezTo>
                <a:cubicBezTo>
                  <a:pt x="4260964" y="3599957"/>
                  <a:pt x="4260190" y="3597691"/>
                  <a:pt x="4260190" y="3595626"/>
                </a:cubicBezTo>
                <a:cubicBezTo>
                  <a:pt x="4260190" y="3588514"/>
                  <a:pt x="4269482" y="3584957"/>
                  <a:pt x="4288068" y="3584957"/>
                </a:cubicBezTo>
                <a:cubicBezTo>
                  <a:pt x="4298392" y="3584957"/>
                  <a:pt x="4304730" y="3587194"/>
                  <a:pt x="4307082" y="3591668"/>
                </a:cubicBezTo>
                <a:cubicBezTo>
                  <a:pt x="4309434" y="3596142"/>
                  <a:pt x="4310610" y="3605550"/>
                  <a:pt x="4310610" y="3619890"/>
                </a:cubicBezTo>
                <a:lnTo>
                  <a:pt x="4310610" y="3637442"/>
                </a:lnTo>
                <a:cubicBezTo>
                  <a:pt x="4253020" y="3640196"/>
                  <a:pt x="4224224" y="3656199"/>
                  <a:pt x="4224224" y="3685453"/>
                </a:cubicBezTo>
                <a:cubicBezTo>
                  <a:pt x="4224224" y="3694860"/>
                  <a:pt x="4227780" y="3702805"/>
                  <a:pt x="4234894" y="3709286"/>
                </a:cubicBezTo>
                <a:cubicBezTo>
                  <a:pt x="4242006" y="3715768"/>
                  <a:pt x="4251528" y="3719009"/>
                  <a:pt x="4263460" y="3719009"/>
                </a:cubicBezTo>
                <a:cubicBezTo>
                  <a:pt x="4281470" y="3719009"/>
                  <a:pt x="4297188" y="3709831"/>
                  <a:pt x="4310610" y="3691476"/>
                </a:cubicBezTo>
                <a:cubicBezTo>
                  <a:pt x="4313708" y="3709831"/>
                  <a:pt x="4323230" y="3719009"/>
                  <a:pt x="4339176" y="3719009"/>
                </a:cubicBezTo>
                <a:cubicBezTo>
                  <a:pt x="4355696" y="3719009"/>
                  <a:pt x="4365448" y="3710634"/>
                  <a:pt x="4368430" y="3693885"/>
                </a:cubicBezTo>
                <a:lnTo>
                  <a:pt x="4364300" y="3693885"/>
                </a:lnTo>
                <a:cubicBezTo>
                  <a:pt x="4360400" y="3699506"/>
                  <a:pt x="4356384" y="3702317"/>
                  <a:pt x="4352254" y="3702317"/>
                </a:cubicBezTo>
                <a:cubicBezTo>
                  <a:pt x="4349500" y="3702317"/>
                  <a:pt x="4347464" y="3701170"/>
                  <a:pt x="4346144" y="3698875"/>
                </a:cubicBezTo>
                <a:cubicBezTo>
                  <a:pt x="4344826" y="3696581"/>
                  <a:pt x="4344166" y="3690788"/>
                  <a:pt x="4344166" y="3681495"/>
                </a:cubicBezTo>
                <a:lnTo>
                  <a:pt x="4344166" y="3618169"/>
                </a:lnTo>
                <a:cubicBezTo>
                  <a:pt x="4344166" y="3608533"/>
                  <a:pt x="4343334" y="3601075"/>
                  <a:pt x="4341672" y="3595798"/>
                </a:cubicBezTo>
                <a:cubicBezTo>
                  <a:pt x="4340008" y="3590521"/>
                  <a:pt x="4335620" y="3586104"/>
                  <a:pt x="4328506" y="3582548"/>
                </a:cubicBezTo>
                <a:cubicBezTo>
                  <a:pt x="4321394" y="3578992"/>
                  <a:pt x="4310152" y="3577214"/>
                  <a:pt x="4294778" y="3577214"/>
                </a:cubicBezTo>
                <a:close/>
                <a:moveTo>
                  <a:pt x="3189878" y="3577214"/>
                </a:moveTo>
                <a:cubicBezTo>
                  <a:pt x="3170720" y="3577214"/>
                  <a:pt x="3155778" y="3580340"/>
                  <a:pt x="3145052" y="3586592"/>
                </a:cubicBezTo>
                <a:cubicBezTo>
                  <a:pt x="3134324" y="3592844"/>
                  <a:pt x="3128962" y="3600559"/>
                  <a:pt x="3128962" y="3609737"/>
                </a:cubicBezTo>
                <a:cubicBezTo>
                  <a:pt x="3128962" y="3613982"/>
                  <a:pt x="3130338" y="3617682"/>
                  <a:pt x="3133092" y="3620836"/>
                </a:cubicBezTo>
                <a:cubicBezTo>
                  <a:pt x="3135844" y="3623991"/>
                  <a:pt x="3139746" y="3625569"/>
                  <a:pt x="3144792" y="3625569"/>
                </a:cubicBezTo>
                <a:cubicBezTo>
                  <a:pt x="3148694" y="3625569"/>
                  <a:pt x="3152192" y="3624335"/>
                  <a:pt x="3155290" y="3621869"/>
                </a:cubicBezTo>
                <a:cubicBezTo>
                  <a:pt x="3158388" y="3619402"/>
                  <a:pt x="3159936" y="3615817"/>
                  <a:pt x="3159936" y="3611114"/>
                </a:cubicBezTo>
                <a:cubicBezTo>
                  <a:pt x="3159936" y="3607787"/>
                  <a:pt x="3159162" y="3604890"/>
                  <a:pt x="3157612" y="3602424"/>
                </a:cubicBezTo>
                <a:cubicBezTo>
                  <a:pt x="3156064" y="3599957"/>
                  <a:pt x="3155290" y="3597691"/>
                  <a:pt x="3155290" y="3595626"/>
                </a:cubicBezTo>
                <a:cubicBezTo>
                  <a:pt x="3155290" y="3588514"/>
                  <a:pt x="3164582" y="3584957"/>
                  <a:pt x="3183168" y="3584957"/>
                </a:cubicBezTo>
                <a:cubicBezTo>
                  <a:pt x="3193492" y="3584957"/>
                  <a:pt x="3199830" y="3587194"/>
                  <a:pt x="3202182" y="3591668"/>
                </a:cubicBezTo>
                <a:cubicBezTo>
                  <a:pt x="3204534" y="3596142"/>
                  <a:pt x="3205710" y="3605550"/>
                  <a:pt x="3205710" y="3619890"/>
                </a:cubicBezTo>
                <a:lnTo>
                  <a:pt x="3205710" y="3637442"/>
                </a:lnTo>
                <a:cubicBezTo>
                  <a:pt x="3148120" y="3640196"/>
                  <a:pt x="3119324" y="3656199"/>
                  <a:pt x="3119324" y="3685453"/>
                </a:cubicBezTo>
                <a:cubicBezTo>
                  <a:pt x="3119324" y="3694860"/>
                  <a:pt x="3122880" y="3702805"/>
                  <a:pt x="3129994" y="3709286"/>
                </a:cubicBezTo>
                <a:cubicBezTo>
                  <a:pt x="3137106" y="3715768"/>
                  <a:pt x="3146628" y="3719009"/>
                  <a:pt x="3158560" y="3719009"/>
                </a:cubicBezTo>
                <a:cubicBezTo>
                  <a:pt x="3176570" y="3719009"/>
                  <a:pt x="3192288" y="3709831"/>
                  <a:pt x="3205710" y="3691476"/>
                </a:cubicBezTo>
                <a:cubicBezTo>
                  <a:pt x="3208808" y="3709831"/>
                  <a:pt x="3218330" y="3719009"/>
                  <a:pt x="3234276" y="3719009"/>
                </a:cubicBezTo>
                <a:cubicBezTo>
                  <a:pt x="3250796" y="3719009"/>
                  <a:pt x="3260546" y="3710634"/>
                  <a:pt x="3263530" y="3693885"/>
                </a:cubicBezTo>
                <a:lnTo>
                  <a:pt x="3259400" y="3693885"/>
                </a:lnTo>
                <a:cubicBezTo>
                  <a:pt x="3255500" y="3699506"/>
                  <a:pt x="3251484" y="3702317"/>
                  <a:pt x="3247354" y="3702317"/>
                </a:cubicBezTo>
                <a:cubicBezTo>
                  <a:pt x="3244600" y="3702317"/>
                  <a:pt x="3242564" y="3701170"/>
                  <a:pt x="3241244" y="3698875"/>
                </a:cubicBezTo>
                <a:cubicBezTo>
                  <a:pt x="3239926" y="3696581"/>
                  <a:pt x="3239266" y="3690788"/>
                  <a:pt x="3239266" y="3681495"/>
                </a:cubicBezTo>
                <a:lnTo>
                  <a:pt x="3239266" y="3618169"/>
                </a:lnTo>
                <a:cubicBezTo>
                  <a:pt x="3239266" y="3608533"/>
                  <a:pt x="3238434" y="3601075"/>
                  <a:pt x="3236772" y="3595798"/>
                </a:cubicBezTo>
                <a:cubicBezTo>
                  <a:pt x="3235108" y="3590521"/>
                  <a:pt x="3230720" y="3586104"/>
                  <a:pt x="3223606" y="3582548"/>
                </a:cubicBezTo>
                <a:cubicBezTo>
                  <a:pt x="3216494" y="3578992"/>
                  <a:pt x="3205252" y="3577214"/>
                  <a:pt x="3189878" y="3577214"/>
                </a:cubicBezTo>
                <a:close/>
                <a:moveTo>
                  <a:pt x="2616950" y="3577214"/>
                </a:moveTo>
                <a:cubicBezTo>
                  <a:pt x="2609380" y="3578705"/>
                  <a:pt x="2598366" y="3579451"/>
                  <a:pt x="2583910" y="3579451"/>
                </a:cubicBezTo>
                <a:lnTo>
                  <a:pt x="2555690" y="3579451"/>
                </a:lnTo>
                <a:lnTo>
                  <a:pt x="2555690" y="3588227"/>
                </a:lnTo>
                <a:lnTo>
                  <a:pt x="2583566" y="3588227"/>
                </a:lnTo>
                <a:lnTo>
                  <a:pt x="2583566" y="3705931"/>
                </a:lnTo>
                <a:lnTo>
                  <a:pt x="2555690" y="3705931"/>
                </a:lnTo>
                <a:lnTo>
                  <a:pt x="2555690" y="3714707"/>
                </a:lnTo>
                <a:lnTo>
                  <a:pt x="2645516" y="3714707"/>
                </a:lnTo>
                <a:lnTo>
                  <a:pt x="2645516" y="3705931"/>
                </a:lnTo>
                <a:lnTo>
                  <a:pt x="2616950" y="3705931"/>
                </a:lnTo>
                <a:lnTo>
                  <a:pt x="2616950" y="3653102"/>
                </a:lnTo>
                <a:cubicBezTo>
                  <a:pt x="2616950" y="3632108"/>
                  <a:pt x="2619876" y="3616505"/>
                  <a:pt x="2625726" y="3606295"/>
                </a:cubicBezTo>
                <a:cubicBezTo>
                  <a:pt x="2631578" y="3596085"/>
                  <a:pt x="2636396" y="3590980"/>
                  <a:pt x="2640182" y="3590980"/>
                </a:cubicBezTo>
                <a:cubicBezTo>
                  <a:pt x="2642592" y="3590980"/>
                  <a:pt x="2643796" y="3592299"/>
                  <a:pt x="2643796" y="3594938"/>
                </a:cubicBezTo>
                <a:lnTo>
                  <a:pt x="2643108" y="3602337"/>
                </a:lnTo>
                <a:cubicBezTo>
                  <a:pt x="2643108" y="3612204"/>
                  <a:pt x="2648040" y="3617137"/>
                  <a:pt x="2657906" y="3617137"/>
                </a:cubicBezTo>
                <a:cubicBezTo>
                  <a:pt x="2663298" y="3617137"/>
                  <a:pt x="2667686" y="3615444"/>
                  <a:pt x="2671070" y="3612060"/>
                </a:cubicBezTo>
                <a:cubicBezTo>
                  <a:pt x="2674456" y="3608676"/>
                  <a:pt x="2676148" y="3604230"/>
                  <a:pt x="2676148" y="3598724"/>
                </a:cubicBezTo>
                <a:cubicBezTo>
                  <a:pt x="2676148" y="3592758"/>
                  <a:pt x="2674054" y="3587682"/>
                  <a:pt x="2669866" y="3583495"/>
                </a:cubicBezTo>
                <a:cubicBezTo>
                  <a:pt x="2665678" y="3579307"/>
                  <a:pt x="2660144" y="3577214"/>
                  <a:pt x="2653260" y="3577214"/>
                </a:cubicBezTo>
                <a:cubicBezTo>
                  <a:pt x="2637544" y="3577214"/>
                  <a:pt x="2625670" y="3588055"/>
                  <a:pt x="2617640" y="3609737"/>
                </a:cubicBezTo>
                <a:lnTo>
                  <a:pt x="2616950" y="3609737"/>
                </a:lnTo>
                <a:close/>
                <a:moveTo>
                  <a:pt x="2181382" y="3577214"/>
                </a:moveTo>
                <a:cubicBezTo>
                  <a:pt x="2170828" y="3578705"/>
                  <a:pt x="2156602" y="3579451"/>
                  <a:pt x="2138706" y="3579451"/>
                </a:cubicBezTo>
                <a:lnTo>
                  <a:pt x="2123562" y="3579451"/>
                </a:lnTo>
                <a:lnTo>
                  <a:pt x="2123562" y="3588227"/>
                </a:lnTo>
                <a:lnTo>
                  <a:pt x="2147826" y="3588227"/>
                </a:lnTo>
                <a:lnTo>
                  <a:pt x="2147826" y="3705931"/>
                </a:lnTo>
                <a:lnTo>
                  <a:pt x="2123562" y="3705931"/>
                </a:lnTo>
                <a:lnTo>
                  <a:pt x="2123562" y="3714707"/>
                </a:lnTo>
                <a:lnTo>
                  <a:pt x="2203580" y="3714707"/>
                </a:lnTo>
                <a:lnTo>
                  <a:pt x="2203580" y="3705931"/>
                </a:lnTo>
                <a:lnTo>
                  <a:pt x="2181382" y="3705931"/>
                </a:lnTo>
                <a:lnTo>
                  <a:pt x="2181382" y="3662566"/>
                </a:lnTo>
                <a:cubicBezTo>
                  <a:pt x="2181382" y="3644785"/>
                  <a:pt x="2182270" y="3631821"/>
                  <a:pt x="2184050" y="3623676"/>
                </a:cubicBezTo>
                <a:cubicBezTo>
                  <a:pt x="2185828" y="3615530"/>
                  <a:pt x="2190358" y="3607156"/>
                  <a:pt x="2197644" y="3598552"/>
                </a:cubicBezTo>
                <a:cubicBezTo>
                  <a:pt x="2204928" y="3589948"/>
                  <a:pt x="2213446" y="3585646"/>
                  <a:pt x="2223198" y="3585646"/>
                </a:cubicBezTo>
                <a:cubicBezTo>
                  <a:pt x="2230310" y="3585646"/>
                  <a:pt x="2234814" y="3588112"/>
                  <a:pt x="2236706" y="3593045"/>
                </a:cubicBezTo>
                <a:cubicBezTo>
                  <a:pt x="2238600" y="3597978"/>
                  <a:pt x="2239546" y="3613408"/>
                  <a:pt x="2239546" y="3639335"/>
                </a:cubicBezTo>
                <a:lnTo>
                  <a:pt x="2239546" y="3705931"/>
                </a:lnTo>
                <a:lnTo>
                  <a:pt x="2217176" y="3705931"/>
                </a:lnTo>
                <a:lnTo>
                  <a:pt x="2217176" y="3714707"/>
                </a:lnTo>
                <a:lnTo>
                  <a:pt x="2295128" y="3714707"/>
                </a:lnTo>
                <a:lnTo>
                  <a:pt x="2295128" y="3705931"/>
                </a:lnTo>
                <a:lnTo>
                  <a:pt x="2272930" y="3705931"/>
                </a:lnTo>
                <a:lnTo>
                  <a:pt x="2272930" y="3661189"/>
                </a:lnTo>
                <a:cubicBezTo>
                  <a:pt x="2272930" y="3631821"/>
                  <a:pt x="2277834" y="3611888"/>
                  <a:pt x="2287642" y="3601391"/>
                </a:cubicBezTo>
                <a:cubicBezTo>
                  <a:pt x="2297452" y="3590894"/>
                  <a:pt x="2307002" y="3585646"/>
                  <a:pt x="2316294" y="3585646"/>
                </a:cubicBezTo>
                <a:cubicBezTo>
                  <a:pt x="2323064" y="3585646"/>
                  <a:pt x="2327222" y="3588169"/>
                  <a:pt x="2328770" y="3593217"/>
                </a:cubicBezTo>
                <a:cubicBezTo>
                  <a:pt x="2330320" y="3598265"/>
                  <a:pt x="2331094" y="3607500"/>
                  <a:pt x="2331094" y="3620922"/>
                </a:cubicBezTo>
                <a:lnTo>
                  <a:pt x="2331094" y="3705931"/>
                </a:lnTo>
                <a:lnTo>
                  <a:pt x="2308550" y="3705931"/>
                </a:lnTo>
                <a:lnTo>
                  <a:pt x="2308550" y="3714707"/>
                </a:lnTo>
                <a:lnTo>
                  <a:pt x="2388570" y="3714707"/>
                </a:lnTo>
                <a:lnTo>
                  <a:pt x="2388570" y="3705931"/>
                </a:lnTo>
                <a:lnTo>
                  <a:pt x="2364650" y="3705931"/>
                </a:lnTo>
                <a:lnTo>
                  <a:pt x="2364650" y="3636410"/>
                </a:lnTo>
                <a:cubicBezTo>
                  <a:pt x="2364650" y="3620808"/>
                  <a:pt x="2363818" y="3609622"/>
                  <a:pt x="2362154" y="3602854"/>
                </a:cubicBezTo>
                <a:cubicBezTo>
                  <a:pt x="2360492" y="3596085"/>
                  <a:pt x="2356132" y="3590120"/>
                  <a:pt x="2349076" y="3584957"/>
                </a:cubicBezTo>
                <a:cubicBezTo>
                  <a:pt x="2342020" y="3579795"/>
                  <a:pt x="2333330" y="3577214"/>
                  <a:pt x="2323006" y="3577214"/>
                </a:cubicBezTo>
                <a:cubicBezTo>
                  <a:pt x="2299832" y="3577214"/>
                  <a:pt x="2283254" y="3588972"/>
                  <a:pt x="2273274" y="3612490"/>
                </a:cubicBezTo>
                <a:lnTo>
                  <a:pt x="2272586" y="3612490"/>
                </a:lnTo>
                <a:cubicBezTo>
                  <a:pt x="2269948" y="3588972"/>
                  <a:pt x="2255952" y="3577214"/>
                  <a:pt x="2230598" y="3577214"/>
                </a:cubicBezTo>
                <a:cubicBezTo>
                  <a:pt x="2207308" y="3577214"/>
                  <a:pt x="2191134" y="3588284"/>
                  <a:pt x="2182070" y="3610425"/>
                </a:cubicBezTo>
                <a:lnTo>
                  <a:pt x="2181382" y="3610425"/>
                </a:lnTo>
                <a:close/>
                <a:moveTo>
                  <a:pt x="5287452" y="3575149"/>
                </a:moveTo>
                <a:cubicBezTo>
                  <a:pt x="5274948" y="3575149"/>
                  <a:pt x="5264364" y="3579135"/>
                  <a:pt x="5255704" y="3587108"/>
                </a:cubicBezTo>
                <a:cubicBezTo>
                  <a:pt x="5247042" y="3595081"/>
                  <a:pt x="5242712" y="3604976"/>
                  <a:pt x="5242712" y="3616792"/>
                </a:cubicBezTo>
                <a:cubicBezTo>
                  <a:pt x="5242712" y="3640769"/>
                  <a:pt x="5258830" y="3655109"/>
                  <a:pt x="5291066" y="3659813"/>
                </a:cubicBezTo>
                <a:cubicBezTo>
                  <a:pt x="5309996" y="3662566"/>
                  <a:pt x="5321612" y="3665549"/>
                  <a:pt x="5325912" y="3668761"/>
                </a:cubicBezTo>
                <a:cubicBezTo>
                  <a:pt x="5330216" y="3671973"/>
                  <a:pt x="5332366" y="3676734"/>
                  <a:pt x="5332366" y="3683044"/>
                </a:cubicBezTo>
                <a:cubicBezTo>
                  <a:pt x="5332366" y="3690616"/>
                  <a:pt x="5328752" y="3697212"/>
                  <a:pt x="5321524" y="3702833"/>
                </a:cubicBezTo>
                <a:cubicBezTo>
                  <a:pt x="5314298" y="3708455"/>
                  <a:pt x="5306268" y="3711265"/>
                  <a:pt x="5297434" y="3711265"/>
                </a:cubicBezTo>
                <a:cubicBezTo>
                  <a:pt x="5274144" y="3711265"/>
                  <a:pt x="5257568" y="3695032"/>
                  <a:pt x="5247702" y="3662566"/>
                </a:cubicBezTo>
                <a:lnTo>
                  <a:pt x="5241678" y="3662566"/>
                </a:lnTo>
                <a:lnTo>
                  <a:pt x="5241678" y="3713330"/>
                </a:lnTo>
                <a:lnTo>
                  <a:pt x="5247702" y="3713330"/>
                </a:lnTo>
                <a:lnTo>
                  <a:pt x="5259748" y="3703005"/>
                </a:lnTo>
                <a:cubicBezTo>
                  <a:pt x="5271908" y="3713675"/>
                  <a:pt x="5284470" y="3719009"/>
                  <a:pt x="5297434" y="3719009"/>
                </a:cubicBezTo>
                <a:cubicBezTo>
                  <a:pt x="5310626" y="3719009"/>
                  <a:pt x="5321668" y="3714535"/>
                  <a:pt x="5330560" y="3705587"/>
                </a:cubicBezTo>
                <a:cubicBezTo>
                  <a:pt x="5339450" y="3696638"/>
                  <a:pt x="5343896" y="3685453"/>
                  <a:pt x="5343896" y="3672031"/>
                </a:cubicBezTo>
                <a:cubicBezTo>
                  <a:pt x="5343896" y="3645071"/>
                  <a:pt x="5326744" y="3629469"/>
                  <a:pt x="5292444" y="3625225"/>
                </a:cubicBezTo>
                <a:cubicBezTo>
                  <a:pt x="5276840" y="3623160"/>
                  <a:pt x="5266946" y="3620664"/>
                  <a:pt x="5262758" y="3617739"/>
                </a:cubicBezTo>
                <a:cubicBezTo>
                  <a:pt x="5258572" y="3614813"/>
                  <a:pt x="5256478" y="3610827"/>
                  <a:pt x="5256478" y="3605779"/>
                </a:cubicBezTo>
                <a:cubicBezTo>
                  <a:pt x="5256478" y="3599813"/>
                  <a:pt x="5259432" y="3594508"/>
                  <a:pt x="5265340" y="3589862"/>
                </a:cubicBezTo>
                <a:cubicBezTo>
                  <a:pt x="5271248" y="3585215"/>
                  <a:pt x="5278620" y="3582892"/>
                  <a:pt x="5287452" y="3582892"/>
                </a:cubicBezTo>
                <a:cubicBezTo>
                  <a:pt x="5307874" y="3582892"/>
                  <a:pt x="5320722" y="3594078"/>
                  <a:pt x="5326000" y="3616448"/>
                </a:cubicBezTo>
                <a:lnTo>
                  <a:pt x="5333054" y="3616448"/>
                </a:lnTo>
                <a:lnTo>
                  <a:pt x="5333054" y="3577902"/>
                </a:lnTo>
                <a:lnTo>
                  <a:pt x="5327720" y="3577902"/>
                </a:lnTo>
                <a:cubicBezTo>
                  <a:pt x="5325310" y="3582376"/>
                  <a:pt x="5322960" y="3585818"/>
                  <a:pt x="5320664" y="3588227"/>
                </a:cubicBezTo>
                <a:cubicBezTo>
                  <a:pt x="5311716" y="3579508"/>
                  <a:pt x="5300646" y="3575149"/>
                  <a:pt x="5287452" y="3575149"/>
                </a:cubicBezTo>
                <a:close/>
                <a:moveTo>
                  <a:pt x="4667346" y="3575149"/>
                </a:moveTo>
                <a:cubicBezTo>
                  <a:pt x="4649680" y="3575149"/>
                  <a:pt x="4634164" y="3582032"/>
                  <a:pt x="4620798" y="3595798"/>
                </a:cubicBezTo>
                <a:cubicBezTo>
                  <a:pt x="4607432" y="3609565"/>
                  <a:pt x="4600750" y="3626544"/>
                  <a:pt x="4600750" y="3646735"/>
                </a:cubicBezTo>
                <a:cubicBezTo>
                  <a:pt x="4600750" y="3667499"/>
                  <a:pt x="4607576" y="3684736"/>
                  <a:pt x="4621228" y="3698445"/>
                </a:cubicBezTo>
                <a:cubicBezTo>
                  <a:pt x="4634880" y="3712154"/>
                  <a:pt x="4650940" y="3719009"/>
                  <a:pt x="4669412" y="3719009"/>
                </a:cubicBezTo>
                <a:cubicBezTo>
                  <a:pt x="4682376" y="3719009"/>
                  <a:pt x="4694134" y="3714936"/>
                  <a:pt x="4704688" y="3706791"/>
                </a:cubicBezTo>
                <a:cubicBezTo>
                  <a:pt x="4715242" y="3698646"/>
                  <a:pt x="4722412" y="3686027"/>
                  <a:pt x="4726198" y="3668933"/>
                </a:cubicBezTo>
                <a:lnTo>
                  <a:pt x="4718800" y="3668933"/>
                </a:lnTo>
                <a:cubicBezTo>
                  <a:pt x="4710196" y="3697155"/>
                  <a:pt x="4693732" y="3711265"/>
                  <a:pt x="4669412" y="3711265"/>
                </a:cubicBezTo>
                <a:cubicBezTo>
                  <a:pt x="4657596" y="3711265"/>
                  <a:pt x="4649392" y="3707336"/>
                  <a:pt x="4644804" y="3699478"/>
                </a:cubicBezTo>
                <a:cubicBezTo>
                  <a:pt x="4640214" y="3691619"/>
                  <a:pt x="4638322" y="3670711"/>
                  <a:pt x="4639124" y="3636754"/>
                </a:cubicBezTo>
                <a:lnTo>
                  <a:pt x="4726198" y="3636754"/>
                </a:lnTo>
                <a:cubicBezTo>
                  <a:pt x="4725396" y="3617481"/>
                  <a:pt x="4719230" y="3602395"/>
                  <a:pt x="4707700" y="3591496"/>
                </a:cubicBezTo>
                <a:cubicBezTo>
                  <a:pt x="4696170" y="3580598"/>
                  <a:pt x="4682720" y="3575149"/>
                  <a:pt x="4667346" y="3575149"/>
                </a:cubicBezTo>
                <a:close/>
                <a:moveTo>
                  <a:pt x="4140658" y="3575149"/>
                </a:moveTo>
                <a:cubicBezTo>
                  <a:pt x="4120236" y="3575149"/>
                  <a:pt x="4103144" y="3582433"/>
                  <a:pt x="4089376" y="3597003"/>
                </a:cubicBezTo>
                <a:cubicBezTo>
                  <a:pt x="4075610" y="3611573"/>
                  <a:pt x="4068728" y="3628494"/>
                  <a:pt x="4068728" y="3647767"/>
                </a:cubicBezTo>
                <a:cubicBezTo>
                  <a:pt x="4068728" y="3666467"/>
                  <a:pt x="4075438" y="3683015"/>
                  <a:pt x="4088860" y="3697413"/>
                </a:cubicBezTo>
                <a:cubicBezTo>
                  <a:pt x="4102284" y="3711810"/>
                  <a:pt x="4118688" y="3719009"/>
                  <a:pt x="4138076" y="3719009"/>
                </a:cubicBezTo>
                <a:cubicBezTo>
                  <a:pt x="4152302" y="3719009"/>
                  <a:pt x="4164462" y="3714650"/>
                  <a:pt x="4174558" y="3705931"/>
                </a:cubicBezTo>
                <a:cubicBezTo>
                  <a:pt x="4184654" y="3697212"/>
                  <a:pt x="4191422" y="3684535"/>
                  <a:pt x="4194864" y="3667901"/>
                </a:cubicBezTo>
                <a:lnTo>
                  <a:pt x="4187464" y="3667901"/>
                </a:lnTo>
                <a:cubicBezTo>
                  <a:pt x="4178286" y="3696811"/>
                  <a:pt x="4162340" y="3711265"/>
                  <a:pt x="4139626" y="3711265"/>
                </a:cubicBezTo>
                <a:cubicBezTo>
                  <a:pt x="4128842" y="3711265"/>
                  <a:pt x="4121098" y="3708426"/>
                  <a:pt x="4116394" y="3702747"/>
                </a:cubicBezTo>
                <a:cubicBezTo>
                  <a:pt x="4111690" y="3697069"/>
                  <a:pt x="4108794" y="3689268"/>
                  <a:pt x="4107704" y="3679344"/>
                </a:cubicBezTo>
                <a:cubicBezTo>
                  <a:pt x="4106614" y="3669421"/>
                  <a:pt x="4106068" y="3654077"/>
                  <a:pt x="4106068" y="3633312"/>
                </a:cubicBezTo>
                <a:cubicBezTo>
                  <a:pt x="4106068" y="3612548"/>
                  <a:pt x="4108966" y="3598953"/>
                  <a:pt x="4114760" y="3592529"/>
                </a:cubicBezTo>
                <a:cubicBezTo>
                  <a:pt x="4120552" y="3586104"/>
                  <a:pt x="4129416" y="3582892"/>
                  <a:pt x="4141346" y="3582892"/>
                </a:cubicBezTo>
                <a:cubicBezTo>
                  <a:pt x="4148114" y="3582892"/>
                  <a:pt x="4153620" y="3584068"/>
                  <a:pt x="4157866" y="3586420"/>
                </a:cubicBezTo>
                <a:cubicBezTo>
                  <a:pt x="4162110" y="3588772"/>
                  <a:pt x="4164232" y="3591496"/>
                  <a:pt x="4164232" y="3594594"/>
                </a:cubicBezTo>
                <a:cubicBezTo>
                  <a:pt x="4164232" y="3595856"/>
                  <a:pt x="4162828" y="3598207"/>
                  <a:pt x="4160016" y="3601649"/>
                </a:cubicBezTo>
                <a:cubicBezTo>
                  <a:pt x="4157206" y="3605091"/>
                  <a:pt x="4155800" y="3608590"/>
                  <a:pt x="4155800" y="3612146"/>
                </a:cubicBezTo>
                <a:cubicBezTo>
                  <a:pt x="4155800" y="3617194"/>
                  <a:pt x="4157436" y="3621267"/>
                  <a:pt x="4160706" y="3624364"/>
                </a:cubicBezTo>
                <a:cubicBezTo>
                  <a:pt x="4163974" y="3627462"/>
                  <a:pt x="4168076" y="3629010"/>
                  <a:pt x="4173010" y="3629010"/>
                </a:cubicBezTo>
                <a:cubicBezTo>
                  <a:pt x="4178056" y="3629010"/>
                  <a:pt x="4182158" y="3627175"/>
                  <a:pt x="4185312" y="3623504"/>
                </a:cubicBezTo>
                <a:cubicBezTo>
                  <a:pt x="4188468" y="3619833"/>
                  <a:pt x="4190046" y="3615703"/>
                  <a:pt x="4190046" y="3611114"/>
                </a:cubicBezTo>
                <a:cubicBezTo>
                  <a:pt x="4190046" y="3601936"/>
                  <a:pt x="4185456" y="3593647"/>
                  <a:pt x="4176278" y="3586248"/>
                </a:cubicBezTo>
                <a:cubicBezTo>
                  <a:pt x="4167100" y="3578848"/>
                  <a:pt x="4155228" y="3575149"/>
                  <a:pt x="4140658" y="3575149"/>
                </a:cubicBezTo>
                <a:close/>
                <a:moveTo>
                  <a:pt x="3857722" y="3575149"/>
                </a:moveTo>
                <a:cubicBezTo>
                  <a:pt x="3840054" y="3575149"/>
                  <a:pt x="3824538" y="3582032"/>
                  <a:pt x="3811172" y="3595798"/>
                </a:cubicBezTo>
                <a:cubicBezTo>
                  <a:pt x="3797808" y="3609565"/>
                  <a:pt x="3791126" y="3626544"/>
                  <a:pt x="3791126" y="3646735"/>
                </a:cubicBezTo>
                <a:cubicBezTo>
                  <a:pt x="3791126" y="3667499"/>
                  <a:pt x="3797952" y="3684736"/>
                  <a:pt x="3811604" y="3698445"/>
                </a:cubicBezTo>
                <a:cubicBezTo>
                  <a:pt x="3825256" y="3712154"/>
                  <a:pt x="3841316" y="3719009"/>
                  <a:pt x="3859786" y="3719009"/>
                </a:cubicBezTo>
                <a:cubicBezTo>
                  <a:pt x="3872750" y="3719009"/>
                  <a:pt x="3884508" y="3714936"/>
                  <a:pt x="3895064" y="3706791"/>
                </a:cubicBezTo>
                <a:cubicBezTo>
                  <a:pt x="3905618" y="3698646"/>
                  <a:pt x="3912788" y="3686027"/>
                  <a:pt x="3916574" y="3668933"/>
                </a:cubicBezTo>
                <a:lnTo>
                  <a:pt x="3909174" y="3668933"/>
                </a:lnTo>
                <a:cubicBezTo>
                  <a:pt x="3900570" y="3697155"/>
                  <a:pt x="3884108" y="3711265"/>
                  <a:pt x="3859786" y="3711265"/>
                </a:cubicBezTo>
                <a:cubicBezTo>
                  <a:pt x="3847970" y="3711265"/>
                  <a:pt x="3839768" y="3707336"/>
                  <a:pt x="3835178" y="3699478"/>
                </a:cubicBezTo>
                <a:cubicBezTo>
                  <a:pt x="3830590" y="3691619"/>
                  <a:pt x="3828696" y="3670711"/>
                  <a:pt x="3829500" y="3636754"/>
                </a:cubicBezTo>
                <a:lnTo>
                  <a:pt x="3916574" y="3636754"/>
                </a:lnTo>
                <a:cubicBezTo>
                  <a:pt x="3915770" y="3617481"/>
                  <a:pt x="3909604" y="3602395"/>
                  <a:pt x="3898074" y="3591496"/>
                </a:cubicBezTo>
                <a:cubicBezTo>
                  <a:pt x="3886546" y="3580598"/>
                  <a:pt x="3873094" y="3575149"/>
                  <a:pt x="3857722" y="3575149"/>
                </a:cubicBezTo>
                <a:close/>
                <a:moveTo>
                  <a:pt x="3391960" y="3575149"/>
                </a:moveTo>
                <a:cubicBezTo>
                  <a:pt x="3370392" y="3575149"/>
                  <a:pt x="3353700" y="3586907"/>
                  <a:pt x="3341884" y="3610425"/>
                </a:cubicBezTo>
                <a:lnTo>
                  <a:pt x="3341194" y="3610425"/>
                </a:lnTo>
                <a:lnTo>
                  <a:pt x="3341194" y="3576869"/>
                </a:lnTo>
                <a:cubicBezTo>
                  <a:pt x="3328576" y="3578590"/>
                  <a:pt x="3314522" y="3579451"/>
                  <a:pt x="3299034" y="3579451"/>
                </a:cubicBezTo>
                <a:lnTo>
                  <a:pt x="3283376" y="3579451"/>
                </a:lnTo>
                <a:lnTo>
                  <a:pt x="3283376" y="3588227"/>
                </a:lnTo>
                <a:lnTo>
                  <a:pt x="3307810" y="3588227"/>
                </a:lnTo>
                <a:lnTo>
                  <a:pt x="3307810" y="3705931"/>
                </a:lnTo>
                <a:lnTo>
                  <a:pt x="3283376" y="3705931"/>
                </a:lnTo>
                <a:lnTo>
                  <a:pt x="3283376" y="3714707"/>
                </a:lnTo>
                <a:lnTo>
                  <a:pt x="3363738" y="3714707"/>
                </a:lnTo>
                <a:lnTo>
                  <a:pt x="3363738" y="3705931"/>
                </a:lnTo>
                <a:lnTo>
                  <a:pt x="3341194" y="3705931"/>
                </a:lnTo>
                <a:lnTo>
                  <a:pt x="3341194" y="3648111"/>
                </a:lnTo>
                <a:cubicBezTo>
                  <a:pt x="3341194" y="3628838"/>
                  <a:pt x="3345640" y="3613494"/>
                  <a:pt x="3354532" y="3602079"/>
                </a:cubicBezTo>
                <a:cubicBezTo>
                  <a:pt x="3363422" y="3590665"/>
                  <a:pt x="3373432" y="3584957"/>
                  <a:pt x="3384560" y="3584957"/>
                </a:cubicBezTo>
                <a:cubicBezTo>
                  <a:pt x="3391558" y="3584957"/>
                  <a:pt x="3395888" y="3587481"/>
                  <a:pt x="3397552" y="3592529"/>
                </a:cubicBezTo>
                <a:cubicBezTo>
                  <a:pt x="3399216" y="3597577"/>
                  <a:pt x="3400048" y="3606697"/>
                  <a:pt x="3400048" y="3619890"/>
                </a:cubicBezTo>
                <a:lnTo>
                  <a:pt x="3400048" y="3705931"/>
                </a:lnTo>
                <a:lnTo>
                  <a:pt x="3377160" y="3705931"/>
                </a:lnTo>
                <a:lnTo>
                  <a:pt x="3377160" y="3714707"/>
                </a:lnTo>
                <a:lnTo>
                  <a:pt x="3460448" y="3714707"/>
                </a:lnTo>
                <a:lnTo>
                  <a:pt x="3460448" y="3705931"/>
                </a:lnTo>
                <a:lnTo>
                  <a:pt x="3433604" y="3705931"/>
                </a:lnTo>
                <a:lnTo>
                  <a:pt x="3433604" y="3633657"/>
                </a:lnTo>
                <a:cubicBezTo>
                  <a:pt x="3433604" y="3618972"/>
                  <a:pt x="3432428" y="3608131"/>
                  <a:pt x="3430076" y="3601133"/>
                </a:cubicBezTo>
                <a:cubicBezTo>
                  <a:pt x="3427724" y="3594135"/>
                  <a:pt x="3423306" y="3588055"/>
                  <a:pt x="3416824" y="3582892"/>
                </a:cubicBezTo>
                <a:cubicBezTo>
                  <a:pt x="3410344" y="3577730"/>
                  <a:pt x="3402054" y="3575149"/>
                  <a:pt x="3391960" y="3575149"/>
                </a:cubicBezTo>
                <a:close/>
                <a:moveTo>
                  <a:pt x="3026232" y="3575149"/>
                </a:moveTo>
                <a:cubicBezTo>
                  <a:pt x="3005812" y="3575149"/>
                  <a:pt x="2988718" y="3582433"/>
                  <a:pt x="2974952" y="3597003"/>
                </a:cubicBezTo>
                <a:cubicBezTo>
                  <a:pt x="2961186" y="3611573"/>
                  <a:pt x="2954302" y="3628494"/>
                  <a:pt x="2954302" y="3647767"/>
                </a:cubicBezTo>
                <a:cubicBezTo>
                  <a:pt x="2954302" y="3666467"/>
                  <a:pt x="2961014" y="3683015"/>
                  <a:pt x="2974436" y="3697413"/>
                </a:cubicBezTo>
                <a:cubicBezTo>
                  <a:pt x="2987858" y="3711810"/>
                  <a:pt x="3004264" y="3719009"/>
                  <a:pt x="3023652" y="3719009"/>
                </a:cubicBezTo>
                <a:cubicBezTo>
                  <a:pt x="3037876" y="3719009"/>
                  <a:pt x="3050038" y="3714650"/>
                  <a:pt x="3060132" y="3705931"/>
                </a:cubicBezTo>
                <a:cubicBezTo>
                  <a:pt x="3070228" y="3697212"/>
                  <a:pt x="3076996" y="3684535"/>
                  <a:pt x="3080438" y="3667901"/>
                </a:cubicBezTo>
                <a:lnTo>
                  <a:pt x="3073040" y="3667901"/>
                </a:lnTo>
                <a:cubicBezTo>
                  <a:pt x="3063862" y="3696811"/>
                  <a:pt x="3047916" y="3711265"/>
                  <a:pt x="3025200" y="3711265"/>
                </a:cubicBezTo>
                <a:cubicBezTo>
                  <a:pt x="3014416" y="3711265"/>
                  <a:pt x="3006672" y="3708426"/>
                  <a:pt x="3001968" y="3702747"/>
                </a:cubicBezTo>
                <a:cubicBezTo>
                  <a:pt x="2997266" y="3697069"/>
                  <a:pt x="2994368" y="3689268"/>
                  <a:pt x="2993278" y="3679344"/>
                </a:cubicBezTo>
                <a:cubicBezTo>
                  <a:pt x="2992188" y="3669421"/>
                  <a:pt x="2991644" y="3654077"/>
                  <a:pt x="2991644" y="3633312"/>
                </a:cubicBezTo>
                <a:cubicBezTo>
                  <a:pt x="2991644" y="3612548"/>
                  <a:pt x="2994540" y="3598953"/>
                  <a:pt x="3000334" y="3592529"/>
                </a:cubicBezTo>
                <a:cubicBezTo>
                  <a:pt x="3006128" y="3586104"/>
                  <a:pt x="3014990" y="3582892"/>
                  <a:pt x="3026920" y="3582892"/>
                </a:cubicBezTo>
                <a:cubicBezTo>
                  <a:pt x="3033690" y="3582892"/>
                  <a:pt x="3039196" y="3584068"/>
                  <a:pt x="3043440" y="3586420"/>
                </a:cubicBezTo>
                <a:cubicBezTo>
                  <a:pt x="3047686" y="3588772"/>
                  <a:pt x="3049808" y="3591496"/>
                  <a:pt x="3049808" y="3594594"/>
                </a:cubicBezTo>
                <a:cubicBezTo>
                  <a:pt x="3049808" y="3595856"/>
                  <a:pt x="3048402" y="3598207"/>
                  <a:pt x="3045592" y="3601649"/>
                </a:cubicBezTo>
                <a:cubicBezTo>
                  <a:pt x="3042782" y="3605091"/>
                  <a:pt x="3041376" y="3608590"/>
                  <a:pt x="3041376" y="3612146"/>
                </a:cubicBezTo>
                <a:cubicBezTo>
                  <a:pt x="3041376" y="3617194"/>
                  <a:pt x="3043010" y="3621267"/>
                  <a:pt x="3046280" y="3624364"/>
                </a:cubicBezTo>
                <a:cubicBezTo>
                  <a:pt x="3049550" y="3627462"/>
                  <a:pt x="3053652" y="3629010"/>
                  <a:pt x="3058584" y="3629010"/>
                </a:cubicBezTo>
                <a:cubicBezTo>
                  <a:pt x="3063632" y="3629010"/>
                  <a:pt x="3067732" y="3627175"/>
                  <a:pt x="3070888" y="3623504"/>
                </a:cubicBezTo>
                <a:cubicBezTo>
                  <a:pt x="3074042" y="3619833"/>
                  <a:pt x="3075620" y="3615703"/>
                  <a:pt x="3075620" y="3611114"/>
                </a:cubicBezTo>
                <a:cubicBezTo>
                  <a:pt x="3075620" y="3601936"/>
                  <a:pt x="3071032" y="3593647"/>
                  <a:pt x="3061854" y="3586248"/>
                </a:cubicBezTo>
                <a:cubicBezTo>
                  <a:pt x="3052676" y="3578848"/>
                  <a:pt x="3040802" y="3575149"/>
                  <a:pt x="3026232" y="3575149"/>
                </a:cubicBezTo>
                <a:close/>
                <a:moveTo>
                  <a:pt x="2744278" y="3575149"/>
                </a:moveTo>
                <a:cubicBezTo>
                  <a:pt x="2731772" y="3575149"/>
                  <a:pt x="2721190" y="3579135"/>
                  <a:pt x="2712528" y="3587108"/>
                </a:cubicBezTo>
                <a:cubicBezTo>
                  <a:pt x="2703866" y="3595081"/>
                  <a:pt x="2699536" y="3604976"/>
                  <a:pt x="2699536" y="3616792"/>
                </a:cubicBezTo>
                <a:cubicBezTo>
                  <a:pt x="2699536" y="3640769"/>
                  <a:pt x="2715654" y="3655109"/>
                  <a:pt x="2747892" y="3659813"/>
                </a:cubicBezTo>
                <a:cubicBezTo>
                  <a:pt x="2766820" y="3662566"/>
                  <a:pt x="2778436" y="3665549"/>
                  <a:pt x="2782738" y="3668761"/>
                </a:cubicBezTo>
                <a:cubicBezTo>
                  <a:pt x="2787040" y="3671973"/>
                  <a:pt x="2789192" y="3676734"/>
                  <a:pt x="2789192" y="3683044"/>
                </a:cubicBezTo>
                <a:cubicBezTo>
                  <a:pt x="2789192" y="3690616"/>
                  <a:pt x="2785578" y="3697212"/>
                  <a:pt x="2778350" y="3702833"/>
                </a:cubicBezTo>
                <a:cubicBezTo>
                  <a:pt x="2771122" y="3708455"/>
                  <a:pt x="2763092" y="3711265"/>
                  <a:pt x="2754258" y="3711265"/>
                </a:cubicBezTo>
                <a:cubicBezTo>
                  <a:pt x="2730970" y="3711265"/>
                  <a:pt x="2714392" y="3695032"/>
                  <a:pt x="2704526" y="3662566"/>
                </a:cubicBezTo>
                <a:lnTo>
                  <a:pt x="2698504" y="3662566"/>
                </a:lnTo>
                <a:lnTo>
                  <a:pt x="2698504" y="3713330"/>
                </a:lnTo>
                <a:lnTo>
                  <a:pt x="2704526" y="3713330"/>
                </a:lnTo>
                <a:lnTo>
                  <a:pt x="2716572" y="3703005"/>
                </a:lnTo>
                <a:cubicBezTo>
                  <a:pt x="2728732" y="3713675"/>
                  <a:pt x="2741296" y="3719009"/>
                  <a:pt x="2754258" y="3719009"/>
                </a:cubicBezTo>
                <a:cubicBezTo>
                  <a:pt x="2767452" y="3719009"/>
                  <a:pt x="2778494" y="3714535"/>
                  <a:pt x="2787384" y="3705587"/>
                </a:cubicBezTo>
                <a:cubicBezTo>
                  <a:pt x="2796276" y="3696638"/>
                  <a:pt x="2800720" y="3685453"/>
                  <a:pt x="2800720" y="3672031"/>
                </a:cubicBezTo>
                <a:cubicBezTo>
                  <a:pt x="2800720" y="3645071"/>
                  <a:pt x="2783570" y="3629469"/>
                  <a:pt x="2749268" y="3625225"/>
                </a:cubicBezTo>
                <a:cubicBezTo>
                  <a:pt x="2733666" y="3623160"/>
                  <a:pt x="2723772" y="3620664"/>
                  <a:pt x="2719584" y="3617739"/>
                </a:cubicBezTo>
                <a:cubicBezTo>
                  <a:pt x="2715396" y="3614813"/>
                  <a:pt x="2713304" y="3610827"/>
                  <a:pt x="2713304" y="3605779"/>
                </a:cubicBezTo>
                <a:cubicBezTo>
                  <a:pt x="2713304" y="3599813"/>
                  <a:pt x="2716256" y="3594508"/>
                  <a:pt x="2722166" y="3589862"/>
                </a:cubicBezTo>
                <a:cubicBezTo>
                  <a:pt x="2728074" y="3585215"/>
                  <a:pt x="2735444" y="3582892"/>
                  <a:pt x="2744278" y="3582892"/>
                </a:cubicBezTo>
                <a:cubicBezTo>
                  <a:pt x="2764698" y="3582892"/>
                  <a:pt x="2777548" y="3594078"/>
                  <a:pt x="2782824" y="3616448"/>
                </a:cubicBezTo>
                <a:lnTo>
                  <a:pt x="2789880" y="3616448"/>
                </a:lnTo>
                <a:lnTo>
                  <a:pt x="2789880" y="3577902"/>
                </a:lnTo>
                <a:lnTo>
                  <a:pt x="2784544" y="3577902"/>
                </a:lnTo>
                <a:cubicBezTo>
                  <a:pt x="2782136" y="3582376"/>
                  <a:pt x="2779784" y="3585818"/>
                  <a:pt x="2777490" y="3588227"/>
                </a:cubicBezTo>
                <a:cubicBezTo>
                  <a:pt x="2768542" y="3579508"/>
                  <a:pt x="2757470" y="3575149"/>
                  <a:pt x="2744278" y="3575149"/>
                </a:cubicBezTo>
                <a:close/>
                <a:moveTo>
                  <a:pt x="2476596" y="3575149"/>
                </a:moveTo>
                <a:cubicBezTo>
                  <a:pt x="2458930" y="3575149"/>
                  <a:pt x="2443414" y="3582032"/>
                  <a:pt x="2430048" y="3595798"/>
                </a:cubicBezTo>
                <a:cubicBezTo>
                  <a:pt x="2416684" y="3609565"/>
                  <a:pt x="2410000" y="3626544"/>
                  <a:pt x="2410000" y="3646735"/>
                </a:cubicBezTo>
                <a:cubicBezTo>
                  <a:pt x="2410000" y="3667499"/>
                  <a:pt x="2416826" y="3684736"/>
                  <a:pt x="2430478" y="3698445"/>
                </a:cubicBezTo>
                <a:cubicBezTo>
                  <a:pt x="2444130" y="3712154"/>
                  <a:pt x="2460192" y="3719009"/>
                  <a:pt x="2478662" y="3719009"/>
                </a:cubicBezTo>
                <a:cubicBezTo>
                  <a:pt x="2491624" y="3719009"/>
                  <a:pt x="2503384" y="3714936"/>
                  <a:pt x="2513938" y="3706791"/>
                </a:cubicBezTo>
                <a:cubicBezTo>
                  <a:pt x="2524492" y="3698646"/>
                  <a:pt x="2531662" y="3686027"/>
                  <a:pt x="2535448" y="3668933"/>
                </a:cubicBezTo>
                <a:lnTo>
                  <a:pt x="2528048" y="3668933"/>
                </a:lnTo>
                <a:cubicBezTo>
                  <a:pt x="2519444" y="3697155"/>
                  <a:pt x="2502982" y="3711265"/>
                  <a:pt x="2478662" y="3711265"/>
                </a:cubicBezTo>
                <a:cubicBezTo>
                  <a:pt x="2466846" y="3711265"/>
                  <a:pt x="2458642" y="3707336"/>
                  <a:pt x="2454054" y="3699478"/>
                </a:cubicBezTo>
                <a:cubicBezTo>
                  <a:pt x="2449464" y="3691619"/>
                  <a:pt x="2447572" y="3670711"/>
                  <a:pt x="2448376" y="3636754"/>
                </a:cubicBezTo>
                <a:lnTo>
                  <a:pt x="2535448" y="3636754"/>
                </a:lnTo>
                <a:cubicBezTo>
                  <a:pt x="2534646" y="3617481"/>
                  <a:pt x="2528480" y="3602395"/>
                  <a:pt x="2516950" y="3591496"/>
                </a:cubicBezTo>
                <a:cubicBezTo>
                  <a:pt x="2505420" y="3580598"/>
                  <a:pt x="2491970" y="3575149"/>
                  <a:pt x="2476596" y="3575149"/>
                </a:cubicBezTo>
                <a:close/>
                <a:moveTo>
                  <a:pt x="2026108" y="3575149"/>
                </a:moveTo>
                <a:cubicBezTo>
                  <a:pt x="2005916" y="3575149"/>
                  <a:pt x="1988996" y="3582118"/>
                  <a:pt x="1975344" y="3596056"/>
                </a:cubicBezTo>
                <a:cubicBezTo>
                  <a:pt x="1961692" y="3609995"/>
                  <a:pt x="1954866" y="3626888"/>
                  <a:pt x="1954866" y="3646735"/>
                </a:cubicBezTo>
                <a:cubicBezTo>
                  <a:pt x="1954866" y="3667040"/>
                  <a:pt x="1961806" y="3684162"/>
                  <a:pt x="1975688" y="3698101"/>
                </a:cubicBezTo>
                <a:cubicBezTo>
                  <a:pt x="1989568" y="3712040"/>
                  <a:pt x="2006032" y="3719009"/>
                  <a:pt x="2025076" y="3719009"/>
                </a:cubicBezTo>
                <a:cubicBezTo>
                  <a:pt x="2044464" y="3719009"/>
                  <a:pt x="2061270" y="3711868"/>
                  <a:pt x="2075496" y="3697585"/>
                </a:cubicBezTo>
                <a:cubicBezTo>
                  <a:pt x="2089720" y="3683302"/>
                  <a:pt x="2096834" y="3665893"/>
                  <a:pt x="2096834" y="3645358"/>
                </a:cubicBezTo>
                <a:cubicBezTo>
                  <a:pt x="2096834" y="3625282"/>
                  <a:pt x="2089978" y="3608561"/>
                  <a:pt x="2076270" y="3595196"/>
                </a:cubicBezTo>
                <a:cubicBezTo>
                  <a:pt x="2062560" y="3581831"/>
                  <a:pt x="2045840" y="3575149"/>
                  <a:pt x="2026108" y="3575149"/>
                </a:cubicBezTo>
                <a:close/>
                <a:moveTo>
                  <a:pt x="1725102" y="3575149"/>
                </a:moveTo>
                <a:cubicBezTo>
                  <a:pt x="1712598" y="3575149"/>
                  <a:pt x="1702014" y="3579135"/>
                  <a:pt x="1693354" y="3587108"/>
                </a:cubicBezTo>
                <a:cubicBezTo>
                  <a:pt x="1684692" y="3595081"/>
                  <a:pt x="1680362" y="3604976"/>
                  <a:pt x="1680362" y="3616792"/>
                </a:cubicBezTo>
                <a:cubicBezTo>
                  <a:pt x="1680362" y="3640769"/>
                  <a:pt x="1696480" y="3655109"/>
                  <a:pt x="1728716" y="3659813"/>
                </a:cubicBezTo>
                <a:cubicBezTo>
                  <a:pt x="1747646" y="3662566"/>
                  <a:pt x="1759262" y="3665549"/>
                  <a:pt x="1763564" y="3668761"/>
                </a:cubicBezTo>
                <a:cubicBezTo>
                  <a:pt x="1767866" y="3671973"/>
                  <a:pt x="1770016" y="3676734"/>
                  <a:pt x="1770016" y="3683044"/>
                </a:cubicBezTo>
                <a:cubicBezTo>
                  <a:pt x="1770016" y="3690616"/>
                  <a:pt x="1766402" y="3697212"/>
                  <a:pt x="1759176" y="3702833"/>
                </a:cubicBezTo>
                <a:cubicBezTo>
                  <a:pt x="1751948" y="3708455"/>
                  <a:pt x="1743916" y="3711265"/>
                  <a:pt x="1735084" y="3711265"/>
                </a:cubicBezTo>
                <a:cubicBezTo>
                  <a:pt x="1711796" y="3711265"/>
                  <a:pt x="1695218" y="3695032"/>
                  <a:pt x="1685352" y="3662566"/>
                </a:cubicBezTo>
                <a:lnTo>
                  <a:pt x="1679328" y="3662566"/>
                </a:lnTo>
                <a:lnTo>
                  <a:pt x="1679328" y="3713330"/>
                </a:lnTo>
                <a:lnTo>
                  <a:pt x="1685352" y="3713330"/>
                </a:lnTo>
                <a:lnTo>
                  <a:pt x="1697398" y="3703005"/>
                </a:lnTo>
                <a:cubicBezTo>
                  <a:pt x="1709558" y="3713675"/>
                  <a:pt x="1722120" y="3719009"/>
                  <a:pt x="1735084" y="3719009"/>
                </a:cubicBezTo>
                <a:cubicBezTo>
                  <a:pt x="1748276" y="3719009"/>
                  <a:pt x="1759318" y="3714535"/>
                  <a:pt x="1768210" y="3705587"/>
                </a:cubicBezTo>
                <a:cubicBezTo>
                  <a:pt x="1777100" y="3696638"/>
                  <a:pt x="1781546" y="3685453"/>
                  <a:pt x="1781546" y="3672031"/>
                </a:cubicBezTo>
                <a:cubicBezTo>
                  <a:pt x="1781546" y="3645071"/>
                  <a:pt x="1764394" y="3629469"/>
                  <a:pt x="1730094" y="3625225"/>
                </a:cubicBezTo>
                <a:cubicBezTo>
                  <a:pt x="1714490" y="3623160"/>
                  <a:pt x="1704596" y="3620664"/>
                  <a:pt x="1700408" y="3617739"/>
                </a:cubicBezTo>
                <a:cubicBezTo>
                  <a:pt x="1696222" y="3614813"/>
                  <a:pt x="1694128" y="3610827"/>
                  <a:pt x="1694128" y="3605779"/>
                </a:cubicBezTo>
                <a:cubicBezTo>
                  <a:pt x="1694128" y="3599813"/>
                  <a:pt x="1697082" y="3594508"/>
                  <a:pt x="1702990" y="3589862"/>
                </a:cubicBezTo>
                <a:cubicBezTo>
                  <a:pt x="1708898" y="3585215"/>
                  <a:pt x="1716270" y="3582892"/>
                  <a:pt x="1725102" y="3582892"/>
                </a:cubicBezTo>
                <a:cubicBezTo>
                  <a:pt x="1745524" y="3582892"/>
                  <a:pt x="1758372" y="3594078"/>
                  <a:pt x="1763650" y="3616448"/>
                </a:cubicBezTo>
                <a:lnTo>
                  <a:pt x="1770704" y="3616448"/>
                </a:lnTo>
                <a:lnTo>
                  <a:pt x="1770704" y="3577902"/>
                </a:lnTo>
                <a:lnTo>
                  <a:pt x="1765370" y="3577902"/>
                </a:lnTo>
                <a:cubicBezTo>
                  <a:pt x="1762960" y="3582376"/>
                  <a:pt x="1760608" y="3585818"/>
                  <a:pt x="1758314" y="3588227"/>
                </a:cubicBezTo>
                <a:cubicBezTo>
                  <a:pt x="1749366" y="3579508"/>
                  <a:pt x="1738296" y="3575149"/>
                  <a:pt x="1725102" y="3575149"/>
                </a:cubicBezTo>
                <a:close/>
                <a:moveTo>
                  <a:pt x="1406982" y="3575149"/>
                </a:moveTo>
                <a:cubicBezTo>
                  <a:pt x="1386562" y="3575149"/>
                  <a:pt x="1369468" y="3582433"/>
                  <a:pt x="1355702" y="3597003"/>
                </a:cubicBezTo>
                <a:cubicBezTo>
                  <a:pt x="1341936" y="3611573"/>
                  <a:pt x="1335052" y="3628494"/>
                  <a:pt x="1335052" y="3647767"/>
                </a:cubicBezTo>
                <a:cubicBezTo>
                  <a:pt x="1335052" y="3666467"/>
                  <a:pt x="1341764" y="3683015"/>
                  <a:pt x="1355186" y="3697413"/>
                </a:cubicBezTo>
                <a:cubicBezTo>
                  <a:pt x="1368608" y="3711810"/>
                  <a:pt x="1385014" y="3719009"/>
                  <a:pt x="1404402" y="3719009"/>
                </a:cubicBezTo>
                <a:cubicBezTo>
                  <a:pt x="1418626" y="3719009"/>
                  <a:pt x="1430788" y="3714650"/>
                  <a:pt x="1440882" y="3705931"/>
                </a:cubicBezTo>
                <a:cubicBezTo>
                  <a:pt x="1450978" y="3697212"/>
                  <a:pt x="1457746" y="3684535"/>
                  <a:pt x="1461188" y="3667901"/>
                </a:cubicBezTo>
                <a:lnTo>
                  <a:pt x="1453788" y="3667901"/>
                </a:lnTo>
                <a:cubicBezTo>
                  <a:pt x="1444612" y="3696811"/>
                  <a:pt x="1428664" y="3711265"/>
                  <a:pt x="1405950" y="3711265"/>
                </a:cubicBezTo>
                <a:cubicBezTo>
                  <a:pt x="1395166" y="3711265"/>
                  <a:pt x="1387422" y="3708426"/>
                  <a:pt x="1382720" y="3702747"/>
                </a:cubicBezTo>
                <a:cubicBezTo>
                  <a:pt x="1378016" y="3697069"/>
                  <a:pt x="1375118" y="3689268"/>
                  <a:pt x="1374028" y="3679344"/>
                </a:cubicBezTo>
                <a:cubicBezTo>
                  <a:pt x="1372940" y="3669421"/>
                  <a:pt x="1372394" y="3654077"/>
                  <a:pt x="1372394" y="3633312"/>
                </a:cubicBezTo>
                <a:cubicBezTo>
                  <a:pt x="1372394" y="3612548"/>
                  <a:pt x="1375290" y="3598953"/>
                  <a:pt x="1381084" y="3592529"/>
                </a:cubicBezTo>
                <a:cubicBezTo>
                  <a:pt x="1386878" y="3586104"/>
                  <a:pt x="1395740" y="3582892"/>
                  <a:pt x="1407672" y="3582892"/>
                </a:cubicBezTo>
                <a:cubicBezTo>
                  <a:pt x="1414440" y="3582892"/>
                  <a:pt x="1419946" y="3584068"/>
                  <a:pt x="1424190" y="3586420"/>
                </a:cubicBezTo>
                <a:cubicBezTo>
                  <a:pt x="1428436" y="3588772"/>
                  <a:pt x="1430558" y="3591496"/>
                  <a:pt x="1430558" y="3594594"/>
                </a:cubicBezTo>
                <a:cubicBezTo>
                  <a:pt x="1430558" y="3595856"/>
                  <a:pt x="1429152" y="3598207"/>
                  <a:pt x="1426342" y="3601649"/>
                </a:cubicBezTo>
                <a:cubicBezTo>
                  <a:pt x="1423532" y="3605091"/>
                  <a:pt x="1422126" y="3608590"/>
                  <a:pt x="1422126" y="3612146"/>
                </a:cubicBezTo>
                <a:cubicBezTo>
                  <a:pt x="1422126" y="3617194"/>
                  <a:pt x="1423760" y="3621267"/>
                  <a:pt x="1427030" y="3624364"/>
                </a:cubicBezTo>
                <a:cubicBezTo>
                  <a:pt x="1430300" y="3627462"/>
                  <a:pt x="1434402" y="3629010"/>
                  <a:pt x="1439334" y="3629010"/>
                </a:cubicBezTo>
                <a:cubicBezTo>
                  <a:pt x="1444382" y="3629010"/>
                  <a:pt x="1448484" y="3627175"/>
                  <a:pt x="1451638" y="3623504"/>
                </a:cubicBezTo>
                <a:cubicBezTo>
                  <a:pt x="1454792" y="3619833"/>
                  <a:pt x="1456370" y="3615703"/>
                  <a:pt x="1456370" y="3611114"/>
                </a:cubicBezTo>
                <a:cubicBezTo>
                  <a:pt x="1456370" y="3601936"/>
                  <a:pt x="1451782" y="3593647"/>
                  <a:pt x="1442604" y="3586248"/>
                </a:cubicBezTo>
                <a:cubicBezTo>
                  <a:pt x="1433426" y="3578848"/>
                  <a:pt x="1421552" y="3575149"/>
                  <a:pt x="1406982" y="3575149"/>
                </a:cubicBezTo>
                <a:close/>
                <a:moveTo>
                  <a:pt x="1124046" y="3575149"/>
                </a:moveTo>
                <a:cubicBezTo>
                  <a:pt x="1106380" y="3575149"/>
                  <a:pt x="1090864" y="3582032"/>
                  <a:pt x="1077498" y="3595798"/>
                </a:cubicBezTo>
                <a:cubicBezTo>
                  <a:pt x="1064132" y="3609565"/>
                  <a:pt x="1057450" y="3626544"/>
                  <a:pt x="1057450" y="3646735"/>
                </a:cubicBezTo>
                <a:cubicBezTo>
                  <a:pt x="1057450" y="3667499"/>
                  <a:pt x="1064276" y="3684736"/>
                  <a:pt x="1077928" y="3698445"/>
                </a:cubicBezTo>
                <a:cubicBezTo>
                  <a:pt x="1091580" y="3712154"/>
                  <a:pt x="1107642" y="3719009"/>
                  <a:pt x="1126112" y="3719009"/>
                </a:cubicBezTo>
                <a:cubicBezTo>
                  <a:pt x="1139074" y="3719009"/>
                  <a:pt x="1150834" y="3714936"/>
                  <a:pt x="1161388" y="3706791"/>
                </a:cubicBezTo>
                <a:cubicBezTo>
                  <a:pt x="1171942" y="3698646"/>
                  <a:pt x="1179112" y="3686027"/>
                  <a:pt x="1182898" y="3668933"/>
                </a:cubicBezTo>
                <a:lnTo>
                  <a:pt x="1175500" y="3668933"/>
                </a:lnTo>
                <a:cubicBezTo>
                  <a:pt x="1166894" y="3697155"/>
                  <a:pt x="1150432" y="3711265"/>
                  <a:pt x="1126112" y="3711265"/>
                </a:cubicBezTo>
                <a:cubicBezTo>
                  <a:pt x="1114296" y="3711265"/>
                  <a:pt x="1106092" y="3707336"/>
                  <a:pt x="1101504" y="3699478"/>
                </a:cubicBezTo>
                <a:cubicBezTo>
                  <a:pt x="1096914" y="3691619"/>
                  <a:pt x="1095022" y="3670711"/>
                  <a:pt x="1095824" y="3636754"/>
                </a:cubicBezTo>
                <a:lnTo>
                  <a:pt x="1182898" y="3636754"/>
                </a:lnTo>
                <a:cubicBezTo>
                  <a:pt x="1182096" y="3617481"/>
                  <a:pt x="1175930" y="3602395"/>
                  <a:pt x="1164400" y="3591496"/>
                </a:cubicBezTo>
                <a:cubicBezTo>
                  <a:pt x="1152870" y="3580598"/>
                  <a:pt x="1139420" y="3575149"/>
                  <a:pt x="1124046" y="3575149"/>
                </a:cubicBezTo>
                <a:close/>
                <a:moveTo>
                  <a:pt x="972628" y="3575149"/>
                </a:moveTo>
                <a:cubicBezTo>
                  <a:pt x="960124" y="3575149"/>
                  <a:pt x="949540" y="3579135"/>
                  <a:pt x="940878" y="3587108"/>
                </a:cubicBezTo>
                <a:cubicBezTo>
                  <a:pt x="932216" y="3595081"/>
                  <a:pt x="927886" y="3604976"/>
                  <a:pt x="927886" y="3616792"/>
                </a:cubicBezTo>
                <a:cubicBezTo>
                  <a:pt x="927886" y="3640769"/>
                  <a:pt x="944004" y="3655109"/>
                  <a:pt x="976242" y="3659813"/>
                </a:cubicBezTo>
                <a:cubicBezTo>
                  <a:pt x="995170" y="3662566"/>
                  <a:pt x="1006786" y="3665549"/>
                  <a:pt x="1011088" y="3668761"/>
                </a:cubicBezTo>
                <a:cubicBezTo>
                  <a:pt x="1015390" y="3671973"/>
                  <a:pt x="1017542" y="3676734"/>
                  <a:pt x="1017542" y="3683044"/>
                </a:cubicBezTo>
                <a:cubicBezTo>
                  <a:pt x="1017542" y="3690616"/>
                  <a:pt x="1013928" y="3697212"/>
                  <a:pt x="1006700" y="3702833"/>
                </a:cubicBezTo>
                <a:cubicBezTo>
                  <a:pt x="999472" y="3708455"/>
                  <a:pt x="991442" y="3711265"/>
                  <a:pt x="982608" y="3711265"/>
                </a:cubicBezTo>
                <a:cubicBezTo>
                  <a:pt x="959320" y="3711265"/>
                  <a:pt x="942742" y="3695032"/>
                  <a:pt x="932876" y="3662566"/>
                </a:cubicBezTo>
                <a:lnTo>
                  <a:pt x="926854" y="3662566"/>
                </a:lnTo>
                <a:lnTo>
                  <a:pt x="926854" y="3713330"/>
                </a:lnTo>
                <a:lnTo>
                  <a:pt x="932876" y="3713330"/>
                </a:lnTo>
                <a:lnTo>
                  <a:pt x="944922" y="3703005"/>
                </a:lnTo>
                <a:cubicBezTo>
                  <a:pt x="957082" y="3713675"/>
                  <a:pt x="969644" y="3719009"/>
                  <a:pt x="982608" y="3719009"/>
                </a:cubicBezTo>
                <a:cubicBezTo>
                  <a:pt x="995802" y="3719009"/>
                  <a:pt x="1006844" y="3714535"/>
                  <a:pt x="1015734" y="3705587"/>
                </a:cubicBezTo>
                <a:cubicBezTo>
                  <a:pt x="1024626" y="3696638"/>
                  <a:pt x="1029070" y="3685453"/>
                  <a:pt x="1029070" y="3672031"/>
                </a:cubicBezTo>
                <a:cubicBezTo>
                  <a:pt x="1029070" y="3645071"/>
                  <a:pt x="1011920" y="3629469"/>
                  <a:pt x="977618" y="3625225"/>
                </a:cubicBezTo>
                <a:cubicBezTo>
                  <a:pt x="962016" y="3623160"/>
                  <a:pt x="952122" y="3620664"/>
                  <a:pt x="947934" y="3617739"/>
                </a:cubicBezTo>
                <a:cubicBezTo>
                  <a:pt x="943746" y="3614813"/>
                  <a:pt x="941652" y="3610827"/>
                  <a:pt x="941652" y="3605779"/>
                </a:cubicBezTo>
                <a:cubicBezTo>
                  <a:pt x="941652" y="3599813"/>
                  <a:pt x="944606" y="3594508"/>
                  <a:pt x="950516" y="3589862"/>
                </a:cubicBezTo>
                <a:cubicBezTo>
                  <a:pt x="956424" y="3585215"/>
                  <a:pt x="963794" y="3582892"/>
                  <a:pt x="972628" y="3582892"/>
                </a:cubicBezTo>
                <a:cubicBezTo>
                  <a:pt x="993048" y="3582892"/>
                  <a:pt x="1005896" y="3594078"/>
                  <a:pt x="1011174" y="3616448"/>
                </a:cubicBezTo>
                <a:lnTo>
                  <a:pt x="1018230" y="3616448"/>
                </a:lnTo>
                <a:lnTo>
                  <a:pt x="1018230" y="3577902"/>
                </a:lnTo>
                <a:lnTo>
                  <a:pt x="1012896" y="3577902"/>
                </a:lnTo>
                <a:cubicBezTo>
                  <a:pt x="1010486" y="3582376"/>
                  <a:pt x="1008134" y="3585818"/>
                  <a:pt x="1005840" y="3588227"/>
                </a:cubicBezTo>
                <a:cubicBezTo>
                  <a:pt x="996892" y="3579508"/>
                  <a:pt x="985820" y="3575149"/>
                  <a:pt x="972628" y="3575149"/>
                </a:cubicBezTo>
                <a:close/>
                <a:moveTo>
                  <a:pt x="838296" y="3575149"/>
                </a:moveTo>
                <a:cubicBezTo>
                  <a:pt x="820630" y="3575149"/>
                  <a:pt x="805114" y="3582032"/>
                  <a:pt x="791748" y="3595798"/>
                </a:cubicBezTo>
                <a:cubicBezTo>
                  <a:pt x="778382" y="3609565"/>
                  <a:pt x="771700" y="3626544"/>
                  <a:pt x="771700" y="3646735"/>
                </a:cubicBezTo>
                <a:cubicBezTo>
                  <a:pt x="771700" y="3667499"/>
                  <a:pt x="778526" y="3684736"/>
                  <a:pt x="792178" y="3698445"/>
                </a:cubicBezTo>
                <a:cubicBezTo>
                  <a:pt x="805830" y="3712154"/>
                  <a:pt x="821892" y="3719009"/>
                  <a:pt x="840362" y="3719009"/>
                </a:cubicBezTo>
                <a:cubicBezTo>
                  <a:pt x="853324" y="3719009"/>
                  <a:pt x="865084" y="3714936"/>
                  <a:pt x="875638" y="3706791"/>
                </a:cubicBezTo>
                <a:cubicBezTo>
                  <a:pt x="886192" y="3698646"/>
                  <a:pt x="893362" y="3686027"/>
                  <a:pt x="897148" y="3668933"/>
                </a:cubicBezTo>
                <a:lnTo>
                  <a:pt x="889748" y="3668933"/>
                </a:lnTo>
                <a:cubicBezTo>
                  <a:pt x="881144" y="3697155"/>
                  <a:pt x="864682" y="3711265"/>
                  <a:pt x="840362" y="3711265"/>
                </a:cubicBezTo>
                <a:cubicBezTo>
                  <a:pt x="828544" y="3711265"/>
                  <a:pt x="820342" y="3707336"/>
                  <a:pt x="815754" y="3699478"/>
                </a:cubicBezTo>
                <a:cubicBezTo>
                  <a:pt x="811164" y="3691619"/>
                  <a:pt x="809272" y="3670711"/>
                  <a:pt x="810074" y="3636754"/>
                </a:cubicBezTo>
                <a:lnTo>
                  <a:pt x="897148" y="3636754"/>
                </a:lnTo>
                <a:cubicBezTo>
                  <a:pt x="896346" y="3617481"/>
                  <a:pt x="890180" y="3602395"/>
                  <a:pt x="878650" y="3591496"/>
                </a:cubicBezTo>
                <a:cubicBezTo>
                  <a:pt x="867120" y="3580598"/>
                  <a:pt x="853670" y="3575149"/>
                  <a:pt x="838296" y="3575149"/>
                </a:cubicBezTo>
                <a:close/>
                <a:moveTo>
                  <a:pt x="1869122" y="3540216"/>
                </a:moveTo>
                <a:cubicBezTo>
                  <a:pt x="1858108" y="3542166"/>
                  <a:pt x="1846924" y="3543141"/>
                  <a:pt x="1835566" y="3543141"/>
                </a:cubicBezTo>
                <a:lnTo>
                  <a:pt x="1835566" y="3579451"/>
                </a:lnTo>
                <a:lnTo>
                  <a:pt x="1804936" y="3579451"/>
                </a:lnTo>
                <a:lnTo>
                  <a:pt x="1804936" y="3588227"/>
                </a:lnTo>
                <a:lnTo>
                  <a:pt x="1835566" y="3588227"/>
                </a:lnTo>
                <a:lnTo>
                  <a:pt x="1835566" y="3671342"/>
                </a:lnTo>
                <a:cubicBezTo>
                  <a:pt x="1835566" y="3681552"/>
                  <a:pt x="1836168" y="3689640"/>
                  <a:pt x="1837372" y="3695606"/>
                </a:cubicBezTo>
                <a:cubicBezTo>
                  <a:pt x="1838578" y="3701571"/>
                  <a:pt x="1841818" y="3706590"/>
                  <a:pt x="1847096" y="3710663"/>
                </a:cubicBezTo>
                <a:cubicBezTo>
                  <a:pt x="1852372" y="3714736"/>
                  <a:pt x="1860632" y="3716772"/>
                  <a:pt x="1871876" y="3716772"/>
                </a:cubicBezTo>
                <a:cubicBezTo>
                  <a:pt x="1898606" y="3716772"/>
                  <a:pt x="1914610" y="3705644"/>
                  <a:pt x="1919886" y="3683388"/>
                </a:cubicBezTo>
                <a:lnTo>
                  <a:pt x="1912486" y="3683388"/>
                </a:lnTo>
                <a:cubicBezTo>
                  <a:pt x="1909848" y="3691074"/>
                  <a:pt x="1905976" y="3696753"/>
                  <a:pt x="1900872" y="3700424"/>
                </a:cubicBezTo>
                <a:cubicBezTo>
                  <a:pt x="1895766" y="3704095"/>
                  <a:pt x="1890460" y="3705931"/>
                  <a:pt x="1884954" y="3705931"/>
                </a:cubicBezTo>
                <a:cubicBezTo>
                  <a:pt x="1877726" y="3705931"/>
                  <a:pt x="1873280" y="3703636"/>
                  <a:pt x="1871618" y="3699048"/>
                </a:cubicBezTo>
                <a:cubicBezTo>
                  <a:pt x="1869954" y="3694459"/>
                  <a:pt x="1869122" y="3685912"/>
                  <a:pt x="1869122" y="3673407"/>
                </a:cubicBezTo>
                <a:lnTo>
                  <a:pt x="1869122" y="3588227"/>
                </a:lnTo>
                <a:lnTo>
                  <a:pt x="1909906" y="3588227"/>
                </a:lnTo>
                <a:lnTo>
                  <a:pt x="1909906" y="3579451"/>
                </a:lnTo>
                <a:lnTo>
                  <a:pt x="1869122" y="3579451"/>
                </a:lnTo>
                <a:close/>
                <a:moveTo>
                  <a:pt x="354666" y="3483945"/>
                </a:moveTo>
                <a:lnTo>
                  <a:pt x="348642" y="3562414"/>
                </a:lnTo>
                <a:lnTo>
                  <a:pt x="357418" y="3562414"/>
                </a:lnTo>
                <a:cubicBezTo>
                  <a:pt x="362810" y="3536143"/>
                  <a:pt x="369952" y="3517960"/>
                  <a:pt x="378844" y="3507864"/>
                </a:cubicBezTo>
                <a:cubicBezTo>
                  <a:pt x="387734" y="3497769"/>
                  <a:pt x="399406" y="3492721"/>
                  <a:pt x="413862" y="3492721"/>
                </a:cubicBezTo>
                <a:lnTo>
                  <a:pt x="432618" y="3492721"/>
                </a:lnTo>
                <a:lnTo>
                  <a:pt x="432618" y="3705931"/>
                </a:lnTo>
                <a:lnTo>
                  <a:pt x="391320" y="3705931"/>
                </a:lnTo>
                <a:lnTo>
                  <a:pt x="391320" y="3714707"/>
                </a:lnTo>
                <a:lnTo>
                  <a:pt x="514702" y="3714707"/>
                </a:lnTo>
                <a:lnTo>
                  <a:pt x="514702" y="3705931"/>
                </a:lnTo>
                <a:lnTo>
                  <a:pt x="473402" y="3705931"/>
                </a:lnTo>
                <a:lnTo>
                  <a:pt x="473402" y="3492721"/>
                </a:lnTo>
                <a:lnTo>
                  <a:pt x="492160" y="3492721"/>
                </a:lnTo>
                <a:cubicBezTo>
                  <a:pt x="506614" y="3492721"/>
                  <a:pt x="518288" y="3497769"/>
                  <a:pt x="527178" y="3507864"/>
                </a:cubicBezTo>
                <a:cubicBezTo>
                  <a:pt x="536070" y="3517960"/>
                  <a:pt x="543210" y="3536143"/>
                  <a:pt x="548602" y="3562414"/>
                </a:cubicBezTo>
                <a:lnTo>
                  <a:pt x="557378" y="3562414"/>
                </a:lnTo>
                <a:lnTo>
                  <a:pt x="551356" y="3483945"/>
                </a:lnTo>
                <a:close/>
                <a:moveTo>
                  <a:pt x="4895118" y="3481364"/>
                </a:moveTo>
                <a:cubicBezTo>
                  <a:pt x="4883646" y="3483084"/>
                  <a:pt x="4872116" y="3483945"/>
                  <a:pt x="4860530" y="3483945"/>
                </a:cubicBezTo>
                <a:lnTo>
                  <a:pt x="4829212" y="3483945"/>
                </a:lnTo>
                <a:lnTo>
                  <a:pt x="4829212" y="3492721"/>
                </a:lnTo>
                <a:lnTo>
                  <a:pt x="4860530" y="3492721"/>
                </a:lnTo>
                <a:lnTo>
                  <a:pt x="4860530" y="3599412"/>
                </a:lnTo>
                <a:lnTo>
                  <a:pt x="4859842" y="3599412"/>
                </a:lnTo>
                <a:cubicBezTo>
                  <a:pt x="4851352" y="3583236"/>
                  <a:pt x="4838102" y="3575149"/>
                  <a:pt x="4820090" y="3575149"/>
                </a:cubicBezTo>
                <a:cubicBezTo>
                  <a:pt x="4802424" y="3575149"/>
                  <a:pt x="4787080" y="3582491"/>
                  <a:pt x="4774058" y="3597175"/>
                </a:cubicBezTo>
                <a:cubicBezTo>
                  <a:pt x="4761038" y="3611859"/>
                  <a:pt x="4754528" y="3628953"/>
                  <a:pt x="4754528" y="3648455"/>
                </a:cubicBezTo>
                <a:cubicBezTo>
                  <a:pt x="4754528" y="3666696"/>
                  <a:pt x="4760694" y="3683015"/>
                  <a:pt x="4773026" y="3697413"/>
                </a:cubicBezTo>
                <a:cubicBezTo>
                  <a:pt x="4785358" y="3711810"/>
                  <a:pt x="4799612" y="3719009"/>
                  <a:pt x="4815788" y="3719009"/>
                </a:cubicBezTo>
                <a:cubicBezTo>
                  <a:pt x="4835980" y="3719009"/>
                  <a:pt x="4850664" y="3708856"/>
                  <a:pt x="4859842" y="3688551"/>
                </a:cubicBezTo>
                <a:lnTo>
                  <a:pt x="4860530" y="3688551"/>
                </a:lnTo>
                <a:lnTo>
                  <a:pt x="4860530" y="3716772"/>
                </a:lnTo>
                <a:cubicBezTo>
                  <a:pt x="4874068" y="3715395"/>
                  <a:pt x="4886916" y="3714707"/>
                  <a:pt x="4899076" y="3714707"/>
                </a:cubicBezTo>
                <a:lnTo>
                  <a:pt x="4918350" y="3714707"/>
                </a:lnTo>
                <a:lnTo>
                  <a:pt x="4918350" y="3705931"/>
                </a:lnTo>
                <a:lnTo>
                  <a:pt x="4895118" y="3705931"/>
                </a:lnTo>
                <a:close/>
                <a:moveTo>
                  <a:pt x="4547772" y="3481364"/>
                </a:moveTo>
                <a:cubicBezTo>
                  <a:pt x="4540544" y="3483084"/>
                  <a:pt x="4529016" y="3483945"/>
                  <a:pt x="4513184" y="3483945"/>
                </a:cubicBezTo>
                <a:lnTo>
                  <a:pt x="4489608" y="3483945"/>
                </a:lnTo>
                <a:lnTo>
                  <a:pt x="4489608" y="3492721"/>
                </a:lnTo>
                <a:lnTo>
                  <a:pt x="4514216" y="3492721"/>
                </a:lnTo>
                <a:lnTo>
                  <a:pt x="4514216" y="3705931"/>
                </a:lnTo>
                <a:lnTo>
                  <a:pt x="4489608" y="3705931"/>
                </a:lnTo>
                <a:lnTo>
                  <a:pt x="4489608" y="3714707"/>
                </a:lnTo>
                <a:lnTo>
                  <a:pt x="4572036" y="3714707"/>
                </a:lnTo>
                <a:lnTo>
                  <a:pt x="4572036" y="3705931"/>
                </a:lnTo>
                <a:lnTo>
                  <a:pt x="4547772" y="3705931"/>
                </a:lnTo>
                <a:close/>
                <a:moveTo>
                  <a:pt x="4442998" y="3481364"/>
                </a:moveTo>
                <a:cubicBezTo>
                  <a:pt x="4435770" y="3483084"/>
                  <a:pt x="4424240" y="3483945"/>
                  <a:pt x="4408408" y="3483945"/>
                </a:cubicBezTo>
                <a:lnTo>
                  <a:pt x="4384834" y="3483945"/>
                </a:lnTo>
                <a:lnTo>
                  <a:pt x="4384834" y="3492721"/>
                </a:lnTo>
                <a:lnTo>
                  <a:pt x="4409442" y="3492721"/>
                </a:lnTo>
                <a:lnTo>
                  <a:pt x="4409442" y="3705931"/>
                </a:lnTo>
                <a:lnTo>
                  <a:pt x="4384834" y="3705931"/>
                </a:lnTo>
                <a:lnTo>
                  <a:pt x="4384834" y="3714707"/>
                </a:lnTo>
                <a:lnTo>
                  <a:pt x="4467260" y="3714707"/>
                </a:lnTo>
                <a:lnTo>
                  <a:pt x="4467260" y="3705931"/>
                </a:lnTo>
                <a:lnTo>
                  <a:pt x="4442998" y="3705931"/>
                </a:lnTo>
                <a:close/>
                <a:moveTo>
                  <a:pt x="3655176" y="3481364"/>
                </a:moveTo>
                <a:cubicBezTo>
                  <a:pt x="3647144" y="3483084"/>
                  <a:pt x="3636016" y="3483945"/>
                  <a:pt x="3621792" y="3483945"/>
                </a:cubicBezTo>
                <a:lnTo>
                  <a:pt x="3597700" y="3483945"/>
                </a:lnTo>
                <a:lnTo>
                  <a:pt x="3597700" y="3492721"/>
                </a:lnTo>
                <a:lnTo>
                  <a:pt x="3621792" y="3492721"/>
                </a:lnTo>
                <a:lnTo>
                  <a:pt x="3621792" y="3705931"/>
                </a:lnTo>
                <a:lnTo>
                  <a:pt x="3597700" y="3705931"/>
                </a:lnTo>
                <a:lnTo>
                  <a:pt x="3597700" y="3714707"/>
                </a:lnTo>
                <a:lnTo>
                  <a:pt x="3622824" y="3714707"/>
                </a:lnTo>
                <a:cubicBezTo>
                  <a:pt x="3636476" y="3714707"/>
                  <a:pt x="3647260" y="3715395"/>
                  <a:pt x="3655176" y="3716772"/>
                </a:cubicBezTo>
                <a:lnTo>
                  <a:pt x="3655176" y="3687518"/>
                </a:lnTo>
                <a:lnTo>
                  <a:pt x="3655864" y="3687518"/>
                </a:lnTo>
                <a:cubicBezTo>
                  <a:pt x="3665730" y="3708512"/>
                  <a:pt x="3680414" y="3719009"/>
                  <a:pt x="3699916" y="3719009"/>
                </a:cubicBezTo>
                <a:cubicBezTo>
                  <a:pt x="3716092" y="3719009"/>
                  <a:pt x="3730318" y="3711552"/>
                  <a:pt x="3742594" y="3696638"/>
                </a:cubicBezTo>
                <a:cubicBezTo>
                  <a:pt x="3754868" y="3681725"/>
                  <a:pt x="3761006" y="3664975"/>
                  <a:pt x="3761006" y="3646391"/>
                </a:cubicBezTo>
                <a:cubicBezTo>
                  <a:pt x="3761006" y="3627462"/>
                  <a:pt x="3754754" y="3610855"/>
                  <a:pt x="3742250" y="3596573"/>
                </a:cubicBezTo>
                <a:cubicBezTo>
                  <a:pt x="3729744" y="3582290"/>
                  <a:pt x="3715060" y="3575149"/>
                  <a:pt x="3698196" y="3575149"/>
                </a:cubicBezTo>
                <a:cubicBezTo>
                  <a:pt x="3678580" y="3575149"/>
                  <a:pt x="3664468" y="3584211"/>
                  <a:pt x="3655864" y="3602337"/>
                </a:cubicBezTo>
                <a:lnTo>
                  <a:pt x="3655176" y="3602337"/>
                </a:lnTo>
                <a:close/>
                <a:moveTo>
                  <a:pt x="638676" y="3481364"/>
                </a:moveTo>
                <a:cubicBezTo>
                  <a:pt x="631104" y="3483084"/>
                  <a:pt x="619574" y="3483945"/>
                  <a:pt x="604088" y="3483945"/>
                </a:cubicBezTo>
                <a:lnTo>
                  <a:pt x="578276" y="3483945"/>
                </a:lnTo>
                <a:lnTo>
                  <a:pt x="578276" y="3492721"/>
                </a:lnTo>
                <a:lnTo>
                  <a:pt x="605120" y="3492721"/>
                </a:lnTo>
                <a:lnTo>
                  <a:pt x="605120" y="3705931"/>
                </a:lnTo>
                <a:lnTo>
                  <a:pt x="580856" y="3705931"/>
                </a:lnTo>
                <a:lnTo>
                  <a:pt x="580856" y="3714707"/>
                </a:lnTo>
                <a:lnTo>
                  <a:pt x="660874" y="3714707"/>
                </a:lnTo>
                <a:lnTo>
                  <a:pt x="660874" y="3705931"/>
                </a:lnTo>
                <a:lnTo>
                  <a:pt x="638676" y="3705931"/>
                </a:lnTo>
                <a:lnTo>
                  <a:pt x="638676" y="3668589"/>
                </a:lnTo>
                <a:cubicBezTo>
                  <a:pt x="638676" y="3648398"/>
                  <a:pt x="639680" y="3633857"/>
                  <a:pt x="641688" y="3624966"/>
                </a:cubicBezTo>
                <a:cubicBezTo>
                  <a:pt x="643696" y="3616075"/>
                  <a:pt x="648112" y="3607357"/>
                  <a:pt x="654938" y="3598810"/>
                </a:cubicBezTo>
                <a:cubicBezTo>
                  <a:pt x="661764" y="3590263"/>
                  <a:pt x="670168" y="3585990"/>
                  <a:pt x="680148" y="3585990"/>
                </a:cubicBezTo>
                <a:cubicBezTo>
                  <a:pt x="689440" y="3585990"/>
                  <a:pt x="694602" y="3589919"/>
                  <a:pt x="695636" y="3597777"/>
                </a:cubicBezTo>
                <a:cubicBezTo>
                  <a:pt x="696668" y="3605636"/>
                  <a:pt x="697184" y="3618857"/>
                  <a:pt x="697184" y="3637442"/>
                </a:cubicBezTo>
                <a:lnTo>
                  <a:pt x="697184" y="3705931"/>
                </a:lnTo>
                <a:lnTo>
                  <a:pt x="674986" y="3705931"/>
                </a:lnTo>
                <a:lnTo>
                  <a:pt x="674986" y="3714707"/>
                </a:lnTo>
                <a:lnTo>
                  <a:pt x="752766" y="3714707"/>
                </a:lnTo>
                <a:lnTo>
                  <a:pt x="752766" y="3705931"/>
                </a:lnTo>
                <a:lnTo>
                  <a:pt x="730568" y="3705931"/>
                </a:lnTo>
                <a:lnTo>
                  <a:pt x="730568" y="3640712"/>
                </a:lnTo>
                <a:cubicBezTo>
                  <a:pt x="730568" y="3623045"/>
                  <a:pt x="729450" y="3610196"/>
                  <a:pt x="727212" y="3602165"/>
                </a:cubicBezTo>
                <a:cubicBezTo>
                  <a:pt x="724976" y="3594135"/>
                  <a:pt x="719898" y="3587969"/>
                  <a:pt x="711984" y="3583667"/>
                </a:cubicBezTo>
                <a:cubicBezTo>
                  <a:pt x="704068" y="3579365"/>
                  <a:pt x="695922" y="3577214"/>
                  <a:pt x="687548" y="3577214"/>
                </a:cubicBezTo>
                <a:cubicBezTo>
                  <a:pt x="666898" y="3577214"/>
                  <a:pt x="650836" y="3588055"/>
                  <a:pt x="639364" y="3609737"/>
                </a:cubicBezTo>
                <a:lnTo>
                  <a:pt x="638676" y="3609737"/>
                </a:lnTo>
                <a:close/>
                <a:moveTo>
                  <a:pt x="3352482" y="3312472"/>
                </a:moveTo>
                <a:cubicBezTo>
                  <a:pt x="3360054" y="3312472"/>
                  <a:pt x="3366880" y="3314365"/>
                  <a:pt x="3372960" y="3318151"/>
                </a:cubicBezTo>
                <a:cubicBezTo>
                  <a:pt x="3379040" y="3321936"/>
                  <a:pt x="3382080" y="3327328"/>
                  <a:pt x="3382080" y="3334326"/>
                </a:cubicBezTo>
                <a:cubicBezTo>
                  <a:pt x="3382080" y="3346028"/>
                  <a:pt x="3376028" y="3356238"/>
                  <a:pt x="3363926" y="3364957"/>
                </a:cubicBezTo>
                <a:cubicBezTo>
                  <a:pt x="3351824" y="3373676"/>
                  <a:pt x="3336478" y="3378035"/>
                  <a:pt x="3317894" y="3378035"/>
                </a:cubicBezTo>
                <a:cubicBezTo>
                  <a:pt x="3288754" y="3378035"/>
                  <a:pt x="3274184" y="3367366"/>
                  <a:pt x="3274184" y="3346028"/>
                </a:cubicBezTo>
                <a:cubicBezTo>
                  <a:pt x="3274184" y="3332491"/>
                  <a:pt x="3279634" y="3322281"/>
                  <a:pt x="3290532" y="3315397"/>
                </a:cubicBezTo>
                <a:lnTo>
                  <a:pt x="3309118" y="3314709"/>
                </a:lnTo>
                <a:cubicBezTo>
                  <a:pt x="3314166" y="3314594"/>
                  <a:pt x="3321908" y="3314193"/>
                  <a:pt x="3332348" y="3313504"/>
                </a:cubicBezTo>
                <a:cubicBezTo>
                  <a:pt x="3342788" y="3312816"/>
                  <a:pt x="3349500" y="3312472"/>
                  <a:pt x="3352482" y="3312472"/>
                </a:cubicBezTo>
                <a:close/>
                <a:moveTo>
                  <a:pt x="5301572" y="3256545"/>
                </a:moveTo>
                <a:cubicBezTo>
                  <a:pt x="5295722" y="3256545"/>
                  <a:pt x="5290704" y="3258667"/>
                  <a:pt x="5286516" y="3262912"/>
                </a:cubicBezTo>
                <a:cubicBezTo>
                  <a:pt x="5282328" y="3267157"/>
                  <a:pt x="5280234" y="3272205"/>
                  <a:pt x="5280234" y="3278055"/>
                </a:cubicBezTo>
                <a:cubicBezTo>
                  <a:pt x="5280234" y="3284021"/>
                  <a:pt x="5282328" y="3289155"/>
                  <a:pt x="5286516" y="3293457"/>
                </a:cubicBezTo>
                <a:cubicBezTo>
                  <a:pt x="5290704" y="3297759"/>
                  <a:pt x="5295722" y="3299910"/>
                  <a:pt x="5301572" y="3299910"/>
                </a:cubicBezTo>
                <a:cubicBezTo>
                  <a:pt x="5307652" y="3299910"/>
                  <a:pt x="5312816" y="3297759"/>
                  <a:pt x="5317060" y="3293457"/>
                </a:cubicBezTo>
                <a:cubicBezTo>
                  <a:pt x="5321304" y="3289155"/>
                  <a:pt x="5323428" y="3284021"/>
                  <a:pt x="5323428" y="3278055"/>
                </a:cubicBezTo>
                <a:cubicBezTo>
                  <a:pt x="5323428" y="3272090"/>
                  <a:pt x="5321304" y="3267013"/>
                  <a:pt x="5317060" y="3262826"/>
                </a:cubicBezTo>
                <a:cubicBezTo>
                  <a:pt x="5312816" y="3258639"/>
                  <a:pt x="5307652" y="3256545"/>
                  <a:pt x="5301572" y="3256545"/>
                </a:cubicBezTo>
                <a:close/>
                <a:moveTo>
                  <a:pt x="2881860" y="3226259"/>
                </a:moveTo>
                <a:lnTo>
                  <a:pt x="2881860" y="3244843"/>
                </a:lnTo>
                <a:cubicBezTo>
                  <a:pt x="2881860" y="3252874"/>
                  <a:pt x="2880942" y="3259184"/>
                  <a:pt x="2879106" y="3263773"/>
                </a:cubicBezTo>
                <a:cubicBezTo>
                  <a:pt x="2877272" y="3268361"/>
                  <a:pt x="2873628" y="3272922"/>
                  <a:pt x="2868180" y="3277453"/>
                </a:cubicBezTo>
                <a:cubicBezTo>
                  <a:pt x="2862730" y="3281984"/>
                  <a:pt x="2856622" y="3284250"/>
                  <a:pt x="2849852" y="3284250"/>
                </a:cubicBezTo>
                <a:cubicBezTo>
                  <a:pt x="2844576" y="3284250"/>
                  <a:pt x="2839900" y="3282128"/>
                  <a:pt x="2835828" y="3277883"/>
                </a:cubicBezTo>
                <a:cubicBezTo>
                  <a:pt x="2831756" y="3273638"/>
                  <a:pt x="2829720" y="3267673"/>
                  <a:pt x="2829720" y="3259987"/>
                </a:cubicBezTo>
                <a:cubicBezTo>
                  <a:pt x="2829720" y="3249432"/>
                  <a:pt x="2833104" y="3241373"/>
                  <a:pt x="2839872" y="3235809"/>
                </a:cubicBezTo>
                <a:cubicBezTo>
                  <a:pt x="2846640" y="3230245"/>
                  <a:pt x="2860636" y="3227061"/>
                  <a:pt x="2881860" y="3226259"/>
                </a:cubicBezTo>
                <a:close/>
                <a:moveTo>
                  <a:pt x="3316518" y="3164825"/>
                </a:moveTo>
                <a:cubicBezTo>
                  <a:pt x="3324892" y="3164825"/>
                  <a:pt x="3331230" y="3166804"/>
                  <a:pt x="3335532" y="3170762"/>
                </a:cubicBezTo>
                <a:cubicBezTo>
                  <a:pt x="3339834" y="3174720"/>
                  <a:pt x="3341986" y="3183467"/>
                  <a:pt x="3341986" y="3197005"/>
                </a:cubicBezTo>
                <a:cubicBezTo>
                  <a:pt x="3341986" y="3218802"/>
                  <a:pt x="3340780" y="3232511"/>
                  <a:pt x="3338372" y="3238132"/>
                </a:cubicBezTo>
                <a:cubicBezTo>
                  <a:pt x="3335962" y="3243754"/>
                  <a:pt x="3328792" y="3246564"/>
                  <a:pt x="3316862" y="3246564"/>
                </a:cubicBezTo>
                <a:cubicBezTo>
                  <a:pt x="3305160" y="3246564"/>
                  <a:pt x="3298076" y="3243811"/>
                  <a:pt x="3295610" y="3238304"/>
                </a:cubicBezTo>
                <a:cubicBezTo>
                  <a:pt x="3293142" y="3232798"/>
                  <a:pt x="3291910" y="3220522"/>
                  <a:pt x="3291910" y="3201479"/>
                </a:cubicBezTo>
                <a:cubicBezTo>
                  <a:pt x="3291910" y="3188286"/>
                  <a:pt x="3293228" y="3178878"/>
                  <a:pt x="3295868" y="3173257"/>
                </a:cubicBezTo>
                <a:cubicBezTo>
                  <a:pt x="3298506" y="3167636"/>
                  <a:pt x="3305390" y="3164825"/>
                  <a:pt x="3316518" y="3164825"/>
                </a:cubicBezTo>
                <a:close/>
                <a:moveTo>
                  <a:pt x="5144972" y="3163793"/>
                </a:moveTo>
                <a:cubicBezTo>
                  <a:pt x="5157592" y="3163793"/>
                  <a:pt x="5167516" y="3168353"/>
                  <a:pt x="5174744" y="3177473"/>
                </a:cubicBezTo>
                <a:cubicBezTo>
                  <a:pt x="5181970" y="3186594"/>
                  <a:pt x="5185584" y="3200102"/>
                  <a:pt x="5185584" y="3217999"/>
                </a:cubicBezTo>
                <a:cubicBezTo>
                  <a:pt x="5185584" y="3236813"/>
                  <a:pt x="5184438" y="3250407"/>
                  <a:pt x="5182142" y="3258782"/>
                </a:cubicBezTo>
                <a:cubicBezTo>
                  <a:pt x="5179848" y="3267157"/>
                  <a:pt x="5175030" y="3274614"/>
                  <a:pt x="5167688" y="3281153"/>
                </a:cubicBezTo>
                <a:cubicBezTo>
                  <a:pt x="5160346" y="3287692"/>
                  <a:pt x="5151856" y="3290962"/>
                  <a:pt x="5142220" y="3290962"/>
                </a:cubicBezTo>
                <a:cubicBezTo>
                  <a:pt x="5133272" y="3290962"/>
                  <a:pt x="5126790" y="3287749"/>
                  <a:pt x="5122774" y="3281325"/>
                </a:cubicBezTo>
                <a:cubicBezTo>
                  <a:pt x="5118760" y="3274900"/>
                  <a:pt x="5116752" y="3259356"/>
                  <a:pt x="5116752" y="3234691"/>
                </a:cubicBezTo>
                <a:cubicBezTo>
                  <a:pt x="5116752" y="3206125"/>
                  <a:pt x="5118328" y="3187167"/>
                  <a:pt x="5121484" y="3177817"/>
                </a:cubicBezTo>
                <a:cubicBezTo>
                  <a:pt x="5124638" y="3168468"/>
                  <a:pt x="5132468" y="3163793"/>
                  <a:pt x="5144972" y="3163793"/>
                </a:cubicBezTo>
                <a:close/>
                <a:moveTo>
                  <a:pt x="4978514" y="3163793"/>
                </a:moveTo>
                <a:cubicBezTo>
                  <a:pt x="4987232" y="3163793"/>
                  <a:pt x="4994088" y="3165772"/>
                  <a:pt x="4999078" y="3169730"/>
                </a:cubicBezTo>
                <a:cubicBezTo>
                  <a:pt x="5004068" y="3173688"/>
                  <a:pt x="5007280" y="3179051"/>
                  <a:pt x="5008714" y="3185819"/>
                </a:cubicBezTo>
                <a:cubicBezTo>
                  <a:pt x="5010148" y="3192588"/>
                  <a:pt x="5010864" y="3206526"/>
                  <a:pt x="5010864" y="3227635"/>
                </a:cubicBezTo>
                <a:cubicBezTo>
                  <a:pt x="5010864" y="3248629"/>
                  <a:pt x="5010148" y="3262654"/>
                  <a:pt x="5008714" y="3269709"/>
                </a:cubicBezTo>
                <a:cubicBezTo>
                  <a:pt x="5007280" y="3276765"/>
                  <a:pt x="5003896" y="3282271"/>
                  <a:pt x="4998560" y="3286229"/>
                </a:cubicBezTo>
                <a:cubicBezTo>
                  <a:pt x="4993226" y="3290187"/>
                  <a:pt x="4986544" y="3292166"/>
                  <a:pt x="4978514" y="3292166"/>
                </a:cubicBezTo>
                <a:cubicBezTo>
                  <a:pt x="4970598" y="3292166"/>
                  <a:pt x="4964030" y="3290216"/>
                  <a:pt x="4958810" y="3286315"/>
                </a:cubicBezTo>
                <a:cubicBezTo>
                  <a:pt x="4953590" y="3282415"/>
                  <a:pt x="4950206" y="3277023"/>
                  <a:pt x="4948656" y="3270140"/>
                </a:cubicBezTo>
                <a:cubicBezTo>
                  <a:pt x="4947108" y="3263256"/>
                  <a:pt x="4946334" y="3249203"/>
                  <a:pt x="4946334" y="3227979"/>
                </a:cubicBezTo>
                <a:cubicBezTo>
                  <a:pt x="4946334" y="3206871"/>
                  <a:pt x="4946964" y="3192932"/>
                  <a:pt x="4948228" y="3186163"/>
                </a:cubicBezTo>
                <a:cubicBezTo>
                  <a:pt x="4949488" y="3179395"/>
                  <a:pt x="4952788" y="3173974"/>
                  <a:pt x="4958122" y="3169902"/>
                </a:cubicBezTo>
                <a:cubicBezTo>
                  <a:pt x="4963456" y="3165829"/>
                  <a:pt x="4970254" y="3163793"/>
                  <a:pt x="4978514" y="3163793"/>
                </a:cubicBezTo>
                <a:close/>
                <a:moveTo>
                  <a:pt x="4579900" y="3163793"/>
                </a:moveTo>
                <a:cubicBezTo>
                  <a:pt x="4596536" y="3163793"/>
                  <a:pt x="4604852" y="3172970"/>
                  <a:pt x="4604852" y="3191326"/>
                </a:cubicBezTo>
                <a:cubicBezTo>
                  <a:pt x="4604852" y="3195571"/>
                  <a:pt x="4604394" y="3201765"/>
                  <a:pt x="4603476" y="3209911"/>
                </a:cubicBezTo>
                <a:lnTo>
                  <a:pt x="4553400" y="3209911"/>
                </a:lnTo>
                <a:lnTo>
                  <a:pt x="4553400" y="3188401"/>
                </a:lnTo>
                <a:cubicBezTo>
                  <a:pt x="4553400" y="3180829"/>
                  <a:pt x="4555752" y="3174835"/>
                  <a:pt x="4560456" y="3170418"/>
                </a:cubicBezTo>
                <a:cubicBezTo>
                  <a:pt x="4565160" y="3166001"/>
                  <a:pt x="4571640" y="3163793"/>
                  <a:pt x="4579900" y="3163793"/>
                </a:cubicBezTo>
                <a:close/>
                <a:moveTo>
                  <a:pt x="4422784" y="3163793"/>
                </a:moveTo>
                <a:cubicBezTo>
                  <a:pt x="4428062" y="3163793"/>
                  <a:pt x="4432852" y="3165542"/>
                  <a:pt x="4437154" y="3169041"/>
                </a:cubicBezTo>
                <a:cubicBezTo>
                  <a:pt x="4441456" y="3172540"/>
                  <a:pt x="4444208" y="3177932"/>
                  <a:pt x="4445414" y="3185217"/>
                </a:cubicBezTo>
                <a:cubicBezTo>
                  <a:pt x="4446618" y="3192502"/>
                  <a:pt x="4447220" y="3206871"/>
                  <a:pt x="4447220" y="3228324"/>
                </a:cubicBezTo>
                <a:cubicBezTo>
                  <a:pt x="4447220" y="3253447"/>
                  <a:pt x="4445212" y="3269996"/>
                  <a:pt x="4441198" y="3277969"/>
                </a:cubicBezTo>
                <a:cubicBezTo>
                  <a:pt x="4437182" y="3285942"/>
                  <a:pt x="4430472" y="3289929"/>
                  <a:pt x="4421064" y="3289929"/>
                </a:cubicBezTo>
                <a:cubicBezTo>
                  <a:pt x="4412000" y="3289929"/>
                  <a:pt x="4403770" y="3287147"/>
                  <a:pt x="4396370" y="3281583"/>
                </a:cubicBezTo>
                <a:cubicBezTo>
                  <a:pt x="4388970" y="3276019"/>
                  <a:pt x="4384296" y="3269394"/>
                  <a:pt x="4382346" y="3261707"/>
                </a:cubicBezTo>
                <a:cubicBezTo>
                  <a:pt x="4380396" y="3254021"/>
                  <a:pt x="4379420" y="3242893"/>
                  <a:pt x="4379420" y="3228324"/>
                </a:cubicBezTo>
                <a:cubicBezTo>
                  <a:pt x="4379420" y="3214442"/>
                  <a:pt x="4380452" y="3203945"/>
                  <a:pt x="4382518" y="3196832"/>
                </a:cubicBezTo>
                <a:cubicBezTo>
                  <a:pt x="4384582" y="3189720"/>
                  <a:pt x="4389000" y="3182435"/>
                  <a:pt x="4395768" y="3174978"/>
                </a:cubicBezTo>
                <a:cubicBezTo>
                  <a:pt x="4402536" y="3167521"/>
                  <a:pt x="4411542" y="3163793"/>
                  <a:pt x="4422784" y="3163793"/>
                </a:cubicBezTo>
                <a:close/>
                <a:moveTo>
                  <a:pt x="3760750" y="3163793"/>
                </a:moveTo>
                <a:cubicBezTo>
                  <a:pt x="3777384" y="3163793"/>
                  <a:pt x="3785702" y="3172970"/>
                  <a:pt x="3785702" y="3191326"/>
                </a:cubicBezTo>
                <a:cubicBezTo>
                  <a:pt x="3785702" y="3195571"/>
                  <a:pt x="3785244" y="3201765"/>
                  <a:pt x="3784326" y="3209911"/>
                </a:cubicBezTo>
                <a:lnTo>
                  <a:pt x="3734250" y="3209911"/>
                </a:lnTo>
                <a:lnTo>
                  <a:pt x="3734250" y="3188401"/>
                </a:lnTo>
                <a:cubicBezTo>
                  <a:pt x="3734250" y="3180829"/>
                  <a:pt x="3736602" y="3174835"/>
                  <a:pt x="3741306" y="3170418"/>
                </a:cubicBezTo>
                <a:cubicBezTo>
                  <a:pt x="3746008" y="3166001"/>
                  <a:pt x="3752490" y="3163793"/>
                  <a:pt x="3760750" y="3163793"/>
                </a:cubicBezTo>
                <a:close/>
                <a:moveTo>
                  <a:pt x="2284376" y="3163793"/>
                </a:moveTo>
                <a:cubicBezTo>
                  <a:pt x="2301010" y="3163793"/>
                  <a:pt x="2309328" y="3172970"/>
                  <a:pt x="2309328" y="3191326"/>
                </a:cubicBezTo>
                <a:cubicBezTo>
                  <a:pt x="2309328" y="3195571"/>
                  <a:pt x="2308868" y="3201765"/>
                  <a:pt x="2307950" y="3209911"/>
                </a:cubicBezTo>
                <a:lnTo>
                  <a:pt x="2257874" y="3209911"/>
                </a:lnTo>
                <a:lnTo>
                  <a:pt x="2257874" y="3188401"/>
                </a:lnTo>
                <a:cubicBezTo>
                  <a:pt x="2257874" y="3180829"/>
                  <a:pt x="2260226" y="3174835"/>
                  <a:pt x="2264930" y="3170418"/>
                </a:cubicBezTo>
                <a:cubicBezTo>
                  <a:pt x="2269634" y="3166001"/>
                  <a:pt x="2276116" y="3163793"/>
                  <a:pt x="2284376" y="3163793"/>
                </a:cubicBezTo>
                <a:close/>
                <a:moveTo>
                  <a:pt x="1959088" y="3163793"/>
                </a:moveTo>
                <a:cubicBezTo>
                  <a:pt x="1967808" y="3163793"/>
                  <a:pt x="1974662" y="3165772"/>
                  <a:pt x="1979652" y="3169730"/>
                </a:cubicBezTo>
                <a:cubicBezTo>
                  <a:pt x="1984642" y="3173688"/>
                  <a:pt x="1987854" y="3179051"/>
                  <a:pt x="1989288" y="3185819"/>
                </a:cubicBezTo>
                <a:cubicBezTo>
                  <a:pt x="1990722" y="3192588"/>
                  <a:pt x="1991440" y="3206526"/>
                  <a:pt x="1991440" y="3227635"/>
                </a:cubicBezTo>
                <a:cubicBezTo>
                  <a:pt x="1991440" y="3248629"/>
                  <a:pt x="1990722" y="3262654"/>
                  <a:pt x="1989288" y="3269709"/>
                </a:cubicBezTo>
                <a:cubicBezTo>
                  <a:pt x="1987854" y="3276765"/>
                  <a:pt x="1984470" y="3282271"/>
                  <a:pt x="1979136" y="3286229"/>
                </a:cubicBezTo>
                <a:cubicBezTo>
                  <a:pt x="1973802" y="3290187"/>
                  <a:pt x="1967120" y="3292166"/>
                  <a:pt x="1959088" y="3292166"/>
                </a:cubicBezTo>
                <a:cubicBezTo>
                  <a:pt x="1951172" y="3292166"/>
                  <a:pt x="1944604" y="3290216"/>
                  <a:pt x="1939384" y="3286315"/>
                </a:cubicBezTo>
                <a:cubicBezTo>
                  <a:pt x="1934166" y="3282415"/>
                  <a:pt x="1930780" y="3277023"/>
                  <a:pt x="1929232" y="3270140"/>
                </a:cubicBezTo>
                <a:cubicBezTo>
                  <a:pt x="1927684" y="3263256"/>
                  <a:pt x="1926908" y="3249203"/>
                  <a:pt x="1926908" y="3227979"/>
                </a:cubicBezTo>
                <a:cubicBezTo>
                  <a:pt x="1926908" y="3206871"/>
                  <a:pt x="1927540" y="3192932"/>
                  <a:pt x="1928802" y="3186163"/>
                </a:cubicBezTo>
                <a:cubicBezTo>
                  <a:pt x="1930064" y="3179395"/>
                  <a:pt x="1933362" y="3173974"/>
                  <a:pt x="1938696" y="3169902"/>
                </a:cubicBezTo>
                <a:cubicBezTo>
                  <a:pt x="1944032" y="3165829"/>
                  <a:pt x="1950828" y="3163793"/>
                  <a:pt x="1959088" y="3163793"/>
                </a:cubicBezTo>
                <a:close/>
                <a:moveTo>
                  <a:pt x="1379500" y="3163793"/>
                </a:moveTo>
                <a:cubicBezTo>
                  <a:pt x="1396136" y="3163793"/>
                  <a:pt x="1404452" y="3172970"/>
                  <a:pt x="1404452" y="3191326"/>
                </a:cubicBezTo>
                <a:cubicBezTo>
                  <a:pt x="1404452" y="3195571"/>
                  <a:pt x="1403994" y="3201765"/>
                  <a:pt x="1403076" y="3209911"/>
                </a:cubicBezTo>
                <a:lnTo>
                  <a:pt x="1353000" y="3209911"/>
                </a:lnTo>
                <a:lnTo>
                  <a:pt x="1353000" y="3188401"/>
                </a:lnTo>
                <a:cubicBezTo>
                  <a:pt x="1353000" y="3180829"/>
                  <a:pt x="1355352" y="3174835"/>
                  <a:pt x="1360056" y="3170418"/>
                </a:cubicBezTo>
                <a:cubicBezTo>
                  <a:pt x="1364758" y="3166001"/>
                  <a:pt x="1371240" y="3163793"/>
                  <a:pt x="1379500" y="3163793"/>
                </a:cubicBezTo>
                <a:close/>
                <a:moveTo>
                  <a:pt x="1192098" y="3163793"/>
                </a:moveTo>
                <a:cubicBezTo>
                  <a:pt x="1204718" y="3163793"/>
                  <a:pt x="1214640" y="3168353"/>
                  <a:pt x="1221868" y="3177473"/>
                </a:cubicBezTo>
                <a:cubicBezTo>
                  <a:pt x="1229096" y="3186594"/>
                  <a:pt x="1232710" y="3200102"/>
                  <a:pt x="1232710" y="3217999"/>
                </a:cubicBezTo>
                <a:cubicBezTo>
                  <a:pt x="1232710" y="3236813"/>
                  <a:pt x="1231562" y="3250407"/>
                  <a:pt x="1229268" y="3258782"/>
                </a:cubicBezTo>
                <a:cubicBezTo>
                  <a:pt x="1226974" y="3267157"/>
                  <a:pt x="1222156" y="3274614"/>
                  <a:pt x="1214812" y="3281153"/>
                </a:cubicBezTo>
                <a:cubicBezTo>
                  <a:pt x="1207470" y="3287692"/>
                  <a:pt x="1198982" y="3290962"/>
                  <a:pt x="1189344" y="3290962"/>
                </a:cubicBezTo>
                <a:cubicBezTo>
                  <a:pt x="1180396" y="3290962"/>
                  <a:pt x="1173914" y="3287749"/>
                  <a:pt x="1169900" y="3281325"/>
                </a:cubicBezTo>
                <a:cubicBezTo>
                  <a:pt x="1165884" y="3274900"/>
                  <a:pt x="1163876" y="3259356"/>
                  <a:pt x="1163876" y="3234691"/>
                </a:cubicBezTo>
                <a:cubicBezTo>
                  <a:pt x="1163876" y="3206125"/>
                  <a:pt x="1165454" y="3187167"/>
                  <a:pt x="1168608" y="3177817"/>
                </a:cubicBezTo>
                <a:cubicBezTo>
                  <a:pt x="1171764" y="3168468"/>
                  <a:pt x="1179594" y="3163793"/>
                  <a:pt x="1192098" y="3163793"/>
                </a:cubicBezTo>
                <a:close/>
                <a:moveTo>
                  <a:pt x="749414" y="3163793"/>
                </a:moveTo>
                <a:cubicBezTo>
                  <a:pt x="758132" y="3163793"/>
                  <a:pt x="764986" y="3165772"/>
                  <a:pt x="769978" y="3169730"/>
                </a:cubicBezTo>
                <a:cubicBezTo>
                  <a:pt x="774968" y="3173688"/>
                  <a:pt x="778180" y="3179051"/>
                  <a:pt x="779614" y="3185819"/>
                </a:cubicBezTo>
                <a:cubicBezTo>
                  <a:pt x="781048" y="3192588"/>
                  <a:pt x="781764" y="3206526"/>
                  <a:pt x="781764" y="3227635"/>
                </a:cubicBezTo>
                <a:cubicBezTo>
                  <a:pt x="781764" y="3248629"/>
                  <a:pt x="781048" y="3262654"/>
                  <a:pt x="779614" y="3269709"/>
                </a:cubicBezTo>
                <a:cubicBezTo>
                  <a:pt x="778180" y="3276765"/>
                  <a:pt x="774796" y="3282271"/>
                  <a:pt x="769462" y="3286229"/>
                </a:cubicBezTo>
                <a:cubicBezTo>
                  <a:pt x="764126" y="3290187"/>
                  <a:pt x="757444" y="3292166"/>
                  <a:pt x="749414" y="3292166"/>
                </a:cubicBezTo>
                <a:cubicBezTo>
                  <a:pt x="741498" y="3292166"/>
                  <a:pt x="734930" y="3290216"/>
                  <a:pt x="729710" y="3286315"/>
                </a:cubicBezTo>
                <a:cubicBezTo>
                  <a:pt x="724490" y="3282415"/>
                  <a:pt x="721106" y="3277023"/>
                  <a:pt x="719558" y="3270140"/>
                </a:cubicBezTo>
                <a:cubicBezTo>
                  <a:pt x="718008" y="3263256"/>
                  <a:pt x="717234" y="3249203"/>
                  <a:pt x="717234" y="3227979"/>
                </a:cubicBezTo>
                <a:cubicBezTo>
                  <a:pt x="717234" y="3206871"/>
                  <a:pt x="717864" y="3192932"/>
                  <a:pt x="719126" y="3186163"/>
                </a:cubicBezTo>
                <a:cubicBezTo>
                  <a:pt x="720388" y="3179395"/>
                  <a:pt x="723688" y="3173974"/>
                  <a:pt x="729022" y="3169902"/>
                </a:cubicBezTo>
                <a:cubicBezTo>
                  <a:pt x="734356" y="3165829"/>
                  <a:pt x="741154" y="3163793"/>
                  <a:pt x="749414" y="3163793"/>
                </a:cubicBezTo>
                <a:close/>
                <a:moveTo>
                  <a:pt x="450860" y="3163793"/>
                </a:moveTo>
                <a:cubicBezTo>
                  <a:pt x="456136" y="3163793"/>
                  <a:pt x="460926" y="3165542"/>
                  <a:pt x="465228" y="3169041"/>
                </a:cubicBezTo>
                <a:cubicBezTo>
                  <a:pt x="469530" y="3172540"/>
                  <a:pt x="472284" y="3177932"/>
                  <a:pt x="473488" y="3185217"/>
                </a:cubicBezTo>
                <a:cubicBezTo>
                  <a:pt x="474692" y="3192502"/>
                  <a:pt x="475296" y="3206871"/>
                  <a:pt x="475296" y="3228324"/>
                </a:cubicBezTo>
                <a:cubicBezTo>
                  <a:pt x="475296" y="3253447"/>
                  <a:pt x="473288" y="3269996"/>
                  <a:pt x="469272" y="3277969"/>
                </a:cubicBezTo>
                <a:cubicBezTo>
                  <a:pt x="465258" y="3285942"/>
                  <a:pt x="458546" y="3289929"/>
                  <a:pt x="449138" y="3289929"/>
                </a:cubicBezTo>
                <a:cubicBezTo>
                  <a:pt x="440076" y="3289929"/>
                  <a:pt x="431844" y="3287147"/>
                  <a:pt x="424444" y="3281583"/>
                </a:cubicBezTo>
                <a:cubicBezTo>
                  <a:pt x="417046" y="3276019"/>
                  <a:pt x="412370" y="3269394"/>
                  <a:pt x="410420" y="3261707"/>
                </a:cubicBezTo>
                <a:cubicBezTo>
                  <a:pt x="408470" y="3254021"/>
                  <a:pt x="407494" y="3242893"/>
                  <a:pt x="407494" y="3228324"/>
                </a:cubicBezTo>
                <a:cubicBezTo>
                  <a:pt x="407494" y="3214442"/>
                  <a:pt x="408528" y="3203945"/>
                  <a:pt x="410592" y="3196832"/>
                </a:cubicBezTo>
                <a:cubicBezTo>
                  <a:pt x="412658" y="3189720"/>
                  <a:pt x="417074" y="3182435"/>
                  <a:pt x="423842" y="3174978"/>
                </a:cubicBezTo>
                <a:cubicBezTo>
                  <a:pt x="430612" y="3167521"/>
                  <a:pt x="439616" y="3163793"/>
                  <a:pt x="450860" y="3163793"/>
                </a:cubicBezTo>
                <a:close/>
                <a:moveTo>
                  <a:pt x="3508190" y="3160351"/>
                </a:moveTo>
                <a:lnTo>
                  <a:pt x="3508190" y="3169127"/>
                </a:lnTo>
                <a:lnTo>
                  <a:pt x="3529012" y="3169127"/>
                </a:lnTo>
                <a:lnTo>
                  <a:pt x="3595264" y="3300942"/>
                </a:lnTo>
                <a:lnTo>
                  <a:pt x="3599738" y="3300942"/>
                </a:lnTo>
                <a:lnTo>
                  <a:pt x="3664956" y="3169127"/>
                </a:lnTo>
                <a:lnTo>
                  <a:pt x="3686122" y="3169127"/>
                </a:lnTo>
                <a:lnTo>
                  <a:pt x="3686122" y="3160351"/>
                </a:lnTo>
                <a:lnTo>
                  <a:pt x="3630196" y="3160351"/>
                </a:lnTo>
                <a:lnTo>
                  <a:pt x="3630196" y="3169127"/>
                </a:lnTo>
                <a:lnTo>
                  <a:pt x="3656180" y="3169127"/>
                </a:lnTo>
                <a:lnTo>
                  <a:pt x="3611784" y="3260675"/>
                </a:lnTo>
                <a:lnTo>
                  <a:pt x="3566698" y="3169127"/>
                </a:lnTo>
                <a:lnTo>
                  <a:pt x="3592682" y="3169127"/>
                </a:lnTo>
                <a:lnTo>
                  <a:pt x="3592682" y="3160351"/>
                </a:lnTo>
                <a:close/>
                <a:moveTo>
                  <a:pt x="2031814" y="3160351"/>
                </a:moveTo>
                <a:lnTo>
                  <a:pt x="2031814" y="3169127"/>
                </a:lnTo>
                <a:lnTo>
                  <a:pt x="2052636" y="3169127"/>
                </a:lnTo>
                <a:lnTo>
                  <a:pt x="2118888" y="3300942"/>
                </a:lnTo>
                <a:lnTo>
                  <a:pt x="2123362" y="3300942"/>
                </a:lnTo>
                <a:lnTo>
                  <a:pt x="2188582" y="3169127"/>
                </a:lnTo>
                <a:lnTo>
                  <a:pt x="2209748" y="3169127"/>
                </a:lnTo>
                <a:lnTo>
                  <a:pt x="2209748" y="3160351"/>
                </a:lnTo>
                <a:lnTo>
                  <a:pt x="2153820" y="3160351"/>
                </a:lnTo>
                <a:lnTo>
                  <a:pt x="2153820" y="3169127"/>
                </a:lnTo>
                <a:lnTo>
                  <a:pt x="2179806" y="3169127"/>
                </a:lnTo>
                <a:lnTo>
                  <a:pt x="2135408" y="3260675"/>
                </a:lnTo>
                <a:lnTo>
                  <a:pt x="2090322" y="3169127"/>
                </a:lnTo>
                <a:lnTo>
                  <a:pt x="2116306" y="3169127"/>
                </a:lnTo>
                <a:lnTo>
                  <a:pt x="2116306" y="3160351"/>
                </a:lnTo>
                <a:close/>
                <a:moveTo>
                  <a:pt x="822140" y="3160351"/>
                </a:moveTo>
                <a:lnTo>
                  <a:pt x="822140" y="3169127"/>
                </a:lnTo>
                <a:lnTo>
                  <a:pt x="842962" y="3169127"/>
                </a:lnTo>
                <a:lnTo>
                  <a:pt x="909214" y="3300942"/>
                </a:lnTo>
                <a:lnTo>
                  <a:pt x="913688" y="3300942"/>
                </a:lnTo>
                <a:lnTo>
                  <a:pt x="978906" y="3169127"/>
                </a:lnTo>
                <a:lnTo>
                  <a:pt x="1000072" y="3169127"/>
                </a:lnTo>
                <a:lnTo>
                  <a:pt x="1000072" y="3160351"/>
                </a:lnTo>
                <a:lnTo>
                  <a:pt x="944146" y="3160351"/>
                </a:lnTo>
                <a:lnTo>
                  <a:pt x="944146" y="3169127"/>
                </a:lnTo>
                <a:lnTo>
                  <a:pt x="970130" y="3169127"/>
                </a:lnTo>
                <a:lnTo>
                  <a:pt x="925732" y="3260675"/>
                </a:lnTo>
                <a:lnTo>
                  <a:pt x="880648" y="3169127"/>
                </a:lnTo>
                <a:lnTo>
                  <a:pt x="906632" y="3169127"/>
                </a:lnTo>
                <a:lnTo>
                  <a:pt x="906632" y="3160351"/>
                </a:lnTo>
                <a:close/>
                <a:moveTo>
                  <a:pt x="4721976" y="3158114"/>
                </a:moveTo>
                <a:cubicBezTo>
                  <a:pt x="4714404" y="3159605"/>
                  <a:pt x="4703390" y="3160351"/>
                  <a:pt x="4688936" y="3160351"/>
                </a:cubicBezTo>
                <a:lnTo>
                  <a:pt x="4660714" y="3160351"/>
                </a:lnTo>
                <a:lnTo>
                  <a:pt x="4660714" y="3169127"/>
                </a:lnTo>
                <a:lnTo>
                  <a:pt x="4688592" y="3169127"/>
                </a:lnTo>
                <a:lnTo>
                  <a:pt x="4688592" y="3286832"/>
                </a:lnTo>
                <a:lnTo>
                  <a:pt x="4660714" y="3286832"/>
                </a:lnTo>
                <a:lnTo>
                  <a:pt x="4660714" y="3295608"/>
                </a:lnTo>
                <a:lnTo>
                  <a:pt x="4750542" y="3295608"/>
                </a:lnTo>
                <a:lnTo>
                  <a:pt x="4750542" y="3286832"/>
                </a:lnTo>
                <a:lnTo>
                  <a:pt x="4721976" y="3286832"/>
                </a:lnTo>
                <a:lnTo>
                  <a:pt x="4721976" y="3234002"/>
                </a:lnTo>
                <a:cubicBezTo>
                  <a:pt x="4721976" y="3213008"/>
                  <a:pt x="4724900" y="3197406"/>
                  <a:pt x="4730752" y="3187196"/>
                </a:cubicBezTo>
                <a:cubicBezTo>
                  <a:pt x="4736602" y="3176986"/>
                  <a:pt x="4741420" y="3171881"/>
                  <a:pt x="4745208" y="3171881"/>
                </a:cubicBezTo>
                <a:cubicBezTo>
                  <a:pt x="4747616" y="3171881"/>
                  <a:pt x="4748820" y="3173200"/>
                  <a:pt x="4748820" y="3175838"/>
                </a:cubicBezTo>
                <a:lnTo>
                  <a:pt x="4748132" y="3183238"/>
                </a:lnTo>
                <a:cubicBezTo>
                  <a:pt x="4748132" y="3193104"/>
                  <a:pt x="4753066" y="3198037"/>
                  <a:pt x="4762932" y="3198037"/>
                </a:cubicBezTo>
                <a:cubicBezTo>
                  <a:pt x="4768324" y="3198037"/>
                  <a:pt x="4772712" y="3196345"/>
                  <a:pt x="4776096" y="3192961"/>
                </a:cubicBezTo>
                <a:cubicBezTo>
                  <a:pt x="4779480" y="3189576"/>
                  <a:pt x="4781172" y="3185131"/>
                  <a:pt x="4781172" y="3179624"/>
                </a:cubicBezTo>
                <a:cubicBezTo>
                  <a:pt x="4781172" y="3173659"/>
                  <a:pt x="4779078" y="3168582"/>
                  <a:pt x="4774892" y="3164395"/>
                </a:cubicBezTo>
                <a:cubicBezTo>
                  <a:pt x="4770704" y="3160208"/>
                  <a:pt x="4765168" y="3158114"/>
                  <a:pt x="4758284" y="3158114"/>
                </a:cubicBezTo>
                <a:cubicBezTo>
                  <a:pt x="4742568" y="3158114"/>
                  <a:pt x="4730694" y="3168955"/>
                  <a:pt x="4722664" y="3190638"/>
                </a:cubicBezTo>
                <a:lnTo>
                  <a:pt x="4721976" y="3190638"/>
                </a:lnTo>
                <a:close/>
                <a:moveTo>
                  <a:pt x="2866028" y="3158114"/>
                </a:moveTo>
                <a:cubicBezTo>
                  <a:pt x="2846870" y="3158114"/>
                  <a:pt x="2831928" y="3161240"/>
                  <a:pt x="2821200" y="3167493"/>
                </a:cubicBezTo>
                <a:cubicBezTo>
                  <a:pt x="2810474" y="3173745"/>
                  <a:pt x="2805112" y="3181460"/>
                  <a:pt x="2805112" y="3190638"/>
                </a:cubicBezTo>
                <a:cubicBezTo>
                  <a:pt x="2805112" y="3194882"/>
                  <a:pt x="2806488" y="3198582"/>
                  <a:pt x="2809242" y="3201737"/>
                </a:cubicBezTo>
                <a:cubicBezTo>
                  <a:pt x="2811994" y="3204892"/>
                  <a:pt x="2815896" y="3206469"/>
                  <a:pt x="2820942" y="3206469"/>
                </a:cubicBezTo>
                <a:cubicBezTo>
                  <a:pt x="2824844" y="3206469"/>
                  <a:pt x="2828342" y="3205236"/>
                  <a:pt x="2831440" y="3202769"/>
                </a:cubicBezTo>
                <a:cubicBezTo>
                  <a:pt x="2834538" y="3200303"/>
                  <a:pt x="2836086" y="3196718"/>
                  <a:pt x="2836086" y="3192014"/>
                </a:cubicBezTo>
                <a:cubicBezTo>
                  <a:pt x="2836086" y="3188687"/>
                  <a:pt x="2835312" y="3185791"/>
                  <a:pt x="2833764" y="3183324"/>
                </a:cubicBezTo>
                <a:cubicBezTo>
                  <a:pt x="2832214" y="3180858"/>
                  <a:pt x="2831440" y="3178592"/>
                  <a:pt x="2831440" y="3176527"/>
                </a:cubicBezTo>
                <a:cubicBezTo>
                  <a:pt x="2831440" y="3169414"/>
                  <a:pt x="2840732" y="3165858"/>
                  <a:pt x="2859318" y="3165858"/>
                </a:cubicBezTo>
                <a:cubicBezTo>
                  <a:pt x="2869642" y="3165858"/>
                  <a:pt x="2875980" y="3168095"/>
                  <a:pt x="2878332" y="3172569"/>
                </a:cubicBezTo>
                <a:cubicBezTo>
                  <a:pt x="2880684" y="3177043"/>
                  <a:pt x="2881860" y="3186450"/>
                  <a:pt x="2881860" y="3200790"/>
                </a:cubicBezTo>
                <a:lnTo>
                  <a:pt x="2881860" y="3218343"/>
                </a:lnTo>
                <a:cubicBezTo>
                  <a:pt x="2824270" y="3221096"/>
                  <a:pt x="2795474" y="3237100"/>
                  <a:pt x="2795474" y="3266354"/>
                </a:cubicBezTo>
                <a:cubicBezTo>
                  <a:pt x="2795474" y="3275761"/>
                  <a:pt x="2799030" y="3283705"/>
                  <a:pt x="2806144" y="3290187"/>
                </a:cubicBezTo>
                <a:cubicBezTo>
                  <a:pt x="2813256" y="3296669"/>
                  <a:pt x="2822778" y="3299910"/>
                  <a:pt x="2834710" y="3299910"/>
                </a:cubicBezTo>
                <a:cubicBezTo>
                  <a:pt x="2852720" y="3299910"/>
                  <a:pt x="2868438" y="3290732"/>
                  <a:pt x="2881860" y="3272377"/>
                </a:cubicBezTo>
                <a:cubicBezTo>
                  <a:pt x="2884958" y="3290732"/>
                  <a:pt x="2894480" y="3299910"/>
                  <a:pt x="2910426" y="3299910"/>
                </a:cubicBezTo>
                <a:cubicBezTo>
                  <a:pt x="2926946" y="3299910"/>
                  <a:pt x="2936696" y="3291535"/>
                  <a:pt x="2939680" y="3274786"/>
                </a:cubicBezTo>
                <a:lnTo>
                  <a:pt x="2935550" y="3274786"/>
                </a:lnTo>
                <a:cubicBezTo>
                  <a:pt x="2931650" y="3280407"/>
                  <a:pt x="2927634" y="3283218"/>
                  <a:pt x="2923504" y="3283218"/>
                </a:cubicBezTo>
                <a:cubicBezTo>
                  <a:pt x="2920750" y="3283218"/>
                  <a:pt x="2918714" y="3282070"/>
                  <a:pt x="2917396" y="3279776"/>
                </a:cubicBezTo>
                <a:cubicBezTo>
                  <a:pt x="2916076" y="3277482"/>
                  <a:pt x="2915416" y="3271688"/>
                  <a:pt x="2915416" y="3262396"/>
                </a:cubicBezTo>
                <a:lnTo>
                  <a:pt x="2915416" y="3199070"/>
                </a:lnTo>
                <a:cubicBezTo>
                  <a:pt x="2915416" y="3189433"/>
                  <a:pt x="2914584" y="3181976"/>
                  <a:pt x="2912920" y="3176699"/>
                </a:cubicBezTo>
                <a:cubicBezTo>
                  <a:pt x="2911258" y="3171422"/>
                  <a:pt x="2906870" y="3167005"/>
                  <a:pt x="2899756" y="3163449"/>
                </a:cubicBezTo>
                <a:cubicBezTo>
                  <a:pt x="2892644" y="3159892"/>
                  <a:pt x="2881400" y="3158114"/>
                  <a:pt x="2866028" y="3158114"/>
                </a:cubicBezTo>
                <a:close/>
                <a:moveTo>
                  <a:pt x="2426450" y="3158114"/>
                </a:moveTo>
                <a:cubicBezTo>
                  <a:pt x="2418880" y="3159605"/>
                  <a:pt x="2407866" y="3160351"/>
                  <a:pt x="2393410" y="3160351"/>
                </a:cubicBezTo>
                <a:lnTo>
                  <a:pt x="2365190" y="3160351"/>
                </a:lnTo>
                <a:lnTo>
                  <a:pt x="2365190" y="3169127"/>
                </a:lnTo>
                <a:lnTo>
                  <a:pt x="2393066" y="3169127"/>
                </a:lnTo>
                <a:lnTo>
                  <a:pt x="2393066" y="3286832"/>
                </a:lnTo>
                <a:lnTo>
                  <a:pt x="2365190" y="3286832"/>
                </a:lnTo>
                <a:lnTo>
                  <a:pt x="2365190" y="3295608"/>
                </a:lnTo>
                <a:lnTo>
                  <a:pt x="2455016" y="3295608"/>
                </a:lnTo>
                <a:lnTo>
                  <a:pt x="2455016" y="3286832"/>
                </a:lnTo>
                <a:lnTo>
                  <a:pt x="2426450" y="3286832"/>
                </a:lnTo>
                <a:lnTo>
                  <a:pt x="2426450" y="3234002"/>
                </a:lnTo>
                <a:cubicBezTo>
                  <a:pt x="2426450" y="3213008"/>
                  <a:pt x="2429376" y="3197406"/>
                  <a:pt x="2435226" y="3187196"/>
                </a:cubicBezTo>
                <a:cubicBezTo>
                  <a:pt x="2441078" y="3176986"/>
                  <a:pt x="2445896" y="3171881"/>
                  <a:pt x="2449682" y="3171881"/>
                </a:cubicBezTo>
                <a:cubicBezTo>
                  <a:pt x="2452092" y="3171881"/>
                  <a:pt x="2453296" y="3173200"/>
                  <a:pt x="2453296" y="3175838"/>
                </a:cubicBezTo>
                <a:lnTo>
                  <a:pt x="2452608" y="3183238"/>
                </a:lnTo>
                <a:cubicBezTo>
                  <a:pt x="2452608" y="3193104"/>
                  <a:pt x="2457540" y="3198037"/>
                  <a:pt x="2467406" y="3198037"/>
                </a:cubicBezTo>
                <a:cubicBezTo>
                  <a:pt x="2472798" y="3198037"/>
                  <a:pt x="2477186" y="3196345"/>
                  <a:pt x="2480570" y="3192961"/>
                </a:cubicBezTo>
                <a:cubicBezTo>
                  <a:pt x="2483954" y="3189576"/>
                  <a:pt x="2485648" y="3185131"/>
                  <a:pt x="2485648" y="3179624"/>
                </a:cubicBezTo>
                <a:cubicBezTo>
                  <a:pt x="2485648" y="3173659"/>
                  <a:pt x="2483554" y="3168582"/>
                  <a:pt x="2479366" y="3164395"/>
                </a:cubicBezTo>
                <a:cubicBezTo>
                  <a:pt x="2475178" y="3160208"/>
                  <a:pt x="2469644" y="3158114"/>
                  <a:pt x="2462760" y="3158114"/>
                </a:cubicBezTo>
                <a:cubicBezTo>
                  <a:pt x="2447044" y="3158114"/>
                  <a:pt x="2435170" y="3168955"/>
                  <a:pt x="2427140" y="3190638"/>
                </a:cubicBezTo>
                <a:lnTo>
                  <a:pt x="2426450" y="3190638"/>
                </a:lnTo>
                <a:close/>
                <a:moveTo>
                  <a:pt x="1521576" y="3158114"/>
                </a:moveTo>
                <a:cubicBezTo>
                  <a:pt x="1514004" y="3159605"/>
                  <a:pt x="1502990" y="3160351"/>
                  <a:pt x="1488536" y="3160351"/>
                </a:cubicBezTo>
                <a:lnTo>
                  <a:pt x="1460314" y="3160351"/>
                </a:lnTo>
                <a:lnTo>
                  <a:pt x="1460314" y="3169127"/>
                </a:lnTo>
                <a:lnTo>
                  <a:pt x="1488192" y="3169127"/>
                </a:lnTo>
                <a:lnTo>
                  <a:pt x="1488192" y="3286832"/>
                </a:lnTo>
                <a:lnTo>
                  <a:pt x="1460314" y="3286832"/>
                </a:lnTo>
                <a:lnTo>
                  <a:pt x="1460314" y="3295608"/>
                </a:lnTo>
                <a:lnTo>
                  <a:pt x="1550142" y="3295608"/>
                </a:lnTo>
                <a:lnTo>
                  <a:pt x="1550142" y="3286832"/>
                </a:lnTo>
                <a:lnTo>
                  <a:pt x="1521576" y="3286832"/>
                </a:lnTo>
                <a:lnTo>
                  <a:pt x="1521576" y="3234002"/>
                </a:lnTo>
                <a:cubicBezTo>
                  <a:pt x="1521576" y="3213008"/>
                  <a:pt x="1524500" y="3197406"/>
                  <a:pt x="1530352" y="3187196"/>
                </a:cubicBezTo>
                <a:cubicBezTo>
                  <a:pt x="1536202" y="3176986"/>
                  <a:pt x="1541020" y="3171881"/>
                  <a:pt x="1544806" y="3171881"/>
                </a:cubicBezTo>
                <a:cubicBezTo>
                  <a:pt x="1547216" y="3171881"/>
                  <a:pt x="1548420" y="3173200"/>
                  <a:pt x="1548420" y="3175838"/>
                </a:cubicBezTo>
                <a:lnTo>
                  <a:pt x="1547732" y="3183238"/>
                </a:lnTo>
                <a:cubicBezTo>
                  <a:pt x="1547732" y="3193104"/>
                  <a:pt x="1552666" y="3198037"/>
                  <a:pt x="1562532" y="3198037"/>
                </a:cubicBezTo>
                <a:cubicBezTo>
                  <a:pt x="1567924" y="3198037"/>
                  <a:pt x="1572312" y="3196345"/>
                  <a:pt x="1575696" y="3192961"/>
                </a:cubicBezTo>
                <a:cubicBezTo>
                  <a:pt x="1579080" y="3189576"/>
                  <a:pt x="1580772" y="3185131"/>
                  <a:pt x="1580772" y="3179624"/>
                </a:cubicBezTo>
                <a:cubicBezTo>
                  <a:pt x="1580772" y="3173659"/>
                  <a:pt x="1578678" y="3168582"/>
                  <a:pt x="1574492" y="3164395"/>
                </a:cubicBezTo>
                <a:cubicBezTo>
                  <a:pt x="1570304" y="3160208"/>
                  <a:pt x="1564768" y="3158114"/>
                  <a:pt x="1557886" y="3158114"/>
                </a:cubicBezTo>
                <a:cubicBezTo>
                  <a:pt x="1542168" y="3158114"/>
                  <a:pt x="1530294" y="3168955"/>
                  <a:pt x="1522264" y="3190638"/>
                </a:cubicBezTo>
                <a:lnTo>
                  <a:pt x="1521576" y="3190638"/>
                </a:lnTo>
                <a:close/>
                <a:moveTo>
                  <a:pt x="597650" y="3158114"/>
                </a:moveTo>
                <a:cubicBezTo>
                  <a:pt x="590080" y="3159605"/>
                  <a:pt x="579066" y="3160351"/>
                  <a:pt x="564610" y="3160351"/>
                </a:cubicBezTo>
                <a:lnTo>
                  <a:pt x="536390" y="3160351"/>
                </a:lnTo>
                <a:lnTo>
                  <a:pt x="536390" y="3169127"/>
                </a:lnTo>
                <a:lnTo>
                  <a:pt x="564266" y="3169127"/>
                </a:lnTo>
                <a:lnTo>
                  <a:pt x="564266" y="3286832"/>
                </a:lnTo>
                <a:lnTo>
                  <a:pt x="536390" y="3286832"/>
                </a:lnTo>
                <a:lnTo>
                  <a:pt x="536390" y="3295608"/>
                </a:lnTo>
                <a:lnTo>
                  <a:pt x="626216" y="3295608"/>
                </a:lnTo>
                <a:lnTo>
                  <a:pt x="626216" y="3286832"/>
                </a:lnTo>
                <a:lnTo>
                  <a:pt x="597650" y="3286832"/>
                </a:lnTo>
                <a:lnTo>
                  <a:pt x="597650" y="3234002"/>
                </a:lnTo>
                <a:cubicBezTo>
                  <a:pt x="597650" y="3213008"/>
                  <a:pt x="600576" y="3197406"/>
                  <a:pt x="606426" y="3187196"/>
                </a:cubicBezTo>
                <a:cubicBezTo>
                  <a:pt x="612278" y="3176986"/>
                  <a:pt x="617096" y="3171881"/>
                  <a:pt x="620882" y="3171881"/>
                </a:cubicBezTo>
                <a:cubicBezTo>
                  <a:pt x="623290" y="3171881"/>
                  <a:pt x="624496" y="3173200"/>
                  <a:pt x="624496" y="3175838"/>
                </a:cubicBezTo>
                <a:lnTo>
                  <a:pt x="623808" y="3183238"/>
                </a:lnTo>
                <a:cubicBezTo>
                  <a:pt x="623808" y="3193104"/>
                  <a:pt x="628740" y="3198037"/>
                  <a:pt x="638606" y="3198037"/>
                </a:cubicBezTo>
                <a:cubicBezTo>
                  <a:pt x="643998" y="3198037"/>
                  <a:pt x="648386" y="3196345"/>
                  <a:pt x="651770" y="3192961"/>
                </a:cubicBezTo>
                <a:cubicBezTo>
                  <a:pt x="655154" y="3189576"/>
                  <a:pt x="656848" y="3185131"/>
                  <a:pt x="656848" y="3179624"/>
                </a:cubicBezTo>
                <a:cubicBezTo>
                  <a:pt x="656848" y="3173659"/>
                  <a:pt x="654754" y="3168582"/>
                  <a:pt x="650566" y="3164395"/>
                </a:cubicBezTo>
                <a:cubicBezTo>
                  <a:pt x="646378" y="3160208"/>
                  <a:pt x="640844" y="3158114"/>
                  <a:pt x="633960" y="3158114"/>
                </a:cubicBezTo>
                <a:cubicBezTo>
                  <a:pt x="618244" y="3158114"/>
                  <a:pt x="606370" y="3168955"/>
                  <a:pt x="598338" y="3190638"/>
                </a:cubicBezTo>
                <a:lnTo>
                  <a:pt x="597650" y="3190638"/>
                </a:lnTo>
                <a:close/>
                <a:moveTo>
                  <a:pt x="4854292" y="3157770"/>
                </a:moveTo>
                <a:cubicBezTo>
                  <a:pt x="4843968" y="3159491"/>
                  <a:pt x="4832956" y="3160351"/>
                  <a:pt x="4821254" y="3160351"/>
                </a:cubicBezTo>
                <a:lnTo>
                  <a:pt x="4796818" y="3160351"/>
                </a:lnTo>
                <a:lnTo>
                  <a:pt x="4796818" y="3169127"/>
                </a:lnTo>
                <a:lnTo>
                  <a:pt x="4820908" y="3169127"/>
                </a:lnTo>
                <a:lnTo>
                  <a:pt x="4820908" y="3286832"/>
                </a:lnTo>
                <a:lnTo>
                  <a:pt x="4796818" y="3286832"/>
                </a:lnTo>
                <a:lnTo>
                  <a:pt x="4796818" y="3295608"/>
                </a:lnTo>
                <a:lnTo>
                  <a:pt x="4876836" y="3295608"/>
                </a:lnTo>
                <a:lnTo>
                  <a:pt x="4876836" y="3286832"/>
                </a:lnTo>
                <a:lnTo>
                  <a:pt x="4854292" y="3286832"/>
                </a:lnTo>
                <a:close/>
                <a:moveTo>
                  <a:pt x="3473168" y="3157770"/>
                </a:moveTo>
                <a:cubicBezTo>
                  <a:pt x="3462844" y="3159491"/>
                  <a:pt x="3451830" y="3160351"/>
                  <a:pt x="3440128" y="3160351"/>
                </a:cubicBezTo>
                <a:lnTo>
                  <a:pt x="3415692" y="3160351"/>
                </a:lnTo>
                <a:lnTo>
                  <a:pt x="3415692" y="3169127"/>
                </a:lnTo>
                <a:lnTo>
                  <a:pt x="3439784" y="3169127"/>
                </a:lnTo>
                <a:lnTo>
                  <a:pt x="3439784" y="3286832"/>
                </a:lnTo>
                <a:lnTo>
                  <a:pt x="3415692" y="3286832"/>
                </a:lnTo>
                <a:lnTo>
                  <a:pt x="3415692" y="3295608"/>
                </a:lnTo>
                <a:lnTo>
                  <a:pt x="3495712" y="3295608"/>
                </a:lnTo>
                <a:lnTo>
                  <a:pt x="3495712" y="3286832"/>
                </a:lnTo>
                <a:lnTo>
                  <a:pt x="3473168" y="3286832"/>
                </a:lnTo>
                <a:close/>
                <a:moveTo>
                  <a:pt x="1072868" y="3157770"/>
                </a:moveTo>
                <a:cubicBezTo>
                  <a:pt x="1062544" y="3159491"/>
                  <a:pt x="1051530" y="3160351"/>
                  <a:pt x="1039828" y="3160351"/>
                </a:cubicBezTo>
                <a:lnTo>
                  <a:pt x="1015392" y="3160351"/>
                </a:lnTo>
                <a:lnTo>
                  <a:pt x="1015392" y="3169127"/>
                </a:lnTo>
                <a:lnTo>
                  <a:pt x="1039484" y="3169127"/>
                </a:lnTo>
                <a:lnTo>
                  <a:pt x="1039484" y="3286832"/>
                </a:lnTo>
                <a:lnTo>
                  <a:pt x="1015392" y="3286832"/>
                </a:lnTo>
                <a:lnTo>
                  <a:pt x="1015392" y="3295608"/>
                </a:lnTo>
                <a:lnTo>
                  <a:pt x="1095410" y="3295608"/>
                </a:lnTo>
                <a:lnTo>
                  <a:pt x="1095410" y="3286832"/>
                </a:lnTo>
                <a:lnTo>
                  <a:pt x="1072868" y="3286832"/>
                </a:lnTo>
                <a:close/>
                <a:moveTo>
                  <a:pt x="4978858" y="3156049"/>
                </a:moveTo>
                <a:cubicBezTo>
                  <a:pt x="4958666" y="3156049"/>
                  <a:pt x="4941744" y="3163019"/>
                  <a:pt x="4928094" y="3176957"/>
                </a:cubicBezTo>
                <a:cubicBezTo>
                  <a:pt x="4914440" y="3190896"/>
                  <a:pt x="4907616" y="3207788"/>
                  <a:pt x="4907616" y="3227635"/>
                </a:cubicBezTo>
                <a:cubicBezTo>
                  <a:pt x="4907616" y="3247941"/>
                  <a:pt x="4914556" y="3265063"/>
                  <a:pt x="4928438" y="3279002"/>
                </a:cubicBezTo>
                <a:cubicBezTo>
                  <a:pt x="4942320" y="3292940"/>
                  <a:pt x="4958782" y="3299910"/>
                  <a:pt x="4977824" y="3299910"/>
                </a:cubicBezTo>
                <a:cubicBezTo>
                  <a:pt x="4997212" y="3299910"/>
                  <a:pt x="5014020" y="3292768"/>
                  <a:pt x="5028246" y="3278486"/>
                </a:cubicBezTo>
                <a:cubicBezTo>
                  <a:pt x="5042472" y="3264203"/>
                  <a:pt x="5049584" y="3246794"/>
                  <a:pt x="5049584" y="3226259"/>
                </a:cubicBezTo>
                <a:cubicBezTo>
                  <a:pt x="5049584" y="3206182"/>
                  <a:pt x="5042728" y="3189462"/>
                  <a:pt x="5029020" y="3176097"/>
                </a:cubicBezTo>
                <a:cubicBezTo>
                  <a:pt x="5015310" y="3162732"/>
                  <a:pt x="4998590" y="3156049"/>
                  <a:pt x="4978858" y="3156049"/>
                </a:cubicBezTo>
                <a:close/>
                <a:moveTo>
                  <a:pt x="4581622" y="3156049"/>
                </a:moveTo>
                <a:cubicBezTo>
                  <a:pt x="4563954" y="3156049"/>
                  <a:pt x="4548438" y="3162932"/>
                  <a:pt x="4535072" y="3176699"/>
                </a:cubicBezTo>
                <a:cubicBezTo>
                  <a:pt x="4521708" y="3190466"/>
                  <a:pt x="4515026" y="3207444"/>
                  <a:pt x="4515026" y="3227635"/>
                </a:cubicBezTo>
                <a:cubicBezTo>
                  <a:pt x="4515026" y="3248400"/>
                  <a:pt x="4521852" y="3265637"/>
                  <a:pt x="4535504" y="3279346"/>
                </a:cubicBezTo>
                <a:cubicBezTo>
                  <a:pt x="4549156" y="3293055"/>
                  <a:pt x="4565216" y="3299910"/>
                  <a:pt x="4583686" y="3299910"/>
                </a:cubicBezTo>
                <a:cubicBezTo>
                  <a:pt x="4596650" y="3299910"/>
                  <a:pt x="4608408" y="3295837"/>
                  <a:pt x="4618964" y="3287692"/>
                </a:cubicBezTo>
                <a:cubicBezTo>
                  <a:pt x="4629518" y="3279547"/>
                  <a:pt x="4636688" y="3266927"/>
                  <a:pt x="4640474" y="3249834"/>
                </a:cubicBezTo>
                <a:lnTo>
                  <a:pt x="4633074" y="3249834"/>
                </a:lnTo>
                <a:cubicBezTo>
                  <a:pt x="4624470" y="3278055"/>
                  <a:pt x="4608008" y="3292166"/>
                  <a:pt x="4583686" y="3292166"/>
                </a:cubicBezTo>
                <a:cubicBezTo>
                  <a:pt x="4571870" y="3292166"/>
                  <a:pt x="4563668" y="3288237"/>
                  <a:pt x="4559078" y="3280378"/>
                </a:cubicBezTo>
                <a:cubicBezTo>
                  <a:pt x="4554490" y="3272520"/>
                  <a:pt x="4552596" y="3251612"/>
                  <a:pt x="4553400" y="3217654"/>
                </a:cubicBezTo>
                <a:lnTo>
                  <a:pt x="4640474" y="3217654"/>
                </a:lnTo>
                <a:cubicBezTo>
                  <a:pt x="4639670" y="3198381"/>
                  <a:pt x="4633504" y="3183295"/>
                  <a:pt x="4621976" y="3172397"/>
                </a:cubicBezTo>
                <a:cubicBezTo>
                  <a:pt x="4610446" y="3161498"/>
                  <a:pt x="4596994" y="3156049"/>
                  <a:pt x="4581622" y="3156049"/>
                </a:cubicBezTo>
                <a:close/>
                <a:moveTo>
                  <a:pt x="4424162" y="3156049"/>
                </a:moveTo>
                <a:cubicBezTo>
                  <a:pt x="4404314" y="3156049"/>
                  <a:pt x="4389630" y="3165800"/>
                  <a:pt x="4380108" y="3185303"/>
                </a:cubicBezTo>
                <a:lnTo>
                  <a:pt x="4379420" y="3185303"/>
                </a:lnTo>
                <a:lnTo>
                  <a:pt x="4379420" y="3158114"/>
                </a:lnTo>
                <a:cubicBezTo>
                  <a:pt x="4367374" y="3159605"/>
                  <a:pt x="4354238" y="3160351"/>
                  <a:pt x="4340012" y="3160351"/>
                </a:cubicBezTo>
                <a:lnTo>
                  <a:pt x="4320568" y="3160351"/>
                </a:lnTo>
                <a:lnTo>
                  <a:pt x="4320568" y="3169127"/>
                </a:lnTo>
                <a:lnTo>
                  <a:pt x="4346036" y="3169127"/>
                </a:lnTo>
                <a:lnTo>
                  <a:pt x="4346036" y="3375970"/>
                </a:lnTo>
                <a:lnTo>
                  <a:pt x="4322804" y="3375970"/>
                </a:lnTo>
                <a:lnTo>
                  <a:pt x="4322804" y="3385779"/>
                </a:lnTo>
                <a:lnTo>
                  <a:pt x="4407298" y="3385779"/>
                </a:lnTo>
                <a:lnTo>
                  <a:pt x="4407298" y="3375970"/>
                </a:lnTo>
                <a:lnTo>
                  <a:pt x="4379420" y="3375970"/>
                </a:lnTo>
                <a:lnTo>
                  <a:pt x="4379420" y="3273065"/>
                </a:lnTo>
                <a:lnTo>
                  <a:pt x="4380108" y="3273065"/>
                </a:lnTo>
                <a:cubicBezTo>
                  <a:pt x="4389630" y="3289470"/>
                  <a:pt x="4403052" y="3297673"/>
                  <a:pt x="4420376" y="3297673"/>
                </a:cubicBezTo>
                <a:cubicBezTo>
                  <a:pt x="4436896" y="3297673"/>
                  <a:pt x="4451896" y="3290417"/>
                  <a:pt x="4465376" y="3275904"/>
                </a:cubicBezTo>
                <a:cubicBezTo>
                  <a:pt x="4478854" y="3261392"/>
                  <a:pt x="4485594" y="3244212"/>
                  <a:pt x="4485594" y="3224366"/>
                </a:cubicBezTo>
                <a:cubicBezTo>
                  <a:pt x="4485594" y="3205781"/>
                  <a:pt x="4479428" y="3189748"/>
                  <a:pt x="4467096" y="3176269"/>
                </a:cubicBezTo>
                <a:cubicBezTo>
                  <a:pt x="4454764" y="3162789"/>
                  <a:pt x="4440452" y="3156049"/>
                  <a:pt x="4424162" y="3156049"/>
                </a:cubicBezTo>
                <a:close/>
                <a:moveTo>
                  <a:pt x="3953934" y="3156049"/>
                </a:moveTo>
                <a:cubicBezTo>
                  <a:pt x="3932366" y="3156049"/>
                  <a:pt x="3915674" y="3167808"/>
                  <a:pt x="3903858" y="3191326"/>
                </a:cubicBezTo>
                <a:lnTo>
                  <a:pt x="3903170" y="3191326"/>
                </a:lnTo>
                <a:lnTo>
                  <a:pt x="3903170" y="3157770"/>
                </a:lnTo>
                <a:cubicBezTo>
                  <a:pt x="3890550" y="3159491"/>
                  <a:pt x="3876496" y="3160351"/>
                  <a:pt x="3861010" y="3160351"/>
                </a:cubicBezTo>
                <a:lnTo>
                  <a:pt x="3845350" y="3160351"/>
                </a:lnTo>
                <a:lnTo>
                  <a:pt x="3845350" y="3169127"/>
                </a:lnTo>
                <a:lnTo>
                  <a:pt x="3869786" y="3169127"/>
                </a:lnTo>
                <a:lnTo>
                  <a:pt x="3869786" y="3286832"/>
                </a:lnTo>
                <a:lnTo>
                  <a:pt x="3845350" y="3286832"/>
                </a:lnTo>
                <a:lnTo>
                  <a:pt x="3845350" y="3295608"/>
                </a:lnTo>
                <a:lnTo>
                  <a:pt x="3925712" y="3295608"/>
                </a:lnTo>
                <a:lnTo>
                  <a:pt x="3925712" y="3286832"/>
                </a:lnTo>
                <a:lnTo>
                  <a:pt x="3903170" y="3286832"/>
                </a:lnTo>
                <a:lnTo>
                  <a:pt x="3903170" y="3229012"/>
                </a:lnTo>
                <a:cubicBezTo>
                  <a:pt x="3903170" y="3209739"/>
                  <a:pt x="3907616" y="3194395"/>
                  <a:pt x="3916506" y="3182980"/>
                </a:cubicBezTo>
                <a:cubicBezTo>
                  <a:pt x="3925398" y="3171565"/>
                  <a:pt x="3935406" y="3165858"/>
                  <a:pt x="3946534" y="3165858"/>
                </a:cubicBezTo>
                <a:cubicBezTo>
                  <a:pt x="3953532" y="3165858"/>
                  <a:pt x="3957864" y="3168382"/>
                  <a:pt x="3959526" y="3173429"/>
                </a:cubicBezTo>
                <a:cubicBezTo>
                  <a:pt x="3961190" y="3178477"/>
                  <a:pt x="3962022" y="3187597"/>
                  <a:pt x="3962022" y="3200790"/>
                </a:cubicBezTo>
                <a:lnTo>
                  <a:pt x="3962022" y="3286832"/>
                </a:lnTo>
                <a:lnTo>
                  <a:pt x="3939136" y="3286832"/>
                </a:lnTo>
                <a:lnTo>
                  <a:pt x="3939136" y="3295608"/>
                </a:lnTo>
                <a:lnTo>
                  <a:pt x="4022424" y="3295608"/>
                </a:lnTo>
                <a:lnTo>
                  <a:pt x="4022424" y="3286832"/>
                </a:lnTo>
                <a:lnTo>
                  <a:pt x="3995578" y="3286832"/>
                </a:lnTo>
                <a:lnTo>
                  <a:pt x="3995578" y="3214557"/>
                </a:lnTo>
                <a:cubicBezTo>
                  <a:pt x="3995578" y="3199873"/>
                  <a:pt x="3994402" y="3189031"/>
                  <a:pt x="3992050" y="3182034"/>
                </a:cubicBezTo>
                <a:cubicBezTo>
                  <a:pt x="3989698" y="3175036"/>
                  <a:pt x="3985282" y="3168955"/>
                  <a:pt x="3978800" y="3163793"/>
                </a:cubicBezTo>
                <a:cubicBezTo>
                  <a:pt x="3972318" y="3158630"/>
                  <a:pt x="3964030" y="3156049"/>
                  <a:pt x="3953934" y="3156049"/>
                </a:cubicBezTo>
                <a:close/>
                <a:moveTo>
                  <a:pt x="3762472" y="3156049"/>
                </a:moveTo>
                <a:cubicBezTo>
                  <a:pt x="3744804" y="3156049"/>
                  <a:pt x="3729288" y="3162932"/>
                  <a:pt x="3715924" y="3176699"/>
                </a:cubicBezTo>
                <a:cubicBezTo>
                  <a:pt x="3702558" y="3190466"/>
                  <a:pt x="3695876" y="3207444"/>
                  <a:pt x="3695876" y="3227635"/>
                </a:cubicBezTo>
                <a:cubicBezTo>
                  <a:pt x="3695876" y="3248400"/>
                  <a:pt x="3702702" y="3265637"/>
                  <a:pt x="3716354" y="3279346"/>
                </a:cubicBezTo>
                <a:cubicBezTo>
                  <a:pt x="3730004" y="3293055"/>
                  <a:pt x="3746066" y="3299910"/>
                  <a:pt x="3764536" y="3299910"/>
                </a:cubicBezTo>
                <a:cubicBezTo>
                  <a:pt x="3777500" y="3299910"/>
                  <a:pt x="3789258" y="3295837"/>
                  <a:pt x="3799814" y="3287692"/>
                </a:cubicBezTo>
                <a:cubicBezTo>
                  <a:pt x="3810368" y="3279547"/>
                  <a:pt x="3817538" y="3266927"/>
                  <a:pt x="3821324" y="3249834"/>
                </a:cubicBezTo>
                <a:lnTo>
                  <a:pt x="3813924" y="3249834"/>
                </a:lnTo>
                <a:cubicBezTo>
                  <a:pt x="3805320" y="3278055"/>
                  <a:pt x="3788858" y="3292166"/>
                  <a:pt x="3764536" y="3292166"/>
                </a:cubicBezTo>
                <a:cubicBezTo>
                  <a:pt x="3752720" y="3292166"/>
                  <a:pt x="3744518" y="3288237"/>
                  <a:pt x="3739928" y="3280378"/>
                </a:cubicBezTo>
                <a:cubicBezTo>
                  <a:pt x="3735340" y="3272520"/>
                  <a:pt x="3733446" y="3251612"/>
                  <a:pt x="3734250" y="3217654"/>
                </a:cubicBezTo>
                <a:lnTo>
                  <a:pt x="3821324" y="3217654"/>
                </a:lnTo>
                <a:cubicBezTo>
                  <a:pt x="3820520" y="3198381"/>
                  <a:pt x="3814354" y="3183295"/>
                  <a:pt x="3802824" y="3172397"/>
                </a:cubicBezTo>
                <a:cubicBezTo>
                  <a:pt x="3791296" y="3161498"/>
                  <a:pt x="3777844" y="3156049"/>
                  <a:pt x="3762472" y="3156049"/>
                </a:cubicBezTo>
                <a:close/>
                <a:moveTo>
                  <a:pt x="3317206" y="3156049"/>
                </a:moveTo>
                <a:cubicBezTo>
                  <a:pt x="3301832" y="3156049"/>
                  <a:pt x="3288468" y="3160896"/>
                  <a:pt x="3277110" y="3170590"/>
                </a:cubicBezTo>
                <a:cubicBezTo>
                  <a:pt x="3265752" y="3180284"/>
                  <a:pt x="3260074" y="3192244"/>
                  <a:pt x="3260074" y="3206469"/>
                </a:cubicBezTo>
                <a:cubicBezTo>
                  <a:pt x="3260074" y="3224021"/>
                  <a:pt x="3269252" y="3237157"/>
                  <a:pt x="3287608" y="3245876"/>
                </a:cubicBezTo>
                <a:lnTo>
                  <a:pt x="3287608" y="3246564"/>
                </a:lnTo>
                <a:cubicBezTo>
                  <a:pt x="3263860" y="3249432"/>
                  <a:pt x="3251986" y="3261880"/>
                  <a:pt x="3251986" y="3283906"/>
                </a:cubicBezTo>
                <a:cubicBezTo>
                  <a:pt x="3251986" y="3300311"/>
                  <a:pt x="3261508" y="3310808"/>
                  <a:pt x="3280552" y="3315397"/>
                </a:cubicBezTo>
                <a:cubicBezTo>
                  <a:pt x="3268162" y="3322510"/>
                  <a:pt x="3260188" y="3328217"/>
                  <a:pt x="3256632" y="3332519"/>
                </a:cubicBezTo>
                <a:cubicBezTo>
                  <a:pt x="3253076" y="3336822"/>
                  <a:pt x="3251298" y="3342127"/>
                  <a:pt x="3251298" y="3348437"/>
                </a:cubicBezTo>
                <a:cubicBezTo>
                  <a:pt x="3251298" y="3358762"/>
                  <a:pt x="3256890" y="3367739"/>
                  <a:pt x="3268076" y="3375368"/>
                </a:cubicBezTo>
                <a:cubicBezTo>
                  <a:pt x="3279262" y="3382997"/>
                  <a:pt x="3294376" y="3386811"/>
                  <a:pt x="3313420" y="3386811"/>
                </a:cubicBezTo>
                <a:cubicBezTo>
                  <a:pt x="3337970" y="3386811"/>
                  <a:pt x="3357186" y="3381047"/>
                  <a:pt x="3371068" y="3369517"/>
                </a:cubicBezTo>
                <a:cubicBezTo>
                  <a:pt x="3384948" y="3357988"/>
                  <a:pt x="3391890" y="3343791"/>
                  <a:pt x="3391890" y="3326927"/>
                </a:cubicBezTo>
                <a:cubicBezTo>
                  <a:pt x="3391890" y="3312472"/>
                  <a:pt x="3388046" y="3301344"/>
                  <a:pt x="3380360" y="3293543"/>
                </a:cubicBezTo>
                <a:cubicBezTo>
                  <a:pt x="3372674" y="3285742"/>
                  <a:pt x="3362692" y="3281841"/>
                  <a:pt x="3350418" y="3281841"/>
                </a:cubicBezTo>
                <a:lnTo>
                  <a:pt x="3291566" y="3284250"/>
                </a:lnTo>
                <a:cubicBezTo>
                  <a:pt x="3279176" y="3284250"/>
                  <a:pt x="3271432" y="3283218"/>
                  <a:pt x="3268334" y="3281153"/>
                </a:cubicBezTo>
                <a:cubicBezTo>
                  <a:pt x="3265236" y="3279088"/>
                  <a:pt x="3263688" y="3276048"/>
                  <a:pt x="3263688" y="3272033"/>
                </a:cubicBezTo>
                <a:cubicBezTo>
                  <a:pt x="3263688" y="3267444"/>
                  <a:pt x="3266670" y="3263113"/>
                  <a:pt x="3272636" y="3259040"/>
                </a:cubicBezTo>
                <a:cubicBezTo>
                  <a:pt x="3278602" y="3254968"/>
                  <a:pt x="3283822" y="3252931"/>
                  <a:pt x="3288296" y="3252931"/>
                </a:cubicBezTo>
                <a:cubicBezTo>
                  <a:pt x="3288754" y="3252931"/>
                  <a:pt x="3292426" y="3253247"/>
                  <a:pt x="3299308" y="3253878"/>
                </a:cubicBezTo>
                <a:cubicBezTo>
                  <a:pt x="3306192" y="3254509"/>
                  <a:pt x="3311642" y="3254824"/>
                  <a:pt x="3315656" y="3254824"/>
                </a:cubicBezTo>
                <a:lnTo>
                  <a:pt x="3324260" y="3254308"/>
                </a:lnTo>
                <a:cubicBezTo>
                  <a:pt x="3332292" y="3254308"/>
                  <a:pt x="3342644" y="3250264"/>
                  <a:pt x="3355322" y="3242176"/>
                </a:cubicBezTo>
                <a:cubicBezTo>
                  <a:pt x="3367998" y="3234088"/>
                  <a:pt x="3374336" y="3222186"/>
                  <a:pt x="3374336" y="3206469"/>
                </a:cubicBezTo>
                <a:cubicBezTo>
                  <a:pt x="3374336" y="3197177"/>
                  <a:pt x="3370952" y="3187769"/>
                  <a:pt x="3364184" y="3178248"/>
                </a:cubicBezTo>
                <a:cubicBezTo>
                  <a:pt x="3367856" y="3174003"/>
                  <a:pt x="3371124" y="3171881"/>
                  <a:pt x="3373992" y="3171881"/>
                </a:cubicBezTo>
                <a:cubicBezTo>
                  <a:pt x="3375484" y="3171881"/>
                  <a:pt x="3377292" y="3173888"/>
                  <a:pt x="3379414" y="3177904"/>
                </a:cubicBezTo>
                <a:cubicBezTo>
                  <a:pt x="3381536" y="3181919"/>
                  <a:pt x="3384776" y="3183926"/>
                  <a:pt x="3389136" y="3183926"/>
                </a:cubicBezTo>
                <a:cubicBezTo>
                  <a:pt x="3392118" y="3183926"/>
                  <a:pt x="3394872" y="3182751"/>
                  <a:pt x="3397396" y="3180399"/>
                </a:cubicBezTo>
                <a:cubicBezTo>
                  <a:pt x="3399920" y="3178047"/>
                  <a:pt x="3401182" y="3174863"/>
                  <a:pt x="3401182" y="3170848"/>
                </a:cubicBezTo>
                <a:cubicBezTo>
                  <a:pt x="3401182" y="3166259"/>
                  <a:pt x="3399748" y="3162645"/>
                  <a:pt x="3396880" y="3160007"/>
                </a:cubicBezTo>
                <a:cubicBezTo>
                  <a:pt x="3394012" y="3157368"/>
                  <a:pt x="3390628" y="3156049"/>
                  <a:pt x="3386728" y="3156049"/>
                </a:cubicBezTo>
                <a:cubicBezTo>
                  <a:pt x="3376632" y="3156049"/>
                  <a:pt x="3367454" y="3161785"/>
                  <a:pt x="3359194" y="3173257"/>
                </a:cubicBezTo>
                <a:cubicBezTo>
                  <a:pt x="3347952" y="3161785"/>
                  <a:pt x="3333954" y="3156049"/>
                  <a:pt x="3317206" y="3156049"/>
                </a:cubicBezTo>
                <a:close/>
                <a:moveTo>
                  <a:pt x="2286096" y="3156049"/>
                </a:moveTo>
                <a:cubicBezTo>
                  <a:pt x="2268430" y="3156049"/>
                  <a:pt x="2252914" y="3162932"/>
                  <a:pt x="2239548" y="3176699"/>
                </a:cubicBezTo>
                <a:cubicBezTo>
                  <a:pt x="2226182" y="3190466"/>
                  <a:pt x="2219500" y="3207444"/>
                  <a:pt x="2219500" y="3227635"/>
                </a:cubicBezTo>
                <a:cubicBezTo>
                  <a:pt x="2219500" y="3248400"/>
                  <a:pt x="2226326" y="3265637"/>
                  <a:pt x="2239978" y="3279346"/>
                </a:cubicBezTo>
                <a:cubicBezTo>
                  <a:pt x="2253630" y="3293055"/>
                  <a:pt x="2269692" y="3299910"/>
                  <a:pt x="2288162" y="3299910"/>
                </a:cubicBezTo>
                <a:cubicBezTo>
                  <a:pt x="2301124" y="3299910"/>
                  <a:pt x="2312884" y="3295837"/>
                  <a:pt x="2323438" y="3287692"/>
                </a:cubicBezTo>
                <a:cubicBezTo>
                  <a:pt x="2333992" y="3279547"/>
                  <a:pt x="2341162" y="3266927"/>
                  <a:pt x="2344948" y="3249834"/>
                </a:cubicBezTo>
                <a:lnTo>
                  <a:pt x="2337550" y="3249834"/>
                </a:lnTo>
                <a:cubicBezTo>
                  <a:pt x="2328944" y="3278055"/>
                  <a:pt x="2312482" y="3292166"/>
                  <a:pt x="2288162" y="3292166"/>
                </a:cubicBezTo>
                <a:cubicBezTo>
                  <a:pt x="2276344" y="3292166"/>
                  <a:pt x="2268142" y="3288237"/>
                  <a:pt x="2263554" y="3280378"/>
                </a:cubicBezTo>
                <a:cubicBezTo>
                  <a:pt x="2258964" y="3272520"/>
                  <a:pt x="2257072" y="3251612"/>
                  <a:pt x="2257874" y="3217654"/>
                </a:cubicBezTo>
                <a:lnTo>
                  <a:pt x="2344948" y="3217654"/>
                </a:lnTo>
                <a:cubicBezTo>
                  <a:pt x="2344146" y="3198381"/>
                  <a:pt x="2337980" y="3183295"/>
                  <a:pt x="2326450" y="3172397"/>
                </a:cubicBezTo>
                <a:cubicBezTo>
                  <a:pt x="2314920" y="3161498"/>
                  <a:pt x="2301468" y="3156049"/>
                  <a:pt x="2286096" y="3156049"/>
                </a:cubicBezTo>
                <a:close/>
                <a:moveTo>
                  <a:pt x="1959432" y="3156049"/>
                </a:moveTo>
                <a:cubicBezTo>
                  <a:pt x="1939242" y="3156049"/>
                  <a:pt x="1922320" y="3163019"/>
                  <a:pt x="1908668" y="3176957"/>
                </a:cubicBezTo>
                <a:cubicBezTo>
                  <a:pt x="1895016" y="3190896"/>
                  <a:pt x="1888190" y="3207788"/>
                  <a:pt x="1888190" y="3227635"/>
                </a:cubicBezTo>
                <a:cubicBezTo>
                  <a:pt x="1888190" y="3247941"/>
                  <a:pt x="1895132" y="3265063"/>
                  <a:pt x="1909012" y="3279002"/>
                </a:cubicBezTo>
                <a:cubicBezTo>
                  <a:pt x="1922894" y="3292940"/>
                  <a:pt x="1939356" y="3299910"/>
                  <a:pt x="1958400" y="3299910"/>
                </a:cubicBezTo>
                <a:cubicBezTo>
                  <a:pt x="1977788" y="3299910"/>
                  <a:pt x="1994594" y="3292768"/>
                  <a:pt x="2008820" y="3278486"/>
                </a:cubicBezTo>
                <a:cubicBezTo>
                  <a:pt x="2023046" y="3264203"/>
                  <a:pt x="2030158" y="3246794"/>
                  <a:pt x="2030158" y="3226259"/>
                </a:cubicBezTo>
                <a:cubicBezTo>
                  <a:pt x="2030158" y="3206182"/>
                  <a:pt x="2023304" y="3189462"/>
                  <a:pt x="2009594" y="3176097"/>
                </a:cubicBezTo>
                <a:cubicBezTo>
                  <a:pt x="1995886" y="3162732"/>
                  <a:pt x="1979164" y="3156049"/>
                  <a:pt x="1959432" y="3156049"/>
                </a:cubicBezTo>
                <a:close/>
                <a:moveTo>
                  <a:pt x="1381222" y="3156049"/>
                </a:moveTo>
                <a:cubicBezTo>
                  <a:pt x="1363554" y="3156049"/>
                  <a:pt x="1348038" y="3162932"/>
                  <a:pt x="1334672" y="3176699"/>
                </a:cubicBezTo>
                <a:cubicBezTo>
                  <a:pt x="1321308" y="3190466"/>
                  <a:pt x="1314626" y="3207444"/>
                  <a:pt x="1314626" y="3227635"/>
                </a:cubicBezTo>
                <a:cubicBezTo>
                  <a:pt x="1314626" y="3248400"/>
                  <a:pt x="1321452" y="3265637"/>
                  <a:pt x="1335104" y="3279346"/>
                </a:cubicBezTo>
                <a:cubicBezTo>
                  <a:pt x="1348756" y="3293055"/>
                  <a:pt x="1364816" y="3299910"/>
                  <a:pt x="1383286" y="3299910"/>
                </a:cubicBezTo>
                <a:cubicBezTo>
                  <a:pt x="1396250" y="3299910"/>
                  <a:pt x="1408008" y="3295837"/>
                  <a:pt x="1418564" y="3287692"/>
                </a:cubicBezTo>
                <a:cubicBezTo>
                  <a:pt x="1429118" y="3279547"/>
                  <a:pt x="1436288" y="3266927"/>
                  <a:pt x="1440074" y="3249834"/>
                </a:cubicBezTo>
                <a:lnTo>
                  <a:pt x="1432674" y="3249834"/>
                </a:lnTo>
                <a:cubicBezTo>
                  <a:pt x="1424070" y="3278055"/>
                  <a:pt x="1407608" y="3292166"/>
                  <a:pt x="1383286" y="3292166"/>
                </a:cubicBezTo>
                <a:cubicBezTo>
                  <a:pt x="1371470" y="3292166"/>
                  <a:pt x="1363268" y="3288237"/>
                  <a:pt x="1358678" y="3280378"/>
                </a:cubicBezTo>
                <a:cubicBezTo>
                  <a:pt x="1354090" y="3272520"/>
                  <a:pt x="1352196" y="3251612"/>
                  <a:pt x="1353000" y="3217654"/>
                </a:cubicBezTo>
                <a:lnTo>
                  <a:pt x="1440074" y="3217654"/>
                </a:lnTo>
                <a:cubicBezTo>
                  <a:pt x="1439270" y="3198381"/>
                  <a:pt x="1433104" y="3183295"/>
                  <a:pt x="1421574" y="3172397"/>
                </a:cubicBezTo>
                <a:cubicBezTo>
                  <a:pt x="1410046" y="3161498"/>
                  <a:pt x="1396594" y="3156049"/>
                  <a:pt x="1381222" y="3156049"/>
                </a:cubicBezTo>
                <a:close/>
                <a:moveTo>
                  <a:pt x="749758" y="3156049"/>
                </a:moveTo>
                <a:cubicBezTo>
                  <a:pt x="729566" y="3156049"/>
                  <a:pt x="712646" y="3163019"/>
                  <a:pt x="698994" y="3176957"/>
                </a:cubicBezTo>
                <a:cubicBezTo>
                  <a:pt x="685342" y="3190896"/>
                  <a:pt x="678516" y="3207788"/>
                  <a:pt x="678516" y="3227635"/>
                </a:cubicBezTo>
                <a:cubicBezTo>
                  <a:pt x="678516" y="3247941"/>
                  <a:pt x="685456" y="3265063"/>
                  <a:pt x="699338" y="3279002"/>
                </a:cubicBezTo>
                <a:cubicBezTo>
                  <a:pt x="713218" y="3292940"/>
                  <a:pt x="729682" y="3299910"/>
                  <a:pt x="748726" y="3299910"/>
                </a:cubicBezTo>
                <a:cubicBezTo>
                  <a:pt x="768114" y="3299910"/>
                  <a:pt x="784920" y="3292768"/>
                  <a:pt x="799146" y="3278486"/>
                </a:cubicBezTo>
                <a:cubicBezTo>
                  <a:pt x="813370" y="3264203"/>
                  <a:pt x="820484" y="3246794"/>
                  <a:pt x="820484" y="3226259"/>
                </a:cubicBezTo>
                <a:cubicBezTo>
                  <a:pt x="820484" y="3206182"/>
                  <a:pt x="813628" y="3189462"/>
                  <a:pt x="799920" y="3176097"/>
                </a:cubicBezTo>
                <a:cubicBezTo>
                  <a:pt x="786210" y="3162732"/>
                  <a:pt x="769490" y="3156049"/>
                  <a:pt x="749758" y="3156049"/>
                </a:cubicBezTo>
                <a:close/>
                <a:moveTo>
                  <a:pt x="452236" y="3156049"/>
                </a:moveTo>
                <a:cubicBezTo>
                  <a:pt x="432390" y="3156049"/>
                  <a:pt x="417704" y="3165800"/>
                  <a:pt x="408184" y="3185303"/>
                </a:cubicBezTo>
                <a:lnTo>
                  <a:pt x="407494" y="3185303"/>
                </a:lnTo>
                <a:lnTo>
                  <a:pt x="407494" y="3158114"/>
                </a:lnTo>
                <a:cubicBezTo>
                  <a:pt x="395448" y="3159605"/>
                  <a:pt x="382314" y="3160351"/>
                  <a:pt x="368088" y="3160351"/>
                </a:cubicBezTo>
                <a:lnTo>
                  <a:pt x="348642" y="3160351"/>
                </a:lnTo>
                <a:lnTo>
                  <a:pt x="348642" y="3169127"/>
                </a:lnTo>
                <a:lnTo>
                  <a:pt x="374110" y="3169127"/>
                </a:lnTo>
                <a:lnTo>
                  <a:pt x="374110" y="3375970"/>
                </a:lnTo>
                <a:lnTo>
                  <a:pt x="350880" y="3375970"/>
                </a:lnTo>
                <a:lnTo>
                  <a:pt x="350880" y="3385779"/>
                </a:lnTo>
                <a:lnTo>
                  <a:pt x="435372" y="3385779"/>
                </a:lnTo>
                <a:lnTo>
                  <a:pt x="435372" y="3375970"/>
                </a:lnTo>
                <a:lnTo>
                  <a:pt x="407494" y="3375970"/>
                </a:lnTo>
                <a:lnTo>
                  <a:pt x="407494" y="3273065"/>
                </a:lnTo>
                <a:lnTo>
                  <a:pt x="408184" y="3273065"/>
                </a:lnTo>
                <a:cubicBezTo>
                  <a:pt x="417704" y="3289470"/>
                  <a:pt x="431128" y="3297673"/>
                  <a:pt x="448450" y="3297673"/>
                </a:cubicBezTo>
                <a:cubicBezTo>
                  <a:pt x="464970" y="3297673"/>
                  <a:pt x="479970" y="3290417"/>
                  <a:pt x="493450" y="3275904"/>
                </a:cubicBezTo>
                <a:cubicBezTo>
                  <a:pt x="506930" y="3261392"/>
                  <a:pt x="513670" y="3244212"/>
                  <a:pt x="513670" y="3224366"/>
                </a:cubicBezTo>
                <a:cubicBezTo>
                  <a:pt x="513670" y="3205781"/>
                  <a:pt x="507504" y="3189748"/>
                  <a:pt x="495170" y="3176269"/>
                </a:cubicBezTo>
                <a:cubicBezTo>
                  <a:pt x="482838" y="3162789"/>
                  <a:pt x="468526" y="3156049"/>
                  <a:pt x="452236" y="3156049"/>
                </a:cubicBezTo>
                <a:close/>
                <a:moveTo>
                  <a:pt x="4838462" y="3072933"/>
                </a:moveTo>
                <a:cubicBezTo>
                  <a:pt x="4833414" y="3072933"/>
                  <a:pt x="4829026" y="3074769"/>
                  <a:pt x="4825298" y="3078440"/>
                </a:cubicBezTo>
                <a:cubicBezTo>
                  <a:pt x="4821568" y="3082111"/>
                  <a:pt x="4819704" y="3086470"/>
                  <a:pt x="4819704" y="3091518"/>
                </a:cubicBezTo>
                <a:cubicBezTo>
                  <a:pt x="4819704" y="3096795"/>
                  <a:pt x="4821540" y="3101241"/>
                  <a:pt x="4825212" y="3104854"/>
                </a:cubicBezTo>
                <a:cubicBezTo>
                  <a:pt x="4828882" y="3108468"/>
                  <a:pt x="4833300" y="3110275"/>
                  <a:pt x="4838462" y="3110275"/>
                </a:cubicBezTo>
                <a:cubicBezTo>
                  <a:pt x="4843624" y="3110275"/>
                  <a:pt x="4848040" y="3108497"/>
                  <a:pt x="4851712" y="3104940"/>
                </a:cubicBezTo>
                <a:cubicBezTo>
                  <a:pt x="4855384" y="3101384"/>
                  <a:pt x="4857218" y="3096910"/>
                  <a:pt x="4857218" y="3091518"/>
                </a:cubicBezTo>
                <a:cubicBezTo>
                  <a:pt x="4857218" y="3086355"/>
                  <a:pt x="4855354" y="3081967"/>
                  <a:pt x="4851626" y="3078354"/>
                </a:cubicBezTo>
                <a:cubicBezTo>
                  <a:pt x="4847898" y="3074740"/>
                  <a:pt x="4843508" y="3072933"/>
                  <a:pt x="4838462" y="3072933"/>
                </a:cubicBezTo>
                <a:close/>
                <a:moveTo>
                  <a:pt x="3457336" y="3072933"/>
                </a:moveTo>
                <a:cubicBezTo>
                  <a:pt x="3452288" y="3072933"/>
                  <a:pt x="3447900" y="3074769"/>
                  <a:pt x="3444172" y="3078440"/>
                </a:cubicBezTo>
                <a:cubicBezTo>
                  <a:pt x="3440444" y="3082111"/>
                  <a:pt x="3438580" y="3086470"/>
                  <a:pt x="3438580" y="3091518"/>
                </a:cubicBezTo>
                <a:cubicBezTo>
                  <a:pt x="3438580" y="3096795"/>
                  <a:pt x="3440416" y="3101241"/>
                  <a:pt x="3444086" y="3104854"/>
                </a:cubicBezTo>
                <a:cubicBezTo>
                  <a:pt x="3447758" y="3108468"/>
                  <a:pt x="3452174" y="3110275"/>
                  <a:pt x="3457336" y="3110275"/>
                </a:cubicBezTo>
                <a:cubicBezTo>
                  <a:pt x="3462500" y="3110275"/>
                  <a:pt x="3466916" y="3108497"/>
                  <a:pt x="3470588" y="3104940"/>
                </a:cubicBezTo>
                <a:cubicBezTo>
                  <a:pt x="3474258" y="3101384"/>
                  <a:pt x="3476094" y="3096910"/>
                  <a:pt x="3476094" y="3091518"/>
                </a:cubicBezTo>
                <a:cubicBezTo>
                  <a:pt x="3476094" y="3086355"/>
                  <a:pt x="3474230" y="3081967"/>
                  <a:pt x="3470500" y="3078354"/>
                </a:cubicBezTo>
                <a:cubicBezTo>
                  <a:pt x="3466772" y="3074740"/>
                  <a:pt x="3462384" y="3072933"/>
                  <a:pt x="3457336" y="3072933"/>
                </a:cubicBezTo>
                <a:close/>
                <a:moveTo>
                  <a:pt x="1057036" y="3072933"/>
                </a:moveTo>
                <a:cubicBezTo>
                  <a:pt x="1051988" y="3072933"/>
                  <a:pt x="1047600" y="3074769"/>
                  <a:pt x="1043872" y="3078440"/>
                </a:cubicBezTo>
                <a:cubicBezTo>
                  <a:pt x="1040144" y="3082111"/>
                  <a:pt x="1038280" y="3086470"/>
                  <a:pt x="1038280" y="3091518"/>
                </a:cubicBezTo>
                <a:cubicBezTo>
                  <a:pt x="1038280" y="3096795"/>
                  <a:pt x="1040116" y="3101241"/>
                  <a:pt x="1043786" y="3104854"/>
                </a:cubicBezTo>
                <a:cubicBezTo>
                  <a:pt x="1047458" y="3108468"/>
                  <a:pt x="1051874" y="3110275"/>
                  <a:pt x="1057036" y="3110275"/>
                </a:cubicBezTo>
                <a:cubicBezTo>
                  <a:pt x="1062200" y="3110275"/>
                  <a:pt x="1066616" y="3108497"/>
                  <a:pt x="1070286" y="3104940"/>
                </a:cubicBezTo>
                <a:cubicBezTo>
                  <a:pt x="1073958" y="3101384"/>
                  <a:pt x="1075794" y="3096910"/>
                  <a:pt x="1075794" y="3091518"/>
                </a:cubicBezTo>
                <a:cubicBezTo>
                  <a:pt x="1075794" y="3086355"/>
                  <a:pt x="1073930" y="3081967"/>
                  <a:pt x="1070200" y="3078354"/>
                </a:cubicBezTo>
                <a:cubicBezTo>
                  <a:pt x="1066472" y="3074740"/>
                  <a:pt x="1062084" y="3072933"/>
                  <a:pt x="1057036" y="3072933"/>
                </a:cubicBezTo>
                <a:close/>
                <a:moveTo>
                  <a:pt x="5218968" y="3062264"/>
                </a:moveTo>
                <a:cubicBezTo>
                  <a:pt x="5207496" y="3063985"/>
                  <a:pt x="5195968" y="3064845"/>
                  <a:pt x="5184380" y="3064845"/>
                </a:cubicBezTo>
                <a:lnTo>
                  <a:pt x="5153060" y="3064845"/>
                </a:lnTo>
                <a:lnTo>
                  <a:pt x="5153060" y="3073621"/>
                </a:lnTo>
                <a:lnTo>
                  <a:pt x="5184380" y="3073621"/>
                </a:lnTo>
                <a:lnTo>
                  <a:pt x="5184380" y="3180313"/>
                </a:lnTo>
                <a:lnTo>
                  <a:pt x="5183692" y="3180313"/>
                </a:lnTo>
                <a:cubicBezTo>
                  <a:pt x="5175202" y="3164137"/>
                  <a:pt x="5161952" y="3156049"/>
                  <a:pt x="5143940" y="3156049"/>
                </a:cubicBezTo>
                <a:cubicBezTo>
                  <a:pt x="5126274" y="3156049"/>
                  <a:pt x="5110928" y="3163391"/>
                  <a:pt x="5097908" y="3178075"/>
                </a:cubicBezTo>
                <a:cubicBezTo>
                  <a:pt x="5084888" y="3192760"/>
                  <a:pt x="5078376" y="3209853"/>
                  <a:pt x="5078376" y="3229356"/>
                </a:cubicBezTo>
                <a:cubicBezTo>
                  <a:pt x="5078376" y="3247597"/>
                  <a:pt x="5084544" y="3263916"/>
                  <a:pt x="5096876" y="3278314"/>
                </a:cubicBezTo>
                <a:cubicBezTo>
                  <a:pt x="5109208" y="3292711"/>
                  <a:pt x="5123464" y="3299910"/>
                  <a:pt x="5139638" y="3299910"/>
                </a:cubicBezTo>
                <a:cubicBezTo>
                  <a:pt x="5159830" y="3299910"/>
                  <a:pt x="5174514" y="3289757"/>
                  <a:pt x="5183692" y="3269451"/>
                </a:cubicBezTo>
                <a:lnTo>
                  <a:pt x="5184380" y="3269451"/>
                </a:lnTo>
                <a:lnTo>
                  <a:pt x="5184380" y="3297673"/>
                </a:lnTo>
                <a:cubicBezTo>
                  <a:pt x="5197916" y="3296296"/>
                  <a:pt x="5210766" y="3295608"/>
                  <a:pt x="5222926" y="3295608"/>
                </a:cubicBezTo>
                <a:lnTo>
                  <a:pt x="5242200" y="3295608"/>
                </a:lnTo>
                <a:lnTo>
                  <a:pt x="5242200" y="3286832"/>
                </a:lnTo>
                <a:lnTo>
                  <a:pt x="5218968" y="3286832"/>
                </a:lnTo>
                <a:close/>
                <a:moveTo>
                  <a:pt x="1266094" y="3062264"/>
                </a:moveTo>
                <a:cubicBezTo>
                  <a:pt x="1254622" y="3063985"/>
                  <a:pt x="1243092" y="3064845"/>
                  <a:pt x="1231504" y="3064845"/>
                </a:cubicBezTo>
                <a:lnTo>
                  <a:pt x="1200186" y="3064845"/>
                </a:lnTo>
                <a:lnTo>
                  <a:pt x="1200186" y="3073621"/>
                </a:lnTo>
                <a:lnTo>
                  <a:pt x="1231504" y="3073621"/>
                </a:lnTo>
                <a:lnTo>
                  <a:pt x="1231504" y="3180313"/>
                </a:lnTo>
                <a:lnTo>
                  <a:pt x="1230816" y="3180313"/>
                </a:lnTo>
                <a:cubicBezTo>
                  <a:pt x="1222328" y="3164137"/>
                  <a:pt x="1209076" y="3156049"/>
                  <a:pt x="1191066" y="3156049"/>
                </a:cubicBezTo>
                <a:cubicBezTo>
                  <a:pt x="1173398" y="3156049"/>
                  <a:pt x="1158054" y="3163391"/>
                  <a:pt x="1145034" y="3178075"/>
                </a:cubicBezTo>
                <a:cubicBezTo>
                  <a:pt x="1132012" y="3192760"/>
                  <a:pt x="1125502" y="3209853"/>
                  <a:pt x="1125502" y="3229356"/>
                </a:cubicBezTo>
                <a:cubicBezTo>
                  <a:pt x="1125502" y="3247597"/>
                  <a:pt x="1131668" y="3263916"/>
                  <a:pt x="1144000" y="3278314"/>
                </a:cubicBezTo>
                <a:cubicBezTo>
                  <a:pt x="1156334" y="3292711"/>
                  <a:pt x="1170588" y="3299910"/>
                  <a:pt x="1186764" y="3299910"/>
                </a:cubicBezTo>
                <a:cubicBezTo>
                  <a:pt x="1206954" y="3299910"/>
                  <a:pt x="1221638" y="3289757"/>
                  <a:pt x="1230816" y="3269451"/>
                </a:cubicBezTo>
                <a:lnTo>
                  <a:pt x="1231504" y="3269451"/>
                </a:lnTo>
                <a:lnTo>
                  <a:pt x="1231504" y="3297673"/>
                </a:lnTo>
                <a:cubicBezTo>
                  <a:pt x="1245042" y="3296296"/>
                  <a:pt x="1257890" y="3295608"/>
                  <a:pt x="1270052" y="3295608"/>
                </a:cubicBezTo>
                <a:lnTo>
                  <a:pt x="1289324" y="3295608"/>
                </a:lnTo>
                <a:lnTo>
                  <a:pt x="1289324" y="3286832"/>
                </a:lnTo>
                <a:lnTo>
                  <a:pt x="1266094" y="3286832"/>
                </a:lnTo>
                <a:close/>
                <a:moveTo>
                  <a:pt x="2719936" y="2797634"/>
                </a:moveTo>
                <a:lnTo>
                  <a:pt x="2719936" y="2816219"/>
                </a:lnTo>
                <a:cubicBezTo>
                  <a:pt x="2719936" y="2824249"/>
                  <a:pt x="2719016" y="2830559"/>
                  <a:pt x="2717182" y="2835148"/>
                </a:cubicBezTo>
                <a:cubicBezTo>
                  <a:pt x="2715346" y="2839737"/>
                  <a:pt x="2711704" y="2844297"/>
                  <a:pt x="2706254" y="2848829"/>
                </a:cubicBezTo>
                <a:cubicBezTo>
                  <a:pt x="2700806" y="2853360"/>
                  <a:pt x="2694696" y="2855626"/>
                  <a:pt x="2687928" y="2855626"/>
                </a:cubicBezTo>
                <a:cubicBezTo>
                  <a:pt x="2682650" y="2855626"/>
                  <a:pt x="2677976" y="2853503"/>
                  <a:pt x="2673904" y="2849259"/>
                </a:cubicBezTo>
                <a:cubicBezTo>
                  <a:pt x="2669830" y="2845014"/>
                  <a:pt x="2667794" y="2839048"/>
                  <a:pt x="2667794" y="2831362"/>
                </a:cubicBezTo>
                <a:cubicBezTo>
                  <a:pt x="2667794" y="2820808"/>
                  <a:pt x="2671178" y="2812749"/>
                  <a:pt x="2677948" y="2807185"/>
                </a:cubicBezTo>
                <a:cubicBezTo>
                  <a:pt x="2684716" y="2801620"/>
                  <a:pt x="2698712" y="2798437"/>
                  <a:pt x="2719936" y="2797634"/>
                </a:cubicBezTo>
                <a:close/>
                <a:moveTo>
                  <a:pt x="1719810" y="2797634"/>
                </a:moveTo>
                <a:lnTo>
                  <a:pt x="1719810" y="2816219"/>
                </a:lnTo>
                <a:cubicBezTo>
                  <a:pt x="1719810" y="2824249"/>
                  <a:pt x="1718892" y="2830559"/>
                  <a:pt x="1717056" y="2835148"/>
                </a:cubicBezTo>
                <a:cubicBezTo>
                  <a:pt x="1715222" y="2839737"/>
                  <a:pt x="1711578" y="2844297"/>
                  <a:pt x="1706130" y="2848829"/>
                </a:cubicBezTo>
                <a:cubicBezTo>
                  <a:pt x="1700680" y="2853360"/>
                  <a:pt x="1694572" y="2855626"/>
                  <a:pt x="1687802" y="2855626"/>
                </a:cubicBezTo>
                <a:cubicBezTo>
                  <a:pt x="1682526" y="2855626"/>
                  <a:pt x="1677850" y="2853503"/>
                  <a:pt x="1673778" y="2849259"/>
                </a:cubicBezTo>
                <a:cubicBezTo>
                  <a:pt x="1669706" y="2845014"/>
                  <a:pt x="1667668" y="2839048"/>
                  <a:pt x="1667668" y="2831362"/>
                </a:cubicBezTo>
                <a:cubicBezTo>
                  <a:pt x="1667668" y="2820808"/>
                  <a:pt x="1671054" y="2812749"/>
                  <a:pt x="1677822" y="2807185"/>
                </a:cubicBezTo>
                <a:cubicBezTo>
                  <a:pt x="1684590" y="2801620"/>
                  <a:pt x="1698586" y="2798437"/>
                  <a:pt x="1719810" y="2797634"/>
                </a:cubicBezTo>
                <a:close/>
                <a:moveTo>
                  <a:pt x="5284750" y="2735168"/>
                </a:moveTo>
                <a:cubicBezTo>
                  <a:pt x="5301386" y="2735168"/>
                  <a:pt x="5309702" y="2744346"/>
                  <a:pt x="5309702" y="2762701"/>
                </a:cubicBezTo>
                <a:cubicBezTo>
                  <a:pt x="5309702" y="2766946"/>
                  <a:pt x="5309244" y="2773141"/>
                  <a:pt x="5308326" y="2781286"/>
                </a:cubicBezTo>
                <a:lnTo>
                  <a:pt x="5258250" y="2781286"/>
                </a:lnTo>
                <a:lnTo>
                  <a:pt x="5258250" y="2759776"/>
                </a:lnTo>
                <a:cubicBezTo>
                  <a:pt x="5258250" y="2752204"/>
                  <a:pt x="5260602" y="2746210"/>
                  <a:pt x="5265304" y="2741793"/>
                </a:cubicBezTo>
                <a:cubicBezTo>
                  <a:pt x="5270008" y="2737376"/>
                  <a:pt x="5276490" y="2735168"/>
                  <a:pt x="5284750" y="2735168"/>
                </a:cubicBezTo>
                <a:close/>
                <a:moveTo>
                  <a:pt x="4551326" y="2735168"/>
                </a:moveTo>
                <a:cubicBezTo>
                  <a:pt x="4567960" y="2735168"/>
                  <a:pt x="4576278" y="2744346"/>
                  <a:pt x="4576278" y="2762701"/>
                </a:cubicBezTo>
                <a:cubicBezTo>
                  <a:pt x="4576278" y="2766946"/>
                  <a:pt x="4575818" y="2773141"/>
                  <a:pt x="4574900" y="2781286"/>
                </a:cubicBezTo>
                <a:lnTo>
                  <a:pt x="4524824" y="2781286"/>
                </a:lnTo>
                <a:lnTo>
                  <a:pt x="4524824" y="2759776"/>
                </a:lnTo>
                <a:cubicBezTo>
                  <a:pt x="4524824" y="2752204"/>
                  <a:pt x="4527176" y="2746210"/>
                  <a:pt x="4531880" y="2741793"/>
                </a:cubicBezTo>
                <a:cubicBezTo>
                  <a:pt x="4536584" y="2737376"/>
                  <a:pt x="4543066" y="2735168"/>
                  <a:pt x="4551326" y="2735168"/>
                </a:cubicBezTo>
                <a:close/>
                <a:moveTo>
                  <a:pt x="3884576" y="2735168"/>
                </a:moveTo>
                <a:cubicBezTo>
                  <a:pt x="3901210" y="2735168"/>
                  <a:pt x="3909528" y="2744346"/>
                  <a:pt x="3909528" y="2762701"/>
                </a:cubicBezTo>
                <a:cubicBezTo>
                  <a:pt x="3909528" y="2766946"/>
                  <a:pt x="3909068" y="2773141"/>
                  <a:pt x="3908152" y="2781286"/>
                </a:cubicBezTo>
                <a:lnTo>
                  <a:pt x="3858076" y="2781286"/>
                </a:lnTo>
                <a:lnTo>
                  <a:pt x="3858076" y="2759776"/>
                </a:lnTo>
                <a:cubicBezTo>
                  <a:pt x="3858076" y="2752204"/>
                  <a:pt x="3860426" y="2746210"/>
                  <a:pt x="3865130" y="2741793"/>
                </a:cubicBezTo>
                <a:cubicBezTo>
                  <a:pt x="3869834" y="2737376"/>
                  <a:pt x="3876316" y="2735168"/>
                  <a:pt x="3884576" y="2735168"/>
                </a:cubicBezTo>
                <a:close/>
                <a:moveTo>
                  <a:pt x="3027326" y="2735168"/>
                </a:moveTo>
                <a:cubicBezTo>
                  <a:pt x="3043960" y="2735168"/>
                  <a:pt x="3052278" y="2744346"/>
                  <a:pt x="3052278" y="2762701"/>
                </a:cubicBezTo>
                <a:cubicBezTo>
                  <a:pt x="3052278" y="2766946"/>
                  <a:pt x="3051818" y="2773141"/>
                  <a:pt x="3050900" y="2781286"/>
                </a:cubicBezTo>
                <a:lnTo>
                  <a:pt x="3000824" y="2781286"/>
                </a:lnTo>
                <a:lnTo>
                  <a:pt x="3000824" y="2759776"/>
                </a:lnTo>
                <a:cubicBezTo>
                  <a:pt x="3000824" y="2752204"/>
                  <a:pt x="3003176" y="2746210"/>
                  <a:pt x="3007880" y="2741793"/>
                </a:cubicBezTo>
                <a:cubicBezTo>
                  <a:pt x="3012584" y="2737376"/>
                  <a:pt x="3019066" y="2735168"/>
                  <a:pt x="3027326" y="2735168"/>
                </a:cubicBezTo>
                <a:close/>
                <a:moveTo>
                  <a:pt x="2541550" y="2735168"/>
                </a:moveTo>
                <a:cubicBezTo>
                  <a:pt x="2558186" y="2735168"/>
                  <a:pt x="2566502" y="2744346"/>
                  <a:pt x="2566502" y="2762701"/>
                </a:cubicBezTo>
                <a:cubicBezTo>
                  <a:pt x="2566502" y="2766946"/>
                  <a:pt x="2566044" y="2773141"/>
                  <a:pt x="2565126" y="2781286"/>
                </a:cubicBezTo>
                <a:lnTo>
                  <a:pt x="2515050" y="2781286"/>
                </a:lnTo>
                <a:lnTo>
                  <a:pt x="2515050" y="2759776"/>
                </a:lnTo>
                <a:cubicBezTo>
                  <a:pt x="2515050" y="2752204"/>
                  <a:pt x="2517402" y="2746210"/>
                  <a:pt x="2522106" y="2741793"/>
                </a:cubicBezTo>
                <a:cubicBezTo>
                  <a:pt x="2526808" y="2737376"/>
                  <a:pt x="2533290" y="2735168"/>
                  <a:pt x="2541550" y="2735168"/>
                </a:cubicBezTo>
                <a:close/>
                <a:moveTo>
                  <a:pt x="863714" y="2735168"/>
                </a:moveTo>
                <a:cubicBezTo>
                  <a:pt x="872432" y="2735168"/>
                  <a:pt x="879286" y="2737147"/>
                  <a:pt x="884278" y="2741105"/>
                </a:cubicBezTo>
                <a:cubicBezTo>
                  <a:pt x="889268" y="2745063"/>
                  <a:pt x="892480" y="2750426"/>
                  <a:pt x="893914" y="2757195"/>
                </a:cubicBezTo>
                <a:cubicBezTo>
                  <a:pt x="895348" y="2763963"/>
                  <a:pt x="896064" y="2777902"/>
                  <a:pt x="896064" y="2799011"/>
                </a:cubicBezTo>
                <a:cubicBezTo>
                  <a:pt x="896064" y="2820005"/>
                  <a:pt x="895348" y="2834029"/>
                  <a:pt x="893914" y="2841085"/>
                </a:cubicBezTo>
                <a:cubicBezTo>
                  <a:pt x="892480" y="2848140"/>
                  <a:pt x="889096" y="2853647"/>
                  <a:pt x="883760" y="2857605"/>
                </a:cubicBezTo>
                <a:cubicBezTo>
                  <a:pt x="878426" y="2861563"/>
                  <a:pt x="871744" y="2863542"/>
                  <a:pt x="863714" y="2863542"/>
                </a:cubicBezTo>
                <a:cubicBezTo>
                  <a:pt x="855798" y="2863542"/>
                  <a:pt x="849230" y="2861591"/>
                  <a:pt x="844010" y="2857691"/>
                </a:cubicBezTo>
                <a:cubicBezTo>
                  <a:pt x="838790" y="2853790"/>
                  <a:pt x="835406" y="2848398"/>
                  <a:pt x="833858" y="2841515"/>
                </a:cubicBezTo>
                <a:cubicBezTo>
                  <a:pt x="832308" y="2834632"/>
                  <a:pt x="831534" y="2820578"/>
                  <a:pt x="831534" y="2799355"/>
                </a:cubicBezTo>
                <a:cubicBezTo>
                  <a:pt x="831534" y="2778246"/>
                  <a:pt x="832164" y="2764307"/>
                  <a:pt x="833426" y="2757539"/>
                </a:cubicBezTo>
                <a:cubicBezTo>
                  <a:pt x="834688" y="2750770"/>
                  <a:pt x="837988" y="2745350"/>
                  <a:pt x="843322" y="2741277"/>
                </a:cubicBezTo>
                <a:cubicBezTo>
                  <a:pt x="848656" y="2737204"/>
                  <a:pt x="855454" y="2735168"/>
                  <a:pt x="863714" y="2735168"/>
                </a:cubicBezTo>
                <a:close/>
                <a:moveTo>
                  <a:pt x="4765490" y="2731727"/>
                </a:moveTo>
                <a:lnTo>
                  <a:pt x="4765490" y="2740503"/>
                </a:lnTo>
                <a:lnTo>
                  <a:pt x="4786312" y="2740503"/>
                </a:lnTo>
                <a:lnTo>
                  <a:pt x="4852564" y="2872318"/>
                </a:lnTo>
                <a:lnTo>
                  <a:pt x="4857036" y="2872318"/>
                </a:lnTo>
                <a:lnTo>
                  <a:pt x="4922256" y="2740503"/>
                </a:lnTo>
                <a:lnTo>
                  <a:pt x="4943422" y="2740503"/>
                </a:lnTo>
                <a:lnTo>
                  <a:pt x="4943422" y="2731727"/>
                </a:lnTo>
                <a:lnTo>
                  <a:pt x="4887496" y="2731727"/>
                </a:lnTo>
                <a:lnTo>
                  <a:pt x="4887496" y="2740503"/>
                </a:lnTo>
                <a:lnTo>
                  <a:pt x="4913480" y="2740503"/>
                </a:lnTo>
                <a:lnTo>
                  <a:pt x="4869084" y="2832050"/>
                </a:lnTo>
                <a:lnTo>
                  <a:pt x="4823998" y="2740503"/>
                </a:lnTo>
                <a:lnTo>
                  <a:pt x="4849982" y="2740503"/>
                </a:lnTo>
                <a:lnTo>
                  <a:pt x="4849982" y="2731727"/>
                </a:lnTo>
                <a:close/>
                <a:moveTo>
                  <a:pt x="2774764" y="2731727"/>
                </a:moveTo>
                <a:lnTo>
                  <a:pt x="2774764" y="2740503"/>
                </a:lnTo>
                <a:lnTo>
                  <a:pt x="2795586" y="2740503"/>
                </a:lnTo>
                <a:lnTo>
                  <a:pt x="2861838" y="2872318"/>
                </a:lnTo>
                <a:lnTo>
                  <a:pt x="2866312" y="2872318"/>
                </a:lnTo>
                <a:lnTo>
                  <a:pt x="2931532" y="2740503"/>
                </a:lnTo>
                <a:lnTo>
                  <a:pt x="2952698" y="2740503"/>
                </a:lnTo>
                <a:lnTo>
                  <a:pt x="2952698" y="2731727"/>
                </a:lnTo>
                <a:lnTo>
                  <a:pt x="2896770" y="2731727"/>
                </a:lnTo>
                <a:lnTo>
                  <a:pt x="2896770" y="2740503"/>
                </a:lnTo>
                <a:lnTo>
                  <a:pt x="2922756" y="2740503"/>
                </a:lnTo>
                <a:lnTo>
                  <a:pt x="2878358" y="2832050"/>
                </a:lnTo>
                <a:lnTo>
                  <a:pt x="2833272" y="2740503"/>
                </a:lnTo>
                <a:lnTo>
                  <a:pt x="2859256" y="2740503"/>
                </a:lnTo>
                <a:lnTo>
                  <a:pt x="2859256" y="2731727"/>
                </a:lnTo>
                <a:close/>
                <a:moveTo>
                  <a:pt x="1794378" y="2731727"/>
                </a:moveTo>
                <a:lnTo>
                  <a:pt x="1794378" y="2740503"/>
                </a:lnTo>
                <a:lnTo>
                  <a:pt x="1814856" y="2740503"/>
                </a:lnTo>
                <a:lnTo>
                  <a:pt x="1882828" y="2872318"/>
                </a:lnTo>
                <a:lnTo>
                  <a:pt x="1871642" y="2897614"/>
                </a:lnTo>
                <a:cubicBezTo>
                  <a:pt x="1864416" y="2913904"/>
                  <a:pt x="1859024" y="2924860"/>
                  <a:pt x="1855466" y="2930482"/>
                </a:cubicBezTo>
                <a:cubicBezTo>
                  <a:pt x="1851910" y="2936103"/>
                  <a:pt x="1848584" y="2938914"/>
                  <a:pt x="1845486" y="2938914"/>
                </a:cubicBezTo>
                <a:cubicBezTo>
                  <a:pt x="1843420" y="2938914"/>
                  <a:pt x="1840840" y="2936332"/>
                  <a:pt x="1837742" y="2931170"/>
                </a:cubicBezTo>
                <a:cubicBezTo>
                  <a:pt x="1834644" y="2926008"/>
                  <a:pt x="1830286" y="2923426"/>
                  <a:pt x="1824664" y="2923426"/>
                </a:cubicBezTo>
                <a:cubicBezTo>
                  <a:pt x="1820648" y="2923426"/>
                  <a:pt x="1817178" y="2924860"/>
                  <a:pt x="1814252" y="2927728"/>
                </a:cubicBezTo>
                <a:cubicBezTo>
                  <a:pt x="1811328" y="2930596"/>
                  <a:pt x="1809864" y="2934325"/>
                  <a:pt x="1809864" y="2938914"/>
                </a:cubicBezTo>
                <a:cubicBezTo>
                  <a:pt x="1809864" y="2943847"/>
                  <a:pt x="1811558" y="2948292"/>
                  <a:pt x="1814942" y="2952250"/>
                </a:cubicBezTo>
                <a:cubicBezTo>
                  <a:pt x="1818326" y="2956208"/>
                  <a:pt x="1823116" y="2958187"/>
                  <a:pt x="1829310" y="2958187"/>
                </a:cubicBezTo>
                <a:cubicBezTo>
                  <a:pt x="1839292" y="2958187"/>
                  <a:pt x="1847752" y="2953713"/>
                  <a:pt x="1854692" y="2944765"/>
                </a:cubicBezTo>
                <a:cubicBezTo>
                  <a:pt x="1861634" y="2935816"/>
                  <a:pt x="1870094" y="2920099"/>
                  <a:pt x="1880074" y="2897614"/>
                </a:cubicBezTo>
                <a:lnTo>
                  <a:pt x="1949424" y="2740503"/>
                </a:lnTo>
                <a:lnTo>
                  <a:pt x="1972310" y="2740503"/>
                </a:lnTo>
                <a:lnTo>
                  <a:pt x="1972310" y="2731727"/>
                </a:lnTo>
                <a:lnTo>
                  <a:pt x="1911394" y="2731727"/>
                </a:lnTo>
                <a:lnTo>
                  <a:pt x="1911394" y="2740503"/>
                </a:lnTo>
                <a:lnTo>
                  <a:pt x="1941336" y="2740503"/>
                </a:lnTo>
                <a:lnTo>
                  <a:pt x="1899348" y="2834632"/>
                </a:lnTo>
                <a:lnTo>
                  <a:pt x="1851164" y="2740503"/>
                </a:lnTo>
                <a:lnTo>
                  <a:pt x="1877150" y="2740503"/>
                </a:lnTo>
                <a:lnTo>
                  <a:pt x="1877150" y="2731727"/>
                </a:lnTo>
                <a:close/>
                <a:moveTo>
                  <a:pt x="346234" y="2731727"/>
                </a:moveTo>
                <a:lnTo>
                  <a:pt x="346234" y="2740503"/>
                </a:lnTo>
                <a:lnTo>
                  <a:pt x="367744" y="2740503"/>
                </a:lnTo>
                <a:lnTo>
                  <a:pt x="422638" y="2871285"/>
                </a:lnTo>
                <a:lnTo>
                  <a:pt x="428316" y="2871285"/>
                </a:lnTo>
                <a:lnTo>
                  <a:pt x="466002" y="2777500"/>
                </a:lnTo>
                <a:lnTo>
                  <a:pt x="505582" y="2871285"/>
                </a:lnTo>
                <a:lnTo>
                  <a:pt x="511432" y="2871285"/>
                </a:lnTo>
                <a:lnTo>
                  <a:pt x="561164" y="2740503"/>
                </a:lnTo>
                <a:lnTo>
                  <a:pt x="581986" y="2740503"/>
                </a:lnTo>
                <a:lnTo>
                  <a:pt x="581986" y="2731727"/>
                </a:lnTo>
                <a:lnTo>
                  <a:pt x="527780" y="2731727"/>
                </a:lnTo>
                <a:lnTo>
                  <a:pt x="527780" y="2740503"/>
                </a:lnTo>
                <a:lnTo>
                  <a:pt x="552732" y="2740503"/>
                </a:lnTo>
                <a:lnTo>
                  <a:pt x="521070" y="2825339"/>
                </a:lnTo>
                <a:lnTo>
                  <a:pt x="481834" y="2731727"/>
                </a:lnTo>
                <a:lnTo>
                  <a:pt x="476328" y="2731727"/>
                </a:lnTo>
                <a:lnTo>
                  <a:pt x="438642" y="2825339"/>
                </a:lnTo>
                <a:lnTo>
                  <a:pt x="403020" y="2740503"/>
                </a:lnTo>
                <a:lnTo>
                  <a:pt x="426252" y="2740503"/>
                </a:lnTo>
                <a:lnTo>
                  <a:pt x="426252" y="2731727"/>
                </a:lnTo>
                <a:close/>
                <a:moveTo>
                  <a:pt x="4693400" y="2729490"/>
                </a:moveTo>
                <a:cubicBezTo>
                  <a:pt x="4685828" y="2730981"/>
                  <a:pt x="4674816" y="2731727"/>
                  <a:pt x="4660360" y="2731727"/>
                </a:cubicBezTo>
                <a:lnTo>
                  <a:pt x="4632140" y="2731727"/>
                </a:lnTo>
                <a:lnTo>
                  <a:pt x="4632140" y="2740503"/>
                </a:lnTo>
                <a:lnTo>
                  <a:pt x="4660016" y="2740503"/>
                </a:lnTo>
                <a:lnTo>
                  <a:pt x="4660016" y="2858207"/>
                </a:lnTo>
                <a:lnTo>
                  <a:pt x="4632140" y="2858207"/>
                </a:lnTo>
                <a:lnTo>
                  <a:pt x="4632140" y="2866983"/>
                </a:lnTo>
                <a:lnTo>
                  <a:pt x="4721966" y="2866983"/>
                </a:lnTo>
                <a:lnTo>
                  <a:pt x="4721966" y="2858207"/>
                </a:lnTo>
                <a:lnTo>
                  <a:pt x="4693400" y="2858207"/>
                </a:lnTo>
                <a:lnTo>
                  <a:pt x="4693400" y="2805378"/>
                </a:lnTo>
                <a:cubicBezTo>
                  <a:pt x="4693400" y="2784383"/>
                  <a:pt x="4696326" y="2768781"/>
                  <a:pt x="4702176" y="2758571"/>
                </a:cubicBezTo>
                <a:cubicBezTo>
                  <a:pt x="4708028" y="2748361"/>
                  <a:pt x="4712846" y="2743256"/>
                  <a:pt x="4716632" y="2743256"/>
                </a:cubicBezTo>
                <a:cubicBezTo>
                  <a:pt x="4719040" y="2743256"/>
                  <a:pt x="4720246" y="2744575"/>
                  <a:pt x="4720246" y="2747214"/>
                </a:cubicBezTo>
                <a:lnTo>
                  <a:pt x="4719556" y="2754613"/>
                </a:lnTo>
                <a:cubicBezTo>
                  <a:pt x="4719556" y="2764479"/>
                  <a:pt x="4724490" y="2769412"/>
                  <a:pt x="4734356" y="2769412"/>
                </a:cubicBezTo>
                <a:cubicBezTo>
                  <a:pt x="4739748" y="2769412"/>
                  <a:pt x="4744136" y="2767720"/>
                  <a:pt x="4747520" y="2764336"/>
                </a:cubicBezTo>
                <a:cubicBezTo>
                  <a:pt x="4750904" y="2760952"/>
                  <a:pt x="4752596" y="2756506"/>
                  <a:pt x="4752596" y="2750999"/>
                </a:cubicBezTo>
                <a:cubicBezTo>
                  <a:pt x="4752596" y="2745034"/>
                  <a:pt x="4750504" y="2739958"/>
                  <a:pt x="4746316" y="2735770"/>
                </a:cubicBezTo>
                <a:cubicBezTo>
                  <a:pt x="4742128" y="2731583"/>
                  <a:pt x="4736594" y="2729490"/>
                  <a:pt x="4729710" y="2729490"/>
                </a:cubicBezTo>
                <a:cubicBezTo>
                  <a:pt x="4713994" y="2729490"/>
                  <a:pt x="4702120" y="2740331"/>
                  <a:pt x="4694088" y="2762013"/>
                </a:cubicBezTo>
                <a:lnTo>
                  <a:pt x="4693400" y="2762013"/>
                </a:lnTo>
                <a:close/>
                <a:moveTo>
                  <a:pt x="2704104" y="2729490"/>
                </a:moveTo>
                <a:cubicBezTo>
                  <a:pt x="2684944" y="2729490"/>
                  <a:pt x="2670002" y="2732616"/>
                  <a:pt x="2659276" y="2738868"/>
                </a:cubicBezTo>
                <a:cubicBezTo>
                  <a:pt x="2648550" y="2745120"/>
                  <a:pt x="2643186" y="2752835"/>
                  <a:pt x="2643186" y="2762013"/>
                </a:cubicBezTo>
                <a:cubicBezTo>
                  <a:pt x="2643186" y="2766258"/>
                  <a:pt x="2644564" y="2769957"/>
                  <a:pt x="2647316" y="2773112"/>
                </a:cubicBezTo>
                <a:cubicBezTo>
                  <a:pt x="2650070" y="2776267"/>
                  <a:pt x="2653970" y="2777844"/>
                  <a:pt x="2659018" y="2777844"/>
                </a:cubicBezTo>
                <a:cubicBezTo>
                  <a:pt x="2662918" y="2777844"/>
                  <a:pt x="2666418" y="2776611"/>
                  <a:pt x="2669516" y="2774145"/>
                </a:cubicBezTo>
                <a:cubicBezTo>
                  <a:pt x="2672612" y="2771678"/>
                  <a:pt x="2674160" y="2768093"/>
                  <a:pt x="2674160" y="2763390"/>
                </a:cubicBezTo>
                <a:cubicBezTo>
                  <a:pt x="2674160" y="2760063"/>
                  <a:pt x="2673386" y="2757166"/>
                  <a:pt x="2671838" y="2754699"/>
                </a:cubicBezTo>
                <a:cubicBezTo>
                  <a:pt x="2670290" y="2752233"/>
                  <a:pt x="2669516" y="2749967"/>
                  <a:pt x="2669516" y="2747902"/>
                </a:cubicBezTo>
                <a:cubicBezTo>
                  <a:pt x="2669516" y="2740789"/>
                  <a:pt x="2678808" y="2737233"/>
                  <a:pt x="2697392" y="2737233"/>
                </a:cubicBezTo>
                <a:cubicBezTo>
                  <a:pt x="2707718" y="2737233"/>
                  <a:pt x="2714056" y="2739470"/>
                  <a:pt x="2716408" y="2743944"/>
                </a:cubicBezTo>
                <a:cubicBezTo>
                  <a:pt x="2718760" y="2748418"/>
                  <a:pt x="2719936" y="2757825"/>
                  <a:pt x="2719936" y="2772166"/>
                </a:cubicBezTo>
                <a:lnTo>
                  <a:pt x="2719936" y="2789718"/>
                </a:lnTo>
                <a:cubicBezTo>
                  <a:pt x="2662344" y="2792471"/>
                  <a:pt x="2633550" y="2808475"/>
                  <a:pt x="2633550" y="2837729"/>
                </a:cubicBezTo>
                <a:cubicBezTo>
                  <a:pt x="2633550" y="2847136"/>
                  <a:pt x="2637106" y="2855081"/>
                  <a:pt x="2644218" y="2861563"/>
                </a:cubicBezTo>
                <a:cubicBezTo>
                  <a:pt x="2651332" y="2868044"/>
                  <a:pt x="2660854" y="2871285"/>
                  <a:pt x="2672784" y="2871285"/>
                </a:cubicBezTo>
                <a:cubicBezTo>
                  <a:pt x="2690796" y="2871285"/>
                  <a:pt x="2706512" y="2862107"/>
                  <a:pt x="2719936" y="2843752"/>
                </a:cubicBezTo>
                <a:cubicBezTo>
                  <a:pt x="2723032" y="2862107"/>
                  <a:pt x="2732554" y="2871285"/>
                  <a:pt x="2748500" y="2871285"/>
                </a:cubicBezTo>
                <a:cubicBezTo>
                  <a:pt x="2765020" y="2871285"/>
                  <a:pt x="2774772" y="2862910"/>
                  <a:pt x="2777754" y="2846161"/>
                </a:cubicBezTo>
                <a:lnTo>
                  <a:pt x="2773624" y="2846161"/>
                </a:lnTo>
                <a:cubicBezTo>
                  <a:pt x="2769724" y="2851783"/>
                  <a:pt x="2765708" y="2854593"/>
                  <a:pt x="2761580" y="2854593"/>
                </a:cubicBezTo>
                <a:cubicBezTo>
                  <a:pt x="2758826" y="2854593"/>
                  <a:pt x="2756790" y="2853446"/>
                  <a:pt x="2755470" y="2851151"/>
                </a:cubicBezTo>
                <a:cubicBezTo>
                  <a:pt x="2754150" y="2848857"/>
                  <a:pt x="2753492" y="2843064"/>
                  <a:pt x="2753492" y="2833771"/>
                </a:cubicBezTo>
                <a:lnTo>
                  <a:pt x="2753492" y="2770445"/>
                </a:lnTo>
                <a:cubicBezTo>
                  <a:pt x="2753492" y="2760808"/>
                  <a:pt x="2752660" y="2753351"/>
                  <a:pt x="2750996" y="2748074"/>
                </a:cubicBezTo>
                <a:cubicBezTo>
                  <a:pt x="2749332" y="2742797"/>
                  <a:pt x="2744944" y="2738380"/>
                  <a:pt x="2737832" y="2734824"/>
                </a:cubicBezTo>
                <a:cubicBezTo>
                  <a:pt x="2730718" y="2731268"/>
                  <a:pt x="2719476" y="2729490"/>
                  <a:pt x="2704104" y="2729490"/>
                </a:cubicBezTo>
                <a:close/>
                <a:moveTo>
                  <a:pt x="1703978" y="2729490"/>
                </a:moveTo>
                <a:cubicBezTo>
                  <a:pt x="1684820" y="2729490"/>
                  <a:pt x="1669878" y="2732616"/>
                  <a:pt x="1659152" y="2738868"/>
                </a:cubicBezTo>
                <a:cubicBezTo>
                  <a:pt x="1648424" y="2745120"/>
                  <a:pt x="1643062" y="2752835"/>
                  <a:pt x="1643062" y="2762013"/>
                </a:cubicBezTo>
                <a:cubicBezTo>
                  <a:pt x="1643062" y="2766258"/>
                  <a:pt x="1644438" y="2769957"/>
                  <a:pt x="1647192" y="2773112"/>
                </a:cubicBezTo>
                <a:cubicBezTo>
                  <a:pt x="1649944" y="2776267"/>
                  <a:pt x="1653844" y="2777844"/>
                  <a:pt x="1658892" y="2777844"/>
                </a:cubicBezTo>
                <a:cubicBezTo>
                  <a:pt x="1662794" y="2777844"/>
                  <a:pt x="1666292" y="2776611"/>
                  <a:pt x="1669390" y="2774145"/>
                </a:cubicBezTo>
                <a:cubicBezTo>
                  <a:pt x="1672488" y="2771678"/>
                  <a:pt x="1674036" y="2768093"/>
                  <a:pt x="1674036" y="2763390"/>
                </a:cubicBezTo>
                <a:cubicBezTo>
                  <a:pt x="1674036" y="2760063"/>
                  <a:pt x="1673262" y="2757166"/>
                  <a:pt x="1671712" y="2754699"/>
                </a:cubicBezTo>
                <a:cubicBezTo>
                  <a:pt x="1670164" y="2752233"/>
                  <a:pt x="1669390" y="2749967"/>
                  <a:pt x="1669390" y="2747902"/>
                </a:cubicBezTo>
                <a:cubicBezTo>
                  <a:pt x="1669390" y="2740789"/>
                  <a:pt x="1678682" y="2737233"/>
                  <a:pt x="1697268" y="2737233"/>
                </a:cubicBezTo>
                <a:cubicBezTo>
                  <a:pt x="1707592" y="2737233"/>
                  <a:pt x="1713930" y="2739470"/>
                  <a:pt x="1716282" y="2743944"/>
                </a:cubicBezTo>
                <a:cubicBezTo>
                  <a:pt x="1718634" y="2748418"/>
                  <a:pt x="1719810" y="2757825"/>
                  <a:pt x="1719810" y="2772166"/>
                </a:cubicBezTo>
                <a:lnTo>
                  <a:pt x="1719810" y="2789718"/>
                </a:lnTo>
                <a:cubicBezTo>
                  <a:pt x="1662220" y="2792471"/>
                  <a:pt x="1633424" y="2808475"/>
                  <a:pt x="1633424" y="2837729"/>
                </a:cubicBezTo>
                <a:cubicBezTo>
                  <a:pt x="1633424" y="2847136"/>
                  <a:pt x="1636980" y="2855081"/>
                  <a:pt x="1644094" y="2861563"/>
                </a:cubicBezTo>
                <a:cubicBezTo>
                  <a:pt x="1651206" y="2868044"/>
                  <a:pt x="1660728" y="2871285"/>
                  <a:pt x="1672660" y="2871285"/>
                </a:cubicBezTo>
                <a:cubicBezTo>
                  <a:pt x="1690670" y="2871285"/>
                  <a:pt x="1706388" y="2862107"/>
                  <a:pt x="1719810" y="2843752"/>
                </a:cubicBezTo>
                <a:cubicBezTo>
                  <a:pt x="1722908" y="2862107"/>
                  <a:pt x="1732430" y="2871285"/>
                  <a:pt x="1748376" y="2871285"/>
                </a:cubicBezTo>
                <a:cubicBezTo>
                  <a:pt x="1764896" y="2871285"/>
                  <a:pt x="1774648" y="2862910"/>
                  <a:pt x="1777630" y="2846161"/>
                </a:cubicBezTo>
                <a:lnTo>
                  <a:pt x="1773500" y="2846161"/>
                </a:lnTo>
                <a:cubicBezTo>
                  <a:pt x="1769600" y="2851783"/>
                  <a:pt x="1765584" y="2854593"/>
                  <a:pt x="1761454" y="2854593"/>
                </a:cubicBezTo>
                <a:cubicBezTo>
                  <a:pt x="1758700" y="2854593"/>
                  <a:pt x="1756664" y="2853446"/>
                  <a:pt x="1755346" y="2851151"/>
                </a:cubicBezTo>
                <a:cubicBezTo>
                  <a:pt x="1754026" y="2848857"/>
                  <a:pt x="1753366" y="2843064"/>
                  <a:pt x="1753366" y="2833771"/>
                </a:cubicBezTo>
                <a:lnTo>
                  <a:pt x="1753366" y="2770445"/>
                </a:lnTo>
                <a:cubicBezTo>
                  <a:pt x="1753366" y="2760808"/>
                  <a:pt x="1752534" y="2753351"/>
                  <a:pt x="1750872" y="2748074"/>
                </a:cubicBezTo>
                <a:cubicBezTo>
                  <a:pt x="1749208" y="2742797"/>
                  <a:pt x="1744820" y="2738380"/>
                  <a:pt x="1737706" y="2734824"/>
                </a:cubicBezTo>
                <a:cubicBezTo>
                  <a:pt x="1730594" y="2731268"/>
                  <a:pt x="1719352" y="2729490"/>
                  <a:pt x="1703978" y="2729490"/>
                </a:cubicBezTo>
                <a:close/>
                <a:moveTo>
                  <a:pt x="1400332" y="2729490"/>
                </a:moveTo>
                <a:cubicBezTo>
                  <a:pt x="1389778" y="2730981"/>
                  <a:pt x="1375552" y="2731727"/>
                  <a:pt x="1357656" y="2731727"/>
                </a:cubicBezTo>
                <a:lnTo>
                  <a:pt x="1342512" y="2731727"/>
                </a:lnTo>
                <a:lnTo>
                  <a:pt x="1342512" y="2740503"/>
                </a:lnTo>
                <a:lnTo>
                  <a:pt x="1366776" y="2740503"/>
                </a:lnTo>
                <a:lnTo>
                  <a:pt x="1366776" y="2858207"/>
                </a:lnTo>
                <a:lnTo>
                  <a:pt x="1342512" y="2858207"/>
                </a:lnTo>
                <a:lnTo>
                  <a:pt x="1342512" y="2866983"/>
                </a:lnTo>
                <a:lnTo>
                  <a:pt x="1422530" y="2866983"/>
                </a:lnTo>
                <a:lnTo>
                  <a:pt x="1422530" y="2858207"/>
                </a:lnTo>
                <a:lnTo>
                  <a:pt x="1400332" y="2858207"/>
                </a:lnTo>
                <a:lnTo>
                  <a:pt x="1400332" y="2814842"/>
                </a:lnTo>
                <a:cubicBezTo>
                  <a:pt x="1400332" y="2797060"/>
                  <a:pt x="1401220" y="2784097"/>
                  <a:pt x="1403000" y="2775952"/>
                </a:cubicBezTo>
                <a:cubicBezTo>
                  <a:pt x="1404778" y="2767806"/>
                  <a:pt x="1409308" y="2759432"/>
                  <a:pt x="1416594" y="2750828"/>
                </a:cubicBezTo>
                <a:cubicBezTo>
                  <a:pt x="1423878" y="2742224"/>
                  <a:pt x="1432396" y="2737921"/>
                  <a:pt x="1442148" y="2737921"/>
                </a:cubicBezTo>
                <a:cubicBezTo>
                  <a:pt x="1449260" y="2737921"/>
                  <a:pt x="1453764" y="2740388"/>
                  <a:pt x="1455656" y="2745321"/>
                </a:cubicBezTo>
                <a:cubicBezTo>
                  <a:pt x="1457550" y="2750254"/>
                  <a:pt x="1458496" y="2765684"/>
                  <a:pt x="1458496" y="2791611"/>
                </a:cubicBezTo>
                <a:lnTo>
                  <a:pt x="1458496" y="2858207"/>
                </a:lnTo>
                <a:lnTo>
                  <a:pt x="1436124" y="2858207"/>
                </a:lnTo>
                <a:lnTo>
                  <a:pt x="1436124" y="2866983"/>
                </a:lnTo>
                <a:lnTo>
                  <a:pt x="1514078" y="2866983"/>
                </a:lnTo>
                <a:lnTo>
                  <a:pt x="1514078" y="2858207"/>
                </a:lnTo>
                <a:lnTo>
                  <a:pt x="1491880" y="2858207"/>
                </a:lnTo>
                <a:lnTo>
                  <a:pt x="1491880" y="2813465"/>
                </a:lnTo>
                <a:cubicBezTo>
                  <a:pt x="1491880" y="2784097"/>
                  <a:pt x="1496784" y="2764164"/>
                  <a:pt x="1506592" y="2753667"/>
                </a:cubicBezTo>
                <a:cubicBezTo>
                  <a:pt x="1516402" y="2743170"/>
                  <a:pt x="1525952" y="2737921"/>
                  <a:pt x="1535244" y="2737921"/>
                </a:cubicBezTo>
                <a:cubicBezTo>
                  <a:pt x="1542014" y="2737921"/>
                  <a:pt x="1546172" y="2740445"/>
                  <a:pt x="1547720" y="2745493"/>
                </a:cubicBezTo>
                <a:cubicBezTo>
                  <a:pt x="1549270" y="2750541"/>
                  <a:pt x="1550044" y="2759776"/>
                  <a:pt x="1550044" y="2773198"/>
                </a:cubicBezTo>
                <a:lnTo>
                  <a:pt x="1550044" y="2858207"/>
                </a:lnTo>
                <a:lnTo>
                  <a:pt x="1527500" y="2858207"/>
                </a:lnTo>
                <a:lnTo>
                  <a:pt x="1527500" y="2866983"/>
                </a:lnTo>
                <a:lnTo>
                  <a:pt x="1607520" y="2866983"/>
                </a:lnTo>
                <a:lnTo>
                  <a:pt x="1607520" y="2858207"/>
                </a:lnTo>
                <a:lnTo>
                  <a:pt x="1583600" y="2858207"/>
                </a:lnTo>
                <a:lnTo>
                  <a:pt x="1583600" y="2788686"/>
                </a:lnTo>
                <a:cubicBezTo>
                  <a:pt x="1583600" y="2773083"/>
                  <a:pt x="1582768" y="2761898"/>
                  <a:pt x="1581104" y="2755130"/>
                </a:cubicBezTo>
                <a:cubicBezTo>
                  <a:pt x="1579440" y="2748361"/>
                  <a:pt x="1575082" y="2742396"/>
                  <a:pt x="1568026" y="2737233"/>
                </a:cubicBezTo>
                <a:cubicBezTo>
                  <a:pt x="1560970" y="2732071"/>
                  <a:pt x="1552280" y="2729490"/>
                  <a:pt x="1541956" y="2729490"/>
                </a:cubicBezTo>
                <a:cubicBezTo>
                  <a:pt x="1518782" y="2729490"/>
                  <a:pt x="1502204" y="2741248"/>
                  <a:pt x="1492224" y="2764766"/>
                </a:cubicBezTo>
                <a:lnTo>
                  <a:pt x="1491536" y="2764766"/>
                </a:lnTo>
                <a:cubicBezTo>
                  <a:pt x="1488896" y="2741248"/>
                  <a:pt x="1474900" y="2729490"/>
                  <a:pt x="1449548" y="2729490"/>
                </a:cubicBezTo>
                <a:cubicBezTo>
                  <a:pt x="1426260" y="2729490"/>
                  <a:pt x="1410084" y="2740560"/>
                  <a:pt x="1401020" y="2762701"/>
                </a:cubicBezTo>
                <a:lnTo>
                  <a:pt x="1400332" y="2762701"/>
                </a:lnTo>
                <a:close/>
                <a:moveTo>
                  <a:pt x="5016218" y="2729145"/>
                </a:moveTo>
                <a:cubicBezTo>
                  <a:pt x="5005892" y="2730866"/>
                  <a:pt x="4994880" y="2731727"/>
                  <a:pt x="4983178" y="2731727"/>
                </a:cubicBezTo>
                <a:lnTo>
                  <a:pt x="4958742" y="2731727"/>
                </a:lnTo>
                <a:lnTo>
                  <a:pt x="4958742" y="2740503"/>
                </a:lnTo>
                <a:lnTo>
                  <a:pt x="4982834" y="2740503"/>
                </a:lnTo>
                <a:lnTo>
                  <a:pt x="4982834" y="2858207"/>
                </a:lnTo>
                <a:lnTo>
                  <a:pt x="4958742" y="2858207"/>
                </a:lnTo>
                <a:lnTo>
                  <a:pt x="4958742" y="2866983"/>
                </a:lnTo>
                <a:lnTo>
                  <a:pt x="5038760" y="2866983"/>
                </a:lnTo>
                <a:lnTo>
                  <a:pt x="5038760" y="2858207"/>
                </a:lnTo>
                <a:lnTo>
                  <a:pt x="5016218" y="2858207"/>
                </a:lnTo>
                <a:close/>
                <a:moveTo>
                  <a:pt x="5286472" y="2727425"/>
                </a:moveTo>
                <a:cubicBezTo>
                  <a:pt x="5268804" y="2727425"/>
                  <a:pt x="5253288" y="2734308"/>
                  <a:pt x="5239924" y="2748074"/>
                </a:cubicBezTo>
                <a:cubicBezTo>
                  <a:pt x="5226558" y="2761841"/>
                  <a:pt x="5219876" y="2778820"/>
                  <a:pt x="5219876" y="2799011"/>
                </a:cubicBezTo>
                <a:cubicBezTo>
                  <a:pt x="5219876" y="2819775"/>
                  <a:pt x="5226702" y="2837012"/>
                  <a:pt x="5240352" y="2850721"/>
                </a:cubicBezTo>
                <a:cubicBezTo>
                  <a:pt x="5254004" y="2864431"/>
                  <a:pt x="5270066" y="2871285"/>
                  <a:pt x="5288536" y="2871285"/>
                </a:cubicBezTo>
                <a:cubicBezTo>
                  <a:pt x="5301500" y="2871285"/>
                  <a:pt x="5313260" y="2867213"/>
                  <a:pt x="5323812" y="2859067"/>
                </a:cubicBezTo>
                <a:cubicBezTo>
                  <a:pt x="5334368" y="2850922"/>
                  <a:pt x="5341538" y="2838303"/>
                  <a:pt x="5345324" y="2821209"/>
                </a:cubicBezTo>
                <a:lnTo>
                  <a:pt x="5337924" y="2821209"/>
                </a:lnTo>
                <a:cubicBezTo>
                  <a:pt x="5329320" y="2849431"/>
                  <a:pt x="5312858" y="2863542"/>
                  <a:pt x="5288536" y="2863542"/>
                </a:cubicBezTo>
                <a:cubicBezTo>
                  <a:pt x="5276720" y="2863542"/>
                  <a:pt x="5268518" y="2859612"/>
                  <a:pt x="5263928" y="2851754"/>
                </a:cubicBezTo>
                <a:cubicBezTo>
                  <a:pt x="5259340" y="2843896"/>
                  <a:pt x="5257446" y="2822987"/>
                  <a:pt x="5258250" y="2789030"/>
                </a:cubicBezTo>
                <a:lnTo>
                  <a:pt x="5345324" y="2789030"/>
                </a:lnTo>
                <a:cubicBezTo>
                  <a:pt x="5344520" y="2769757"/>
                  <a:pt x="5338354" y="2754671"/>
                  <a:pt x="5326824" y="2743772"/>
                </a:cubicBezTo>
                <a:cubicBezTo>
                  <a:pt x="5315296" y="2732874"/>
                  <a:pt x="5301844" y="2727425"/>
                  <a:pt x="5286472" y="2727425"/>
                </a:cubicBezTo>
                <a:close/>
                <a:moveTo>
                  <a:pt x="5140782" y="2727425"/>
                </a:moveTo>
                <a:cubicBezTo>
                  <a:pt x="5120362" y="2727425"/>
                  <a:pt x="5103268" y="2734709"/>
                  <a:pt x="5089502" y="2749279"/>
                </a:cubicBezTo>
                <a:cubicBezTo>
                  <a:pt x="5075736" y="2763848"/>
                  <a:pt x="5068852" y="2780770"/>
                  <a:pt x="5068852" y="2800043"/>
                </a:cubicBezTo>
                <a:cubicBezTo>
                  <a:pt x="5068852" y="2818743"/>
                  <a:pt x="5075564" y="2835291"/>
                  <a:pt x="5088986" y="2849689"/>
                </a:cubicBezTo>
                <a:cubicBezTo>
                  <a:pt x="5102408" y="2864086"/>
                  <a:pt x="5118814" y="2871285"/>
                  <a:pt x="5138200" y="2871285"/>
                </a:cubicBezTo>
                <a:cubicBezTo>
                  <a:pt x="5152428" y="2871285"/>
                  <a:pt x="5164588" y="2866926"/>
                  <a:pt x="5174682" y="2858207"/>
                </a:cubicBezTo>
                <a:cubicBezTo>
                  <a:pt x="5184778" y="2849488"/>
                  <a:pt x="5191546" y="2836811"/>
                  <a:pt x="5194988" y="2820177"/>
                </a:cubicBezTo>
                <a:lnTo>
                  <a:pt x="5187588" y="2820177"/>
                </a:lnTo>
                <a:cubicBezTo>
                  <a:pt x="5178412" y="2849087"/>
                  <a:pt x="5162464" y="2863542"/>
                  <a:pt x="5139750" y="2863542"/>
                </a:cubicBezTo>
                <a:cubicBezTo>
                  <a:pt x="5128966" y="2863542"/>
                  <a:pt x="5121222" y="2860702"/>
                  <a:pt x="5116520" y="2855023"/>
                </a:cubicBezTo>
                <a:cubicBezTo>
                  <a:pt x="5111816" y="2849345"/>
                  <a:pt x="5108918" y="2841544"/>
                  <a:pt x="5107828" y="2831620"/>
                </a:cubicBezTo>
                <a:cubicBezTo>
                  <a:pt x="5106740" y="2821697"/>
                  <a:pt x="5106194" y="2806353"/>
                  <a:pt x="5106194" y="2785588"/>
                </a:cubicBezTo>
                <a:cubicBezTo>
                  <a:pt x="5106194" y="2764824"/>
                  <a:pt x="5109090" y="2751229"/>
                  <a:pt x="5114884" y="2744805"/>
                </a:cubicBezTo>
                <a:cubicBezTo>
                  <a:pt x="5120678" y="2738380"/>
                  <a:pt x="5129540" y="2735168"/>
                  <a:pt x="5141470" y="2735168"/>
                </a:cubicBezTo>
                <a:cubicBezTo>
                  <a:pt x="5148240" y="2735168"/>
                  <a:pt x="5153746" y="2736344"/>
                  <a:pt x="5157990" y="2738696"/>
                </a:cubicBezTo>
                <a:cubicBezTo>
                  <a:pt x="5162236" y="2741048"/>
                  <a:pt x="5164358" y="2743772"/>
                  <a:pt x="5164358" y="2746869"/>
                </a:cubicBezTo>
                <a:cubicBezTo>
                  <a:pt x="5164358" y="2748132"/>
                  <a:pt x="5162952" y="2750483"/>
                  <a:pt x="5160142" y="2753925"/>
                </a:cubicBezTo>
                <a:cubicBezTo>
                  <a:pt x="5157332" y="2757367"/>
                  <a:pt x="5155926" y="2760866"/>
                  <a:pt x="5155926" y="2764422"/>
                </a:cubicBezTo>
                <a:cubicBezTo>
                  <a:pt x="5155926" y="2769470"/>
                  <a:pt x="5157560" y="2773542"/>
                  <a:pt x="5160830" y="2776640"/>
                </a:cubicBezTo>
                <a:cubicBezTo>
                  <a:pt x="5164100" y="2779737"/>
                  <a:pt x="5168200" y="2781286"/>
                  <a:pt x="5173134" y="2781286"/>
                </a:cubicBezTo>
                <a:cubicBezTo>
                  <a:pt x="5178182" y="2781286"/>
                  <a:pt x="5182284" y="2779451"/>
                  <a:pt x="5185438" y="2775780"/>
                </a:cubicBezTo>
                <a:cubicBezTo>
                  <a:pt x="5188592" y="2772108"/>
                  <a:pt x="5190170" y="2767978"/>
                  <a:pt x="5190170" y="2763390"/>
                </a:cubicBezTo>
                <a:cubicBezTo>
                  <a:pt x="5190170" y="2754212"/>
                  <a:pt x="5185582" y="2745923"/>
                  <a:pt x="5176404" y="2738524"/>
                </a:cubicBezTo>
                <a:cubicBezTo>
                  <a:pt x="5167226" y="2731124"/>
                  <a:pt x="5155352" y="2727425"/>
                  <a:pt x="5140782" y="2727425"/>
                </a:cubicBezTo>
                <a:close/>
                <a:moveTo>
                  <a:pt x="4553046" y="2727425"/>
                </a:moveTo>
                <a:cubicBezTo>
                  <a:pt x="4535380" y="2727425"/>
                  <a:pt x="4519864" y="2734308"/>
                  <a:pt x="4506498" y="2748074"/>
                </a:cubicBezTo>
                <a:cubicBezTo>
                  <a:pt x="4493132" y="2761841"/>
                  <a:pt x="4486450" y="2778820"/>
                  <a:pt x="4486450" y="2799011"/>
                </a:cubicBezTo>
                <a:cubicBezTo>
                  <a:pt x="4486450" y="2819775"/>
                  <a:pt x="4493276" y="2837012"/>
                  <a:pt x="4506928" y="2850721"/>
                </a:cubicBezTo>
                <a:cubicBezTo>
                  <a:pt x="4520580" y="2864431"/>
                  <a:pt x="4536642" y="2871285"/>
                  <a:pt x="4555112" y="2871285"/>
                </a:cubicBezTo>
                <a:cubicBezTo>
                  <a:pt x="4568076" y="2871285"/>
                  <a:pt x="4579834" y="2867213"/>
                  <a:pt x="4590388" y="2859067"/>
                </a:cubicBezTo>
                <a:cubicBezTo>
                  <a:pt x="4600942" y="2850922"/>
                  <a:pt x="4608112" y="2838303"/>
                  <a:pt x="4611898" y="2821209"/>
                </a:cubicBezTo>
                <a:lnTo>
                  <a:pt x="4604500" y="2821209"/>
                </a:lnTo>
                <a:cubicBezTo>
                  <a:pt x="4595896" y="2849431"/>
                  <a:pt x="4579432" y="2863542"/>
                  <a:pt x="4555112" y="2863542"/>
                </a:cubicBezTo>
                <a:cubicBezTo>
                  <a:pt x="4543296" y="2863542"/>
                  <a:pt x="4535092" y="2859612"/>
                  <a:pt x="4530504" y="2851754"/>
                </a:cubicBezTo>
                <a:cubicBezTo>
                  <a:pt x="4525914" y="2843896"/>
                  <a:pt x="4524022" y="2822987"/>
                  <a:pt x="4524824" y="2789030"/>
                </a:cubicBezTo>
                <a:lnTo>
                  <a:pt x="4611898" y="2789030"/>
                </a:lnTo>
                <a:cubicBezTo>
                  <a:pt x="4611096" y="2769757"/>
                  <a:pt x="4604930" y="2754671"/>
                  <a:pt x="4593400" y="2743772"/>
                </a:cubicBezTo>
                <a:cubicBezTo>
                  <a:pt x="4581870" y="2732874"/>
                  <a:pt x="4568420" y="2727425"/>
                  <a:pt x="4553046" y="2727425"/>
                </a:cubicBezTo>
                <a:close/>
                <a:moveTo>
                  <a:pt x="4401628" y="2727425"/>
                </a:moveTo>
                <a:cubicBezTo>
                  <a:pt x="4389124" y="2727425"/>
                  <a:pt x="4378540" y="2731411"/>
                  <a:pt x="4369878" y="2739384"/>
                </a:cubicBezTo>
                <a:cubicBezTo>
                  <a:pt x="4361216" y="2747357"/>
                  <a:pt x="4356886" y="2757252"/>
                  <a:pt x="4356886" y="2769068"/>
                </a:cubicBezTo>
                <a:cubicBezTo>
                  <a:pt x="4356886" y="2793045"/>
                  <a:pt x="4373004" y="2807385"/>
                  <a:pt x="4405242" y="2812089"/>
                </a:cubicBezTo>
                <a:cubicBezTo>
                  <a:pt x="4424170" y="2814842"/>
                  <a:pt x="4435786" y="2817825"/>
                  <a:pt x="4440088" y="2821037"/>
                </a:cubicBezTo>
                <a:cubicBezTo>
                  <a:pt x="4444390" y="2824249"/>
                  <a:pt x="4446542" y="2829010"/>
                  <a:pt x="4446542" y="2835320"/>
                </a:cubicBezTo>
                <a:cubicBezTo>
                  <a:pt x="4446542" y="2842892"/>
                  <a:pt x="4442928" y="2849488"/>
                  <a:pt x="4435700" y="2855110"/>
                </a:cubicBezTo>
                <a:cubicBezTo>
                  <a:pt x="4428472" y="2860731"/>
                  <a:pt x="4420442" y="2863542"/>
                  <a:pt x="4411608" y="2863542"/>
                </a:cubicBezTo>
                <a:cubicBezTo>
                  <a:pt x="4388320" y="2863542"/>
                  <a:pt x="4371742" y="2847308"/>
                  <a:pt x="4361876" y="2814842"/>
                </a:cubicBezTo>
                <a:lnTo>
                  <a:pt x="4355854" y="2814842"/>
                </a:lnTo>
                <a:lnTo>
                  <a:pt x="4355854" y="2865606"/>
                </a:lnTo>
                <a:lnTo>
                  <a:pt x="4361876" y="2865606"/>
                </a:lnTo>
                <a:lnTo>
                  <a:pt x="4373922" y="2855282"/>
                </a:lnTo>
                <a:cubicBezTo>
                  <a:pt x="4386084" y="2865951"/>
                  <a:pt x="4398644" y="2871285"/>
                  <a:pt x="4411608" y="2871285"/>
                </a:cubicBezTo>
                <a:cubicBezTo>
                  <a:pt x="4424802" y="2871285"/>
                  <a:pt x="4435844" y="2866811"/>
                  <a:pt x="4444734" y="2857863"/>
                </a:cubicBezTo>
                <a:cubicBezTo>
                  <a:pt x="4453626" y="2848915"/>
                  <a:pt x="4458072" y="2837729"/>
                  <a:pt x="4458072" y="2824307"/>
                </a:cubicBezTo>
                <a:cubicBezTo>
                  <a:pt x="4458072" y="2797347"/>
                  <a:pt x="4440920" y="2781745"/>
                  <a:pt x="4406618" y="2777500"/>
                </a:cubicBezTo>
                <a:cubicBezTo>
                  <a:pt x="4391016" y="2775435"/>
                  <a:pt x="4381122" y="2772940"/>
                  <a:pt x="4376934" y="2770015"/>
                </a:cubicBezTo>
                <a:cubicBezTo>
                  <a:pt x="4372746" y="2767089"/>
                  <a:pt x="4370652" y="2763103"/>
                  <a:pt x="4370652" y="2758055"/>
                </a:cubicBezTo>
                <a:cubicBezTo>
                  <a:pt x="4370652" y="2752089"/>
                  <a:pt x="4373608" y="2746784"/>
                  <a:pt x="4379516" y="2742137"/>
                </a:cubicBezTo>
                <a:cubicBezTo>
                  <a:pt x="4385424" y="2737491"/>
                  <a:pt x="4392794" y="2735168"/>
                  <a:pt x="4401628" y="2735168"/>
                </a:cubicBezTo>
                <a:cubicBezTo>
                  <a:pt x="4422048" y="2735168"/>
                  <a:pt x="4434896" y="2746353"/>
                  <a:pt x="4440174" y="2768724"/>
                </a:cubicBezTo>
                <a:lnTo>
                  <a:pt x="4447230" y="2768724"/>
                </a:lnTo>
                <a:lnTo>
                  <a:pt x="4447230" y="2730178"/>
                </a:lnTo>
                <a:lnTo>
                  <a:pt x="4441896" y="2730178"/>
                </a:lnTo>
                <a:cubicBezTo>
                  <a:pt x="4439486" y="2734652"/>
                  <a:pt x="4437134" y="2738094"/>
                  <a:pt x="4434840" y="2740503"/>
                </a:cubicBezTo>
                <a:cubicBezTo>
                  <a:pt x="4425892" y="2731784"/>
                  <a:pt x="4414820" y="2727425"/>
                  <a:pt x="4401628" y="2727425"/>
                </a:cubicBezTo>
                <a:close/>
                <a:moveTo>
                  <a:pt x="3886296" y="2727425"/>
                </a:moveTo>
                <a:cubicBezTo>
                  <a:pt x="3868630" y="2727425"/>
                  <a:pt x="3853112" y="2734308"/>
                  <a:pt x="3839748" y="2748074"/>
                </a:cubicBezTo>
                <a:cubicBezTo>
                  <a:pt x="3826384" y="2761841"/>
                  <a:pt x="3819700" y="2778820"/>
                  <a:pt x="3819700" y="2799011"/>
                </a:cubicBezTo>
                <a:cubicBezTo>
                  <a:pt x="3819700" y="2819775"/>
                  <a:pt x="3826526" y="2837012"/>
                  <a:pt x="3840178" y="2850721"/>
                </a:cubicBezTo>
                <a:cubicBezTo>
                  <a:pt x="3853830" y="2864431"/>
                  <a:pt x="3869892" y="2871285"/>
                  <a:pt x="3888362" y="2871285"/>
                </a:cubicBezTo>
                <a:cubicBezTo>
                  <a:pt x="3901324" y="2871285"/>
                  <a:pt x="3913084" y="2867213"/>
                  <a:pt x="3923638" y="2859067"/>
                </a:cubicBezTo>
                <a:cubicBezTo>
                  <a:pt x="3934192" y="2850922"/>
                  <a:pt x="3941362" y="2838303"/>
                  <a:pt x="3945148" y="2821209"/>
                </a:cubicBezTo>
                <a:lnTo>
                  <a:pt x="3937748" y="2821209"/>
                </a:lnTo>
                <a:cubicBezTo>
                  <a:pt x="3929144" y="2849431"/>
                  <a:pt x="3912682" y="2863542"/>
                  <a:pt x="3888362" y="2863542"/>
                </a:cubicBezTo>
                <a:cubicBezTo>
                  <a:pt x="3876544" y="2863542"/>
                  <a:pt x="3868342" y="2859612"/>
                  <a:pt x="3863754" y="2851754"/>
                </a:cubicBezTo>
                <a:cubicBezTo>
                  <a:pt x="3859164" y="2843896"/>
                  <a:pt x="3857272" y="2822987"/>
                  <a:pt x="3858076" y="2789030"/>
                </a:cubicBezTo>
                <a:lnTo>
                  <a:pt x="3945148" y="2789030"/>
                </a:lnTo>
                <a:cubicBezTo>
                  <a:pt x="3944346" y="2769757"/>
                  <a:pt x="3938180" y="2754671"/>
                  <a:pt x="3926650" y="2743772"/>
                </a:cubicBezTo>
                <a:cubicBezTo>
                  <a:pt x="3915120" y="2732874"/>
                  <a:pt x="3901668" y="2727425"/>
                  <a:pt x="3886296" y="2727425"/>
                </a:cubicBezTo>
                <a:close/>
                <a:moveTo>
                  <a:pt x="3029046" y="2727425"/>
                </a:moveTo>
                <a:cubicBezTo>
                  <a:pt x="3011380" y="2727425"/>
                  <a:pt x="2995864" y="2734308"/>
                  <a:pt x="2982498" y="2748074"/>
                </a:cubicBezTo>
                <a:cubicBezTo>
                  <a:pt x="2969132" y="2761841"/>
                  <a:pt x="2962450" y="2778820"/>
                  <a:pt x="2962450" y="2799011"/>
                </a:cubicBezTo>
                <a:cubicBezTo>
                  <a:pt x="2962450" y="2819775"/>
                  <a:pt x="2969276" y="2837012"/>
                  <a:pt x="2982928" y="2850721"/>
                </a:cubicBezTo>
                <a:cubicBezTo>
                  <a:pt x="2996580" y="2864431"/>
                  <a:pt x="3012642" y="2871285"/>
                  <a:pt x="3031112" y="2871285"/>
                </a:cubicBezTo>
                <a:cubicBezTo>
                  <a:pt x="3044074" y="2871285"/>
                  <a:pt x="3055834" y="2867213"/>
                  <a:pt x="3066388" y="2859067"/>
                </a:cubicBezTo>
                <a:cubicBezTo>
                  <a:pt x="3076942" y="2850922"/>
                  <a:pt x="3084112" y="2838303"/>
                  <a:pt x="3087898" y="2821209"/>
                </a:cubicBezTo>
                <a:lnTo>
                  <a:pt x="3080500" y="2821209"/>
                </a:lnTo>
                <a:cubicBezTo>
                  <a:pt x="3071896" y="2849431"/>
                  <a:pt x="3055432" y="2863542"/>
                  <a:pt x="3031112" y="2863542"/>
                </a:cubicBezTo>
                <a:cubicBezTo>
                  <a:pt x="3019296" y="2863542"/>
                  <a:pt x="3011092" y="2859612"/>
                  <a:pt x="3006504" y="2851754"/>
                </a:cubicBezTo>
                <a:cubicBezTo>
                  <a:pt x="3001914" y="2843896"/>
                  <a:pt x="3000022" y="2822987"/>
                  <a:pt x="3000824" y="2789030"/>
                </a:cubicBezTo>
                <a:lnTo>
                  <a:pt x="3087898" y="2789030"/>
                </a:lnTo>
                <a:cubicBezTo>
                  <a:pt x="3087096" y="2769757"/>
                  <a:pt x="3080930" y="2754671"/>
                  <a:pt x="3069400" y="2743772"/>
                </a:cubicBezTo>
                <a:cubicBezTo>
                  <a:pt x="3057870" y="2732874"/>
                  <a:pt x="3044420" y="2727425"/>
                  <a:pt x="3029046" y="2727425"/>
                </a:cubicBezTo>
                <a:close/>
                <a:moveTo>
                  <a:pt x="2543272" y="2727425"/>
                </a:moveTo>
                <a:cubicBezTo>
                  <a:pt x="2525604" y="2727425"/>
                  <a:pt x="2510088" y="2734308"/>
                  <a:pt x="2496724" y="2748074"/>
                </a:cubicBezTo>
                <a:cubicBezTo>
                  <a:pt x="2483358" y="2761841"/>
                  <a:pt x="2476676" y="2778820"/>
                  <a:pt x="2476676" y="2799011"/>
                </a:cubicBezTo>
                <a:cubicBezTo>
                  <a:pt x="2476676" y="2819775"/>
                  <a:pt x="2483502" y="2837012"/>
                  <a:pt x="2497154" y="2850721"/>
                </a:cubicBezTo>
                <a:cubicBezTo>
                  <a:pt x="2510804" y="2864431"/>
                  <a:pt x="2526866" y="2871285"/>
                  <a:pt x="2545336" y="2871285"/>
                </a:cubicBezTo>
                <a:cubicBezTo>
                  <a:pt x="2558300" y="2871285"/>
                  <a:pt x="2570060" y="2867213"/>
                  <a:pt x="2580614" y="2859067"/>
                </a:cubicBezTo>
                <a:cubicBezTo>
                  <a:pt x="2591168" y="2850922"/>
                  <a:pt x="2598338" y="2838303"/>
                  <a:pt x="2602124" y="2821209"/>
                </a:cubicBezTo>
                <a:lnTo>
                  <a:pt x="2594724" y="2821209"/>
                </a:lnTo>
                <a:cubicBezTo>
                  <a:pt x="2586120" y="2849431"/>
                  <a:pt x="2569658" y="2863542"/>
                  <a:pt x="2545336" y="2863542"/>
                </a:cubicBezTo>
                <a:cubicBezTo>
                  <a:pt x="2533520" y="2863542"/>
                  <a:pt x="2525318" y="2859612"/>
                  <a:pt x="2520728" y="2851754"/>
                </a:cubicBezTo>
                <a:cubicBezTo>
                  <a:pt x="2516140" y="2843896"/>
                  <a:pt x="2514246" y="2822987"/>
                  <a:pt x="2515050" y="2789030"/>
                </a:cubicBezTo>
                <a:lnTo>
                  <a:pt x="2602124" y="2789030"/>
                </a:lnTo>
                <a:cubicBezTo>
                  <a:pt x="2601320" y="2769757"/>
                  <a:pt x="2595154" y="2754671"/>
                  <a:pt x="2583624" y="2743772"/>
                </a:cubicBezTo>
                <a:cubicBezTo>
                  <a:pt x="2572096" y="2732874"/>
                  <a:pt x="2558644" y="2727425"/>
                  <a:pt x="2543272" y="2727425"/>
                </a:cubicBezTo>
                <a:close/>
                <a:moveTo>
                  <a:pt x="864058" y="2727425"/>
                </a:moveTo>
                <a:cubicBezTo>
                  <a:pt x="843866" y="2727425"/>
                  <a:pt x="826946" y="2734394"/>
                  <a:pt x="813294" y="2748332"/>
                </a:cubicBezTo>
                <a:cubicBezTo>
                  <a:pt x="799642" y="2762271"/>
                  <a:pt x="792816" y="2779164"/>
                  <a:pt x="792816" y="2799011"/>
                </a:cubicBezTo>
                <a:cubicBezTo>
                  <a:pt x="792816" y="2819316"/>
                  <a:pt x="799756" y="2836439"/>
                  <a:pt x="813638" y="2850377"/>
                </a:cubicBezTo>
                <a:cubicBezTo>
                  <a:pt x="827518" y="2864316"/>
                  <a:pt x="843982" y="2871285"/>
                  <a:pt x="863026" y="2871285"/>
                </a:cubicBezTo>
                <a:cubicBezTo>
                  <a:pt x="882414" y="2871285"/>
                  <a:pt x="899220" y="2864144"/>
                  <a:pt x="913446" y="2849861"/>
                </a:cubicBezTo>
                <a:cubicBezTo>
                  <a:pt x="927670" y="2835578"/>
                  <a:pt x="934784" y="2818169"/>
                  <a:pt x="934784" y="2797634"/>
                </a:cubicBezTo>
                <a:cubicBezTo>
                  <a:pt x="934784" y="2777558"/>
                  <a:pt x="927928" y="2760837"/>
                  <a:pt x="914220" y="2747472"/>
                </a:cubicBezTo>
                <a:cubicBezTo>
                  <a:pt x="900510" y="2734107"/>
                  <a:pt x="883790" y="2727425"/>
                  <a:pt x="864058" y="2727425"/>
                </a:cubicBezTo>
                <a:close/>
                <a:moveTo>
                  <a:pt x="3555048" y="2692492"/>
                </a:moveTo>
                <a:cubicBezTo>
                  <a:pt x="3544034" y="2694442"/>
                  <a:pt x="3532848" y="2695417"/>
                  <a:pt x="3521490" y="2695417"/>
                </a:cubicBezTo>
                <a:lnTo>
                  <a:pt x="3521490" y="2731727"/>
                </a:lnTo>
                <a:lnTo>
                  <a:pt x="3490860" y="2731727"/>
                </a:lnTo>
                <a:lnTo>
                  <a:pt x="3490860" y="2740503"/>
                </a:lnTo>
                <a:lnTo>
                  <a:pt x="3521490" y="2740503"/>
                </a:lnTo>
                <a:lnTo>
                  <a:pt x="3521490" y="2823618"/>
                </a:lnTo>
                <a:cubicBezTo>
                  <a:pt x="3521490" y="2833829"/>
                  <a:pt x="3522092" y="2841917"/>
                  <a:pt x="3523298" y="2847882"/>
                </a:cubicBezTo>
                <a:cubicBezTo>
                  <a:pt x="3524502" y="2853847"/>
                  <a:pt x="3527744" y="2858867"/>
                  <a:pt x="3533020" y="2862939"/>
                </a:cubicBezTo>
                <a:cubicBezTo>
                  <a:pt x="3538298" y="2867012"/>
                  <a:pt x="3546558" y="2869048"/>
                  <a:pt x="3557800" y="2869048"/>
                </a:cubicBezTo>
                <a:cubicBezTo>
                  <a:pt x="3584530" y="2869048"/>
                  <a:pt x="3600534" y="2857920"/>
                  <a:pt x="3605812" y="2835664"/>
                </a:cubicBezTo>
                <a:lnTo>
                  <a:pt x="3598412" y="2835664"/>
                </a:lnTo>
                <a:cubicBezTo>
                  <a:pt x="3595772" y="2843351"/>
                  <a:pt x="3591902" y="2849029"/>
                  <a:pt x="3586796" y="2852700"/>
                </a:cubicBezTo>
                <a:cubicBezTo>
                  <a:pt x="3581692" y="2856371"/>
                  <a:pt x="3576384" y="2858207"/>
                  <a:pt x="3570878" y="2858207"/>
                </a:cubicBezTo>
                <a:cubicBezTo>
                  <a:pt x="3563652" y="2858207"/>
                  <a:pt x="3559206" y="2855912"/>
                  <a:pt x="3557542" y="2851324"/>
                </a:cubicBezTo>
                <a:cubicBezTo>
                  <a:pt x="3555878" y="2846735"/>
                  <a:pt x="3555048" y="2838188"/>
                  <a:pt x="3555048" y="2825683"/>
                </a:cubicBezTo>
                <a:lnTo>
                  <a:pt x="3555048" y="2740503"/>
                </a:lnTo>
                <a:lnTo>
                  <a:pt x="3595830" y="2740503"/>
                </a:lnTo>
                <a:lnTo>
                  <a:pt x="3595830" y="2731727"/>
                </a:lnTo>
                <a:lnTo>
                  <a:pt x="3555048" y="2731727"/>
                </a:lnTo>
                <a:close/>
                <a:moveTo>
                  <a:pt x="5000386" y="2644309"/>
                </a:moveTo>
                <a:cubicBezTo>
                  <a:pt x="4995338" y="2644309"/>
                  <a:pt x="4990950" y="2646144"/>
                  <a:pt x="4987222" y="2649815"/>
                </a:cubicBezTo>
                <a:cubicBezTo>
                  <a:pt x="4983494" y="2653486"/>
                  <a:pt x="4981630" y="2657846"/>
                  <a:pt x="4981630" y="2662893"/>
                </a:cubicBezTo>
                <a:cubicBezTo>
                  <a:pt x="4981630" y="2668171"/>
                  <a:pt x="4983464" y="2672616"/>
                  <a:pt x="4987136" y="2676230"/>
                </a:cubicBezTo>
                <a:cubicBezTo>
                  <a:pt x="4990808" y="2679844"/>
                  <a:pt x="4995224" y="2681651"/>
                  <a:pt x="5000386" y="2681651"/>
                </a:cubicBezTo>
                <a:cubicBezTo>
                  <a:pt x="5005548" y="2681651"/>
                  <a:pt x="5009966" y="2679872"/>
                  <a:pt x="5013636" y="2676316"/>
                </a:cubicBezTo>
                <a:cubicBezTo>
                  <a:pt x="5017308" y="2672760"/>
                  <a:pt x="5019144" y="2668285"/>
                  <a:pt x="5019144" y="2662893"/>
                </a:cubicBezTo>
                <a:cubicBezTo>
                  <a:pt x="5019144" y="2657731"/>
                  <a:pt x="5017280" y="2653343"/>
                  <a:pt x="5013552" y="2649729"/>
                </a:cubicBezTo>
                <a:cubicBezTo>
                  <a:pt x="5009822" y="2646115"/>
                  <a:pt x="5005434" y="2644309"/>
                  <a:pt x="5000386" y="2644309"/>
                </a:cubicBezTo>
                <a:close/>
                <a:moveTo>
                  <a:pt x="3686676" y="2633640"/>
                </a:moveTo>
                <a:cubicBezTo>
                  <a:pt x="3679104" y="2635360"/>
                  <a:pt x="3667576" y="2636221"/>
                  <a:pt x="3652088" y="2636221"/>
                </a:cubicBezTo>
                <a:lnTo>
                  <a:pt x="3626276" y="2636221"/>
                </a:lnTo>
                <a:lnTo>
                  <a:pt x="3626276" y="2644997"/>
                </a:lnTo>
                <a:lnTo>
                  <a:pt x="3653120" y="2644997"/>
                </a:lnTo>
                <a:lnTo>
                  <a:pt x="3653120" y="2858207"/>
                </a:lnTo>
                <a:lnTo>
                  <a:pt x="3628856" y="2858207"/>
                </a:lnTo>
                <a:lnTo>
                  <a:pt x="3628856" y="2866983"/>
                </a:lnTo>
                <a:lnTo>
                  <a:pt x="3708874" y="2866983"/>
                </a:lnTo>
                <a:lnTo>
                  <a:pt x="3708874" y="2858207"/>
                </a:lnTo>
                <a:lnTo>
                  <a:pt x="3686676" y="2858207"/>
                </a:lnTo>
                <a:lnTo>
                  <a:pt x="3686676" y="2820865"/>
                </a:lnTo>
                <a:cubicBezTo>
                  <a:pt x="3686676" y="2800674"/>
                  <a:pt x="3687680" y="2786133"/>
                  <a:pt x="3689688" y="2777242"/>
                </a:cubicBezTo>
                <a:cubicBezTo>
                  <a:pt x="3691696" y="2768351"/>
                  <a:pt x="3696112" y="2759632"/>
                  <a:pt x="3702938" y="2751086"/>
                </a:cubicBezTo>
                <a:cubicBezTo>
                  <a:pt x="3709764" y="2742539"/>
                  <a:pt x="3718168" y="2738266"/>
                  <a:pt x="3728148" y="2738266"/>
                </a:cubicBezTo>
                <a:cubicBezTo>
                  <a:pt x="3737440" y="2738266"/>
                  <a:pt x="3742604" y="2742195"/>
                  <a:pt x="3743636" y="2750053"/>
                </a:cubicBezTo>
                <a:cubicBezTo>
                  <a:pt x="3744668" y="2757912"/>
                  <a:pt x="3745184" y="2771133"/>
                  <a:pt x="3745184" y="2789718"/>
                </a:cubicBezTo>
                <a:lnTo>
                  <a:pt x="3745184" y="2858207"/>
                </a:lnTo>
                <a:lnTo>
                  <a:pt x="3722986" y="2858207"/>
                </a:lnTo>
                <a:lnTo>
                  <a:pt x="3722986" y="2866983"/>
                </a:lnTo>
                <a:lnTo>
                  <a:pt x="3800766" y="2866983"/>
                </a:lnTo>
                <a:lnTo>
                  <a:pt x="3800766" y="2858207"/>
                </a:lnTo>
                <a:lnTo>
                  <a:pt x="3778568" y="2858207"/>
                </a:lnTo>
                <a:lnTo>
                  <a:pt x="3778568" y="2792988"/>
                </a:lnTo>
                <a:cubicBezTo>
                  <a:pt x="3778568" y="2775321"/>
                  <a:pt x="3777450" y="2762472"/>
                  <a:pt x="3775212" y="2754441"/>
                </a:cubicBezTo>
                <a:cubicBezTo>
                  <a:pt x="3772976" y="2746411"/>
                  <a:pt x="3767900" y="2740245"/>
                  <a:pt x="3759984" y="2735943"/>
                </a:cubicBezTo>
                <a:cubicBezTo>
                  <a:pt x="3752068" y="2731641"/>
                  <a:pt x="3743922" y="2729490"/>
                  <a:pt x="3735548" y="2729490"/>
                </a:cubicBezTo>
                <a:cubicBezTo>
                  <a:pt x="3714898" y="2729490"/>
                  <a:pt x="3698836" y="2740331"/>
                  <a:pt x="3687364" y="2762013"/>
                </a:cubicBezTo>
                <a:lnTo>
                  <a:pt x="3686676" y="2762013"/>
                </a:lnTo>
                <a:close/>
                <a:moveTo>
                  <a:pt x="2423698" y="2633640"/>
                </a:moveTo>
                <a:cubicBezTo>
                  <a:pt x="2416470" y="2635360"/>
                  <a:pt x="2404940" y="2636221"/>
                  <a:pt x="2389108" y="2636221"/>
                </a:cubicBezTo>
                <a:lnTo>
                  <a:pt x="2365534" y="2636221"/>
                </a:lnTo>
                <a:lnTo>
                  <a:pt x="2365534" y="2644997"/>
                </a:lnTo>
                <a:lnTo>
                  <a:pt x="2390142" y="2644997"/>
                </a:lnTo>
                <a:lnTo>
                  <a:pt x="2390142" y="2858207"/>
                </a:lnTo>
                <a:lnTo>
                  <a:pt x="2365534" y="2858207"/>
                </a:lnTo>
                <a:lnTo>
                  <a:pt x="2365534" y="2866983"/>
                </a:lnTo>
                <a:lnTo>
                  <a:pt x="2447960" y="2866983"/>
                </a:lnTo>
                <a:lnTo>
                  <a:pt x="2447960" y="2858207"/>
                </a:lnTo>
                <a:lnTo>
                  <a:pt x="2423698" y="2858207"/>
                </a:lnTo>
                <a:close/>
                <a:moveTo>
                  <a:pt x="657726" y="2633640"/>
                </a:moveTo>
                <a:cubicBezTo>
                  <a:pt x="650154" y="2635360"/>
                  <a:pt x="638624" y="2636221"/>
                  <a:pt x="623138" y="2636221"/>
                </a:cubicBezTo>
                <a:lnTo>
                  <a:pt x="597326" y="2636221"/>
                </a:lnTo>
                <a:lnTo>
                  <a:pt x="597326" y="2644997"/>
                </a:lnTo>
                <a:lnTo>
                  <a:pt x="624170" y="2644997"/>
                </a:lnTo>
                <a:lnTo>
                  <a:pt x="624170" y="2858207"/>
                </a:lnTo>
                <a:lnTo>
                  <a:pt x="599906" y="2858207"/>
                </a:lnTo>
                <a:lnTo>
                  <a:pt x="599906" y="2866983"/>
                </a:lnTo>
                <a:lnTo>
                  <a:pt x="679924" y="2866983"/>
                </a:lnTo>
                <a:lnTo>
                  <a:pt x="679924" y="2858207"/>
                </a:lnTo>
                <a:lnTo>
                  <a:pt x="657726" y="2858207"/>
                </a:lnTo>
                <a:lnTo>
                  <a:pt x="657726" y="2820865"/>
                </a:lnTo>
                <a:cubicBezTo>
                  <a:pt x="657726" y="2800674"/>
                  <a:pt x="658730" y="2786133"/>
                  <a:pt x="660738" y="2777242"/>
                </a:cubicBezTo>
                <a:cubicBezTo>
                  <a:pt x="662746" y="2768351"/>
                  <a:pt x="667162" y="2759632"/>
                  <a:pt x="673988" y="2751086"/>
                </a:cubicBezTo>
                <a:cubicBezTo>
                  <a:pt x="680814" y="2742539"/>
                  <a:pt x="689218" y="2738266"/>
                  <a:pt x="699198" y="2738266"/>
                </a:cubicBezTo>
                <a:cubicBezTo>
                  <a:pt x="708490" y="2738266"/>
                  <a:pt x="713652" y="2742195"/>
                  <a:pt x="714686" y="2750053"/>
                </a:cubicBezTo>
                <a:cubicBezTo>
                  <a:pt x="715718" y="2757912"/>
                  <a:pt x="716234" y="2771133"/>
                  <a:pt x="716234" y="2789718"/>
                </a:cubicBezTo>
                <a:lnTo>
                  <a:pt x="716234" y="2858207"/>
                </a:lnTo>
                <a:lnTo>
                  <a:pt x="694036" y="2858207"/>
                </a:lnTo>
                <a:lnTo>
                  <a:pt x="694036" y="2866983"/>
                </a:lnTo>
                <a:lnTo>
                  <a:pt x="771816" y="2866983"/>
                </a:lnTo>
                <a:lnTo>
                  <a:pt x="771816" y="2858207"/>
                </a:lnTo>
                <a:lnTo>
                  <a:pt x="749618" y="2858207"/>
                </a:lnTo>
                <a:lnTo>
                  <a:pt x="749618" y="2792988"/>
                </a:lnTo>
                <a:cubicBezTo>
                  <a:pt x="749618" y="2775321"/>
                  <a:pt x="748500" y="2762472"/>
                  <a:pt x="746262" y="2754441"/>
                </a:cubicBezTo>
                <a:cubicBezTo>
                  <a:pt x="744026" y="2746411"/>
                  <a:pt x="738948" y="2740245"/>
                  <a:pt x="731034" y="2735943"/>
                </a:cubicBezTo>
                <a:cubicBezTo>
                  <a:pt x="723118" y="2731641"/>
                  <a:pt x="714972" y="2729490"/>
                  <a:pt x="706598" y="2729490"/>
                </a:cubicBezTo>
                <a:cubicBezTo>
                  <a:pt x="685948" y="2729490"/>
                  <a:pt x="669886" y="2740331"/>
                  <a:pt x="658414" y="2762013"/>
                </a:cubicBezTo>
                <a:lnTo>
                  <a:pt x="657726" y="2762013"/>
                </a:lnTo>
                <a:close/>
                <a:moveTo>
                  <a:pt x="3523932" y="2455223"/>
                </a:moveTo>
                <a:cubicBezTo>
                  <a:pt x="3531504" y="2455223"/>
                  <a:pt x="3538330" y="2457116"/>
                  <a:pt x="3544410" y="2460901"/>
                </a:cubicBezTo>
                <a:cubicBezTo>
                  <a:pt x="3550490" y="2464687"/>
                  <a:pt x="3553530" y="2470079"/>
                  <a:pt x="3553530" y="2477077"/>
                </a:cubicBezTo>
                <a:cubicBezTo>
                  <a:pt x="3553530" y="2488779"/>
                  <a:pt x="3547480" y="2498989"/>
                  <a:pt x="3535376" y="2507708"/>
                </a:cubicBezTo>
                <a:cubicBezTo>
                  <a:pt x="3523272" y="2516427"/>
                  <a:pt x="3507928" y="2520786"/>
                  <a:pt x="3489344" y="2520786"/>
                </a:cubicBezTo>
                <a:cubicBezTo>
                  <a:pt x="3460204" y="2520786"/>
                  <a:pt x="3445636" y="2510117"/>
                  <a:pt x="3445636" y="2488779"/>
                </a:cubicBezTo>
                <a:cubicBezTo>
                  <a:pt x="3445636" y="2475242"/>
                  <a:pt x="3451084" y="2465031"/>
                  <a:pt x="3461982" y="2458148"/>
                </a:cubicBezTo>
                <a:lnTo>
                  <a:pt x="3480568" y="2457460"/>
                </a:lnTo>
                <a:cubicBezTo>
                  <a:pt x="3485616" y="2457345"/>
                  <a:pt x="3493360" y="2456944"/>
                  <a:pt x="3503798" y="2456255"/>
                </a:cubicBezTo>
                <a:cubicBezTo>
                  <a:pt x="3514238" y="2455567"/>
                  <a:pt x="3520950" y="2455223"/>
                  <a:pt x="3523932" y="2455223"/>
                </a:cubicBezTo>
                <a:close/>
                <a:moveTo>
                  <a:pt x="3487968" y="2307576"/>
                </a:moveTo>
                <a:cubicBezTo>
                  <a:pt x="3496342" y="2307576"/>
                  <a:pt x="3502680" y="2309555"/>
                  <a:pt x="3506982" y="2313513"/>
                </a:cubicBezTo>
                <a:cubicBezTo>
                  <a:pt x="3511284" y="2317471"/>
                  <a:pt x="3513436" y="2326218"/>
                  <a:pt x="3513436" y="2339755"/>
                </a:cubicBezTo>
                <a:cubicBezTo>
                  <a:pt x="3513436" y="2361552"/>
                  <a:pt x="3512232" y="2375262"/>
                  <a:pt x="3509822" y="2380883"/>
                </a:cubicBezTo>
                <a:cubicBezTo>
                  <a:pt x="3507412" y="2386504"/>
                  <a:pt x="3500242" y="2389315"/>
                  <a:pt x="3488312" y="2389315"/>
                </a:cubicBezTo>
                <a:cubicBezTo>
                  <a:pt x="3476610" y="2389315"/>
                  <a:pt x="3469526" y="2386562"/>
                  <a:pt x="3467060" y="2381055"/>
                </a:cubicBezTo>
                <a:cubicBezTo>
                  <a:pt x="3464592" y="2375549"/>
                  <a:pt x="3463360" y="2363273"/>
                  <a:pt x="3463360" y="2344229"/>
                </a:cubicBezTo>
                <a:cubicBezTo>
                  <a:pt x="3463360" y="2331037"/>
                  <a:pt x="3464678" y="2321629"/>
                  <a:pt x="3467318" y="2316008"/>
                </a:cubicBezTo>
                <a:cubicBezTo>
                  <a:pt x="3469956" y="2310387"/>
                  <a:pt x="3476840" y="2307576"/>
                  <a:pt x="3487968" y="2307576"/>
                </a:cubicBezTo>
                <a:close/>
                <a:moveTo>
                  <a:pt x="5008526" y="2306543"/>
                </a:moveTo>
                <a:cubicBezTo>
                  <a:pt x="5025160" y="2306543"/>
                  <a:pt x="5033478" y="2315721"/>
                  <a:pt x="5033478" y="2334077"/>
                </a:cubicBezTo>
                <a:cubicBezTo>
                  <a:pt x="5033478" y="2338321"/>
                  <a:pt x="5033018" y="2344516"/>
                  <a:pt x="5032100" y="2352662"/>
                </a:cubicBezTo>
                <a:lnTo>
                  <a:pt x="4982024" y="2352662"/>
                </a:lnTo>
                <a:lnTo>
                  <a:pt x="4982024" y="2331151"/>
                </a:lnTo>
                <a:cubicBezTo>
                  <a:pt x="4982024" y="2323580"/>
                  <a:pt x="4984376" y="2317585"/>
                  <a:pt x="4989080" y="2313169"/>
                </a:cubicBezTo>
                <a:cubicBezTo>
                  <a:pt x="4993784" y="2308752"/>
                  <a:pt x="5000266" y="2306543"/>
                  <a:pt x="5008526" y="2306543"/>
                </a:cubicBezTo>
                <a:close/>
                <a:moveTo>
                  <a:pt x="4559414" y="2306543"/>
                </a:moveTo>
                <a:cubicBezTo>
                  <a:pt x="4568132" y="2306543"/>
                  <a:pt x="4574988" y="2308522"/>
                  <a:pt x="4579978" y="2312480"/>
                </a:cubicBezTo>
                <a:cubicBezTo>
                  <a:pt x="4584968" y="2316438"/>
                  <a:pt x="4588180" y="2321801"/>
                  <a:pt x="4589614" y="2328570"/>
                </a:cubicBezTo>
                <a:cubicBezTo>
                  <a:pt x="4591048" y="2335338"/>
                  <a:pt x="4591764" y="2349277"/>
                  <a:pt x="4591764" y="2370386"/>
                </a:cubicBezTo>
                <a:cubicBezTo>
                  <a:pt x="4591764" y="2391380"/>
                  <a:pt x="4591048" y="2405405"/>
                  <a:pt x="4589614" y="2412460"/>
                </a:cubicBezTo>
                <a:cubicBezTo>
                  <a:pt x="4588180" y="2419516"/>
                  <a:pt x="4584796" y="2425022"/>
                  <a:pt x="4579460" y="2428980"/>
                </a:cubicBezTo>
                <a:cubicBezTo>
                  <a:pt x="4574126" y="2432938"/>
                  <a:pt x="4567444" y="2434917"/>
                  <a:pt x="4559414" y="2434917"/>
                </a:cubicBezTo>
                <a:cubicBezTo>
                  <a:pt x="4551498" y="2434917"/>
                  <a:pt x="4544930" y="2432967"/>
                  <a:pt x="4539710" y="2429066"/>
                </a:cubicBezTo>
                <a:cubicBezTo>
                  <a:pt x="4534490" y="2425166"/>
                  <a:pt x="4531106" y="2419774"/>
                  <a:pt x="4529556" y="2412890"/>
                </a:cubicBezTo>
                <a:cubicBezTo>
                  <a:pt x="4528008" y="2406007"/>
                  <a:pt x="4527234" y="2391954"/>
                  <a:pt x="4527234" y="2370730"/>
                </a:cubicBezTo>
                <a:cubicBezTo>
                  <a:pt x="4527234" y="2349621"/>
                  <a:pt x="4527864" y="2335683"/>
                  <a:pt x="4529128" y="2328914"/>
                </a:cubicBezTo>
                <a:cubicBezTo>
                  <a:pt x="4530388" y="2322146"/>
                  <a:pt x="4533688" y="2316725"/>
                  <a:pt x="4539022" y="2312652"/>
                </a:cubicBezTo>
                <a:cubicBezTo>
                  <a:pt x="4544356" y="2308580"/>
                  <a:pt x="4551154" y="2306543"/>
                  <a:pt x="4559414" y="2306543"/>
                </a:cubicBezTo>
                <a:close/>
                <a:moveTo>
                  <a:pt x="2474876" y="2306543"/>
                </a:moveTo>
                <a:cubicBezTo>
                  <a:pt x="2491510" y="2306543"/>
                  <a:pt x="2499828" y="2315721"/>
                  <a:pt x="2499828" y="2334077"/>
                </a:cubicBezTo>
                <a:cubicBezTo>
                  <a:pt x="2499828" y="2338321"/>
                  <a:pt x="2499368" y="2344516"/>
                  <a:pt x="2498452" y="2352662"/>
                </a:cubicBezTo>
                <a:lnTo>
                  <a:pt x="2448376" y="2352662"/>
                </a:lnTo>
                <a:lnTo>
                  <a:pt x="2448376" y="2331151"/>
                </a:lnTo>
                <a:cubicBezTo>
                  <a:pt x="2448376" y="2323580"/>
                  <a:pt x="2450726" y="2317585"/>
                  <a:pt x="2455430" y="2313169"/>
                </a:cubicBezTo>
                <a:cubicBezTo>
                  <a:pt x="2460134" y="2308752"/>
                  <a:pt x="2466616" y="2306543"/>
                  <a:pt x="2474876" y="2306543"/>
                </a:cubicBezTo>
                <a:close/>
                <a:moveTo>
                  <a:pt x="1854314" y="2306543"/>
                </a:moveTo>
                <a:cubicBezTo>
                  <a:pt x="1863032" y="2306543"/>
                  <a:pt x="1869888" y="2308522"/>
                  <a:pt x="1874878" y="2312480"/>
                </a:cubicBezTo>
                <a:cubicBezTo>
                  <a:pt x="1879868" y="2316438"/>
                  <a:pt x="1883080" y="2321801"/>
                  <a:pt x="1884514" y="2328570"/>
                </a:cubicBezTo>
                <a:cubicBezTo>
                  <a:pt x="1885948" y="2335338"/>
                  <a:pt x="1886664" y="2349277"/>
                  <a:pt x="1886664" y="2370386"/>
                </a:cubicBezTo>
                <a:cubicBezTo>
                  <a:pt x="1886664" y="2391380"/>
                  <a:pt x="1885948" y="2405405"/>
                  <a:pt x="1884514" y="2412460"/>
                </a:cubicBezTo>
                <a:cubicBezTo>
                  <a:pt x="1883080" y="2419516"/>
                  <a:pt x="1879696" y="2425022"/>
                  <a:pt x="1874362" y="2428980"/>
                </a:cubicBezTo>
                <a:cubicBezTo>
                  <a:pt x="1869026" y="2432938"/>
                  <a:pt x="1862344" y="2434917"/>
                  <a:pt x="1854314" y="2434917"/>
                </a:cubicBezTo>
                <a:cubicBezTo>
                  <a:pt x="1846398" y="2434917"/>
                  <a:pt x="1839830" y="2432967"/>
                  <a:pt x="1834610" y="2429066"/>
                </a:cubicBezTo>
                <a:cubicBezTo>
                  <a:pt x="1829390" y="2425166"/>
                  <a:pt x="1826006" y="2419774"/>
                  <a:pt x="1824458" y="2412890"/>
                </a:cubicBezTo>
                <a:cubicBezTo>
                  <a:pt x="1822908" y="2406007"/>
                  <a:pt x="1822134" y="2391954"/>
                  <a:pt x="1822134" y="2370730"/>
                </a:cubicBezTo>
                <a:cubicBezTo>
                  <a:pt x="1822134" y="2349621"/>
                  <a:pt x="1822764" y="2335683"/>
                  <a:pt x="1824028" y="2328914"/>
                </a:cubicBezTo>
                <a:cubicBezTo>
                  <a:pt x="1825288" y="2322146"/>
                  <a:pt x="1828588" y="2316725"/>
                  <a:pt x="1833922" y="2312652"/>
                </a:cubicBezTo>
                <a:cubicBezTo>
                  <a:pt x="1839256" y="2308580"/>
                  <a:pt x="1846054" y="2306543"/>
                  <a:pt x="1854314" y="2306543"/>
                </a:cubicBezTo>
                <a:close/>
                <a:moveTo>
                  <a:pt x="1274726" y="2306543"/>
                </a:moveTo>
                <a:cubicBezTo>
                  <a:pt x="1291360" y="2306543"/>
                  <a:pt x="1299678" y="2315721"/>
                  <a:pt x="1299678" y="2334077"/>
                </a:cubicBezTo>
                <a:cubicBezTo>
                  <a:pt x="1299678" y="2338321"/>
                  <a:pt x="1299218" y="2344516"/>
                  <a:pt x="1298300" y="2352662"/>
                </a:cubicBezTo>
                <a:lnTo>
                  <a:pt x="1248224" y="2352662"/>
                </a:lnTo>
                <a:lnTo>
                  <a:pt x="1248224" y="2331151"/>
                </a:lnTo>
                <a:cubicBezTo>
                  <a:pt x="1248224" y="2323580"/>
                  <a:pt x="1250576" y="2317585"/>
                  <a:pt x="1255280" y="2313169"/>
                </a:cubicBezTo>
                <a:cubicBezTo>
                  <a:pt x="1259984" y="2308752"/>
                  <a:pt x="1266466" y="2306543"/>
                  <a:pt x="1274726" y="2306543"/>
                </a:cubicBezTo>
                <a:close/>
                <a:moveTo>
                  <a:pt x="1115888" y="2306543"/>
                </a:moveTo>
                <a:cubicBezTo>
                  <a:pt x="1127590" y="2306543"/>
                  <a:pt x="1134732" y="2310587"/>
                  <a:pt x="1137312" y="2318675"/>
                </a:cubicBezTo>
                <a:cubicBezTo>
                  <a:pt x="1139894" y="2326763"/>
                  <a:pt x="1141184" y="2343541"/>
                  <a:pt x="1141184" y="2369009"/>
                </a:cubicBezTo>
                <a:cubicBezTo>
                  <a:pt x="1141184" y="2394019"/>
                  <a:pt x="1139952" y="2411055"/>
                  <a:pt x="1137486" y="2420118"/>
                </a:cubicBezTo>
                <a:cubicBezTo>
                  <a:pt x="1135018" y="2429181"/>
                  <a:pt x="1128050" y="2433712"/>
                  <a:pt x="1116578" y="2433712"/>
                </a:cubicBezTo>
                <a:cubicBezTo>
                  <a:pt x="1105448" y="2433712"/>
                  <a:pt x="1095496" y="2428406"/>
                  <a:pt x="1086720" y="2417795"/>
                </a:cubicBezTo>
                <a:cubicBezTo>
                  <a:pt x="1077944" y="2407183"/>
                  <a:pt x="1073556" y="2392642"/>
                  <a:pt x="1073556" y="2374172"/>
                </a:cubicBezTo>
                <a:cubicBezTo>
                  <a:pt x="1073556" y="2355243"/>
                  <a:pt x="1074904" y="2342021"/>
                  <a:pt x="1077600" y="2334507"/>
                </a:cubicBezTo>
                <a:cubicBezTo>
                  <a:pt x="1080296" y="2326993"/>
                  <a:pt x="1085086" y="2320453"/>
                  <a:pt x="1091970" y="2314889"/>
                </a:cubicBezTo>
                <a:cubicBezTo>
                  <a:pt x="1098852" y="2309325"/>
                  <a:pt x="1106826" y="2306543"/>
                  <a:pt x="1115888" y="2306543"/>
                </a:cubicBezTo>
                <a:close/>
                <a:moveTo>
                  <a:pt x="4023572" y="2303102"/>
                </a:moveTo>
                <a:lnTo>
                  <a:pt x="4023572" y="2311878"/>
                </a:lnTo>
                <a:lnTo>
                  <a:pt x="4048524" y="2311878"/>
                </a:lnTo>
                <a:lnTo>
                  <a:pt x="4048524" y="2387939"/>
                </a:lnTo>
                <a:cubicBezTo>
                  <a:pt x="4048524" y="2409506"/>
                  <a:pt x="4052396" y="2423646"/>
                  <a:pt x="4060140" y="2430357"/>
                </a:cubicBezTo>
                <a:cubicBezTo>
                  <a:pt x="4067884" y="2437068"/>
                  <a:pt x="4078122" y="2440424"/>
                  <a:pt x="4090856" y="2440424"/>
                </a:cubicBezTo>
                <a:cubicBezTo>
                  <a:pt x="4112998" y="2440424"/>
                  <a:pt x="4129230" y="2429754"/>
                  <a:pt x="4139556" y="2408416"/>
                </a:cubicBezTo>
                <a:lnTo>
                  <a:pt x="4140244" y="2408416"/>
                </a:lnTo>
                <a:lnTo>
                  <a:pt x="4140244" y="2440424"/>
                </a:lnTo>
                <a:cubicBezTo>
                  <a:pt x="4144948" y="2439047"/>
                  <a:pt x="4156248" y="2438359"/>
                  <a:pt x="4174144" y="2438359"/>
                </a:cubicBezTo>
                <a:lnTo>
                  <a:pt x="4197376" y="2438359"/>
                </a:lnTo>
                <a:lnTo>
                  <a:pt x="4197376" y="2429582"/>
                </a:lnTo>
                <a:lnTo>
                  <a:pt x="4174144" y="2429582"/>
                </a:lnTo>
                <a:lnTo>
                  <a:pt x="4174144" y="2303102"/>
                </a:lnTo>
                <a:lnTo>
                  <a:pt x="4113054" y="2303102"/>
                </a:lnTo>
                <a:lnTo>
                  <a:pt x="4113054" y="2311878"/>
                </a:lnTo>
                <a:lnTo>
                  <a:pt x="4140588" y="2311878"/>
                </a:lnTo>
                <a:lnTo>
                  <a:pt x="4140588" y="2363675"/>
                </a:lnTo>
                <a:cubicBezTo>
                  <a:pt x="4140588" y="2386390"/>
                  <a:pt x="4136114" y="2403397"/>
                  <a:pt x="4127166" y="2414697"/>
                </a:cubicBezTo>
                <a:cubicBezTo>
                  <a:pt x="4118218" y="2425997"/>
                  <a:pt x="4108466" y="2431647"/>
                  <a:pt x="4097912" y="2431647"/>
                </a:cubicBezTo>
                <a:cubicBezTo>
                  <a:pt x="4090798" y="2431647"/>
                  <a:pt x="4086382" y="2428923"/>
                  <a:pt x="4084660" y="2423473"/>
                </a:cubicBezTo>
                <a:cubicBezTo>
                  <a:pt x="4082940" y="2418024"/>
                  <a:pt x="4082080" y="2408187"/>
                  <a:pt x="4082080" y="2393961"/>
                </a:cubicBezTo>
                <a:lnTo>
                  <a:pt x="4082080" y="2303102"/>
                </a:lnTo>
                <a:close/>
                <a:moveTo>
                  <a:pt x="2556378" y="2303102"/>
                </a:moveTo>
                <a:lnTo>
                  <a:pt x="2556378" y="2311878"/>
                </a:lnTo>
                <a:lnTo>
                  <a:pt x="2575824" y="2311878"/>
                </a:lnTo>
                <a:lnTo>
                  <a:pt x="2630718" y="2377786"/>
                </a:lnTo>
                <a:lnTo>
                  <a:pt x="2583566" y="2429582"/>
                </a:lnTo>
                <a:lnTo>
                  <a:pt x="2557410" y="2429582"/>
                </a:lnTo>
                <a:lnTo>
                  <a:pt x="2557410" y="2438359"/>
                </a:lnTo>
                <a:lnTo>
                  <a:pt x="2620908" y="2438359"/>
                </a:lnTo>
                <a:lnTo>
                  <a:pt x="2620908" y="2429582"/>
                </a:lnTo>
                <a:lnTo>
                  <a:pt x="2593720" y="2429582"/>
                </a:lnTo>
                <a:lnTo>
                  <a:pt x="2635708" y="2383464"/>
                </a:lnTo>
                <a:lnTo>
                  <a:pt x="2674426" y="2429582"/>
                </a:lnTo>
                <a:lnTo>
                  <a:pt x="2651884" y="2429582"/>
                </a:lnTo>
                <a:lnTo>
                  <a:pt x="2651884" y="2438359"/>
                </a:lnTo>
                <a:lnTo>
                  <a:pt x="2732590" y="2438359"/>
                </a:lnTo>
                <a:lnTo>
                  <a:pt x="2732590" y="2429582"/>
                </a:lnTo>
                <a:lnTo>
                  <a:pt x="2716070" y="2429582"/>
                </a:lnTo>
                <a:lnTo>
                  <a:pt x="2657218" y="2359717"/>
                </a:lnTo>
                <a:lnTo>
                  <a:pt x="2700238" y="2311878"/>
                </a:lnTo>
                <a:lnTo>
                  <a:pt x="2725880" y="2311878"/>
                </a:lnTo>
                <a:lnTo>
                  <a:pt x="2725880" y="2303102"/>
                </a:lnTo>
                <a:lnTo>
                  <a:pt x="2663584" y="2303102"/>
                </a:lnTo>
                <a:lnTo>
                  <a:pt x="2663584" y="2311878"/>
                </a:lnTo>
                <a:lnTo>
                  <a:pt x="2689914" y="2311878"/>
                </a:lnTo>
                <a:lnTo>
                  <a:pt x="2651884" y="2353694"/>
                </a:lnTo>
                <a:lnTo>
                  <a:pt x="2617294" y="2311878"/>
                </a:lnTo>
                <a:lnTo>
                  <a:pt x="2640182" y="2311878"/>
                </a:lnTo>
                <a:lnTo>
                  <a:pt x="2640182" y="2303102"/>
                </a:lnTo>
                <a:close/>
                <a:moveTo>
                  <a:pt x="537422" y="2303102"/>
                </a:moveTo>
                <a:lnTo>
                  <a:pt x="537422" y="2311878"/>
                </a:lnTo>
                <a:lnTo>
                  <a:pt x="562374" y="2311878"/>
                </a:lnTo>
                <a:lnTo>
                  <a:pt x="562374" y="2387939"/>
                </a:lnTo>
                <a:cubicBezTo>
                  <a:pt x="562374" y="2409506"/>
                  <a:pt x="566246" y="2423646"/>
                  <a:pt x="573990" y="2430357"/>
                </a:cubicBezTo>
                <a:cubicBezTo>
                  <a:pt x="581732" y="2437068"/>
                  <a:pt x="591972" y="2440424"/>
                  <a:pt x="604706" y="2440424"/>
                </a:cubicBezTo>
                <a:cubicBezTo>
                  <a:pt x="626848" y="2440424"/>
                  <a:pt x="643080" y="2429754"/>
                  <a:pt x="653406" y="2408416"/>
                </a:cubicBezTo>
                <a:lnTo>
                  <a:pt x="654094" y="2408416"/>
                </a:lnTo>
                <a:lnTo>
                  <a:pt x="654094" y="2440424"/>
                </a:lnTo>
                <a:cubicBezTo>
                  <a:pt x="658798" y="2439047"/>
                  <a:pt x="670098" y="2438359"/>
                  <a:pt x="687994" y="2438359"/>
                </a:cubicBezTo>
                <a:lnTo>
                  <a:pt x="711226" y="2438359"/>
                </a:lnTo>
                <a:lnTo>
                  <a:pt x="711226" y="2429582"/>
                </a:lnTo>
                <a:lnTo>
                  <a:pt x="687994" y="2429582"/>
                </a:lnTo>
                <a:lnTo>
                  <a:pt x="687994" y="2303102"/>
                </a:lnTo>
                <a:lnTo>
                  <a:pt x="626904" y="2303102"/>
                </a:lnTo>
                <a:lnTo>
                  <a:pt x="626904" y="2311878"/>
                </a:lnTo>
                <a:lnTo>
                  <a:pt x="654438" y="2311878"/>
                </a:lnTo>
                <a:lnTo>
                  <a:pt x="654438" y="2363675"/>
                </a:lnTo>
                <a:cubicBezTo>
                  <a:pt x="654438" y="2386390"/>
                  <a:pt x="649964" y="2403397"/>
                  <a:pt x="641016" y="2414697"/>
                </a:cubicBezTo>
                <a:cubicBezTo>
                  <a:pt x="632068" y="2425997"/>
                  <a:pt x="622316" y="2431647"/>
                  <a:pt x="611762" y="2431647"/>
                </a:cubicBezTo>
                <a:cubicBezTo>
                  <a:pt x="604648" y="2431647"/>
                  <a:pt x="600232" y="2428923"/>
                  <a:pt x="598512" y="2423473"/>
                </a:cubicBezTo>
                <a:cubicBezTo>
                  <a:pt x="596790" y="2418024"/>
                  <a:pt x="595930" y="2408187"/>
                  <a:pt x="595930" y="2393961"/>
                </a:cubicBezTo>
                <a:lnTo>
                  <a:pt x="595930" y="2303102"/>
                </a:lnTo>
                <a:close/>
                <a:moveTo>
                  <a:pt x="5150600" y="2300865"/>
                </a:moveTo>
                <a:cubicBezTo>
                  <a:pt x="5143028" y="2302356"/>
                  <a:pt x="5132016" y="2303102"/>
                  <a:pt x="5117560" y="2303102"/>
                </a:cubicBezTo>
                <a:lnTo>
                  <a:pt x="5089340" y="2303102"/>
                </a:lnTo>
                <a:lnTo>
                  <a:pt x="5089340" y="2311878"/>
                </a:lnTo>
                <a:lnTo>
                  <a:pt x="5117216" y="2311878"/>
                </a:lnTo>
                <a:lnTo>
                  <a:pt x="5117216" y="2429582"/>
                </a:lnTo>
                <a:lnTo>
                  <a:pt x="5089340" y="2429582"/>
                </a:lnTo>
                <a:lnTo>
                  <a:pt x="5089340" y="2438359"/>
                </a:lnTo>
                <a:lnTo>
                  <a:pt x="5179166" y="2438359"/>
                </a:lnTo>
                <a:lnTo>
                  <a:pt x="5179166" y="2429582"/>
                </a:lnTo>
                <a:lnTo>
                  <a:pt x="5150600" y="2429582"/>
                </a:lnTo>
                <a:lnTo>
                  <a:pt x="5150600" y="2376753"/>
                </a:lnTo>
                <a:cubicBezTo>
                  <a:pt x="5150600" y="2355759"/>
                  <a:pt x="5153526" y="2340157"/>
                  <a:pt x="5159376" y="2329947"/>
                </a:cubicBezTo>
                <a:cubicBezTo>
                  <a:pt x="5165228" y="2319736"/>
                  <a:pt x="5170046" y="2314631"/>
                  <a:pt x="5173832" y="2314631"/>
                </a:cubicBezTo>
                <a:cubicBezTo>
                  <a:pt x="5176240" y="2314631"/>
                  <a:pt x="5177444" y="2315951"/>
                  <a:pt x="5177444" y="2318589"/>
                </a:cubicBezTo>
                <a:lnTo>
                  <a:pt x="5176756" y="2325989"/>
                </a:lnTo>
                <a:cubicBezTo>
                  <a:pt x="5176756" y="2335855"/>
                  <a:pt x="5181690" y="2340788"/>
                  <a:pt x="5191556" y="2340788"/>
                </a:cubicBezTo>
                <a:cubicBezTo>
                  <a:pt x="5196948" y="2340788"/>
                  <a:pt x="5201336" y="2339096"/>
                  <a:pt x="5204720" y="2335712"/>
                </a:cubicBezTo>
                <a:cubicBezTo>
                  <a:pt x="5208104" y="2332327"/>
                  <a:pt x="5209796" y="2327882"/>
                  <a:pt x="5209796" y="2322375"/>
                </a:cubicBezTo>
                <a:cubicBezTo>
                  <a:pt x="5209796" y="2316410"/>
                  <a:pt x="5207704" y="2311333"/>
                  <a:pt x="5203516" y="2307146"/>
                </a:cubicBezTo>
                <a:cubicBezTo>
                  <a:pt x="5199328" y="2302958"/>
                  <a:pt x="5193792" y="2300865"/>
                  <a:pt x="5186910" y="2300865"/>
                </a:cubicBezTo>
                <a:cubicBezTo>
                  <a:pt x="5171194" y="2300865"/>
                  <a:pt x="5159320" y="2311706"/>
                  <a:pt x="5151288" y="2333388"/>
                </a:cubicBezTo>
                <a:lnTo>
                  <a:pt x="5150600" y="2333388"/>
                </a:lnTo>
                <a:close/>
                <a:moveTo>
                  <a:pt x="4715032" y="2300865"/>
                </a:moveTo>
                <a:cubicBezTo>
                  <a:pt x="4704478" y="2302356"/>
                  <a:pt x="4690252" y="2303102"/>
                  <a:pt x="4672356" y="2303102"/>
                </a:cubicBezTo>
                <a:lnTo>
                  <a:pt x="4657212" y="2303102"/>
                </a:lnTo>
                <a:lnTo>
                  <a:pt x="4657212" y="2311878"/>
                </a:lnTo>
                <a:lnTo>
                  <a:pt x="4681476" y="2311878"/>
                </a:lnTo>
                <a:lnTo>
                  <a:pt x="4681476" y="2429582"/>
                </a:lnTo>
                <a:lnTo>
                  <a:pt x="4657212" y="2429582"/>
                </a:lnTo>
                <a:lnTo>
                  <a:pt x="4657212" y="2438359"/>
                </a:lnTo>
                <a:lnTo>
                  <a:pt x="4737230" y="2438359"/>
                </a:lnTo>
                <a:lnTo>
                  <a:pt x="4737230" y="2429582"/>
                </a:lnTo>
                <a:lnTo>
                  <a:pt x="4715032" y="2429582"/>
                </a:lnTo>
                <a:lnTo>
                  <a:pt x="4715032" y="2386218"/>
                </a:lnTo>
                <a:cubicBezTo>
                  <a:pt x="4715032" y="2368436"/>
                  <a:pt x="4715920" y="2355472"/>
                  <a:pt x="4717700" y="2347327"/>
                </a:cubicBezTo>
                <a:cubicBezTo>
                  <a:pt x="4719478" y="2339182"/>
                  <a:pt x="4724008" y="2330807"/>
                  <a:pt x="4731294" y="2322203"/>
                </a:cubicBezTo>
                <a:cubicBezTo>
                  <a:pt x="4738578" y="2313599"/>
                  <a:pt x="4747096" y="2309297"/>
                  <a:pt x="4756848" y="2309297"/>
                </a:cubicBezTo>
                <a:cubicBezTo>
                  <a:pt x="4763960" y="2309297"/>
                  <a:pt x="4768464" y="2311763"/>
                  <a:pt x="4770356" y="2316696"/>
                </a:cubicBezTo>
                <a:cubicBezTo>
                  <a:pt x="4772250" y="2321629"/>
                  <a:pt x="4773196" y="2337059"/>
                  <a:pt x="4773196" y="2362987"/>
                </a:cubicBezTo>
                <a:lnTo>
                  <a:pt x="4773196" y="2429582"/>
                </a:lnTo>
                <a:lnTo>
                  <a:pt x="4750824" y="2429582"/>
                </a:lnTo>
                <a:lnTo>
                  <a:pt x="4750824" y="2438359"/>
                </a:lnTo>
                <a:lnTo>
                  <a:pt x="4828778" y="2438359"/>
                </a:lnTo>
                <a:lnTo>
                  <a:pt x="4828778" y="2429582"/>
                </a:lnTo>
                <a:lnTo>
                  <a:pt x="4806580" y="2429582"/>
                </a:lnTo>
                <a:lnTo>
                  <a:pt x="4806580" y="2384841"/>
                </a:lnTo>
                <a:cubicBezTo>
                  <a:pt x="4806580" y="2355472"/>
                  <a:pt x="4811484" y="2335539"/>
                  <a:pt x="4821292" y="2325042"/>
                </a:cubicBezTo>
                <a:cubicBezTo>
                  <a:pt x="4831102" y="2314545"/>
                  <a:pt x="4840652" y="2309297"/>
                  <a:pt x="4849944" y="2309297"/>
                </a:cubicBezTo>
                <a:cubicBezTo>
                  <a:pt x="4856712" y="2309297"/>
                  <a:pt x="4860872" y="2311821"/>
                  <a:pt x="4862420" y="2316868"/>
                </a:cubicBezTo>
                <a:cubicBezTo>
                  <a:pt x="4863970" y="2321916"/>
                  <a:pt x="4864744" y="2331151"/>
                  <a:pt x="4864744" y="2344574"/>
                </a:cubicBezTo>
                <a:lnTo>
                  <a:pt x="4864744" y="2429582"/>
                </a:lnTo>
                <a:lnTo>
                  <a:pt x="4842200" y="2429582"/>
                </a:lnTo>
                <a:lnTo>
                  <a:pt x="4842200" y="2438359"/>
                </a:lnTo>
                <a:lnTo>
                  <a:pt x="4922220" y="2438359"/>
                </a:lnTo>
                <a:lnTo>
                  <a:pt x="4922220" y="2429582"/>
                </a:lnTo>
                <a:lnTo>
                  <a:pt x="4898300" y="2429582"/>
                </a:lnTo>
                <a:lnTo>
                  <a:pt x="4898300" y="2360061"/>
                </a:lnTo>
                <a:cubicBezTo>
                  <a:pt x="4898300" y="2344459"/>
                  <a:pt x="4897468" y="2333273"/>
                  <a:pt x="4895804" y="2326505"/>
                </a:cubicBezTo>
                <a:cubicBezTo>
                  <a:pt x="4894140" y="2319736"/>
                  <a:pt x="4889782" y="2313771"/>
                  <a:pt x="4882726" y="2308608"/>
                </a:cubicBezTo>
                <a:cubicBezTo>
                  <a:pt x="4875672" y="2303446"/>
                  <a:pt x="4866980" y="2300865"/>
                  <a:pt x="4856656" y="2300865"/>
                </a:cubicBezTo>
                <a:cubicBezTo>
                  <a:pt x="4833482" y="2300865"/>
                  <a:pt x="4816904" y="2312624"/>
                  <a:pt x="4806924" y="2336142"/>
                </a:cubicBezTo>
                <a:lnTo>
                  <a:pt x="4806236" y="2336142"/>
                </a:lnTo>
                <a:cubicBezTo>
                  <a:pt x="4803596" y="2312624"/>
                  <a:pt x="4789600" y="2300865"/>
                  <a:pt x="4764248" y="2300865"/>
                </a:cubicBezTo>
                <a:cubicBezTo>
                  <a:pt x="4740960" y="2300865"/>
                  <a:pt x="4724784" y="2311935"/>
                  <a:pt x="4715720" y="2334077"/>
                </a:cubicBezTo>
                <a:lnTo>
                  <a:pt x="4715032" y="2334077"/>
                </a:lnTo>
                <a:close/>
                <a:moveTo>
                  <a:pt x="1416800" y="2300865"/>
                </a:moveTo>
                <a:cubicBezTo>
                  <a:pt x="1409228" y="2302356"/>
                  <a:pt x="1398216" y="2303102"/>
                  <a:pt x="1383760" y="2303102"/>
                </a:cubicBezTo>
                <a:lnTo>
                  <a:pt x="1355540" y="2303102"/>
                </a:lnTo>
                <a:lnTo>
                  <a:pt x="1355540" y="2311878"/>
                </a:lnTo>
                <a:lnTo>
                  <a:pt x="1383416" y="2311878"/>
                </a:lnTo>
                <a:lnTo>
                  <a:pt x="1383416" y="2429582"/>
                </a:lnTo>
                <a:lnTo>
                  <a:pt x="1355540" y="2429582"/>
                </a:lnTo>
                <a:lnTo>
                  <a:pt x="1355540" y="2438359"/>
                </a:lnTo>
                <a:lnTo>
                  <a:pt x="1445366" y="2438359"/>
                </a:lnTo>
                <a:lnTo>
                  <a:pt x="1445366" y="2429582"/>
                </a:lnTo>
                <a:lnTo>
                  <a:pt x="1416800" y="2429582"/>
                </a:lnTo>
                <a:lnTo>
                  <a:pt x="1416800" y="2376753"/>
                </a:lnTo>
                <a:cubicBezTo>
                  <a:pt x="1416800" y="2355759"/>
                  <a:pt x="1419726" y="2340157"/>
                  <a:pt x="1425576" y="2329947"/>
                </a:cubicBezTo>
                <a:cubicBezTo>
                  <a:pt x="1431428" y="2319736"/>
                  <a:pt x="1436246" y="2314631"/>
                  <a:pt x="1440032" y="2314631"/>
                </a:cubicBezTo>
                <a:cubicBezTo>
                  <a:pt x="1442440" y="2314631"/>
                  <a:pt x="1443646" y="2315951"/>
                  <a:pt x="1443646" y="2318589"/>
                </a:cubicBezTo>
                <a:lnTo>
                  <a:pt x="1442958" y="2325989"/>
                </a:lnTo>
                <a:cubicBezTo>
                  <a:pt x="1442958" y="2335855"/>
                  <a:pt x="1447890" y="2340788"/>
                  <a:pt x="1457756" y="2340788"/>
                </a:cubicBezTo>
                <a:cubicBezTo>
                  <a:pt x="1463148" y="2340788"/>
                  <a:pt x="1467536" y="2339096"/>
                  <a:pt x="1470920" y="2335712"/>
                </a:cubicBezTo>
                <a:cubicBezTo>
                  <a:pt x="1474304" y="2332327"/>
                  <a:pt x="1475996" y="2327882"/>
                  <a:pt x="1475996" y="2322375"/>
                </a:cubicBezTo>
                <a:cubicBezTo>
                  <a:pt x="1475996" y="2316410"/>
                  <a:pt x="1473904" y="2311333"/>
                  <a:pt x="1469716" y="2307146"/>
                </a:cubicBezTo>
                <a:cubicBezTo>
                  <a:pt x="1465528" y="2302958"/>
                  <a:pt x="1459994" y="2300865"/>
                  <a:pt x="1453110" y="2300865"/>
                </a:cubicBezTo>
                <a:cubicBezTo>
                  <a:pt x="1437394" y="2300865"/>
                  <a:pt x="1425520" y="2311706"/>
                  <a:pt x="1417488" y="2333388"/>
                </a:cubicBezTo>
                <a:lnTo>
                  <a:pt x="1416800" y="2333388"/>
                </a:lnTo>
                <a:close/>
                <a:moveTo>
                  <a:pt x="790732" y="2300865"/>
                </a:moveTo>
                <a:cubicBezTo>
                  <a:pt x="780178" y="2302356"/>
                  <a:pt x="765952" y="2303102"/>
                  <a:pt x="748056" y="2303102"/>
                </a:cubicBezTo>
                <a:lnTo>
                  <a:pt x="732912" y="2303102"/>
                </a:lnTo>
                <a:lnTo>
                  <a:pt x="732912" y="2311878"/>
                </a:lnTo>
                <a:lnTo>
                  <a:pt x="757176" y="2311878"/>
                </a:lnTo>
                <a:lnTo>
                  <a:pt x="757176" y="2429582"/>
                </a:lnTo>
                <a:lnTo>
                  <a:pt x="732912" y="2429582"/>
                </a:lnTo>
                <a:lnTo>
                  <a:pt x="732912" y="2438359"/>
                </a:lnTo>
                <a:lnTo>
                  <a:pt x="812930" y="2438359"/>
                </a:lnTo>
                <a:lnTo>
                  <a:pt x="812930" y="2429582"/>
                </a:lnTo>
                <a:lnTo>
                  <a:pt x="790732" y="2429582"/>
                </a:lnTo>
                <a:lnTo>
                  <a:pt x="790732" y="2386218"/>
                </a:lnTo>
                <a:cubicBezTo>
                  <a:pt x="790732" y="2368436"/>
                  <a:pt x="791620" y="2355472"/>
                  <a:pt x="793400" y="2347327"/>
                </a:cubicBezTo>
                <a:cubicBezTo>
                  <a:pt x="795178" y="2339182"/>
                  <a:pt x="799708" y="2330807"/>
                  <a:pt x="806994" y="2322203"/>
                </a:cubicBezTo>
                <a:cubicBezTo>
                  <a:pt x="814278" y="2313599"/>
                  <a:pt x="822796" y="2309297"/>
                  <a:pt x="832548" y="2309297"/>
                </a:cubicBezTo>
                <a:cubicBezTo>
                  <a:pt x="839660" y="2309297"/>
                  <a:pt x="844164" y="2311763"/>
                  <a:pt x="846056" y="2316696"/>
                </a:cubicBezTo>
                <a:cubicBezTo>
                  <a:pt x="847950" y="2321629"/>
                  <a:pt x="848896" y="2337059"/>
                  <a:pt x="848896" y="2362987"/>
                </a:cubicBezTo>
                <a:lnTo>
                  <a:pt x="848896" y="2429582"/>
                </a:lnTo>
                <a:lnTo>
                  <a:pt x="826524" y="2429582"/>
                </a:lnTo>
                <a:lnTo>
                  <a:pt x="826524" y="2438359"/>
                </a:lnTo>
                <a:lnTo>
                  <a:pt x="904478" y="2438359"/>
                </a:lnTo>
                <a:lnTo>
                  <a:pt x="904478" y="2429582"/>
                </a:lnTo>
                <a:lnTo>
                  <a:pt x="882280" y="2429582"/>
                </a:lnTo>
                <a:lnTo>
                  <a:pt x="882280" y="2384841"/>
                </a:lnTo>
                <a:cubicBezTo>
                  <a:pt x="882280" y="2355472"/>
                  <a:pt x="887184" y="2335539"/>
                  <a:pt x="896992" y="2325042"/>
                </a:cubicBezTo>
                <a:cubicBezTo>
                  <a:pt x="906802" y="2314545"/>
                  <a:pt x="916352" y="2309297"/>
                  <a:pt x="925644" y="2309297"/>
                </a:cubicBezTo>
                <a:cubicBezTo>
                  <a:pt x="932414" y="2309297"/>
                  <a:pt x="936572" y="2311821"/>
                  <a:pt x="938120" y="2316868"/>
                </a:cubicBezTo>
                <a:cubicBezTo>
                  <a:pt x="939670" y="2321916"/>
                  <a:pt x="940444" y="2331151"/>
                  <a:pt x="940444" y="2344574"/>
                </a:cubicBezTo>
                <a:lnTo>
                  <a:pt x="940444" y="2429582"/>
                </a:lnTo>
                <a:lnTo>
                  <a:pt x="917900" y="2429582"/>
                </a:lnTo>
                <a:lnTo>
                  <a:pt x="917900" y="2438359"/>
                </a:lnTo>
                <a:lnTo>
                  <a:pt x="997920" y="2438359"/>
                </a:lnTo>
                <a:lnTo>
                  <a:pt x="997920" y="2429582"/>
                </a:lnTo>
                <a:lnTo>
                  <a:pt x="974000" y="2429582"/>
                </a:lnTo>
                <a:lnTo>
                  <a:pt x="974000" y="2360061"/>
                </a:lnTo>
                <a:cubicBezTo>
                  <a:pt x="974000" y="2344459"/>
                  <a:pt x="973168" y="2333273"/>
                  <a:pt x="971504" y="2326505"/>
                </a:cubicBezTo>
                <a:cubicBezTo>
                  <a:pt x="969840" y="2319736"/>
                  <a:pt x="965482" y="2313771"/>
                  <a:pt x="958426" y="2308608"/>
                </a:cubicBezTo>
                <a:cubicBezTo>
                  <a:pt x="951370" y="2303446"/>
                  <a:pt x="942680" y="2300865"/>
                  <a:pt x="932356" y="2300865"/>
                </a:cubicBezTo>
                <a:cubicBezTo>
                  <a:pt x="909182" y="2300865"/>
                  <a:pt x="892604" y="2312624"/>
                  <a:pt x="882624" y="2336142"/>
                </a:cubicBezTo>
                <a:lnTo>
                  <a:pt x="881936" y="2336142"/>
                </a:lnTo>
                <a:cubicBezTo>
                  <a:pt x="879296" y="2312624"/>
                  <a:pt x="865300" y="2300865"/>
                  <a:pt x="839948" y="2300865"/>
                </a:cubicBezTo>
                <a:cubicBezTo>
                  <a:pt x="816658" y="2300865"/>
                  <a:pt x="800484" y="2311935"/>
                  <a:pt x="791420" y="2334077"/>
                </a:cubicBezTo>
                <a:lnTo>
                  <a:pt x="790732" y="2334077"/>
                </a:lnTo>
                <a:close/>
                <a:moveTo>
                  <a:pt x="3177894" y="2300521"/>
                </a:moveTo>
                <a:cubicBezTo>
                  <a:pt x="3167568" y="2302241"/>
                  <a:pt x="3156556" y="2303102"/>
                  <a:pt x="3144854" y="2303102"/>
                </a:cubicBezTo>
                <a:lnTo>
                  <a:pt x="3120418" y="2303102"/>
                </a:lnTo>
                <a:lnTo>
                  <a:pt x="3120418" y="2311878"/>
                </a:lnTo>
                <a:lnTo>
                  <a:pt x="3144510" y="2311878"/>
                </a:lnTo>
                <a:lnTo>
                  <a:pt x="3144510" y="2429582"/>
                </a:lnTo>
                <a:lnTo>
                  <a:pt x="3120418" y="2429582"/>
                </a:lnTo>
                <a:lnTo>
                  <a:pt x="3120418" y="2438359"/>
                </a:lnTo>
                <a:lnTo>
                  <a:pt x="3200436" y="2438359"/>
                </a:lnTo>
                <a:lnTo>
                  <a:pt x="3200436" y="2429582"/>
                </a:lnTo>
                <a:lnTo>
                  <a:pt x="3177894" y="2429582"/>
                </a:lnTo>
                <a:close/>
                <a:moveTo>
                  <a:pt x="2806418" y="2300521"/>
                </a:moveTo>
                <a:cubicBezTo>
                  <a:pt x="2796094" y="2302241"/>
                  <a:pt x="2785080" y="2303102"/>
                  <a:pt x="2773378" y="2303102"/>
                </a:cubicBezTo>
                <a:lnTo>
                  <a:pt x="2748942" y="2303102"/>
                </a:lnTo>
                <a:lnTo>
                  <a:pt x="2748942" y="2311878"/>
                </a:lnTo>
                <a:lnTo>
                  <a:pt x="2773034" y="2311878"/>
                </a:lnTo>
                <a:lnTo>
                  <a:pt x="2773034" y="2429582"/>
                </a:lnTo>
                <a:lnTo>
                  <a:pt x="2748942" y="2429582"/>
                </a:lnTo>
                <a:lnTo>
                  <a:pt x="2748942" y="2438359"/>
                </a:lnTo>
                <a:lnTo>
                  <a:pt x="2828960" y="2438359"/>
                </a:lnTo>
                <a:lnTo>
                  <a:pt x="2828960" y="2429582"/>
                </a:lnTo>
                <a:lnTo>
                  <a:pt x="2806418" y="2429582"/>
                </a:lnTo>
                <a:close/>
                <a:moveTo>
                  <a:pt x="5277928" y="2298800"/>
                </a:moveTo>
                <a:cubicBezTo>
                  <a:pt x="5265424" y="2298800"/>
                  <a:pt x="5254840" y="2302786"/>
                  <a:pt x="5246178" y="2310759"/>
                </a:cubicBezTo>
                <a:cubicBezTo>
                  <a:pt x="5237516" y="2318733"/>
                  <a:pt x="5233186" y="2328627"/>
                  <a:pt x="5233186" y="2340444"/>
                </a:cubicBezTo>
                <a:cubicBezTo>
                  <a:pt x="5233186" y="2364421"/>
                  <a:pt x="5249304" y="2378761"/>
                  <a:pt x="5281540" y="2383464"/>
                </a:cubicBezTo>
                <a:cubicBezTo>
                  <a:pt x="5300470" y="2386218"/>
                  <a:pt x="5312086" y="2389200"/>
                  <a:pt x="5316388" y="2392413"/>
                </a:cubicBezTo>
                <a:cubicBezTo>
                  <a:pt x="5320690" y="2395625"/>
                  <a:pt x="5322840" y="2400386"/>
                  <a:pt x="5322840" y="2406696"/>
                </a:cubicBezTo>
                <a:cubicBezTo>
                  <a:pt x="5322840" y="2414267"/>
                  <a:pt x="5319228" y="2420863"/>
                  <a:pt x="5312000" y="2426485"/>
                </a:cubicBezTo>
                <a:cubicBezTo>
                  <a:pt x="5304772" y="2432106"/>
                  <a:pt x="5296742" y="2434917"/>
                  <a:pt x="5287908" y="2434917"/>
                </a:cubicBezTo>
                <a:cubicBezTo>
                  <a:pt x="5264620" y="2434917"/>
                  <a:pt x="5248042" y="2418684"/>
                  <a:pt x="5238176" y="2386218"/>
                </a:cubicBezTo>
                <a:lnTo>
                  <a:pt x="5232154" y="2386218"/>
                </a:lnTo>
                <a:lnTo>
                  <a:pt x="5232154" y="2436982"/>
                </a:lnTo>
                <a:lnTo>
                  <a:pt x="5238176" y="2436982"/>
                </a:lnTo>
                <a:lnTo>
                  <a:pt x="5250222" y="2426657"/>
                </a:lnTo>
                <a:cubicBezTo>
                  <a:pt x="5262384" y="2437326"/>
                  <a:pt x="5274944" y="2442661"/>
                  <a:pt x="5287908" y="2442661"/>
                </a:cubicBezTo>
                <a:cubicBezTo>
                  <a:pt x="5301102" y="2442661"/>
                  <a:pt x="5312144" y="2438186"/>
                  <a:pt x="5321034" y="2429238"/>
                </a:cubicBezTo>
                <a:cubicBezTo>
                  <a:pt x="5329926" y="2420290"/>
                  <a:pt x="5334370" y="2409105"/>
                  <a:pt x="5334370" y="2395682"/>
                </a:cubicBezTo>
                <a:cubicBezTo>
                  <a:pt x="5334370" y="2368722"/>
                  <a:pt x="5317220" y="2353120"/>
                  <a:pt x="5282918" y="2348876"/>
                </a:cubicBezTo>
                <a:cubicBezTo>
                  <a:pt x="5267316" y="2346811"/>
                  <a:pt x="5257420" y="2344316"/>
                  <a:pt x="5253234" y="2341390"/>
                </a:cubicBezTo>
                <a:cubicBezTo>
                  <a:pt x="5249046" y="2338465"/>
                  <a:pt x="5246952" y="2334478"/>
                  <a:pt x="5246952" y="2329430"/>
                </a:cubicBezTo>
                <a:cubicBezTo>
                  <a:pt x="5246952" y="2323465"/>
                  <a:pt x="5249908" y="2318159"/>
                  <a:pt x="5255816" y="2313513"/>
                </a:cubicBezTo>
                <a:cubicBezTo>
                  <a:pt x="5261724" y="2308867"/>
                  <a:pt x="5269094" y="2306543"/>
                  <a:pt x="5277928" y="2306543"/>
                </a:cubicBezTo>
                <a:cubicBezTo>
                  <a:pt x="5298348" y="2306543"/>
                  <a:pt x="5311196" y="2317729"/>
                  <a:pt x="5316474" y="2340100"/>
                </a:cubicBezTo>
                <a:lnTo>
                  <a:pt x="5323530" y="2340100"/>
                </a:lnTo>
                <a:lnTo>
                  <a:pt x="5323530" y="2301553"/>
                </a:lnTo>
                <a:lnTo>
                  <a:pt x="5318196" y="2301553"/>
                </a:lnTo>
                <a:cubicBezTo>
                  <a:pt x="5315786" y="2306027"/>
                  <a:pt x="5313434" y="2309469"/>
                  <a:pt x="5311140" y="2311878"/>
                </a:cubicBezTo>
                <a:cubicBezTo>
                  <a:pt x="5302192" y="2303159"/>
                  <a:pt x="5291120" y="2298800"/>
                  <a:pt x="5277928" y="2298800"/>
                </a:cubicBezTo>
                <a:close/>
                <a:moveTo>
                  <a:pt x="5010246" y="2298800"/>
                </a:moveTo>
                <a:cubicBezTo>
                  <a:pt x="4992580" y="2298800"/>
                  <a:pt x="4977064" y="2305683"/>
                  <a:pt x="4963698" y="2319450"/>
                </a:cubicBezTo>
                <a:cubicBezTo>
                  <a:pt x="4950332" y="2333216"/>
                  <a:pt x="4943650" y="2350195"/>
                  <a:pt x="4943650" y="2370386"/>
                </a:cubicBezTo>
                <a:cubicBezTo>
                  <a:pt x="4943650" y="2391151"/>
                  <a:pt x="4950476" y="2408387"/>
                  <a:pt x="4964128" y="2422097"/>
                </a:cubicBezTo>
                <a:cubicBezTo>
                  <a:pt x="4977780" y="2435806"/>
                  <a:pt x="4993842" y="2442661"/>
                  <a:pt x="5012312" y="2442661"/>
                </a:cubicBezTo>
                <a:cubicBezTo>
                  <a:pt x="5025276" y="2442661"/>
                  <a:pt x="5037034" y="2438588"/>
                  <a:pt x="5047588" y="2430443"/>
                </a:cubicBezTo>
                <a:cubicBezTo>
                  <a:pt x="5058142" y="2422298"/>
                  <a:pt x="5065312" y="2409678"/>
                  <a:pt x="5069098" y="2392585"/>
                </a:cubicBezTo>
                <a:lnTo>
                  <a:pt x="5061700" y="2392585"/>
                </a:lnTo>
                <a:cubicBezTo>
                  <a:pt x="5053096" y="2420806"/>
                  <a:pt x="5036632" y="2434917"/>
                  <a:pt x="5012312" y="2434917"/>
                </a:cubicBezTo>
                <a:cubicBezTo>
                  <a:pt x="5000496" y="2434917"/>
                  <a:pt x="4992292" y="2430988"/>
                  <a:pt x="4987704" y="2423129"/>
                </a:cubicBezTo>
                <a:cubicBezTo>
                  <a:pt x="4983114" y="2415271"/>
                  <a:pt x="4981222" y="2394363"/>
                  <a:pt x="4982024" y="2360405"/>
                </a:cubicBezTo>
                <a:lnTo>
                  <a:pt x="5069098" y="2360405"/>
                </a:lnTo>
                <a:cubicBezTo>
                  <a:pt x="5068296" y="2341132"/>
                  <a:pt x="5062130" y="2326046"/>
                  <a:pt x="5050600" y="2315148"/>
                </a:cubicBezTo>
                <a:cubicBezTo>
                  <a:pt x="5039070" y="2304249"/>
                  <a:pt x="5025620" y="2298800"/>
                  <a:pt x="5010246" y="2298800"/>
                </a:cubicBezTo>
                <a:close/>
                <a:moveTo>
                  <a:pt x="4559758" y="2298800"/>
                </a:moveTo>
                <a:cubicBezTo>
                  <a:pt x="4539566" y="2298800"/>
                  <a:pt x="4522644" y="2305769"/>
                  <a:pt x="4508994" y="2319708"/>
                </a:cubicBezTo>
                <a:cubicBezTo>
                  <a:pt x="4495340" y="2333646"/>
                  <a:pt x="4488516" y="2350539"/>
                  <a:pt x="4488516" y="2370386"/>
                </a:cubicBezTo>
                <a:cubicBezTo>
                  <a:pt x="4488516" y="2390692"/>
                  <a:pt x="4495456" y="2407814"/>
                  <a:pt x="4509338" y="2421753"/>
                </a:cubicBezTo>
                <a:cubicBezTo>
                  <a:pt x="4523218" y="2435691"/>
                  <a:pt x="4539682" y="2442661"/>
                  <a:pt x="4558724" y="2442661"/>
                </a:cubicBezTo>
                <a:cubicBezTo>
                  <a:pt x="4578112" y="2442661"/>
                  <a:pt x="4594920" y="2435519"/>
                  <a:pt x="4609146" y="2421236"/>
                </a:cubicBezTo>
                <a:cubicBezTo>
                  <a:pt x="4623372" y="2406954"/>
                  <a:pt x="4630484" y="2389545"/>
                  <a:pt x="4630484" y="2369009"/>
                </a:cubicBezTo>
                <a:cubicBezTo>
                  <a:pt x="4630484" y="2348933"/>
                  <a:pt x="4623628" y="2332212"/>
                  <a:pt x="4609920" y="2318847"/>
                </a:cubicBezTo>
                <a:cubicBezTo>
                  <a:pt x="4596210" y="2305482"/>
                  <a:pt x="4579490" y="2298800"/>
                  <a:pt x="4559758" y="2298800"/>
                </a:cubicBezTo>
                <a:close/>
                <a:moveTo>
                  <a:pt x="4268278" y="2298800"/>
                </a:moveTo>
                <a:cubicBezTo>
                  <a:pt x="4255772" y="2298800"/>
                  <a:pt x="4245190" y="2302786"/>
                  <a:pt x="4236528" y="2310759"/>
                </a:cubicBezTo>
                <a:cubicBezTo>
                  <a:pt x="4227868" y="2318733"/>
                  <a:pt x="4223536" y="2328627"/>
                  <a:pt x="4223536" y="2340444"/>
                </a:cubicBezTo>
                <a:cubicBezTo>
                  <a:pt x="4223536" y="2364421"/>
                  <a:pt x="4239654" y="2378761"/>
                  <a:pt x="4271892" y="2383464"/>
                </a:cubicBezTo>
                <a:cubicBezTo>
                  <a:pt x="4290820" y="2386218"/>
                  <a:pt x="4302436" y="2389200"/>
                  <a:pt x="4306738" y="2392413"/>
                </a:cubicBezTo>
                <a:cubicBezTo>
                  <a:pt x="4311040" y="2395625"/>
                  <a:pt x="4313192" y="2400386"/>
                  <a:pt x="4313192" y="2406696"/>
                </a:cubicBezTo>
                <a:cubicBezTo>
                  <a:pt x="4313192" y="2414267"/>
                  <a:pt x="4309578" y="2420863"/>
                  <a:pt x="4302350" y="2426485"/>
                </a:cubicBezTo>
                <a:cubicBezTo>
                  <a:pt x="4295122" y="2432106"/>
                  <a:pt x="4287092" y="2434917"/>
                  <a:pt x="4278258" y="2434917"/>
                </a:cubicBezTo>
                <a:cubicBezTo>
                  <a:pt x="4254970" y="2434917"/>
                  <a:pt x="4238392" y="2418684"/>
                  <a:pt x="4228526" y="2386218"/>
                </a:cubicBezTo>
                <a:lnTo>
                  <a:pt x="4222504" y="2386218"/>
                </a:lnTo>
                <a:lnTo>
                  <a:pt x="4222504" y="2436982"/>
                </a:lnTo>
                <a:lnTo>
                  <a:pt x="4228526" y="2436982"/>
                </a:lnTo>
                <a:lnTo>
                  <a:pt x="4240572" y="2426657"/>
                </a:lnTo>
                <a:cubicBezTo>
                  <a:pt x="4252732" y="2437326"/>
                  <a:pt x="4265296" y="2442661"/>
                  <a:pt x="4278258" y="2442661"/>
                </a:cubicBezTo>
                <a:cubicBezTo>
                  <a:pt x="4291452" y="2442661"/>
                  <a:pt x="4302494" y="2438186"/>
                  <a:pt x="4311384" y="2429238"/>
                </a:cubicBezTo>
                <a:cubicBezTo>
                  <a:pt x="4320276" y="2420290"/>
                  <a:pt x="4324720" y="2409105"/>
                  <a:pt x="4324720" y="2395682"/>
                </a:cubicBezTo>
                <a:cubicBezTo>
                  <a:pt x="4324720" y="2368722"/>
                  <a:pt x="4307570" y="2353120"/>
                  <a:pt x="4273268" y="2348876"/>
                </a:cubicBezTo>
                <a:cubicBezTo>
                  <a:pt x="4257666" y="2346811"/>
                  <a:pt x="4247772" y="2344316"/>
                  <a:pt x="4243584" y="2341390"/>
                </a:cubicBezTo>
                <a:cubicBezTo>
                  <a:pt x="4239396" y="2338465"/>
                  <a:pt x="4237304" y="2334478"/>
                  <a:pt x="4237304" y="2329430"/>
                </a:cubicBezTo>
                <a:cubicBezTo>
                  <a:pt x="4237304" y="2323465"/>
                  <a:pt x="4240256" y="2318159"/>
                  <a:pt x="4246166" y="2313513"/>
                </a:cubicBezTo>
                <a:cubicBezTo>
                  <a:pt x="4252074" y="2308867"/>
                  <a:pt x="4259444" y="2306543"/>
                  <a:pt x="4268278" y="2306543"/>
                </a:cubicBezTo>
                <a:cubicBezTo>
                  <a:pt x="4288698" y="2306543"/>
                  <a:pt x="4301548" y="2317729"/>
                  <a:pt x="4306824" y="2340100"/>
                </a:cubicBezTo>
                <a:lnTo>
                  <a:pt x="4313880" y="2340100"/>
                </a:lnTo>
                <a:lnTo>
                  <a:pt x="4313880" y="2301553"/>
                </a:lnTo>
                <a:lnTo>
                  <a:pt x="4308544" y="2301553"/>
                </a:lnTo>
                <a:cubicBezTo>
                  <a:pt x="4306136" y="2306027"/>
                  <a:pt x="4303784" y="2309469"/>
                  <a:pt x="4301490" y="2311878"/>
                </a:cubicBezTo>
                <a:cubicBezTo>
                  <a:pt x="4292542" y="2303159"/>
                  <a:pt x="4281470" y="2298800"/>
                  <a:pt x="4268278" y="2298800"/>
                </a:cubicBezTo>
                <a:close/>
                <a:moveTo>
                  <a:pt x="3950158" y="2298800"/>
                </a:moveTo>
                <a:cubicBezTo>
                  <a:pt x="3929736" y="2298800"/>
                  <a:pt x="3912644" y="2306084"/>
                  <a:pt x="3898876" y="2320654"/>
                </a:cubicBezTo>
                <a:cubicBezTo>
                  <a:pt x="3885110" y="2335224"/>
                  <a:pt x="3878228" y="2352145"/>
                  <a:pt x="3878228" y="2371419"/>
                </a:cubicBezTo>
                <a:cubicBezTo>
                  <a:pt x="3878228" y="2390118"/>
                  <a:pt x="3884938" y="2406667"/>
                  <a:pt x="3898360" y="2421064"/>
                </a:cubicBezTo>
                <a:cubicBezTo>
                  <a:pt x="3911784" y="2435462"/>
                  <a:pt x="3928188" y="2442661"/>
                  <a:pt x="3947576" y="2442661"/>
                </a:cubicBezTo>
                <a:cubicBezTo>
                  <a:pt x="3961802" y="2442661"/>
                  <a:pt x="3973962" y="2438301"/>
                  <a:pt x="3984058" y="2429582"/>
                </a:cubicBezTo>
                <a:cubicBezTo>
                  <a:pt x="3994154" y="2420863"/>
                  <a:pt x="4000922" y="2408187"/>
                  <a:pt x="4004364" y="2391552"/>
                </a:cubicBezTo>
                <a:lnTo>
                  <a:pt x="3996964" y="2391552"/>
                </a:lnTo>
                <a:cubicBezTo>
                  <a:pt x="3987786" y="2420462"/>
                  <a:pt x="3971840" y="2434917"/>
                  <a:pt x="3949126" y="2434917"/>
                </a:cubicBezTo>
                <a:cubicBezTo>
                  <a:pt x="3938342" y="2434917"/>
                  <a:pt x="3930598" y="2432078"/>
                  <a:pt x="3925894" y="2426399"/>
                </a:cubicBezTo>
                <a:cubicBezTo>
                  <a:pt x="3921190" y="2420720"/>
                  <a:pt x="3918294" y="2412919"/>
                  <a:pt x="3917204" y="2402996"/>
                </a:cubicBezTo>
                <a:cubicBezTo>
                  <a:pt x="3916114" y="2393072"/>
                  <a:pt x="3915568" y="2377728"/>
                  <a:pt x="3915568" y="2356964"/>
                </a:cubicBezTo>
                <a:cubicBezTo>
                  <a:pt x="3915568" y="2336199"/>
                  <a:pt x="3918466" y="2322605"/>
                  <a:pt x="3924260" y="2316180"/>
                </a:cubicBezTo>
                <a:cubicBezTo>
                  <a:pt x="3930052" y="2309756"/>
                  <a:pt x="3938916" y="2306543"/>
                  <a:pt x="3950846" y="2306543"/>
                </a:cubicBezTo>
                <a:cubicBezTo>
                  <a:pt x="3957614" y="2306543"/>
                  <a:pt x="3963120" y="2307719"/>
                  <a:pt x="3967366" y="2310071"/>
                </a:cubicBezTo>
                <a:cubicBezTo>
                  <a:pt x="3971610" y="2312423"/>
                  <a:pt x="3973732" y="2315148"/>
                  <a:pt x="3973732" y="2318245"/>
                </a:cubicBezTo>
                <a:cubicBezTo>
                  <a:pt x="3973732" y="2319507"/>
                  <a:pt x="3972328" y="2321859"/>
                  <a:pt x="3969516" y="2325300"/>
                </a:cubicBezTo>
                <a:cubicBezTo>
                  <a:pt x="3966706" y="2328742"/>
                  <a:pt x="3965300" y="2332241"/>
                  <a:pt x="3965300" y="2335798"/>
                </a:cubicBezTo>
                <a:cubicBezTo>
                  <a:pt x="3965300" y="2340845"/>
                  <a:pt x="3966936" y="2344918"/>
                  <a:pt x="3970206" y="2348015"/>
                </a:cubicBezTo>
                <a:cubicBezTo>
                  <a:pt x="3973474" y="2351113"/>
                  <a:pt x="3977576" y="2352662"/>
                  <a:pt x="3982510" y="2352662"/>
                </a:cubicBezTo>
                <a:cubicBezTo>
                  <a:pt x="3987556" y="2352662"/>
                  <a:pt x="3991658" y="2350826"/>
                  <a:pt x="3994812" y="2347155"/>
                </a:cubicBezTo>
                <a:cubicBezTo>
                  <a:pt x="3997968" y="2343484"/>
                  <a:pt x="3999546" y="2339354"/>
                  <a:pt x="3999546" y="2334765"/>
                </a:cubicBezTo>
                <a:cubicBezTo>
                  <a:pt x="3999546" y="2325587"/>
                  <a:pt x="3994956" y="2317299"/>
                  <a:pt x="3985778" y="2309899"/>
                </a:cubicBezTo>
                <a:cubicBezTo>
                  <a:pt x="3976600" y="2302499"/>
                  <a:pt x="3964728" y="2298800"/>
                  <a:pt x="3950158" y="2298800"/>
                </a:cubicBezTo>
                <a:close/>
                <a:moveTo>
                  <a:pt x="3488656" y="2298800"/>
                </a:moveTo>
                <a:cubicBezTo>
                  <a:pt x="3473282" y="2298800"/>
                  <a:pt x="3459918" y="2303647"/>
                  <a:pt x="3448560" y="2313341"/>
                </a:cubicBezTo>
                <a:cubicBezTo>
                  <a:pt x="3437204" y="2323035"/>
                  <a:pt x="3431524" y="2334994"/>
                  <a:pt x="3431524" y="2349220"/>
                </a:cubicBezTo>
                <a:cubicBezTo>
                  <a:pt x="3431524" y="2366772"/>
                  <a:pt x="3440702" y="2379908"/>
                  <a:pt x="3459058" y="2388627"/>
                </a:cubicBezTo>
                <a:lnTo>
                  <a:pt x="3459058" y="2389315"/>
                </a:lnTo>
                <a:cubicBezTo>
                  <a:pt x="3435310" y="2392183"/>
                  <a:pt x="3423436" y="2404630"/>
                  <a:pt x="3423436" y="2426657"/>
                </a:cubicBezTo>
                <a:cubicBezTo>
                  <a:pt x="3423436" y="2443062"/>
                  <a:pt x="3432958" y="2453559"/>
                  <a:pt x="3452002" y="2458148"/>
                </a:cubicBezTo>
                <a:cubicBezTo>
                  <a:pt x="3439612" y="2465261"/>
                  <a:pt x="3431640" y="2470968"/>
                  <a:pt x="3428082" y="2475270"/>
                </a:cubicBezTo>
                <a:cubicBezTo>
                  <a:pt x="3424526" y="2479572"/>
                  <a:pt x="3422748" y="2484878"/>
                  <a:pt x="3422748" y="2491188"/>
                </a:cubicBezTo>
                <a:cubicBezTo>
                  <a:pt x="3422748" y="2501513"/>
                  <a:pt x="3428340" y="2510490"/>
                  <a:pt x="3439526" y="2518119"/>
                </a:cubicBezTo>
                <a:cubicBezTo>
                  <a:pt x="3450712" y="2525748"/>
                  <a:pt x="3465826" y="2529562"/>
                  <a:pt x="3484870" y="2529562"/>
                </a:cubicBezTo>
                <a:cubicBezTo>
                  <a:pt x="3509420" y="2529562"/>
                  <a:pt x="3528636" y="2523798"/>
                  <a:pt x="3542518" y="2512268"/>
                </a:cubicBezTo>
                <a:cubicBezTo>
                  <a:pt x="3556398" y="2500739"/>
                  <a:pt x="3563340" y="2486542"/>
                  <a:pt x="3563340" y="2469678"/>
                </a:cubicBezTo>
                <a:cubicBezTo>
                  <a:pt x="3563340" y="2455223"/>
                  <a:pt x="3559496" y="2444095"/>
                  <a:pt x="3551810" y="2436294"/>
                </a:cubicBezTo>
                <a:cubicBezTo>
                  <a:pt x="3544124" y="2428492"/>
                  <a:pt x="3534142" y="2424592"/>
                  <a:pt x="3521868" y="2424592"/>
                </a:cubicBezTo>
                <a:lnTo>
                  <a:pt x="3463016" y="2427001"/>
                </a:lnTo>
                <a:cubicBezTo>
                  <a:pt x="3450626" y="2427001"/>
                  <a:pt x="3442882" y="2425969"/>
                  <a:pt x="3439784" y="2423904"/>
                </a:cubicBezTo>
                <a:cubicBezTo>
                  <a:pt x="3436686" y="2421839"/>
                  <a:pt x="3435138" y="2418798"/>
                  <a:pt x="3435138" y="2414783"/>
                </a:cubicBezTo>
                <a:cubicBezTo>
                  <a:pt x="3435138" y="2410194"/>
                  <a:pt x="3438120" y="2405864"/>
                  <a:pt x="3444086" y="2401791"/>
                </a:cubicBezTo>
                <a:cubicBezTo>
                  <a:pt x="3450052" y="2397718"/>
                  <a:pt x="3455272" y="2395682"/>
                  <a:pt x="3459746" y="2395682"/>
                </a:cubicBezTo>
                <a:cubicBezTo>
                  <a:pt x="3460204" y="2395682"/>
                  <a:pt x="3463876" y="2395998"/>
                  <a:pt x="3470760" y="2396629"/>
                </a:cubicBezTo>
                <a:cubicBezTo>
                  <a:pt x="3477642" y="2397260"/>
                  <a:pt x="3483092" y="2397575"/>
                  <a:pt x="3487106" y="2397575"/>
                </a:cubicBezTo>
                <a:lnTo>
                  <a:pt x="3495712" y="2397059"/>
                </a:lnTo>
                <a:cubicBezTo>
                  <a:pt x="3503742" y="2397059"/>
                  <a:pt x="3514096" y="2393015"/>
                  <a:pt x="3526772" y="2384927"/>
                </a:cubicBezTo>
                <a:cubicBezTo>
                  <a:pt x="3539448" y="2376839"/>
                  <a:pt x="3545788" y="2364937"/>
                  <a:pt x="3545788" y="2349220"/>
                </a:cubicBezTo>
                <a:cubicBezTo>
                  <a:pt x="3545788" y="2339928"/>
                  <a:pt x="3542402" y="2330520"/>
                  <a:pt x="3535634" y="2320999"/>
                </a:cubicBezTo>
                <a:cubicBezTo>
                  <a:pt x="3539304" y="2316754"/>
                  <a:pt x="3542574" y="2314631"/>
                  <a:pt x="3545442" y="2314631"/>
                </a:cubicBezTo>
                <a:cubicBezTo>
                  <a:pt x="3546934" y="2314631"/>
                  <a:pt x="3548742" y="2316639"/>
                  <a:pt x="3550864" y="2320654"/>
                </a:cubicBezTo>
                <a:cubicBezTo>
                  <a:pt x="3552986" y="2324670"/>
                  <a:pt x="3556226" y="2326677"/>
                  <a:pt x="3560586" y="2326677"/>
                </a:cubicBezTo>
                <a:cubicBezTo>
                  <a:pt x="3563568" y="2326677"/>
                  <a:pt x="3566322" y="2325501"/>
                  <a:pt x="3568846" y="2323150"/>
                </a:cubicBezTo>
                <a:cubicBezTo>
                  <a:pt x="3571370" y="2320798"/>
                  <a:pt x="3572632" y="2317614"/>
                  <a:pt x="3572632" y="2313599"/>
                </a:cubicBezTo>
                <a:cubicBezTo>
                  <a:pt x="3572632" y="2309010"/>
                  <a:pt x="3571198" y="2305396"/>
                  <a:pt x="3568330" y="2302758"/>
                </a:cubicBezTo>
                <a:cubicBezTo>
                  <a:pt x="3565462" y="2300119"/>
                  <a:pt x="3562078" y="2298800"/>
                  <a:pt x="3558176" y="2298800"/>
                </a:cubicBezTo>
                <a:cubicBezTo>
                  <a:pt x="3548082" y="2298800"/>
                  <a:pt x="3538904" y="2304536"/>
                  <a:pt x="3530644" y="2316008"/>
                </a:cubicBezTo>
                <a:cubicBezTo>
                  <a:pt x="3519400" y="2304536"/>
                  <a:pt x="3505404" y="2298800"/>
                  <a:pt x="3488656" y="2298800"/>
                </a:cubicBezTo>
                <a:close/>
                <a:moveTo>
                  <a:pt x="3334810" y="2298800"/>
                </a:moveTo>
                <a:cubicBezTo>
                  <a:pt x="3313242" y="2298800"/>
                  <a:pt x="3296550" y="2310559"/>
                  <a:pt x="3284734" y="2334077"/>
                </a:cubicBezTo>
                <a:lnTo>
                  <a:pt x="3284044" y="2334077"/>
                </a:lnTo>
                <a:lnTo>
                  <a:pt x="3284044" y="2300521"/>
                </a:lnTo>
                <a:cubicBezTo>
                  <a:pt x="3271426" y="2302241"/>
                  <a:pt x="3257372" y="2303102"/>
                  <a:pt x="3241884" y="2303102"/>
                </a:cubicBezTo>
                <a:lnTo>
                  <a:pt x="3226224" y="2303102"/>
                </a:lnTo>
                <a:lnTo>
                  <a:pt x="3226224" y="2311878"/>
                </a:lnTo>
                <a:lnTo>
                  <a:pt x="3250660" y="2311878"/>
                </a:lnTo>
                <a:lnTo>
                  <a:pt x="3250660" y="2429582"/>
                </a:lnTo>
                <a:lnTo>
                  <a:pt x="3226224" y="2429582"/>
                </a:lnTo>
                <a:lnTo>
                  <a:pt x="3226224" y="2438359"/>
                </a:lnTo>
                <a:lnTo>
                  <a:pt x="3306588" y="2438359"/>
                </a:lnTo>
                <a:lnTo>
                  <a:pt x="3306588" y="2429582"/>
                </a:lnTo>
                <a:lnTo>
                  <a:pt x="3284044" y="2429582"/>
                </a:lnTo>
                <a:lnTo>
                  <a:pt x="3284044" y="2371763"/>
                </a:lnTo>
                <a:cubicBezTo>
                  <a:pt x="3284044" y="2352490"/>
                  <a:pt x="3288490" y="2337145"/>
                  <a:pt x="3297382" y="2325731"/>
                </a:cubicBezTo>
                <a:cubicBezTo>
                  <a:pt x="3306272" y="2314316"/>
                  <a:pt x="3316282" y="2308608"/>
                  <a:pt x="3327410" y="2308608"/>
                </a:cubicBezTo>
                <a:cubicBezTo>
                  <a:pt x="3334408" y="2308608"/>
                  <a:pt x="3338738" y="2311132"/>
                  <a:pt x="3340402" y="2316180"/>
                </a:cubicBezTo>
                <a:cubicBezTo>
                  <a:pt x="3342064" y="2321228"/>
                  <a:pt x="3342896" y="2330348"/>
                  <a:pt x="3342896" y="2343541"/>
                </a:cubicBezTo>
                <a:lnTo>
                  <a:pt x="3342896" y="2429582"/>
                </a:lnTo>
                <a:lnTo>
                  <a:pt x="3320010" y="2429582"/>
                </a:lnTo>
                <a:lnTo>
                  <a:pt x="3320010" y="2438359"/>
                </a:lnTo>
                <a:lnTo>
                  <a:pt x="3403298" y="2438359"/>
                </a:lnTo>
                <a:lnTo>
                  <a:pt x="3403298" y="2429582"/>
                </a:lnTo>
                <a:lnTo>
                  <a:pt x="3376454" y="2429582"/>
                </a:lnTo>
                <a:lnTo>
                  <a:pt x="3376454" y="2357308"/>
                </a:lnTo>
                <a:cubicBezTo>
                  <a:pt x="3376454" y="2342623"/>
                  <a:pt x="3375276" y="2331782"/>
                  <a:pt x="3372926" y="2324784"/>
                </a:cubicBezTo>
                <a:cubicBezTo>
                  <a:pt x="3370574" y="2317786"/>
                  <a:pt x="3366156" y="2311706"/>
                  <a:pt x="3359676" y="2306543"/>
                </a:cubicBezTo>
                <a:cubicBezTo>
                  <a:pt x="3353194" y="2301381"/>
                  <a:pt x="3344904" y="2298800"/>
                  <a:pt x="3334810" y="2298800"/>
                </a:cubicBezTo>
                <a:close/>
                <a:moveTo>
                  <a:pt x="2906202" y="2298800"/>
                </a:moveTo>
                <a:cubicBezTo>
                  <a:pt x="2893698" y="2298800"/>
                  <a:pt x="2883116" y="2302786"/>
                  <a:pt x="2874454" y="2310759"/>
                </a:cubicBezTo>
                <a:cubicBezTo>
                  <a:pt x="2865792" y="2318733"/>
                  <a:pt x="2861462" y="2328627"/>
                  <a:pt x="2861462" y="2340444"/>
                </a:cubicBezTo>
                <a:cubicBezTo>
                  <a:pt x="2861462" y="2364421"/>
                  <a:pt x="2877580" y="2378761"/>
                  <a:pt x="2909816" y="2383464"/>
                </a:cubicBezTo>
                <a:cubicBezTo>
                  <a:pt x="2928746" y="2386218"/>
                  <a:pt x="2940362" y="2389200"/>
                  <a:pt x="2944664" y="2392413"/>
                </a:cubicBezTo>
                <a:cubicBezTo>
                  <a:pt x="2948966" y="2395625"/>
                  <a:pt x="2951116" y="2400386"/>
                  <a:pt x="2951116" y="2406696"/>
                </a:cubicBezTo>
                <a:cubicBezTo>
                  <a:pt x="2951116" y="2414267"/>
                  <a:pt x="2947502" y="2420863"/>
                  <a:pt x="2940276" y="2426485"/>
                </a:cubicBezTo>
                <a:cubicBezTo>
                  <a:pt x="2933048" y="2432106"/>
                  <a:pt x="2925016" y="2434917"/>
                  <a:pt x="2916184" y="2434917"/>
                </a:cubicBezTo>
                <a:cubicBezTo>
                  <a:pt x="2892896" y="2434917"/>
                  <a:pt x="2876318" y="2418684"/>
                  <a:pt x="2866452" y="2386218"/>
                </a:cubicBezTo>
                <a:lnTo>
                  <a:pt x="2860428" y="2386218"/>
                </a:lnTo>
                <a:lnTo>
                  <a:pt x="2860428" y="2436982"/>
                </a:lnTo>
                <a:lnTo>
                  <a:pt x="2866452" y="2436982"/>
                </a:lnTo>
                <a:lnTo>
                  <a:pt x="2878498" y="2426657"/>
                </a:lnTo>
                <a:cubicBezTo>
                  <a:pt x="2890658" y="2437326"/>
                  <a:pt x="2903220" y="2442661"/>
                  <a:pt x="2916184" y="2442661"/>
                </a:cubicBezTo>
                <a:cubicBezTo>
                  <a:pt x="2929376" y="2442661"/>
                  <a:pt x="2940418" y="2438186"/>
                  <a:pt x="2949310" y="2429238"/>
                </a:cubicBezTo>
                <a:cubicBezTo>
                  <a:pt x="2958200" y="2420290"/>
                  <a:pt x="2962646" y="2409105"/>
                  <a:pt x="2962646" y="2395682"/>
                </a:cubicBezTo>
                <a:cubicBezTo>
                  <a:pt x="2962646" y="2368722"/>
                  <a:pt x="2945494" y="2353120"/>
                  <a:pt x="2911194" y="2348876"/>
                </a:cubicBezTo>
                <a:cubicBezTo>
                  <a:pt x="2895592" y="2346811"/>
                  <a:pt x="2885696" y="2344316"/>
                  <a:pt x="2881508" y="2341390"/>
                </a:cubicBezTo>
                <a:cubicBezTo>
                  <a:pt x="2877322" y="2338465"/>
                  <a:pt x="2875228" y="2334478"/>
                  <a:pt x="2875228" y="2329430"/>
                </a:cubicBezTo>
                <a:cubicBezTo>
                  <a:pt x="2875228" y="2323465"/>
                  <a:pt x="2878182" y="2318159"/>
                  <a:pt x="2884090" y="2313513"/>
                </a:cubicBezTo>
                <a:cubicBezTo>
                  <a:pt x="2889998" y="2308867"/>
                  <a:pt x="2897368" y="2306543"/>
                  <a:pt x="2906202" y="2306543"/>
                </a:cubicBezTo>
                <a:cubicBezTo>
                  <a:pt x="2926624" y="2306543"/>
                  <a:pt x="2939472" y="2317729"/>
                  <a:pt x="2944750" y="2340100"/>
                </a:cubicBezTo>
                <a:lnTo>
                  <a:pt x="2951804" y="2340100"/>
                </a:lnTo>
                <a:lnTo>
                  <a:pt x="2951804" y="2301553"/>
                </a:lnTo>
                <a:lnTo>
                  <a:pt x="2946470" y="2301553"/>
                </a:lnTo>
                <a:cubicBezTo>
                  <a:pt x="2944060" y="2306027"/>
                  <a:pt x="2941708" y="2309469"/>
                  <a:pt x="2939414" y="2311878"/>
                </a:cubicBezTo>
                <a:cubicBezTo>
                  <a:pt x="2930466" y="2303159"/>
                  <a:pt x="2919396" y="2298800"/>
                  <a:pt x="2906202" y="2298800"/>
                </a:cubicBezTo>
                <a:close/>
                <a:moveTo>
                  <a:pt x="2476596" y="2298800"/>
                </a:moveTo>
                <a:cubicBezTo>
                  <a:pt x="2458930" y="2298800"/>
                  <a:pt x="2443414" y="2305683"/>
                  <a:pt x="2430048" y="2319450"/>
                </a:cubicBezTo>
                <a:cubicBezTo>
                  <a:pt x="2416684" y="2333216"/>
                  <a:pt x="2410000" y="2350195"/>
                  <a:pt x="2410000" y="2370386"/>
                </a:cubicBezTo>
                <a:cubicBezTo>
                  <a:pt x="2410000" y="2391151"/>
                  <a:pt x="2416826" y="2408387"/>
                  <a:pt x="2430478" y="2422097"/>
                </a:cubicBezTo>
                <a:cubicBezTo>
                  <a:pt x="2444130" y="2435806"/>
                  <a:pt x="2460192" y="2442661"/>
                  <a:pt x="2478662" y="2442661"/>
                </a:cubicBezTo>
                <a:cubicBezTo>
                  <a:pt x="2491624" y="2442661"/>
                  <a:pt x="2503384" y="2438588"/>
                  <a:pt x="2513938" y="2430443"/>
                </a:cubicBezTo>
                <a:cubicBezTo>
                  <a:pt x="2524492" y="2422298"/>
                  <a:pt x="2531662" y="2409678"/>
                  <a:pt x="2535448" y="2392585"/>
                </a:cubicBezTo>
                <a:lnTo>
                  <a:pt x="2528048" y="2392585"/>
                </a:lnTo>
                <a:cubicBezTo>
                  <a:pt x="2519444" y="2420806"/>
                  <a:pt x="2502982" y="2434917"/>
                  <a:pt x="2478662" y="2434917"/>
                </a:cubicBezTo>
                <a:cubicBezTo>
                  <a:pt x="2466844" y="2434917"/>
                  <a:pt x="2458642" y="2430988"/>
                  <a:pt x="2454054" y="2423129"/>
                </a:cubicBezTo>
                <a:cubicBezTo>
                  <a:pt x="2449464" y="2415271"/>
                  <a:pt x="2447572" y="2394363"/>
                  <a:pt x="2448376" y="2360405"/>
                </a:cubicBezTo>
                <a:lnTo>
                  <a:pt x="2535448" y="2360405"/>
                </a:lnTo>
                <a:cubicBezTo>
                  <a:pt x="2534646" y="2341132"/>
                  <a:pt x="2528480" y="2326046"/>
                  <a:pt x="2516950" y="2315148"/>
                </a:cubicBezTo>
                <a:cubicBezTo>
                  <a:pt x="2505420" y="2304249"/>
                  <a:pt x="2491968" y="2298800"/>
                  <a:pt x="2476596" y="2298800"/>
                </a:cubicBezTo>
                <a:close/>
                <a:moveTo>
                  <a:pt x="1854658" y="2298800"/>
                </a:moveTo>
                <a:cubicBezTo>
                  <a:pt x="1834466" y="2298800"/>
                  <a:pt x="1817546" y="2305769"/>
                  <a:pt x="1803894" y="2319708"/>
                </a:cubicBezTo>
                <a:cubicBezTo>
                  <a:pt x="1790242" y="2333646"/>
                  <a:pt x="1783416" y="2350539"/>
                  <a:pt x="1783416" y="2370386"/>
                </a:cubicBezTo>
                <a:cubicBezTo>
                  <a:pt x="1783416" y="2390692"/>
                  <a:pt x="1790356" y="2407814"/>
                  <a:pt x="1804238" y="2421753"/>
                </a:cubicBezTo>
                <a:cubicBezTo>
                  <a:pt x="1818118" y="2435691"/>
                  <a:pt x="1834582" y="2442661"/>
                  <a:pt x="1853626" y="2442661"/>
                </a:cubicBezTo>
                <a:cubicBezTo>
                  <a:pt x="1873014" y="2442661"/>
                  <a:pt x="1889820" y="2435519"/>
                  <a:pt x="1904046" y="2421236"/>
                </a:cubicBezTo>
                <a:cubicBezTo>
                  <a:pt x="1918270" y="2406954"/>
                  <a:pt x="1925384" y="2389545"/>
                  <a:pt x="1925384" y="2369009"/>
                </a:cubicBezTo>
                <a:cubicBezTo>
                  <a:pt x="1925384" y="2348933"/>
                  <a:pt x="1918528" y="2332212"/>
                  <a:pt x="1904820" y="2318847"/>
                </a:cubicBezTo>
                <a:cubicBezTo>
                  <a:pt x="1891110" y="2305482"/>
                  <a:pt x="1874390" y="2298800"/>
                  <a:pt x="1854658" y="2298800"/>
                </a:cubicBezTo>
                <a:close/>
                <a:moveTo>
                  <a:pt x="1276446" y="2298800"/>
                </a:moveTo>
                <a:cubicBezTo>
                  <a:pt x="1258780" y="2298800"/>
                  <a:pt x="1243264" y="2305683"/>
                  <a:pt x="1229898" y="2319450"/>
                </a:cubicBezTo>
                <a:cubicBezTo>
                  <a:pt x="1216532" y="2333216"/>
                  <a:pt x="1209850" y="2350195"/>
                  <a:pt x="1209850" y="2370386"/>
                </a:cubicBezTo>
                <a:cubicBezTo>
                  <a:pt x="1209850" y="2391151"/>
                  <a:pt x="1216676" y="2408387"/>
                  <a:pt x="1230328" y="2422097"/>
                </a:cubicBezTo>
                <a:cubicBezTo>
                  <a:pt x="1243980" y="2435806"/>
                  <a:pt x="1260042" y="2442661"/>
                  <a:pt x="1278512" y="2442661"/>
                </a:cubicBezTo>
                <a:cubicBezTo>
                  <a:pt x="1291474" y="2442661"/>
                  <a:pt x="1303234" y="2438588"/>
                  <a:pt x="1313788" y="2430443"/>
                </a:cubicBezTo>
                <a:cubicBezTo>
                  <a:pt x="1324342" y="2422298"/>
                  <a:pt x="1331512" y="2409678"/>
                  <a:pt x="1335298" y="2392585"/>
                </a:cubicBezTo>
                <a:lnTo>
                  <a:pt x="1327900" y="2392585"/>
                </a:lnTo>
                <a:cubicBezTo>
                  <a:pt x="1319294" y="2420806"/>
                  <a:pt x="1302832" y="2434917"/>
                  <a:pt x="1278512" y="2434917"/>
                </a:cubicBezTo>
                <a:cubicBezTo>
                  <a:pt x="1266696" y="2434917"/>
                  <a:pt x="1258492" y="2430988"/>
                  <a:pt x="1253904" y="2423129"/>
                </a:cubicBezTo>
                <a:cubicBezTo>
                  <a:pt x="1249314" y="2415271"/>
                  <a:pt x="1247422" y="2394363"/>
                  <a:pt x="1248224" y="2360405"/>
                </a:cubicBezTo>
                <a:lnTo>
                  <a:pt x="1335298" y="2360405"/>
                </a:lnTo>
                <a:cubicBezTo>
                  <a:pt x="1334496" y="2341132"/>
                  <a:pt x="1328330" y="2326046"/>
                  <a:pt x="1316800" y="2315148"/>
                </a:cubicBezTo>
                <a:cubicBezTo>
                  <a:pt x="1305270" y="2304249"/>
                  <a:pt x="1291820" y="2298800"/>
                  <a:pt x="1276446" y="2298800"/>
                </a:cubicBezTo>
                <a:close/>
                <a:moveTo>
                  <a:pt x="458260" y="2298800"/>
                </a:moveTo>
                <a:cubicBezTo>
                  <a:pt x="436692" y="2298800"/>
                  <a:pt x="420000" y="2310559"/>
                  <a:pt x="408184" y="2334077"/>
                </a:cubicBezTo>
                <a:lnTo>
                  <a:pt x="407494" y="2334077"/>
                </a:lnTo>
                <a:lnTo>
                  <a:pt x="407494" y="2300521"/>
                </a:lnTo>
                <a:cubicBezTo>
                  <a:pt x="394876" y="2302241"/>
                  <a:pt x="380822" y="2303102"/>
                  <a:pt x="365334" y="2303102"/>
                </a:cubicBezTo>
                <a:lnTo>
                  <a:pt x="349676" y="2303102"/>
                </a:lnTo>
                <a:lnTo>
                  <a:pt x="349676" y="2311878"/>
                </a:lnTo>
                <a:lnTo>
                  <a:pt x="374110" y="2311878"/>
                </a:lnTo>
                <a:lnTo>
                  <a:pt x="374110" y="2429582"/>
                </a:lnTo>
                <a:lnTo>
                  <a:pt x="349676" y="2429582"/>
                </a:lnTo>
                <a:lnTo>
                  <a:pt x="349676" y="2438359"/>
                </a:lnTo>
                <a:lnTo>
                  <a:pt x="430038" y="2438359"/>
                </a:lnTo>
                <a:lnTo>
                  <a:pt x="430038" y="2429582"/>
                </a:lnTo>
                <a:lnTo>
                  <a:pt x="407494" y="2429582"/>
                </a:lnTo>
                <a:lnTo>
                  <a:pt x="407494" y="2371763"/>
                </a:lnTo>
                <a:cubicBezTo>
                  <a:pt x="407494" y="2352490"/>
                  <a:pt x="411940" y="2337145"/>
                  <a:pt x="420832" y="2325731"/>
                </a:cubicBezTo>
                <a:cubicBezTo>
                  <a:pt x="429722" y="2314316"/>
                  <a:pt x="439732" y="2308608"/>
                  <a:pt x="450860" y="2308608"/>
                </a:cubicBezTo>
                <a:cubicBezTo>
                  <a:pt x="457858" y="2308608"/>
                  <a:pt x="462188" y="2311132"/>
                  <a:pt x="463852" y="2316180"/>
                </a:cubicBezTo>
                <a:cubicBezTo>
                  <a:pt x="465516" y="2321228"/>
                  <a:pt x="466348" y="2330348"/>
                  <a:pt x="466348" y="2343541"/>
                </a:cubicBezTo>
                <a:lnTo>
                  <a:pt x="466348" y="2429582"/>
                </a:lnTo>
                <a:lnTo>
                  <a:pt x="443460" y="2429582"/>
                </a:lnTo>
                <a:lnTo>
                  <a:pt x="443460" y="2438359"/>
                </a:lnTo>
                <a:lnTo>
                  <a:pt x="526748" y="2438359"/>
                </a:lnTo>
                <a:lnTo>
                  <a:pt x="526748" y="2429582"/>
                </a:lnTo>
                <a:lnTo>
                  <a:pt x="499904" y="2429582"/>
                </a:lnTo>
                <a:lnTo>
                  <a:pt x="499904" y="2357308"/>
                </a:lnTo>
                <a:cubicBezTo>
                  <a:pt x="499904" y="2342623"/>
                  <a:pt x="498728" y="2331782"/>
                  <a:pt x="496376" y="2324784"/>
                </a:cubicBezTo>
                <a:cubicBezTo>
                  <a:pt x="494024" y="2317786"/>
                  <a:pt x="489606" y="2311706"/>
                  <a:pt x="483126" y="2306543"/>
                </a:cubicBezTo>
                <a:cubicBezTo>
                  <a:pt x="476644" y="2301381"/>
                  <a:pt x="468354" y="2298800"/>
                  <a:pt x="458260" y="2298800"/>
                </a:cubicBezTo>
                <a:close/>
                <a:moveTo>
                  <a:pt x="4412296" y="2263867"/>
                </a:moveTo>
                <a:cubicBezTo>
                  <a:pt x="4401284" y="2265817"/>
                  <a:pt x="4390098" y="2266792"/>
                  <a:pt x="4378740" y="2266792"/>
                </a:cubicBezTo>
                <a:lnTo>
                  <a:pt x="4378740" y="2303102"/>
                </a:lnTo>
                <a:lnTo>
                  <a:pt x="4348110" y="2303102"/>
                </a:lnTo>
                <a:lnTo>
                  <a:pt x="4348110" y="2311878"/>
                </a:lnTo>
                <a:lnTo>
                  <a:pt x="4378740" y="2311878"/>
                </a:lnTo>
                <a:lnTo>
                  <a:pt x="4378740" y="2394994"/>
                </a:lnTo>
                <a:cubicBezTo>
                  <a:pt x="4378740" y="2405204"/>
                  <a:pt x="4379344" y="2413292"/>
                  <a:pt x="4380548" y="2419257"/>
                </a:cubicBezTo>
                <a:cubicBezTo>
                  <a:pt x="4381752" y="2425223"/>
                  <a:pt x="4384992" y="2430242"/>
                  <a:pt x="4390270" y="2434315"/>
                </a:cubicBezTo>
                <a:cubicBezTo>
                  <a:pt x="4395548" y="2438387"/>
                  <a:pt x="4403808" y="2440424"/>
                  <a:pt x="4415050" y="2440424"/>
                </a:cubicBezTo>
                <a:cubicBezTo>
                  <a:pt x="4441780" y="2440424"/>
                  <a:pt x="4457784" y="2429296"/>
                  <a:pt x="4463060" y="2407040"/>
                </a:cubicBezTo>
                <a:lnTo>
                  <a:pt x="4455662" y="2407040"/>
                </a:lnTo>
                <a:cubicBezTo>
                  <a:pt x="4453024" y="2414726"/>
                  <a:pt x="4449152" y="2420405"/>
                  <a:pt x="4444046" y="2424076"/>
                </a:cubicBezTo>
                <a:cubicBezTo>
                  <a:pt x="4438940" y="2427747"/>
                  <a:pt x="4433636" y="2429582"/>
                  <a:pt x="4428128" y="2429582"/>
                </a:cubicBezTo>
                <a:cubicBezTo>
                  <a:pt x="4420900" y="2429582"/>
                  <a:pt x="4416456" y="2427288"/>
                  <a:pt x="4414792" y="2422699"/>
                </a:cubicBezTo>
                <a:cubicBezTo>
                  <a:pt x="4413128" y="2418110"/>
                  <a:pt x="4412296" y="2409563"/>
                  <a:pt x="4412296" y="2397059"/>
                </a:cubicBezTo>
                <a:lnTo>
                  <a:pt x="4412296" y="2311878"/>
                </a:lnTo>
                <a:lnTo>
                  <a:pt x="4453080" y="2311878"/>
                </a:lnTo>
                <a:lnTo>
                  <a:pt x="4453080" y="2303102"/>
                </a:lnTo>
                <a:lnTo>
                  <a:pt x="4412296" y="2303102"/>
                </a:lnTo>
                <a:close/>
                <a:moveTo>
                  <a:pt x="3050222" y="2263867"/>
                </a:moveTo>
                <a:cubicBezTo>
                  <a:pt x="3039208" y="2265817"/>
                  <a:pt x="3028024" y="2266792"/>
                  <a:pt x="3016666" y="2266792"/>
                </a:cubicBezTo>
                <a:lnTo>
                  <a:pt x="3016666" y="2303102"/>
                </a:lnTo>
                <a:lnTo>
                  <a:pt x="2986036" y="2303102"/>
                </a:lnTo>
                <a:lnTo>
                  <a:pt x="2986036" y="2311878"/>
                </a:lnTo>
                <a:lnTo>
                  <a:pt x="3016666" y="2311878"/>
                </a:lnTo>
                <a:lnTo>
                  <a:pt x="3016666" y="2394994"/>
                </a:lnTo>
                <a:cubicBezTo>
                  <a:pt x="3016666" y="2405204"/>
                  <a:pt x="3017268" y="2413292"/>
                  <a:pt x="3018472" y="2419257"/>
                </a:cubicBezTo>
                <a:cubicBezTo>
                  <a:pt x="3019678" y="2425223"/>
                  <a:pt x="3022918" y="2430242"/>
                  <a:pt x="3028196" y="2434315"/>
                </a:cubicBezTo>
                <a:cubicBezTo>
                  <a:pt x="3033472" y="2438387"/>
                  <a:pt x="3041732" y="2440424"/>
                  <a:pt x="3052976" y="2440424"/>
                </a:cubicBezTo>
                <a:cubicBezTo>
                  <a:pt x="3079706" y="2440424"/>
                  <a:pt x="3095708" y="2429296"/>
                  <a:pt x="3100986" y="2407040"/>
                </a:cubicBezTo>
                <a:lnTo>
                  <a:pt x="3093586" y="2407040"/>
                </a:lnTo>
                <a:cubicBezTo>
                  <a:pt x="3090948" y="2414726"/>
                  <a:pt x="3087076" y="2420405"/>
                  <a:pt x="3081972" y="2424076"/>
                </a:cubicBezTo>
                <a:cubicBezTo>
                  <a:pt x="3076866" y="2427747"/>
                  <a:pt x="3071560" y="2429582"/>
                  <a:pt x="3066054" y="2429582"/>
                </a:cubicBezTo>
                <a:cubicBezTo>
                  <a:pt x="3058826" y="2429582"/>
                  <a:pt x="3054380" y="2427288"/>
                  <a:pt x="3052716" y="2422699"/>
                </a:cubicBezTo>
                <a:cubicBezTo>
                  <a:pt x="3051054" y="2418110"/>
                  <a:pt x="3050222" y="2409563"/>
                  <a:pt x="3050222" y="2397059"/>
                </a:cubicBezTo>
                <a:lnTo>
                  <a:pt x="3050222" y="2311878"/>
                </a:lnTo>
                <a:lnTo>
                  <a:pt x="3091006" y="2311878"/>
                </a:lnTo>
                <a:lnTo>
                  <a:pt x="3091006" y="2303102"/>
                </a:lnTo>
                <a:lnTo>
                  <a:pt x="3050222" y="2303102"/>
                </a:lnTo>
                <a:close/>
                <a:moveTo>
                  <a:pt x="3162062" y="2215684"/>
                </a:moveTo>
                <a:cubicBezTo>
                  <a:pt x="3157014" y="2215684"/>
                  <a:pt x="3152626" y="2217519"/>
                  <a:pt x="3148898" y="2221191"/>
                </a:cubicBezTo>
                <a:cubicBezTo>
                  <a:pt x="3145168" y="2224862"/>
                  <a:pt x="3143304" y="2229221"/>
                  <a:pt x="3143304" y="2234269"/>
                </a:cubicBezTo>
                <a:cubicBezTo>
                  <a:pt x="3143304" y="2239546"/>
                  <a:pt x="3145140" y="2243991"/>
                  <a:pt x="3148812" y="2247605"/>
                </a:cubicBezTo>
                <a:cubicBezTo>
                  <a:pt x="3152482" y="2251219"/>
                  <a:pt x="3156900" y="2253026"/>
                  <a:pt x="3162062" y="2253026"/>
                </a:cubicBezTo>
                <a:cubicBezTo>
                  <a:pt x="3167224" y="2253026"/>
                  <a:pt x="3171640" y="2251248"/>
                  <a:pt x="3175312" y="2247691"/>
                </a:cubicBezTo>
                <a:cubicBezTo>
                  <a:pt x="3178984" y="2244135"/>
                  <a:pt x="3180818" y="2239661"/>
                  <a:pt x="3180818" y="2234269"/>
                </a:cubicBezTo>
                <a:cubicBezTo>
                  <a:pt x="3180818" y="2229106"/>
                  <a:pt x="3178954" y="2224718"/>
                  <a:pt x="3175226" y="2221104"/>
                </a:cubicBezTo>
                <a:cubicBezTo>
                  <a:pt x="3171498" y="2217491"/>
                  <a:pt x="3167110" y="2215684"/>
                  <a:pt x="3162062" y="2215684"/>
                </a:cubicBezTo>
                <a:close/>
                <a:moveTo>
                  <a:pt x="2790586" y="2215684"/>
                </a:moveTo>
                <a:cubicBezTo>
                  <a:pt x="2785538" y="2215684"/>
                  <a:pt x="2781150" y="2217519"/>
                  <a:pt x="2777422" y="2221191"/>
                </a:cubicBezTo>
                <a:cubicBezTo>
                  <a:pt x="2773694" y="2224862"/>
                  <a:pt x="2771830" y="2229221"/>
                  <a:pt x="2771830" y="2234269"/>
                </a:cubicBezTo>
                <a:cubicBezTo>
                  <a:pt x="2771830" y="2239546"/>
                  <a:pt x="2773666" y="2243991"/>
                  <a:pt x="2777336" y="2247605"/>
                </a:cubicBezTo>
                <a:cubicBezTo>
                  <a:pt x="2781008" y="2251219"/>
                  <a:pt x="2785424" y="2253026"/>
                  <a:pt x="2790586" y="2253026"/>
                </a:cubicBezTo>
                <a:cubicBezTo>
                  <a:pt x="2795748" y="2253026"/>
                  <a:pt x="2800166" y="2251248"/>
                  <a:pt x="2803836" y="2247691"/>
                </a:cubicBezTo>
                <a:cubicBezTo>
                  <a:pt x="2807508" y="2244135"/>
                  <a:pt x="2809344" y="2239661"/>
                  <a:pt x="2809344" y="2234269"/>
                </a:cubicBezTo>
                <a:cubicBezTo>
                  <a:pt x="2809344" y="2229106"/>
                  <a:pt x="2807480" y="2224718"/>
                  <a:pt x="2803752" y="2221104"/>
                </a:cubicBezTo>
                <a:cubicBezTo>
                  <a:pt x="2800022" y="2217491"/>
                  <a:pt x="2795634" y="2215684"/>
                  <a:pt x="2790586" y="2215684"/>
                </a:cubicBezTo>
                <a:close/>
                <a:moveTo>
                  <a:pt x="2043660" y="2205015"/>
                </a:moveTo>
                <a:cubicBezTo>
                  <a:pt x="2025076" y="2205015"/>
                  <a:pt x="2009042" y="2213762"/>
                  <a:pt x="1995564" y="2231257"/>
                </a:cubicBezTo>
                <a:cubicBezTo>
                  <a:pt x="1982084" y="2248752"/>
                  <a:pt x="1975802" y="2272701"/>
                  <a:pt x="1976720" y="2303102"/>
                </a:cubicBezTo>
                <a:lnTo>
                  <a:pt x="1948154" y="2303102"/>
                </a:lnTo>
                <a:lnTo>
                  <a:pt x="1948154" y="2311878"/>
                </a:lnTo>
                <a:lnTo>
                  <a:pt x="1976720" y="2311878"/>
                </a:lnTo>
                <a:lnTo>
                  <a:pt x="1976720" y="2429582"/>
                </a:lnTo>
                <a:lnTo>
                  <a:pt x="1951080" y="2429582"/>
                </a:lnTo>
                <a:lnTo>
                  <a:pt x="1951080" y="2438359"/>
                </a:lnTo>
                <a:lnTo>
                  <a:pt x="2039530" y="2438359"/>
                </a:lnTo>
                <a:lnTo>
                  <a:pt x="2039530" y="2429582"/>
                </a:lnTo>
                <a:lnTo>
                  <a:pt x="2010620" y="2429582"/>
                </a:lnTo>
                <a:lnTo>
                  <a:pt x="2010620" y="2311878"/>
                </a:lnTo>
                <a:lnTo>
                  <a:pt x="2042628" y="2311878"/>
                </a:lnTo>
                <a:lnTo>
                  <a:pt x="2042628" y="2303102"/>
                </a:lnTo>
                <a:lnTo>
                  <a:pt x="2010620" y="2303102"/>
                </a:lnTo>
                <a:lnTo>
                  <a:pt x="2010620" y="2274192"/>
                </a:lnTo>
                <a:cubicBezTo>
                  <a:pt x="2010620" y="2256754"/>
                  <a:pt x="2011252" y="2244106"/>
                  <a:pt x="2012514" y="2236248"/>
                </a:cubicBezTo>
                <a:cubicBezTo>
                  <a:pt x="2013776" y="2228389"/>
                  <a:pt x="2017274" y="2222510"/>
                  <a:pt x="2023010" y="2218609"/>
                </a:cubicBezTo>
                <a:cubicBezTo>
                  <a:pt x="2028746" y="2214709"/>
                  <a:pt x="2034826" y="2212758"/>
                  <a:pt x="2041250" y="2212758"/>
                </a:cubicBezTo>
                <a:cubicBezTo>
                  <a:pt x="2047904" y="2212758"/>
                  <a:pt x="2052952" y="2214307"/>
                  <a:pt x="2056394" y="2217405"/>
                </a:cubicBezTo>
                <a:cubicBezTo>
                  <a:pt x="2048822" y="2221879"/>
                  <a:pt x="2045036" y="2227500"/>
                  <a:pt x="2045036" y="2234269"/>
                </a:cubicBezTo>
                <a:cubicBezTo>
                  <a:pt x="2045036" y="2238628"/>
                  <a:pt x="2046528" y="2242242"/>
                  <a:pt x="2049510" y="2245110"/>
                </a:cubicBezTo>
                <a:cubicBezTo>
                  <a:pt x="2052494" y="2247978"/>
                  <a:pt x="2056050" y="2249412"/>
                  <a:pt x="2060180" y="2249412"/>
                </a:cubicBezTo>
                <a:cubicBezTo>
                  <a:pt x="2064998" y="2249412"/>
                  <a:pt x="2068984" y="2247691"/>
                  <a:pt x="2072140" y="2244249"/>
                </a:cubicBezTo>
                <a:cubicBezTo>
                  <a:pt x="2075294" y="2240808"/>
                  <a:pt x="2076872" y="2236563"/>
                  <a:pt x="2076872" y="2231515"/>
                </a:cubicBezTo>
                <a:cubicBezTo>
                  <a:pt x="2076872" y="2224173"/>
                  <a:pt x="2073574" y="2217921"/>
                  <a:pt x="2066978" y="2212758"/>
                </a:cubicBezTo>
                <a:cubicBezTo>
                  <a:pt x="2060380" y="2207596"/>
                  <a:pt x="2052608" y="2205015"/>
                  <a:pt x="2043660" y="2205015"/>
                </a:cubicBezTo>
                <a:close/>
                <a:moveTo>
                  <a:pt x="1073900" y="2205015"/>
                </a:moveTo>
                <a:cubicBezTo>
                  <a:pt x="1065870" y="2206736"/>
                  <a:pt x="1054742" y="2207596"/>
                  <a:pt x="1040516" y="2207596"/>
                </a:cubicBezTo>
                <a:lnTo>
                  <a:pt x="1016424" y="2207596"/>
                </a:lnTo>
                <a:lnTo>
                  <a:pt x="1016424" y="2216372"/>
                </a:lnTo>
                <a:lnTo>
                  <a:pt x="1040516" y="2216372"/>
                </a:lnTo>
                <a:lnTo>
                  <a:pt x="1040516" y="2429582"/>
                </a:lnTo>
                <a:lnTo>
                  <a:pt x="1016424" y="2429582"/>
                </a:lnTo>
                <a:lnTo>
                  <a:pt x="1016424" y="2438359"/>
                </a:lnTo>
                <a:lnTo>
                  <a:pt x="1041550" y="2438359"/>
                </a:lnTo>
                <a:cubicBezTo>
                  <a:pt x="1055200" y="2438359"/>
                  <a:pt x="1065984" y="2439047"/>
                  <a:pt x="1073900" y="2440424"/>
                </a:cubicBezTo>
                <a:lnTo>
                  <a:pt x="1073900" y="2411170"/>
                </a:lnTo>
                <a:lnTo>
                  <a:pt x="1074588" y="2411170"/>
                </a:lnTo>
                <a:cubicBezTo>
                  <a:pt x="1084454" y="2432164"/>
                  <a:pt x="1099140" y="2442661"/>
                  <a:pt x="1118642" y="2442661"/>
                </a:cubicBezTo>
                <a:cubicBezTo>
                  <a:pt x="1134818" y="2442661"/>
                  <a:pt x="1149044" y="2435204"/>
                  <a:pt x="1161318" y="2420290"/>
                </a:cubicBezTo>
                <a:cubicBezTo>
                  <a:pt x="1173594" y="2405376"/>
                  <a:pt x="1179732" y="2388627"/>
                  <a:pt x="1179732" y="2370042"/>
                </a:cubicBezTo>
                <a:cubicBezTo>
                  <a:pt x="1179732" y="2351113"/>
                  <a:pt x="1173480" y="2334507"/>
                  <a:pt x="1160974" y="2320224"/>
                </a:cubicBezTo>
                <a:cubicBezTo>
                  <a:pt x="1148470" y="2305941"/>
                  <a:pt x="1133786" y="2298800"/>
                  <a:pt x="1116922" y="2298800"/>
                </a:cubicBezTo>
                <a:cubicBezTo>
                  <a:pt x="1097304" y="2298800"/>
                  <a:pt x="1083194" y="2307863"/>
                  <a:pt x="1074588" y="2325989"/>
                </a:cubicBezTo>
                <a:lnTo>
                  <a:pt x="1073900" y="2325989"/>
                </a:lnTo>
                <a:close/>
                <a:moveTo>
                  <a:pt x="5265700" y="1877918"/>
                </a:moveTo>
                <a:cubicBezTo>
                  <a:pt x="5282336" y="1877918"/>
                  <a:pt x="5290652" y="1887096"/>
                  <a:pt x="5290652" y="1905451"/>
                </a:cubicBezTo>
                <a:cubicBezTo>
                  <a:pt x="5290652" y="1909696"/>
                  <a:pt x="5290194" y="1915891"/>
                  <a:pt x="5289276" y="1924036"/>
                </a:cubicBezTo>
                <a:lnTo>
                  <a:pt x="5239200" y="1924036"/>
                </a:lnTo>
                <a:lnTo>
                  <a:pt x="5239200" y="1902526"/>
                </a:lnTo>
                <a:cubicBezTo>
                  <a:pt x="5239200" y="1894954"/>
                  <a:pt x="5241552" y="1888960"/>
                  <a:pt x="5246256" y="1884543"/>
                </a:cubicBezTo>
                <a:cubicBezTo>
                  <a:pt x="5250960" y="1880127"/>
                  <a:pt x="5257440" y="1877918"/>
                  <a:pt x="5265700" y="1877918"/>
                </a:cubicBezTo>
                <a:close/>
                <a:moveTo>
                  <a:pt x="4511788" y="1877918"/>
                </a:moveTo>
                <a:cubicBezTo>
                  <a:pt x="4520508" y="1877918"/>
                  <a:pt x="4527362" y="1879897"/>
                  <a:pt x="4532352" y="1883855"/>
                </a:cubicBezTo>
                <a:cubicBezTo>
                  <a:pt x="4537342" y="1887813"/>
                  <a:pt x="4540556" y="1893176"/>
                  <a:pt x="4541988" y="1899945"/>
                </a:cubicBezTo>
                <a:cubicBezTo>
                  <a:pt x="4543424" y="1906713"/>
                  <a:pt x="4544140" y="1920652"/>
                  <a:pt x="4544140" y="1941761"/>
                </a:cubicBezTo>
                <a:cubicBezTo>
                  <a:pt x="4544140" y="1962755"/>
                  <a:pt x="4543424" y="1976780"/>
                  <a:pt x="4541988" y="1983835"/>
                </a:cubicBezTo>
                <a:cubicBezTo>
                  <a:pt x="4540556" y="1990890"/>
                  <a:pt x="4537170" y="1996397"/>
                  <a:pt x="4531836" y="2000355"/>
                </a:cubicBezTo>
                <a:cubicBezTo>
                  <a:pt x="4526502" y="2004313"/>
                  <a:pt x="4519820" y="2006292"/>
                  <a:pt x="4511788" y="2006292"/>
                </a:cubicBezTo>
                <a:cubicBezTo>
                  <a:pt x="4503872" y="2006292"/>
                  <a:pt x="4497304" y="2004341"/>
                  <a:pt x="4492084" y="2000441"/>
                </a:cubicBezTo>
                <a:cubicBezTo>
                  <a:pt x="4486864" y="1996540"/>
                  <a:pt x="4483480" y="1991148"/>
                  <a:pt x="4481932" y="1984265"/>
                </a:cubicBezTo>
                <a:cubicBezTo>
                  <a:pt x="4480384" y="1977382"/>
                  <a:pt x="4479608" y="1963328"/>
                  <a:pt x="4479608" y="1942105"/>
                </a:cubicBezTo>
                <a:cubicBezTo>
                  <a:pt x="4479608" y="1920996"/>
                  <a:pt x="4480240" y="1907057"/>
                  <a:pt x="4481502" y="1900289"/>
                </a:cubicBezTo>
                <a:cubicBezTo>
                  <a:pt x="4482764" y="1893520"/>
                  <a:pt x="4486062" y="1888100"/>
                  <a:pt x="4491396" y="1884027"/>
                </a:cubicBezTo>
                <a:cubicBezTo>
                  <a:pt x="4496732" y="1879954"/>
                  <a:pt x="4503528" y="1877918"/>
                  <a:pt x="4511788" y="1877918"/>
                </a:cubicBezTo>
                <a:close/>
                <a:moveTo>
                  <a:pt x="3684550" y="1877918"/>
                </a:moveTo>
                <a:cubicBezTo>
                  <a:pt x="3701184" y="1877918"/>
                  <a:pt x="3709502" y="1887096"/>
                  <a:pt x="3709502" y="1905451"/>
                </a:cubicBezTo>
                <a:cubicBezTo>
                  <a:pt x="3709502" y="1909696"/>
                  <a:pt x="3709044" y="1915891"/>
                  <a:pt x="3708126" y="1924036"/>
                </a:cubicBezTo>
                <a:lnTo>
                  <a:pt x="3658050" y="1924036"/>
                </a:lnTo>
                <a:lnTo>
                  <a:pt x="3658050" y="1902526"/>
                </a:lnTo>
                <a:cubicBezTo>
                  <a:pt x="3658050" y="1894954"/>
                  <a:pt x="3660402" y="1888960"/>
                  <a:pt x="3665106" y="1884543"/>
                </a:cubicBezTo>
                <a:cubicBezTo>
                  <a:pt x="3669808" y="1880127"/>
                  <a:pt x="3676290" y="1877918"/>
                  <a:pt x="3684550" y="1877918"/>
                </a:cubicBezTo>
                <a:close/>
                <a:moveTo>
                  <a:pt x="3417850" y="1877918"/>
                </a:moveTo>
                <a:cubicBezTo>
                  <a:pt x="3434484" y="1877918"/>
                  <a:pt x="3442802" y="1887096"/>
                  <a:pt x="3442802" y="1905451"/>
                </a:cubicBezTo>
                <a:cubicBezTo>
                  <a:pt x="3442802" y="1909696"/>
                  <a:pt x="3442344" y="1915891"/>
                  <a:pt x="3441426" y="1924036"/>
                </a:cubicBezTo>
                <a:lnTo>
                  <a:pt x="3391350" y="1924036"/>
                </a:lnTo>
                <a:lnTo>
                  <a:pt x="3391350" y="1902526"/>
                </a:lnTo>
                <a:cubicBezTo>
                  <a:pt x="3391350" y="1894954"/>
                  <a:pt x="3393702" y="1888960"/>
                  <a:pt x="3398406" y="1884543"/>
                </a:cubicBezTo>
                <a:cubicBezTo>
                  <a:pt x="3403108" y="1880127"/>
                  <a:pt x="3409590" y="1877918"/>
                  <a:pt x="3417850" y="1877918"/>
                </a:cubicBezTo>
                <a:close/>
                <a:moveTo>
                  <a:pt x="2741576" y="1877918"/>
                </a:moveTo>
                <a:cubicBezTo>
                  <a:pt x="2758210" y="1877918"/>
                  <a:pt x="2766528" y="1887096"/>
                  <a:pt x="2766528" y="1905451"/>
                </a:cubicBezTo>
                <a:cubicBezTo>
                  <a:pt x="2766528" y="1909696"/>
                  <a:pt x="2766068" y="1915891"/>
                  <a:pt x="2765152" y="1924036"/>
                </a:cubicBezTo>
                <a:lnTo>
                  <a:pt x="2715076" y="1924036"/>
                </a:lnTo>
                <a:lnTo>
                  <a:pt x="2715076" y="1902526"/>
                </a:lnTo>
                <a:cubicBezTo>
                  <a:pt x="2715076" y="1894954"/>
                  <a:pt x="2717426" y="1888960"/>
                  <a:pt x="2722130" y="1884543"/>
                </a:cubicBezTo>
                <a:cubicBezTo>
                  <a:pt x="2726834" y="1880127"/>
                  <a:pt x="2733316" y="1877918"/>
                  <a:pt x="2741576" y="1877918"/>
                </a:cubicBezTo>
                <a:close/>
                <a:moveTo>
                  <a:pt x="2282938" y="1877918"/>
                </a:moveTo>
                <a:cubicBezTo>
                  <a:pt x="2291658" y="1877918"/>
                  <a:pt x="2298512" y="1879897"/>
                  <a:pt x="2303502" y="1883855"/>
                </a:cubicBezTo>
                <a:cubicBezTo>
                  <a:pt x="2308492" y="1887813"/>
                  <a:pt x="2311704" y="1893176"/>
                  <a:pt x="2313140" y="1899945"/>
                </a:cubicBezTo>
                <a:cubicBezTo>
                  <a:pt x="2314572" y="1906713"/>
                  <a:pt x="2315290" y="1920652"/>
                  <a:pt x="2315290" y="1941761"/>
                </a:cubicBezTo>
                <a:cubicBezTo>
                  <a:pt x="2315290" y="1962755"/>
                  <a:pt x="2314572" y="1976780"/>
                  <a:pt x="2313140" y="1983835"/>
                </a:cubicBezTo>
                <a:cubicBezTo>
                  <a:pt x="2311704" y="1990890"/>
                  <a:pt x="2308320" y="1996397"/>
                  <a:pt x="2302986" y="2000355"/>
                </a:cubicBezTo>
                <a:cubicBezTo>
                  <a:pt x="2297652" y="2004313"/>
                  <a:pt x="2290968" y="2006292"/>
                  <a:pt x="2282938" y="2006292"/>
                </a:cubicBezTo>
                <a:cubicBezTo>
                  <a:pt x="2275022" y="2006292"/>
                  <a:pt x="2268454" y="2004341"/>
                  <a:pt x="2263236" y="2000441"/>
                </a:cubicBezTo>
                <a:cubicBezTo>
                  <a:pt x="2258016" y="1996540"/>
                  <a:pt x="2254630" y="1991148"/>
                  <a:pt x="2253082" y="1984265"/>
                </a:cubicBezTo>
                <a:cubicBezTo>
                  <a:pt x="2251534" y="1977382"/>
                  <a:pt x="2250760" y="1963328"/>
                  <a:pt x="2250760" y="1942105"/>
                </a:cubicBezTo>
                <a:cubicBezTo>
                  <a:pt x="2250760" y="1920996"/>
                  <a:pt x="2251390" y="1907057"/>
                  <a:pt x="2252652" y="1900289"/>
                </a:cubicBezTo>
                <a:cubicBezTo>
                  <a:pt x="2253914" y="1893520"/>
                  <a:pt x="2257212" y="1888100"/>
                  <a:pt x="2262546" y="1884027"/>
                </a:cubicBezTo>
                <a:cubicBezTo>
                  <a:pt x="2267882" y="1879954"/>
                  <a:pt x="2274678" y="1877918"/>
                  <a:pt x="2282938" y="1877918"/>
                </a:cubicBezTo>
                <a:close/>
                <a:moveTo>
                  <a:pt x="1747096" y="1874476"/>
                </a:moveTo>
                <a:lnTo>
                  <a:pt x="1747096" y="1883253"/>
                </a:lnTo>
                <a:lnTo>
                  <a:pt x="1772048" y="1883253"/>
                </a:lnTo>
                <a:lnTo>
                  <a:pt x="1772048" y="1959313"/>
                </a:lnTo>
                <a:cubicBezTo>
                  <a:pt x="1772048" y="1980881"/>
                  <a:pt x="1775920" y="1995020"/>
                  <a:pt x="1783664" y="2001731"/>
                </a:cubicBezTo>
                <a:cubicBezTo>
                  <a:pt x="1791408" y="2008443"/>
                  <a:pt x="1801646" y="2011798"/>
                  <a:pt x="1814380" y="2011798"/>
                </a:cubicBezTo>
                <a:cubicBezTo>
                  <a:pt x="1836522" y="2011798"/>
                  <a:pt x="1852756" y="2001129"/>
                  <a:pt x="1863080" y="1979791"/>
                </a:cubicBezTo>
                <a:lnTo>
                  <a:pt x="1863768" y="1979791"/>
                </a:lnTo>
                <a:lnTo>
                  <a:pt x="1863768" y="2011798"/>
                </a:lnTo>
                <a:cubicBezTo>
                  <a:pt x="1868472" y="2010422"/>
                  <a:pt x="1879772" y="2009733"/>
                  <a:pt x="1897668" y="2009733"/>
                </a:cubicBezTo>
                <a:lnTo>
                  <a:pt x="1920900" y="2009733"/>
                </a:lnTo>
                <a:lnTo>
                  <a:pt x="1920900" y="2000957"/>
                </a:lnTo>
                <a:lnTo>
                  <a:pt x="1897668" y="2000957"/>
                </a:lnTo>
                <a:lnTo>
                  <a:pt x="1897668" y="1874476"/>
                </a:lnTo>
                <a:lnTo>
                  <a:pt x="1836580" y="1874476"/>
                </a:lnTo>
                <a:lnTo>
                  <a:pt x="1836580" y="1883253"/>
                </a:lnTo>
                <a:lnTo>
                  <a:pt x="1864112" y="1883253"/>
                </a:lnTo>
                <a:lnTo>
                  <a:pt x="1864112" y="1935049"/>
                </a:lnTo>
                <a:cubicBezTo>
                  <a:pt x="1864112" y="1957764"/>
                  <a:pt x="1859638" y="1974772"/>
                  <a:pt x="1850690" y="1986072"/>
                </a:cubicBezTo>
                <a:cubicBezTo>
                  <a:pt x="1841742" y="1997372"/>
                  <a:pt x="1831990" y="2003022"/>
                  <a:pt x="1821436" y="2003022"/>
                </a:cubicBezTo>
                <a:cubicBezTo>
                  <a:pt x="1814324" y="2003022"/>
                  <a:pt x="1809906" y="2000298"/>
                  <a:pt x="1808186" y="1994848"/>
                </a:cubicBezTo>
                <a:cubicBezTo>
                  <a:pt x="1806466" y="1989399"/>
                  <a:pt x="1805604" y="1979562"/>
                  <a:pt x="1805604" y="1965336"/>
                </a:cubicBezTo>
                <a:lnTo>
                  <a:pt x="1805604" y="1874476"/>
                </a:lnTo>
                <a:close/>
                <a:moveTo>
                  <a:pt x="746972" y="1874476"/>
                </a:moveTo>
                <a:lnTo>
                  <a:pt x="746972" y="1883253"/>
                </a:lnTo>
                <a:lnTo>
                  <a:pt x="771924" y="1883253"/>
                </a:lnTo>
                <a:lnTo>
                  <a:pt x="771924" y="1959313"/>
                </a:lnTo>
                <a:cubicBezTo>
                  <a:pt x="771924" y="1980881"/>
                  <a:pt x="775796" y="1995020"/>
                  <a:pt x="783540" y="2001731"/>
                </a:cubicBezTo>
                <a:cubicBezTo>
                  <a:pt x="791282" y="2008443"/>
                  <a:pt x="801522" y="2011798"/>
                  <a:pt x="814256" y="2011798"/>
                </a:cubicBezTo>
                <a:cubicBezTo>
                  <a:pt x="836398" y="2011798"/>
                  <a:pt x="852630" y="2001129"/>
                  <a:pt x="862956" y="1979791"/>
                </a:cubicBezTo>
                <a:lnTo>
                  <a:pt x="863644" y="1979791"/>
                </a:lnTo>
                <a:lnTo>
                  <a:pt x="863644" y="2011798"/>
                </a:lnTo>
                <a:cubicBezTo>
                  <a:pt x="868348" y="2010422"/>
                  <a:pt x="879648" y="2009733"/>
                  <a:pt x="897544" y="2009733"/>
                </a:cubicBezTo>
                <a:lnTo>
                  <a:pt x="920776" y="2009733"/>
                </a:lnTo>
                <a:lnTo>
                  <a:pt x="920776" y="2000957"/>
                </a:lnTo>
                <a:lnTo>
                  <a:pt x="897544" y="2000957"/>
                </a:lnTo>
                <a:lnTo>
                  <a:pt x="897544" y="1874476"/>
                </a:lnTo>
                <a:lnTo>
                  <a:pt x="836454" y="1874476"/>
                </a:lnTo>
                <a:lnTo>
                  <a:pt x="836454" y="1883253"/>
                </a:lnTo>
                <a:lnTo>
                  <a:pt x="863988" y="1883253"/>
                </a:lnTo>
                <a:lnTo>
                  <a:pt x="863988" y="1935049"/>
                </a:lnTo>
                <a:cubicBezTo>
                  <a:pt x="863988" y="1957764"/>
                  <a:pt x="859514" y="1974772"/>
                  <a:pt x="850566" y="1986072"/>
                </a:cubicBezTo>
                <a:cubicBezTo>
                  <a:pt x="841618" y="1997372"/>
                  <a:pt x="831866" y="2003022"/>
                  <a:pt x="821312" y="2003022"/>
                </a:cubicBezTo>
                <a:cubicBezTo>
                  <a:pt x="814198" y="2003022"/>
                  <a:pt x="809782" y="2000298"/>
                  <a:pt x="808060" y="1994848"/>
                </a:cubicBezTo>
                <a:cubicBezTo>
                  <a:pt x="806340" y="1989399"/>
                  <a:pt x="805480" y="1979562"/>
                  <a:pt x="805480" y="1965336"/>
                </a:cubicBezTo>
                <a:lnTo>
                  <a:pt x="805480" y="1874476"/>
                </a:lnTo>
                <a:close/>
                <a:moveTo>
                  <a:pt x="3826626" y="1872239"/>
                </a:moveTo>
                <a:cubicBezTo>
                  <a:pt x="3819054" y="1873731"/>
                  <a:pt x="3808040" y="1874476"/>
                  <a:pt x="3793586" y="1874476"/>
                </a:cubicBezTo>
                <a:lnTo>
                  <a:pt x="3765364" y="1874476"/>
                </a:lnTo>
                <a:lnTo>
                  <a:pt x="3765364" y="1883253"/>
                </a:lnTo>
                <a:lnTo>
                  <a:pt x="3793242" y="1883253"/>
                </a:lnTo>
                <a:lnTo>
                  <a:pt x="3793242" y="2000957"/>
                </a:lnTo>
                <a:lnTo>
                  <a:pt x="3765364" y="2000957"/>
                </a:lnTo>
                <a:lnTo>
                  <a:pt x="3765364" y="2009733"/>
                </a:lnTo>
                <a:lnTo>
                  <a:pt x="3855192" y="2009733"/>
                </a:lnTo>
                <a:lnTo>
                  <a:pt x="3855192" y="2000957"/>
                </a:lnTo>
                <a:lnTo>
                  <a:pt x="3826626" y="2000957"/>
                </a:lnTo>
                <a:lnTo>
                  <a:pt x="3826626" y="1948128"/>
                </a:lnTo>
                <a:cubicBezTo>
                  <a:pt x="3826626" y="1927134"/>
                  <a:pt x="3829552" y="1911532"/>
                  <a:pt x="3835402" y="1901321"/>
                </a:cubicBezTo>
                <a:cubicBezTo>
                  <a:pt x="3841252" y="1891111"/>
                  <a:pt x="3846072" y="1886006"/>
                  <a:pt x="3849856" y="1886006"/>
                </a:cubicBezTo>
                <a:cubicBezTo>
                  <a:pt x="3852266" y="1886006"/>
                  <a:pt x="3853470" y="1887325"/>
                  <a:pt x="3853470" y="1889964"/>
                </a:cubicBezTo>
                <a:lnTo>
                  <a:pt x="3852782" y="1897364"/>
                </a:lnTo>
                <a:cubicBezTo>
                  <a:pt x="3852782" y="1907229"/>
                  <a:pt x="3857716" y="1912163"/>
                  <a:pt x="3867582" y="1912163"/>
                </a:cubicBezTo>
                <a:cubicBezTo>
                  <a:pt x="3872972" y="1912163"/>
                  <a:pt x="3877362" y="1910470"/>
                  <a:pt x="3880746" y="1907086"/>
                </a:cubicBezTo>
                <a:cubicBezTo>
                  <a:pt x="3884130" y="1903702"/>
                  <a:pt x="3885822" y="1899256"/>
                  <a:pt x="3885822" y="1893750"/>
                </a:cubicBezTo>
                <a:cubicBezTo>
                  <a:pt x="3885822" y="1887784"/>
                  <a:pt x="3883728" y="1882708"/>
                  <a:pt x="3879540" y="1878520"/>
                </a:cubicBezTo>
                <a:cubicBezTo>
                  <a:pt x="3875354" y="1874333"/>
                  <a:pt x="3869818" y="1872239"/>
                  <a:pt x="3862936" y="1872239"/>
                </a:cubicBezTo>
                <a:cubicBezTo>
                  <a:pt x="3847218" y="1872239"/>
                  <a:pt x="3835344" y="1883081"/>
                  <a:pt x="3827314" y="1904763"/>
                </a:cubicBezTo>
                <a:lnTo>
                  <a:pt x="3826626" y="1904763"/>
                </a:lnTo>
                <a:close/>
                <a:moveTo>
                  <a:pt x="3274176" y="1872239"/>
                </a:moveTo>
                <a:cubicBezTo>
                  <a:pt x="3266604" y="1873731"/>
                  <a:pt x="3255590" y="1874476"/>
                  <a:pt x="3241136" y="1874476"/>
                </a:cubicBezTo>
                <a:lnTo>
                  <a:pt x="3212914" y="1874476"/>
                </a:lnTo>
                <a:lnTo>
                  <a:pt x="3212914" y="1883253"/>
                </a:lnTo>
                <a:lnTo>
                  <a:pt x="3240792" y="1883253"/>
                </a:lnTo>
                <a:lnTo>
                  <a:pt x="3240792" y="2000957"/>
                </a:lnTo>
                <a:lnTo>
                  <a:pt x="3212914" y="2000957"/>
                </a:lnTo>
                <a:lnTo>
                  <a:pt x="3212914" y="2009733"/>
                </a:lnTo>
                <a:lnTo>
                  <a:pt x="3302742" y="2009733"/>
                </a:lnTo>
                <a:lnTo>
                  <a:pt x="3302742" y="2000957"/>
                </a:lnTo>
                <a:lnTo>
                  <a:pt x="3274176" y="2000957"/>
                </a:lnTo>
                <a:lnTo>
                  <a:pt x="3274176" y="1948128"/>
                </a:lnTo>
                <a:cubicBezTo>
                  <a:pt x="3274176" y="1927134"/>
                  <a:pt x="3277100" y="1911532"/>
                  <a:pt x="3282952" y="1901321"/>
                </a:cubicBezTo>
                <a:cubicBezTo>
                  <a:pt x="3288802" y="1891111"/>
                  <a:pt x="3293620" y="1886006"/>
                  <a:pt x="3297406" y="1886006"/>
                </a:cubicBezTo>
                <a:cubicBezTo>
                  <a:pt x="3299816" y="1886006"/>
                  <a:pt x="3301020" y="1887325"/>
                  <a:pt x="3301020" y="1889964"/>
                </a:cubicBezTo>
                <a:lnTo>
                  <a:pt x="3300332" y="1897364"/>
                </a:lnTo>
                <a:cubicBezTo>
                  <a:pt x="3300332" y="1907229"/>
                  <a:pt x="3305266" y="1912163"/>
                  <a:pt x="3315132" y="1912163"/>
                </a:cubicBezTo>
                <a:cubicBezTo>
                  <a:pt x="3320524" y="1912163"/>
                  <a:pt x="3324912" y="1910470"/>
                  <a:pt x="3328296" y="1907086"/>
                </a:cubicBezTo>
                <a:cubicBezTo>
                  <a:pt x="3331680" y="1903702"/>
                  <a:pt x="3333372" y="1899256"/>
                  <a:pt x="3333372" y="1893750"/>
                </a:cubicBezTo>
                <a:cubicBezTo>
                  <a:pt x="3333372" y="1887784"/>
                  <a:pt x="3331278" y="1882708"/>
                  <a:pt x="3327092" y="1878520"/>
                </a:cubicBezTo>
                <a:cubicBezTo>
                  <a:pt x="3322904" y="1874333"/>
                  <a:pt x="3317368" y="1872239"/>
                  <a:pt x="3310484" y="1872239"/>
                </a:cubicBezTo>
                <a:cubicBezTo>
                  <a:pt x="3294768" y="1872239"/>
                  <a:pt x="3282894" y="1883081"/>
                  <a:pt x="3274864" y="1904763"/>
                </a:cubicBezTo>
                <a:lnTo>
                  <a:pt x="3274176" y="1904763"/>
                </a:lnTo>
                <a:close/>
                <a:moveTo>
                  <a:pt x="2883650" y="1872239"/>
                </a:moveTo>
                <a:cubicBezTo>
                  <a:pt x="2876080" y="1873731"/>
                  <a:pt x="2865066" y="1874476"/>
                  <a:pt x="2850610" y="1874476"/>
                </a:cubicBezTo>
                <a:lnTo>
                  <a:pt x="2822390" y="1874476"/>
                </a:lnTo>
                <a:lnTo>
                  <a:pt x="2822390" y="1883253"/>
                </a:lnTo>
                <a:lnTo>
                  <a:pt x="2850266" y="1883253"/>
                </a:lnTo>
                <a:lnTo>
                  <a:pt x="2850266" y="2000957"/>
                </a:lnTo>
                <a:lnTo>
                  <a:pt x="2822390" y="2000957"/>
                </a:lnTo>
                <a:lnTo>
                  <a:pt x="2822390" y="2009733"/>
                </a:lnTo>
                <a:lnTo>
                  <a:pt x="2912216" y="2009733"/>
                </a:lnTo>
                <a:lnTo>
                  <a:pt x="2912216" y="2000957"/>
                </a:lnTo>
                <a:lnTo>
                  <a:pt x="2883650" y="2000957"/>
                </a:lnTo>
                <a:lnTo>
                  <a:pt x="2883650" y="1948128"/>
                </a:lnTo>
                <a:cubicBezTo>
                  <a:pt x="2883650" y="1927134"/>
                  <a:pt x="2886576" y="1911532"/>
                  <a:pt x="2892426" y="1901321"/>
                </a:cubicBezTo>
                <a:cubicBezTo>
                  <a:pt x="2898278" y="1891111"/>
                  <a:pt x="2903096" y="1886006"/>
                  <a:pt x="2906882" y="1886006"/>
                </a:cubicBezTo>
                <a:cubicBezTo>
                  <a:pt x="2909292" y="1886006"/>
                  <a:pt x="2910496" y="1887325"/>
                  <a:pt x="2910496" y="1889964"/>
                </a:cubicBezTo>
                <a:lnTo>
                  <a:pt x="2909808" y="1897364"/>
                </a:lnTo>
                <a:cubicBezTo>
                  <a:pt x="2909808" y="1907229"/>
                  <a:pt x="2914740" y="1912163"/>
                  <a:pt x="2924606" y="1912163"/>
                </a:cubicBezTo>
                <a:cubicBezTo>
                  <a:pt x="2929998" y="1912163"/>
                  <a:pt x="2934386" y="1910470"/>
                  <a:pt x="2937770" y="1907086"/>
                </a:cubicBezTo>
                <a:cubicBezTo>
                  <a:pt x="2941154" y="1903702"/>
                  <a:pt x="2942848" y="1899256"/>
                  <a:pt x="2942848" y="1893750"/>
                </a:cubicBezTo>
                <a:cubicBezTo>
                  <a:pt x="2942848" y="1887784"/>
                  <a:pt x="2940754" y="1882708"/>
                  <a:pt x="2936566" y="1878520"/>
                </a:cubicBezTo>
                <a:cubicBezTo>
                  <a:pt x="2932378" y="1874333"/>
                  <a:pt x="2926844" y="1872239"/>
                  <a:pt x="2919960" y="1872239"/>
                </a:cubicBezTo>
                <a:cubicBezTo>
                  <a:pt x="2904244" y="1872239"/>
                  <a:pt x="2892370" y="1883081"/>
                  <a:pt x="2884340" y="1904763"/>
                </a:cubicBezTo>
                <a:lnTo>
                  <a:pt x="2883650" y="1904763"/>
                </a:lnTo>
                <a:close/>
                <a:moveTo>
                  <a:pt x="2448082" y="1872239"/>
                </a:moveTo>
                <a:cubicBezTo>
                  <a:pt x="2437528" y="1873731"/>
                  <a:pt x="2423302" y="1874476"/>
                  <a:pt x="2405406" y="1874476"/>
                </a:cubicBezTo>
                <a:lnTo>
                  <a:pt x="2390262" y="1874476"/>
                </a:lnTo>
                <a:lnTo>
                  <a:pt x="2390262" y="1883253"/>
                </a:lnTo>
                <a:lnTo>
                  <a:pt x="2414526" y="1883253"/>
                </a:lnTo>
                <a:lnTo>
                  <a:pt x="2414526" y="2000957"/>
                </a:lnTo>
                <a:lnTo>
                  <a:pt x="2390262" y="2000957"/>
                </a:lnTo>
                <a:lnTo>
                  <a:pt x="2390262" y="2009733"/>
                </a:lnTo>
                <a:lnTo>
                  <a:pt x="2470280" y="2009733"/>
                </a:lnTo>
                <a:lnTo>
                  <a:pt x="2470280" y="2000957"/>
                </a:lnTo>
                <a:lnTo>
                  <a:pt x="2448082" y="2000957"/>
                </a:lnTo>
                <a:lnTo>
                  <a:pt x="2448082" y="1957592"/>
                </a:lnTo>
                <a:cubicBezTo>
                  <a:pt x="2448082" y="1939810"/>
                  <a:pt x="2448972" y="1926847"/>
                  <a:pt x="2450750" y="1918702"/>
                </a:cubicBezTo>
                <a:cubicBezTo>
                  <a:pt x="2452528" y="1910556"/>
                  <a:pt x="2457058" y="1902182"/>
                  <a:pt x="2464344" y="1893578"/>
                </a:cubicBezTo>
                <a:cubicBezTo>
                  <a:pt x="2471628" y="1884973"/>
                  <a:pt x="2480146" y="1880671"/>
                  <a:pt x="2489898" y="1880671"/>
                </a:cubicBezTo>
                <a:cubicBezTo>
                  <a:pt x="2497010" y="1880671"/>
                  <a:pt x="2501514" y="1883138"/>
                  <a:pt x="2503406" y="1888071"/>
                </a:cubicBezTo>
                <a:cubicBezTo>
                  <a:pt x="2505300" y="1893004"/>
                  <a:pt x="2506246" y="1908434"/>
                  <a:pt x="2506246" y="1934361"/>
                </a:cubicBezTo>
                <a:lnTo>
                  <a:pt x="2506246" y="2000957"/>
                </a:lnTo>
                <a:lnTo>
                  <a:pt x="2483876" y="2000957"/>
                </a:lnTo>
                <a:lnTo>
                  <a:pt x="2483876" y="2009733"/>
                </a:lnTo>
                <a:lnTo>
                  <a:pt x="2561828" y="2009733"/>
                </a:lnTo>
                <a:lnTo>
                  <a:pt x="2561828" y="2000957"/>
                </a:lnTo>
                <a:lnTo>
                  <a:pt x="2539630" y="2000957"/>
                </a:lnTo>
                <a:lnTo>
                  <a:pt x="2539630" y="1956216"/>
                </a:lnTo>
                <a:cubicBezTo>
                  <a:pt x="2539630" y="1926847"/>
                  <a:pt x="2544534" y="1906914"/>
                  <a:pt x="2554342" y="1896417"/>
                </a:cubicBezTo>
                <a:cubicBezTo>
                  <a:pt x="2564152" y="1885920"/>
                  <a:pt x="2573702" y="1880671"/>
                  <a:pt x="2582994" y="1880671"/>
                </a:cubicBezTo>
                <a:cubicBezTo>
                  <a:pt x="2589764" y="1880671"/>
                  <a:pt x="2593922" y="1883195"/>
                  <a:pt x="2595470" y="1888243"/>
                </a:cubicBezTo>
                <a:cubicBezTo>
                  <a:pt x="2597020" y="1893291"/>
                  <a:pt x="2597794" y="1902526"/>
                  <a:pt x="2597794" y="1915948"/>
                </a:cubicBezTo>
                <a:lnTo>
                  <a:pt x="2597794" y="2000957"/>
                </a:lnTo>
                <a:lnTo>
                  <a:pt x="2575250" y="2000957"/>
                </a:lnTo>
                <a:lnTo>
                  <a:pt x="2575250" y="2009733"/>
                </a:lnTo>
                <a:lnTo>
                  <a:pt x="2655270" y="2009733"/>
                </a:lnTo>
                <a:lnTo>
                  <a:pt x="2655270" y="2000957"/>
                </a:lnTo>
                <a:lnTo>
                  <a:pt x="2631350" y="2000957"/>
                </a:lnTo>
                <a:lnTo>
                  <a:pt x="2631350" y="1931436"/>
                </a:lnTo>
                <a:cubicBezTo>
                  <a:pt x="2631350" y="1915833"/>
                  <a:pt x="2630518" y="1904648"/>
                  <a:pt x="2628854" y="1897880"/>
                </a:cubicBezTo>
                <a:cubicBezTo>
                  <a:pt x="2627192" y="1891111"/>
                  <a:pt x="2622832" y="1885146"/>
                  <a:pt x="2615776" y="1879983"/>
                </a:cubicBezTo>
                <a:cubicBezTo>
                  <a:pt x="2608720" y="1874820"/>
                  <a:pt x="2600030" y="1872239"/>
                  <a:pt x="2589706" y="1872239"/>
                </a:cubicBezTo>
                <a:cubicBezTo>
                  <a:pt x="2566532" y="1872239"/>
                  <a:pt x="2549954" y="1883998"/>
                  <a:pt x="2539974" y="1907516"/>
                </a:cubicBezTo>
                <a:lnTo>
                  <a:pt x="2539286" y="1907516"/>
                </a:lnTo>
                <a:cubicBezTo>
                  <a:pt x="2536648" y="1883998"/>
                  <a:pt x="2522652" y="1872239"/>
                  <a:pt x="2497298" y="1872239"/>
                </a:cubicBezTo>
                <a:cubicBezTo>
                  <a:pt x="2474008" y="1872239"/>
                  <a:pt x="2457834" y="1883310"/>
                  <a:pt x="2448770" y="1905451"/>
                </a:cubicBezTo>
                <a:lnTo>
                  <a:pt x="2448082" y="1905451"/>
                </a:lnTo>
                <a:close/>
                <a:moveTo>
                  <a:pt x="997700" y="1872239"/>
                </a:moveTo>
                <a:cubicBezTo>
                  <a:pt x="990128" y="1873731"/>
                  <a:pt x="979116" y="1874476"/>
                  <a:pt x="964660" y="1874476"/>
                </a:cubicBezTo>
                <a:lnTo>
                  <a:pt x="936440" y="1874476"/>
                </a:lnTo>
                <a:lnTo>
                  <a:pt x="936440" y="1883253"/>
                </a:lnTo>
                <a:lnTo>
                  <a:pt x="964316" y="1883253"/>
                </a:lnTo>
                <a:lnTo>
                  <a:pt x="964316" y="2000957"/>
                </a:lnTo>
                <a:lnTo>
                  <a:pt x="936440" y="2000957"/>
                </a:lnTo>
                <a:lnTo>
                  <a:pt x="936440" y="2009733"/>
                </a:lnTo>
                <a:lnTo>
                  <a:pt x="1026266" y="2009733"/>
                </a:lnTo>
                <a:lnTo>
                  <a:pt x="1026266" y="2000957"/>
                </a:lnTo>
                <a:lnTo>
                  <a:pt x="997700" y="2000957"/>
                </a:lnTo>
                <a:lnTo>
                  <a:pt x="997700" y="1948128"/>
                </a:lnTo>
                <a:cubicBezTo>
                  <a:pt x="997700" y="1927134"/>
                  <a:pt x="1000626" y="1911532"/>
                  <a:pt x="1006476" y="1901321"/>
                </a:cubicBezTo>
                <a:cubicBezTo>
                  <a:pt x="1012328" y="1891111"/>
                  <a:pt x="1017146" y="1886006"/>
                  <a:pt x="1020932" y="1886006"/>
                </a:cubicBezTo>
                <a:cubicBezTo>
                  <a:pt x="1023340" y="1886006"/>
                  <a:pt x="1024546" y="1887325"/>
                  <a:pt x="1024546" y="1889964"/>
                </a:cubicBezTo>
                <a:lnTo>
                  <a:pt x="1023858" y="1897364"/>
                </a:lnTo>
                <a:cubicBezTo>
                  <a:pt x="1023858" y="1907229"/>
                  <a:pt x="1028790" y="1912163"/>
                  <a:pt x="1038656" y="1912163"/>
                </a:cubicBezTo>
                <a:cubicBezTo>
                  <a:pt x="1044048" y="1912163"/>
                  <a:pt x="1048436" y="1910470"/>
                  <a:pt x="1051820" y="1907086"/>
                </a:cubicBezTo>
                <a:cubicBezTo>
                  <a:pt x="1055204" y="1903702"/>
                  <a:pt x="1056896" y="1899256"/>
                  <a:pt x="1056896" y="1893750"/>
                </a:cubicBezTo>
                <a:cubicBezTo>
                  <a:pt x="1056896" y="1887784"/>
                  <a:pt x="1054804" y="1882708"/>
                  <a:pt x="1050616" y="1878520"/>
                </a:cubicBezTo>
                <a:cubicBezTo>
                  <a:pt x="1046428" y="1874333"/>
                  <a:pt x="1040894" y="1872239"/>
                  <a:pt x="1034010" y="1872239"/>
                </a:cubicBezTo>
                <a:cubicBezTo>
                  <a:pt x="1018294" y="1872239"/>
                  <a:pt x="1006420" y="1883081"/>
                  <a:pt x="998388" y="1904763"/>
                </a:cubicBezTo>
                <a:lnTo>
                  <a:pt x="997700" y="1904763"/>
                </a:lnTo>
                <a:close/>
                <a:moveTo>
                  <a:pt x="2743296" y="1870174"/>
                </a:moveTo>
                <a:cubicBezTo>
                  <a:pt x="2725630" y="1870174"/>
                  <a:pt x="2710114" y="1877058"/>
                  <a:pt x="2696748" y="1890824"/>
                </a:cubicBezTo>
                <a:cubicBezTo>
                  <a:pt x="2683384" y="1904591"/>
                  <a:pt x="2676700" y="1921570"/>
                  <a:pt x="2676700" y="1941761"/>
                </a:cubicBezTo>
                <a:cubicBezTo>
                  <a:pt x="2676700" y="1962525"/>
                  <a:pt x="2683526" y="1979762"/>
                  <a:pt x="2697178" y="1993472"/>
                </a:cubicBezTo>
                <a:cubicBezTo>
                  <a:pt x="2710830" y="2007181"/>
                  <a:pt x="2726892" y="2014035"/>
                  <a:pt x="2745362" y="2014035"/>
                </a:cubicBezTo>
                <a:cubicBezTo>
                  <a:pt x="2758324" y="2014035"/>
                  <a:pt x="2770084" y="2009963"/>
                  <a:pt x="2780638" y="2001817"/>
                </a:cubicBezTo>
                <a:cubicBezTo>
                  <a:pt x="2791192" y="1993672"/>
                  <a:pt x="2798362" y="1981053"/>
                  <a:pt x="2802148" y="1963959"/>
                </a:cubicBezTo>
                <a:lnTo>
                  <a:pt x="2794748" y="1963959"/>
                </a:lnTo>
                <a:cubicBezTo>
                  <a:pt x="2786144" y="1992181"/>
                  <a:pt x="2769682" y="2006292"/>
                  <a:pt x="2745362" y="2006292"/>
                </a:cubicBezTo>
                <a:cubicBezTo>
                  <a:pt x="2733544" y="2006292"/>
                  <a:pt x="2725342" y="2002362"/>
                  <a:pt x="2720754" y="1994504"/>
                </a:cubicBezTo>
                <a:cubicBezTo>
                  <a:pt x="2716164" y="1986646"/>
                  <a:pt x="2714272" y="1965738"/>
                  <a:pt x="2715076" y="1931780"/>
                </a:cubicBezTo>
                <a:lnTo>
                  <a:pt x="2802148" y="1931780"/>
                </a:lnTo>
                <a:cubicBezTo>
                  <a:pt x="2801346" y="1912507"/>
                  <a:pt x="2795180" y="1897421"/>
                  <a:pt x="2783650" y="1886522"/>
                </a:cubicBezTo>
                <a:cubicBezTo>
                  <a:pt x="2772120" y="1875624"/>
                  <a:pt x="2758668" y="1870174"/>
                  <a:pt x="2743296" y="1870174"/>
                </a:cubicBezTo>
                <a:close/>
                <a:moveTo>
                  <a:pt x="2283282" y="1870174"/>
                </a:moveTo>
                <a:cubicBezTo>
                  <a:pt x="2263092" y="1870174"/>
                  <a:pt x="2246170" y="1877144"/>
                  <a:pt x="2232518" y="1891082"/>
                </a:cubicBezTo>
                <a:cubicBezTo>
                  <a:pt x="2218866" y="1905021"/>
                  <a:pt x="2212040" y="1921914"/>
                  <a:pt x="2212040" y="1941761"/>
                </a:cubicBezTo>
                <a:cubicBezTo>
                  <a:pt x="2212040" y="1962067"/>
                  <a:pt x="2218980" y="1979189"/>
                  <a:pt x="2232862" y="1993127"/>
                </a:cubicBezTo>
                <a:cubicBezTo>
                  <a:pt x="2246744" y="2007066"/>
                  <a:pt x="2263206" y="2014035"/>
                  <a:pt x="2282250" y="2014035"/>
                </a:cubicBezTo>
                <a:cubicBezTo>
                  <a:pt x="2301638" y="2014035"/>
                  <a:pt x="2318444" y="2006894"/>
                  <a:pt x="2332670" y="1992611"/>
                </a:cubicBezTo>
                <a:cubicBezTo>
                  <a:pt x="2346896" y="1978328"/>
                  <a:pt x="2354008" y="1960919"/>
                  <a:pt x="2354008" y="1940384"/>
                </a:cubicBezTo>
                <a:cubicBezTo>
                  <a:pt x="2354008" y="1920308"/>
                  <a:pt x="2347154" y="1903587"/>
                  <a:pt x="2333444" y="1890222"/>
                </a:cubicBezTo>
                <a:cubicBezTo>
                  <a:pt x="2319736" y="1876857"/>
                  <a:pt x="2303014" y="1870174"/>
                  <a:pt x="2283282" y="1870174"/>
                </a:cubicBezTo>
                <a:close/>
                <a:moveTo>
                  <a:pt x="1991802" y="1870174"/>
                </a:moveTo>
                <a:cubicBezTo>
                  <a:pt x="1979298" y="1870174"/>
                  <a:pt x="1968714" y="1874161"/>
                  <a:pt x="1960054" y="1882134"/>
                </a:cubicBezTo>
                <a:cubicBezTo>
                  <a:pt x="1951392" y="1890107"/>
                  <a:pt x="1947062" y="1900002"/>
                  <a:pt x="1947062" y="1911818"/>
                </a:cubicBezTo>
                <a:cubicBezTo>
                  <a:pt x="1947062" y="1935795"/>
                  <a:pt x="1963180" y="1950135"/>
                  <a:pt x="1995416" y="1954839"/>
                </a:cubicBezTo>
                <a:cubicBezTo>
                  <a:pt x="2014346" y="1957592"/>
                  <a:pt x="2025962" y="1960575"/>
                  <a:pt x="2030264" y="1963787"/>
                </a:cubicBezTo>
                <a:cubicBezTo>
                  <a:pt x="2034566" y="1966999"/>
                  <a:pt x="2036716" y="1971761"/>
                  <a:pt x="2036716" y="1978070"/>
                </a:cubicBezTo>
                <a:cubicBezTo>
                  <a:pt x="2036716" y="1985642"/>
                  <a:pt x="2033102" y="1992238"/>
                  <a:pt x="2025876" y="1997859"/>
                </a:cubicBezTo>
                <a:cubicBezTo>
                  <a:pt x="2018648" y="2003481"/>
                  <a:pt x="2010616" y="2006292"/>
                  <a:pt x="2001784" y="2006292"/>
                </a:cubicBezTo>
                <a:cubicBezTo>
                  <a:pt x="1978496" y="2006292"/>
                  <a:pt x="1961918" y="1990059"/>
                  <a:pt x="1952052" y="1957592"/>
                </a:cubicBezTo>
                <a:lnTo>
                  <a:pt x="1946028" y="1957592"/>
                </a:lnTo>
                <a:lnTo>
                  <a:pt x="1946028" y="2008356"/>
                </a:lnTo>
                <a:lnTo>
                  <a:pt x="1952052" y="2008356"/>
                </a:lnTo>
                <a:lnTo>
                  <a:pt x="1964098" y="1998032"/>
                </a:lnTo>
                <a:cubicBezTo>
                  <a:pt x="1976258" y="2008701"/>
                  <a:pt x="1988820" y="2014035"/>
                  <a:pt x="2001784" y="2014035"/>
                </a:cubicBezTo>
                <a:cubicBezTo>
                  <a:pt x="2014976" y="2014035"/>
                  <a:pt x="2026018" y="2009561"/>
                  <a:pt x="2034910" y="2000613"/>
                </a:cubicBezTo>
                <a:cubicBezTo>
                  <a:pt x="2043800" y="1991665"/>
                  <a:pt x="2048246" y="1980479"/>
                  <a:pt x="2048246" y="1967057"/>
                </a:cubicBezTo>
                <a:cubicBezTo>
                  <a:pt x="2048246" y="1940097"/>
                  <a:pt x="2031096" y="1924495"/>
                  <a:pt x="1996794" y="1920250"/>
                </a:cubicBezTo>
                <a:cubicBezTo>
                  <a:pt x="1981190" y="1918185"/>
                  <a:pt x="1971296" y="1915690"/>
                  <a:pt x="1967108" y="1912765"/>
                </a:cubicBezTo>
                <a:cubicBezTo>
                  <a:pt x="1962922" y="1909839"/>
                  <a:pt x="1960828" y="1905853"/>
                  <a:pt x="1960828" y="1900805"/>
                </a:cubicBezTo>
                <a:cubicBezTo>
                  <a:pt x="1960828" y="1894840"/>
                  <a:pt x="1963782" y="1889534"/>
                  <a:pt x="1969690" y="1884888"/>
                </a:cubicBezTo>
                <a:cubicBezTo>
                  <a:pt x="1975598" y="1880241"/>
                  <a:pt x="1982970" y="1877918"/>
                  <a:pt x="1991802" y="1877918"/>
                </a:cubicBezTo>
                <a:cubicBezTo>
                  <a:pt x="2012224" y="1877918"/>
                  <a:pt x="2025072" y="1889103"/>
                  <a:pt x="2030350" y="1911474"/>
                </a:cubicBezTo>
                <a:lnTo>
                  <a:pt x="2037404" y="1911474"/>
                </a:lnTo>
                <a:lnTo>
                  <a:pt x="2037404" y="1872928"/>
                </a:lnTo>
                <a:lnTo>
                  <a:pt x="2032070" y="1872928"/>
                </a:lnTo>
                <a:cubicBezTo>
                  <a:pt x="2029660" y="1877402"/>
                  <a:pt x="2027308" y="1880843"/>
                  <a:pt x="2025014" y="1883253"/>
                </a:cubicBezTo>
                <a:cubicBezTo>
                  <a:pt x="2016066" y="1874533"/>
                  <a:pt x="2004996" y="1870174"/>
                  <a:pt x="1991802" y="1870174"/>
                </a:cubicBezTo>
                <a:close/>
                <a:moveTo>
                  <a:pt x="1191684" y="1870174"/>
                </a:moveTo>
                <a:cubicBezTo>
                  <a:pt x="1170116" y="1870174"/>
                  <a:pt x="1153424" y="1881934"/>
                  <a:pt x="1141608" y="1905451"/>
                </a:cubicBezTo>
                <a:lnTo>
                  <a:pt x="1140920" y="1905451"/>
                </a:lnTo>
                <a:lnTo>
                  <a:pt x="1140920" y="1871895"/>
                </a:lnTo>
                <a:cubicBezTo>
                  <a:pt x="1128300" y="1873616"/>
                  <a:pt x="1114246" y="1874476"/>
                  <a:pt x="1098760" y="1874476"/>
                </a:cubicBezTo>
                <a:lnTo>
                  <a:pt x="1083100" y="1874476"/>
                </a:lnTo>
                <a:lnTo>
                  <a:pt x="1083100" y="1883253"/>
                </a:lnTo>
                <a:lnTo>
                  <a:pt x="1107536" y="1883253"/>
                </a:lnTo>
                <a:lnTo>
                  <a:pt x="1107536" y="2000957"/>
                </a:lnTo>
                <a:lnTo>
                  <a:pt x="1083100" y="2000957"/>
                </a:lnTo>
                <a:lnTo>
                  <a:pt x="1083100" y="2009733"/>
                </a:lnTo>
                <a:lnTo>
                  <a:pt x="1163462" y="2009733"/>
                </a:lnTo>
                <a:lnTo>
                  <a:pt x="1163462" y="2000957"/>
                </a:lnTo>
                <a:lnTo>
                  <a:pt x="1140920" y="2000957"/>
                </a:lnTo>
                <a:lnTo>
                  <a:pt x="1140920" y="1943137"/>
                </a:lnTo>
                <a:cubicBezTo>
                  <a:pt x="1140920" y="1923864"/>
                  <a:pt x="1145366" y="1908520"/>
                  <a:pt x="1154256" y="1897105"/>
                </a:cubicBezTo>
                <a:cubicBezTo>
                  <a:pt x="1163148" y="1885691"/>
                  <a:pt x="1173156" y="1879983"/>
                  <a:pt x="1184284" y="1879983"/>
                </a:cubicBezTo>
                <a:cubicBezTo>
                  <a:pt x="1191282" y="1879983"/>
                  <a:pt x="1195614" y="1882507"/>
                  <a:pt x="1197276" y="1887555"/>
                </a:cubicBezTo>
                <a:cubicBezTo>
                  <a:pt x="1198940" y="1892602"/>
                  <a:pt x="1199772" y="1901723"/>
                  <a:pt x="1199772" y="1914916"/>
                </a:cubicBezTo>
                <a:lnTo>
                  <a:pt x="1199772" y="2000957"/>
                </a:lnTo>
                <a:lnTo>
                  <a:pt x="1176884" y="2000957"/>
                </a:lnTo>
                <a:lnTo>
                  <a:pt x="1176884" y="2009733"/>
                </a:lnTo>
                <a:lnTo>
                  <a:pt x="1260172" y="2009733"/>
                </a:lnTo>
                <a:lnTo>
                  <a:pt x="1260172" y="2000957"/>
                </a:lnTo>
                <a:lnTo>
                  <a:pt x="1233328" y="2000957"/>
                </a:lnTo>
                <a:lnTo>
                  <a:pt x="1233328" y="1928682"/>
                </a:lnTo>
                <a:cubicBezTo>
                  <a:pt x="1233328" y="1913998"/>
                  <a:pt x="1232152" y="1903157"/>
                  <a:pt x="1229800" y="1896159"/>
                </a:cubicBezTo>
                <a:cubicBezTo>
                  <a:pt x="1227448" y="1889161"/>
                  <a:pt x="1223032" y="1883081"/>
                  <a:pt x="1216550" y="1877918"/>
                </a:cubicBezTo>
                <a:cubicBezTo>
                  <a:pt x="1210068" y="1872756"/>
                  <a:pt x="1201780" y="1870174"/>
                  <a:pt x="1191684" y="1870174"/>
                </a:cubicBezTo>
                <a:close/>
                <a:moveTo>
                  <a:pt x="5267420" y="1870174"/>
                </a:moveTo>
                <a:cubicBezTo>
                  <a:pt x="5249754" y="1870174"/>
                  <a:pt x="5234238" y="1877058"/>
                  <a:pt x="5220872" y="1890824"/>
                </a:cubicBezTo>
                <a:cubicBezTo>
                  <a:pt x="5207508" y="1904591"/>
                  <a:pt x="5200824" y="1921570"/>
                  <a:pt x="5200824" y="1941761"/>
                </a:cubicBezTo>
                <a:cubicBezTo>
                  <a:pt x="5200824" y="1962525"/>
                  <a:pt x="5207652" y="1979762"/>
                  <a:pt x="5221304" y="1993472"/>
                </a:cubicBezTo>
                <a:cubicBezTo>
                  <a:pt x="5234956" y="2007181"/>
                  <a:pt x="5251016" y="2014035"/>
                  <a:pt x="5269486" y="2014035"/>
                </a:cubicBezTo>
                <a:cubicBezTo>
                  <a:pt x="5282450" y="2014035"/>
                  <a:pt x="5294208" y="2009963"/>
                  <a:pt x="5304764" y="2001817"/>
                </a:cubicBezTo>
                <a:cubicBezTo>
                  <a:pt x="5315318" y="1993672"/>
                  <a:pt x="5322488" y="1981053"/>
                  <a:pt x="5326274" y="1963959"/>
                </a:cubicBezTo>
                <a:lnTo>
                  <a:pt x="5318874" y="1963959"/>
                </a:lnTo>
                <a:cubicBezTo>
                  <a:pt x="5310270" y="1992181"/>
                  <a:pt x="5293808" y="2006292"/>
                  <a:pt x="5269486" y="2006292"/>
                </a:cubicBezTo>
                <a:cubicBezTo>
                  <a:pt x="5257670" y="2006292"/>
                  <a:pt x="5249468" y="2002362"/>
                  <a:pt x="5244878" y="1994504"/>
                </a:cubicBezTo>
                <a:cubicBezTo>
                  <a:pt x="5240290" y="1986646"/>
                  <a:pt x="5238396" y="1965738"/>
                  <a:pt x="5239200" y="1931780"/>
                </a:cubicBezTo>
                <a:lnTo>
                  <a:pt x="5326274" y="1931780"/>
                </a:lnTo>
                <a:cubicBezTo>
                  <a:pt x="5325470" y="1912507"/>
                  <a:pt x="5319304" y="1897421"/>
                  <a:pt x="5307774" y="1886522"/>
                </a:cubicBezTo>
                <a:cubicBezTo>
                  <a:pt x="5296244" y="1875624"/>
                  <a:pt x="5282794" y="1870174"/>
                  <a:pt x="5267420" y="1870174"/>
                </a:cubicBezTo>
                <a:close/>
                <a:moveTo>
                  <a:pt x="4512132" y="1870174"/>
                </a:moveTo>
                <a:cubicBezTo>
                  <a:pt x="4491942" y="1870174"/>
                  <a:pt x="4475020" y="1877144"/>
                  <a:pt x="4461368" y="1891082"/>
                </a:cubicBezTo>
                <a:cubicBezTo>
                  <a:pt x="4447716" y="1905021"/>
                  <a:pt x="4440890" y="1921914"/>
                  <a:pt x="4440890" y="1941761"/>
                </a:cubicBezTo>
                <a:cubicBezTo>
                  <a:pt x="4440890" y="1962067"/>
                  <a:pt x="4447832" y="1979189"/>
                  <a:pt x="4461712" y="1993127"/>
                </a:cubicBezTo>
                <a:cubicBezTo>
                  <a:pt x="4475594" y="2007066"/>
                  <a:pt x="4492056" y="2014035"/>
                  <a:pt x="4511100" y="2014035"/>
                </a:cubicBezTo>
                <a:cubicBezTo>
                  <a:pt x="4530488" y="2014035"/>
                  <a:pt x="4547294" y="2006894"/>
                  <a:pt x="4561520" y="1992611"/>
                </a:cubicBezTo>
                <a:cubicBezTo>
                  <a:pt x="4575746" y="1978328"/>
                  <a:pt x="4582858" y="1960919"/>
                  <a:pt x="4582858" y="1940384"/>
                </a:cubicBezTo>
                <a:cubicBezTo>
                  <a:pt x="4582858" y="1920308"/>
                  <a:pt x="4576004" y="1903587"/>
                  <a:pt x="4562294" y="1890222"/>
                </a:cubicBezTo>
                <a:cubicBezTo>
                  <a:pt x="4548586" y="1876857"/>
                  <a:pt x="4531864" y="1870174"/>
                  <a:pt x="4512132" y="1870174"/>
                </a:cubicBezTo>
                <a:close/>
                <a:moveTo>
                  <a:pt x="3953952" y="1870174"/>
                </a:moveTo>
                <a:cubicBezTo>
                  <a:pt x="3941448" y="1870174"/>
                  <a:pt x="3930864" y="1874161"/>
                  <a:pt x="3922204" y="1882134"/>
                </a:cubicBezTo>
                <a:cubicBezTo>
                  <a:pt x="3913542" y="1890107"/>
                  <a:pt x="3909212" y="1900002"/>
                  <a:pt x="3909212" y="1911818"/>
                </a:cubicBezTo>
                <a:cubicBezTo>
                  <a:pt x="3909212" y="1935795"/>
                  <a:pt x="3925330" y="1950135"/>
                  <a:pt x="3957566" y="1954839"/>
                </a:cubicBezTo>
                <a:cubicBezTo>
                  <a:pt x="3976496" y="1957592"/>
                  <a:pt x="3988112" y="1960575"/>
                  <a:pt x="3992414" y="1963787"/>
                </a:cubicBezTo>
                <a:cubicBezTo>
                  <a:pt x="3996716" y="1966999"/>
                  <a:pt x="3998866" y="1971761"/>
                  <a:pt x="3998866" y="1978070"/>
                </a:cubicBezTo>
                <a:cubicBezTo>
                  <a:pt x="3998866" y="1985642"/>
                  <a:pt x="3995252" y="1992238"/>
                  <a:pt x="3988024" y="1997859"/>
                </a:cubicBezTo>
                <a:cubicBezTo>
                  <a:pt x="3980798" y="2003481"/>
                  <a:pt x="3972768" y="2006292"/>
                  <a:pt x="3963934" y="2006292"/>
                </a:cubicBezTo>
                <a:cubicBezTo>
                  <a:pt x="3940644" y="2006292"/>
                  <a:pt x="3924068" y="1990059"/>
                  <a:pt x="3914202" y="1957592"/>
                </a:cubicBezTo>
                <a:lnTo>
                  <a:pt x="3908178" y="1957592"/>
                </a:lnTo>
                <a:lnTo>
                  <a:pt x="3908178" y="2008356"/>
                </a:lnTo>
                <a:lnTo>
                  <a:pt x="3914202" y="2008356"/>
                </a:lnTo>
                <a:lnTo>
                  <a:pt x="3926248" y="1998032"/>
                </a:lnTo>
                <a:cubicBezTo>
                  <a:pt x="3938408" y="2008701"/>
                  <a:pt x="3950970" y="2014035"/>
                  <a:pt x="3963934" y="2014035"/>
                </a:cubicBezTo>
                <a:cubicBezTo>
                  <a:pt x="3977126" y="2014035"/>
                  <a:pt x="3988168" y="2009561"/>
                  <a:pt x="3997060" y="2000613"/>
                </a:cubicBezTo>
                <a:cubicBezTo>
                  <a:pt x="4005950" y="1991665"/>
                  <a:pt x="4010396" y="1980479"/>
                  <a:pt x="4010396" y="1967057"/>
                </a:cubicBezTo>
                <a:cubicBezTo>
                  <a:pt x="4010396" y="1940097"/>
                  <a:pt x="3993244" y="1924495"/>
                  <a:pt x="3958944" y="1920250"/>
                </a:cubicBezTo>
                <a:cubicBezTo>
                  <a:pt x="3943340" y="1918185"/>
                  <a:pt x="3933446" y="1915690"/>
                  <a:pt x="3929260" y="1912765"/>
                </a:cubicBezTo>
                <a:cubicBezTo>
                  <a:pt x="3925072" y="1909839"/>
                  <a:pt x="3922978" y="1905853"/>
                  <a:pt x="3922978" y="1900805"/>
                </a:cubicBezTo>
                <a:cubicBezTo>
                  <a:pt x="3922978" y="1894840"/>
                  <a:pt x="3925932" y="1889534"/>
                  <a:pt x="3931840" y="1884888"/>
                </a:cubicBezTo>
                <a:cubicBezTo>
                  <a:pt x="3937748" y="1880241"/>
                  <a:pt x="3945120" y="1877918"/>
                  <a:pt x="3953952" y="1877918"/>
                </a:cubicBezTo>
                <a:cubicBezTo>
                  <a:pt x="3974372" y="1877918"/>
                  <a:pt x="3987222" y="1889103"/>
                  <a:pt x="3992500" y="1911474"/>
                </a:cubicBezTo>
                <a:lnTo>
                  <a:pt x="3999554" y="1911474"/>
                </a:lnTo>
                <a:lnTo>
                  <a:pt x="3999554" y="1872928"/>
                </a:lnTo>
                <a:lnTo>
                  <a:pt x="3994220" y="1872928"/>
                </a:lnTo>
                <a:cubicBezTo>
                  <a:pt x="3991812" y="1877402"/>
                  <a:pt x="3989460" y="1880843"/>
                  <a:pt x="3987164" y="1883253"/>
                </a:cubicBezTo>
                <a:cubicBezTo>
                  <a:pt x="3978216" y="1874533"/>
                  <a:pt x="3967146" y="1870174"/>
                  <a:pt x="3953952" y="1870174"/>
                </a:cubicBezTo>
                <a:close/>
                <a:moveTo>
                  <a:pt x="3686272" y="1870174"/>
                </a:moveTo>
                <a:cubicBezTo>
                  <a:pt x="3668604" y="1870174"/>
                  <a:pt x="3653088" y="1877058"/>
                  <a:pt x="3639724" y="1890824"/>
                </a:cubicBezTo>
                <a:cubicBezTo>
                  <a:pt x="3626358" y="1904591"/>
                  <a:pt x="3619676" y="1921570"/>
                  <a:pt x="3619676" y="1941761"/>
                </a:cubicBezTo>
                <a:cubicBezTo>
                  <a:pt x="3619676" y="1962525"/>
                  <a:pt x="3626502" y="1979762"/>
                  <a:pt x="3640154" y="1993472"/>
                </a:cubicBezTo>
                <a:cubicBezTo>
                  <a:pt x="3653804" y="2007181"/>
                  <a:pt x="3669866" y="2014035"/>
                  <a:pt x="3688336" y="2014035"/>
                </a:cubicBezTo>
                <a:cubicBezTo>
                  <a:pt x="3701300" y="2014035"/>
                  <a:pt x="3713058" y="2009963"/>
                  <a:pt x="3723614" y="2001817"/>
                </a:cubicBezTo>
                <a:cubicBezTo>
                  <a:pt x="3734168" y="1993672"/>
                  <a:pt x="3741338" y="1981053"/>
                  <a:pt x="3745124" y="1963959"/>
                </a:cubicBezTo>
                <a:lnTo>
                  <a:pt x="3737724" y="1963959"/>
                </a:lnTo>
                <a:cubicBezTo>
                  <a:pt x="3729120" y="1992181"/>
                  <a:pt x="3712658" y="2006292"/>
                  <a:pt x="3688336" y="2006292"/>
                </a:cubicBezTo>
                <a:cubicBezTo>
                  <a:pt x="3676520" y="2006292"/>
                  <a:pt x="3668318" y="2002362"/>
                  <a:pt x="3663728" y="1994504"/>
                </a:cubicBezTo>
                <a:cubicBezTo>
                  <a:pt x="3659140" y="1986646"/>
                  <a:pt x="3657246" y="1965738"/>
                  <a:pt x="3658050" y="1931780"/>
                </a:cubicBezTo>
                <a:lnTo>
                  <a:pt x="3745124" y="1931780"/>
                </a:lnTo>
                <a:cubicBezTo>
                  <a:pt x="3744320" y="1912507"/>
                  <a:pt x="3738154" y="1897421"/>
                  <a:pt x="3726624" y="1886522"/>
                </a:cubicBezTo>
                <a:cubicBezTo>
                  <a:pt x="3715096" y="1875624"/>
                  <a:pt x="3701644" y="1870174"/>
                  <a:pt x="3686272" y="1870174"/>
                </a:cubicBezTo>
                <a:close/>
                <a:moveTo>
                  <a:pt x="3419572" y="1870174"/>
                </a:moveTo>
                <a:cubicBezTo>
                  <a:pt x="3401904" y="1870174"/>
                  <a:pt x="3386388" y="1877058"/>
                  <a:pt x="3373024" y="1890824"/>
                </a:cubicBezTo>
                <a:cubicBezTo>
                  <a:pt x="3359658" y="1904591"/>
                  <a:pt x="3352976" y="1921570"/>
                  <a:pt x="3352976" y="1941761"/>
                </a:cubicBezTo>
                <a:cubicBezTo>
                  <a:pt x="3352976" y="1962525"/>
                  <a:pt x="3359802" y="1979762"/>
                  <a:pt x="3373454" y="1993472"/>
                </a:cubicBezTo>
                <a:cubicBezTo>
                  <a:pt x="3387104" y="2007181"/>
                  <a:pt x="3403166" y="2014035"/>
                  <a:pt x="3421636" y="2014035"/>
                </a:cubicBezTo>
                <a:cubicBezTo>
                  <a:pt x="3434600" y="2014035"/>
                  <a:pt x="3446358" y="2009963"/>
                  <a:pt x="3456914" y="2001817"/>
                </a:cubicBezTo>
                <a:cubicBezTo>
                  <a:pt x="3467468" y="1993672"/>
                  <a:pt x="3474638" y="1981053"/>
                  <a:pt x="3478424" y="1963959"/>
                </a:cubicBezTo>
                <a:lnTo>
                  <a:pt x="3471024" y="1963959"/>
                </a:lnTo>
                <a:cubicBezTo>
                  <a:pt x="3462420" y="1992181"/>
                  <a:pt x="3445958" y="2006292"/>
                  <a:pt x="3421636" y="2006292"/>
                </a:cubicBezTo>
                <a:cubicBezTo>
                  <a:pt x="3409820" y="2006292"/>
                  <a:pt x="3401618" y="2002362"/>
                  <a:pt x="3397028" y="1994504"/>
                </a:cubicBezTo>
                <a:cubicBezTo>
                  <a:pt x="3392440" y="1986646"/>
                  <a:pt x="3390546" y="1965738"/>
                  <a:pt x="3391350" y="1931780"/>
                </a:cubicBezTo>
                <a:lnTo>
                  <a:pt x="3478424" y="1931780"/>
                </a:lnTo>
                <a:cubicBezTo>
                  <a:pt x="3477620" y="1912507"/>
                  <a:pt x="3471454" y="1897421"/>
                  <a:pt x="3459924" y="1886522"/>
                </a:cubicBezTo>
                <a:cubicBezTo>
                  <a:pt x="3448396" y="1875624"/>
                  <a:pt x="3434944" y="1870174"/>
                  <a:pt x="3419572" y="1870174"/>
                </a:cubicBezTo>
                <a:close/>
                <a:moveTo>
                  <a:pt x="4936172" y="1835242"/>
                </a:moveTo>
                <a:cubicBezTo>
                  <a:pt x="4925158" y="1837192"/>
                  <a:pt x="4913972" y="1838167"/>
                  <a:pt x="4902616" y="1838167"/>
                </a:cubicBezTo>
                <a:lnTo>
                  <a:pt x="4902616" y="1874476"/>
                </a:lnTo>
                <a:lnTo>
                  <a:pt x="4871984" y="1874476"/>
                </a:lnTo>
                <a:lnTo>
                  <a:pt x="4871984" y="1883253"/>
                </a:lnTo>
                <a:lnTo>
                  <a:pt x="4902616" y="1883253"/>
                </a:lnTo>
                <a:lnTo>
                  <a:pt x="4902616" y="1966368"/>
                </a:lnTo>
                <a:cubicBezTo>
                  <a:pt x="4902616" y="1976579"/>
                  <a:pt x="4903218" y="1984666"/>
                  <a:pt x="4904422" y="1990632"/>
                </a:cubicBezTo>
                <a:cubicBezTo>
                  <a:pt x="4905628" y="1996598"/>
                  <a:pt x="4908868" y="2001617"/>
                  <a:pt x="4914146" y="2005689"/>
                </a:cubicBezTo>
                <a:cubicBezTo>
                  <a:pt x="4919422" y="2009762"/>
                  <a:pt x="4927682" y="2011798"/>
                  <a:pt x="4938924" y="2011798"/>
                </a:cubicBezTo>
                <a:cubicBezTo>
                  <a:pt x="4965656" y="2011798"/>
                  <a:pt x="4981660" y="2000670"/>
                  <a:pt x="4986936" y="1978414"/>
                </a:cubicBezTo>
                <a:lnTo>
                  <a:pt x="4979536" y="1978414"/>
                </a:lnTo>
                <a:cubicBezTo>
                  <a:pt x="4976898" y="1986100"/>
                  <a:pt x="4973026" y="1991779"/>
                  <a:pt x="4967920" y="1995450"/>
                </a:cubicBezTo>
                <a:cubicBezTo>
                  <a:pt x="4962816" y="1999121"/>
                  <a:pt x="4957510" y="2000957"/>
                  <a:pt x="4952004" y="2000957"/>
                </a:cubicBezTo>
                <a:cubicBezTo>
                  <a:pt x="4944776" y="2000957"/>
                  <a:pt x="4940330" y="1998663"/>
                  <a:pt x="4938668" y="1994074"/>
                </a:cubicBezTo>
                <a:cubicBezTo>
                  <a:pt x="4937004" y="1989485"/>
                  <a:pt x="4936172" y="1980938"/>
                  <a:pt x="4936172" y="1968434"/>
                </a:cubicBezTo>
                <a:lnTo>
                  <a:pt x="4936172" y="1883253"/>
                </a:lnTo>
                <a:lnTo>
                  <a:pt x="4976956" y="1883253"/>
                </a:lnTo>
                <a:lnTo>
                  <a:pt x="4976956" y="1874476"/>
                </a:lnTo>
                <a:lnTo>
                  <a:pt x="4936172" y="1874476"/>
                </a:lnTo>
                <a:close/>
                <a:moveTo>
                  <a:pt x="4364672" y="1835242"/>
                </a:moveTo>
                <a:cubicBezTo>
                  <a:pt x="4353658" y="1837192"/>
                  <a:pt x="4342474" y="1838167"/>
                  <a:pt x="4331116" y="1838167"/>
                </a:cubicBezTo>
                <a:lnTo>
                  <a:pt x="4331116" y="1874476"/>
                </a:lnTo>
                <a:lnTo>
                  <a:pt x="4300484" y="1874476"/>
                </a:lnTo>
                <a:lnTo>
                  <a:pt x="4300484" y="1883253"/>
                </a:lnTo>
                <a:lnTo>
                  <a:pt x="4331116" y="1883253"/>
                </a:lnTo>
                <a:lnTo>
                  <a:pt x="4331116" y="1966368"/>
                </a:lnTo>
                <a:cubicBezTo>
                  <a:pt x="4331116" y="1976579"/>
                  <a:pt x="4331718" y="1984666"/>
                  <a:pt x="4332922" y="1990632"/>
                </a:cubicBezTo>
                <a:cubicBezTo>
                  <a:pt x="4334128" y="1996598"/>
                  <a:pt x="4337368" y="2001617"/>
                  <a:pt x="4342646" y="2005689"/>
                </a:cubicBezTo>
                <a:cubicBezTo>
                  <a:pt x="4347922" y="2009762"/>
                  <a:pt x="4356182" y="2011798"/>
                  <a:pt x="4367426" y="2011798"/>
                </a:cubicBezTo>
                <a:cubicBezTo>
                  <a:pt x="4394156" y="2011798"/>
                  <a:pt x="4410160" y="2000670"/>
                  <a:pt x="4415436" y="1978414"/>
                </a:cubicBezTo>
                <a:lnTo>
                  <a:pt x="4408036" y="1978414"/>
                </a:lnTo>
                <a:cubicBezTo>
                  <a:pt x="4405398" y="1986100"/>
                  <a:pt x="4401526" y="1991779"/>
                  <a:pt x="4396420" y="1995450"/>
                </a:cubicBezTo>
                <a:cubicBezTo>
                  <a:pt x="4391316" y="1999121"/>
                  <a:pt x="4386010" y="2000957"/>
                  <a:pt x="4380504" y="2000957"/>
                </a:cubicBezTo>
                <a:cubicBezTo>
                  <a:pt x="4373276" y="2000957"/>
                  <a:pt x="4368830" y="1998663"/>
                  <a:pt x="4367168" y="1994074"/>
                </a:cubicBezTo>
                <a:cubicBezTo>
                  <a:pt x="4365504" y="1989485"/>
                  <a:pt x="4364672" y="1980938"/>
                  <a:pt x="4364672" y="1968434"/>
                </a:cubicBezTo>
                <a:lnTo>
                  <a:pt x="4364672" y="1883253"/>
                </a:lnTo>
                <a:lnTo>
                  <a:pt x="4405456" y="1883253"/>
                </a:lnTo>
                <a:lnTo>
                  <a:pt x="4405456" y="1874476"/>
                </a:lnTo>
                <a:lnTo>
                  <a:pt x="4364672" y="1874476"/>
                </a:lnTo>
                <a:close/>
                <a:moveTo>
                  <a:pt x="2135822" y="1835242"/>
                </a:moveTo>
                <a:cubicBezTo>
                  <a:pt x="2124808" y="1837192"/>
                  <a:pt x="2113624" y="1838167"/>
                  <a:pt x="2102266" y="1838167"/>
                </a:cubicBezTo>
                <a:lnTo>
                  <a:pt x="2102266" y="1874476"/>
                </a:lnTo>
                <a:lnTo>
                  <a:pt x="2071636" y="1874476"/>
                </a:lnTo>
                <a:lnTo>
                  <a:pt x="2071636" y="1883253"/>
                </a:lnTo>
                <a:lnTo>
                  <a:pt x="2102266" y="1883253"/>
                </a:lnTo>
                <a:lnTo>
                  <a:pt x="2102266" y="1966368"/>
                </a:lnTo>
                <a:cubicBezTo>
                  <a:pt x="2102266" y="1976579"/>
                  <a:pt x="2102868" y="1984666"/>
                  <a:pt x="2104072" y="1990632"/>
                </a:cubicBezTo>
                <a:cubicBezTo>
                  <a:pt x="2105278" y="1996598"/>
                  <a:pt x="2108518" y="2001617"/>
                  <a:pt x="2113796" y="2005689"/>
                </a:cubicBezTo>
                <a:cubicBezTo>
                  <a:pt x="2119072" y="2009762"/>
                  <a:pt x="2127332" y="2011798"/>
                  <a:pt x="2138576" y="2011798"/>
                </a:cubicBezTo>
                <a:cubicBezTo>
                  <a:pt x="2165306" y="2011798"/>
                  <a:pt x="2181308" y="2000670"/>
                  <a:pt x="2186586" y="1978414"/>
                </a:cubicBezTo>
                <a:lnTo>
                  <a:pt x="2179186" y="1978414"/>
                </a:lnTo>
                <a:cubicBezTo>
                  <a:pt x="2176548" y="1986100"/>
                  <a:pt x="2172676" y="1991779"/>
                  <a:pt x="2167572" y="1995450"/>
                </a:cubicBezTo>
                <a:cubicBezTo>
                  <a:pt x="2162466" y="1999121"/>
                  <a:pt x="2157160" y="2000957"/>
                  <a:pt x="2151654" y="2000957"/>
                </a:cubicBezTo>
                <a:cubicBezTo>
                  <a:pt x="2144426" y="2000957"/>
                  <a:pt x="2139980" y="1998663"/>
                  <a:pt x="2138318" y="1994074"/>
                </a:cubicBezTo>
                <a:cubicBezTo>
                  <a:pt x="2136654" y="1989485"/>
                  <a:pt x="2135822" y="1980938"/>
                  <a:pt x="2135822" y="1968434"/>
                </a:cubicBezTo>
                <a:lnTo>
                  <a:pt x="2135822" y="1883253"/>
                </a:lnTo>
                <a:lnTo>
                  <a:pt x="2176606" y="1883253"/>
                </a:lnTo>
                <a:lnTo>
                  <a:pt x="2176606" y="1874476"/>
                </a:lnTo>
                <a:lnTo>
                  <a:pt x="2135822" y="1874476"/>
                </a:lnTo>
                <a:close/>
                <a:moveTo>
                  <a:pt x="5067800" y="1776389"/>
                </a:moveTo>
                <a:cubicBezTo>
                  <a:pt x="5060230" y="1778110"/>
                  <a:pt x="5048700" y="1778970"/>
                  <a:pt x="5033212" y="1778970"/>
                </a:cubicBezTo>
                <a:lnTo>
                  <a:pt x="5007400" y="1778970"/>
                </a:lnTo>
                <a:lnTo>
                  <a:pt x="5007400" y="1787747"/>
                </a:lnTo>
                <a:lnTo>
                  <a:pt x="5034244" y="1787747"/>
                </a:lnTo>
                <a:lnTo>
                  <a:pt x="5034244" y="2000957"/>
                </a:lnTo>
                <a:lnTo>
                  <a:pt x="5009982" y="2000957"/>
                </a:lnTo>
                <a:lnTo>
                  <a:pt x="5009982" y="2009733"/>
                </a:lnTo>
                <a:lnTo>
                  <a:pt x="5090000" y="2009733"/>
                </a:lnTo>
                <a:lnTo>
                  <a:pt x="5090000" y="2000957"/>
                </a:lnTo>
                <a:lnTo>
                  <a:pt x="5067800" y="2000957"/>
                </a:lnTo>
                <a:lnTo>
                  <a:pt x="5067800" y="1963615"/>
                </a:lnTo>
                <a:cubicBezTo>
                  <a:pt x="5067800" y="1943424"/>
                  <a:pt x="5068804" y="1928883"/>
                  <a:pt x="5070812" y="1919992"/>
                </a:cubicBezTo>
                <a:cubicBezTo>
                  <a:pt x="5072820" y="1911101"/>
                  <a:pt x="5077236" y="1902382"/>
                  <a:pt x="5084064" y="1893836"/>
                </a:cubicBezTo>
                <a:cubicBezTo>
                  <a:pt x="5090888" y="1885289"/>
                  <a:pt x="5099292" y="1881016"/>
                  <a:pt x="5109272" y="1881016"/>
                </a:cubicBezTo>
                <a:cubicBezTo>
                  <a:pt x="5118566" y="1881016"/>
                  <a:pt x="5123728" y="1884945"/>
                  <a:pt x="5124760" y="1892803"/>
                </a:cubicBezTo>
                <a:cubicBezTo>
                  <a:pt x="5125792" y="1900662"/>
                  <a:pt x="5126308" y="1913883"/>
                  <a:pt x="5126308" y="1932468"/>
                </a:cubicBezTo>
                <a:lnTo>
                  <a:pt x="5126308" y="2000957"/>
                </a:lnTo>
                <a:lnTo>
                  <a:pt x="5104110" y="2000957"/>
                </a:lnTo>
                <a:lnTo>
                  <a:pt x="5104110" y="2009733"/>
                </a:lnTo>
                <a:lnTo>
                  <a:pt x="5181892" y="2009733"/>
                </a:lnTo>
                <a:lnTo>
                  <a:pt x="5181892" y="2000957"/>
                </a:lnTo>
                <a:lnTo>
                  <a:pt x="5159692" y="2000957"/>
                </a:lnTo>
                <a:lnTo>
                  <a:pt x="5159692" y="1935738"/>
                </a:lnTo>
                <a:cubicBezTo>
                  <a:pt x="5159692" y="1918071"/>
                  <a:pt x="5158574" y="1905222"/>
                  <a:pt x="5156336" y="1897191"/>
                </a:cubicBezTo>
                <a:cubicBezTo>
                  <a:pt x="5154100" y="1889161"/>
                  <a:pt x="5149024" y="1882995"/>
                  <a:pt x="5141108" y="1878692"/>
                </a:cubicBezTo>
                <a:cubicBezTo>
                  <a:pt x="5133192" y="1874390"/>
                  <a:pt x="5125048" y="1872239"/>
                  <a:pt x="5116672" y="1872239"/>
                </a:cubicBezTo>
                <a:cubicBezTo>
                  <a:pt x="5096022" y="1872239"/>
                  <a:pt x="5079962" y="1883081"/>
                  <a:pt x="5068490" y="1904763"/>
                </a:cubicBezTo>
                <a:lnTo>
                  <a:pt x="5067800" y="1904763"/>
                </a:lnTo>
                <a:close/>
                <a:moveTo>
                  <a:pt x="3596236" y="1776389"/>
                </a:moveTo>
                <a:cubicBezTo>
                  <a:pt x="3577650" y="1776389"/>
                  <a:pt x="3561618" y="1785137"/>
                  <a:pt x="3548138" y="1802632"/>
                </a:cubicBezTo>
                <a:cubicBezTo>
                  <a:pt x="3534658" y="1820127"/>
                  <a:pt x="3528376" y="1844075"/>
                  <a:pt x="3529296" y="1874476"/>
                </a:cubicBezTo>
                <a:lnTo>
                  <a:pt x="3500730" y="1874476"/>
                </a:lnTo>
                <a:lnTo>
                  <a:pt x="3500730" y="1883253"/>
                </a:lnTo>
                <a:lnTo>
                  <a:pt x="3529296" y="1883253"/>
                </a:lnTo>
                <a:lnTo>
                  <a:pt x="3529296" y="2000957"/>
                </a:lnTo>
                <a:lnTo>
                  <a:pt x="3503654" y="2000957"/>
                </a:lnTo>
                <a:lnTo>
                  <a:pt x="3503654" y="2009733"/>
                </a:lnTo>
                <a:lnTo>
                  <a:pt x="3592104" y="2009733"/>
                </a:lnTo>
                <a:lnTo>
                  <a:pt x="3592104" y="2000957"/>
                </a:lnTo>
                <a:lnTo>
                  <a:pt x="3563196" y="2000957"/>
                </a:lnTo>
                <a:lnTo>
                  <a:pt x="3563196" y="1883253"/>
                </a:lnTo>
                <a:lnTo>
                  <a:pt x="3595202" y="1883253"/>
                </a:lnTo>
                <a:lnTo>
                  <a:pt x="3595202" y="1874476"/>
                </a:lnTo>
                <a:lnTo>
                  <a:pt x="3563196" y="1874476"/>
                </a:lnTo>
                <a:lnTo>
                  <a:pt x="3563196" y="1845566"/>
                </a:lnTo>
                <a:cubicBezTo>
                  <a:pt x="3563196" y="1828129"/>
                  <a:pt x="3563826" y="1815481"/>
                  <a:pt x="3565088" y="1807622"/>
                </a:cubicBezTo>
                <a:cubicBezTo>
                  <a:pt x="3566350" y="1799764"/>
                  <a:pt x="3569850" y="1793884"/>
                  <a:pt x="3575586" y="1789984"/>
                </a:cubicBezTo>
                <a:cubicBezTo>
                  <a:pt x="3581322" y="1786083"/>
                  <a:pt x="3587402" y="1784133"/>
                  <a:pt x="3593826" y="1784133"/>
                </a:cubicBezTo>
                <a:cubicBezTo>
                  <a:pt x="3600480" y="1784133"/>
                  <a:pt x="3605528" y="1785682"/>
                  <a:pt x="3608970" y="1788779"/>
                </a:cubicBezTo>
                <a:cubicBezTo>
                  <a:pt x="3601398" y="1793253"/>
                  <a:pt x="3597612" y="1798875"/>
                  <a:pt x="3597612" y="1805643"/>
                </a:cubicBezTo>
                <a:cubicBezTo>
                  <a:pt x="3597612" y="1810003"/>
                  <a:pt x="3599104" y="1813616"/>
                  <a:pt x="3602086" y="1816485"/>
                </a:cubicBezTo>
                <a:cubicBezTo>
                  <a:pt x="3605068" y="1819353"/>
                  <a:pt x="3608624" y="1820786"/>
                  <a:pt x="3612756" y="1820786"/>
                </a:cubicBezTo>
                <a:cubicBezTo>
                  <a:pt x="3617574" y="1820786"/>
                  <a:pt x="3621560" y="1819066"/>
                  <a:pt x="3624714" y="1815624"/>
                </a:cubicBezTo>
                <a:cubicBezTo>
                  <a:pt x="3627870" y="1812183"/>
                  <a:pt x="3629448" y="1807938"/>
                  <a:pt x="3629448" y="1802890"/>
                </a:cubicBezTo>
                <a:cubicBezTo>
                  <a:pt x="3629448" y="1795548"/>
                  <a:pt x="3626148" y="1789296"/>
                  <a:pt x="3619552" y="1784133"/>
                </a:cubicBezTo>
                <a:cubicBezTo>
                  <a:pt x="3612956" y="1778970"/>
                  <a:pt x="3605184" y="1776389"/>
                  <a:pt x="3596236" y="1776389"/>
                </a:cubicBezTo>
                <a:close/>
                <a:moveTo>
                  <a:pt x="619626" y="1776389"/>
                </a:moveTo>
                <a:cubicBezTo>
                  <a:pt x="612054" y="1778110"/>
                  <a:pt x="600524" y="1778970"/>
                  <a:pt x="585038" y="1778970"/>
                </a:cubicBezTo>
                <a:lnTo>
                  <a:pt x="559226" y="1778970"/>
                </a:lnTo>
                <a:lnTo>
                  <a:pt x="559226" y="1787747"/>
                </a:lnTo>
                <a:lnTo>
                  <a:pt x="586070" y="1787747"/>
                </a:lnTo>
                <a:lnTo>
                  <a:pt x="586070" y="2000957"/>
                </a:lnTo>
                <a:lnTo>
                  <a:pt x="561806" y="2000957"/>
                </a:lnTo>
                <a:lnTo>
                  <a:pt x="561806" y="2009733"/>
                </a:lnTo>
                <a:lnTo>
                  <a:pt x="641824" y="2009733"/>
                </a:lnTo>
                <a:lnTo>
                  <a:pt x="641824" y="2000957"/>
                </a:lnTo>
                <a:lnTo>
                  <a:pt x="619626" y="2000957"/>
                </a:lnTo>
                <a:lnTo>
                  <a:pt x="619626" y="1963615"/>
                </a:lnTo>
                <a:cubicBezTo>
                  <a:pt x="619626" y="1943424"/>
                  <a:pt x="620630" y="1928883"/>
                  <a:pt x="622638" y="1919992"/>
                </a:cubicBezTo>
                <a:cubicBezTo>
                  <a:pt x="624646" y="1911101"/>
                  <a:pt x="629062" y="1902382"/>
                  <a:pt x="635888" y="1893836"/>
                </a:cubicBezTo>
                <a:cubicBezTo>
                  <a:pt x="642714" y="1885289"/>
                  <a:pt x="651118" y="1881016"/>
                  <a:pt x="661098" y="1881016"/>
                </a:cubicBezTo>
                <a:cubicBezTo>
                  <a:pt x="670390" y="1881016"/>
                  <a:pt x="675552" y="1884945"/>
                  <a:pt x="676586" y="1892803"/>
                </a:cubicBezTo>
                <a:cubicBezTo>
                  <a:pt x="677618" y="1900662"/>
                  <a:pt x="678134" y="1913883"/>
                  <a:pt x="678134" y="1932468"/>
                </a:cubicBezTo>
                <a:lnTo>
                  <a:pt x="678134" y="2000957"/>
                </a:lnTo>
                <a:lnTo>
                  <a:pt x="655936" y="2000957"/>
                </a:lnTo>
                <a:lnTo>
                  <a:pt x="655936" y="2009733"/>
                </a:lnTo>
                <a:lnTo>
                  <a:pt x="733716" y="2009733"/>
                </a:lnTo>
                <a:lnTo>
                  <a:pt x="733716" y="2000957"/>
                </a:lnTo>
                <a:lnTo>
                  <a:pt x="711518" y="2000957"/>
                </a:lnTo>
                <a:lnTo>
                  <a:pt x="711518" y="1935738"/>
                </a:lnTo>
                <a:cubicBezTo>
                  <a:pt x="711518" y="1918071"/>
                  <a:pt x="710400" y="1905222"/>
                  <a:pt x="708162" y="1897191"/>
                </a:cubicBezTo>
                <a:cubicBezTo>
                  <a:pt x="705926" y="1889161"/>
                  <a:pt x="700848" y="1882995"/>
                  <a:pt x="692934" y="1878692"/>
                </a:cubicBezTo>
                <a:cubicBezTo>
                  <a:pt x="685018" y="1874390"/>
                  <a:pt x="676872" y="1872239"/>
                  <a:pt x="668498" y="1872239"/>
                </a:cubicBezTo>
                <a:cubicBezTo>
                  <a:pt x="647848" y="1872239"/>
                  <a:pt x="631786" y="1883081"/>
                  <a:pt x="620314" y="1904763"/>
                </a:cubicBezTo>
                <a:lnTo>
                  <a:pt x="619626" y="1904763"/>
                </a:lnTo>
                <a:close/>
                <a:moveTo>
                  <a:pt x="1646130" y="1773636"/>
                </a:moveTo>
                <a:cubicBezTo>
                  <a:pt x="1620204" y="1773636"/>
                  <a:pt x="1597374" y="1785481"/>
                  <a:pt x="1577642" y="1809171"/>
                </a:cubicBezTo>
                <a:cubicBezTo>
                  <a:pt x="1557910" y="1832861"/>
                  <a:pt x="1548044" y="1861742"/>
                  <a:pt x="1548044" y="1895815"/>
                </a:cubicBezTo>
                <a:cubicBezTo>
                  <a:pt x="1548044" y="1929199"/>
                  <a:pt x="1558082" y="1957420"/>
                  <a:pt x="1578158" y="1980479"/>
                </a:cubicBezTo>
                <a:cubicBezTo>
                  <a:pt x="1598234" y="2003538"/>
                  <a:pt x="1620434" y="2015068"/>
                  <a:pt x="1644754" y="2015068"/>
                </a:cubicBezTo>
                <a:cubicBezTo>
                  <a:pt x="1663912" y="2015068"/>
                  <a:pt x="1682554" y="2007553"/>
                  <a:pt x="1700680" y="1992525"/>
                </a:cubicBezTo>
                <a:cubicBezTo>
                  <a:pt x="1706302" y="1997573"/>
                  <a:pt x="1710432" y="2003768"/>
                  <a:pt x="1713072" y="2011110"/>
                </a:cubicBezTo>
                <a:lnTo>
                  <a:pt x="1720126" y="2011110"/>
                </a:lnTo>
                <a:lnTo>
                  <a:pt x="1722880" y="1940728"/>
                </a:lnTo>
                <a:lnTo>
                  <a:pt x="1714792" y="1940728"/>
                </a:lnTo>
                <a:cubicBezTo>
                  <a:pt x="1708138" y="1963673"/>
                  <a:pt x="1698760" y="1980336"/>
                  <a:pt x="1686656" y="1990718"/>
                </a:cubicBezTo>
                <a:cubicBezTo>
                  <a:pt x="1674554" y="2001100"/>
                  <a:pt x="1661618" y="2006292"/>
                  <a:pt x="1647852" y="2006292"/>
                </a:cubicBezTo>
                <a:cubicBezTo>
                  <a:pt x="1637298" y="2006292"/>
                  <a:pt x="1627632" y="2003395"/>
                  <a:pt x="1618856" y="1997602"/>
                </a:cubicBezTo>
                <a:cubicBezTo>
                  <a:pt x="1610080" y="1991808"/>
                  <a:pt x="1603914" y="1982200"/>
                  <a:pt x="1600356" y="1968778"/>
                </a:cubicBezTo>
                <a:cubicBezTo>
                  <a:pt x="1596800" y="1955355"/>
                  <a:pt x="1595022" y="1930002"/>
                  <a:pt x="1595022" y="1892717"/>
                </a:cubicBezTo>
                <a:cubicBezTo>
                  <a:pt x="1595022" y="1847402"/>
                  <a:pt x="1599152" y="1817689"/>
                  <a:pt x="1607412" y="1803579"/>
                </a:cubicBezTo>
                <a:cubicBezTo>
                  <a:pt x="1615672" y="1789468"/>
                  <a:pt x="1628808" y="1782413"/>
                  <a:pt x="1646820" y="1782413"/>
                </a:cubicBezTo>
                <a:cubicBezTo>
                  <a:pt x="1680318" y="1782413"/>
                  <a:pt x="1701082" y="1803234"/>
                  <a:pt x="1709112" y="1844878"/>
                </a:cubicBezTo>
                <a:lnTo>
                  <a:pt x="1716512" y="1844878"/>
                </a:lnTo>
                <a:lnTo>
                  <a:pt x="1716512" y="1776389"/>
                </a:lnTo>
                <a:lnTo>
                  <a:pt x="1709112" y="1776389"/>
                </a:lnTo>
                <a:cubicBezTo>
                  <a:pt x="1706818" y="1781781"/>
                  <a:pt x="1703434" y="1788034"/>
                  <a:pt x="1698960" y="1795146"/>
                </a:cubicBezTo>
                <a:cubicBezTo>
                  <a:pt x="1683702" y="1780806"/>
                  <a:pt x="1666092" y="1773636"/>
                  <a:pt x="1646130" y="1773636"/>
                </a:cubicBezTo>
                <a:close/>
                <a:moveTo>
                  <a:pt x="455506" y="1773636"/>
                </a:moveTo>
                <a:cubicBezTo>
                  <a:pt x="429578" y="1773636"/>
                  <a:pt x="406750" y="1785481"/>
                  <a:pt x="387016" y="1809171"/>
                </a:cubicBezTo>
                <a:cubicBezTo>
                  <a:pt x="367284" y="1832861"/>
                  <a:pt x="357418" y="1861742"/>
                  <a:pt x="357418" y="1895815"/>
                </a:cubicBezTo>
                <a:cubicBezTo>
                  <a:pt x="357418" y="1929199"/>
                  <a:pt x="367456" y="1957420"/>
                  <a:pt x="387534" y="1980479"/>
                </a:cubicBezTo>
                <a:cubicBezTo>
                  <a:pt x="407610" y="2003538"/>
                  <a:pt x="429808" y="2015068"/>
                  <a:pt x="454130" y="2015068"/>
                </a:cubicBezTo>
                <a:cubicBezTo>
                  <a:pt x="473288" y="2015068"/>
                  <a:pt x="491930" y="2007553"/>
                  <a:pt x="510056" y="1992525"/>
                </a:cubicBezTo>
                <a:cubicBezTo>
                  <a:pt x="515678" y="1997573"/>
                  <a:pt x="519808" y="2003768"/>
                  <a:pt x="522446" y="2011110"/>
                </a:cubicBezTo>
                <a:lnTo>
                  <a:pt x="529502" y="2011110"/>
                </a:lnTo>
                <a:lnTo>
                  <a:pt x="532254" y="1940728"/>
                </a:lnTo>
                <a:lnTo>
                  <a:pt x="524166" y="1940728"/>
                </a:lnTo>
                <a:cubicBezTo>
                  <a:pt x="517512" y="1963673"/>
                  <a:pt x="508134" y="1980336"/>
                  <a:pt x="496032" y="1990718"/>
                </a:cubicBezTo>
                <a:cubicBezTo>
                  <a:pt x="483928" y="2001100"/>
                  <a:pt x="470994" y="2006292"/>
                  <a:pt x="457226" y="2006292"/>
                </a:cubicBezTo>
                <a:cubicBezTo>
                  <a:pt x="446672" y="2006292"/>
                  <a:pt x="437006" y="2003395"/>
                  <a:pt x="428230" y="1997602"/>
                </a:cubicBezTo>
                <a:cubicBezTo>
                  <a:pt x="419454" y="1991808"/>
                  <a:pt x="413288" y="1982200"/>
                  <a:pt x="409732" y="1968778"/>
                </a:cubicBezTo>
                <a:cubicBezTo>
                  <a:pt x="406176" y="1955355"/>
                  <a:pt x="404398" y="1930002"/>
                  <a:pt x="404398" y="1892717"/>
                </a:cubicBezTo>
                <a:cubicBezTo>
                  <a:pt x="404398" y="1847402"/>
                  <a:pt x="408528" y="1817689"/>
                  <a:pt x="416788" y="1803579"/>
                </a:cubicBezTo>
                <a:cubicBezTo>
                  <a:pt x="425048" y="1789468"/>
                  <a:pt x="438182" y="1782413"/>
                  <a:pt x="456194" y="1782413"/>
                </a:cubicBezTo>
                <a:cubicBezTo>
                  <a:pt x="489692" y="1782413"/>
                  <a:pt x="510458" y="1803234"/>
                  <a:pt x="518488" y="1844878"/>
                </a:cubicBezTo>
                <a:lnTo>
                  <a:pt x="525888" y="1844878"/>
                </a:lnTo>
                <a:lnTo>
                  <a:pt x="525888" y="1776389"/>
                </a:lnTo>
                <a:lnTo>
                  <a:pt x="518488" y="1776389"/>
                </a:lnTo>
                <a:cubicBezTo>
                  <a:pt x="516194" y="1781781"/>
                  <a:pt x="512810" y="1788034"/>
                  <a:pt x="508336" y="1795146"/>
                </a:cubicBezTo>
                <a:cubicBezTo>
                  <a:pt x="493078" y="1780806"/>
                  <a:pt x="475468" y="1773636"/>
                  <a:pt x="455506" y="1773636"/>
                </a:cubicBezTo>
                <a:close/>
                <a:moveTo>
                  <a:pt x="2733492" y="789690"/>
                </a:moveTo>
                <a:cubicBezTo>
                  <a:pt x="2740040" y="789690"/>
                  <a:pt x="2752320" y="793647"/>
                  <a:pt x="2770328" y="801559"/>
                </a:cubicBezTo>
                <a:lnTo>
                  <a:pt x="2770328" y="1051219"/>
                </a:lnTo>
                <a:cubicBezTo>
                  <a:pt x="2752320" y="1067317"/>
                  <a:pt x="2736766" y="1075366"/>
                  <a:pt x="2723670" y="1075366"/>
                </a:cubicBezTo>
                <a:cubicBezTo>
                  <a:pt x="2716304" y="1075366"/>
                  <a:pt x="2710096" y="1072023"/>
                  <a:pt x="2705048" y="1065339"/>
                </a:cubicBezTo>
                <a:cubicBezTo>
                  <a:pt x="2700000" y="1058654"/>
                  <a:pt x="2697476" y="1049445"/>
                  <a:pt x="2697476" y="1037713"/>
                </a:cubicBezTo>
                <a:lnTo>
                  <a:pt x="2697476" y="834301"/>
                </a:lnTo>
                <a:cubicBezTo>
                  <a:pt x="2697476" y="820659"/>
                  <a:pt x="2700886" y="809813"/>
                  <a:pt x="2707708" y="801764"/>
                </a:cubicBezTo>
                <a:cubicBezTo>
                  <a:pt x="2714530" y="793715"/>
                  <a:pt x="2723124" y="789690"/>
                  <a:pt x="2733492" y="789690"/>
                </a:cubicBezTo>
                <a:close/>
                <a:moveTo>
                  <a:pt x="4853772" y="771273"/>
                </a:moveTo>
                <a:cubicBezTo>
                  <a:pt x="4868234" y="771273"/>
                  <a:pt x="4878192" y="775025"/>
                  <a:pt x="4883650" y="782528"/>
                </a:cubicBezTo>
                <a:cubicBezTo>
                  <a:pt x="4889106" y="790031"/>
                  <a:pt x="4891836" y="803606"/>
                  <a:pt x="4891836" y="823251"/>
                </a:cubicBezTo>
                <a:lnTo>
                  <a:pt x="4891836" y="1044670"/>
                </a:lnTo>
                <a:cubicBezTo>
                  <a:pt x="4891836" y="1063497"/>
                  <a:pt x="4888766" y="1076867"/>
                  <a:pt x="4882626" y="1084779"/>
                </a:cubicBezTo>
                <a:cubicBezTo>
                  <a:pt x="4876488" y="1092692"/>
                  <a:pt x="4865778" y="1096648"/>
                  <a:pt x="4850498" y="1096648"/>
                </a:cubicBezTo>
                <a:cubicBezTo>
                  <a:pt x="4837674" y="1096648"/>
                  <a:pt x="4828602" y="1092760"/>
                  <a:pt x="4823282" y="1084984"/>
                </a:cubicBezTo>
                <a:cubicBezTo>
                  <a:pt x="4817960" y="1077208"/>
                  <a:pt x="4815300" y="1063770"/>
                  <a:pt x="4815300" y="1044670"/>
                </a:cubicBezTo>
                <a:lnTo>
                  <a:pt x="4815300" y="826525"/>
                </a:lnTo>
                <a:cubicBezTo>
                  <a:pt x="4815300" y="806334"/>
                  <a:pt x="4818166" y="792078"/>
                  <a:pt x="4823896" y="783756"/>
                </a:cubicBezTo>
                <a:cubicBezTo>
                  <a:pt x="4829624" y="775434"/>
                  <a:pt x="4839584" y="771273"/>
                  <a:pt x="4853772" y="771273"/>
                </a:cubicBezTo>
                <a:close/>
                <a:moveTo>
                  <a:pt x="2234398" y="771273"/>
                </a:moveTo>
                <a:cubicBezTo>
                  <a:pt x="2248858" y="771273"/>
                  <a:pt x="2258818" y="775025"/>
                  <a:pt x="2264274" y="782528"/>
                </a:cubicBezTo>
                <a:cubicBezTo>
                  <a:pt x="2269732" y="790031"/>
                  <a:pt x="2272460" y="803606"/>
                  <a:pt x="2272460" y="823251"/>
                </a:cubicBezTo>
                <a:lnTo>
                  <a:pt x="2272460" y="1044670"/>
                </a:lnTo>
                <a:cubicBezTo>
                  <a:pt x="2272460" y="1063497"/>
                  <a:pt x="2269390" y="1076867"/>
                  <a:pt x="2263252" y="1084779"/>
                </a:cubicBezTo>
                <a:cubicBezTo>
                  <a:pt x="2257112" y="1092692"/>
                  <a:pt x="2246404" y="1096648"/>
                  <a:pt x="2231124" y="1096648"/>
                </a:cubicBezTo>
                <a:cubicBezTo>
                  <a:pt x="2218300" y="1096648"/>
                  <a:pt x="2209228" y="1092760"/>
                  <a:pt x="2203906" y="1084984"/>
                </a:cubicBezTo>
                <a:cubicBezTo>
                  <a:pt x="2198586" y="1077208"/>
                  <a:pt x="2195926" y="1063770"/>
                  <a:pt x="2195926" y="1044670"/>
                </a:cubicBezTo>
                <a:lnTo>
                  <a:pt x="2195926" y="826525"/>
                </a:lnTo>
                <a:cubicBezTo>
                  <a:pt x="2195926" y="806334"/>
                  <a:pt x="2198790" y="792078"/>
                  <a:pt x="2204520" y="783756"/>
                </a:cubicBezTo>
                <a:cubicBezTo>
                  <a:pt x="2210250" y="775434"/>
                  <a:pt x="2220210" y="771273"/>
                  <a:pt x="2234398" y="771273"/>
                </a:cubicBezTo>
                <a:close/>
                <a:moveTo>
                  <a:pt x="4853772" y="756129"/>
                </a:moveTo>
                <a:cubicBezTo>
                  <a:pt x="4782558" y="756129"/>
                  <a:pt x="4725532" y="773046"/>
                  <a:pt x="4682694" y="806880"/>
                </a:cubicBezTo>
                <a:cubicBezTo>
                  <a:pt x="4639856" y="840714"/>
                  <a:pt x="4618438" y="885325"/>
                  <a:pt x="4618438" y="940714"/>
                </a:cubicBezTo>
                <a:cubicBezTo>
                  <a:pt x="4618438" y="992283"/>
                  <a:pt x="4639856" y="1033961"/>
                  <a:pt x="4682694" y="1065748"/>
                </a:cubicBezTo>
                <a:cubicBezTo>
                  <a:pt x="4725532" y="1097535"/>
                  <a:pt x="4782286" y="1113429"/>
                  <a:pt x="4852954" y="1113429"/>
                </a:cubicBezTo>
                <a:cubicBezTo>
                  <a:pt x="4925260" y="1113429"/>
                  <a:pt x="4982764" y="1098081"/>
                  <a:pt x="5025464" y="1067385"/>
                </a:cubicBezTo>
                <a:cubicBezTo>
                  <a:pt x="5068166" y="1036689"/>
                  <a:pt x="5089516" y="995557"/>
                  <a:pt x="5089516" y="943988"/>
                </a:cubicBezTo>
                <a:cubicBezTo>
                  <a:pt x="5089516" y="886962"/>
                  <a:pt x="5068302" y="841396"/>
                  <a:pt x="5025874" y="807289"/>
                </a:cubicBezTo>
                <a:cubicBezTo>
                  <a:pt x="4983444" y="773183"/>
                  <a:pt x="4926078" y="756129"/>
                  <a:pt x="4853772" y="756129"/>
                </a:cubicBezTo>
                <a:close/>
                <a:moveTo>
                  <a:pt x="3805724" y="756129"/>
                </a:moveTo>
                <a:cubicBezTo>
                  <a:pt x="3740240" y="756129"/>
                  <a:pt x="3686284" y="773388"/>
                  <a:pt x="3643856" y="807903"/>
                </a:cubicBezTo>
                <a:cubicBezTo>
                  <a:pt x="3601428" y="842419"/>
                  <a:pt x="3580212" y="886143"/>
                  <a:pt x="3580212" y="939077"/>
                </a:cubicBezTo>
                <a:cubicBezTo>
                  <a:pt x="3580212" y="991464"/>
                  <a:pt x="3599380" y="1033620"/>
                  <a:pt x="3637716" y="1065543"/>
                </a:cubicBezTo>
                <a:cubicBezTo>
                  <a:pt x="3676052" y="1097467"/>
                  <a:pt x="3727280" y="1113429"/>
                  <a:pt x="3791400" y="1113429"/>
                </a:cubicBezTo>
                <a:cubicBezTo>
                  <a:pt x="3828234" y="1113429"/>
                  <a:pt x="3859408" y="1107085"/>
                  <a:pt x="3884920" y="1094397"/>
                </a:cubicBezTo>
                <a:cubicBezTo>
                  <a:pt x="3910432" y="1081710"/>
                  <a:pt x="3933146" y="1061178"/>
                  <a:pt x="3953064" y="1032801"/>
                </a:cubicBezTo>
                <a:lnTo>
                  <a:pt x="3938330" y="1023388"/>
                </a:lnTo>
                <a:cubicBezTo>
                  <a:pt x="3923050" y="1044397"/>
                  <a:pt x="3905520" y="1060700"/>
                  <a:pt x="3885738" y="1072296"/>
                </a:cubicBezTo>
                <a:cubicBezTo>
                  <a:pt x="3865956" y="1083892"/>
                  <a:pt x="3846516" y="1089691"/>
                  <a:pt x="3827416" y="1089691"/>
                </a:cubicBezTo>
                <a:cubicBezTo>
                  <a:pt x="3807498" y="1089691"/>
                  <a:pt x="3794264" y="1085052"/>
                  <a:pt x="3787716" y="1075775"/>
                </a:cubicBezTo>
                <a:cubicBezTo>
                  <a:pt x="3781168" y="1066498"/>
                  <a:pt x="3777894" y="1049036"/>
                  <a:pt x="3777894" y="1023388"/>
                </a:cubicBezTo>
                <a:lnTo>
                  <a:pt x="3777894" y="823251"/>
                </a:lnTo>
                <a:cubicBezTo>
                  <a:pt x="3777894" y="804424"/>
                  <a:pt x="3781100" y="791464"/>
                  <a:pt x="3787512" y="784370"/>
                </a:cubicBezTo>
                <a:cubicBezTo>
                  <a:pt x="3793924" y="777276"/>
                  <a:pt x="3805862" y="773729"/>
                  <a:pt x="3823324" y="773729"/>
                </a:cubicBezTo>
                <a:cubicBezTo>
                  <a:pt x="3855520" y="773729"/>
                  <a:pt x="3878712" y="779595"/>
                  <a:pt x="3892900" y="791327"/>
                </a:cubicBezTo>
                <a:lnTo>
                  <a:pt x="3891264" y="792965"/>
                </a:lnTo>
                <a:cubicBezTo>
                  <a:pt x="3885262" y="791327"/>
                  <a:pt x="3878304" y="790509"/>
                  <a:pt x="3870390" y="790509"/>
                </a:cubicBezTo>
                <a:cubicBezTo>
                  <a:pt x="3854566" y="790509"/>
                  <a:pt x="3841060" y="796785"/>
                  <a:pt x="3829872" y="809336"/>
                </a:cubicBezTo>
                <a:cubicBezTo>
                  <a:pt x="3818684" y="821887"/>
                  <a:pt x="3813092" y="837167"/>
                  <a:pt x="3813092" y="855175"/>
                </a:cubicBezTo>
                <a:cubicBezTo>
                  <a:pt x="3813092" y="873456"/>
                  <a:pt x="3819504" y="888463"/>
                  <a:pt x="3832328" y="900195"/>
                </a:cubicBezTo>
                <a:cubicBezTo>
                  <a:pt x="3845152" y="911928"/>
                  <a:pt x="3861386" y="917794"/>
                  <a:pt x="3881032" y="917794"/>
                </a:cubicBezTo>
                <a:cubicBezTo>
                  <a:pt x="3900676" y="917794"/>
                  <a:pt x="3916638" y="911723"/>
                  <a:pt x="3928916" y="899581"/>
                </a:cubicBezTo>
                <a:cubicBezTo>
                  <a:pt x="3941196" y="887440"/>
                  <a:pt x="3947334" y="871819"/>
                  <a:pt x="3947334" y="852719"/>
                </a:cubicBezTo>
                <a:cubicBezTo>
                  <a:pt x="3947334" y="822706"/>
                  <a:pt x="3934852" y="799104"/>
                  <a:pt x="3909886" y="781914"/>
                </a:cubicBezTo>
                <a:cubicBezTo>
                  <a:pt x="3884920" y="764724"/>
                  <a:pt x="3850200" y="756129"/>
                  <a:pt x="3805724" y="756129"/>
                </a:cubicBezTo>
                <a:close/>
                <a:moveTo>
                  <a:pt x="2234398" y="756129"/>
                </a:moveTo>
                <a:cubicBezTo>
                  <a:pt x="2163184" y="756129"/>
                  <a:pt x="2106158" y="773046"/>
                  <a:pt x="2063320" y="806880"/>
                </a:cubicBezTo>
                <a:cubicBezTo>
                  <a:pt x="2020482" y="840714"/>
                  <a:pt x="1999064" y="885325"/>
                  <a:pt x="1999064" y="940714"/>
                </a:cubicBezTo>
                <a:cubicBezTo>
                  <a:pt x="1999064" y="992283"/>
                  <a:pt x="2020482" y="1033961"/>
                  <a:pt x="2063320" y="1065748"/>
                </a:cubicBezTo>
                <a:cubicBezTo>
                  <a:pt x="2106158" y="1097535"/>
                  <a:pt x="2162910" y="1113429"/>
                  <a:pt x="2233580" y="1113429"/>
                </a:cubicBezTo>
                <a:cubicBezTo>
                  <a:pt x="2305884" y="1113429"/>
                  <a:pt x="2363388" y="1098081"/>
                  <a:pt x="2406090" y="1067385"/>
                </a:cubicBezTo>
                <a:cubicBezTo>
                  <a:pt x="2448790" y="1036689"/>
                  <a:pt x="2470142" y="995557"/>
                  <a:pt x="2470142" y="943988"/>
                </a:cubicBezTo>
                <a:cubicBezTo>
                  <a:pt x="2470142" y="886962"/>
                  <a:pt x="2448928" y="841396"/>
                  <a:pt x="2406498" y="807289"/>
                </a:cubicBezTo>
                <a:cubicBezTo>
                  <a:pt x="2364070" y="773183"/>
                  <a:pt x="2306704" y="756129"/>
                  <a:pt x="2234398" y="756129"/>
                </a:cubicBezTo>
                <a:close/>
                <a:moveTo>
                  <a:pt x="5348774" y="751218"/>
                </a:moveTo>
                <a:cubicBezTo>
                  <a:pt x="5319580" y="758585"/>
                  <a:pt x="5292158" y="762269"/>
                  <a:pt x="5266510" y="762269"/>
                </a:cubicBezTo>
                <a:lnTo>
                  <a:pt x="5110576" y="762269"/>
                </a:lnTo>
                <a:lnTo>
                  <a:pt x="5110576" y="778640"/>
                </a:lnTo>
                <a:lnTo>
                  <a:pt x="5162554" y="778640"/>
                </a:lnTo>
                <a:lnTo>
                  <a:pt x="5162554" y="1085598"/>
                </a:lnTo>
                <a:lnTo>
                  <a:pt x="5110576" y="1085598"/>
                </a:lnTo>
                <a:lnTo>
                  <a:pt x="5110576" y="1102378"/>
                </a:lnTo>
                <a:lnTo>
                  <a:pt x="5377424" y="1102378"/>
                </a:lnTo>
                <a:lnTo>
                  <a:pt x="5377424" y="1085598"/>
                </a:lnTo>
                <a:lnTo>
                  <a:pt x="5348774" y="1085598"/>
                </a:lnTo>
                <a:lnTo>
                  <a:pt x="5348774" y="826525"/>
                </a:lnTo>
                <a:cubicBezTo>
                  <a:pt x="5366238" y="810973"/>
                  <a:pt x="5381654" y="803196"/>
                  <a:pt x="5395024" y="803196"/>
                </a:cubicBezTo>
                <a:cubicBezTo>
                  <a:pt x="5411668" y="803196"/>
                  <a:pt x="5419988" y="817385"/>
                  <a:pt x="5419988" y="845761"/>
                </a:cubicBezTo>
                <a:lnTo>
                  <a:pt x="5419988" y="1085598"/>
                </a:lnTo>
                <a:lnTo>
                  <a:pt x="5391340" y="1085598"/>
                </a:lnTo>
                <a:lnTo>
                  <a:pt x="5391340" y="1102378"/>
                </a:lnTo>
                <a:lnTo>
                  <a:pt x="5657370" y="1102378"/>
                </a:lnTo>
                <a:lnTo>
                  <a:pt x="5657370" y="1085598"/>
                </a:lnTo>
                <a:lnTo>
                  <a:pt x="5606210" y="1085598"/>
                </a:lnTo>
                <a:lnTo>
                  <a:pt x="5606210" y="864997"/>
                </a:lnTo>
                <a:cubicBezTo>
                  <a:pt x="5606210" y="824615"/>
                  <a:pt x="5594410" y="796375"/>
                  <a:pt x="5570808" y="780277"/>
                </a:cubicBezTo>
                <a:cubicBezTo>
                  <a:pt x="5547206" y="764179"/>
                  <a:pt x="5519308" y="756129"/>
                  <a:pt x="5487110" y="756129"/>
                </a:cubicBezTo>
                <a:cubicBezTo>
                  <a:pt x="5440726" y="756129"/>
                  <a:pt x="5394614" y="772910"/>
                  <a:pt x="5348774" y="806471"/>
                </a:cubicBezTo>
                <a:close/>
                <a:moveTo>
                  <a:pt x="4543242" y="751218"/>
                </a:moveTo>
                <a:cubicBezTo>
                  <a:pt x="4509408" y="758585"/>
                  <a:pt x="4475030" y="762269"/>
                  <a:pt x="4440104" y="762269"/>
                </a:cubicBezTo>
                <a:lnTo>
                  <a:pt x="4301768" y="762269"/>
                </a:lnTo>
                <a:lnTo>
                  <a:pt x="4301768" y="778640"/>
                </a:lnTo>
                <a:lnTo>
                  <a:pt x="4357430" y="778640"/>
                </a:lnTo>
                <a:lnTo>
                  <a:pt x="4357430" y="1085598"/>
                </a:lnTo>
                <a:lnTo>
                  <a:pt x="4301768" y="1085598"/>
                </a:lnTo>
                <a:lnTo>
                  <a:pt x="4301768" y="1102378"/>
                </a:lnTo>
                <a:lnTo>
                  <a:pt x="4597676" y="1102378"/>
                </a:lnTo>
                <a:lnTo>
                  <a:pt x="4597676" y="1085598"/>
                </a:lnTo>
                <a:lnTo>
                  <a:pt x="4543242" y="1085598"/>
                </a:lnTo>
                <a:close/>
                <a:moveTo>
                  <a:pt x="3250820" y="751218"/>
                </a:moveTo>
                <a:cubicBezTo>
                  <a:pt x="3216712" y="758585"/>
                  <a:pt x="3185880" y="762269"/>
                  <a:pt x="3158322" y="762269"/>
                </a:cubicBezTo>
                <a:lnTo>
                  <a:pt x="3021214" y="762269"/>
                </a:lnTo>
                <a:lnTo>
                  <a:pt x="3021214" y="778640"/>
                </a:lnTo>
                <a:lnTo>
                  <a:pt x="3064598" y="778640"/>
                </a:lnTo>
                <a:lnTo>
                  <a:pt x="3064598" y="1018477"/>
                </a:lnTo>
                <a:cubicBezTo>
                  <a:pt x="3064598" y="1054766"/>
                  <a:pt x="3075716" y="1079663"/>
                  <a:pt x="3097954" y="1093170"/>
                </a:cubicBezTo>
                <a:cubicBezTo>
                  <a:pt x="3120192" y="1106676"/>
                  <a:pt x="3146316" y="1113429"/>
                  <a:pt x="3176330" y="1113429"/>
                </a:cubicBezTo>
                <a:cubicBezTo>
                  <a:pt x="3224626" y="1113429"/>
                  <a:pt x="3271556" y="1095284"/>
                  <a:pt x="3317122" y="1058995"/>
                </a:cubicBezTo>
                <a:lnTo>
                  <a:pt x="3317122" y="1102378"/>
                </a:lnTo>
                <a:lnTo>
                  <a:pt x="3550000" y="1102378"/>
                </a:lnTo>
                <a:lnTo>
                  <a:pt x="3550000" y="1085598"/>
                </a:lnTo>
                <a:lnTo>
                  <a:pt x="3503752" y="1085598"/>
                </a:lnTo>
                <a:lnTo>
                  <a:pt x="3503752" y="751218"/>
                </a:lnTo>
                <a:cubicBezTo>
                  <a:pt x="3473466" y="758585"/>
                  <a:pt x="3443044" y="762269"/>
                  <a:pt x="3412484" y="762269"/>
                </a:cubicBezTo>
                <a:lnTo>
                  <a:pt x="3270056" y="762269"/>
                </a:lnTo>
                <a:lnTo>
                  <a:pt x="3270056" y="778640"/>
                </a:lnTo>
                <a:lnTo>
                  <a:pt x="3317122" y="778640"/>
                </a:lnTo>
                <a:lnTo>
                  <a:pt x="3317122" y="1036075"/>
                </a:lnTo>
                <a:cubicBezTo>
                  <a:pt x="3302116" y="1051901"/>
                  <a:pt x="3287244" y="1059814"/>
                  <a:pt x="3272510" y="1059814"/>
                </a:cubicBezTo>
                <a:cubicBezTo>
                  <a:pt x="3264598" y="1059814"/>
                  <a:pt x="3259004" y="1056676"/>
                  <a:pt x="3255730" y="1050400"/>
                </a:cubicBezTo>
                <a:cubicBezTo>
                  <a:pt x="3252456" y="1044125"/>
                  <a:pt x="3250820" y="1031573"/>
                  <a:pt x="3250820" y="1012746"/>
                </a:cubicBezTo>
                <a:close/>
                <a:moveTo>
                  <a:pt x="1786424" y="751218"/>
                </a:moveTo>
                <a:cubicBezTo>
                  <a:pt x="1759686" y="758585"/>
                  <a:pt x="1725852" y="762269"/>
                  <a:pt x="1684924" y="762269"/>
                </a:cubicBezTo>
                <a:lnTo>
                  <a:pt x="1548226" y="762269"/>
                </a:lnTo>
                <a:lnTo>
                  <a:pt x="1548226" y="778640"/>
                </a:lnTo>
                <a:lnTo>
                  <a:pt x="1600204" y="778640"/>
                </a:lnTo>
                <a:lnTo>
                  <a:pt x="1600204" y="1085598"/>
                </a:lnTo>
                <a:lnTo>
                  <a:pt x="1548226" y="1085598"/>
                </a:lnTo>
                <a:lnTo>
                  <a:pt x="1548226" y="1102378"/>
                </a:lnTo>
                <a:lnTo>
                  <a:pt x="1840858" y="1102378"/>
                </a:lnTo>
                <a:lnTo>
                  <a:pt x="1840858" y="1085598"/>
                </a:lnTo>
                <a:lnTo>
                  <a:pt x="1786424" y="1085598"/>
                </a:lnTo>
                <a:lnTo>
                  <a:pt x="1786424" y="889554"/>
                </a:lnTo>
                <a:cubicBezTo>
                  <a:pt x="1786424" y="884097"/>
                  <a:pt x="1789836" y="874547"/>
                  <a:pt x="1796656" y="860905"/>
                </a:cubicBezTo>
                <a:cubicBezTo>
                  <a:pt x="1803478" y="847262"/>
                  <a:pt x="1811800" y="835802"/>
                  <a:pt x="1821622" y="826525"/>
                </a:cubicBezTo>
                <a:lnTo>
                  <a:pt x="1823260" y="828163"/>
                </a:lnTo>
                <a:cubicBezTo>
                  <a:pt x="1821622" y="831709"/>
                  <a:pt x="1820804" y="836757"/>
                  <a:pt x="1820804" y="843306"/>
                </a:cubicBezTo>
                <a:cubicBezTo>
                  <a:pt x="1820804" y="862132"/>
                  <a:pt x="1827216" y="877753"/>
                  <a:pt x="1840040" y="890168"/>
                </a:cubicBezTo>
                <a:cubicBezTo>
                  <a:pt x="1852864" y="902583"/>
                  <a:pt x="1869098" y="908790"/>
                  <a:pt x="1888744" y="908790"/>
                </a:cubicBezTo>
                <a:cubicBezTo>
                  <a:pt x="1909754" y="908790"/>
                  <a:pt x="1927420" y="901219"/>
                  <a:pt x="1941746" y="886075"/>
                </a:cubicBezTo>
                <a:cubicBezTo>
                  <a:pt x="1956070" y="870932"/>
                  <a:pt x="1963232" y="852173"/>
                  <a:pt x="1963232" y="829800"/>
                </a:cubicBezTo>
                <a:cubicBezTo>
                  <a:pt x="1963232" y="808517"/>
                  <a:pt x="1957162" y="791600"/>
                  <a:pt x="1945020" y="779049"/>
                </a:cubicBezTo>
                <a:cubicBezTo>
                  <a:pt x="1932878" y="766498"/>
                  <a:pt x="1916576" y="760222"/>
                  <a:pt x="1896112" y="760222"/>
                </a:cubicBezTo>
                <a:cubicBezTo>
                  <a:pt x="1859276" y="760222"/>
                  <a:pt x="1823260" y="788190"/>
                  <a:pt x="1788062" y="844124"/>
                </a:cubicBezTo>
                <a:lnTo>
                  <a:pt x="1786424" y="844124"/>
                </a:lnTo>
                <a:close/>
                <a:moveTo>
                  <a:pt x="891074" y="751218"/>
                </a:moveTo>
                <a:cubicBezTo>
                  <a:pt x="861880" y="758585"/>
                  <a:pt x="834458" y="762269"/>
                  <a:pt x="808810" y="762269"/>
                </a:cubicBezTo>
                <a:lnTo>
                  <a:pt x="652876" y="762269"/>
                </a:lnTo>
                <a:lnTo>
                  <a:pt x="652876" y="778640"/>
                </a:lnTo>
                <a:lnTo>
                  <a:pt x="704854" y="778640"/>
                </a:lnTo>
                <a:lnTo>
                  <a:pt x="704854" y="1085598"/>
                </a:lnTo>
                <a:lnTo>
                  <a:pt x="652876" y="1085598"/>
                </a:lnTo>
                <a:lnTo>
                  <a:pt x="652876" y="1102378"/>
                </a:lnTo>
                <a:lnTo>
                  <a:pt x="919724" y="1102378"/>
                </a:lnTo>
                <a:lnTo>
                  <a:pt x="919724" y="1085598"/>
                </a:lnTo>
                <a:lnTo>
                  <a:pt x="891074" y="1085598"/>
                </a:lnTo>
                <a:lnTo>
                  <a:pt x="891074" y="826525"/>
                </a:lnTo>
                <a:cubicBezTo>
                  <a:pt x="908538" y="810973"/>
                  <a:pt x="923954" y="803196"/>
                  <a:pt x="937324" y="803196"/>
                </a:cubicBezTo>
                <a:cubicBezTo>
                  <a:pt x="953968" y="803196"/>
                  <a:pt x="962290" y="817385"/>
                  <a:pt x="962290" y="845761"/>
                </a:cubicBezTo>
                <a:lnTo>
                  <a:pt x="962290" y="1085598"/>
                </a:lnTo>
                <a:lnTo>
                  <a:pt x="933640" y="1085598"/>
                </a:lnTo>
                <a:lnTo>
                  <a:pt x="933640" y="1102378"/>
                </a:lnTo>
                <a:lnTo>
                  <a:pt x="1199670" y="1102378"/>
                </a:lnTo>
                <a:lnTo>
                  <a:pt x="1199670" y="1085598"/>
                </a:lnTo>
                <a:lnTo>
                  <a:pt x="1148510" y="1085598"/>
                </a:lnTo>
                <a:lnTo>
                  <a:pt x="1148510" y="864997"/>
                </a:lnTo>
                <a:cubicBezTo>
                  <a:pt x="1148510" y="824615"/>
                  <a:pt x="1136710" y="796375"/>
                  <a:pt x="1113108" y="780277"/>
                </a:cubicBezTo>
                <a:cubicBezTo>
                  <a:pt x="1089506" y="764179"/>
                  <a:pt x="1061608" y="756129"/>
                  <a:pt x="1029410" y="756129"/>
                </a:cubicBezTo>
                <a:cubicBezTo>
                  <a:pt x="983026" y="756129"/>
                  <a:pt x="936914" y="772910"/>
                  <a:pt x="891074" y="806471"/>
                </a:cubicBezTo>
                <a:close/>
                <a:moveTo>
                  <a:pt x="4184084" y="595284"/>
                </a:moveTo>
                <a:cubicBezTo>
                  <a:pt x="4175898" y="628844"/>
                  <a:pt x="4150864" y="663906"/>
                  <a:pt x="4108980" y="700468"/>
                </a:cubicBezTo>
                <a:cubicBezTo>
                  <a:pt x="4067098" y="737030"/>
                  <a:pt x="4022556" y="757630"/>
                  <a:pt x="3975352" y="762269"/>
                </a:cubicBezTo>
                <a:lnTo>
                  <a:pt x="3975352" y="778640"/>
                </a:lnTo>
                <a:lnTo>
                  <a:pt x="4016280" y="778640"/>
                </a:lnTo>
                <a:lnTo>
                  <a:pt x="4016280" y="1016839"/>
                </a:lnTo>
                <a:cubicBezTo>
                  <a:pt x="4016280" y="1076594"/>
                  <a:pt x="4054888" y="1106471"/>
                  <a:pt x="4132104" y="1106471"/>
                </a:cubicBezTo>
                <a:cubicBezTo>
                  <a:pt x="4167030" y="1106471"/>
                  <a:pt x="4196840" y="1098763"/>
                  <a:pt x="4221532" y="1083347"/>
                </a:cubicBezTo>
                <a:cubicBezTo>
                  <a:pt x="4246224" y="1067931"/>
                  <a:pt x="4267166" y="1034029"/>
                  <a:pt x="4284356" y="981642"/>
                </a:cubicBezTo>
                <a:lnTo>
                  <a:pt x="4262664" y="976730"/>
                </a:lnTo>
                <a:cubicBezTo>
                  <a:pt x="4247112" y="1023115"/>
                  <a:pt x="4231832" y="1046307"/>
                  <a:pt x="4216826" y="1046307"/>
                </a:cubicBezTo>
                <a:cubicBezTo>
                  <a:pt x="4211368" y="1046307"/>
                  <a:pt x="4207616" y="1043715"/>
                  <a:pt x="4205570" y="1038531"/>
                </a:cubicBezTo>
                <a:cubicBezTo>
                  <a:pt x="4203524" y="1033347"/>
                  <a:pt x="4202500" y="1021069"/>
                  <a:pt x="4202500" y="1001696"/>
                </a:cubicBezTo>
                <a:lnTo>
                  <a:pt x="4202500" y="778640"/>
                </a:lnTo>
                <a:lnTo>
                  <a:pt x="4256934" y="778640"/>
                </a:lnTo>
                <a:lnTo>
                  <a:pt x="4256934" y="762269"/>
                </a:lnTo>
                <a:lnTo>
                  <a:pt x="4202500" y="762269"/>
                </a:lnTo>
                <a:lnTo>
                  <a:pt x="4202500" y="595284"/>
                </a:lnTo>
                <a:close/>
                <a:moveTo>
                  <a:pt x="1431358" y="595284"/>
                </a:moveTo>
                <a:cubicBezTo>
                  <a:pt x="1423172" y="628844"/>
                  <a:pt x="1398138" y="663906"/>
                  <a:pt x="1356256" y="700468"/>
                </a:cubicBezTo>
                <a:cubicBezTo>
                  <a:pt x="1314372" y="737030"/>
                  <a:pt x="1269830" y="757630"/>
                  <a:pt x="1222626" y="762269"/>
                </a:cubicBezTo>
                <a:lnTo>
                  <a:pt x="1222626" y="778640"/>
                </a:lnTo>
                <a:lnTo>
                  <a:pt x="1263554" y="778640"/>
                </a:lnTo>
                <a:lnTo>
                  <a:pt x="1263554" y="1016839"/>
                </a:lnTo>
                <a:cubicBezTo>
                  <a:pt x="1263554" y="1076594"/>
                  <a:pt x="1302162" y="1106471"/>
                  <a:pt x="1379380" y="1106471"/>
                </a:cubicBezTo>
                <a:cubicBezTo>
                  <a:pt x="1414304" y="1106471"/>
                  <a:pt x="1444114" y="1098763"/>
                  <a:pt x="1468808" y="1083347"/>
                </a:cubicBezTo>
                <a:cubicBezTo>
                  <a:pt x="1493500" y="1067931"/>
                  <a:pt x="1514442" y="1034029"/>
                  <a:pt x="1531632" y="981642"/>
                </a:cubicBezTo>
                <a:lnTo>
                  <a:pt x="1509940" y="976730"/>
                </a:lnTo>
                <a:cubicBezTo>
                  <a:pt x="1494388" y="1023115"/>
                  <a:pt x="1479108" y="1046307"/>
                  <a:pt x="1464100" y="1046307"/>
                </a:cubicBezTo>
                <a:cubicBezTo>
                  <a:pt x="1458644" y="1046307"/>
                  <a:pt x="1454892" y="1043715"/>
                  <a:pt x="1452846" y="1038531"/>
                </a:cubicBezTo>
                <a:cubicBezTo>
                  <a:pt x="1450798" y="1033347"/>
                  <a:pt x="1449776" y="1021069"/>
                  <a:pt x="1449776" y="1001696"/>
                </a:cubicBezTo>
                <a:lnTo>
                  <a:pt x="1449776" y="778640"/>
                </a:lnTo>
                <a:lnTo>
                  <a:pt x="1504210" y="778640"/>
                </a:lnTo>
                <a:lnTo>
                  <a:pt x="1504210" y="762269"/>
                </a:lnTo>
                <a:lnTo>
                  <a:pt x="1449776" y="762269"/>
                </a:lnTo>
                <a:lnTo>
                  <a:pt x="1449776" y="595284"/>
                </a:lnTo>
                <a:close/>
                <a:moveTo>
                  <a:pt x="255876" y="553537"/>
                </a:moveTo>
                <a:lnTo>
                  <a:pt x="255876" y="572773"/>
                </a:lnTo>
                <a:lnTo>
                  <a:pt x="319314" y="572773"/>
                </a:lnTo>
                <a:lnTo>
                  <a:pt x="319314" y="1083142"/>
                </a:lnTo>
                <a:lnTo>
                  <a:pt x="255876" y="1083142"/>
                </a:lnTo>
                <a:lnTo>
                  <a:pt x="255876" y="1102378"/>
                </a:lnTo>
                <a:lnTo>
                  <a:pt x="624636" y="1102378"/>
                </a:lnTo>
                <a:lnTo>
                  <a:pt x="624636" y="1083142"/>
                </a:lnTo>
                <a:lnTo>
                  <a:pt x="558332" y="1083142"/>
                </a:lnTo>
                <a:lnTo>
                  <a:pt x="558332" y="572773"/>
                </a:lnTo>
                <a:lnTo>
                  <a:pt x="624636" y="572773"/>
                </a:lnTo>
                <a:lnTo>
                  <a:pt x="624636" y="553537"/>
                </a:lnTo>
                <a:close/>
                <a:moveTo>
                  <a:pt x="4465480" y="543305"/>
                </a:moveTo>
                <a:cubicBezTo>
                  <a:pt x="4434374" y="543305"/>
                  <a:pt x="4407704" y="551423"/>
                  <a:pt x="4385466" y="567657"/>
                </a:cubicBezTo>
                <a:cubicBezTo>
                  <a:pt x="4363228" y="583892"/>
                  <a:pt x="4352110" y="603196"/>
                  <a:pt x="4352110" y="625570"/>
                </a:cubicBezTo>
                <a:cubicBezTo>
                  <a:pt x="4352110" y="643306"/>
                  <a:pt x="4358932" y="657630"/>
                  <a:pt x="4372574" y="668544"/>
                </a:cubicBezTo>
                <a:cubicBezTo>
                  <a:pt x="4386216" y="679458"/>
                  <a:pt x="4404224" y="684915"/>
                  <a:pt x="4426598" y="684915"/>
                </a:cubicBezTo>
                <a:cubicBezTo>
                  <a:pt x="4456612" y="684915"/>
                  <a:pt x="4482874" y="677003"/>
                  <a:pt x="4505384" y="661177"/>
                </a:cubicBezTo>
                <a:cubicBezTo>
                  <a:pt x="4527894" y="645352"/>
                  <a:pt x="4539150" y="627344"/>
                  <a:pt x="4539150" y="607153"/>
                </a:cubicBezTo>
                <a:cubicBezTo>
                  <a:pt x="4539150" y="587235"/>
                  <a:pt x="4532600" y="571614"/>
                  <a:pt x="4519504" y="560290"/>
                </a:cubicBezTo>
                <a:cubicBezTo>
                  <a:pt x="4506408" y="548967"/>
                  <a:pt x="4488400" y="543305"/>
                  <a:pt x="4465480" y="543305"/>
                </a:cubicBezTo>
                <a:close/>
                <a:moveTo>
                  <a:pt x="2956548" y="543305"/>
                </a:moveTo>
                <a:cubicBezTo>
                  <a:pt x="2924352" y="550127"/>
                  <a:pt x="2889154" y="553537"/>
                  <a:pt x="2850956" y="553537"/>
                </a:cubicBezTo>
                <a:lnTo>
                  <a:pt x="2715076" y="553537"/>
                </a:lnTo>
                <a:lnTo>
                  <a:pt x="2715076" y="570318"/>
                </a:lnTo>
                <a:lnTo>
                  <a:pt x="2770328" y="570318"/>
                </a:lnTo>
                <a:lnTo>
                  <a:pt x="2770328" y="783142"/>
                </a:lnTo>
                <a:cubicBezTo>
                  <a:pt x="2728582" y="765134"/>
                  <a:pt x="2691200" y="756129"/>
                  <a:pt x="2658186" y="756129"/>
                </a:cubicBezTo>
                <a:cubicBezTo>
                  <a:pt x="2612620" y="756129"/>
                  <a:pt x="2575512" y="772569"/>
                  <a:pt x="2546862" y="805448"/>
                </a:cubicBezTo>
                <a:cubicBezTo>
                  <a:pt x="2518212" y="838326"/>
                  <a:pt x="2503888" y="880823"/>
                  <a:pt x="2503888" y="932938"/>
                </a:cubicBezTo>
                <a:cubicBezTo>
                  <a:pt x="2503888" y="985325"/>
                  <a:pt x="2519100" y="1028504"/>
                  <a:pt x="2549522" y="1062474"/>
                </a:cubicBezTo>
                <a:cubicBezTo>
                  <a:pt x="2579946" y="1096444"/>
                  <a:pt x="2619440" y="1113429"/>
                  <a:pt x="2668008" y="1113429"/>
                </a:cubicBezTo>
                <a:cubicBezTo>
                  <a:pt x="2702388" y="1113429"/>
                  <a:pt x="2736494" y="1100196"/>
                  <a:pt x="2770328" y="1073729"/>
                </a:cubicBezTo>
                <a:lnTo>
                  <a:pt x="2770328" y="1112610"/>
                </a:lnTo>
                <a:cubicBezTo>
                  <a:pt x="2794612" y="1105789"/>
                  <a:pt x="2822306" y="1102378"/>
                  <a:pt x="2853410" y="1102378"/>
                </a:cubicBezTo>
                <a:lnTo>
                  <a:pt x="3008528" y="1102378"/>
                </a:lnTo>
                <a:lnTo>
                  <a:pt x="3008528" y="1085598"/>
                </a:lnTo>
                <a:lnTo>
                  <a:pt x="2956548" y="1085598"/>
                </a:lnTo>
                <a:close/>
                <a:moveTo>
                  <a:pt x="0" y="0"/>
                </a:moveTo>
                <a:lnTo>
                  <a:pt x="5692316" y="0"/>
                </a:lnTo>
                <a:lnTo>
                  <a:pt x="5692316" y="6858000"/>
                </a:lnTo>
                <a:lnTo>
                  <a:pt x="0" y="6858000"/>
                </a:lnTo>
                <a:close/>
              </a:path>
            </a:pathLst>
          </a:custGeom>
          <a:solidFill>
            <a:schemeClr val="tx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600" dirty="0">
              <a:solidFill>
                <a:schemeClr val="bg1"/>
              </a:solidFill>
              <a:latin typeface="Bodoni MT Black" panose="02070A03080606020203" pitchFamily="18" charset="0"/>
            </a:endParaRPr>
          </a:p>
        </p:txBody>
      </p:sp>
      <p:grpSp>
        <p:nvGrpSpPr>
          <p:cNvPr id="34" name="Group 33">
            <a:extLst>
              <a:ext uri="{FF2B5EF4-FFF2-40B4-BE49-F238E27FC236}">
                <a16:creationId xmlns:a16="http://schemas.microsoft.com/office/drawing/2014/main" id="{D59825FE-B74E-4FB3-8944-0DF924A927E7}"/>
              </a:ext>
            </a:extLst>
          </p:cNvPr>
          <p:cNvGrpSpPr/>
          <p:nvPr/>
        </p:nvGrpSpPr>
        <p:grpSpPr>
          <a:xfrm>
            <a:off x="1360674" y="1735744"/>
            <a:ext cx="4705125" cy="4665783"/>
            <a:chOff x="-1172308" y="-7868333"/>
            <a:chExt cx="3587262" cy="4665785"/>
          </a:xfrm>
          <a:solidFill>
            <a:schemeClr val="tx2">
              <a:lumMod val="75000"/>
            </a:schemeClr>
          </a:solidFill>
        </p:grpSpPr>
        <p:sp>
          <p:nvSpPr>
            <p:cNvPr id="35" name="Rectangle: Rounded Corners 34">
              <a:extLst>
                <a:ext uri="{FF2B5EF4-FFF2-40B4-BE49-F238E27FC236}">
                  <a16:creationId xmlns:a16="http://schemas.microsoft.com/office/drawing/2014/main" id="{C176D7BB-B818-40EE-A147-48287CA798B6}"/>
                </a:ext>
              </a:extLst>
            </p:cNvPr>
            <p:cNvSpPr/>
            <p:nvPr/>
          </p:nvSpPr>
          <p:spPr>
            <a:xfrm>
              <a:off x="-1172308" y="-7868333"/>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4640D1FA-4636-4273-8614-6B434DB870D1}"/>
                </a:ext>
              </a:extLst>
            </p:cNvPr>
            <p:cNvGrpSpPr/>
            <p:nvPr/>
          </p:nvGrpSpPr>
          <p:grpSpPr>
            <a:xfrm>
              <a:off x="-1118383" y="-7463207"/>
              <a:ext cx="3479412" cy="3662787"/>
              <a:chOff x="-43204228" y="-3541123"/>
              <a:chExt cx="3479412" cy="3662787"/>
            </a:xfrm>
            <a:grpFill/>
          </p:grpSpPr>
          <p:sp>
            <p:nvSpPr>
              <p:cNvPr id="37" name="TextBox 36">
                <a:extLst>
                  <a:ext uri="{FF2B5EF4-FFF2-40B4-BE49-F238E27FC236}">
                    <a16:creationId xmlns:a16="http://schemas.microsoft.com/office/drawing/2014/main" id="{2AAA9F1D-B956-4581-8BEF-A37A14A9C1E6}"/>
                  </a:ext>
                </a:extLst>
              </p:cNvPr>
              <p:cNvSpPr txBox="1"/>
              <p:nvPr/>
            </p:nvSpPr>
            <p:spPr>
              <a:xfrm>
                <a:off x="-43204228" y="-3541123"/>
                <a:ext cx="3479412"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Mission</a:t>
                </a:r>
                <a:endParaRPr lang="en-IN" sz="4400" dirty="0">
                  <a:solidFill>
                    <a:schemeClr val="bg1"/>
                  </a:solidFill>
                  <a:latin typeface="Bodoni MT Black" panose="02070A03080606020203" pitchFamily="18" charset="0"/>
                </a:endParaRPr>
              </a:p>
            </p:txBody>
          </p:sp>
          <p:sp>
            <p:nvSpPr>
              <p:cNvPr id="38" name="TextBox 37">
                <a:extLst>
                  <a:ext uri="{FF2B5EF4-FFF2-40B4-BE49-F238E27FC236}">
                    <a16:creationId xmlns:a16="http://schemas.microsoft.com/office/drawing/2014/main" id="{0C5D8416-A978-4A12-A16B-96A29A5D39B6}"/>
                  </a:ext>
                </a:extLst>
              </p:cNvPr>
              <p:cNvSpPr txBox="1"/>
              <p:nvPr/>
            </p:nvSpPr>
            <p:spPr>
              <a:xfrm>
                <a:off x="-43204228" y="-2740659"/>
                <a:ext cx="3479411" cy="2862323"/>
              </a:xfrm>
              <a:prstGeom prst="rect">
                <a:avLst/>
              </a:prstGeom>
              <a:grpFill/>
              <a:ln>
                <a:noFill/>
              </a:ln>
            </p:spPr>
            <p:txBody>
              <a:bodyPr wrap="square" rtlCol="0">
                <a:spAutoFit/>
              </a:bodyPr>
              <a:lstStyle/>
              <a:p>
                <a:r>
                  <a:rPr lang="en-US" sz="3000" dirty="0">
                    <a:solidFill>
                      <a:schemeClr val="bg1"/>
                    </a:solidFill>
                    <a:latin typeface="Bodoni MT" panose="02070603080606020203" pitchFamily="18" charset="0"/>
                  </a:rPr>
                  <a:t>Telecom churn prediction contributes to the overall success and competitiveness of telecom companies in a rapidly evolving market landscape.</a:t>
                </a:r>
                <a:endParaRPr lang="en-IN" sz="3000" dirty="0">
                  <a:solidFill>
                    <a:schemeClr val="bg1"/>
                  </a:solidFill>
                  <a:latin typeface="Bodoni MT" panose="02070603080606020203" pitchFamily="18" charset="0"/>
                </a:endParaRPr>
              </a:p>
            </p:txBody>
          </p:sp>
        </p:grpSp>
      </p:grpSp>
      <p:grpSp>
        <p:nvGrpSpPr>
          <p:cNvPr id="39" name="Group 38">
            <a:extLst>
              <a:ext uri="{FF2B5EF4-FFF2-40B4-BE49-F238E27FC236}">
                <a16:creationId xmlns:a16="http://schemas.microsoft.com/office/drawing/2014/main" id="{097E5490-11CC-416D-94F5-CBFC7B51BADD}"/>
              </a:ext>
            </a:extLst>
          </p:cNvPr>
          <p:cNvGrpSpPr/>
          <p:nvPr/>
        </p:nvGrpSpPr>
        <p:grpSpPr>
          <a:xfrm>
            <a:off x="6408351" y="1760859"/>
            <a:ext cx="4705125" cy="4665785"/>
            <a:chOff x="2835418" y="-7938668"/>
            <a:chExt cx="3587262" cy="4665785"/>
          </a:xfrm>
          <a:solidFill>
            <a:schemeClr val="tx2">
              <a:lumMod val="75000"/>
            </a:schemeClr>
          </a:solidFill>
        </p:grpSpPr>
        <p:sp>
          <p:nvSpPr>
            <p:cNvPr id="45" name="Rectangle: Rounded Corners 44">
              <a:extLst>
                <a:ext uri="{FF2B5EF4-FFF2-40B4-BE49-F238E27FC236}">
                  <a16:creationId xmlns:a16="http://schemas.microsoft.com/office/drawing/2014/main" id="{87CA8BE2-2A1E-4E12-8B5E-17C7A54F0178}"/>
                </a:ext>
              </a:extLst>
            </p:cNvPr>
            <p:cNvSpPr/>
            <p:nvPr/>
          </p:nvSpPr>
          <p:spPr>
            <a:xfrm>
              <a:off x="2835418" y="-7938668"/>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278276EB-7427-4E1A-A5D4-60476F446DB2}"/>
                </a:ext>
              </a:extLst>
            </p:cNvPr>
            <p:cNvGrpSpPr/>
            <p:nvPr/>
          </p:nvGrpSpPr>
          <p:grpSpPr>
            <a:xfrm>
              <a:off x="2996893" y="-7697217"/>
              <a:ext cx="3425787" cy="3891072"/>
              <a:chOff x="-39074171" y="-3575128"/>
              <a:chExt cx="3506717" cy="3825995"/>
            </a:xfrm>
            <a:grpFill/>
          </p:grpSpPr>
          <p:sp>
            <p:nvSpPr>
              <p:cNvPr id="47" name="TextBox 46" descr="a">
                <a:extLst>
                  <a:ext uri="{FF2B5EF4-FFF2-40B4-BE49-F238E27FC236}">
                    <a16:creationId xmlns:a16="http://schemas.microsoft.com/office/drawing/2014/main" id="{F5E411CD-9880-46CD-BC83-A0A9FE704FA3}"/>
                  </a:ext>
                </a:extLst>
              </p:cNvPr>
              <p:cNvSpPr txBox="1"/>
              <p:nvPr/>
            </p:nvSpPr>
            <p:spPr>
              <a:xfrm>
                <a:off x="-39063304" y="-3575128"/>
                <a:ext cx="3294726"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Vision</a:t>
                </a:r>
                <a:endParaRPr lang="en-IN" sz="4400" dirty="0">
                  <a:solidFill>
                    <a:schemeClr val="bg1"/>
                  </a:solidFill>
                  <a:latin typeface="Bodoni MT Black" panose="02070A03080606020203" pitchFamily="18" charset="0"/>
                </a:endParaRPr>
              </a:p>
            </p:txBody>
          </p:sp>
          <p:sp>
            <p:nvSpPr>
              <p:cNvPr id="48" name="TextBox 47" descr="a">
                <a:extLst>
                  <a:ext uri="{FF2B5EF4-FFF2-40B4-BE49-F238E27FC236}">
                    <a16:creationId xmlns:a16="http://schemas.microsoft.com/office/drawing/2014/main" id="{5C0AF928-4913-4456-A215-628AB786D2B1}"/>
                  </a:ext>
                </a:extLst>
              </p:cNvPr>
              <p:cNvSpPr txBox="1"/>
              <p:nvPr/>
            </p:nvSpPr>
            <p:spPr>
              <a:xfrm>
                <a:off x="-39074171" y="-2805687"/>
                <a:ext cx="3506717" cy="3056554"/>
              </a:xfrm>
              <a:prstGeom prst="rect">
                <a:avLst/>
              </a:prstGeom>
              <a:grpFill/>
              <a:ln>
                <a:noFill/>
              </a:ln>
            </p:spPr>
            <p:txBody>
              <a:bodyPr wrap="square" rtlCol="0">
                <a:spAutoFit/>
              </a:bodyPr>
              <a:lstStyle/>
              <a:p>
                <a:r>
                  <a:rPr lang="en-US" sz="2800" dirty="0">
                    <a:solidFill>
                      <a:schemeClr val="bg1"/>
                    </a:solidFill>
                    <a:latin typeface="Bodoni MT" panose="02070603080606020203" pitchFamily="18" charset="0"/>
                  </a:rPr>
                  <a:t>Telecom churn prediction can drive significant improvements in customer satisfaction, business performance, and competitiveness within the telecommunications sector.</a:t>
                </a:r>
                <a:endParaRPr lang="en-IN" sz="2800" dirty="0">
                  <a:solidFill>
                    <a:schemeClr val="bg1"/>
                  </a:solidFill>
                  <a:latin typeface="Bodoni MT" panose="02070603080606020203" pitchFamily="18" charset="0"/>
                </a:endParaRPr>
              </a:p>
            </p:txBody>
          </p:sp>
        </p:grpSp>
      </p:grpSp>
      <p:sp>
        <p:nvSpPr>
          <p:cNvPr id="10" name="TextBox 9">
            <a:extLst>
              <a:ext uri="{FF2B5EF4-FFF2-40B4-BE49-F238E27FC236}">
                <a16:creationId xmlns:a16="http://schemas.microsoft.com/office/drawing/2014/main" id="{00518573-B2F5-41F2-A420-33DD75D584EF}"/>
              </a:ext>
            </a:extLst>
          </p:cNvPr>
          <p:cNvSpPr txBox="1"/>
          <p:nvPr/>
        </p:nvSpPr>
        <p:spPr>
          <a:xfrm>
            <a:off x="2078759" y="295654"/>
            <a:ext cx="8034480" cy="1169551"/>
          </a:xfrm>
          <a:prstGeom prst="rect">
            <a:avLst/>
          </a:prstGeom>
          <a:noFill/>
        </p:spPr>
        <p:txBody>
          <a:bodyPr wrap="square" rtlCol="0">
            <a:spAutoFit/>
          </a:bodyPr>
          <a:lstStyle/>
          <a:p>
            <a:r>
              <a:rPr lang="en-IN" sz="7000" dirty="0">
                <a:latin typeface="Bodoni MT Black" panose="02070A03080606020203" pitchFamily="18" charset="0"/>
              </a:rPr>
              <a:t>Mission &amp; Vision</a:t>
            </a:r>
          </a:p>
        </p:txBody>
      </p:sp>
      <p:sp>
        <p:nvSpPr>
          <p:cNvPr id="72" name="TextBox 71">
            <a:extLst>
              <a:ext uri="{FF2B5EF4-FFF2-40B4-BE49-F238E27FC236}">
                <a16:creationId xmlns:a16="http://schemas.microsoft.com/office/drawing/2014/main" id="{EAE0FC5C-2AF1-4395-AD8E-F35118F714EE}"/>
              </a:ext>
            </a:extLst>
          </p:cNvPr>
          <p:cNvSpPr txBox="1"/>
          <p:nvPr/>
        </p:nvSpPr>
        <p:spPr>
          <a:xfrm>
            <a:off x="4154345" y="-3108543"/>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spTree>
    <p:extLst>
      <p:ext uri="{BB962C8B-B14F-4D97-AF65-F5344CB8AC3E}">
        <p14:creationId xmlns:p14="http://schemas.microsoft.com/office/powerpoint/2010/main" val="2819414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tomer Churn Prediction of a Telecom Company Using Python">
            <a:extLst>
              <a:ext uri="{FF2B5EF4-FFF2-40B4-BE49-F238E27FC236}">
                <a16:creationId xmlns:a16="http://schemas.microsoft.com/office/drawing/2014/main" id="{93299975-649E-4B2D-A886-90DB2945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1885" y="-431356"/>
            <a:ext cx="7237646"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1DF2BF9-5155-4203-A7D7-6A83D6F109EB}"/>
              </a:ext>
            </a:extLst>
          </p:cNvPr>
          <p:cNvSpPr txBox="1"/>
          <p:nvPr/>
        </p:nvSpPr>
        <p:spPr>
          <a:xfrm>
            <a:off x="-12515221" y="295654"/>
            <a:ext cx="5692316" cy="6858000"/>
          </a:xfrm>
          <a:custGeom>
            <a:avLst/>
            <a:gdLst/>
            <a:ahLst/>
            <a:cxnLst/>
            <a:rect l="l" t="t" r="r" b="b"/>
            <a:pathLst>
              <a:path w="5692316" h="6858000">
                <a:moveTo>
                  <a:pt x="4990782" y="5446071"/>
                </a:moveTo>
                <a:cubicBezTo>
                  <a:pt x="4998354" y="5446071"/>
                  <a:pt x="5005180" y="5447964"/>
                  <a:pt x="5011260" y="5451750"/>
                </a:cubicBezTo>
                <a:cubicBezTo>
                  <a:pt x="5017340" y="5455536"/>
                  <a:pt x="5020380" y="5460928"/>
                  <a:pt x="5020380" y="5467926"/>
                </a:cubicBezTo>
                <a:cubicBezTo>
                  <a:pt x="5020380" y="5479627"/>
                  <a:pt x="5014328" y="5489838"/>
                  <a:pt x="5002226" y="5498556"/>
                </a:cubicBezTo>
                <a:cubicBezTo>
                  <a:pt x="4990124" y="5507275"/>
                  <a:pt x="4974780" y="5511635"/>
                  <a:pt x="4956194" y="5511635"/>
                </a:cubicBezTo>
                <a:cubicBezTo>
                  <a:pt x="4927054" y="5511635"/>
                  <a:pt x="4912484" y="5500965"/>
                  <a:pt x="4912484" y="5479627"/>
                </a:cubicBezTo>
                <a:cubicBezTo>
                  <a:pt x="4912484" y="5466090"/>
                  <a:pt x="4917934" y="5455880"/>
                  <a:pt x="4928832" y="5448996"/>
                </a:cubicBezTo>
                <a:lnTo>
                  <a:pt x="4947418" y="5448308"/>
                </a:lnTo>
                <a:cubicBezTo>
                  <a:pt x="4952466" y="5448194"/>
                  <a:pt x="4960208" y="5447792"/>
                  <a:pt x="4970648" y="5447104"/>
                </a:cubicBezTo>
                <a:cubicBezTo>
                  <a:pt x="4981088" y="5446415"/>
                  <a:pt x="4987800" y="5446071"/>
                  <a:pt x="4990782" y="5446071"/>
                </a:cubicBezTo>
                <a:close/>
                <a:moveTo>
                  <a:pt x="5072972" y="5390144"/>
                </a:moveTo>
                <a:cubicBezTo>
                  <a:pt x="5067122" y="5390144"/>
                  <a:pt x="5062104" y="5392267"/>
                  <a:pt x="5057916" y="5396511"/>
                </a:cubicBezTo>
                <a:cubicBezTo>
                  <a:pt x="5053728" y="5400756"/>
                  <a:pt x="5051634" y="5405804"/>
                  <a:pt x="5051634" y="5411655"/>
                </a:cubicBezTo>
                <a:cubicBezTo>
                  <a:pt x="5051634" y="5417620"/>
                  <a:pt x="5053728" y="5422754"/>
                  <a:pt x="5057916" y="5427056"/>
                </a:cubicBezTo>
                <a:cubicBezTo>
                  <a:pt x="5062104" y="5431358"/>
                  <a:pt x="5067122" y="5433509"/>
                  <a:pt x="5072972" y="5433509"/>
                </a:cubicBezTo>
                <a:cubicBezTo>
                  <a:pt x="5079052" y="5433509"/>
                  <a:pt x="5084216" y="5431358"/>
                  <a:pt x="5088460" y="5427056"/>
                </a:cubicBezTo>
                <a:cubicBezTo>
                  <a:pt x="5092704" y="5422754"/>
                  <a:pt x="5094828" y="5417620"/>
                  <a:pt x="5094828" y="5411655"/>
                </a:cubicBezTo>
                <a:cubicBezTo>
                  <a:pt x="5094828" y="5405689"/>
                  <a:pt x="5092704" y="5400613"/>
                  <a:pt x="5088460" y="5396425"/>
                </a:cubicBezTo>
                <a:cubicBezTo>
                  <a:pt x="5084216" y="5392238"/>
                  <a:pt x="5079052" y="5390144"/>
                  <a:pt x="5072972" y="5390144"/>
                </a:cubicBezTo>
                <a:close/>
                <a:moveTo>
                  <a:pt x="2548484" y="5359858"/>
                </a:moveTo>
                <a:lnTo>
                  <a:pt x="2548484" y="5378443"/>
                </a:lnTo>
                <a:cubicBezTo>
                  <a:pt x="2548484" y="5386473"/>
                  <a:pt x="2547568" y="5392783"/>
                  <a:pt x="2545732" y="5397372"/>
                </a:cubicBezTo>
                <a:cubicBezTo>
                  <a:pt x="2543896" y="5401961"/>
                  <a:pt x="2540254" y="5406521"/>
                  <a:pt x="2534804" y="5411052"/>
                </a:cubicBezTo>
                <a:cubicBezTo>
                  <a:pt x="2529356" y="5415584"/>
                  <a:pt x="2523246" y="5417850"/>
                  <a:pt x="2516478" y="5417850"/>
                </a:cubicBezTo>
                <a:cubicBezTo>
                  <a:pt x="2511200" y="5417850"/>
                  <a:pt x="2506526" y="5415727"/>
                  <a:pt x="2502452" y="5411483"/>
                </a:cubicBezTo>
                <a:cubicBezTo>
                  <a:pt x="2498380" y="5407238"/>
                  <a:pt x="2496344" y="5401272"/>
                  <a:pt x="2496344" y="5393586"/>
                </a:cubicBezTo>
                <a:cubicBezTo>
                  <a:pt x="2496344" y="5383032"/>
                  <a:pt x="2499728" y="5374973"/>
                  <a:pt x="2506496" y="5369408"/>
                </a:cubicBezTo>
                <a:cubicBezTo>
                  <a:pt x="2513266" y="5363844"/>
                  <a:pt x="2527262" y="5360661"/>
                  <a:pt x="2548484" y="5359858"/>
                </a:cubicBezTo>
                <a:close/>
                <a:moveTo>
                  <a:pt x="4954818" y="5298424"/>
                </a:moveTo>
                <a:cubicBezTo>
                  <a:pt x="4963192" y="5298424"/>
                  <a:pt x="4969530" y="5300403"/>
                  <a:pt x="4973832" y="5304361"/>
                </a:cubicBezTo>
                <a:cubicBezTo>
                  <a:pt x="4978134" y="5308319"/>
                  <a:pt x="4980286" y="5317067"/>
                  <a:pt x="4980286" y="5330604"/>
                </a:cubicBezTo>
                <a:cubicBezTo>
                  <a:pt x="4980286" y="5352401"/>
                  <a:pt x="4979080" y="5366110"/>
                  <a:pt x="4976672" y="5371731"/>
                </a:cubicBezTo>
                <a:cubicBezTo>
                  <a:pt x="4974262" y="5377353"/>
                  <a:pt x="4967092" y="5380163"/>
                  <a:pt x="4955162" y="5380163"/>
                </a:cubicBezTo>
                <a:cubicBezTo>
                  <a:pt x="4943460" y="5380163"/>
                  <a:pt x="4936376" y="5377410"/>
                  <a:pt x="4933908" y="5371904"/>
                </a:cubicBezTo>
                <a:cubicBezTo>
                  <a:pt x="4931444" y="5366397"/>
                  <a:pt x="4930210" y="5354122"/>
                  <a:pt x="4930210" y="5335078"/>
                </a:cubicBezTo>
                <a:cubicBezTo>
                  <a:pt x="4930210" y="5321885"/>
                  <a:pt x="4931528" y="5312478"/>
                  <a:pt x="4934168" y="5306856"/>
                </a:cubicBezTo>
                <a:cubicBezTo>
                  <a:pt x="4936806" y="5301235"/>
                  <a:pt x="4943688" y="5298424"/>
                  <a:pt x="4954818" y="5298424"/>
                </a:cubicBezTo>
                <a:close/>
                <a:moveTo>
                  <a:pt x="3397364" y="5297392"/>
                </a:moveTo>
                <a:cubicBezTo>
                  <a:pt x="3406082" y="5297392"/>
                  <a:pt x="3412936" y="5299371"/>
                  <a:pt x="3417928" y="5303329"/>
                </a:cubicBezTo>
                <a:cubicBezTo>
                  <a:pt x="3422918" y="5307287"/>
                  <a:pt x="3426130" y="5312650"/>
                  <a:pt x="3427564" y="5319418"/>
                </a:cubicBezTo>
                <a:cubicBezTo>
                  <a:pt x="3428998" y="5326187"/>
                  <a:pt x="3429716" y="5340126"/>
                  <a:pt x="3429716" y="5361234"/>
                </a:cubicBezTo>
                <a:cubicBezTo>
                  <a:pt x="3429716" y="5382228"/>
                  <a:pt x="3428998" y="5396253"/>
                  <a:pt x="3427564" y="5403309"/>
                </a:cubicBezTo>
                <a:cubicBezTo>
                  <a:pt x="3426130" y="5410364"/>
                  <a:pt x="3422746" y="5415871"/>
                  <a:pt x="3417412" y="5419829"/>
                </a:cubicBezTo>
                <a:cubicBezTo>
                  <a:pt x="3412076" y="5423786"/>
                  <a:pt x="3405394" y="5425765"/>
                  <a:pt x="3397364" y="5425765"/>
                </a:cubicBezTo>
                <a:cubicBezTo>
                  <a:pt x="3389448" y="5425765"/>
                  <a:pt x="3382880" y="5423815"/>
                  <a:pt x="3377660" y="5419915"/>
                </a:cubicBezTo>
                <a:cubicBezTo>
                  <a:pt x="3372440" y="5416014"/>
                  <a:pt x="3369056" y="5410622"/>
                  <a:pt x="3367508" y="5403739"/>
                </a:cubicBezTo>
                <a:cubicBezTo>
                  <a:pt x="3365958" y="5396855"/>
                  <a:pt x="3365184" y="5382802"/>
                  <a:pt x="3365184" y="5361579"/>
                </a:cubicBezTo>
                <a:cubicBezTo>
                  <a:pt x="3365184" y="5340470"/>
                  <a:pt x="3365814" y="5326531"/>
                  <a:pt x="3367076" y="5319763"/>
                </a:cubicBezTo>
                <a:cubicBezTo>
                  <a:pt x="3368338" y="5312994"/>
                  <a:pt x="3371638" y="5307573"/>
                  <a:pt x="3376972" y="5303501"/>
                </a:cubicBezTo>
                <a:cubicBezTo>
                  <a:pt x="3382306" y="5299428"/>
                  <a:pt x="3389104" y="5297392"/>
                  <a:pt x="3397364" y="5297392"/>
                </a:cubicBezTo>
                <a:close/>
                <a:moveTo>
                  <a:pt x="2835388" y="5297392"/>
                </a:moveTo>
                <a:cubicBezTo>
                  <a:pt x="2844108" y="5297392"/>
                  <a:pt x="2850962" y="5299371"/>
                  <a:pt x="2855952" y="5303329"/>
                </a:cubicBezTo>
                <a:cubicBezTo>
                  <a:pt x="2860942" y="5307287"/>
                  <a:pt x="2864156" y="5312650"/>
                  <a:pt x="2865588" y="5319418"/>
                </a:cubicBezTo>
                <a:cubicBezTo>
                  <a:pt x="2867024" y="5326187"/>
                  <a:pt x="2867740" y="5340126"/>
                  <a:pt x="2867740" y="5361234"/>
                </a:cubicBezTo>
                <a:cubicBezTo>
                  <a:pt x="2867740" y="5382228"/>
                  <a:pt x="2867024" y="5396253"/>
                  <a:pt x="2865588" y="5403309"/>
                </a:cubicBezTo>
                <a:cubicBezTo>
                  <a:pt x="2864156" y="5410364"/>
                  <a:pt x="2860770" y="5415871"/>
                  <a:pt x="2855436" y="5419829"/>
                </a:cubicBezTo>
                <a:cubicBezTo>
                  <a:pt x="2850102" y="5423786"/>
                  <a:pt x="2843420" y="5425765"/>
                  <a:pt x="2835388" y="5425765"/>
                </a:cubicBezTo>
                <a:cubicBezTo>
                  <a:pt x="2827472" y="5425765"/>
                  <a:pt x="2820904" y="5423815"/>
                  <a:pt x="2815684" y="5419915"/>
                </a:cubicBezTo>
                <a:cubicBezTo>
                  <a:pt x="2810466" y="5416014"/>
                  <a:pt x="2807080" y="5410622"/>
                  <a:pt x="2805532" y="5403739"/>
                </a:cubicBezTo>
                <a:cubicBezTo>
                  <a:pt x="2803984" y="5396855"/>
                  <a:pt x="2803208" y="5382802"/>
                  <a:pt x="2803208" y="5361579"/>
                </a:cubicBezTo>
                <a:cubicBezTo>
                  <a:pt x="2803208" y="5340470"/>
                  <a:pt x="2803840" y="5326531"/>
                  <a:pt x="2805102" y="5319763"/>
                </a:cubicBezTo>
                <a:cubicBezTo>
                  <a:pt x="2806364" y="5312994"/>
                  <a:pt x="2809662" y="5307573"/>
                  <a:pt x="2814996" y="5303501"/>
                </a:cubicBezTo>
                <a:cubicBezTo>
                  <a:pt x="2820332" y="5299428"/>
                  <a:pt x="2827128" y="5297392"/>
                  <a:pt x="2835388" y="5297392"/>
                </a:cubicBezTo>
                <a:close/>
                <a:moveTo>
                  <a:pt x="2370100" y="5297392"/>
                </a:moveTo>
                <a:cubicBezTo>
                  <a:pt x="2386736" y="5297392"/>
                  <a:pt x="2395052" y="5306570"/>
                  <a:pt x="2395052" y="5324925"/>
                </a:cubicBezTo>
                <a:cubicBezTo>
                  <a:pt x="2395052" y="5329170"/>
                  <a:pt x="2394594" y="5335365"/>
                  <a:pt x="2393676" y="5343510"/>
                </a:cubicBezTo>
                <a:lnTo>
                  <a:pt x="2343600" y="5343510"/>
                </a:lnTo>
                <a:lnTo>
                  <a:pt x="2343600" y="5322000"/>
                </a:lnTo>
                <a:cubicBezTo>
                  <a:pt x="2343600" y="5314428"/>
                  <a:pt x="2345952" y="5308434"/>
                  <a:pt x="2350656" y="5304017"/>
                </a:cubicBezTo>
                <a:cubicBezTo>
                  <a:pt x="2355358" y="5299600"/>
                  <a:pt x="2361840" y="5297392"/>
                  <a:pt x="2370100" y="5297392"/>
                </a:cubicBezTo>
                <a:close/>
                <a:moveTo>
                  <a:pt x="1998626" y="5297392"/>
                </a:moveTo>
                <a:cubicBezTo>
                  <a:pt x="2015260" y="5297392"/>
                  <a:pt x="2023578" y="5306570"/>
                  <a:pt x="2023578" y="5324925"/>
                </a:cubicBezTo>
                <a:cubicBezTo>
                  <a:pt x="2023578" y="5329170"/>
                  <a:pt x="2023118" y="5335365"/>
                  <a:pt x="2022200" y="5343510"/>
                </a:cubicBezTo>
                <a:lnTo>
                  <a:pt x="1972124" y="5343510"/>
                </a:lnTo>
                <a:lnTo>
                  <a:pt x="1972124" y="5322000"/>
                </a:lnTo>
                <a:cubicBezTo>
                  <a:pt x="1972124" y="5314428"/>
                  <a:pt x="1974476" y="5308434"/>
                  <a:pt x="1979180" y="5304017"/>
                </a:cubicBezTo>
                <a:cubicBezTo>
                  <a:pt x="1983884" y="5299600"/>
                  <a:pt x="1990366" y="5297392"/>
                  <a:pt x="1998626" y="5297392"/>
                </a:cubicBezTo>
                <a:close/>
                <a:moveTo>
                  <a:pt x="712750" y="5297392"/>
                </a:moveTo>
                <a:cubicBezTo>
                  <a:pt x="729386" y="5297392"/>
                  <a:pt x="737702" y="5306570"/>
                  <a:pt x="737702" y="5324925"/>
                </a:cubicBezTo>
                <a:cubicBezTo>
                  <a:pt x="737702" y="5329170"/>
                  <a:pt x="737244" y="5335365"/>
                  <a:pt x="736326" y="5343510"/>
                </a:cubicBezTo>
                <a:lnTo>
                  <a:pt x="686250" y="5343510"/>
                </a:lnTo>
                <a:lnTo>
                  <a:pt x="686250" y="5322000"/>
                </a:lnTo>
                <a:cubicBezTo>
                  <a:pt x="686250" y="5314428"/>
                  <a:pt x="688602" y="5308434"/>
                  <a:pt x="693306" y="5304017"/>
                </a:cubicBezTo>
                <a:cubicBezTo>
                  <a:pt x="698008" y="5299600"/>
                  <a:pt x="704490" y="5297392"/>
                  <a:pt x="712750" y="5297392"/>
                </a:cubicBezTo>
                <a:close/>
                <a:moveTo>
                  <a:pt x="525348" y="5297392"/>
                </a:moveTo>
                <a:cubicBezTo>
                  <a:pt x="537968" y="5297392"/>
                  <a:pt x="547890" y="5301952"/>
                  <a:pt x="555118" y="5311072"/>
                </a:cubicBezTo>
                <a:cubicBezTo>
                  <a:pt x="562346" y="5320193"/>
                  <a:pt x="565960" y="5333701"/>
                  <a:pt x="565960" y="5351598"/>
                </a:cubicBezTo>
                <a:cubicBezTo>
                  <a:pt x="565960" y="5370412"/>
                  <a:pt x="564812" y="5384007"/>
                  <a:pt x="562518" y="5392381"/>
                </a:cubicBezTo>
                <a:cubicBezTo>
                  <a:pt x="560224" y="5400756"/>
                  <a:pt x="555406" y="5408213"/>
                  <a:pt x="548062" y="5414752"/>
                </a:cubicBezTo>
                <a:cubicBezTo>
                  <a:pt x="540720" y="5421291"/>
                  <a:pt x="532232" y="5424561"/>
                  <a:pt x="522594" y="5424561"/>
                </a:cubicBezTo>
                <a:cubicBezTo>
                  <a:pt x="513646" y="5424561"/>
                  <a:pt x="507164" y="5421349"/>
                  <a:pt x="503150" y="5414924"/>
                </a:cubicBezTo>
                <a:cubicBezTo>
                  <a:pt x="499134" y="5408500"/>
                  <a:pt x="497126" y="5392955"/>
                  <a:pt x="497126" y="5368290"/>
                </a:cubicBezTo>
                <a:cubicBezTo>
                  <a:pt x="497126" y="5339724"/>
                  <a:pt x="498704" y="5320767"/>
                  <a:pt x="501858" y="5311417"/>
                </a:cubicBezTo>
                <a:cubicBezTo>
                  <a:pt x="505014" y="5302067"/>
                  <a:pt x="512844" y="5297392"/>
                  <a:pt x="525348" y="5297392"/>
                </a:cubicBezTo>
                <a:close/>
                <a:moveTo>
                  <a:pt x="4061672" y="5293950"/>
                </a:moveTo>
                <a:lnTo>
                  <a:pt x="4061672" y="5302726"/>
                </a:lnTo>
                <a:lnTo>
                  <a:pt x="4086624" y="5302726"/>
                </a:lnTo>
                <a:lnTo>
                  <a:pt x="4086624" y="5378787"/>
                </a:lnTo>
                <a:cubicBezTo>
                  <a:pt x="4086624" y="5400355"/>
                  <a:pt x="4090496" y="5414494"/>
                  <a:pt x="4098240" y="5421205"/>
                </a:cubicBezTo>
                <a:cubicBezTo>
                  <a:pt x="4105984" y="5427916"/>
                  <a:pt x="4116222" y="5431272"/>
                  <a:pt x="4128956" y="5431272"/>
                </a:cubicBezTo>
                <a:cubicBezTo>
                  <a:pt x="4151098" y="5431272"/>
                  <a:pt x="4167330" y="5420603"/>
                  <a:pt x="4177656" y="5399265"/>
                </a:cubicBezTo>
                <a:lnTo>
                  <a:pt x="4178344" y="5399265"/>
                </a:lnTo>
                <a:lnTo>
                  <a:pt x="4178344" y="5431272"/>
                </a:lnTo>
                <a:cubicBezTo>
                  <a:pt x="4183048" y="5429895"/>
                  <a:pt x="4194348" y="5429207"/>
                  <a:pt x="4212244" y="5429207"/>
                </a:cubicBezTo>
                <a:lnTo>
                  <a:pt x="4235476" y="5429207"/>
                </a:lnTo>
                <a:lnTo>
                  <a:pt x="4235476" y="5420431"/>
                </a:lnTo>
                <a:lnTo>
                  <a:pt x="4212244" y="5420431"/>
                </a:lnTo>
                <a:lnTo>
                  <a:pt x="4212244" y="5293950"/>
                </a:lnTo>
                <a:lnTo>
                  <a:pt x="4151154" y="5293950"/>
                </a:lnTo>
                <a:lnTo>
                  <a:pt x="4151154" y="5302726"/>
                </a:lnTo>
                <a:lnTo>
                  <a:pt x="4178688" y="5302726"/>
                </a:lnTo>
                <a:lnTo>
                  <a:pt x="4178688" y="5354523"/>
                </a:lnTo>
                <a:cubicBezTo>
                  <a:pt x="4178688" y="5377238"/>
                  <a:pt x="4174214" y="5394246"/>
                  <a:pt x="4165266" y="5405546"/>
                </a:cubicBezTo>
                <a:cubicBezTo>
                  <a:pt x="4156318" y="5416846"/>
                  <a:pt x="4146566" y="5422496"/>
                  <a:pt x="4136012" y="5422496"/>
                </a:cubicBezTo>
                <a:cubicBezTo>
                  <a:pt x="4128898" y="5422496"/>
                  <a:pt x="4124482" y="5419771"/>
                  <a:pt x="4122760" y="5414322"/>
                </a:cubicBezTo>
                <a:cubicBezTo>
                  <a:pt x="4121040" y="5408873"/>
                  <a:pt x="4120180" y="5399035"/>
                  <a:pt x="4120180" y="5384810"/>
                </a:cubicBezTo>
                <a:lnTo>
                  <a:pt x="4120180" y="5293950"/>
                </a:lnTo>
                <a:close/>
                <a:moveTo>
                  <a:pt x="1337178" y="5293950"/>
                </a:moveTo>
                <a:lnTo>
                  <a:pt x="1337178" y="5302726"/>
                </a:lnTo>
                <a:lnTo>
                  <a:pt x="1357656" y="5302726"/>
                </a:lnTo>
                <a:lnTo>
                  <a:pt x="1425628" y="5434542"/>
                </a:lnTo>
                <a:lnTo>
                  <a:pt x="1414442" y="5459838"/>
                </a:lnTo>
                <a:cubicBezTo>
                  <a:pt x="1407216" y="5476128"/>
                  <a:pt x="1401824" y="5487084"/>
                  <a:pt x="1398266" y="5492705"/>
                </a:cubicBezTo>
                <a:cubicBezTo>
                  <a:pt x="1394710" y="5498327"/>
                  <a:pt x="1391384" y="5501138"/>
                  <a:pt x="1388286" y="5501138"/>
                </a:cubicBezTo>
                <a:cubicBezTo>
                  <a:pt x="1386220" y="5501138"/>
                  <a:pt x="1383640" y="5498556"/>
                  <a:pt x="1380542" y="5493394"/>
                </a:cubicBezTo>
                <a:cubicBezTo>
                  <a:pt x="1377444" y="5488231"/>
                  <a:pt x="1373086" y="5485650"/>
                  <a:pt x="1367464" y="5485650"/>
                </a:cubicBezTo>
                <a:cubicBezTo>
                  <a:pt x="1363448" y="5485650"/>
                  <a:pt x="1359978" y="5487084"/>
                  <a:pt x="1357054" y="5489952"/>
                </a:cubicBezTo>
                <a:cubicBezTo>
                  <a:pt x="1354128" y="5492820"/>
                  <a:pt x="1352664" y="5496549"/>
                  <a:pt x="1352664" y="5501138"/>
                </a:cubicBezTo>
                <a:cubicBezTo>
                  <a:pt x="1352664" y="5506071"/>
                  <a:pt x="1354358" y="5510516"/>
                  <a:pt x="1357742" y="5514474"/>
                </a:cubicBezTo>
                <a:cubicBezTo>
                  <a:pt x="1361126" y="5518432"/>
                  <a:pt x="1365916" y="5520411"/>
                  <a:pt x="1372110" y="5520411"/>
                </a:cubicBezTo>
                <a:cubicBezTo>
                  <a:pt x="1382092" y="5520411"/>
                  <a:pt x="1390552" y="5515937"/>
                  <a:pt x="1397492" y="5506988"/>
                </a:cubicBezTo>
                <a:cubicBezTo>
                  <a:pt x="1404434" y="5498040"/>
                  <a:pt x="1412894" y="5482323"/>
                  <a:pt x="1422874" y="5459838"/>
                </a:cubicBezTo>
                <a:lnTo>
                  <a:pt x="1492224" y="5302726"/>
                </a:lnTo>
                <a:lnTo>
                  <a:pt x="1515110" y="5302726"/>
                </a:lnTo>
                <a:lnTo>
                  <a:pt x="1515110" y="5293950"/>
                </a:lnTo>
                <a:lnTo>
                  <a:pt x="1454194" y="5293950"/>
                </a:lnTo>
                <a:lnTo>
                  <a:pt x="1454194" y="5302726"/>
                </a:lnTo>
                <a:lnTo>
                  <a:pt x="1484136" y="5302726"/>
                </a:lnTo>
                <a:lnTo>
                  <a:pt x="1442148" y="5396855"/>
                </a:lnTo>
                <a:lnTo>
                  <a:pt x="1393964" y="5302726"/>
                </a:lnTo>
                <a:lnTo>
                  <a:pt x="1419950" y="5302726"/>
                </a:lnTo>
                <a:lnTo>
                  <a:pt x="1419950" y="5293950"/>
                </a:lnTo>
                <a:close/>
                <a:moveTo>
                  <a:pt x="4312400" y="5291713"/>
                </a:moveTo>
                <a:cubicBezTo>
                  <a:pt x="4304828" y="5293205"/>
                  <a:pt x="4293816" y="5293950"/>
                  <a:pt x="4279360" y="5293950"/>
                </a:cubicBezTo>
                <a:lnTo>
                  <a:pt x="4251140" y="5293950"/>
                </a:lnTo>
                <a:lnTo>
                  <a:pt x="4251140" y="5302726"/>
                </a:lnTo>
                <a:lnTo>
                  <a:pt x="4279016" y="5302726"/>
                </a:lnTo>
                <a:lnTo>
                  <a:pt x="4279016" y="5420431"/>
                </a:lnTo>
                <a:lnTo>
                  <a:pt x="4251140" y="5420431"/>
                </a:lnTo>
                <a:lnTo>
                  <a:pt x="4251140" y="5429207"/>
                </a:lnTo>
                <a:lnTo>
                  <a:pt x="4340966" y="5429207"/>
                </a:lnTo>
                <a:lnTo>
                  <a:pt x="4340966" y="5420431"/>
                </a:lnTo>
                <a:lnTo>
                  <a:pt x="4312400" y="5420431"/>
                </a:lnTo>
                <a:lnTo>
                  <a:pt x="4312400" y="5367601"/>
                </a:lnTo>
                <a:cubicBezTo>
                  <a:pt x="4312400" y="5346607"/>
                  <a:pt x="4315326" y="5331005"/>
                  <a:pt x="4321176" y="5320795"/>
                </a:cubicBezTo>
                <a:cubicBezTo>
                  <a:pt x="4327028" y="5310585"/>
                  <a:pt x="4331846" y="5305480"/>
                  <a:pt x="4335632" y="5305480"/>
                </a:cubicBezTo>
                <a:cubicBezTo>
                  <a:pt x="4338040" y="5305480"/>
                  <a:pt x="4339246" y="5306799"/>
                  <a:pt x="4339246" y="5309438"/>
                </a:cubicBezTo>
                <a:lnTo>
                  <a:pt x="4338558" y="5316837"/>
                </a:lnTo>
                <a:cubicBezTo>
                  <a:pt x="4338558" y="5326703"/>
                  <a:pt x="4343490" y="5331636"/>
                  <a:pt x="4353356" y="5331636"/>
                </a:cubicBezTo>
                <a:cubicBezTo>
                  <a:pt x="4358748" y="5331636"/>
                  <a:pt x="4363136" y="5329944"/>
                  <a:pt x="4366520" y="5326560"/>
                </a:cubicBezTo>
                <a:cubicBezTo>
                  <a:pt x="4369904" y="5323176"/>
                  <a:pt x="4371596" y="5318730"/>
                  <a:pt x="4371596" y="5313223"/>
                </a:cubicBezTo>
                <a:cubicBezTo>
                  <a:pt x="4371596" y="5307258"/>
                  <a:pt x="4369504" y="5302182"/>
                  <a:pt x="4365316" y="5297994"/>
                </a:cubicBezTo>
                <a:cubicBezTo>
                  <a:pt x="4361128" y="5293807"/>
                  <a:pt x="4355594" y="5291713"/>
                  <a:pt x="4348710" y="5291713"/>
                </a:cubicBezTo>
                <a:cubicBezTo>
                  <a:pt x="4332994" y="5291713"/>
                  <a:pt x="4321120" y="5302554"/>
                  <a:pt x="4313088" y="5324237"/>
                </a:cubicBezTo>
                <a:lnTo>
                  <a:pt x="4312400" y="5324237"/>
                </a:lnTo>
                <a:close/>
                <a:moveTo>
                  <a:pt x="3550400" y="5291713"/>
                </a:moveTo>
                <a:cubicBezTo>
                  <a:pt x="3542828" y="5293205"/>
                  <a:pt x="3531816" y="5293950"/>
                  <a:pt x="3517360" y="5293950"/>
                </a:cubicBezTo>
                <a:lnTo>
                  <a:pt x="3489140" y="5293950"/>
                </a:lnTo>
                <a:lnTo>
                  <a:pt x="3489140" y="5302726"/>
                </a:lnTo>
                <a:lnTo>
                  <a:pt x="3517016" y="5302726"/>
                </a:lnTo>
                <a:lnTo>
                  <a:pt x="3517016" y="5420431"/>
                </a:lnTo>
                <a:lnTo>
                  <a:pt x="3489140" y="5420431"/>
                </a:lnTo>
                <a:lnTo>
                  <a:pt x="3489140" y="5429207"/>
                </a:lnTo>
                <a:lnTo>
                  <a:pt x="3578966" y="5429207"/>
                </a:lnTo>
                <a:lnTo>
                  <a:pt x="3578966" y="5420431"/>
                </a:lnTo>
                <a:lnTo>
                  <a:pt x="3550400" y="5420431"/>
                </a:lnTo>
                <a:lnTo>
                  <a:pt x="3550400" y="5367601"/>
                </a:lnTo>
                <a:cubicBezTo>
                  <a:pt x="3550400" y="5346607"/>
                  <a:pt x="3553326" y="5331005"/>
                  <a:pt x="3559176" y="5320795"/>
                </a:cubicBezTo>
                <a:cubicBezTo>
                  <a:pt x="3565028" y="5310585"/>
                  <a:pt x="3569846" y="5305480"/>
                  <a:pt x="3573632" y="5305480"/>
                </a:cubicBezTo>
                <a:cubicBezTo>
                  <a:pt x="3576040" y="5305480"/>
                  <a:pt x="3577246" y="5306799"/>
                  <a:pt x="3577246" y="5309438"/>
                </a:cubicBezTo>
                <a:lnTo>
                  <a:pt x="3576558" y="5316837"/>
                </a:lnTo>
                <a:cubicBezTo>
                  <a:pt x="3576558" y="5326703"/>
                  <a:pt x="3581490" y="5331636"/>
                  <a:pt x="3591356" y="5331636"/>
                </a:cubicBezTo>
                <a:cubicBezTo>
                  <a:pt x="3596748" y="5331636"/>
                  <a:pt x="3601136" y="5329944"/>
                  <a:pt x="3604520" y="5326560"/>
                </a:cubicBezTo>
                <a:cubicBezTo>
                  <a:pt x="3607904" y="5323176"/>
                  <a:pt x="3609596" y="5318730"/>
                  <a:pt x="3609596" y="5313223"/>
                </a:cubicBezTo>
                <a:cubicBezTo>
                  <a:pt x="3609596" y="5307258"/>
                  <a:pt x="3607504" y="5302182"/>
                  <a:pt x="3603316" y="5297994"/>
                </a:cubicBezTo>
                <a:cubicBezTo>
                  <a:pt x="3599128" y="5293807"/>
                  <a:pt x="3593594" y="5291713"/>
                  <a:pt x="3586710" y="5291713"/>
                </a:cubicBezTo>
                <a:cubicBezTo>
                  <a:pt x="3570994" y="5291713"/>
                  <a:pt x="3559120" y="5302554"/>
                  <a:pt x="3551088" y="5324237"/>
                </a:cubicBezTo>
                <a:lnTo>
                  <a:pt x="3550400" y="5324237"/>
                </a:lnTo>
                <a:close/>
                <a:moveTo>
                  <a:pt x="2532654" y="5291713"/>
                </a:moveTo>
                <a:cubicBezTo>
                  <a:pt x="2513496" y="5291713"/>
                  <a:pt x="2498552" y="5294839"/>
                  <a:pt x="2487826" y="5301092"/>
                </a:cubicBezTo>
                <a:cubicBezTo>
                  <a:pt x="2477100" y="5307344"/>
                  <a:pt x="2471736" y="5315059"/>
                  <a:pt x="2471736" y="5324237"/>
                </a:cubicBezTo>
                <a:cubicBezTo>
                  <a:pt x="2471736" y="5328481"/>
                  <a:pt x="2473112" y="5332181"/>
                  <a:pt x="2475866" y="5335336"/>
                </a:cubicBezTo>
                <a:cubicBezTo>
                  <a:pt x="2478620" y="5338491"/>
                  <a:pt x="2482520" y="5340068"/>
                  <a:pt x="2487568" y="5340068"/>
                </a:cubicBezTo>
                <a:cubicBezTo>
                  <a:pt x="2491468" y="5340068"/>
                  <a:pt x="2494968" y="5338835"/>
                  <a:pt x="2498064" y="5336368"/>
                </a:cubicBezTo>
                <a:cubicBezTo>
                  <a:pt x="2501162" y="5333902"/>
                  <a:pt x="2502712" y="5330317"/>
                  <a:pt x="2502712" y="5325613"/>
                </a:cubicBezTo>
                <a:cubicBezTo>
                  <a:pt x="2502712" y="5322287"/>
                  <a:pt x="2501936" y="5319390"/>
                  <a:pt x="2500388" y="5316923"/>
                </a:cubicBezTo>
                <a:cubicBezTo>
                  <a:pt x="2498840" y="5314457"/>
                  <a:pt x="2498064" y="5312191"/>
                  <a:pt x="2498064" y="5310126"/>
                </a:cubicBezTo>
                <a:cubicBezTo>
                  <a:pt x="2498064" y="5303013"/>
                  <a:pt x="2507358" y="5299457"/>
                  <a:pt x="2525942" y="5299457"/>
                </a:cubicBezTo>
                <a:cubicBezTo>
                  <a:pt x="2536268" y="5299457"/>
                  <a:pt x="2542606" y="5301694"/>
                  <a:pt x="2544958" y="5306168"/>
                </a:cubicBezTo>
                <a:cubicBezTo>
                  <a:pt x="2547308" y="5310642"/>
                  <a:pt x="2548484" y="5320049"/>
                  <a:pt x="2548484" y="5334390"/>
                </a:cubicBezTo>
                <a:lnTo>
                  <a:pt x="2548484" y="5351942"/>
                </a:lnTo>
                <a:cubicBezTo>
                  <a:pt x="2490894" y="5354695"/>
                  <a:pt x="2462100" y="5370699"/>
                  <a:pt x="2462100" y="5399953"/>
                </a:cubicBezTo>
                <a:cubicBezTo>
                  <a:pt x="2462100" y="5409360"/>
                  <a:pt x="2465656" y="5417305"/>
                  <a:pt x="2472768" y="5423786"/>
                </a:cubicBezTo>
                <a:cubicBezTo>
                  <a:pt x="2479882" y="5430268"/>
                  <a:pt x="2489404" y="5433509"/>
                  <a:pt x="2501334" y="5433509"/>
                </a:cubicBezTo>
                <a:cubicBezTo>
                  <a:pt x="2519346" y="5433509"/>
                  <a:pt x="2535062" y="5424331"/>
                  <a:pt x="2548484" y="5405976"/>
                </a:cubicBezTo>
                <a:cubicBezTo>
                  <a:pt x="2551582" y="5424331"/>
                  <a:pt x="2561104" y="5433509"/>
                  <a:pt x="2577050" y="5433509"/>
                </a:cubicBezTo>
                <a:cubicBezTo>
                  <a:pt x="2593570" y="5433509"/>
                  <a:pt x="2603322" y="5425135"/>
                  <a:pt x="2606304" y="5408385"/>
                </a:cubicBezTo>
                <a:lnTo>
                  <a:pt x="2602174" y="5408385"/>
                </a:lnTo>
                <a:cubicBezTo>
                  <a:pt x="2598274" y="5414006"/>
                  <a:pt x="2594260" y="5416817"/>
                  <a:pt x="2590128" y="5416817"/>
                </a:cubicBezTo>
                <a:cubicBezTo>
                  <a:pt x="2587376" y="5416817"/>
                  <a:pt x="2585340" y="5415670"/>
                  <a:pt x="2584020" y="5413375"/>
                </a:cubicBezTo>
                <a:cubicBezTo>
                  <a:pt x="2582700" y="5411081"/>
                  <a:pt x="2582042" y="5405288"/>
                  <a:pt x="2582042" y="5395995"/>
                </a:cubicBezTo>
                <a:lnTo>
                  <a:pt x="2582042" y="5332669"/>
                </a:lnTo>
                <a:cubicBezTo>
                  <a:pt x="2582042" y="5323032"/>
                  <a:pt x="2581210" y="5315575"/>
                  <a:pt x="2579546" y="5310298"/>
                </a:cubicBezTo>
                <a:cubicBezTo>
                  <a:pt x="2577882" y="5305021"/>
                  <a:pt x="2573494" y="5300604"/>
                  <a:pt x="2566382" y="5297048"/>
                </a:cubicBezTo>
                <a:cubicBezTo>
                  <a:pt x="2559268" y="5293491"/>
                  <a:pt x="2548026" y="5291713"/>
                  <a:pt x="2532654" y="5291713"/>
                </a:cubicBezTo>
                <a:close/>
                <a:moveTo>
                  <a:pt x="2226426" y="5291713"/>
                </a:moveTo>
                <a:cubicBezTo>
                  <a:pt x="2218854" y="5293205"/>
                  <a:pt x="2207840" y="5293950"/>
                  <a:pt x="2193386" y="5293950"/>
                </a:cubicBezTo>
                <a:lnTo>
                  <a:pt x="2165164" y="5293950"/>
                </a:lnTo>
                <a:lnTo>
                  <a:pt x="2165164" y="5302726"/>
                </a:lnTo>
                <a:lnTo>
                  <a:pt x="2193042" y="5302726"/>
                </a:lnTo>
                <a:lnTo>
                  <a:pt x="2193042" y="5420431"/>
                </a:lnTo>
                <a:lnTo>
                  <a:pt x="2165164" y="5420431"/>
                </a:lnTo>
                <a:lnTo>
                  <a:pt x="2165164" y="5429207"/>
                </a:lnTo>
                <a:lnTo>
                  <a:pt x="2254992" y="5429207"/>
                </a:lnTo>
                <a:lnTo>
                  <a:pt x="2254992" y="5420431"/>
                </a:lnTo>
                <a:lnTo>
                  <a:pt x="2226426" y="5420431"/>
                </a:lnTo>
                <a:lnTo>
                  <a:pt x="2226426" y="5367601"/>
                </a:lnTo>
                <a:cubicBezTo>
                  <a:pt x="2226426" y="5346607"/>
                  <a:pt x="2229352" y="5331005"/>
                  <a:pt x="2235202" y="5320795"/>
                </a:cubicBezTo>
                <a:cubicBezTo>
                  <a:pt x="2241052" y="5310585"/>
                  <a:pt x="2245872" y="5305480"/>
                  <a:pt x="2249656" y="5305480"/>
                </a:cubicBezTo>
                <a:cubicBezTo>
                  <a:pt x="2252066" y="5305480"/>
                  <a:pt x="2253270" y="5306799"/>
                  <a:pt x="2253270" y="5309438"/>
                </a:cubicBezTo>
                <a:lnTo>
                  <a:pt x="2252582" y="5316837"/>
                </a:lnTo>
                <a:cubicBezTo>
                  <a:pt x="2252582" y="5326703"/>
                  <a:pt x="2257516" y="5331636"/>
                  <a:pt x="2267382" y="5331636"/>
                </a:cubicBezTo>
                <a:cubicBezTo>
                  <a:pt x="2272774" y="5331636"/>
                  <a:pt x="2277162" y="5329944"/>
                  <a:pt x="2280546" y="5326560"/>
                </a:cubicBezTo>
                <a:cubicBezTo>
                  <a:pt x="2283930" y="5323176"/>
                  <a:pt x="2285622" y="5318730"/>
                  <a:pt x="2285622" y="5313223"/>
                </a:cubicBezTo>
                <a:cubicBezTo>
                  <a:pt x="2285622" y="5307258"/>
                  <a:pt x="2283528" y="5302182"/>
                  <a:pt x="2279340" y="5297994"/>
                </a:cubicBezTo>
                <a:cubicBezTo>
                  <a:pt x="2275154" y="5293807"/>
                  <a:pt x="2269618" y="5291713"/>
                  <a:pt x="2262736" y="5291713"/>
                </a:cubicBezTo>
                <a:cubicBezTo>
                  <a:pt x="2247018" y="5291713"/>
                  <a:pt x="2235144" y="5302554"/>
                  <a:pt x="2227114" y="5324237"/>
                </a:cubicBezTo>
                <a:lnTo>
                  <a:pt x="2226426" y="5324237"/>
                </a:lnTo>
                <a:close/>
                <a:moveTo>
                  <a:pt x="4644744" y="5291369"/>
                </a:moveTo>
                <a:cubicBezTo>
                  <a:pt x="4634418" y="5293090"/>
                  <a:pt x="4623404" y="5293950"/>
                  <a:pt x="4611704" y="5293950"/>
                </a:cubicBezTo>
                <a:lnTo>
                  <a:pt x="4587268" y="5293950"/>
                </a:lnTo>
                <a:lnTo>
                  <a:pt x="4587268" y="5302726"/>
                </a:lnTo>
                <a:lnTo>
                  <a:pt x="4611360" y="5302726"/>
                </a:lnTo>
                <a:lnTo>
                  <a:pt x="4611360" y="5420431"/>
                </a:lnTo>
                <a:lnTo>
                  <a:pt x="4587268" y="5420431"/>
                </a:lnTo>
                <a:lnTo>
                  <a:pt x="4587268" y="5429207"/>
                </a:lnTo>
                <a:lnTo>
                  <a:pt x="4667286" y="5429207"/>
                </a:lnTo>
                <a:lnTo>
                  <a:pt x="4667286" y="5420431"/>
                </a:lnTo>
                <a:lnTo>
                  <a:pt x="4644744" y="5420431"/>
                </a:lnTo>
                <a:close/>
                <a:moveTo>
                  <a:pt x="1177644" y="5291369"/>
                </a:moveTo>
                <a:cubicBezTo>
                  <a:pt x="1167318" y="5293090"/>
                  <a:pt x="1156304" y="5293950"/>
                  <a:pt x="1144604" y="5293950"/>
                </a:cubicBezTo>
                <a:lnTo>
                  <a:pt x="1120168" y="5293950"/>
                </a:lnTo>
                <a:lnTo>
                  <a:pt x="1120168" y="5302726"/>
                </a:lnTo>
                <a:lnTo>
                  <a:pt x="1144260" y="5302726"/>
                </a:lnTo>
                <a:lnTo>
                  <a:pt x="1144260" y="5420431"/>
                </a:lnTo>
                <a:lnTo>
                  <a:pt x="1120168" y="5420431"/>
                </a:lnTo>
                <a:lnTo>
                  <a:pt x="1120168" y="5429207"/>
                </a:lnTo>
                <a:lnTo>
                  <a:pt x="1200186" y="5429207"/>
                </a:lnTo>
                <a:lnTo>
                  <a:pt x="1200186" y="5420431"/>
                </a:lnTo>
                <a:lnTo>
                  <a:pt x="1177644" y="5420431"/>
                </a:lnTo>
                <a:close/>
                <a:moveTo>
                  <a:pt x="406118" y="5291369"/>
                </a:moveTo>
                <a:cubicBezTo>
                  <a:pt x="395794" y="5293090"/>
                  <a:pt x="384780" y="5293950"/>
                  <a:pt x="373078" y="5293950"/>
                </a:cubicBezTo>
                <a:lnTo>
                  <a:pt x="348642" y="5293950"/>
                </a:lnTo>
                <a:lnTo>
                  <a:pt x="348642" y="5302726"/>
                </a:lnTo>
                <a:lnTo>
                  <a:pt x="372734" y="5302726"/>
                </a:lnTo>
                <a:lnTo>
                  <a:pt x="372734" y="5420431"/>
                </a:lnTo>
                <a:lnTo>
                  <a:pt x="348642" y="5420431"/>
                </a:lnTo>
                <a:lnTo>
                  <a:pt x="348642" y="5429207"/>
                </a:lnTo>
                <a:lnTo>
                  <a:pt x="428660" y="5429207"/>
                </a:lnTo>
                <a:lnTo>
                  <a:pt x="428660" y="5420431"/>
                </a:lnTo>
                <a:lnTo>
                  <a:pt x="406118" y="5420431"/>
                </a:lnTo>
                <a:close/>
                <a:moveTo>
                  <a:pt x="4955506" y="5289648"/>
                </a:moveTo>
                <a:cubicBezTo>
                  <a:pt x="4940132" y="5289648"/>
                  <a:pt x="4926768" y="5294495"/>
                  <a:pt x="4915410" y="5304189"/>
                </a:cubicBezTo>
                <a:cubicBezTo>
                  <a:pt x="4904052" y="5313883"/>
                  <a:pt x="4898374" y="5325843"/>
                  <a:pt x="4898374" y="5340068"/>
                </a:cubicBezTo>
                <a:cubicBezTo>
                  <a:pt x="4898374" y="5357621"/>
                  <a:pt x="4907552" y="5370757"/>
                  <a:pt x="4925908" y="5379475"/>
                </a:cubicBezTo>
                <a:lnTo>
                  <a:pt x="4925908" y="5380163"/>
                </a:lnTo>
                <a:cubicBezTo>
                  <a:pt x="4902160" y="5383032"/>
                  <a:pt x="4890286" y="5395479"/>
                  <a:pt x="4890286" y="5417505"/>
                </a:cubicBezTo>
                <a:cubicBezTo>
                  <a:pt x="4890286" y="5433911"/>
                  <a:pt x="4899808" y="5444408"/>
                  <a:pt x="4918852" y="5448996"/>
                </a:cubicBezTo>
                <a:cubicBezTo>
                  <a:pt x="4906462" y="5456109"/>
                  <a:pt x="4898488" y="5461817"/>
                  <a:pt x="4894932" y="5466119"/>
                </a:cubicBezTo>
                <a:cubicBezTo>
                  <a:pt x="4891376" y="5470421"/>
                  <a:pt x="4889598" y="5475727"/>
                  <a:pt x="4889598" y="5482036"/>
                </a:cubicBezTo>
                <a:cubicBezTo>
                  <a:pt x="4889598" y="5492361"/>
                  <a:pt x="4895190" y="5501338"/>
                  <a:pt x="4906376" y="5508967"/>
                </a:cubicBezTo>
                <a:cubicBezTo>
                  <a:pt x="4917562" y="5516596"/>
                  <a:pt x="4932676" y="5520411"/>
                  <a:pt x="4951720" y="5520411"/>
                </a:cubicBezTo>
                <a:cubicBezTo>
                  <a:pt x="4976270" y="5520411"/>
                  <a:pt x="4995486" y="5514646"/>
                  <a:pt x="5009368" y="5503116"/>
                </a:cubicBezTo>
                <a:cubicBezTo>
                  <a:pt x="5023248" y="5491587"/>
                  <a:pt x="5030190" y="5477390"/>
                  <a:pt x="5030190" y="5460526"/>
                </a:cubicBezTo>
                <a:cubicBezTo>
                  <a:pt x="5030190" y="5446071"/>
                  <a:pt x="5026346" y="5434943"/>
                  <a:pt x="5018660" y="5427142"/>
                </a:cubicBezTo>
                <a:cubicBezTo>
                  <a:pt x="5010974" y="5419341"/>
                  <a:pt x="5000992" y="5415440"/>
                  <a:pt x="4988718" y="5415440"/>
                </a:cubicBezTo>
                <a:lnTo>
                  <a:pt x="4929866" y="5417850"/>
                </a:lnTo>
                <a:cubicBezTo>
                  <a:pt x="4917476" y="5417850"/>
                  <a:pt x="4909732" y="5416817"/>
                  <a:pt x="4906634" y="5414752"/>
                </a:cubicBezTo>
                <a:cubicBezTo>
                  <a:pt x="4903536" y="5412687"/>
                  <a:pt x="4901988" y="5409647"/>
                  <a:pt x="4901988" y="5405632"/>
                </a:cubicBezTo>
                <a:cubicBezTo>
                  <a:pt x="4901988" y="5401043"/>
                  <a:pt x="4904970" y="5396712"/>
                  <a:pt x="4910936" y="5392639"/>
                </a:cubicBezTo>
                <a:cubicBezTo>
                  <a:pt x="4916902" y="5388567"/>
                  <a:pt x="4922122" y="5386531"/>
                  <a:pt x="4926596" y="5386531"/>
                </a:cubicBezTo>
                <a:cubicBezTo>
                  <a:pt x="4927054" y="5386531"/>
                  <a:pt x="4930726" y="5386846"/>
                  <a:pt x="4937608" y="5387477"/>
                </a:cubicBezTo>
                <a:cubicBezTo>
                  <a:pt x="4944492" y="5388108"/>
                  <a:pt x="4949942" y="5388423"/>
                  <a:pt x="4953956" y="5388423"/>
                </a:cubicBezTo>
                <a:lnTo>
                  <a:pt x="4962560" y="5387907"/>
                </a:lnTo>
                <a:cubicBezTo>
                  <a:pt x="4970592" y="5387907"/>
                  <a:pt x="4980944" y="5383863"/>
                  <a:pt x="4993622" y="5375775"/>
                </a:cubicBezTo>
                <a:cubicBezTo>
                  <a:pt x="5006298" y="5367688"/>
                  <a:pt x="5012636" y="5355785"/>
                  <a:pt x="5012636" y="5340068"/>
                </a:cubicBezTo>
                <a:cubicBezTo>
                  <a:pt x="5012636" y="5330776"/>
                  <a:pt x="5009252" y="5321369"/>
                  <a:pt x="5002484" y="5311847"/>
                </a:cubicBezTo>
                <a:cubicBezTo>
                  <a:pt x="5006156" y="5307602"/>
                  <a:pt x="5009424" y="5305480"/>
                  <a:pt x="5012292" y="5305480"/>
                </a:cubicBezTo>
                <a:cubicBezTo>
                  <a:pt x="5013784" y="5305480"/>
                  <a:pt x="5015592" y="5307487"/>
                  <a:pt x="5017714" y="5311503"/>
                </a:cubicBezTo>
                <a:cubicBezTo>
                  <a:pt x="5019836" y="5315518"/>
                  <a:pt x="5023076" y="5317525"/>
                  <a:pt x="5027436" y="5317525"/>
                </a:cubicBezTo>
                <a:cubicBezTo>
                  <a:pt x="5030418" y="5317525"/>
                  <a:pt x="5033172" y="5316350"/>
                  <a:pt x="5035696" y="5313998"/>
                </a:cubicBezTo>
                <a:cubicBezTo>
                  <a:pt x="5038220" y="5311646"/>
                  <a:pt x="5039482" y="5308463"/>
                  <a:pt x="5039482" y="5304447"/>
                </a:cubicBezTo>
                <a:cubicBezTo>
                  <a:pt x="5039482" y="5299859"/>
                  <a:pt x="5038048" y="5296245"/>
                  <a:pt x="5035180" y="5293606"/>
                </a:cubicBezTo>
                <a:cubicBezTo>
                  <a:pt x="5032312" y="5290967"/>
                  <a:pt x="5028928" y="5289648"/>
                  <a:pt x="5025028" y="5289648"/>
                </a:cubicBezTo>
                <a:cubicBezTo>
                  <a:pt x="5014932" y="5289648"/>
                  <a:pt x="5005754" y="5295384"/>
                  <a:pt x="4997494" y="5306856"/>
                </a:cubicBezTo>
                <a:cubicBezTo>
                  <a:pt x="4986252" y="5295384"/>
                  <a:pt x="4972256" y="5289648"/>
                  <a:pt x="4955506" y="5289648"/>
                </a:cubicBezTo>
                <a:close/>
                <a:moveTo>
                  <a:pt x="4801660" y="5289648"/>
                </a:moveTo>
                <a:cubicBezTo>
                  <a:pt x="4780092" y="5289648"/>
                  <a:pt x="4763400" y="5301407"/>
                  <a:pt x="4751584" y="5324925"/>
                </a:cubicBezTo>
                <a:lnTo>
                  <a:pt x="4750896" y="5324925"/>
                </a:lnTo>
                <a:lnTo>
                  <a:pt x="4750896" y="5291369"/>
                </a:lnTo>
                <a:cubicBezTo>
                  <a:pt x="4738276" y="5293090"/>
                  <a:pt x="4724222" y="5293950"/>
                  <a:pt x="4708734" y="5293950"/>
                </a:cubicBezTo>
                <a:lnTo>
                  <a:pt x="4693076" y="5293950"/>
                </a:lnTo>
                <a:lnTo>
                  <a:pt x="4693076" y="5302726"/>
                </a:lnTo>
                <a:lnTo>
                  <a:pt x="4717512" y="5302726"/>
                </a:lnTo>
                <a:lnTo>
                  <a:pt x="4717512" y="5420431"/>
                </a:lnTo>
                <a:lnTo>
                  <a:pt x="4693076" y="5420431"/>
                </a:lnTo>
                <a:lnTo>
                  <a:pt x="4693076" y="5429207"/>
                </a:lnTo>
                <a:lnTo>
                  <a:pt x="4773438" y="5429207"/>
                </a:lnTo>
                <a:lnTo>
                  <a:pt x="4773438" y="5420431"/>
                </a:lnTo>
                <a:lnTo>
                  <a:pt x="4750896" y="5420431"/>
                </a:lnTo>
                <a:lnTo>
                  <a:pt x="4750896" y="5362611"/>
                </a:lnTo>
                <a:cubicBezTo>
                  <a:pt x="4750896" y="5343338"/>
                  <a:pt x="4755340" y="5327994"/>
                  <a:pt x="4764232" y="5316579"/>
                </a:cubicBezTo>
                <a:cubicBezTo>
                  <a:pt x="4773122" y="5305164"/>
                  <a:pt x="4783132" y="5299457"/>
                  <a:pt x="4794260" y="5299457"/>
                </a:cubicBezTo>
                <a:cubicBezTo>
                  <a:pt x="4801258" y="5299457"/>
                  <a:pt x="4805588" y="5301981"/>
                  <a:pt x="4807252" y="5307028"/>
                </a:cubicBezTo>
                <a:cubicBezTo>
                  <a:pt x="4808916" y="5312076"/>
                  <a:pt x="4809748" y="5321197"/>
                  <a:pt x="4809748" y="5334390"/>
                </a:cubicBezTo>
                <a:lnTo>
                  <a:pt x="4809748" y="5420431"/>
                </a:lnTo>
                <a:lnTo>
                  <a:pt x="4786860" y="5420431"/>
                </a:lnTo>
                <a:lnTo>
                  <a:pt x="4786860" y="5429207"/>
                </a:lnTo>
                <a:lnTo>
                  <a:pt x="4870148" y="5429207"/>
                </a:lnTo>
                <a:lnTo>
                  <a:pt x="4870148" y="5420431"/>
                </a:lnTo>
                <a:lnTo>
                  <a:pt x="4843304" y="5420431"/>
                </a:lnTo>
                <a:lnTo>
                  <a:pt x="4843304" y="5348156"/>
                </a:lnTo>
                <a:cubicBezTo>
                  <a:pt x="4843304" y="5333472"/>
                  <a:pt x="4842128" y="5322631"/>
                  <a:pt x="4839776" y="5315633"/>
                </a:cubicBezTo>
                <a:cubicBezTo>
                  <a:pt x="4837424" y="5308635"/>
                  <a:pt x="4833006" y="5302554"/>
                  <a:pt x="4826524" y="5297392"/>
                </a:cubicBezTo>
                <a:cubicBezTo>
                  <a:pt x="4820044" y="5292229"/>
                  <a:pt x="4811754" y="5289648"/>
                  <a:pt x="4801660" y="5289648"/>
                </a:cubicBezTo>
                <a:close/>
                <a:moveTo>
                  <a:pt x="4506384" y="5289648"/>
                </a:moveTo>
                <a:cubicBezTo>
                  <a:pt x="4484816" y="5289648"/>
                  <a:pt x="4468124" y="5301407"/>
                  <a:pt x="4456308" y="5324925"/>
                </a:cubicBezTo>
                <a:lnTo>
                  <a:pt x="4455620" y="5324925"/>
                </a:lnTo>
                <a:lnTo>
                  <a:pt x="4455620" y="5291369"/>
                </a:lnTo>
                <a:cubicBezTo>
                  <a:pt x="4443000" y="5293090"/>
                  <a:pt x="4428948" y="5293950"/>
                  <a:pt x="4413460" y="5293950"/>
                </a:cubicBezTo>
                <a:lnTo>
                  <a:pt x="4397800" y="5293950"/>
                </a:lnTo>
                <a:lnTo>
                  <a:pt x="4397800" y="5302726"/>
                </a:lnTo>
                <a:lnTo>
                  <a:pt x="4422236" y="5302726"/>
                </a:lnTo>
                <a:lnTo>
                  <a:pt x="4422236" y="5420431"/>
                </a:lnTo>
                <a:lnTo>
                  <a:pt x="4397800" y="5420431"/>
                </a:lnTo>
                <a:lnTo>
                  <a:pt x="4397800" y="5429207"/>
                </a:lnTo>
                <a:lnTo>
                  <a:pt x="4478162" y="5429207"/>
                </a:lnTo>
                <a:lnTo>
                  <a:pt x="4478162" y="5420431"/>
                </a:lnTo>
                <a:lnTo>
                  <a:pt x="4455620" y="5420431"/>
                </a:lnTo>
                <a:lnTo>
                  <a:pt x="4455620" y="5362611"/>
                </a:lnTo>
                <a:cubicBezTo>
                  <a:pt x="4455620" y="5343338"/>
                  <a:pt x="4460064" y="5327994"/>
                  <a:pt x="4468956" y="5316579"/>
                </a:cubicBezTo>
                <a:cubicBezTo>
                  <a:pt x="4477848" y="5305164"/>
                  <a:pt x="4487856" y="5299457"/>
                  <a:pt x="4498984" y="5299457"/>
                </a:cubicBezTo>
                <a:cubicBezTo>
                  <a:pt x="4505982" y="5299457"/>
                  <a:pt x="4510314" y="5301981"/>
                  <a:pt x="4511976" y="5307028"/>
                </a:cubicBezTo>
                <a:cubicBezTo>
                  <a:pt x="4513640" y="5312076"/>
                  <a:pt x="4514472" y="5321197"/>
                  <a:pt x="4514472" y="5334390"/>
                </a:cubicBezTo>
                <a:lnTo>
                  <a:pt x="4514472" y="5420431"/>
                </a:lnTo>
                <a:lnTo>
                  <a:pt x="4491584" y="5420431"/>
                </a:lnTo>
                <a:lnTo>
                  <a:pt x="4491584" y="5429207"/>
                </a:lnTo>
                <a:lnTo>
                  <a:pt x="4574872" y="5429207"/>
                </a:lnTo>
                <a:lnTo>
                  <a:pt x="4574872" y="5420431"/>
                </a:lnTo>
                <a:lnTo>
                  <a:pt x="4548028" y="5420431"/>
                </a:lnTo>
                <a:lnTo>
                  <a:pt x="4548028" y="5348156"/>
                </a:lnTo>
                <a:cubicBezTo>
                  <a:pt x="4548028" y="5333472"/>
                  <a:pt x="4546852" y="5322631"/>
                  <a:pt x="4544500" y="5315633"/>
                </a:cubicBezTo>
                <a:cubicBezTo>
                  <a:pt x="4542148" y="5308635"/>
                  <a:pt x="4537732" y="5302554"/>
                  <a:pt x="4531250" y="5297392"/>
                </a:cubicBezTo>
                <a:cubicBezTo>
                  <a:pt x="4524768" y="5292229"/>
                  <a:pt x="4516480" y="5289648"/>
                  <a:pt x="4506384" y="5289648"/>
                </a:cubicBezTo>
                <a:close/>
                <a:moveTo>
                  <a:pt x="3797758" y="5289648"/>
                </a:moveTo>
                <a:cubicBezTo>
                  <a:pt x="3777336" y="5289648"/>
                  <a:pt x="3760244" y="5296933"/>
                  <a:pt x="3746476" y="5311503"/>
                </a:cubicBezTo>
                <a:cubicBezTo>
                  <a:pt x="3732710" y="5326072"/>
                  <a:pt x="3725828" y="5342994"/>
                  <a:pt x="3725828" y="5362267"/>
                </a:cubicBezTo>
                <a:cubicBezTo>
                  <a:pt x="3725828" y="5380967"/>
                  <a:pt x="3732538" y="5397515"/>
                  <a:pt x="3745960" y="5411913"/>
                </a:cubicBezTo>
                <a:cubicBezTo>
                  <a:pt x="3759384" y="5426310"/>
                  <a:pt x="3775788" y="5433509"/>
                  <a:pt x="3795176" y="5433509"/>
                </a:cubicBezTo>
                <a:cubicBezTo>
                  <a:pt x="3809402" y="5433509"/>
                  <a:pt x="3821562" y="5429150"/>
                  <a:pt x="3831658" y="5420431"/>
                </a:cubicBezTo>
                <a:cubicBezTo>
                  <a:pt x="3841754" y="5411712"/>
                  <a:pt x="3848522" y="5399035"/>
                  <a:pt x="3851964" y="5382401"/>
                </a:cubicBezTo>
                <a:lnTo>
                  <a:pt x="3844564" y="5382401"/>
                </a:lnTo>
                <a:cubicBezTo>
                  <a:pt x="3835386" y="5411310"/>
                  <a:pt x="3819440" y="5425765"/>
                  <a:pt x="3796726" y="5425765"/>
                </a:cubicBezTo>
                <a:cubicBezTo>
                  <a:pt x="3785942" y="5425765"/>
                  <a:pt x="3778198" y="5422926"/>
                  <a:pt x="3773494" y="5417247"/>
                </a:cubicBezTo>
                <a:cubicBezTo>
                  <a:pt x="3768790" y="5411569"/>
                  <a:pt x="3765894" y="5403768"/>
                  <a:pt x="3764804" y="5393844"/>
                </a:cubicBezTo>
                <a:cubicBezTo>
                  <a:pt x="3763714" y="5383921"/>
                  <a:pt x="3763168" y="5368577"/>
                  <a:pt x="3763168" y="5347812"/>
                </a:cubicBezTo>
                <a:cubicBezTo>
                  <a:pt x="3763168" y="5327048"/>
                  <a:pt x="3766066" y="5313453"/>
                  <a:pt x="3771860" y="5307028"/>
                </a:cubicBezTo>
                <a:cubicBezTo>
                  <a:pt x="3777652" y="5300604"/>
                  <a:pt x="3786516" y="5297392"/>
                  <a:pt x="3798446" y="5297392"/>
                </a:cubicBezTo>
                <a:cubicBezTo>
                  <a:pt x="3805214" y="5297392"/>
                  <a:pt x="3810720" y="5298568"/>
                  <a:pt x="3814966" y="5300919"/>
                </a:cubicBezTo>
                <a:cubicBezTo>
                  <a:pt x="3819210" y="5303271"/>
                  <a:pt x="3821332" y="5305996"/>
                  <a:pt x="3821332" y="5309093"/>
                </a:cubicBezTo>
                <a:cubicBezTo>
                  <a:pt x="3821332" y="5310356"/>
                  <a:pt x="3819928" y="5312707"/>
                  <a:pt x="3817116" y="5316149"/>
                </a:cubicBezTo>
                <a:cubicBezTo>
                  <a:pt x="3814306" y="5319590"/>
                  <a:pt x="3812900" y="5323090"/>
                  <a:pt x="3812900" y="5326646"/>
                </a:cubicBezTo>
                <a:cubicBezTo>
                  <a:pt x="3812900" y="5331694"/>
                  <a:pt x="3814536" y="5335766"/>
                  <a:pt x="3817806" y="5338864"/>
                </a:cubicBezTo>
                <a:cubicBezTo>
                  <a:pt x="3821074" y="5341961"/>
                  <a:pt x="3825176" y="5343510"/>
                  <a:pt x="3830110" y="5343510"/>
                </a:cubicBezTo>
                <a:cubicBezTo>
                  <a:pt x="3835156" y="5343510"/>
                  <a:pt x="3839258" y="5341675"/>
                  <a:pt x="3842412" y="5338003"/>
                </a:cubicBezTo>
                <a:cubicBezTo>
                  <a:pt x="3845568" y="5334332"/>
                  <a:pt x="3847146" y="5330202"/>
                  <a:pt x="3847146" y="5325613"/>
                </a:cubicBezTo>
                <a:cubicBezTo>
                  <a:pt x="3847146" y="5316436"/>
                  <a:pt x="3842556" y="5308147"/>
                  <a:pt x="3833378" y="5300747"/>
                </a:cubicBezTo>
                <a:cubicBezTo>
                  <a:pt x="3824200" y="5293348"/>
                  <a:pt x="3812328" y="5289648"/>
                  <a:pt x="3797758" y="5289648"/>
                </a:cubicBezTo>
                <a:close/>
                <a:moveTo>
                  <a:pt x="3397708" y="5289648"/>
                </a:moveTo>
                <a:cubicBezTo>
                  <a:pt x="3377516" y="5289648"/>
                  <a:pt x="3360596" y="5296617"/>
                  <a:pt x="3346944" y="5310556"/>
                </a:cubicBezTo>
                <a:cubicBezTo>
                  <a:pt x="3333292" y="5324495"/>
                  <a:pt x="3326466" y="5341388"/>
                  <a:pt x="3326466" y="5361234"/>
                </a:cubicBezTo>
                <a:cubicBezTo>
                  <a:pt x="3326466" y="5381540"/>
                  <a:pt x="3333406" y="5398662"/>
                  <a:pt x="3347288" y="5412601"/>
                </a:cubicBezTo>
                <a:cubicBezTo>
                  <a:pt x="3361168" y="5426540"/>
                  <a:pt x="3377632" y="5433509"/>
                  <a:pt x="3396676" y="5433509"/>
                </a:cubicBezTo>
                <a:cubicBezTo>
                  <a:pt x="3416064" y="5433509"/>
                  <a:pt x="3432870" y="5426368"/>
                  <a:pt x="3447096" y="5412085"/>
                </a:cubicBezTo>
                <a:cubicBezTo>
                  <a:pt x="3461320" y="5397802"/>
                  <a:pt x="3468434" y="5380393"/>
                  <a:pt x="3468434" y="5359858"/>
                </a:cubicBezTo>
                <a:cubicBezTo>
                  <a:pt x="3468434" y="5339782"/>
                  <a:pt x="3461578" y="5323061"/>
                  <a:pt x="3447870" y="5309696"/>
                </a:cubicBezTo>
                <a:cubicBezTo>
                  <a:pt x="3434160" y="5296331"/>
                  <a:pt x="3417440" y="5289648"/>
                  <a:pt x="3397708" y="5289648"/>
                </a:cubicBezTo>
                <a:close/>
                <a:moveTo>
                  <a:pt x="3039534" y="5289648"/>
                </a:moveTo>
                <a:cubicBezTo>
                  <a:pt x="3017966" y="5289648"/>
                  <a:pt x="3001274" y="5301407"/>
                  <a:pt x="2989458" y="5324925"/>
                </a:cubicBezTo>
                <a:lnTo>
                  <a:pt x="2988770" y="5324925"/>
                </a:lnTo>
                <a:lnTo>
                  <a:pt x="2988770" y="5291369"/>
                </a:lnTo>
                <a:cubicBezTo>
                  <a:pt x="2976150" y="5293090"/>
                  <a:pt x="2962096" y="5293950"/>
                  <a:pt x="2946610" y="5293950"/>
                </a:cubicBezTo>
                <a:lnTo>
                  <a:pt x="2930950" y="5293950"/>
                </a:lnTo>
                <a:lnTo>
                  <a:pt x="2930950" y="5302726"/>
                </a:lnTo>
                <a:lnTo>
                  <a:pt x="2955386" y="5302726"/>
                </a:lnTo>
                <a:lnTo>
                  <a:pt x="2955386" y="5420431"/>
                </a:lnTo>
                <a:lnTo>
                  <a:pt x="2930950" y="5420431"/>
                </a:lnTo>
                <a:lnTo>
                  <a:pt x="2930950" y="5429207"/>
                </a:lnTo>
                <a:lnTo>
                  <a:pt x="3011312" y="5429207"/>
                </a:lnTo>
                <a:lnTo>
                  <a:pt x="3011312" y="5420431"/>
                </a:lnTo>
                <a:lnTo>
                  <a:pt x="2988770" y="5420431"/>
                </a:lnTo>
                <a:lnTo>
                  <a:pt x="2988770" y="5362611"/>
                </a:lnTo>
                <a:cubicBezTo>
                  <a:pt x="2988770" y="5343338"/>
                  <a:pt x="2993216" y="5327994"/>
                  <a:pt x="3002106" y="5316579"/>
                </a:cubicBezTo>
                <a:cubicBezTo>
                  <a:pt x="3010998" y="5305164"/>
                  <a:pt x="3021006" y="5299457"/>
                  <a:pt x="3032134" y="5299457"/>
                </a:cubicBezTo>
                <a:cubicBezTo>
                  <a:pt x="3039132" y="5299457"/>
                  <a:pt x="3043464" y="5301981"/>
                  <a:pt x="3045126" y="5307028"/>
                </a:cubicBezTo>
                <a:cubicBezTo>
                  <a:pt x="3046790" y="5312076"/>
                  <a:pt x="3047622" y="5321197"/>
                  <a:pt x="3047622" y="5334390"/>
                </a:cubicBezTo>
                <a:lnTo>
                  <a:pt x="3047622" y="5420431"/>
                </a:lnTo>
                <a:lnTo>
                  <a:pt x="3024736" y="5420431"/>
                </a:lnTo>
                <a:lnTo>
                  <a:pt x="3024736" y="5429207"/>
                </a:lnTo>
                <a:lnTo>
                  <a:pt x="3108024" y="5429207"/>
                </a:lnTo>
                <a:lnTo>
                  <a:pt x="3108024" y="5420431"/>
                </a:lnTo>
                <a:lnTo>
                  <a:pt x="3081178" y="5420431"/>
                </a:lnTo>
                <a:lnTo>
                  <a:pt x="3081178" y="5348156"/>
                </a:lnTo>
                <a:cubicBezTo>
                  <a:pt x="3081178" y="5333472"/>
                  <a:pt x="3080002" y="5322631"/>
                  <a:pt x="3077650" y="5315633"/>
                </a:cubicBezTo>
                <a:cubicBezTo>
                  <a:pt x="3075298" y="5308635"/>
                  <a:pt x="3070882" y="5302554"/>
                  <a:pt x="3064400" y="5297392"/>
                </a:cubicBezTo>
                <a:cubicBezTo>
                  <a:pt x="3057918" y="5292229"/>
                  <a:pt x="3049630" y="5289648"/>
                  <a:pt x="3039534" y="5289648"/>
                </a:cubicBezTo>
                <a:close/>
                <a:moveTo>
                  <a:pt x="2835732" y="5289648"/>
                </a:moveTo>
                <a:cubicBezTo>
                  <a:pt x="2815542" y="5289648"/>
                  <a:pt x="2798620" y="5296617"/>
                  <a:pt x="2784968" y="5310556"/>
                </a:cubicBezTo>
                <a:cubicBezTo>
                  <a:pt x="2771316" y="5324495"/>
                  <a:pt x="2764490" y="5341388"/>
                  <a:pt x="2764490" y="5361234"/>
                </a:cubicBezTo>
                <a:cubicBezTo>
                  <a:pt x="2764490" y="5381540"/>
                  <a:pt x="2771432" y="5398662"/>
                  <a:pt x="2785312" y="5412601"/>
                </a:cubicBezTo>
                <a:cubicBezTo>
                  <a:pt x="2799194" y="5426540"/>
                  <a:pt x="2815656" y="5433509"/>
                  <a:pt x="2834700" y="5433509"/>
                </a:cubicBezTo>
                <a:cubicBezTo>
                  <a:pt x="2854088" y="5433509"/>
                  <a:pt x="2870894" y="5426368"/>
                  <a:pt x="2885120" y="5412085"/>
                </a:cubicBezTo>
                <a:cubicBezTo>
                  <a:pt x="2899346" y="5397802"/>
                  <a:pt x="2906458" y="5380393"/>
                  <a:pt x="2906458" y="5359858"/>
                </a:cubicBezTo>
                <a:cubicBezTo>
                  <a:pt x="2906458" y="5339782"/>
                  <a:pt x="2899604" y="5323061"/>
                  <a:pt x="2885894" y="5309696"/>
                </a:cubicBezTo>
                <a:cubicBezTo>
                  <a:pt x="2872186" y="5296331"/>
                  <a:pt x="2855464" y="5289648"/>
                  <a:pt x="2835732" y="5289648"/>
                </a:cubicBezTo>
                <a:close/>
                <a:moveTo>
                  <a:pt x="2677602" y="5289648"/>
                </a:moveTo>
                <a:cubicBezTo>
                  <a:pt x="2665098" y="5289648"/>
                  <a:pt x="2654516" y="5293635"/>
                  <a:pt x="2645854" y="5301608"/>
                </a:cubicBezTo>
                <a:cubicBezTo>
                  <a:pt x="2637192" y="5309581"/>
                  <a:pt x="2632862" y="5319476"/>
                  <a:pt x="2632862" y="5331292"/>
                </a:cubicBezTo>
                <a:cubicBezTo>
                  <a:pt x="2632862" y="5355269"/>
                  <a:pt x="2648980" y="5369609"/>
                  <a:pt x="2681216" y="5374313"/>
                </a:cubicBezTo>
                <a:cubicBezTo>
                  <a:pt x="2700146" y="5377066"/>
                  <a:pt x="2711762" y="5380049"/>
                  <a:pt x="2716064" y="5383261"/>
                </a:cubicBezTo>
                <a:cubicBezTo>
                  <a:pt x="2720366" y="5386473"/>
                  <a:pt x="2722516" y="5391234"/>
                  <a:pt x="2722516" y="5397544"/>
                </a:cubicBezTo>
                <a:cubicBezTo>
                  <a:pt x="2722516" y="5405115"/>
                  <a:pt x="2718902" y="5411712"/>
                  <a:pt x="2711676" y="5417333"/>
                </a:cubicBezTo>
                <a:cubicBezTo>
                  <a:pt x="2704448" y="5422955"/>
                  <a:pt x="2696416" y="5425765"/>
                  <a:pt x="2687584" y="5425765"/>
                </a:cubicBezTo>
                <a:cubicBezTo>
                  <a:pt x="2664296" y="5425765"/>
                  <a:pt x="2647718" y="5409532"/>
                  <a:pt x="2637852" y="5377066"/>
                </a:cubicBezTo>
                <a:lnTo>
                  <a:pt x="2631828" y="5377066"/>
                </a:lnTo>
                <a:lnTo>
                  <a:pt x="2631828" y="5427830"/>
                </a:lnTo>
                <a:lnTo>
                  <a:pt x="2637852" y="5427830"/>
                </a:lnTo>
                <a:lnTo>
                  <a:pt x="2649898" y="5417505"/>
                </a:lnTo>
                <a:cubicBezTo>
                  <a:pt x="2662058" y="5428175"/>
                  <a:pt x="2674620" y="5433509"/>
                  <a:pt x="2687584" y="5433509"/>
                </a:cubicBezTo>
                <a:cubicBezTo>
                  <a:pt x="2700776" y="5433509"/>
                  <a:pt x="2711818" y="5429035"/>
                  <a:pt x="2720710" y="5420087"/>
                </a:cubicBezTo>
                <a:cubicBezTo>
                  <a:pt x="2729600" y="5411138"/>
                  <a:pt x="2734046" y="5399953"/>
                  <a:pt x="2734046" y="5386531"/>
                </a:cubicBezTo>
                <a:cubicBezTo>
                  <a:pt x="2734046" y="5359571"/>
                  <a:pt x="2716894" y="5343969"/>
                  <a:pt x="2682592" y="5339724"/>
                </a:cubicBezTo>
                <a:cubicBezTo>
                  <a:pt x="2666992" y="5337659"/>
                  <a:pt x="2657096" y="5335164"/>
                  <a:pt x="2652908" y="5332239"/>
                </a:cubicBezTo>
                <a:cubicBezTo>
                  <a:pt x="2648722" y="5329313"/>
                  <a:pt x="2646628" y="5325327"/>
                  <a:pt x="2646628" y="5320279"/>
                </a:cubicBezTo>
                <a:cubicBezTo>
                  <a:pt x="2646628" y="5314313"/>
                  <a:pt x="2649582" y="5309007"/>
                  <a:pt x="2655490" y="5304361"/>
                </a:cubicBezTo>
                <a:cubicBezTo>
                  <a:pt x="2661398" y="5299715"/>
                  <a:pt x="2668770" y="5297392"/>
                  <a:pt x="2677602" y="5297392"/>
                </a:cubicBezTo>
                <a:cubicBezTo>
                  <a:pt x="2698024" y="5297392"/>
                  <a:pt x="2710872" y="5308577"/>
                  <a:pt x="2716150" y="5330948"/>
                </a:cubicBezTo>
                <a:lnTo>
                  <a:pt x="2723204" y="5330948"/>
                </a:lnTo>
                <a:lnTo>
                  <a:pt x="2723204" y="5292401"/>
                </a:lnTo>
                <a:lnTo>
                  <a:pt x="2717870" y="5292401"/>
                </a:lnTo>
                <a:cubicBezTo>
                  <a:pt x="2715460" y="5296876"/>
                  <a:pt x="2713108" y="5300317"/>
                  <a:pt x="2710814" y="5302726"/>
                </a:cubicBezTo>
                <a:cubicBezTo>
                  <a:pt x="2701866" y="5294008"/>
                  <a:pt x="2690796" y="5289648"/>
                  <a:pt x="2677602" y="5289648"/>
                </a:cubicBezTo>
                <a:close/>
                <a:moveTo>
                  <a:pt x="2371822" y="5289648"/>
                </a:moveTo>
                <a:cubicBezTo>
                  <a:pt x="2354154" y="5289648"/>
                  <a:pt x="2338638" y="5296531"/>
                  <a:pt x="2325274" y="5310298"/>
                </a:cubicBezTo>
                <a:cubicBezTo>
                  <a:pt x="2311908" y="5324065"/>
                  <a:pt x="2305226" y="5341043"/>
                  <a:pt x="2305226" y="5361234"/>
                </a:cubicBezTo>
                <a:cubicBezTo>
                  <a:pt x="2305226" y="5381999"/>
                  <a:pt x="2312052" y="5399236"/>
                  <a:pt x="2325704" y="5412945"/>
                </a:cubicBezTo>
                <a:cubicBezTo>
                  <a:pt x="2339356" y="5426655"/>
                  <a:pt x="2355416" y="5433509"/>
                  <a:pt x="2373886" y="5433509"/>
                </a:cubicBezTo>
                <a:cubicBezTo>
                  <a:pt x="2386850" y="5433509"/>
                  <a:pt x="2398608" y="5429437"/>
                  <a:pt x="2409164" y="5421291"/>
                </a:cubicBezTo>
                <a:cubicBezTo>
                  <a:pt x="2419718" y="5413146"/>
                  <a:pt x="2426888" y="5400527"/>
                  <a:pt x="2430674" y="5383433"/>
                </a:cubicBezTo>
                <a:lnTo>
                  <a:pt x="2423274" y="5383433"/>
                </a:lnTo>
                <a:cubicBezTo>
                  <a:pt x="2414670" y="5411655"/>
                  <a:pt x="2398208" y="5425765"/>
                  <a:pt x="2373886" y="5425765"/>
                </a:cubicBezTo>
                <a:cubicBezTo>
                  <a:pt x="2362070" y="5425765"/>
                  <a:pt x="2353868" y="5421836"/>
                  <a:pt x="2349278" y="5413978"/>
                </a:cubicBezTo>
                <a:cubicBezTo>
                  <a:pt x="2344690" y="5406119"/>
                  <a:pt x="2342796" y="5385211"/>
                  <a:pt x="2343600" y="5351254"/>
                </a:cubicBezTo>
                <a:lnTo>
                  <a:pt x="2430674" y="5351254"/>
                </a:lnTo>
                <a:cubicBezTo>
                  <a:pt x="2429870" y="5331980"/>
                  <a:pt x="2423704" y="5316895"/>
                  <a:pt x="2412174" y="5305996"/>
                </a:cubicBezTo>
                <a:cubicBezTo>
                  <a:pt x="2400646" y="5295097"/>
                  <a:pt x="2387194" y="5289648"/>
                  <a:pt x="2371822" y="5289648"/>
                </a:cubicBezTo>
                <a:close/>
                <a:moveTo>
                  <a:pt x="2000346" y="5289648"/>
                </a:moveTo>
                <a:cubicBezTo>
                  <a:pt x="1982680" y="5289648"/>
                  <a:pt x="1967164" y="5296531"/>
                  <a:pt x="1953798" y="5310298"/>
                </a:cubicBezTo>
                <a:cubicBezTo>
                  <a:pt x="1940432" y="5324065"/>
                  <a:pt x="1933750" y="5341043"/>
                  <a:pt x="1933750" y="5361234"/>
                </a:cubicBezTo>
                <a:cubicBezTo>
                  <a:pt x="1933750" y="5381999"/>
                  <a:pt x="1940576" y="5399236"/>
                  <a:pt x="1954228" y="5412945"/>
                </a:cubicBezTo>
                <a:cubicBezTo>
                  <a:pt x="1967880" y="5426655"/>
                  <a:pt x="1983942" y="5433509"/>
                  <a:pt x="2002412" y="5433509"/>
                </a:cubicBezTo>
                <a:cubicBezTo>
                  <a:pt x="2015374" y="5433509"/>
                  <a:pt x="2027134" y="5429437"/>
                  <a:pt x="2037688" y="5421291"/>
                </a:cubicBezTo>
                <a:cubicBezTo>
                  <a:pt x="2048242" y="5413146"/>
                  <a:pt x="2055412" y="5400527"/>
                  <a:pt x="2059198" y="5383433"/>
                </a:cubicBezTo>
                <a:lnTo>
                  <a:pt x="2051800" y="5383433"/>
                </a:lnTo>
                <a:cubicBezTo>
                  <a:pt x="2043196" y="5411655"/>
                  <a:pt x="2026732" y="5425765"/>
                  <a:pt x="2002412" y="5425765"/>
                </a:cubicBezTo>
                <a:cubicBezTo>
                  <a:pt x="1990596" y="5425765"/>
                  <a:pt x="1982392" y="5421836"/>
                  <a:pt x="1977804" y="5413978"/>
                </a:cubicBezTo>
                <a:cubicBezTo>
                  <a:pt x="1973214" y="5406119"/>
                  <a:pt x="1971322" y="5385211"/>
                  <a:pt x="1972124" y="5351254"/>
                </a:cubicBezTo>
                <a:lnTo>
                  <a:pt x="2059198" y="5351254"/>
                </a:lnTo>
                <a:cubicBezTo>
                  <a:pt x="2058396" y="5331980"/>
                  <a:pt x="2052230" y="5316895"/>
                  <a:pt x="2040700" y="5305996"/>
                </a:cubicBezTo>
                <a:cubicBezTo>
                  <a:pt x="2029170" y="5295097"/>
                  <a:pt x="2015720" y="5289648"/>
                  <a:pt x="2000346" y="5289648"/>
                </a:cubicBezTo>
                <a:close/>
                <a:moveTo>
                  <a:pt x="905934" y="5289648"/>
                </a:moveTo>
                <a:cubicBezTo>
                  <a:pt x="884366" y="5289648"/>
                  <a:pt x="867674" y="5301407"/>
                  <a:pt x="855858" y="5324925"/>
                </a:cubicBezTo>
                <a:lnTo>
                  <a:pt x="855170" y="5324925"/>
                </a:lnTo>
                <a:lnTo>
                  <a:pt x="855170" y="5291369"/>
                </a:lnTo>
                <a:cubicBezTo>
                  <a:pt x="842550" y="5293090"/>
                  <a:pt x="828496" y="5293950"/>
                  <a:pt x="813010" y="5293950"/>
                </a:cubicBezTo>
                <a:lnTo>
                  <a:pt x="797350" y="5293950"/>
                </a:lnTo>
                <a:lnTo>
                  <a:pt x="797350" y="5302726"/>
                </a:lnTo>
                <a:lnTo>
                  <a:pt x="821786" y="5302726"/>
                </a:lnTo>
                <a:lnTo>
                  <a:pt x="821786" y="5420431"/>
                </a:lnTo>
                <a:lnTo>
                  <a:pt x="797350" y="5420431"/>
                </a:lnTo>
                <a:lnTo>
                  <a:pt x="797350" y="5429207"/>
                </a:lnTo>
                <a:lnTo>
                  <a:pt x="877712" y="5429207"/>
                </a:lnTo>
                <a:lnTo>
                  <a:pt x="877712" y="5420431"/>
                </a:lnTo>
                <a:lnTo>
                  <a:pt x="855170" y="5420431"/>
                </a:lnTo>
                <a:lnTo>
                  <a:pt x="855170" y="5362611"/>
                </a:lnTo>
                <a:cubicBezTo>
                  <a:pt x="855170" y="5343338"/>
                  <a:pt x="859616" y="5327994"/>
                  <a:pt x="868506" y="5316579"/>
                </a:cubicBezTo>
                <a:cubicBezTo>
                  <a:pt x="877398" y="5305164"/>
                  <a:pt x="887406" y="5299457"/>
                  <a:pt x="898534" y="5299457"/>
                </a:cubicBezTo>
                <a:cubicBezTo>
                  <a:pt x="905532" y="5299457"/>
                  <a:pt x="909864" y="5301981"/>
                  <a:pt x="911526" y="5307028"/>
                </a:cubicBezTo>
                <a:cubicBezTo>
                  <a:pt x="913190" y="5312076"/>
                  <a:pt x="914022" y="5321197"/>
                  <a:pt x="914022" y="5334390"/>
                </a:cubicBezTo>
                <a:lnTo>
                  <a:pt x="914022" y="5420431"/>
                </a:lnTo>
                <a:lnTo>
                  <a:pt x="891136" y="5420431"/>
                </a:lnTo>
                <a:lnTo>
                  <a:pt x="891136" y="5429207"/>
                </a:lnTo>
                <a:lnTo>
                  <a:pt x="974422" y="5429207"/>
                </a:lnTo>
                <a:lnTo>
                  <a:pt x="974422" y="5420431"/>
                </a:lnTo>
                <a:lnTo>
                  <a:pt x="947578" y="5420431"/>
                </a:lnTo>
                <a:lnTo>
                  <a:pt x="947578" y="5348156"/>
                </a:lnTo>
                <a:cubicBezTo>
                  <a:pt x="947578" y="5333472"/>
                  <a:pt x="946402" y="5322631"/>
                  <a:pt x="944050" y="5315633"/>
                </a:cubicBezTo>
                <a:cubicBezTo>
                  <a:pt x="941698" y="5308635"/>
                  <a:pt x="937282" y="5302554"/>
                  <a:pt x="930800" y="5297392"/>
                </a:cubicBezTo>
                <a:cubicBezTo>
                  <a:pt x="924318" y="5292229"/>
                  <a:pt x="916030" y="5289648"/>
                  <a:pt x="905934" y="5289648"/>
                </a:cubicBezTo>
                <a:close/>
                <a:moveTo>
                  <a:pt x="714472" y="5289648"/>
                </a:moveTo>
                <a:cubicBezTo>
                  <a:pt x="696804" y="5289648"/>
                  <a:pt x="681288" y="5296531"/>
                  <a:pt x="667924" y="5310298"/>
                </a:cubicBezTo>
                <a:cubicBezTo>
                  <a:pt x="654558" y="5324065"/>
                  <a:pt x="647876" y="5341043"/>
                  <a:pt x="647876" y="5361234"/>
                </a:cubicBezTo>
                <a:cubicBezTo>
                  <a:pt x="647876" y="5381999"/>
                  <a:pt x="654702" y="5399236"/>
                  <a:pt x="668354" y="5412945"/>
                </a:cubicBezTo>
                <a:cubicBezTo>
                  <a:pt x="682006" y="5426655"/>
                  <a:pt x="698066" y="5433509"/>
                  <a:pt x="716536" y="5433509"/>
                </a:cubicBezTo>
                <a:cubicBezTo>
                  <a:pt x="729500" y="5433509"/>
                  <a:pt x="741258" y="5429437"/>
                  <a:pt x="751814" y="5421291"/>
                </a:cubicBezTo>
                <a:cubicBezTo>
                  <a:pt x="762368" y="5413146"/>
                  <a:pt x="769538" y="5400527"/>
                  <a:pt x="773324" y="5383433"/>
                </a:cubicBezTo>
                <a:lnTo>
                  <a:pt x="765924" y="5383433"/>
                </a:lnTo>
                <a:cubicBezTo>
                  <a:pt x="757320" y="5411655"/>
                  <a:pt x="740858" y="5425765"/>
                  <a:pt x="716536" y="5425765"/>
                </a:cubicBezTo>
                <a:cubicBezTo>
                  <a:pt x="704720" y="5425765"/>
                  <a:pt x="696518" y="5421836"/>
                  <a:pt x="691928" y="5413978"/>
                </a:cubicBezTo>
                <a:cubicBezTo>
                  <a:pt x="687340" y="5406119"/>
                  <a:pt x="685446" y="5385211"/>
                  <a:pt x="686250" y="5351254"/>
                </a:cubicBezTo>
                <a:lnTo>
                  <a:pt x="773324" y="5351254"/>
                </a:lnTo>
                <a:cubicBezTo>
                  <a:pt x="772520" y="5331980"/>
                  <a:pt x="766354" y="5316895"/>
                  <a:pt x="754824" y="5305996"/>
                </a:cubicBezTo>
                <a:cubicBezTo>
                  <a:pt x="743296" y="5295097"/>
                  <a:pt x="729844" y="5289648"/>
                  <a:pt x="714472" y="5289648"/>
                </a:cubicBezTo>
                <a:close/>
                <a:moveTo>
                  <a:pt x="1669096" y="5254715"/>
                </a:moveTo>
                <a:cubicBezTo>
                  <a:pt x="1658084" y="5256666"/>
                  <a:pt x="1646898" y="5257641"/>
                  <a:pt x="1635540" y="5257641"/>
                </a:cubicBezTo>
                <a:lnTo>
                  <a:pt x="1635540" y="5293950"/>
                </a:lnTo>
                <a:lnTo>
                  <a:pt x="1604910" y="5293950"/>
                </a:lnTo>
                <a:lnTo>
                  <a:pt x="1604910" y="5302726"/>
                </a:lnTo>
                <a:lnTo>
                  <a:pt x="1635540" y="5302726"/>
                </a:lnTo>
                <a:lnTo>
                  <a:pt x="1635540" y="5385842"/>
                </a:lnTo>
                <a:cubicBezTo>
                  <a:pt x="1635540" y="5396053"/>
                  <a:pt x="1636144" y="5404141"/>
                  <a:pt x="1637348" y="5410106"/>
                </a:cubicBezTo>
                <a:cubicBezTo>
                  <a:pt x="1638552" y="5416071"/>
                  <a:pt x="1641792" y="5421091"/>
                  <a:pt x="1647070" y="5425163"/>
                </a:cubicBezTo>
                <a:cubicBezTo>
                  <a:pt x="1652348" y="5429236"/>
                  <a:pt x="1660608" y="5431272"/>
                  <a:pt x="1671850" y="5431272"/>
                </a:cubicBezTo>
                <a:cubicBezTo>
                  <a:pt x="1698580" y="5431272"/>
                  <a:pt x="1714584" y="5420144"/>
                  <a:pt x="1719862" y="5397888"/>
                </a:cubicBezTo>
                <a:lnTo>
                  <a:pt x="1712462" y="5397888"/>
                </a:lnTo>
                <a:cubicBezTo>
                  <a:pt x="1709824" y="5405574"/>
                  <a:pt x="1705952" y="5411253"/>
                  <a:pt x="1700846" y="5414924"/>
                </a:cubicBezTo>
                <a:cubicBezTo>
                  <a:pt x="1695740" y="5418595"/>
                  <a:pt x="1690436" y="5420431"/>
                  <a:pt x="1684928" y="5420431"/>
                </a:cubicBezTo>
                <a:cubicBezTo>
                  <a:pt x="1677700" y="5420431"/>
                  <a:pt x="1673256" y="5418136"/>
                  <a:pt x="1671592" y="5413547"/>
                </a:cubicBezTo>
                <a:cubicBezTo>
                  <a:pt x="1669928" y="5408959"/>
                  <a:pt x="1669096" y="5400412"/>
                  <a:pt x="1669096" y="5387907"/>
                </a:cubicBezTo>
                <a:lnTo>
                  <a:pt x="1669096" y="5302726"/>
                </a:lnTo>
                <a:lnTo>
                  <a:pt x="1709880" y="5302726"/>
                </a:lnTo>
                <a:lnTo>
                  <a:pt x="1709880" y="5293950"/>
                </a:lnTo>
                <a:lnTo>
                  <a:pt x="1669096" y="5293950"/>
                </a:lnTo>
                <a:close/>
                <a:moveTo>
                  <a:pt x="1049972" y="5254715"/>
                </a:moveTo>
                <a:cubicBezTo>
                  <a:pt x="1038958" y="5256666"/>
                  <a:pt x="1027774" y="5257641"/>
                  <a:pt x="1016416" y="5257641"/>
                </a:cubicBezTo>
                <a:lnTo>
                  <a:pt x="1016416" y="5293950"/>
                </a:lnTo>
                <a:lnTo>
                  <a:pt x="985784" y="5293950"/>
                </a:lnTo>
                <a:lnTo>
                  <a:pt x="985784" y="5302726"/>
                </a:lnTo>
                <a:lnTo>
                  <a:pt x="1016416" y="5302726"/>
                </a:lnTo>
                <a:lnTo>
                  <a:pt x="1016416" y="5385842"/>
                </a:lnTo>
                <a:cubicBezTo>
                  <a:pt x="1016416" y="5396053"/>
                  <a:pt x="1017018" y="5404141"/>
                  <a:pt x="1018222" y="5410106"/>
                </a:cubicBezTo>
                <a:cubicBezTo>
                  <a:pt x="1019428" y="5416071"/>
                  <a:pt x="1022668" y="5421091"/>
                  <a:pt x="1027946" y="5425163"/>
                </a:cubicBezTo>
                <a:cubicBezTo>
                  <a:pt x="1033222" y="5429236"/>
                  <a:pt x="1041482" y="5431272"/>
                  <a:pt x="1052726" y="5431272"/>
                </a:cubicBezTo>
                <a:cubicBezTo>
                  <a:pt x="1079456" y="5431272"/>
                  <a:pt x="1095460" y="5420144"/>
                  <a:pt x="1100736" y="5397888"/>
                </a:cubicBezTo>
                <a:lnTo>
                  <a:pt x="1093336" y="5397888"/>
                </a:lnTo>
                <a:cubicBezTo>
                  <a:pt x="1090698" y="5405574"/>
                  <a:pt x="1086826" y="5411253"/>
                  <a:pt x="1081722" y="5414924"/>
                </a:cubicBezTo>
                <a:cubicBezTo>
                  <a:pt x="1076616" y="5418595"/>
                  <a:pt x="1071310" y="5420431"/>
                  <a:pt x="1065804" y="5420431"/>
                </a:cubicBezTo>
                <a:cubicBezTo>
                  <a:pt x="1058576" y="5420431"/>
                  <a:pt x="1054130" y="5418136"/>
                  <a:pt x="1052468" y="5413547"/>
                </a:cubicBezTo>
                <a:cubicBezTo>
                  <a:pt x="1050804" y="5408959"/>
                  <a:pt x="1049972" y="5400412"/>
                  <a:pt x="1049972" y="5387907"/>
                </a:cubicBezTo>
                <a:lnTo>
                  <a:pt x="1049972" y="5302726"/>
                </a:lnTo>
                <a:lnTo>
                  <a:pt x="1090756" y="5302726"/>
                </a:lnTo>
                <a:lnTo>
                  <a:pt x="1090756" y="5293950"/>
                </a:lnTo>
                <a:lnTo>
                  <a:pt x="1049972" y="5293950"/>
                </a:lnTo>
                <a:close/>
                <a:moveTo>
                  <a:pt x="4628912" y="5206532"/>
                </a:moveTo>
                <a:cubicBezTo>
                  <a:pt x="4623864" y="5206532"/>
                  <a:pt x="4619476" y="5208368"/>
                  <a:pt x="4615748" y="5212039"/>
                </a:cubicBezTo>
                <a:cubicBezTo>
                  <a:pt x="4612018" y="5215710"/>
                  <a:pt x="4610154" y="5220069"/>
                  <a:pt x="4610154" y="5225117"/>
                </a:cubicBezTo>
                <a:cubicBezTo>
                  <a:pt x="4610154" y="5230394"/>
                  <a:pt x="4611990" y="5234840"/>
                  <a:pt x="4615660" y="5238454"/>
                </a:cubicBezTo>
                <a:cubicBezTo>
                  <a:pt x="4619332" y="5242067"/>
                  <a:pt x="4623748" y="5243874"/>
                  <a:pt x="4628912" y="5243874"/>
                </a:cubicBezTo>
                <a:cubicBezTo>
                  <a:pt x="4634074" y="5243874"/>
                  <a:pt x="4638492" y="5242096"/>
                  <a:pt x="4642162" y="5238540"/>
                </a:cubicBezTo>
                <a:cubicBezTo>
                  <a:pt x="4645832" y="5234983"/>
                  <a:pt x="4647668" y="5230509"/>
                  <a:pt x="4647668" y="5225117"/>
                </a:cubicBezTo>
                <a:cubicBezTo>
                  <a:pt x="4647668" y="5219955"/>
                  <a:pt x="4645804" y="5215567"/>
                  <a:pt x="4642076" y="5211953"/>
                </a:cubicBezTo>
                <a:cubicBezTo>
                  <a:pt x="4638348" y="5208339"/>
                  <a:pt x="4633960" y="5206532"/>
                  <a:pt x="4628912" y="5206532"/>
                </a:cubicBezTo>
                <a:close/>
                <a:moveTo>
                  <a:pt x="1161812" y="5206532"/>
                </a:moveTo>
                <a:cubicBezTo>
                  <a:pt x="1156764" y="5206532"/>
                  <a:pt x="1152376" y="5208368"/>
                  <a:pt x="1148648" y="5212039"/>
                </a:cubicBezTo>
                <a:cubicBezTo>
                  <a:pt x="1144918" y="5215710"/>
                  <a:pt x="1143054" y="5220069"/>
                  <a:pt x="1143054" y="5225117"/>
                </a:cubicBezTo>
                <a:cubicBezTo>
                  <a:pt x="1143054" y="5230394"/>
                  <a:pt x="1144890" y="5234840"/>
                  <a:pt x="1148562" y="5238454"/>
                </a:cubicBezTo>
                <a:cubicBezTo>
                  <a:pt x="1152232" y="5242067"/>
                  <a:pt x="1156648" y="5243874"/>
                  <a:pt x="1161812" y="5243874"/>
                </a:cubicBezTo>
                <a:cubicBezTo>
                  <a:pt x="1166974" y="5243874"/>
                  <a:pt x="1171390" y="5242096"/>
                  <a:pt x="1175062" y="5238540"/>
                </a:cubicBezTo>
                <a:cubicBezTo>
                  <a:pt x="1178732" y="5234983"/>
                  <a:pt x="1180568" y="5230509"/>
                  <a:pt x="1180568" y="5225117"/>
                </a:cubicBezTo>
                <a:cubicBezTo>
                  <a:pt x="1180568" y="5219955"/>
                  <a:pt x="1178704" y="5215567"/>
                  <a:pt x="1174976" y="5211953"/>
                </a:cubicBezTo>
                <a:cubicBezTo>
                  <a:pt x="1171248" y="5208339"/>
                  <a:pt x="1166860" y="5206532"/>
                  <a:pt x="1161812" y="5206532"/>
                </a:cubicBezTo>
                <a:close/>
                <a:moveTo>
                  <a:pt x="390286" y="5206532"/>
                </a:moveTo>
                <a:cubicBezTo>
                  <a:pt x="385238" y="5206532"/>
                  <a:pt x="380850" y="5208368"/>
                  <a:pt x="377122" y="5212039"/>
                </a:cubicBezTo>
                <a:cubicBezTo>
                  <a:pt x="373394" y="5215710"/>
                  <a:pt x="371530" y="5220069"/>
                  <a:pt x="371530" y="5225117"/>
                </a:cubicBezTo>
                <a:cubicBezTo>
                  <a:pt x="371530" y="5230394"/>
                  <a:pt x="373366" y="5234840"/>
                  <a:pt x="377036" y="5238454"/>
                </a:cubicBezTo>
                <a:cubicBezTo>
                  <a:pt x="380708" y="5242067"/>
                  <a:pt x="385124" y="5243874"/>
                  <a:pt x="390286" y="5243874"/>
                </a:cubicBezTo>
                <a:cubicBezTo>
                  <a:pt x="395448" y="5243874"/>
                  <a:pt x="399866" y="5242096"/>
                  <a:pt x="403536" y="5238540"/>
                </a:cubicBezTo>
                <a:cubicBezTo>
                  <a:pt x="407208" y="5234983"/>
                  <a:pt x="409044" y="5230509"/>
                  <a:pt x="409044" y="5225117"/>
                </a:cubicBezTo>
                <a:cubicBezTo>
                  <a:pt x="409044" y="5219955"/>
                  <a:pt x="407180" y="5215567"/>
                  <a:pt x="403450" y="5211953"/>
                </a:cubicBezTo>
                <a:cubicBezTo>
                  <a:pt x="399722" y="5208339"/>
                  <a:pt x="395334" y="5206532"/>
                  <a:pt x="390286" y="5206532"/>
                </a:cubicBezTo>
                <a:close/>
                <a:moveTo>
                  <a:pt x="3934326" y="5195863"/>
                </a:moveTo>
                <a:cubicBezTo>
                  <a:pt x="3926754" y="5197584"/>
                  <a:pt x="3915224" y="5198444"/>
                  <a:pt x="3899738" y="5198444"/>
                </a:cubicBezTo>
                <a:lnTo>
                  <a:pt x="3873924" y="5198444"/>
                </a:lnTo>
                <a:lnTo>
                  <a:pt x="3873924" y="5207221"/>
                </a:lnTo>
                <a:lnTo>
                  <a:pt x="3900770" y="5207221"/>
                </a:lnTo>
                <a:lnTo>
                  <a:pt x="3900770" y="5420431"/>
                </a:lnTo>
                <a:lnTo>
                  <a:pt x="3876506" y="5420431"/>
                </a:lnTo>
                <a:lnTo>
                  <a:pt x="3876506" y="5429207"/>
                </a:lnTo>
                <a:lnTo>
                  <a:pt x="3956524" y="5429207"/>
                </a:lnTo>
                <a:lnTo>
                  <a:pt x="3956524" y="5420431"/>
                </a:lnTo>
                <a:lnTo>
                  <a:pt x="3934326" y="5420431"/>
                </a:lnTo>
                <a:lnTo>
                  <a:pt x="3934326" y="5383089"/>
                </a:lnTo>
                <a:cubicBezTo>
                  <a:pt x="3934326" y="5362898"/>
                  <a:pt x="3935330" y="5348357"/>
                  <a:pt x="3937338" y="5339466"/>
                </a:cubicBezTo>
                <a:cubicBezTo>
                  <a:pt x="3939346" y="5330575"/>
                  <a:pt x="3943762" y="5321856"/>
                  <a:pt x="3950588" y="5313309"/>
                </a:cubicBezTo>
                <a:cubicBezTo>
                  <a:pt x="3957414" y="5304763"/>
                  <a:pt x="3965818" y="5300489"/>
                  <a:pt x="3975798" y="5300489"/>
                </a:cubicBezTo>
                <a:cubicBezTo>
                  <a:pt x="3985090" y="5300489"/>
                  <a:pt x="3990252" y="5304419"/>
                  <a:pt x="3991286" y="5312277"/>
                </a:cubicBezTo>
                <a:cubicBezTo>
                  <a:pt x="3992318" y="5320135"/>
                  <a:pt x="3992834" y="5333357"/>
                  <a:pt x="3992834" y="5351942"/>
                </a:cubicBezTo>
                <a:lnTo>
                  <a:pt x="3992834" y="5420431"/>
                </a:lnTo>
                <a:lnTo>
                  <a:pt x="3970636" y="5420431"/>
                </a:lnTo>
                <a:lnTo>
                  <a:pt x="3970636" y="5429207"/>
                </a:lnTo>
                <a:lnTo>
                  <a:pt x="4048416" y="5429207"/>
                </a:lnTo>
                <a:lnTo>
                  <a:pt x="4048416" y="5420431"/>
                </a:lnTo>
                <a:lnTo>
                  <a:pt x="4026218" y="5420431"/>
                </a:lnTo>
                <a:lnTo>
                  <a:pt x="4026218" y="5355212"/>
                </a:lnTo>
                <a:cubicBezTo>
                  <a:pt x="4026218" y="5337545"/>
                  <a:pt x="4025100" y="5324696"/>
                  <a:pt x="4022862" y="5316665"/>
                </a:cubicBezTo>
                <a:cubicBezTo>
                  <a:pt x="4020626" y="5308635"/>
                  <a:pt x="4015548" y="5302468"/>
                  <a:pt x="4007634" y="5298166"/>
                </a:cubicBezTo>
                <a:cubicBezTo>
                  <a:pt x="3999718" y="5293864"/>
                  <a:pt x="3991572" y="5291713"/>
                  <a:pt x="3983198" y="5291713"/>
                </a:cubicBezTo>
                <a:cubicBezTo>
                  <a:pt x="3962548" y="5291713"/>
                  <a:pt x="3946486" y="5302554"/>
                  <a:pt x="3935014" y="5324237"/>
                </a:cubicBezTo>
                <a:lnTo>
                  <a:pt x="3934326" y="5324237"/>
                </a:lnTo>
                <a:close/>
                <a:moveTo>
                  <a:pt x="3310484" y="5195863"/>
                </a:moveTo>
                <a:cubicBezTo>
                  <a:pt x="3291900" y="5195863"/>
                  <a:pt x="3275868" y="5204611"/>
                  <a:pt x="3262388" y="5222106"/>
                </a:cubicBezTo>
                <a:cubicBezTo>
                  <a:pt x="3248908" y="5239601"/>
                  <a:pt x="3242628" y="5263549"/>
                  <a:pt x="3243544" y="5293950"/>
                </a:cubicBezTo>
                <a:lnTo>
                  <a:pt x="3214980" y="5293950"/>
                </a:lnTo>
                <a:lnTo>
                  <a:pt x="3214980" y="5302726"/>
                </a:lnTo>
                <a:lnTo>
                  <a:pt x="3243544" y="5302726"/>
                </a:lnTo>
                <a:lnTo>
                  <a:pt x="3243544" y="5420431"/>
                </a:lnTo>
                <a:lnTo>
                  <a:pt x="3217904" y="5420431"/>
                </a:lnTo>
                <a:lnTo>
                  <a:pt x="3217904" y="5429207"/>
                </a:lnTo>
                <a:lnTo>
                  <a:pt x="3306356" y="5429207"/>
                </a:lnTo>
                <a:lnTo>
                  <a:pt x="3306356" y="5420431"/>
                </a:lnTo>
                <a:lnTo>
                  <a:pt x="3277446" y="5420431"/>
                </a:lnTo>
                <a:lnTo>
                  <a:pt x="3277446" y="5302726"/>
                </a:lnTo>
                <a:lnTo>
                  <a:pt x="3309452" y="5302726"/>
                </a:lnTo>
                <a:lnTo>
                  <a:pt x="3309452" y="5293950"/>
                </a:lnTo>
                <a:lnTo>
                  <a:pt x="3277446" y="5293950"/>
                </a:lnTo>
                <a:lnTo>
                  <a:pt x="3277446" y="5265040"/>
                </a:lnTo>
                <a:cubicBezTo>
                  <a:pt x="3277446" y="5247603"/>
                  <a:pt x="3278076" y="5234955"/>
                  <a:pt x="3279338" y="5227096"/>
                </a:cubicBezTo>
                <a:cubicBezTo>
                  <a:pt x="3280600" y="5219238"/>
                  <a:pt x="3284100" y="5213358"/>
                  <a:pt x="3289836" y="5209458"/>
                </a:cubicBezTo>
                <a:cubicBezTo>
                  <a:pt x="3295572" y="5205557"/>
                  <a:pt x="3301652" y="5203607"/>
                  <a:pt x="3308076" y="5203607"/>
                </a:cubicBezTo>
                <a:cubicBezTo>
                  <a:pt x="3314730" y="5203607"/>
                  <a:pt x="3319778" y="5205156"/>
                  <a:pt x="3323220" y="5208253"/>
                </a:cubicBezTo>
                <a:cubicBezTo>
                  <a:pt x="3315648" y="5212727"/>
                  <a:pt x="3311862" y="5218349"/>
                  <a:pt x="3311862" y="5225117"/>
                </a:cubicBezTo>
                <a:cubicBezTo>
                  <a:pt x="3311862" y="5229477"/>
                  <a:pt x="3313352" y="5233090"/>
                  <a:pt x="3316336" y="5235958"/>
                </a:cubicBezTo>
                <a:cubicBezTo>
                  <a:pt x="3319318" y="5238826"/>
                  <a:pt x="3322876" y="5240260"/>
                  <a:pt x="3327004" y="5240260"/>
                </a:cubicBezTo>
                <a:cubicBezTo>
                  <a:pt x="3331824" y="5240260"/>
                  <a:pt x="3335810" y="5238540"/>
                  <a:pt x="3338964" y="5235098"/>
                </a:cubicBezTo>
                <a:cubicBezTo>
                  <a:pt x="3342120" y="5231656"/>
                  <a:pt x="3343696" y="5227412"/>
                  <a:pt x="3343696" y="5222364"/>
                </a:cubicBezTo>
                <a:cubicBezTo>
                  <a:pt x="3343696" y="5215022"/>
                  <a:pt x="3340398" y="5208769"/>
                  <a:pt x="3333802" y="5203607"/>
                </a:cubicBezTo>
                <a:cubicBezTo>
                  <a:pt x="3327206" y="5198444"/>
                  <a:pt x="3319434" y="5195863"/>
                  <a:pt x="3310484" y="5195863"/>
                </a:cubicBezTo>
                <a:close/>
                <a:moveTo>
                  <a:pt x="1800726" y="5195863"/>
                </a:moveTo>
                <a:cubicBezTo>
                  <a:pt x="1793154" y="5197584"/>
                  <a:pt x="1781624" y="5198444"/>
                  <a:pt x="1766138" y="5198444"/>
                </a:cubicBezTo>
                <a:lnTo>
                  <a:pt x="1740326" y="5198444"/>
                </a:lnTo>
                <a:lnTo>
                  <a:pt x="1740326" y="5207221"/>
                </a:lnTo>
                <a:lnTo>
                  <a:pt x="1767170" y="5207221"/>
                </a:lnTo>
                <a:lnTo>
                  <a:pt x="1767170" y="5420431"/>
                </a:lnTo>
                <a:lnTo>
                  <a:pt x="1742906" y="5420431"/>
                </a:lnTo>
                <a:lnTo>
                  <a:pt x="1742906" y="5429207"/>
                </a:lnTo>
                <a:lnTo>
                  <a:pt x="1822924" y="5429207"/>
                </a:lnTo>
                <a:lnTo>
                  <a:pt x="1822924" y="5420431"/>
                </a:lnTo>
                <a:lnTo>
                  <a:pt x="1800726" y="5420431"/>
                </a:lnTo>
                <a:lnTo>
                  <a:pt x="1800726" y="5383089"/>
                </a:lnTo>
                <a:cubicBezTo>
                  <a:pt x="1800726" y="5362898"/>
                  <a:pt x="1801730" y="5348357"/>
                  <a:pt x="1803738" y="5339466"/>
                </a:cubicBezTo>
                <a:cubicBezTo>
                  <a:pt x="1805746" y="5330575"/>
                  <a:pt x="1810162" y="5321856"/>
                  <a:pt x="1816988" y="5313309"/>
                </a:cubicBezTo>
                <a:cubicBezTo>
                  <a:pt x="1823814" y="5304763"/>
                  <a:pt x="1832218" y="5300489"/>
                  <a:pt x="1842198" y="5300489"/>
                </a:cubicBezTo>
                <a:cubicBezTo>
                  <a:pt x="1851490" y="5300489"/>
                  <a:pt x="1856652" y="5304419"/>
                  <a:pt x="1857686" y="5312277"/>
                </a:cubicBezTo>
                <a:cubicBezTo>
                  <a:pt x="1858718" y="5320135"/>
                  <a:pt x="1859234" y="5333357"/>
                  <a:pt x="1859234" y="5351942"/>
                </a:cubicBezTo>
                <a:lnTo>
                  <a:pt x="1859234" y="5420431"/>
                </a:lnTo>
                <a:lnTo>
                  <a:pt x="1837036" y="5420431"/>
                </a:lnTo>
                <a:lnTo>
                  <a:pt x="1837036" y="5429207"/>
                </a:lnTo>
                <a:lnTo>
                  <a:pt x="1914816" y="5429207"/>
                </a:lnTo>
                <a:lnTo>
                  <a:pt x="1914816" y="5420431"/>
                </a:lnTo>
                <a:lnTo>
                  <a:pt x="1892618" y="5420431"/>
                </a:lnTo>
                <a:lnTo>
                  <a:pt x="1892618" y="5355212"/>
                </a:lnTo>
                <a:cubicBezTo>
                  <a:pt x="1892618" y="5337545"/>
                  <a:pt x="1891500" y="5324696"/>
                  <a:pt x="1889262" y="5316665"/>
                </a:cubicBezTo>
                <a:cubicBezTo>
                  <a:pt x="1887026" y="5308635"/>
                  <a:pt x="1881948" y="5302468"/>
                  <a:pt x="1874034" y="5298166"/>
                </a:cubicBezTo>
                <a:cubicBezTo>
                  <a:pt x="1866118" y="5293864"/>
                  <a:pt x="1857972" y="5291713"/>
                  <a:pt x="1849598" y="5291713"/>
                </a:cubicBezTo>
                <a:cubicBezTo>
                  <a:pt x="1828948" y="5291713"/>
                  <a:pt x="1812886" y="5302554"/>
                  <a:pt x="1801414" y="5324237"/>
                </a:cubicBezTo>
                <a:lnTo>
                  <a:pt x="1800726" y="5324237"/>
                </a:lnTo>
                <a:close/>
                <a:moveTo>
                  <a:pt x="1319760" y="5195863"/>
                </a:moveTo>
                <a:cubicBezTo>
                  <a:pt x="1301176" y="5195863"/>
                  <a:pt x="1285142" y="5204611"/>
                  <a:pt x="1271662" y="5222106"/>
                </a:cubicBezTo>
                <a:cubicBezTo>
                  <a:pt x="1258184" y="5239601"/>
                  <a:pt x="1251902" y="5263549"/>
                  <a:pt x="1252820" y="5293950"/>
                </a:cubicBezTo>
                <a:lnTo>
                  <a:pt x="1224254" y="5293950"/>
                </a:lnTo>
                <a:lnTo>
                  <a:pt x="1224254" y="5302726"/>
                </a:lnTo>
                <a:lnTo>
                  <a:pt x="1252820" y="5302726"/>
                </a:lnTo>
                <a:lnTo>
                  <a:pt x="1252820" y="5420431"/>
                </a:lnTo>
                <a:lnTo>
                  <a:pt x="1227180" y="5420431"/>
                </a:lnTo>
                <a:lnTo>
                  <a:pt x="1227180" y="5429207"/>
                </a:lnTo>
                <a:lnTo>
                  <a:pt x="1315630" y="5429207"/>
                </a:lnTo>
                <a:lnTo>
                  <a:pt x="1315630" y="5420431"/>
                </a:lnTo>
                <a:lnTo>
                  <a:pt x="1286720" y="5420431"/>
                </a:lnTo>
                <a:lnTo>
                  <a:pt x="1286720" y="5302726"/>
                </a:lnTo>
                <a:lnTo>
                  <a:pt x="1318728" y="5302726"/>
                </a:lnTo>
                <a:lnTo>
                  <a:pt x="1318728" y="5293950"/>
                </a:lnTo>
                <a:lnTo>
                  <a:pt x="1286720" y="5293950"/>
                </a:lnTo>
                <a:lnTo>
                  <a:pt x="1286720" y="5265040"/>
                </a:lnTo>
                <a:cubicBezTo>
                  <a:pt x="1286720" y="5247603"/>
                  <a:pt x="1287352" y="5234955"/>
                  <a:pt x="1288614" y="5227096"/>
                </a:cubicBezTo>
                <a:cubicBezTo>
                  <a:pt x="1289876" y="5219238"/>
                  <a:pt x="1293374" y="5213358"/>
                  <a:pt x="1299110" y="5209458"/>
                </a:cubicBezTo>
                <a:cubicBezTo>
                  <a:pt x="1304846" y="5205557"/>
                  <a:pt x="1310926" y="5203607"/>
                  <a:pt x="1317350" y="5203607"/>
                </a:cubicBezTo>
                <a:cubicBezTo>
                  <a:pt x="1324004" y="5203607"/>
                  <a:pt x="1329052" y="5205156"/>
                  <a:pt x="1332494" y="5208253"/>
                </a:cubicBezTo>
                <a:cubicBezTo>
                  <a:pt x="1324922" y="5212727"/>
                  <a:pt x="1321136" y="5218349"/>
                  <a:pt x="1321136" y="5225117"/>
                </a:cubicBezTo>
                <a:cubicBezTo>
                  <a:pt x="1321136" y="5229477"/>
                  <a:pt x="1322628" y="5233090"/>
                  <a:pt x="1325610" y="5235958"/>
                </a:cubicBezTo>
                <a:cubicBezTo>
                  <a:pt x="1328594" y="5238826"/>
                  <a:pt x="1332150" y="5240260"/>
                  <a:pt x="1336280" y="5240260"/>
                </a:cubicBezTo>
                <a:cubicBezTo>
                  <a:pt x="1341098" y="5240260"/>
                  <a:pt x="1345084" y="5238540"/>
                  <a:pt x="1348240" y="5235098"/>
                </a:cubicBezTo>
                <a:cubicBezTo>
                  <a:pt x="1351394" y="5231656"/>
                  <a:pt x="1352972" y="5227412"/>
                  <a:pt x="1352972" y="5222364"/>
                </a:cubicBezTo>
                <a:cubicBezTo>
                  <a:pt x="1352972" y="5215022"/>
                  <a:pt x="1349674" y="5208769"/>
                  <a:pt x="1343078" y="5203607"/>
                </a:cubicBezTo>
                <a:cubicBezTo>
                  <a:pt x="1336480" y="5198444"/>
                  <a:pt x="1328708" y="5195863"/>
                  <a:pt x="1319760" y="5195863"/>
                </a:cubicBezTo>
                <a:close/>
                <a:moveTo>
                  <a:pt x="599344" y="5195863"/>
                </a:moveTo>
                <a:cubicBezTo>
                  <a:pt x="587872" y="5197584"/>
                  <a:pt x="576342" y="5198444"/>
                  <a:pt x="564754" y="5198444"/>
                </a:cubicBezTo>
                <a:lnTo>
                  <a:pt x="533436" y="5198444"/>
                </a:lnTo>
                <a:lnTo>
                  <a:pt x="533436" y="5207221"/>
                </a:lnTo>
                <a:lnTo>
                  <a:pt x="564754" y="5207221"/>
                </a:lnTo>
                <a:lnTo>
                  <a:pt x="564754" y="5313912"/>
                </a:lnTo>
                <a:lnTo>
                  <a:pt x="564066" y="5313912"/>
                </a:lnTo>
                <a:cubicBezTo>
                  <a:pt x="555578" y="5297736"/>
                  <a:pt x="542326" y="5289648"/>
                  <a:pt x="524316" y="5289648"/>
                </a:cubicBezTo>
                <a:cubicBezTo>
                  <a:pt x="506648" y="5289648"/>
                  <a:pt x="491304" y="5296990"/>
                  <a:pt x="478284" y="5311675"/>
                </a:cubicBezTo>
                <a:cubicBezTo>
                  <a:pt x="465262" y="5326359"/>
                  <a:pt x="458752" y="5343453"/>
                  <a:pt x="458752" y="5362955"/>
                </a:cubicBezTo>
                <a:cubicBezTo>
                  <a:pt x="458752" y="5381196"/>
                  <a:pt x="464918" y="5397515"/>
                  <a:pt x="477250" y="5411913"/>
                </a:cubicBezTo>
                <a:cubicBezTo>
                  <a:pt x="489584" y="5426310"/>
                  <a:pt x="503838" y="5433509"/>
                  <a:pt x="520014" y="5433509"/>
                </a:cubicBezTo>
                <a:cubicBezTo>
                  <a:pt x="540204" y="5433509"/>
                  <a:pt x="554888" y="5423356"/>
                  <a:pt x="564066" y="5403050"/>
                </a:cubicBezTo>
                <a:lnTo>
                  <a:pt x="564754" y="5403050"/>
                </a:lnTo>
                <a:lnTo>
                  <a:pt x="564754" y="5431272"/>
                </a:lnTo>
                <a:cubicBezTo>
                  <a:pt x="578292" y="5429895"/>
                  <a:pt x="591140" y="5429207"/>
                  <a:pt x="603302" y="5429207"/>
                </a:cubicBezTo>
                <a:lnTo>
                  <a:pt x="622574" y="5429207"/>
                </a:lnTo>
                <a:lnTo>
                  <a:pt x="622574" y="5420431"/>
                </a:lnTo>
                <a:lnTo>
                  <a:pt x="599344" y="5420431"/>
                </a:lnTo>
                <a:close/>
                <a:moveTo>
                  <a:pt x="4689908" y="4963240"/>
                </a:moveTo>
                <a:cubicBezTo>
                  <a:pt x="4682910" y="4963240"/>
                  <a:pt x="4677002" y="4965363"/>
                  <a:pt x="4672184" y="4969607"/>
                </a:cubicBezTo>
                <a:cubicBezTo>
                  <a:pt x="4667364" y="4973852"/>
                  <a:pt x="4664956" y="4979244"/>
                  <a:pt x="4664956" y="4985783"/>
                </a:cubicBezTo>
                <a:cubicBezTo>
                  <a:pt x="4664956" y="4991519"/>
                  <a:pt x="4666706" y="4996251"/>
                  <a:pt x="4670204" y="4999980"/>
                </a:cubicBezTo>
                <a:cubicBezTo>
                  <a:pt x="4673704" y="5003708"/>
                  <a:pt x="4678034" y="5005572"/>
                  <a:pt x="4683196" y="5005572"/>
                </a:cubicBezTo>
                <a:cubicBezTo>
                  <a:pt x="4691916" y="5005572"/>
                  <a:pt x="4697766" y="5001098"/>
                  <a:pt x="4700748" y="4992150"/>
                </a:cubicBezTo>
                <a:cubicBezTo>
                  <a:pt x="4702012" y="4988364"/>
                  <a:pt x="4703560" y="4986471"/>
                  <a:pt x="4705396" y="4986471"/>
                </a:cubicBezTo>
                <a:cubicBezTo>
                  <a:pt x="4709870" y="4986471"/>
                  <a:pt x="4712106" y="4991519"/>
                  <a:pt x="4712106" y="5001615"/>
                </a:cubicBezTo>
                <a:cubicBezTo>
                  <a:pt x="4712106" y="5016414"/>
                  <a:pt x="4701782" y="5032876"/>
                  <a:pt x="4681132" y="5051002"/>
                </a:cubicBezTo>
                <a:lnTo>
                  <a:pt x="4686466" y="5056681"/>
                </a:lnTo>
                <a:cubicBezTo>
                  <a:pt x="4710214" y="5036605"/>
                  <a:pt x="4722088" y="5017102"/>
                  <a:pt x="4722088" y="4998173"/>
                </a:cubicBezTo>
                <a:cubicBezTo>
                  <a:pt x="4722088" y="4988078"/>
                  <a:pt x="4718932" y="4979732"/>
                  <a:pt x="4712622" y="4973135"/>
                </a:cubicBezTo>
                <a:cubicBezTo>
                  <a:pt x="4706312" y="4966538"/>
                  <a:pt x="4698742" y="4963240"/>
                  <a:pt x="4689908" y="4963240"/>
                </a:cubicBezTo>
                <a:close/>
                <a:moveTo>
                  <a:pt x="3815310" y="4931233"/>
                </a:moveTo>
                <a:lnTo>
                  <a:pt x="3815310" y="4949818"/>
                </a:lnTo>
                <a:cubicBezTo>
                  <a:pt x="3815310" y="4957848"/>
                  <a:pt x="3814392" y="4964158"/>
                  <a:pt x="3812556" y="4968747"/>
                </a:cubicBezTo>
                <a:cubicBezTo>
                  <a:pt x="3810720" y="4973336"/>
                  <a:pt x="3807080" y="4977896"/>
                  <a:pt x="3801630" y="4982427"/>
                </a:cubicBezTo>
                <a:cubicBezTo>
                  <a:pt x="3796180" y="4986959"/>
                  <a:pt x="3790072" y="4989225"/>
                  <a:pt x="3783302" y="4989225"/>
                </a:cubicBezTo>
                <a:cubicBezTo>
                  <a:pt x="3778026" y="4989225"/>
                  <a:pt x="3773350" y="4987102"/>
                  <a:pt x="3769278" y="4982858"/>
                </a:cubicBezTo>
                <a:cubicBezTo>
                  <a:pt x="3765206" y="4978613"/>
                  <a:pt x="3763168" y="4972647"/>
                  <a:pt x="3763168" y="4964961"/>
                </a:cubicBezTo>
                <a:cubicBezTo>
                  <a:pt x="3763168" y="4954407"/>
                  <a:pt x="3766554" y="4946348"/>
                  <a:pt x="3773322" y="4940783"/>
                </a:cubicBezTo>
                <a:cubicBezTo>
                  <a:pt x="3780090" y="4935219"/>
                  <a:pt x="3794086" y="4932036"/>
                  <a:pt x="3815310" y="4931233"/>
                </a:cubicBezTo>
                <a:close/>
                <a:moveTo>
                  <a:pt x="2243686" y="4931233"/>
                </a:moveTo>
                <a:lnTo>
                  <a:pt x="2243686" y="4949818"/>
                </a:lnTo>
                <a:cubicBezTo>
                  <a:pt x="2243686" y="4957848"/>
                  <a:pt x="2242768" y="4964158"/>
                  <a:pt x="2240932" y="4968747"/>
                </a:cubicBezTo>
                <a:cubicBezTo>
                  <a:pt x="2239096" y="4973336"/>
                  <a:pt x="2235454" y="4977896"/>
                  <a:pt x="2230004" y="4982427"/>
                </a:cubicBezTo>
                <a:cubicBezTo>
                  <a:pt x="2224556" y="4986959"/>
                  <a:pt x="2218446" y="4989225"/>
                  <a:pt x="2211678" y="4989225"/>
                </a:cubicBezTo>
                <a:cubicBezTo>
                  <a:pt x="2206400" y="4989225"/>
                  <a:pt x="2201726" y="4987102"/>
                  <a:pt x="2197652" y="4982858"/>
                </a:cubicBezTo>
                <a:cubicBezTo>
                  <a:pt x="2193580" y="4978613"/>
                  <a:pt x="2191544" y="4972647"/>
                  <a:pt x="2191544" y="4964961"/>
                </a:cubicBezTo>
                <a:cubicBezTo>
                  <a:pt x="2191544" y="4954407"/>
                  <a:pt x="2194928" y="4946348"/>
                  <a:pt x="2201696" y="4940783"/>
                </a:cubicBezTo>
                <a:cubicBezTo>
                  <a:pt x="2208466" y="4935219"/>
                  <a:pt x="2222462" y="4932036"/>
                  <a:pt x="2243686" y="4931233"/>
                </a:cubicBezTo>
                <a:close/>
                <a:moveTo>
                  <a:pt x="5273788" y="4868767"/>
                </a:moveTo>
                <a:cubicBezTo>
                  <a:pt x="5282508" y="4868767"/>
                  <a:pt x="5289362" y="4870746"/>
                  <a:pt x="5294352" y="4874704"/>
                </a:cubicBezTo>
                <a:cubicBezTo>
                  <a:pt x="5299342" y="4878662"/>
                  <a:pt x="5302556" y="4884025"/>
                  <a:pt x="5303988" y="4890793"/>
                </a:cubicBezTo>
                <a:cubicBezTo>
                  <a:pt x="5305424" y="4897562"/>
                  <a:pt x="5306140" y="4911501"/>
                  <a:pt x="5306140" y="4932609"/>
                </a:cubicBezTo>
                <a:cubicBezTo>
                  <a:pt x="5306140" y="4953603"/>
                  <a:pt x="5305424" y="4967628"/>
                  <a:pt x="5303988" y="4974684"/>
                </a:cubicBezTo>
                <a:cubicBezTo>
                  <a:pt x="5302556" y="4981739"/>
                  <a:pt x="5299170" y="4987246"/>
                  <a:pt x="5293836" y="4991204"/>
                </a:cubicBezTo>
                <a:cubicBezTo>
                  <a:pt x="5288500" y="4995161"/>
                  <a:pt x="5281820" y="4997140"/>
                  <a:pt x="5273788" y="4997140"/>
                </a:cubicBezTo>
                <a:cubicBezTo>
                  <a:pt x="5265872" y="4997140"/>
                  <a:pt x="5259304" y="4995190"/>
                  <a:pt x="5254084" y="4991290"/>
                </a:cubicBezTo>
                <a:cubicBezTo>
                  <a:pt x="5248866" y="4987389"/>
                  <a:pt x="5245480" y="4981997"/>
                  <a:pt x="5243932" y="4975114"/>
                </a:cubicBezTo>
                <a:cubicBezTo>
                  <a:pt x="5242384" y="4968230"/>
                  <a:pt x="5241608" y="4954177"/>
                  <a:pt x="5241608" y="4932954"/>
                </a:cubicBezTo>
                <a:cubicBezTo>
                  <a:pt x="5241608" y="4911845"/>
                  <a:pt x="5242240" y="4897906"/>
                  <a:pt x="5243502" y="4891138"/>
                </a:cubicBezTo>
                <a:cubicBezTo>
                  <a:pt x="5244764" y="4884369"/>
                  <a:pt x="5248062" y="4878948"/>
                  <a:pt x="5253396" y="4874876"/>
                </a:cubicBezTo>
                <a:cubicBezTo>
                  <a:pt x="5258732" y="4870803"/>
                  <a:pt x="5265528" y="4868767"/>
                  <a:pt x="5273788" y="4868767"/>
                </a:cubicBezTo>
                <a:close/>
                <a:moveTo>
                  <a:pt x="4303676" y="4868767"/>
                </a:moveTo>
                <a:cubicBezTo>
                  <a:pt x="4320310" y="4868767"/>
                  <a:pt x="4328628" y="4877945"/>
                  <a:pt x="4328628" y="4896300"/>
                </a:cubicBezTo>
                <a:cubicBezTo>
                  <a:pt x="4328628" y="4900545"/>
                  <a:pt x="4328168" y="4906740"/>
                  <a:pt x="4327252" y="4914885"/>
                </a:cubicBezTo>
                <a:lnTo>
                  <a:pt x="4277176" y="4914885"/>
                </a:lnTo>
                <a:lnTo>
                  <a:pt x="4277176" y="4893375"/>
                </a:lnTo>
                <a:cubicBezTo>
                  <a:pt x="4277176" y="4885803"/>
                  <a:pt x="4279526" y="4879809"/>
                  <a:pt x="4284230" y="4875392"/>
                </a:cubicBezTo>
                <a:cubicBezTo>
                  <a:pt x="4288934" y="4870975"/>
                  <a:pt x="4295416" y="4868767"/>
                  <a:pt x="4303676" y="4868767"/>
                </a:cubicBezTo>
                <a:close/>
                <a:moveTo>
                  <a:pt x="3627400" y="4868767"/>
                </a:moveTo>
                <a:cubicBezTo>
                  <a:pt x="3644036" y="4868767"/>
                  <a:pt x="3652352" y="4877945"/>
                  <a:pt x="3652352" y="4896300"/>
                </a:cubicBezTo>
                <a:cubicBezTo>
                  <a:pt x="3652352" y="4900545"/>
                  <a:pt x="3651894" y="4906740"/>
                  <a:pt x="3650976" y="4914885"/>
                </a:cubicBezTo>
                <a:lnTo>
                  <a:pt x="3600900" y="4914885"/>
                </a:lnTo>
                <a:lnTo>
                  <a:pt x="3600900" y="4893375"/>
                </a:lnTo>
                <a:cubicBezTo>
                  <a:pt x="3600900" y="4885803"/>
                  <a:pt x="3603252" y="4879809"/>
                  <a:pt x="3607956" y="4875392"/>
                </a:cubicBezTo>
                <a:cubicBezTo>
                  <a:pt x="3612658" y="4870975"/>
                  <a:pt x="3619140" y="4868767"/>
                  <a:pt x="3627400" y="4868767"/>
                </a:cubicBezTo>
                <a:close/>
                <a:moveTo>
                  <a:pt x="3160676" y="4868767"/>
                </a:moveTo>
                <a:cubicBezTo>
                  <a:pt x="3177310" y="4868767"/>
                  <a:pt x="3185628" y="4877945"/>
                  <a:pt x="3185628" y="4896300"/>
                </a:cubicBezTo>
                <a:cubicBezTo>
                  <a:pt x="3185628" y="4900545"/>
                  <a:pt x="3185168" y="4906740"/>
                  <a:pt x="3184252" y="4914885"/>
                </a:cubicBezTo>
                <a:lnTo>
                  <a:pt x="3134176" y="4914885"/>
                </a:lnTo>
                <a:lnTo>
                  <a:pt x="3134176" y="4893375"/>
                </a:lnTo>
                <a:cubicBezTo>
                  <a:pt x="3134176" y="4885803"/>
                  <a:pt x="3136526" y="4879809"/>
                  <a:pt x="3141230" y="4875392"/>
                </a:cubicBezTo>
                <a:cubicBezTo>
                  <a:pt x="3145934" y="4870975"/>
                  <a:pt x="3152416" y="4868767"/>
                  <a:pt x="3160676" y="4868767"/>
                </a:cubicBezTo>
                <a:close/>
                <a:moveTo>
                  <a:pt x="1484276" y="4868767"/>
                </a:moveTo>
                <a:cubicBezTo>
                  <a:pt x="1500910" y="4868767"/>
                  <a:pt x="1509228" y="4877945"/>
                  <a:pt x="1509228" y="4896300"/>
                </a:cubicBezTo>
                <a:cubicBezTo>
                  <a:pt x="1509228" y="4900545"/>
                  <a:pt x="1508768" y="4906740"/>
                  <a:pt x="1507850" y="4914885"/>
                </a:cubicBezTo>
                <a:lnTo>
                  <a:pt x="1457774" y="4914885"/>
                </a:lnTo>
                <a:lnTo>
                  <a:pt x="1457774" y="4893375"/>
                </a:lnTo>
                <a:cubicBezTo>
                  <a:pt x="1457774" y="4885803"/>
                  <a:pt x="1460126" y="4879809"/>
                  <a:pt x="1464830" y="4875392"/>
                </a:cubicBezTo>
                <a:cubicBezTo>
                  <a:pt x="1469534" y="4870975"/>
                  <a:pt x="1476016" y="4868767"/>
                  <a:pt x="1484276" y="4868767"/>
                </a:cubicBezTo>
                <a:close/>
                <a:moveTo>
                  <a:pt x="1035164" y="4868767"/>
                </a:moveTo>
                <a:cubicBezTo>
                  <a:pt x="1043882" y="4868767"/>
                  <a:pt x="1050736" y="4870746"/>
                  <a:pt x="1055728" y="4874704"/>
                </a:cubicBezTo>
                <a:cubicBezTo>
                  <a:pt x="1060718" y="4878662"/>
                  <a:pt x="1063930" y="4884025"/>
                  <a:pt x="1065364" y="4890793"/>
                </a:cubicBezTo>
                <a:cubicBezTo>
                  <a:pt x="1066798" y="4897562"/>
                  <a:pt x="1067514" y="4911501"/>
                  <a:pt x="1067514" y="4932609"/>
                </a:cubicBezTo>
                <a:cubicBezTo>
                  <a:pt x="1067514" y="4953603"/>
                  <a:pt x="1066798" y="4967628"/>
                  <a:pt x="1065364" y="4974684"/>
                </a:cubicBezTo>
                <a:cubicBezTo>
                  <a:pt x="1063930" y="4981739"/>
                  <a:pt x="1060546" y="4987246"/>
                  <a:pt x="1055212" y="4991204"/>
                </a:cubicBezTo>
                <a:cubicBezTo>
                  <a:pt x="1049876" y="4995161"/>
                  <a:pt x="1043194" y="4997140"/>
                  <a:pt x="1035164" y="4997140"/>
                </a:cubicBezTo>
                <a:cubicBezTo>
                  <a:pt x="1027248" y="4997140"/>
                  <a:pt x="1020680" y="4995190"/>
                  <a:pt x="1015460" y="4991290"/>
                </a:cubicBezTo>
                <a:cubicBezTo>
                  <a:pt x="1010240" y="4987389"/>
                  <a:pt x="1006856" y="4981997"/>
                  <a:pt x="1005308" y="4975114"/>
                </a:cubicBezTo>
                <a:cubicBezTo>
                  <a:pt x="1003758" y="4968230"/>
                  <a:pt x="1002984" y="4954177"/>
                  <a:pt x="1002984" y="4932954"/>
                </a:cubicBezTo>
                <a:cubicBezTo>
                  <a:pt x="1002984" y="4911845"/>
                  <a:pt x="1003614" y="4897906"/>
                  <a:pt x="1004876" y="4891138"/>
                </a:cubicBezTo>
                <a:cubicBezTo>
                  <a:pt x="1006138" y="4884369"/>
                  <a:pt x="1009438" y="4878948"/>
                  <a:pt x="1014772" y="4874876"/>
                </a:cubicBezTo>
                <a:cubicBezTo>
                  <a:pt x="1020106" y="4870803"/>
                  <a:pt x="1026904" y="4868767"/>
                  <a:pt x="1035164" y="4868767"/>
                </a:cubicBezTo>
                <a:close/>
                <a:moveTo>
                  <a:pt x="499322" y="4865325"/>
                </a:moveTo>
                <a:lnTo>
                  <a:pt x="499322" y="4874101"/>
                </a:lnTo>
                <a:lnTo>
                  <a:pt x="524274" y="4874101"/>
                </a:lnTo>
                <a:lnTo>
                  <a:pt x="524274" y="4950162"/>
                </a:lnTo>
                <a:cubicBezTo>
                  <a:pt x="524274" y="4971730"/>
                  <a:pt x="528146" y="4985869"/>
                  <a:pt x="535890" y="4992580"/>
                </a:cubicBezTo>
                <a:cubicBezTo>
                  <a:pt x="543632" y="4999291"/>
                  <a:pt x="553872" y="5002647"/>
                  <a:pt x="566606" y="5002647"/>
                </a:cubicBezTo>
                <a:cubicBezTo>
                  <a:pt x="588748" y="5002647"/>
                  <a:pt x="604980" y="4991978"/>
                  <a:pt x="615306" y="4970640"/>
                </a:cubicBezTo>
                <a:lnTo>
                  <a:pt x="615994" y="4970640"/>
                </a:lnTo>
                <a:lnTo>
                  <a:pt x="615994" y="5002647"/>
                </a:lnTo>
                <a:cubicBezTo>
                  <a:pt x="620698" y="5001270"/>
                  <a:pt x="631998" y="5000582"/>
                  <a:pt x="649894" y="5000582"/>
                </a:cubicBezTo>
                <a:lnTo>
                  <a:pt x="673126" y="5000582"/>
                </a:lnTo>
                <a:lnTo>
                  <a:pt x="673126" y="4991806"/>
                </a:lnTo>
                <a:lnTo>
                  <a:pt x="649894" y="4991806"/>
                </a:lnTo>
                <a:lnTo>
                  <a:pt x="649894" y="4865325"/>
                </a:lnTo>
                <a:lnTo>
                  <a:pt x="588804" y="4865325"/>
                </a:lnTo>
                <a:lnTo>
                  <a:pt x="588804" y="4874101"/>
                </a:lnTo>
                <a:lnTo>
                  <a:pt x="616338" y="4874101"/>
                </a:lnTo>
                <a:lnTo>
                  <a:pt x="616338" y="4925898"/>
                </a:lnTo>
                <a:cubicBezTo>
                  <a:pt x="616338" y="4948613"/>
                  <a:pt x="611864" y="4965621"/>
                  <a:pt x="602916" y="4976921"/>
                </a:cubicBezTo>
                <a:cubicBezTo>
                  <a:pt x="593968" y="4988221"/>
                  <a:pt x="584216" y="4993871"/>
                  <a:pt x="573662" y="4993871"/>
                </a:cubicBezTo>
                <a:cubicBezTo>
                  <a:pt x="566548" y="4993871"/>
                  <a:pt x="562132" y="4991146"/>
                  <a:pt x="560412" y="4985697"/>
                </a:cubicBezTo>
                <a:cubicBezTo>
                  <a:pt x="558690" y="4980248"/>
                  <a:pt x="557830" y="4970410"/>
                  <a:pt x="557830" y="4956185"/>
                </a:cubicBezTo>
                <a:lnTo>
                  <a:pt x="557830" y="4865325"/>
                </a:lnTo>
                <a:close/>
                <a:moveTo>
                  <a:pt x="3950450" y="4863088"/>
                </a:moveTo>
                <a:cubicBezTo>
                  <a:pt x="3942880" y="4864580"/>
                  <a:pt x="3931866" y="4865325"/>
                  <a:pt x="3917410" y="4865325"/>
                </a:cubicBezTo>
                <a:lnTo>
                  <a:pt x="3889190" y="4865325"/>
                </a:lnTo>
                <a:lnTo>
                  <a:pt x="3889190" y="4874101"/>
                </a:lnTo>
                <a:lnTo>
                  <a:pt x="3917066" y="4874101"/>
                </a:lnTo>
                <a:lnTo>
                  <a:pt x="3917066" y="4991806"/>
                </a:lnTo>
                <a:lnTo>
                  <a:pt x="3889190" y="4991806"/>
                </a:lnTo>
                <a:lnTo>
                  <a:pt x="3889190" y="5000582"/>
                </a:lnTo>
                <a:lnTo>
                  <a:pt x="3979016" y="5000582"/>
                </a:lnTo>
                <a:lnTo>
                  <a:pt x="3979016" y="4991806"/>
                </a:lnTo>
                <a:lnTo>
                  <a:pt x="3950450" y="4991806"/>
                </a:lnTo>
                <a:lnTo>
                  <a:pt x="3950450" y="4938976"/>
                </a:lnTo>
                <a:cubicBezTo>
                  <a:pt x="3950450" y="4917982"/>
                  <a:pt x="3953376" y="4902380"/>
                  <a:pt x="3959226" y="4892170"/>
                </a:cubicBezTo>
                <a:cubicBezTo>
                  <a:pt x="3965078" y="4881960"/>
                  <a:pt x="3969896" y="4876855"/>
                  <a:pt x="3973682" y="4876855"/>
                </a:cubicBezTo>
                <a:cubicBezTo>
                  <a:pt x="3976092" y="4876855"/>
                  <a:pt x="3977296" y="4878174"/>
                  <a:pt x="3977296" y="4880813"/>
                </a:cubicBezTo>
                <a:lnTo>
                  <a:pt x="3976608" y="4888212"/>
                </a:lnTo>
                <a:cubicBezTo>
                  <a:pt x="3976608" y="4898078"/>
                  <a:pt x="3981540" y="4903011"/>
                  <a:pt x="3991406" y="4903011"/>
                </a:cubicBezTo>
                <a:cubicBezTo>
                  <a:pt x="3996798" y="4903011"/>
                  <a:pt x="4001186" y="4901319"/>
                  <a:pt x="4004570" y="4897935"/>
                </a:cubicBezTo>
                <a:cubicBezTo>
                  <a:pt x="4007954" y="4894551"/>
                  <a:pt x="4009648" y="4890105"/>
                  <a:pt x="4009648" y="4884598"/>
                </a:cubicBezTo>
                <a:cubicBezTo>
                  <a:pt x="4009648" y="4878633"/>
                  <a:pt x="4007554" y="4873557"/>
                  <a:pt x="4003366" y="4869369"/>
                </a:cubicBezTo>
                <a:cubicBezTo>
                  <a:pt x="3999178" y="4865182"/>
                  <a:pt x="3993644" y="4863088"/>
                  <a:pt x="3986760" y="4863088"/>
                </a:cubicBezTo>
                <a:cubicBezTo>
                  <a:pt x="3971044" y="4863088"/>
                  <a:pt x="3959170" y="4873929"/>
                  <a:pt x="3951140" y="4895612"/>
                </a:cubicBezTo>
                <a:lnTo>
                  <a:pt x="3950450" y="4895612"/>
                </a:lnTo>
                <a:close/>
                <a:moveTo>
                  <a:pt x="3799478" y="4863088"/>
                </a:moveTo>
                <a:cubicBezTo>
                  <a:pt x="3780320" y="4863088"/>
                  <a:pt x="3765378" y="4866214"/>
                  <a:pt x="3754652" y="4872467"/>
                </a:cubicBezTo>
                <a:cubicBezTo>
                  <a:pt x="3743924" y="4878719"/>
                  <a:pt x="3738562" y="4886434"/>
                  <a:pt x="3738562" y="4895612"/>
                </a:cubicBezTo>
                <a:cubicBezTo>
                  <a:pt x="3738562" y="4899856"/>
                  <a:pt x="3739938" y="4903556"/>
                  <a:pt x="3742692" y="4906711"/>
                </a:cubicBezTo>
                <a:cubicBezTo>
                  <a:pt x="3745444" y="4909866"/>
                  <a:pt x="3749346" y="4911443"/>
                  <a:pt x="3754392" y="4911443"/>
                </a:cubicBezTo>
                <a:cubicBezTo>
                  <a:pt x="3758294" y="4911443"/>
                  <a:pt x="3761792" y="4910210"/>
                  <a:pt x="3764890" y="4907743"/>
                </a:cubicBezTo>
                <a:cubicBezTo>
                  <a:pt x="3767988" y="4905277"/>
                  <a:pt x="3769536" y="4901692"/>
                  <a:pt x="3769536" y="4896988"/>
                </a:cubicBezTo>
                <a:cubicBezTo>
                  <a:pt x="3769536" y="4893662"/>
                  <a:pt x="3768762" y="4890765"/>
                  <a:pt x="3767212" y="4888298"/>
                </a:cubicBezTo>
                <a:cubicBezTo>
                  <a:pt x="3765664" y="4885832"/>
                  <a:pt x="3764890" y="4883566"/>
                  <a:pt x="3764890" y="4881501"/>
                </a:cubicBezTo>
                <a:cubicBezTo>
                  <a:pt x="3764890" y="4874388"/>
                  <a:pt x="3774182" y="4870832"/>
                  <a:pt x="3792768" y="4870832"/>
                </a:cubicBezTo>
                <a:cubicBezTo>
                  <a:pt x="3803092" y="4870832"/>
                  <a:pt x="3809430" y="4873069"/>
                  <a:pt x="3811782" y="4877543"/>
                </a:cubicBezTo>
                <a:cubicBezTo>
                  <a:pt x="3814134" y="4882017"/>
                  <a:pt x="3815310" y="4891424"/>
                  <a:pt x="3815310" y="4905765"/>
                </a:cubicBezTo>
                <a:lnTo>
                  <a:pt x="3815310" y="4923317"/>
                </a:lnTo>
                <a:cubicBezTo>
                  <a:pt x="3757720" y="4926070"/>
                  <a:pt x="3728924" y="4942074"/>
                  <a:pt x="3728924" y="4971328"/>
                </a:cubicBezTo>
                <a:cubicBezTo>
                  <a:pt x="3728924" y="4980735"/>
                  <a:pt x="3732480" y="4988680"/>
                  <a:pt x="3739594" y="4995161"/>
                </a:cubicBezTo>
                <a:cubicBezTo>
                  <a:pt x="3746706" y="5001643"/>
                  <a:pt x="3756228" y="5004884"/>
                  <a:pt x="3768160" y="5004884"/>
                </a:cubicBezTo>
                <a:cubicBezTo>
                  <a:pt x="3786170" y="5004884"/>
                  <a:pt x="3801888" y="4995706"/>
                  <a:pt x="3815310" y="4977351"/>
                </a:cubicBezTo>
                <a:cubicBezTo>
                  <a:pt x="3818408" y="4995706"/>
                  <a:pt x="3827930" y="5004884"/>
                  <a:pt x="3843876" y="5004884"/>
                </a:cubicBezTo>
                <a:cubicBezTo>
                  <a:pt x="3860396" y="5004884"/>
                  <a:pt x="3870148" y="4996510"/>
                  <a:pt x="3873130" y="4979760"/>
                </a:cubicBezTo>
                <a:lnTo>
                  <a:pt x="3869000" y="4979760"/>
                </a:lnTo>
                <a:cubicBezTo>
                  <a:pt x="3865100" y="4985381"/>
                  <a:pt x="3861084" y="4988192"/>
                  <a:pt x="3856954" y="4988192"/>
                </a:cubicBezTo>
                <a:cubicBezTo>
                  <a:pt x="3854200" y="4988192"/>
                  <a:pt x="3852164" y="4987045"/>
                  <a:pt x="3850844" y="4984750"/>
                </a:cubicBezTo>
                <a:cubicBezTo>
                  <a:pt x="3849526" y="4982456"/>
                  <a:pt x="3848866" y="4976663"/>
                  <a:pt x="3848866" y="4967370"/>
                </a:cubicBezTo>
                <a:lnTo>
                  <a:pt x="3848866" y="4904044"/>
                </a:lnTo>
                <a:cubicBezTo>
                  <a:pt x="3848866" y="4894407"/>
                  <a:pt x="3848034" y="4886950"/>
                  <a:pt x="3846372" y="4881673"/>
                </a:cubicBezTo>
                <a:cubicBezTo>
                  <a:pt x="3844708" y="4876396"/>
                  <a:pt x="3840320" y="4871979"/>
                  <a:pt x="3833206" y="4868423"/>
                </a:cubicBezTo>
                <a:cubicBezTo>
                  <a:pt x="3826094" y="4864866"/>
                  <a:pt x="3814852" y="4863088"/>
                  <a:pt x="3799478" y="4863088"/>
                </a:cubicBezTo>
                <a:close/>
                <a:moveTo>
                  <a:pt x="2227854" y="4863088"/>
                </a:moveTo>
                <a:cubicBezTo>
                  <a:pt x="2208694" y="4863088"/>
                  <a:pt x="2193752" y="4866214"/>
                  <a:pt x="2183026" y="4872467"/>
                </a:cubicBezTo>
                <a:cubicBezTo>
                  <a:pt x="2172300" y="4878719"/>
                  <a:pt x="2166936" y="4886434"/>
                  <a:pt x="2166936" y="4895612"/>
                </a:cubicBezTo>
                <a:cubicBezTo>
                  <a:pt x="2166936" y="4899856"/>
                  <a:pt x="2168312" y="4903556"/>
                  <a:pt x="2171066" y="4906711"/>
                </a:cubicBezTo>
                <a:cubicBezTo>
                  <a:pt x="2173820" y="4909866"/>
                  <a:pt x="2177720" y="4911443"/>
                  <a:pt x="2182768" y="4911443"/>
                </a:cubicBezTo>
                <a:cubicBezTo>
                  <a:pt x="2186668" y="4911443"/>
                  <a:pt x="2190168" y="4910210"/>
                  <a:pt x="2193264" y="4907743"/>
                </a:cubicBezTo>
                <a:cubicBezTo>
                  <a:pt x="2196362" y="4905277"/>
                  <a:pt x="2197912" y="4901692"/>
                  <a:pt x="2197912" y="4896988"/>
                </a:cubicBezTo>
                <a:cubicBezTo>
                  <a:pt x="2197912" y="4893662"/>
                  <a:pt x="2197136" y="4890765"/>
                  <a:pt x="2195588" y="4888298"/>
                </a:cubicBezTo>
                <a:cubicBezTo>
                  <a:pt x="2194040" y="4885832"/>
                  <a:pt x="2193264" y="4883566"/>
                  <a:pt x="2193264" y="4881501"/>
                </a:cubicBezTo>
                <a:cubicBezTo>
                  <a:pt x="2193264" y="4874388"/>
                  <a:pt x="2202558" y="4870832"/>
                  <a:pt x="2221142" y="4870832"/>
                </a:cubicBezTo>
                <a:cubicBezTo>
                  <a:pt x="2231468" y="4870832"/>
                  <a:pt x="2237806" y="4873069"/>
                  <a:pt x="2240158" y="4877543"/>
                </a:cubicBezTo>
                <a:cubicBezTo>
                  <a:pt x="2242510" y="4882017"/>
                  <a:pt x="2243686" y="4891424"/>
                  <a:pt x="2243686" y="4905765"/>
                </a:cubicBezTo>
                <a:lnTo>
                  <a:pt x="2243686" y="4923317"/>
                </a:lnTo>
                <a:cubicBezTo>
                  <a:pt x="2186094" y="4926070"/>
                  <a:pt x="2157300" y="4942074"/>
                  <a:pt x="2157300" y="4971328"/>
                </a:cubicBezTo>
                <a:cubicBezTo>
                  <a:pt x="2157300" y="4980735"/>
                  <a:pt x="2160856" y="4988680"/>
                  <a:pt x="2167968" y="4995161"/>
                </a:cubicBezTo>
                <a:cubicBezTo>
                  <a:pt x="2175082" y="5001643"/>
                  <a:pt x="2184604" y="5004884"/>
                  <a:pt x="2196534" y="5004884"/>
                </a:cubicBezTo>
                <a:cubicBezTo>
                  <a:pt x="2214546" y="5004884"/>
                  <a:pt x="2230262" y="4995706"/>
                  <a:pt x="2243686" y="4977351"/>
                </a:cubicBezTo>
                <a:cubicBezTo>
                  <a:pt x="2246782" y="4995706"/>
                  <a:pt x="2256304" y="5004884"/>
                  <a:pt x="2272250" y="5004884"/>
                </a:cubicBezTo>
                <a:cubicBezTo>
                  <a:pt x="2288770" y="5004884"/>
                  <a:pt x="2298522" y="4996510"/>
                  <a:pt x="2301504" y="4979760"/>
                </a:cubicBezTo>
                <a:lnTo>
                  <a:pt x="2297374" y="4979760"/>
                </a:lnTo>
                <a:cubicBezTo>
                  <a:pt x="2293474" y="4985381"/>
                  <a:pt x="2289460" y="4988192"/>
                  <a:pt x="2285328" y="4988192"/>
                </a:cubicBezTo>
                <a:cubicBezTo>
                  <a:pt x="2282576" y="4988192"/>
                  <a:pt x="2280540" y="4987045"/>
                  <a:pt x="2279220" y="4984750"/>
                </a:cubicBezTo>
                <a:cubicBezTo>
                  <a:pt x="2277900" y="4982456"/>
                  <a:pt x="2277242" y="4976663"/>
                  <a:pt x="2277242" y="4967370"/>
                </a:cubicBezTo>
                <a:lnTo>
                  <a:pt x="2277242" y="4904044"/>
                </a:lnTo>
                <a:cubicBezTo>
                  <a:pt x="2277242" y="4894407"/>
                  <a:pt x="2276410" y="4886950"/>
                  <a:pt x="2274746" y="4881673"/>
                </a:cubicBezTo>
                <a:cubicBezTo>
                  <a:pt x="2273082" y="4876396"/>
                  <a:pt x="2268694" y="4871979"/>
                  <a:pt x="2261582" y="4868423"/>
                </a:cubicBezTo>
                <a:cubicBezTo>
                  <a:pt x="2254468" y="4864866"/>
                  <a:pt x="2243226" y="4863088"/>
                  <a:pt x="2227854" y="4863088"/>
                </a:cubicBezTo>
                <a:close/>
                <a:moveTo>
                  <a:pt x="1626350" y="4863088"/>
                </a:moveTo>
                <a:cubicBezTo>
                  <a:pt x="1618780" y="4864580"/>
                  <a:pt x="1607766" y="4865325"/>
                  <a:pt x="1593310" y="4865325"/>
                </a:cubicBezTo>
                <a:lnTo>
                  <a:pt x="1565090" y="4865325"/>
                </a:lnTo>
                <a:lnTo>
                  <a:pt x="1565090" y="4874101"/>
                </a:lnTo>
                <a:lnTo>
                  <a:pt x="1592966" y="4874101"/>
                </a:lnTo>
                <a:lnTo>
                  <a:pt x="1592966" y="4991806"/>
                </a:lnTo>
                <a:lnTo>
                  <a:pt x="1565090" y="4991806"/>
                </a:lnTo>
                <a:lnTo>
                  <a:pt x="1565090" y="5000582"/>
                </a:lnTo>
                <a:lnTo>
                  <a:pt x="1654916" y="5000582"/>
                </a:lnTo>
                <a:lnTo>
                  <a:pt x="1654916" y="4991806"/>
                </a:lnTo>
                <a:lnTo>
                  <a:pt x="1626350" y="4991806"/>
                </a:lnTo>
                <a:lnTo>
                  <a:pt x="1626350" y="4938976"/>
                </a:lnTo>
                <a:cubicBezTo>
                  <a:pt x="1626350" y="4917982"/>
                  <a:pt x="1629276" y="4902380"/>
                  <a:pt x="1635126" y="4892170"/>
                </a:cubicBezTo>
                <a:cubicBezTo>
                  <a:pt x="1640978" y="4881960"/>
                  <a:pt x="1645796" y="4876855"/>
                  <a:pt x="1649582" y="4876855"/>
                </a:cubicBezTo>
                <a:cubicBezTo>
                  <a:pt x="1651992" y="4876855"/>
                  <a:pt x="1653196" y="4878174"/>
                  <a:pt x="1653196" y="4880813"/>
                </a:cubicBezTo>
                <a:lnTo>
                  <a:pt x="1652508" y="4888212"/>
                </a:lnTo>
                <a:cubicBezTo>
                  <a:pt x="1652508" y="4898078"/>
                  <a:pt x="1657440" y="4903011"/>
                  <a:pt x="1667306" y="4903011"/>
                </a:cubicBezTo>
                <a:cubicBezTo>
                  <a:pt x="1672698" y="4903011"/>
                  <a:pt x="1677086" y="4901319"/>
                  <a:pt x="1680470" y="4897935"/>
                </a:cubicBezTo>
                <a:cubicBezTo>
                  <a:pt x="1683854" y="4894551"/>
                  <a:pt x="1685548" y="4890105"/>
                  <a:pt x="1685548" y="4884598"/>
                </a:cubicBezTo>
                <a:cubicBezTo>
                  <a:pt x="1685548" y="4878633"/>
                  <a:pt x="1683454" y="4873557"/>
                  <a:pt x="1679266" y="4869369"/>
                </a:cubicBezTo>
                <a:cubicBezTo>
                  <a:pt x="1675078" y="4865182"/>
                  <a:pt x="1669544" y="4863088"/>
                  <a:pt x="1662660" y="4863088"/>
                </a:cubicBezTo>
                <a:cubicBezTo>
                  <a:pt x="1646944" y="4863088"/>
                  <a:pt x="1635070" y="4873929"/>
                  <a:pt x="1627040" y="4895612"/>
                </a:cubicBezTo>
                <a:lnTo>
                  <a:pt x="1626350" y="4895612"/>
                </a:lnTo>
                <a:close/>
                <a:moveTo>
                  <a:pt x="1190782" y="4863088"/>
                </a:moveTo>
                <a:cubicBezTo>
                  <a:pt x="1180228" y="4864580"/>
                  <a:pt x="1166002" y="4865325"/>
                  <a:pt x="1148106" y="4865325"/>
                </a:cubicBezTo>
                <a:lnTo>
                  <a:pt x="1132962" y="4865325"/>
                </a:lnTo>
                <a:lnTo>
                  <a:pt x="1132962" y="4874101"/>
                </a:lnTo>
                <a:lnTo>
                  <a:pt x="1157226" y="4874101"/>
                </a:lnTo>
                <a:lnTo>
                  <a:pt x="1157226" y="4991806"/>
                </a:lnTo>
                <a:lnTo>
                  <a:pt x="1132962" y="4991806"/>
                </a:lnTo>
                <a:lnTo>
                  <a:pt x="1132962" y="5000582"/>
                </a:lnTo>
                <a:lnTo>
                  <a:pt x="1212980" y="5000582"/>
                </a:lnTo>
                <a:lnTo>
                  <a:pt x="1212980" y="4991806"/>
                </a:lnTo>
                <a:lnTo>
                  <a:pt x="1190782" y="4991806"/>
                </a:lnTo>
                <a:lnTo>
                  <a:pt x="1190782" y="4948441"/>
                </a:lnTo>
                <a:cubicBezTo>
                  <a:pt x="1190782" y="4930659"/>
                  <a:pt x="1191670" y="4917696"/>
                  <a:pt x="1193450" y="4909550"/>
                </a:cubicBezTo>
                <a:cubicBezTo>
                  <a:pt x="1195228" y="4901405"/>
                  <a:pt x="1199758" y="4893030"/>
                  <a:pt x="1207044" y="4884426"/>
                </a:cubicBezTo>
                <a:cubicBezTo>
                  <a:pt x="1214328" y="4875822"/>
                  <a:pt x="1222846" y="4871520"/>
                  <a:pt x="1232598" y="4871520"/>
                </a:cubicBezTo>
                <a:cubicBezTo>
                  <a:pt x="1239710" y="4871520"/>
                  <a:pt x="1244214" y="4873987"/>
                  <a:pt x="1246106" y="4878920"/>
                </a:cubicBezTo>
                <a:cubicBezTo>
                  <a:pt x="1248000" y="4883853"/>
                  <a:pt x="1248946" y="4899283"/>
                  <a:pt x="1248946" y="4925210"/>
                </a:cubicBezTo>
                <a:lnTo>
                  <a:pt x="1248946" y="4991806"/>
                </a:lnTo>
                <a:lnTo>
                  <a:pt x="1226576" y="4991806"/>
                </a:lnTo>
                <a:lnTo>
                  <a:pt x="1226576" y="5000582"/>
                </a:lnTo>
                <a:lnTo>
                  <a:pt x="1304528" y="5000582"/>
                </a:lnTo>
                <a:lnTo>
                  <a:pt x="1304528" y="4991806"/>
                </a:lnTo>
                <a:lnTo>
                  <a:pt x="1282330" y="4991806"/>
                </a:lnTo>
                <a:lnTo>
                  <a:pt x="1282330" y="4947064"/>
                </a:lnTo>
                <a:cubicBezTo>
                  <a:pt x="1282330" y="4917696"/>
                  <a:pt x="1287234" y="4897763"/>
                  <a:pt x="1297042" y="4887266"/>
                </a:cubicBezTo>
                <a:cubicBezTo>
                  <a:pt x="1306852" y="4876769"/>
                  <a:pt x="1316402" y="4871520"/>
                  <a:pt x="1325694" y="4871520"/>
                </a:cubicBezTo>
                <a:cubicBezTo>
                  <a:pt x="1332464" y="4871520"/>
                  <a:pt x="1336622" y="4874044"/>
                  <a:pt x="1338170" y="4879092"/>
                </a:cubicBezTo>
                <a:cubicBezTo>
                  <a:pt x="1339720" y="4884140"/>
                  <a:pt x="1340494" y="4893375"/>
                  <a:pt x="1340494" y="4906797"/>
                </a:cubicBezTo>
                <a:lnTo>
                  <a:pt x="1340494" y="4991806"/>
                </a:lnTo>
                <a:lnTo>
                  <a:pt x="1317950" y="4991806"/>
                </a:lnTo>
                <a:lnTo>
                  <a:pt x="1317950" y="5000582"/>
                </a:lnTo>
                <a:lnTo>
                  <a:pt x="1397970" y="5000582"/>
                </a:lnTo>
                <a:lnTo>
                  <a:pt x="1397970" y="4991806"/>
                </a:lnTo>
                <a:lnTo>
                  <a:pt x="1374050" y="4991806"/>
                </a:lnTo>
                <a:lnTo>
                  <a:pt x="1374050" y="4922284"/>
                </a:lnTo>
                <a:cubicBezTo>
                  <a:pt x="1374050" y="4906683"/>
                  <a:pt x="1373218" y="4895497"/>
                  <a:pt x="1371554" y="4888728"/>
                </a:cubicBezTo>
                <a:cubicBezTo>
                  <a:pt x="1369892" y="4881960"/>
                  <a:pt x="1365532" y="4875994"/>
                  <a:pt x="1358476" y="4870832"/>
                </a:cubicBezTo>
                <a:cubicBezTo>
                  <a:pt x="1351420" y="4865669"/>
                  <a:pt x="1342730" y="4863088"/>
                  <a:pt x="1332406" y="4863088"/>
                </a:cubicBezTo>
                <a:cubicBezTo>
                  <a:pt x="1309232" y="4863088"/>
                  <a:pt x="1292654" y="4874847"/>
                  <a:pt x="1282674" y="4898365"/>
                </a:cubicBezTo>
                <a:lnTo>
                  <a:pt x="1281986" y="4898365"/>
                </a:lnTo>
                <a:cubicBezTo>
                  <a:pt x="1279348" y="4874847"/>
                  <a:pt x="1265350" y="4863088"/>
                  <a:pt x="1239998" y="4863088"/>
                </a:cubicBezTo>
                <a:cubicBezTo>
                  <a:pt x="1216708" y="4863088"/>
                  <a:pt x="1200534" y="4874159"/>
                  <a:pt x="1191470" y="4896300"/>
                </a:cubicBezTo>
                <a:lnTo>
                  <a:pt x="1190782" y="4896300"/>
                </a:lnTo>
                <a:close/>
                <a:moveTo>
                  <a:pt x="4187544" y="4862744"/>
                </a:moveTo>
                <a:cubicBezTo>
                  <a:pt x="4177218" y="4864465"/>
                  <a:pt x="4166204" y="4865325"/>
                  <a:pt x="4154504" y="4865325"/>
                </a:cubicBezTo>
                <a:lnTo>
                  <a:pt x="4130068" y="4865325"/>
                </a:lnTo>
                <a:lnTo>
                  <a:pt x="4130068" y="4874101"/>
                </a:lnTo>
                <a:lnTo>
                  <a:pt x="4154160" y="4874101"/>
                </a:lnTo>
                <a:lnTo>
                  <a:pt x="4154160" y="4991806"/>
                </a:lnTo>
                <a:lnTo>
                  <a:pt x="4130068" y="4991806"/>
                </a:lnTo>
                <a:lnTo>
                  <a:pt x="4130068" y="5000582"/>
                </a:lnTo>
                <a:lnTo>
                  <a:pt x="4210086" y="5000582"/>
                </a:lnTo>
                <a:lnTo>
                  <a:pt x="4210086" y="4991806"/>
                </a:lnTo>
                <a:lnTo>
                  <a:pt x="4187544" y="4991806"/>
                </a:lnTo>
                <a:close/>
                <a:moveTo>
                  <a:pt x="5274132" y="4861023"/>
                </a:moveTo>
                <a:cubicBezTo>
                  <a:pt x="5253942" y="4861023"/>
                  <a:pt x="5237020" y="4867992"/>
                  <a:pt x="5223368" y="4881931"/>
                </a:cubicBezTo>
                <a:cubicBezTo>
                  <a:pt x="5209716" y="4895870"/>
                  <a:pt x="5202890" y="4912763"/>
                  <a:pt x="5202890" y="4932609"/>
                </a:cubicBezTo>
                <a:cubicBezTo>
                  <a:pt x="5202890" y="4952915"/>
                  <a:pt x="5209832" y="4970037"/>
                  <a:pt x="5223712" y="4983976"/>
                </a:cubicBezTo>
                <a:cubicBezTo>
                  <a:pt x="5237594" y="4997915"/>
                  <a:pt x="5254056" y="5004884"/>
                  <a:pt x="5273100" y="5004884"/>
                </a:cubicBezTo>
                <a:cubicBezTo>
                  <a:pt x="5292488" y="5004884"/>
                  <a:pt x="5309294" y="4997743"/>
                  <a:pt x="5323520" y="4983460"/>
                </a:cubicBezTo>
                <a:cubicBezTo>
                  <a:pt x="5337746" y="4969177"/>
                  <a:pt x="5344858" y="4951768"/>
                  <a:pt x="5344858" y="4931233"/>
                </a:cubicBezTo>
                <a:cubicBezTo>
                  <a:pt x="5344858" y="4911157"/>
                  <a:pt x="5338004" y="4894436"/>
                  <a:pt x="5324294" y="4881071"/>
                </a:cubicBezTo>
                <a:cubicBezTo>
                  <a:pt x="5310586" y="4867706"/>
                  <a:pt x="5293864" y="4861023"/>
                  <a:pt x="5274132" y="4861023"/>
                </a:cubicBezTo>
                <a:close/>
                <a:moveTo>
                  <a:pt x="4439728" y="4861023"/>
                </a:moveTo>
                <a:cubicBezTo>
                  <a:pt x="4427224" y="4861023"/>
                  <a:pt x="4416640" y="4865010"/>
                  <a:pt x="4407978" y="4872983"/>
                </a:cubicBezTo>
                <a:cubicBezTo>
                  <a:pt x="4399318" y="4880956"/>
                  <a:pt x="4394986" y="4890851"/>
                  <a:pt x="4394986" y="4902667"/>
                </a:cubicBezTo>
                <a:cubicBezTo>
                  <a:pt x="4394986" y="4926644"/>
                  <a:pt x="4411104" y="4940984"/>
                  <a:pt x="4443342" y="4945688"/>
                </a:cubicBezTo>
                <a:cubicBezTo>
                  <a:pt x="4462270" y="4948441"/>
                  <a:pt x="4473886" y="4951424"/>
                  <a:pt x="4478188" y="4954636"/>
                </a:cubicBezTo>
                <a:cubicBezTo>
                  <a:pt x="4482490" y="4957848"/>
                  <a:pt x="4484642" y="4962609"/>
                  <a:pt x="4484642" y="4968919"/>
                </a:cubicBezTo>
                <a:cubicBezTo>
                  <a:pt x="4484642" y="4976490"/>
                  <a:pt x="4481028" y="4983087"/>
                  <a:pt x="4473800" y="4988708"/>
                </a:cubicBezTo>
                <a:cubicBezTo>
                  <a:pt x="4466572" y="4994330"/>
                  <a:pt x="4458542" y="4997140"/>
                  <a:pt x="4449708" y="4997140"/>
                </a:cubicBezTo>
                <a:cubicBezTo>
                  <a:pt x="4426420" y="4997140"/>
                  <a:pt x="4409842" y="4980907"/>
                  <a:pt x="4399976" y="4948441"/>
                </a:cubicBezTo>
                <a:lnTo>
                  <a:pt x="4393954" y="4948441"/>
                </a:lnTo>
                <a:lnTo>
                  <a:pt x="4393954" y="4999205"/>
                </a:lnTo>
                <a:lnTo>
                  <a:pt x="4399976" y="4999205"/>
                </a:lnTo>
                <a:lnTo>
                  <a:pt x="4412022" y="4988880"/>
                </a:lnTo>
                <a:cubicBezTo>
                  <a:pt x="4424184" y="4999550"/>
                  <a:pt x="4436744" y="5004884"/>
                  <a:pt x="4449708" y="5004884"/>
                </a:cubicBezTo>
                <a:cubicBezTo>
                  <a:pt x="4462902" y="5004884"/>
                  <a:pt x="4473944" y="5000410"/>
                  <a:pt x="4482834" y="4991462"/>
                </a:cubicBezTo>
                <a:cubicBezTo>
                  <a:pt x="4491726" y="4982513"/>
                  <a:pt x="4496172" y="4971328"/>
                  <a:pt x="4496172" y="4957906"/>
                </a:cubicBezTo>
                <a:cubicBezTo>
                  <a:pt x="4496172" y="4930946"/>
                  <a:pt x="4479020" y="4915344"/>
                  <a:pt x="4444718" y="4911099"/>
                </a:cubicBezTo>
                <a:cubicBezTo>
                  <a:pt x="4429116" y="4909034"/>
                  <a:pt x="4419222" y="4906539"/>
                  <a:pt x="4415034" y="4903614"/>
                </a:cubicBezTo>
                <a:cubicBezTo>
                  <a:pt x="4410846" y="4900688"/>
                  <a:pt x="4408752" y="4896702"/>
                  <a:pt x="4408752" y="4891654"/>
                </a:cubicBezTo>
                <a:cubicBezTo>
                  <a:pt x="4408752" y="4885688"/>
                  <a:pt x="4411708" y="4880382"/>
                  <a:pt x="4417616" y="4875736"/>
                </a:cubicBezTo>
                <a:cubicBezTo>
                  <a:pt x="4423524" y="4871090"/>
                  <a:pt x="4430894" y="4868767"/>
                  <a:pt x="4439728" y="4868767"/>
                </a:cubicBezTo>
                <a:cubicBezTo>
                  <a:pt x="4460148" y="4868767"/>
                  <a:pt x="4472996" y="4879952"/>
                  <a:pt x="4478274" y="4902323"/>
                </a:cubicBezTo>
                <a:lnTo>
                  <a:pt x="4485330" y="4902323"/>
                </a:lnTo>
                <a:lnTo>
                  <a:pt x="4485330" y="4863776"/>
                </a:lnTo>
                <a:lnTo>
                  <a:pt x="4479996" y="4863776"/>
                </a:lnTo>
                <a:cubicBezTo>
                  <a:pt x="4477586" y="4868251"/>
                  <a:pt x="4475234" y="4871692"/>
                  <a:pt x="4472940" y="4874101"/>
                </a:cubicBezTo>
                <a:cubicBezTo>
                  <a:pt x="4463992" y="4865383"/>
                  <a:pt x="4452920" y="4861023"/>
                  <a:pt x="4439728" y="4861023"/>
                </a:cubicBezTo>
                <a:close/>
                <a:moveTo>
                  <a:pt x="4305396" y="4861023"/>
                </a:moveTo>
                <a:cubicBezTo>
                  <a:pt x="4287730" y="4861023"/>
                  <a:pt x="4272214" y="4867906"/>
                  <a:pt x="4258848" y="4881673"/>
                </a:cubicBezTo>
                <a:cubicBezTo>
                  <a:pt x="4245484" y="4895440"/>
                  <a:pt x="4238800" y="4912418"/>
                  <a:pt x="4238800" y="4932609"/>
                </a:cubicBezTo>
                <a:cubicBezTo>
                  <a:pt x="4238800" y="4953374"/>
                  <a:pt x="4245626" y="4970611"/>
                  <a:pt x="4259278" y="4984320"/>
                </a:cubicBezTo>
                <a:cubicBezTo>
                  <a:pt x="4272930" y="4998030"/>
                  <a:pt x="4288992" y="5004884"/>
                  <a:pt x="4307462" y="5004884"/>
                </a:cubicBezTo>
                <a:cubicBezTo>
                  <a:pt x="4320424" y="5004884"/>
                  <a:pt x="4332184" y="5000812"/>
                  <a:pt x="4342738" y="4992666"/>
                </a:cubicBezTo>
                <a:cubicBezTo>
                  <a:pt x="4353292" y="4984521"/>
                  <a:pt x="4360462" y="4971902"/>
                  <a:pt x="4364248" y="4954808"/>
                </a:cubicBezTo>
                <a:lnTo>
                  <a:pt x="4356848" y="4954808"/>
                </a:lnTo>
                <a:cubicBezTo>
                  <a:pt x="4348244" y="4983030"/>
                  <a:pt x="4331782" y="4997140"/>
                  <a:pt x="4307462" y="4997140"/>
                </a:cubicBezTo>
                <a:cubicBezTo>
                  <a:pt x="4295644" y="4997140"/>
                  <a:pt x="4287442" y="4993211"/>
                  <a:pt x="4282854" y="4985353"/>
                </a:cubicBezTo>
                <a:cubicBezTo>
                  <a:pt x="4278264" y="4977494"/>
                  <a:pt x="4276372" y="4956586"/>
                  <a:pt x="4277176" y="4922629"/>
                </a:cubicBezTo>
                <a:lnTo>
                  <a:pt x="4364248" y="4922629"/>
                </a:lnTo>
                <a:cubicBezTo>
                  <a:pt x="4363446" y="4903355"/>
                  <a:pt x="4357280" y="4888270"/>
                  <a:pt x="4345750" y="4877371"/>
                </a:cubicBezTo>
                <a:cubicBezTo>
                  <a:pt x="4334220" y="4866472"/>
                  <a:pt x="4320768" y="4861023"/>
                  <a:pt x="4305396" y="4861023"/>
                </a:cubicBezTo>
                <a:close/>
                <a:moveTo>
                  <a:pt x="3629122" y="4861023"/>
                </a:moveTo>
                <a:cubicBezTo>
                  <a:pt x="3611454" y="4861023"/>
                  <a:pt x="3595938" y="4867906"/>
                  <a:pt x="3582572" y="4881673"/>
                </a:cubicBezTo>
                <a:cubicBezTo>
                  <a:pt x="3569208" y="4895440"/>
                  <a:pt x="3562526" y="4912418"/>
                  <a:pt x="3562526" y="4932609"/>
                </a:cubicBezTo>
                <a:cubicBezTo>
                  <a:pt x="3562526" y="4953374"/>
                  <a:pt x="3569352" y="4970611"/>
                  <a:pt x="3583004" y="4984320"/>
                </a:cubicBezTo>
                <a:cubicBezTo>
                  <a:pt x="3596656" y="4998030"/>
                  <a:pt x="3612716" y="5004884"/>
                  <a:pt x="3631186" y="5004884"/>
                </a:cubicBezTo>
                <a:cubicBezTo>
                  <a:pt x="3644150" y="5004884"/>
                  <a:pt x="3655908" y="5000812"/>
                  <a:pt x="3666464" y="4992666"/>
                </a:cubicBezTo>
                <a:cubicBezTo>
                  <a:pt x="3677018" y="4984521"/>
                  <a:pt x="3684188" y="4971902"/>
                  <a:pt x="3687974" y="4954808"/>
                </a:cubicBezTo>
                <a:lnTo>
                  <a:pt x="3680574" y="4954808"/>
                </a:lnTo>
                <a:cubicBezTo>
                  <a:pt x="3671970" y="4983030"/>
                  <a:pt x="3655508" y="4997140"/>
                  <a:pt x="3631186" y="4997140"/>
                </a:cubicBezTo>
                <a:cubicBezTo>
                  <a:pt x="3619370" y="4997140"/>
                  <a:pt x="3611168" y="4993211"/>
                  <a:pt x="3606578" y="4985353"/>
                </a:cubicBezTo>
                <a:cubicBezTo>
                  <a:pt x="3601990" y="4977494"/>
                  <a:pt x="3600096" y="4956586"/>
                  <a:pt x="3600900" y="4922629"/>
                </a:cubicBezTo>
                <a:lnTo>
                  <a:pt x="3687974" y="4922629"/>
                </a:lnTo>
                <a:cubicBezTo>
                  <a:pt x="3687170" y="4903355"/>
                  <a:pt x="3681004" y="4888270"/>
                  <a:pt x="3669474" y="4877371"/>
                </a:cubicBezTo>
                <a:cubicBezTo>
                  <a:pt x="3657946" y="4866472"/>
                  <a:pt x="3644494" y="4861023"/>
                  <a:pt x="3629122" y="4861023"/>
                </a:cubicBezTo>
                <a:close/>
                <a:moveTo>
                  <a:pt x="3162396" y="4861023"/>
                </a:moveTo>
                <a:cubicBezTo>
                  <a:pt x="3144730" y="4861023"/>
                  <a:pt x="3129212" y="4867906"/>
                  <a:pt x="3115848" y="4881673"/>
                </a:cubicBezTo>
                <a:cubicBezTo>
                  <a:pt x="3102484" y="4895440"/>
                  <a:pt x="3095800" y="4912418"/>
                  <a:pt x="3095800" y="4932609"/>
                </a:cubicBezTo>
                <a:cubicBezTo>
                  <a:pt x="3095800" y="4953374"/>
                  <a:pt x="3102626" y="4970611"/>
                  <a:pt x="3116278" y="4984320"/>
                </a:cubicBezTo>
                <a:cubicBezTo>
                  <a:pt x="3129930" y="4998030"/>
                  <a:pt x="3145992" y="5004884"/>
                  <a:pt x="3164462" y="5004884"/>
                </a:cubicBezTo>
                <a:cubicBezTo>
                  <a:pt x="3177424" y="5004884"/>
                  <a:pt x="3189184" y="5000812"/>
                  <a:pt x="3199738" y="4992666"/>
                </a:cubicBezTo>
                <a:cubicBezTo>
                  <a:pt x="3210292" y="4984521"/>
                  <a:pt x="3217462" y="4971902"/>
                  <a:pt x="3221248" y="4954808"/>
                </a:cubicBezTo>
                <a:lnTo>
                  <a:pt x="3213848" y="4954808"/>
                </a:lnTo>
                <a:cubicBezTo>
                  <a:pt x="3205244" y="4983030"/>
                  <a:pt x="3188782" y="4997140"/>
                  <a:pt x="3164462" y="4997140"/>
                </a:cubicBezTo>
                <a:cubicBezTo>
                  <a:pt x="3152644" y="4997140"/>
                  <a:pt x="3144442" y="4993211"/>
                  <a:pt x="3139854" y="4985353"/>
                </a:cubicBezTo>
                <a:cubicBezTo>
                  <a:pt x="3135264" y="4977494"/>
                  <a:pt x="3133372" y="4956586"/>
                  <a:pt x="3134176" y="4922629"/>
                </a:cubicBezTo>
                <a:lnTo>
                  <a:pt x="3221248" y="4922629"/>
                </a:lnTo>
                <a:cubicBezTo>
                  <a:pt x="3220446" y="4903355"/>
                  <a:pt x="3214280" y="4888270"/>
                  <a:pt x="3202750" y="4877371"/>
                </a:cubicBezTo>
                <a:cubicBezTo>
                  <a:pt x="3191220" y="4866472"/>
                  <a:pt x="3177768" y="4861023"/>
                  <a:pt x="3162396" y="4861023"/>
                </a:cubicBezTo>
                <a:close/>
                <a:moveTo>
                  <a:pt x="1753678" y="4861023"/>
                </a:moveTo>
                <a:cubicBezTo>
                  <a:pt x="1741174" y="4861023"/>
                  <a:pt x="1730590" y="4865010"/>
                  <a:pt x="1721928" y="4872983"/>
                </a:cubicBezTo>
                <a:cubicBezTo>
                  <a:pt x="1713268" y="4880956"/>
                  <a:pt x="1708936" y="4890851"/>
                  <a:pt x="1708936" y="4902667"/>
                </a:cubicBezTo>
                <a:cubicBezTo>
                  <a:pt x="1708936" y="4926644"/>
                  <a:pt x="1725054" y="4940984"/>
                  <a:pt x="1757292" y="4945688"/>
                </a:cubicBezTo>
                <a:cubicBezTo>
                  <a:pt x="1776220" y="4948441"/>
                  <a:pt x="1787836" y="4951424"/>
                  <a:pt x="1792138" y="4954636"/>
                </a:cubicBezTo>
                <a:cubicBezTo>
                  <a:pt x="1796440" y="4957848"/>
                  <a:pt x="1798592" y="4962609"/>
                  <a:pt x="1798592" y="4968919"/>
                </a:cubicBezTo>
                <a:cubicBezTo>
                  <a:pt x="1798592" y="4976490"/>
                  <a:pt x="1794978" y="4983087"/>
                  <a:pt x="1787750" y="4988708"/>
                </a:cubicBezTo>
                <a:cubicBezTo>
                  <a:pt x="1780522" y="4994330"/>
                  <a:pt x="1772492" y="4997140"/>
                  <a:pt x="1763658" y="4997140"/>
                </a:cubicBezTo>
                <a:cubicBezTo>
                  <a:pt x="1740370" y="4997140"/>
                  <a:pt x="1723792" y="4980907"/>
                  <a:pt x="1713926" y="4948441"/>
                </a:cubicBezTo>
                <a:lnTo>
                  <a:pt x="1707904" y="4948441"/>
                </a:lnTo>
                <a:lnTo>
                  <a:pt x="1707904" y="4999205"/>
                </a:lnTo>
                <a:lnTo>
                  <a:pt x="1713926" y="4999205"/>
                </a:lnTo>
                <a:lnTo>
                  <a:pt x="1725972" y="4988880"/>
                </a:lnTo>
                <a:cubicBezTo>
                  <a:pt x="1738132" y="4999550"/>
                  <a:pt x="1750696" y="5004884"/>
                  <a:pt x="1763658" y="5004884"/>
                </a:cubicBezTo>
                <a:cubicBezTo>
                  <a:pt x="1776852" y="5004884"/>
                  <a:pt x="1787894" y="5000410"/>
                  <a:pt x="1796784" y="4991462"/>
                </a:cubicBezTo>
                <a:cubicBezTo>
                  <a:pt x="1805676" y="4982513"/>
                  <a:pt x="1810120" y="4971328"/>
                  <a:pt x="1810120" y="4957906"/>
                </a:cubicBezTo>
                <a:cubicBezTo>
                  <a:pt x="1810120" y="4930946"/>
                  <a:pt x="1792970" y="4915344"/>
                  <a:pt x="1758668" y="4911099"/>
                </a:cubicBezTo>
                <a:cubicBezTo>
                  <a:pt x="1743066" y="4909034"/>
                  <a:pt x="1733172" y="4906539"/>
                  <a:pt x="1728984" y="4903614"/>
                </a:cubicBezTo>
                <a:cubicBezTo>
                  <a:pt x="1724796" y="4900688"/>
                  <a:pt x="1722702" y="4896702"/>
                  <a:pt x="1722702" y="4891654"/>
                </a:cubicBezTo>
                <a:cubicBezTo>
                  <a:pt x="1722702" y="4885688"/>
                  <a:pt x="1725656" y="4880382"/>
                  <a:pt x="1731566" y="4875736"/>
                </a:cubicBezTo>
                <a:cubicBezTo>
                  <a:pt x="1737474" y="4871090"/>
                  <a:pt x="1744844" y="4868767"/>
                  <a:pt x="1753678" y="4868767"/>
                </a:cubicBezTo>
                <a:cubicBezTo>
                  <a:pt x="1774098" y="4868767"/>
                  <a:pt x="1786948" y="4879952"/>
                  <a:pt x="1792224" y="4902323"/>
                </a:cubicBezTo>
                <a:lnTo>
                  <a:pt x="1799280" y="4902323"/>
                </a:lnTo>
                <a:lnTo>
                  <a:pt x="1799280" y="4863776"/>
                </a:lnTo>
                <a:lnTo>
                  <a:pt x="1793946" y="4863776"/>
                </a:lnTo>
                <a:cubicBezTo>
                  <a:pt x="1791536" y="4868251"/>
                  <a:pt x="1789184" y="4871692"/>
                  <a:pt x="1786890" y="4874101"/>
                </a:cubicBezTo>
                <a:cubicBezTo>
                  <a:pt x="1777942" y="4865383"/>
                  <a:pt x="1766870" y="4861023"/>
                  <a:pt x="1753678" y="4861023"/>
                </a:cubicBezTo>
                <a:close/>
                <a:moveTo>
                  <a:pt x="1485996" y="4861023"/>
                </a:moveTo>
                <a:cubicBezTo>
                  <a:pt x="1468330" y="4861023"/>
                  <a:pt x="1452814" y="4867906"/>
                  <a:pt x="1439448" y="4881673"/>
                </a:cubicBezTo>
                <a:cubicBezTo>
                  <a:pt x="1426082" y="4895440"/>
                  <a:pt x="1419400" y="4912418"/>
                  <a:pt x="1419400" y="4932609"/>
                </a:cubicBezTo>
                <a:cubicBezTo>
                  <a:pt x="1419400" y="4953374"/>
                  <a:pt x="1426226" y="4970611"/>
                  <a:pt x="1439878" y="4984320"/>
                </a:cubicBezTo>
                <a:cubicBezTo>
                  <a:pt x="1453530" y="4998030"/>
                  <a:pt x="1469592" y="5004884"/>
                  <a:pt x="1488062" y="5004884"/>
                </a:cubicBezTo>
                <a:cubicBezTo>
                  <a:pt x="1501024" y="5004884"/>
                  <a:pt x="1512784" y="5000812"/>
                  <a:pt x="1523338" y="4992666"/>
                </a:cubicBezTo>
                <a:cubicBezTo>
                  <a:pt x="1533892" y="4984521"/>
                  <a:pt x="1541062" y="4971902"/>
                  <a:pt x="1544848" y="4954808"/>
                </a:cubicBezTo>
                <a:lnTo>
                  <a:pt x="1537450" y="4954808"/>
                </a:lnTo>
                <a:cubicBezTo>
                  <a:pt x="1528844" y="4983030"/>
                  <a:pt x="1512382" y="4997140"/>
                  <a:pt x="1488062" y="4997140"/>
                </a:cubicBezTo>
                <a:cubicBezTo>
                  <a:pt x="1476244" y="4997140"/>
                  <a:pt x="1468042" y="4993211"/>
                  <a:pt x="1463454" y="4985353"/>
                </a:cubicBezTo>
                <a:cubicBezTo>
                  <a:pt x="1458864" y="4977494"/>
                  <a:pt x="1456972" y="4956586"/>
                  <a:pt x="1457774" y="4922629"/>
                </a:cubicBezTo>
                <a:lnTo>
                  <a:pt x="1544848" y="4922629"/>
                </a:lnTo>
                <a:cubicBezTo>
                  <a:pt x="1544046" y="4903355"/>
                  <a:pt x="1537880" y="4888270"/>
                  <a:pt x="1526350" y="4877371"/>
                </a:cubicBezTo>
                <a:cubicBezTo>
                  <a:pt x="1514820" y="4866472"/>
                  <a:pt x="1501368" y="4861023"/>
                  <a:pt x="1485996" y="4861023"/>
                </a:cubicBezTo>
                <a:close/>
                <a:moveTo>
                  <a:pt x="1035508" y="4861023"/>
                </a:moveTo>
                <a:cubicBezTo>
                  <a:pt x="1015316" y="4861023"/>
                  <a:pt x="998396" y="4867992"/>
                  <a:pt x="984744" y="4881931"/>
                </a:cubicBezTo>
                <a:cubicBezTo>
                  <a:pt x="971092" y="4895870"/>
                  <a:pt x="964266" y="4912763"/>
                  <a:pt x="964266" y="4932609"/>
                </a:cubicBezTo>
                <a:cubicBezTo>
                  <a:pt x="964266" y="4952915"/>
                  <a:pt x="971206" y="4970037"/>
                  <a:pt x="985088" y="4983976"/>
                </a:cubicBezTo>
                <a:cubicBezTo>
                  <a:pt x="998968" y="4997915"/>
                  <a:pt x="1015432" y="5004884"/>
                  <a:pt x="1034476" y="5004884"/>
                </a:cubicBezTo>
                <a:cubicBezTo>
                  <a:pt x="1053864" y="5004884"/>
                  <a:pt x="1070670" y="4997743"/>
                  <a:pt x="1084896" y="4983460"/>
                </a:cubicBezTo>
                <a:cubicBezTo>
                  <a:pt x="1099120" y="4969177"/>
                  <a:pt x="1106234" y="4951768"/>
                  <a:pt x="1106234" y="4931233"/>
                </a:cubicBezTo>
                <a:cubicBezTo>
                  <a:pt x="1106234" y="4911157"/>
                  <a:pt x="1099378" y="4894436"/>
                  <a:pt x="1085670" y="4881071"/>
                </a:cubicBezTo>
                <a:cubicBezTo>
                  <a:pt x="1071960" y="4867706"/>
                  <a:pt x="1055240" y="4861023"/>
                  <a:pt x="1035508" y="4861023"/>
                </a:cubicBezTo>
                <a:close/>
                <a:moveTo>
                  <a:pt x="744028" y="4861023"/>
                </a:moveTo>
                <a:cubicBezTo>
                  <a:pt x="731524" y="4861023"/>
                  <a:pt x="720940" y="4865010"/>
                  <a:pt x="712278" y="4872983"/>
                </a:cubicBezTo>
                <a:cubicBezTo>
                  <a:pt x="703618" y="4880956"/>
                  <a:pt x="699286" y="4890851"/>
                  <a:pt x="699286" y="4902667"/>
                </a:cubicBezTo>
                <a:cubicBezTo>
                  <a:pt x="699286" y="4926644"/>
                  <a:pt x="715404" y="4940984"/>
                  <a:pt x="747642" y="4945688"/>
                </a:cubicBezTo>
                <a:cubicBezTo>
                  <a:pt x="766570" y="4948441"/>
                  <a:pt x="778186" y="4951424"/>
                  <a:pt x="782488" y="4954636"/>
                </a:cubicBezTo>
                <a:cubicBezTo>
                  <a:pt x="786790" y="4957848"/>
                  <a:pt x="788942" y="4962609"/>
                  <a:pt x="788942" y="4968919"/>
                </a:cubicBezTo>
                <a:cubicBezTo>
                  <a:pt x="788942" y="4976490"/>
                  <a:pt x="785328" y="4983087"/>
                  <a:pt x="778100" y="4988708"/>
                </a:cubicBezTo>
                <a:cubicBezTo>
                  <a:pt x="770872" y="4994330"/>
                  <a:pt x="762842" y="4997140"/>
                  <a:pt x="754008" y="4997140"/>
                </a:cubicBezTo>
                <a:cubicBezTo>
                  <a:pt x="730720" y="4997140"/>
                  <a:pt x="714142" y="4980907"/>
                  <a:pt x="704276" y="4948441"/>
                </a:cubicBezTo>
                <a:lnTo>
                  <a:pt x="698254" y="4948441"/>
                </a:lnTo>
                <a:lnTo>
                  <a:pt x="698254" y="4999205"/>
                </a:lnTo>
                <a:lnTo>
                  <a:pt x="704276" y="4999205"/>
                </a:lnTo>
                <a:lnTo>
                  <a:pt x="716322" y="4988880"/>
                </a:lnTo>
                <a:cubicBezTo>
                  <a:pt x="728482" y="4999550"/>
                  <a:pt x="741044" y="5004884"/>
                  <a:pt x="754008" y="5004884"/>
                </a:cubicBezTo>
                <a:cubicBezTo>
                  <a:pt x="767202" y="5004884"/>
                  <a:pt x="778244" y="5000410"/>
                  <a:pt x="787134" y="4991462"/>
                </a:cubicBezTo>
                <a:cubicBezTo>
                  <a:pt x="796026" y="4982513"/>
                  <a:pt x="800470" y="4971328"/>
                  <a:pt x="800470" y="4957906"/>
                </a:cubicBezTo>
                <a:cubicBezTo>
                  <a:pt x="800470" y="4930946"/>
                  <a:pt x="783320" y="4915344"/>
                  <a:pt x="749018" y="4911099"/>
                </a:cubicBezTo>
                <a:cubicBezTo>
                  <a:pt x="733416" y="4909034"/>
                  <a:pt x="723522" y="4906539"/>
                  <a:pt x="719334" y="4903614"/>
                </a:cubicBezTo>
                <a:cubicBezTo>
                  <a:pt x="715146" y="4900688"/>
                  <a:pt x="713052" y="4896702"/>
                  <a:pt x="713052" y="4891654"/>
                </a:cubicBezTo>
                <a:cubicBezTo>
                  <a:pt x="713052" y="4885688"/>
                  <a:pt x="716006" y="4880382"/>
                  <a:pt x="721916" y="4875736"/>
                </a:cubicBezTo>
                <a:cubicBezTo>
                  <a:pt x="727824" y="4871090"/>
                  <a:pt x="735194" y="4868767"/>
                  <a:pt x="744028" y="4868767"/>
                </a:cubicBezTo>
                <a:cubicBezTo>
                  <a:pt x="764448" y="4868767"/>
                  <a:pt x="777296" y="4879952"/>
                  <a:pt x="782574" y="4902323"/>
                </a:cubicBezTo>
                <a:lnTo>
                  <a:pt x="789630" y="4902323"/>
                </a:lnTo>
                <a:lnTo>
                  <a:pt x="789630" y="4863776"/>
                </a:lnTo>
                <a:lnTo>
                  <a:pt x="784296" y="4863776"/>
                </a:lnTo>
                <a:cubicBezTo>
                  <a:pt x="781886" y="4868251"/>
                  <a:pt x="779534" y="4871692"/>
                  <a:pt x="777240" y="4874101"/>
                </a:cubicBezTo>
                <a:cubicBezTo>
                  <a:pt x="768292" y="4865383"/>
                  <a:pt x="757220" y="4861023"/>
                  <a:pt x="744028" y="4861023"/>
                </a:cubicBezTo>
                <a:close/>
                <a:moveTo>
                  <a:pt x="425908" y="4861023"/>
                </a:moveTo>
                <a:cubicBezTo>
                  <a:pt x="405488" y="4861023"/>
                  <a:pt x="388394" y="4868308"/>
                  <a:pt x="374628" y="4882878"/>
                </a:cubicBezTo>
                <a:cubicBezTo>
                  <a:pt x="360860" y="4897447"/>
                  <a:pt x="353978" y="4914369"/>
                  <a:pt x="353978" y="4933642"/>
                </a:cubicBezTo>
                <a:cubicBezTo>
                  <a:pt x="353978" y="4952342"/>
                  <a:pt x="360688" y="4968890"/>
                  <a:pt x="374110" y="4983288"/>
                </a:cubicBezTo>
                <a:cubicBezTo>
                  <a:pt x="387534" y="4997685"/>
                  <a:pt x="403938" y="5004884"/>
                  <a:pt x="423326" y="5004884"/>
                </a:cubicBezTo>
                <a:cubicBezTo>
                  <a:pt x="437552" y="5004884"/>
                  <a:pt x="449712" y="5000525"/>
                  <a:pt x="459808" y="4991806"/>
                </a:cubicBezTo>
                <a:cubicBezTo>
                  <a:pt x="469904" y="4983087"/>
                  <a:pt x="476672" y="4970410"/>
                  <a:pt x="480114" y="4953776"/>
                </a:cubicBezTo>
                <a:lnTo>
                  <a:pt x="472714" y="4953776"/>
                </a:lnTo>
                <a:cubicBezTo>
                  <a:pt x="463536" y="4982685"/>
                  <a:pt x="447590" y="4997140"/>
                  <a:pt x="424876" y="4997140"/>
                </a:cubicBezTo>
                <a:cubicBezTo>
                  <a:pt x="414092" y="4997140"/>
                  <a:pt x="406348" y="4994301"/>
                  <a:pt x="401644" y="4988622"/>
                </a:cubicBezTo>
                <a:cubicBezTo>
                  <a:pt x="396940" y="4982944"/>
                  <a:pt x="394044" y="4975143"/>
                  <a:pt x="392954" y="4965219"/>
                </a:cubicBezTo>
                <a:cubicBezTo>
                  <a:pt x="391864" y="4955296"/>
                  <a:pt x="391320" y="4939952"/>
                  <a:pt x="391320" y="4919187"/>
                </a:cubicBezTo>
                <a:cubicBezTo>
                  <a:pt x="391320" y="4898423"/>
                  <a:pt x="394216" y="4884828"/>
                  <a:pt x="400010" y="4878403"/>
                </a:cubicBezTo>
                <a:cubicBezTo>
                  <a:pt x="405802" y="4871979"/>
                  <a:pt x="414664" y="4868767"/>
                  <a:pt x="426596" y="4868767"/>
                </a:cubicBezTo>
                <a:cubicBezTo>
                  <a:pt x="433364" y="4868767"/>
                  <a:pt x="438872" y="4869943"/>
                  <a:pt x="443116" y="4872294"/>
                </a:cubicBezTo>
                <a:cubicBezTo>
                  <a:pt x="447360" y="4874646"/>
                  <a:pt x="449482" y="4877371"/>
                  <a:pt x="449482" y="4880468"/>
                </a:cubicBezTo>
                <a:cubicBezTo>
                  <a:pt x="449482" y="4881731"/>
                  <a:pt x="448078" y="4884082"/>
                  <a:pt x="445266" y="4887524"/>
                </a:cubicBezTo>
                <a:cubicBezTo>
                  <a:pt x="442456" y="4890965"/>
                  <a:pt x="441050" y="4894465"/>
                  <a:pt x="441050" y="4898021"/>
                </a:cubicBezTo>
                <a:cubicBezTo>
                  <a:pt x="441050" y="4903069"/>
                  <a:pt x="442686" y="4907141"/>
                  <a:pt x="445956" y="4910239"/>
                </a:cubicBezTo>
                <a:cubicBezTo>
                  <a:pt x="449224" y="4913336"/>
                  <a:pt x="453326" y="4914885"/>
                  <a:pt x="458260" y="4914885"/>
                </a:cubicBezTo>
                <a:cubicBezTo>
                  <a:pt x="463306" y="4914885"/>
                  <a:pt x="467408" y="4913050"/>
                  <a:pt x="470564" y="4909378"/>
                </a:cubicBezTo>
                <a:cubicBezTo>
                  <a:pt x="473718" y="4905707"/>
                  <a:pt x="475296" y="4901577"/>
                  <a:pt x="475296" y="4896988"/>
                </a:cubicBezTo>
                <a:cubicBezTo>
                  <a:pt x="475296" y="4887811"/>
                  <a:pt x="470706" y="4879522"/>
                  <a:pt x="461528" y="4872122"/>
                </a:cubicBezTo>
                <a:cubicBezTo>
                  <a:pt x="452350" y="4864723"/>
                  <a:pt x="440478" y="4861023"/>
                  <a:pt x="425908" y="4861023"/>
                </a:cubicBezTo>
                <a:close/>
                <a:moveTo>
                  <a:pt x="5126672" y="4826090"/>
                </a:moveTo>
                <a:cubicBezTo>
                  <a:pt x="5115658" y="4828041"/>
                  <a:pt x="5104472" y="4829016"/>
                  <a:pt x="5093116" y="4829016"/>
                </a:cubicBezTo>
                <a:lnTo>
                  <a:pt x="5093116" y="4865325"/>
                </a:lnTo>
                <a:lnTo>
                  <a:pt x="5062484" y="4865325"/>
                </a:lnTo>
                <a:lnTo>
                  <a:pt x="5062484" y="4874101"/>
                </a:lnTo>
                <a:lnTo>
                  <a:pt x="5093116" y="4874101"/>
                </a:lnTo>
                <a:lnTo>
                  <a:pt x="5093116" y="4957217"/>
                </a:lnTo>
                <a:cubicBezTo>
                  <a:pt x="5093116" y="4967428"/>
                  <a:pt x="5093718" y="4975516"/>
                  <a:pt x="5094922" y="4981481"/>
                </a:cubicBezTo>
                <a:cubicBezTo>
                  <a:pt x="5096128" y="4987446"/>
                  <a:pt x="5099368" y="4992466"/>
                  <a:pt x="5104646" y="4996538"/>
                </a:cubicBezTo>
                <a:cubicBezTo>
                  <a:pt x="5109922" y="5000611"/>
                  <a:pt x="5118182" y="5002647"/>
                  <a:pt x="5129424" y="5002647"/>
                </a:cubicBezTo>
                <a:cubicBezTo>
                  <a:pt x="5156156" y="5002647"/>
                  <a:pt x="5172160" y="4991519"/>
                  <a:pt x="5177436" y="4969263"/>
                </a:cubicBezTo>
                <a:lnTo>
                  <a:pt x="5170036" y="4969263"/>
                </a:lnTo>
                <a:cubicBezTo>
                  <a:pt x="5167398" y="4976949"/>
                  <a:pt x="5163526" y="4982628"/>
                  <a:pt x="5158420" y="4986299"/>
                </a:cubicBezTo>
                <a:cubicBezTo>
                  <a:pt x="5153316" y="4989970"/>
                  <a:pt x="5148010" y="4991806"/>
                  <a:pt x="5142504" y="4991806"/>
                </a:cubicBezTo>
                <a:cubicBezTo>
                  <a:pt x="5135276" y="4991806"/>
                  <a:pt x="5130830" y="4989511"/>
                  <a:pt x="5129168" y="4984922"/>
                </a:cubicBezTo>
                <a:cubicBezTo>
                  <a:pt x="5127504" y="4980334"/>
                  <a:pt x="5126672" y="4971787"/>
                  <a:pt x="5126672" y="4959282"/>
                </a:cubicBezTo>
                <a:lnTo>
                  <a:pt x="5126672" y="4874101"/>
                </a:lnTo>
                <a:lnTo>
                  <a:pt x="5167456" y="4874101"/>
                </a:lnTo>
                <a:lnTo>
                  <a:pt x="5167456" y="4865325"/>
                </a:lnTo>
                <a:lnTo>
                  <a:pt x="5126672" y="4865325"/>
                </a:lnTo>
                <a:close/>
                <a:moveTo>
                  <a:pt x="4583748" y="4826090"/>
                </a:moveTo>
                <a:cubicBezTo>
                  <a:pt x="4572734" y="4828041"/>
                  <a:pt x="4561548" y="4829016"/>
                  <a:pt x="4550192" y="4829016"/>
                </a:cubicBezTo>
                <a:lnTo>
                  <a:pt x="4550192" y="4865325"/>
                </a:lnTo>
                <a:lnTo>
                  <a:pt x="4519560" y="4865325"/>
                </a:lnTo>
                <a:lnTo>
                  <a:pt x="4519560" y="4874101"/>
                </a:lnTo>
                <a:lnTo>
                  <a:pt x="4550192" y="4874101"/>
                </a:lnTo>
                <a:lnTo>
                  <a:pt x="4550192" y="4957217"/>
                </a:lnTo>
                <a:cubicBezTo>
                  <a:pt x="4550192" y="4967428"/>
                  <a:pt x="4550792" y="4975516"/>
                  <a:pt x="4551998" y="4981481"/>
                </a:cubicBezTo>
                <a:cubicBezTo>
                  <a:pt x="4553202" y="4987446"/>
                  <a:pt x="4556444" y="4992466"/>
                  <a:pt x="4561720" y="4996538"/>
                </a:cubicBezTo>
                <a:cubicBezTo>
                  <a:pt x="4566998" y="5000611"/>
                  <a:pt x="4575258" y="5002647"/>
                  <a:pt x="4586500" y="5002647"/>
                </a:cubicBezTo>
                <a:cubicBezTo>
                  <a:pt x="4613230" y="5002647"/>
                  <a:pt x="4629234" y="4991519"/>
                  <a:pt x="4634512" y="4969263"/>
                </a:cubicBezTo>
                <a:lnTo>
                  <a:pt x="4627112" y="4969263"/>
                </a:lnTo>
                <a:cubicBezTo>
                  <a:pt x="4624472" y="4976949"/>
                  <a:pt x="4620602" y="4982628"/>
                  <a:pt x="4615496" y="4986299"/>
                </a:cubicBezTo>
                <a:cubicBezTo>
                  <a:pt x="4610392" y="4989970"/>
                  <a:pt x="4605084" y="4991806"/>
                  <a:pt x="4599578" y="4991806"/>
                </a:cubicBezTo>
                <a:cubicBezTo>
                  <a:pt x="4592352" y="4991806"/>
                  <a:pt x="4587906" y="4989511"/>
                  <a:pt x="4586242" y="4984922"/>
                </a:cubicBezTo>
                <a:cubicBezTo>
                  <a:pt x="4584578" y="4980334"/>
                  <a:pt x="4583748" y="4971787"/>
                  <a:pt x="4583748" y="4959282"/>
                </a:cubicBezTo>
                <a:lnTo>
                  <a:pt x="4583748" y="4874101"/>
                </a:lnTo>
                <a:lnTo>
                  <a:pt x="4624530" y="4874101"/>
                </a:lnTo>
                <a:lnTo>
                  <a:pt x="4624530" y="4865325"/>
                </a:lnTo>
                <a:lnTo>
                  <a:pt x="4583748" y="4865325"/>
                </a:lnTo>
                <a:close/>
                <a:moveTo>
                  <a:pt x="2831148" y="4826090"/>
                </a:moveTo>
                <a:cubicBezTo>
                  <a:pt x="2820134" y="4828041"/>
                  <a:pt x="2808948" y="4829016"/>
                  <a:pt x="2797590" y="4829016"/>
                </a:cubicBezTo>
                <a:lnTo>
                  <a:pt x="2797590" y="4865325"/>
                </a:lnTo>
                <a:lnTo>
                  <a:pt x="2766960" y="4865325"/>
                </a:lnTo>
                <a:lnTo>
                  <a:pt x="2766960" y="4874101"/>
                </a:lnTo>
                <a:lnTo>
                  <a:pt x="2797590" y="4874101"/>
                </a:lnTo>
                <a:lnTo>
                  <a:pt x="2797590" y="4957217"/>
                </a:lnTo>
                <a:cubicBezTo>
                  <a:pt x="2797590" y="4967428"/>
                  <a:pt x="2798192" y="4975516"/>
                  <a:pt x="2799398" y="4981481"/>
                </a:cubicBezTo>
                <a:cubicBezTo>
                  <a:pt x="2800602" y="4987446"/>
                  <a:pt x="2803844" y="4992466"/>
                  <a:pt x="2809120" y="4996538"/>
                </a:cubicBezTo>
                <a:cubicBezTo>
                  <a:pt x="2814398" y="5000611"/>
                  <a:pt x="2822658" y="5002647"/>
                  <a:pt x="2833900" y="5002647"/>
                </a:cubicBezTo>
                <a:cubicBezTo>
                  <a:pt x="2860630" y="5002647"/>
                  <a:pt x="2876634" y="4991519"/>
                  <a:pt x="2881912" y="4969263"/>
                </a:cubicBezTo>
                <a:lnTo>
                  <a:pt x="2874512" y="4969263"/>
                </a:lnTo>
                <a:cubicBezTo>
                  <a:pt x="2871872" y="4976949"/>
                  <a:pt x="2868002" y="4982628"/>
                  <a:pt x="2862896" y="4986299"/>
                </a:cubicBezTo>
                <a:cubicBezTo>
                  <a:pt x="2857792" y="4989970"/>
                  <a:pt x="2852484" y="4991806"/>
                  <a:pt x="2846978" y="4991806"/>
                </a:cubicBezTo>
                <a:cubicBezTo>
                  <a:pt x="2839752" y="4991806"/>
                  <a:pt x="2835306" y="4989511"/>
                  <a:pt x="2833642" y="4984922"/>
                </a:cubicBezTo>
                <a:cubicBezTo>
                  <a:pt x="2831978" y="4980334"/>
                  <a:pt x="2831148" y="4971787"/>
                  <a:pt x="2831148" y="4959282"/>
                </a:cubicBezTo>
                <a:lnTo>
                  <a:pt x="2831148" y="4874101"/>
                </a:lnTo>
                <a:lnTo>
                  <a:pt x="2871930" y="4874101"/>
                </a:lnTo>
                <a:lnTo>
                  <a:pt x="2871930" y="4865325"/>
                </a:lnTo>
                <a:lnTo>
                  <a:pt x="2831148" y="4865325"/>
                </a:lnTo>
                <a:close/>
                <a:moveTo>
                  <a:pt x="2383472" y="4826090"/>
                </a:moveTo>
                <a:cubicBezTo>
                  <a:pt x="2372458" y="4828041"/>
                  <a:pt x="2361274" y="4829016"/>
                  <a:pt x="2349916" y="4829016"/>
                </a:cubicBezTo>
                <a:lnTo>
                  <a:pt x="2349916" y="4865325"/>
                </a:lnTo>
                <a:lnTo>
                  <a:pt x="2319286" y="4865325"/>
                </a:lnTo>
                <a:lnTo>
                  <a:pt x="2319286" y="4874101"/>
                </a:lnTo>
                <a:lnTo>
                  <a:pt x="2349916" y="4874101"/>
                </a:lnTo>
                <a:lnTo>
                  <a:pt x="2349916" y="4957217"/>
                </a:lnTo>
                <a:cubicBezTo>
                  <a:pt x="2349916" y="4967428"/>
                  <a:pt x="2350518" y="4975516"/>
                  <a:pt x="2351722" y="4981481"/>
                </a:cubicBezTo>
                <a:cubicBezTo>
                  <a:pt x="2352928" y="4987446"/>
                  <a:pt x="2356168" y="4992466"/>
                  <a:pt x="2361446" y="4996538"/>
                </a:cubicBezTo>
                <a:cubicBezTo>
                  <a:pt x="2366722" y="5000611"/>
                  <a:pt x="2374982" y="5002647"/>
                  <a:pt x="2386226" y="5002647"/>
                </a:cubicBezTo>
                <a:cubicBezTo>
                  <a:pt x="2412956" y="5002647"/>
                  <a:pt x="2428960" y="4991519"/>
                  <a:pt x="2434236" y="4969263"/>
                </a:cubicBezTo>
                <a:lnTo>
                  <a:pt x="2426836" y="4969263"/>
                </a:lnTo>
                <a:cubicBezTo>
                  <a:pt x="2424198" y="4976949"/>
                  <a:pt x="2420326" y="4982628"/>
                  <a:pt x="2415220" y="4986299"/>
                </a:cubicBezTo>
                <a:cubicBezTo>
                  <a:pt x="2410116" y="4989970"/>
                  <a:pt x="2404810" y="4991806"/>
                  <a:pt x="2399304" y="4991806"/>
                </a:cubicBezTo>
                <a:cubicBezTo>
                  <a:pt x="2392076" y="4991806"/>
                  <a:pt x="2387630" y="4989511"/>
                  <a:pt x="2385968" y="4984922"/>
                </a:cubicBezTo>
                <a:cubicBezTo>
                  <a:pt x="2384304" y="4980334"/>
                  <a:pt x="2383472" y="4971787"/>
                  <a:pt x="2383472" y="4959282"/>
                </a:cubicBezTo>
                <a:lnTo>
                  <a:pt x="2383472" y="4874101"/>
                </a:lnTo>
                <a:lnTo>
                  <a:pt x="2424256" y="4874101"/>
                </a:lnTo>
                <a:lnTo>
                  <a:pt x="2424256" y="4865325"/>
                </a:lnTo>
                <a:lnTo>
                  <a:pt x="2383472" y="4865325"/>
                </a:lnTo>
                <a:close/>
                <a:moveTo>
                  <a:pt x="888046" y="4826090"/>
                </a:moveTo>
                <a:cubicBezTo>
                  <a:pt x="877034" y="4828041"/>
                  <a:pt x="865848" y="4829016"/>
                  <a:pt x="854490" y="4829016"/>
                </a:cubicBezTo>
                <a:lnTo>
                  <a:pt x="854490" y="4865325"/>
                </a:lnTo>
                <a:lnTo>
                  <a:pt x="823860" y="4865325"/>
                </a:lnTo>
                <a:lnTo>
                  <a:pt x="823860" y="4874101"/>
                </a:lnTo>
                <a:lnTo>
                  <a:pt x="854490" y="4874101"/>
                </a:lnTo>
                <a:lnTo>
                  <a:pt x="854490" y="4957217"/>
                </a:lnTo>
                <a:cubicBezTo>
                  <a:pt x="854490" y="4967428"/>
                  <a:pt x="855092" y="4975516"/>
                  <a:pt x="856298" y="4981481"/>
                </a:cubicBezTo>
                <a:cubicBezTo>
                  <a:pt x="857502" y="4987446"/>
                  <a:pt x="860744" y="4992466"/>
                  <a:pt x="866020" y="4996538"/>
                </a:cubicBezTo>
                <a:cubicBezTo>
                  <a:pt x="871298" y="5000611"/>
                  <a:pt x="879558" y="5002647"/>
                  <a:pt x="890800" y="5002647"/>
                </a:cubicBezTo>
                <a:cubicBezTo>
                  <a:pt x="917530" y="5002647"/>
                  <a:pt x="933534" y="4991519"/>
                  <a:pt x="938812" y="4969263"/>
                </a:cubicBezTo>
                <a:lnTo>
                  <a:pt x="931412" y="4969263"/>
                </a:lnTo>
                <a:cubicBezTo>
                  <a:pt x="928774" y="4976949"/>
                  <a:pt x="924902" y="4982628"/>
                  <a:pt x="919796" y="4986299"/>
                </a:cubicBezTo>
                <a:cubicBezTo>
                  <a:pt x="914690" y="4989970"/>
                  <a:pt x="909386" y="4991806"/>
                  <a:pt x="903878" y="4991806"/>
                </a:cubicBezTo>
                <a:cubicBezTo>
                  <a:pt x="896650" y="4991806"/>
                  <a:pt x="892206" y="4989511"/>
                  <a:pt x="890542" y="4984922"/>
                </a:cubicBezTo>
                <a:cubicBezTo>
                  <a:pt x="888878" y="4980334"/>
                  <a:pt x="888046" y="4971787"/>
                  <a:pt x="888046" y="4959282"/>
                </a:cubicBezTo>
                <a:lnTo>
                  <a:pt x="888046" y="4874101"/>
                </a:lnTo>
                <a:lnTo>
                  <a:pt x="928830" y="4874101"/>
                </a:lnTo>
                <a:lnTo>
                  <a:pt x="928830" y="4865325"/>
                </a:lnTo>
                <a:lnTo>
                  <a:pt x="888046" y="4865325"/>
                </a:lnTo>
                <a:close/>
                <a:moveTo>
                  <a:pt x="4171712" y="4777907"/>
                </a:moveTo>
                <a:cubicBezTo>
                  <a:pt x="4166664" y="4777907"/>
                  <a:pt x="4162276" y="4779743"/>
                  <a:pt x="4158548" y="4783414"/>
                </a:cubicBezTo>
                <a:cubicBezTo>
                  <a:pt x="4154818" y="4787085"/>
                  <a:pt x="4152954" y="4791444"/>
                  <a:pt x="4152954" y="4796492"/>
                </a:cubicBezTo>
                <a:cubicBezTo>
                  <a:pt x="4152954" y="4801769"/>
                  <a:pt x="4154790" y="4806215"/>
                  <a:pt x="4158462" y="4809829"/>
                </a:cubicBezTo>
                <a:cubicBezTo>
                  <a:pt x="4162132" y="4813442"/>
                  <a:pt x="4166548" y="4815249"/>
                  <a:pt x="4171712" y="4815249"/>
                </a:cubicBezTo>
                <a:cubicBezTo>
                  <a:pt x="4176874" y="4815249"/>
                  <a:pt x="4181292" y="4813471"/>
                  <a:pt x="4184962" y="4809915"/>
                </a:cubicBezTo>
                <a:cubicBezTo>
                  <a:pt x="4188632" y="4806358"/>
                  <a:pt x="4190468" y="4801884"/>
                  <a:pt x="4190468" y="4796492"/>
                </a:cubicBezTo>
                <a:cubicBezTo>
                  <a:pt x="4190468" y="4791330"/>
                  <a:pt x="4188604" y="4786942"/>
                  <a:pt x="4184876" y="4783328"/>
                </a:cubicBezTo>
                <a:cubicBezTo>
                  <a:pt x="4181148" y="4779714"/>
                  <a:pt x="4176760" y="4777907"/>
                  <a:pt x="4171712" y="4777907"/>
                </a:cubicBezTo>
                <a:close/>
                <a:moveTo>
                  <a:pt x="4081048" y="4767238"/>
                </a:moveTo>
                <a:cubicBezTo>
                  <a:pt x="4073820" y="4768959"/>
                  <a:pt x="4062290" y="4769819"/>
                  <a:pt x="4046458" y="4769819"/>
                </a:cubicBezTo>
                <a:lnTo>
                  <a:pt x="4022884" y="4769819"/>
                </a:lnTo>
                <a:lnTo>
                  <a:pt x="4022884" y="4778596"/>
                </a:lnTo>
                <a:lnTo>
                  <a:pt x="4047492" y="4778596"/>
                </a:lnTo>
                <a:lnTo>
                  <a:pt x="4047492" y="4991806"/>
                </a:lnTo>
                <a:lnTo>
                  <a:pt x="4022884" y="4991806"/>
                </a:lnTo>
                <a:lnTo>
                  <a:pt x="4022884" y="5000582"/>
                </a:lnTo>
                <a:lnTo>
                  <a:pt x="4105312" y="5000582"/>
                </a:lnTo>
                <a:lnTo>
                  <a:pt x="4105312" y="4991806"/>
                </a:lnTo>
                <a:lnTo>
                  <a:pt x="4081048" y="4991806"/>
                </a:lnTo>
                <a:close/>
                <a:moveTo>
                  <a:pt x="2962776" y="4767238"/>
                </a:moveTo>
                <a:cubicBezTo>
                  <a:pt x="2955204" y="4768959"/>
                  <a:pt x="2943676" y="4769819"/>
                  <a:pt x="2928188" y="4769819"/>
                </a:cubicBezTo>
                <a:lnTo>
                  <a:pt x="2902376" y="4769819"/>
                </a:lnTo>
                <a:lnTo>
                  <a:pt x="2902376" y="4778596"/>
                </a:lnTo>
                <a:lnTo>
                  <a:pt x="2929220" y="4778596"/>
                </a:lnTo>
                <a:lnTo>
                  <a:pt x="2929220" y="4991806"/>
                </a:lnTo>
                <a:lnTo>
                  <a:pt x="2904956" y="4991806"/>
                </a:lnTo>
                <a:lnTo>
                  <a:pt x="2904956" y="5000582"/>
                </a:lnTo>
                <a:lnTo>
                  <a:pt x="2984974" y="5000582"/>
                </a:lnTo>
                <a:lnTo>
                  <a:pt x="2984974" y="4991806"/>
                </a:lnTo>
                <a:lnTo>
                  <a:pt x="2962776" y="4991806"/>
                </a:lnTo>
                <a:lnTo>
                  <a:pt x="2962776" y="4954464"/>
                </a:lnTo>
                <a:cubicBezTo>
                  <a:pt x="2962776" y="4934273"/>
                  <a:pt x="2963780" y="4919732"/>
                  <a:pt x="2965788" y="4910841"/>
                </a:cubicBezTo>
                <a:cubicBezTo>
                  <a:pt x="2967796" y="4901950"/>
                  <a:pt x="2972212" y="4893231"/>
                  <a:pt x="2979038" y="4884684"/>
                </a:cubicBezTo>
                <a:cubicBezTo>
                  <a:pt x="2985864" y="4876138"/>
                  <a:pt x="2994268" y="4871864"/>
                  <a:pt x="3004248" y="4871864"/>
                </a:cubicBezTo>
                <a:cubicBezTo>
                  <a:pt x="3013540" y="4871864"/>
                  <a:pt x="3018704" y="4875794"/>
                  <a:pt x="3019736" y="4883652"/>
                </a:cubicBezTo>
                <a:cubicBezTo>
                  <a:pt x="3020768" y="4891510"/>
                  <a:pt x="3021284" y="4904732"/>
                  <a:pt x="3021284" y="4923317"/>
                </a:cubicBezTo>
                <a:lnTo>
                  <a:pt x="3021284" y="4991806"/>
                </a:lnTo>
                <a:lnTo>
                  <a:pt x="2999086" y="4991806"/>
                </a:lnTo>
                <a:lnTo>
                  <a:pt x="2999086" y="5000582"/>
                </a:lnTo>
                <a:lnTo>
                  <a:pt x="3076866" y="5000582"/>
                </a:lnTo>
                <a:lnTo>
                  <a:pt x="3076866" y="4991806"/>
                </a:lnTo>
                <a:lnTo>
                  <a:pt x="3054668" y="4991806"/>
                </a:lnTo>
                <a:lnTo>
                  <a:pt x="3054668" y="4926587"/>
                </a:lnTo>
                <a:cubicBezTo>
                  <a:pt x="3054668" y="4908920"/>
                  <a:pt x="3053550" y="4896071"/>
                  <a:pt x="3051312" y="4888040"/>
                </a:cubicBezTo>
                <a:cubicBezTo>
                  <a:pt x="3049076" y="4880010"/>
                  <a:pt x="3044000" y="4873843"/>
                  <a:pt x="3036084" y="4869541"/>
                </a:cubicBezTo>
                <a:cubicBezTo>
                  <a:pt x="3028168" y="4865239"/>
                  <a:pt x="3020022" y="4863088"/>
                  <a:pt x="3011648" y="4863088"/>
                </a:cubicBezTo>
                <a:cubicBezTo>
                  <a:pt x="2990998" y="4863088"/>
                  <a:pt x="2974936" y="4873929"/>
                  <a:pt x="2963464" y="4895612"/>
                </a:cubicBezTo>
                <a:lnTo>
                  <a:pt x="2962776" y="4895612"/>
                </a:lnTo>
                <a:close/>
                <a:moveTo>
                  <a:pt x="4844010" y="4502608"/>
                </a:moveTo>
                <a:lnTo>
                  <a:pt x="4844010" y="4521193"/>
                </a:lnTo>
                <a:cubicBezTo>
                  <a:pt x="4844010" y="4529223"/>
                  <a:pt x="4843092" y="4535533"/>
                  <a:pt x="4841256" y="4540122"/>
                </a:cubicBezTo>
                <a:cubicBezTo>
                  <a:pt x="4839420" y="4544711"/>
                  <a:pt x="4835780" y="4549271"/>
                  <a:pt x="4830330" y="4553802"/>
                </a:cubicBezTo>
                <a:cubicBezTo>
                  <a:pt x="4824880" y="4558334"/>
                  <a:pt x="4818772" y="4560600"/>
                  <a:pt x="4812002" y="4560600"/>
                </a:cubicBezTo>
                <a:cubicBezTo>
                  <a:pt x="4806726" y="4560600"/>
                  <a:pt x="4802050" y="4558477"/>
                  <a:pt x="4797978" y="4554233"/>
                </a:cubicBezTo>
                <a:cubicBezTo>
                  <a:pt x="4793906" y="4549988"/>
                  <a:pt x="4791868" y="4544022"/>
                  <a:pt x="4791868" y="4536336"/>
                </a:cubicBezTo>
                <a:cubicBezTo>
                  <a:pt x="4791868" y="4525782"/>
                  <a:pt x="4795254" y="4517723"/>
                  <a:pt x="4802022" y="4512158"/>
                </a:cubicBezTo>
                <a:cubicBezTo>
                  <a:pt x="4808790" y="4506594"/>
                  <a:pt x="4822786" y="4503411"/>
                  <a:pt x="4844010" y="4502608"/>
                </a:cubicBezTo>
                <a:close/>
                <a:moveTo>
                  <a:pt x="5275226" y="4440142"/>
                </a:moveTo>
                <a:cubicBezTo>
                  <a:pt x="5291860" y="4440142"/>
                  <a:pt x="5300178" y="4449320"/>
                  <a:pt x="5300178" y="4467675"/>
                </a:cubicBezTo>
                <a:cubicBezTo>
                  <a:pt x="5300178" y="4471920"/>
                  <a:pt x="5299718" y="4478115"/>
                  <a:pt x="5298800" y="4486260"/>
                </a:cubicBezTo>
                <a:lnTo>
                  <a:pt x="5248724" y="4486260"/>
                </a:lnTo>
                <a:lnTo>
                  <a:pt x="5248724" y="4464750"/>
                </a:lnTo>
                <a:cubicBezTo>
                  <a:pt x="5248724" y="4457178"/>
                  <a:pt x="5251076" y="4451184"/>
                  <a:pt x="5255780" y="4446767"/>
                </a:cubicBezTo>
                <a:cubicBezTo>
                  <a:pt x="5260484" y="4442350"/>
                  <a:pt x="5266966" y="4440142"/>
                  <a:pt x="5275226" y="4440142"/>
                </a:cubicBezTo>
                <a:close/>
                <a:moveTo>
                  <a:pt x="5021140" y="4440142"/>
                </a:moveTo>
                <a:cubicBezTo>
                  <a:pt x="5032840" y="4440142"/>
                  <a:pt x="5039982" y="4444186"/>
                  <a:pt x="5042564" y="4452274"/>
                </a:cubicBezTo>
                <a:cubicBezTo>
                  <a:pt x="5045144" y="4460361"/>
                  <a:pt x="5046436" y="4477140"/>
                  <a:pt x="5046436" y="4502608"/>
                </a:cubicBezTo>
                <a:cubicBezTo>
                  <a:pt x="5046436" y="4527617"/>
                  <a:pt x="5045202" y="4544653"/>
                  <a:pt x="5042736" y="4553716"/>
                </a:cubicBezTo>
                <a:cubicBezTo>
                  <a:pt x="5040268" y="4562779"/>
                  <a:pt x="5033300" y="4567311"/>
                  <a:pt x="5021828" y="4567311"/>
                </a:cubicBezTo>
                <a:cubicBezTo>
                  <a:pt x="5010700" y="4567311"/>
                  <a:pt x="5000748" y="4562005"/>
                  <a:pt x="4991972" y="4551393"/>
                </a:cubicBezTo>
                <a:cubicBezTo>
                  <a:pt x="4983194" y="4540782"/>
                  <a:pt x="4978806" y="4526241"/>
                  <a:pt x="4978806" y="4507770"/>
                </a:cubicBezTo>
                <a:cubicBezTo>
                  <a:pt x="4978806" y="4488841"/>
                  <a:pt x="4980154" y="4475620"/>
                  <a:pt x="4982850" y="4468105"/>
                </a:cubicBezTo>
                <a:cubicBezTo>
                  <a:pt x="4985546" y="4460591"/>
                  <a:pt x="4990336" y="4454052"/>
                  <a:pt x="4997220" y="4448488"/>
                </a:cubicBezTo>
                <a:cubicBezTo>
                  <a:pt x="5004102" y="4442924"/>
                  <a:pt x="5012076" y="4440142"/>
                  <a:pt x="5021140" y="4440142"/>
                </a:cubicBezTo>
                <a:close/>
                <a:moveTo>
                  <a:pt x="3427376" y="4440142"/>
                </a:moveTo>
                <a:cubicBezTo>
                  <a:pt x="3444010" y="4440142"/>
                  <a:pt x="3452328" y="4449320"/>
                  <a:pt x="3452328" y="4467675"/>
                </a:cubicBezTo>
                <a:cubicBezTo>
                  <a:pt x="3452328" y="4471920"/>
                  <a:pt x="3451868" y="4478115"/>
                  <a:pt x="3450952" y="4486260"/>
                </a:cubicBezTo>
                <a:lnTo>
                  <a:pt x="3400876" y="4486260"/>
                </a:lnTo>
                <a:lnTo>
                  <a:pt x="3400876" y="4464750"/>
                </a:lnTo>
                <a:cubicBezTo>
                  <a:pt x="3400876" y="4457178"/>
                  <a:pt x="3403226" y="4451184"/>
                  <a:pt x="3407930" y="4446767"/>
                </a:cubicBezTo>
                <a:cubicBezTo>
                  <a:pt x="3412634" y="4442350"/>
                  <a:pt x="3419116" y="4440142"/>
                  <a:pt x="3427376" y="4440142"/>
                </a:cubicBezTo>
                <a:close/>
                <a:moveTo>
                  <a:pt x="2163648" y="4440142"/>
                </a:moveTo>
                <a:cubicBezTo>
                  <a:pt x="2176268" y="4440142"/>
                  <a:pt x="2186190" y="4444702"/>
                  <a:pt x="2193418" y="4453822"/>
                </a:cubicBezTo>
                <a:cubicBezTo>
                  <a:pt x="2200646" y="4462943"/>
                  <a:pt x="2204260" y="4476451"/>
                  <a:pt x="2204260" y="4494348"/>
                </a:cubicBezTo>
                <a:cubicBezTo>
                  <a:pt x="2204260" y="4513162"/>
                  <a:pt x="2203112" y="4526757"/>
                  <a:pt x="2200818" y="4535131"/>
                </a:cubicBezTo>
                <a:cubicBezTo>
                  <a:pt x="2198524" y="4543506"/>
                  <a:pt x="2193706" y="4550963"/>
                  <a:pt x="2186364" y="4557502"/>
                </a:cubicBezTo>
                <a:cubicBezTo>
                  <a:pt x="2179020" y="4564041"/>
                  <a:pt x="2170532" y="4567311"/>
                  <a:pt x="2160894" y="4567311"/>
                </a:cubicBezTo>
                <a:cubicBezTo>
                  <a:pt x="2151946" y="4567311"/>
                  <a:pt x="2145464" y="4564099"/>
                  <a:pt x="2141450" y="4557674"/>
                </a:cubicBezTo>
                <a:cubicBezTo>
                  <a:pt x="2137434" y="4551250"/>
                  <a:pt x="2135426" y="4535705"/>
                  <a:pt x="2135426" y="4511040"/>
                </a:cubicBezTo>
                <a:cubicBezTo>
                  <a:pt x="2135426" y="4482474"/>
                  <a:pt x="2137004" y="4463517"/>
                  <a:pt x="2140158" y="4454167"/>
                </a:cubicBezTo>
                <a:cubicBezTo>
                  <a:pt x="2143314" y="4444817"/>
                  <a:pt x="2151144" y="4440142"/>
                  <a:pt x="2163648" y="4440142"/>
                </a:cubicBezTo>
                <a:close/>
                <a:moveTo>
                  <a:pt x="2008150" y="4440142"/>
                </a:moveTo>
                <a:cubicBezTo>
                  <a:pt x="2024786" y="4440142"/>
                  <a:pt x="2033102" y="4449320"/>
                  <a:pt x="2033102" y="4467675"/>
                </a:cubicBezTo>
                <a:cubicBezTo>
                  <a:pt x="2033102" y="4471920"/>
                  <a:pt x="2032644" y="4478115"/>
                  <a:pt x="2031726" y="4486260"/>
                </a:cubicBezTo>
                <a:lnTo>
                  <a:pt x="1981650" y="4486260"/>
                </a:lnTo>
                <a:lnTo>
                  <a:pt x="1981650" y="4464750"/>
                </a:lnTo>
                <a:cubicBezTo>
                  <a:pt x="1981650" y="4457178"/>
                  <a:pt x="1984002" y="4451184"/>
                  <a:pt x="1988706" y="4446767"/>
                </a:cubicBezTo>
                <a:cubicBezTo>
                  <a:pt x="1993408" y="4442350"/>
                  <a:pt x="1999890" y="4440142"/>
                  <a:pt x="2008150" y="4440142"/>
                </a:cubicBezTo>
                <a:close/>
                <a:moveTo>
                  <a:pt x="1717684" y="4440142"/>
                </a:moveTo>
                <a:cubicBezTo>
                  <a:pt x="1722962" y="4440142"/>
                  <a:pt x="1727752" y="4441891"/>
                  <a:pt x="1732054" y="4445390"/>
                </a:cubicBezTo>
                <a:cubicBezTo>
                  <a:pt x="1736356" y="4448890"/>
                  <a:pt x="1739108" y="4454281"/>
                  <a:pt x="1740314" y="4461566"/>
                </a:cubicBezTo>
                <a:cubicBezTo>
                  <a:pt x="1741518" y="4468851"/>
                  <a:pt x="1742120" y="4483220"/>
                  <a:pt x="1742120" y="4504673"/>
                </a:cubicBezTo>
                <a:cubicBezTo>
                  <a:pt x="1742120" y="4529797"/>
                  <a:pt x="1740112" y="4546345"/>
                  <a:pt x="1736098" y="4554319"/>
                </a:cubicBezTo>
                <a:cubicBezTo>
                  <a:pt x="1732082" y="4562292"/>
                  <a:pt x="1725370" y="4566278"/>
                  <a:pt x="1715964" y="4566278"/>
                </a:cubicBezTo>
                <a:cubicBezTo>
                  <a:pt x="1706900" y="4566278"/>
                  <a:pt x="1698670" y="4563496"/>
                  <a:pt x="1691270" y="4557932"/>
                </a:cubicBezTo>
                <a:cubicBezTo>
                  <a:pt x="1683870" y="4552368"/>
                  <a:pt x="1679196" y="4545743"/>
                  <a:pt x="1677246" y="4538057"/>
                </a:cubicBezTo>
                <a:cubicBezTo>
                  <a:pt x="1675294" y="4530371"/>
                  <a:pt x="1674320" y="4519242"/>
                  <a:pt x="1674320" y="4504673"/>
                </a:cubicBezTo>
                <a:cubicBezTo>
                  <a:pt x="1674320" y="4490792"/>
                  <a:pt x="1675352" y="4480295"/>
                  <a:pt x="1677418" y="4473182"/>
                </a:cubicBezTo>
                <a:cubicBezTo>
                  <a:pt x="1679482" y="4466069"/>
                  <a:pt x="1683900" y="4458784"/>
                  <a:pt x="1690668" y="4451327"/>
                </a:cubicBezTo>
                <a:cubicBezTo>
                  <a:pt x="1697436" y="4443870"/>
                  <a:pt x="1706442" y="4440142"/>
                  <a:pt x="1717684" y="4440142"/>
                </a:cubicBezTo>
                <a:close/>
                <a:moveTo>
                  <a:pt x="1158988" y="4440142"/>
                </a:moveTo>
                <a:cubicBezTo>
                  <a:pt x="1167708" y="4440142"/>
                  <a:pt x="1174562" y="4442121"/>
                  <a:pt x="1179552" y="4446079"/>
                </a:cubicBezTo>
                <a:cubicBezTo>
                  <a:pt x="1184542" y="4450037"/>
                  <a:pt x="1187754" y="4455400"/>
                  <a:pt x="1189188" y="4462168"/>
                </a:cubicBezTo>
                <a:cubicBezTo>
                  <a:pt x="1190622" y="4468937"/>
                  <a:pt x="1191340" y="4482876"/>
                  <a:pt x="1191340" y="4503984"/>
                </a:cubicBezTo>
                <a:cubicBezTo>
                  <a:pt x="1191340" y="4524978"/>
                  <a:pt x="1190622" y="4539003"/>
                  <a:pt x="1189188" y="4546059"/>
                </a:cubicBezTo>
                <a:cubicBezTo>
                  <a:pt x="1187754" y="4553114"/>
                  <a:pt x="1184370" y="4558621"/>
                  <a:pt x="1179036" y="4562579"/>
                </a:cubicBezTo>
                <a:cubicBezTo>
                  <a:pt x="1173702" y="4566536"/>
                  <a:pt x="1167018" y="4568515"/>
                  <a:pt x="1158988" y="4568515"/>
                </a:cubicBezTo>
                <a:cubicBezTo>
                  <a:pt x="1151072" y="4568515"/>
                  <a:pt x="1144504" y="4566565"/>
                  <a:pt x="1139284" y="4562665"/>
                </a:cubicBezTo>
                <a:cubicBezTo>
                  <a:pt x="1134066" y="4558764"/>
                  <a:pt x="1130680" y="4553372"/>
                  <a:pt x="1129132" y="4546489"/>
                </a:cubicBezTo>
                <a:cubicBezTo>
                  <a:pt x="1127584" y="4539605"/>
                  <a:pt x="1126808" y="4525552"/>
                  <a:pt x="1126808" y="4504329"/>
                </a:cubicBezTo>
                <a:cubicBezTo>
                  <a:pt x="1126808" y="4483220"/>
                  <a:pt x="1127440" y="4469281"/>
                  <a:pt x="1128702" y="4462513"/>
                </a:cubicBezTo>
                <a:cubicBezTo>
                  <a:pt x="1129964" y="4455744"/>
                  <a:pt x="1133262" y="4450323"/>
                  <a:pt x="1138596" y="4446251"/>
                </a:cubicBezTo>
                <a:cubicBezTo>
                  <a:pt x="1143932" y="4442178"/>
                  <a:pt x="1150728" y="4440142"/>
                  <a:pt x="1158988" y="4440142"/>
                </a:cubicBezTo>
                <a:close/>
                <a:moveTo>
                  <a:pt x="4223596" y="4436700"/>
                </a:moveTo>
                <a:lnTo>
                  <a:pt x="4223596" y="4445476"/>
                </a:lnTo>
                <a:lnTo>
                  <a:pt x="4248548" y="4445476"/>
                </a:lnTo>
                <a:lnTo>
                  <a:pt x="4248548" y="4521537"/>
                </a:lnTo>
                <a:cubicBezTo>
                  <a:pt x="4248548" y="4543105"/>
                  <a:pt x="4252420" y="4557244"/>
                  <a:pt x="4260164" y="4563955"/>
                </a:cubicBezTo>
                <a:cubicBezTo>
                  <a:pt x="4267908" y="4570666"/>
                  <a:pt x="4278148" y="4574022"/>
                  <a:pt x="4290880" y="4574022"/>
                </a:cubicBezTo>
                <a:cubicBezTo>
                  <a:pt x="4313022" y="4574022"/>
                  <a:pt x="4329256" y="4563353"/>
                  <a:pt x="4339580" y="4542015"/>
                </a:cubicBezTo>
                <a:lnTo>
                  <a:pt x="4340268" y="4542015"/>
                </a:lnTo>
                <a:lnTo>
                  <a:pt x="4340268" y="4574022"/>
                </a:lnTo>
                <a:cubicBezTo>
                  <a:pt x="4344972" y="4572645"/>
                  <a:pt x="4356272" y="4571957"/>
                  <a:pt x="4374168" y="4571957"/>
                </a:cubicBezTo>
                <a:lnTo>
                  <a:pt x="4397400" y="4571957"/>
                </a:lnTo>
                <a:lnTo>
                  <a:pt x="4397400" y="4563181"/>
                </a:lnTo>
                <a:lnTo>
                  <a:pt x="4374168" y="4563181"/>
                </a:lnTo>
                <a:lnTo>
                  <a:pt x="4374168" y="4436700"/>
                </a:lnTo>
                <a:lnTo>
                  <a:pt x="4313080" y="4436700"/>
                </a:lnTo>
                <a:lnTo>
                  <a:pt x="4313080" y="4445476"/>
                </a:lnTo>
                <a:lnTo>
                  <a:pt x="4340612" y="4445476"/>
                </a:lnTo>
                <a:lnTo>
                  <a:pt x="4340612" y="4497273"/>
                </a:lnTo>
                <a:cubicBezTo>
                  <a:pt x="4340612" y="4519988"/>
                  <a:pt x="4336138" y="4536996"/>
                  <a:pt x="4327190" y="4548296"/>
                </a:cubicBezTo>
                <a:cubicBezTo>
                  <a:pt x="4318242" y="4559596"/>
                  <a:pt x="4308490" y="4565246"/>
                  <a:pt x="4297936" y="4565246"/>
                </a:cubicBezTo>
                <a:cubicBezTo>
                  <a:pt x="4290824" y="4565246"/>
                  <a:pt x="4286408" y="4562521"/>
                  <a:pt x="4284686" y="4557072"/>
                </a:cubicBezTo>
                <a:cubicBezTo>
                  <a:pt x="4282966" y="4551623"/>
                  <a:pt x="4282104" y="4541785"/>
                  <a:pt x="4282104" y="4527560"/>
                </a:cubicBezTo>
                <a:lnTo>
                  <a:pt x="4282104" y="4436700"/>
                </a:lnTo>
                <a:close/>
                <a:moveTo>
                  <a:pt x="4828178" y="4434463"/>
                </a:moveTo>
                <a:cubicBezTo>
                  <a:pt x="4809020" y="4434463"/>
                  <a:pt x="4794078" y="4437589"/>
                  <a:pt x="4783352" y="4443842"/>
                </a:cubicBezTo>
                <a:cubicBezTo>
                  <a:pt x="4772624" y="4450094"/>
                  <a:pt x="4767262" y="4457809"/>
                  <a:pt x="4767262" y="4466987"/>
                </a:cubicBezTo>
                <a:cubicBezTo>
                  <a:pt x="4767262" y="4471231"/>
                  <a:pt x="4768638" y="4474931"/>
                  <a:pt x="4771392" y="4478086"/>
                </a:cubicBezTo>
                <a:cubicBezTo>
                  <a:pt x="4774144" y="4481241"/>
                  <a:pt x="4778044" y="4482818"/>
                  <a:pt x="4783092" y="4482818"/>
                </a:cubicBezTo>
                <a:cubicBezTo>
                  <a:pt x="4786994" y="4482818"/>
                  <a:pt x="4790492" y="4481585"/>
                  <a:pt x="4793590" y="4479118"/>
                </a:cubicBezTo>
                <a:cubicBezTo>
                  <a:pt x="4796688" y="4476652"/>
                  <a:pt x="4798236" y="4473067"/>
                  <a:pt x="4798236" y="4468363"/>
                </a:cubicBezTo>
                <a:cubicBezTo>
                  <a:pt x="4798236" y="4465037"/>
                  <a:pt x="4797462" y="4462140"/>
                  <a:pt x="4795912" y="4459673"/>
                </a:cubicBezTo>
                <a:cubicBezTo>
                  <a:pt x="4794364" y="4457207"/>
                  <a:pt x="4793590" y="4454941"/>
                  <a:pt x="4793590" y="4452876"/>
                </a:cubicBezTo>
                <a:cubicBezTo>
                  <a:pt x="4793590" y="4445763"/>
                  <a:pt x="4802882" y="4442207"/>
                  <a:pt x="4821468" y="4442207"/>
                </a:cubicBezTo>
                <a:cubicBezTo>
                  <a:pt x="4831792" y="4442207"/>
                  <a:pt x="4838130" y="4444444"/>
                  <a:pt x="4840482" y="4448918"/>
                </a:cubicBezTo>
                <a:cubicBezTo>
                  <a:pt x="4842834" y="4453392"/>
                  <a:pt x="4844010" y="4462799"/>
                  <a:pt x="4844010" y="4477140"/>
                </a:cubicBezTo>
                <a:lnTo>
                  <a:pt x="4844010" y="4494692"/>
                </a:lnTo>
                <a:cubicBezTo>
                  <a:pt x="4786420" y="4497445"/>
                  <a:pt x="4757624" y="4513449"/>
                  <a:pt x="4757624" y="4542703"/>
                </a:cubicBezTo>
                <a:cubicBezTo>
                  <a:pt x="4757624" y="4552110"/>
                  <a:pt x="4761180" y="4560055"/>
                  <a:pt x="4768294" y="4566536"/>
                </a:cubicBezTo>
                <a:cubicBezTo>
                  <a:pt x="4775406" y="4573018"/>
                  <a:pt x="4784928" y="4576259"/>
                  <a:pt x="4796860" y="4576259"/>
                </a:cubicBezTo>
                <a:cubicBezTo>
                  <a:pt x="4814872" y="4576259"/>
                  <a:pt x="4830588" y="4567081"/>
                  <a:pt x="4844010" y="4548726"/>
                </a:cubicBezTo>
                <a:cubicBezTo>
                  <a:pt x="4847108" y="4567081"/>
                  <a:pt x="4856630" y="4576259"/>
                  <a:pt x="4872576" y="4576259"/>
                </a:cubicBezTo>
                <a:cubicBezTo>
                  <a:pt x="4889096" y="4576259"/>
                  <a:pt x="4898848" y="4567885"/>
                  <a:pt x="4901830" y="4551135"/>
                </a:cubicBezTo>
                <a:lnTo>
                  <a:pt x="4897700" y="4551135"/>
                </a:lnTo>
                <a:cubicBezTo>
                  <a:pt x="4893800" y="4556756"/>
                  <a:pt x="4889784" y="4559567"/>
                  <a:pt x="4885654" y="4559567"/>
                </a:cubicBezTo>
                <a:cubicBezTo>
                  <a:pt x="4882900" y="4559567"/>
                  <a:pt x="4880864" y="4558420"/>
                  <a:pt x="4879544" y="4556125"/>
                </a:cubicBezTo>
                <a:cubicBezTo>
                  <a:pt x="4878226" y="4553831"/>
                  <a:pt x="4877566" y="4548038"/>
                  <a:pt x="4877566" y="4538745"/>
                </a:cubicBezTo>
                <a:lnTo>
                  <a:pt x="4877566" y="4475419"/>
                </a:lnTo>
                <a:cubicBezTo>
                  <a:pt x="4877566" y="4465782"/>
                  <a:pt x="4876734" y="4458325"/>
                  <a:pt x="4875072" y="4453048"/>
                </a:cubicBezTo>
                <a:cubicBezTo>
                  <a:pt x="4873408" y="4447771"/>
                  <a:pt x="4869020" y="4443354"/>
                  <a:pt x="4861906" y="4439798"/>
                </a:cubicBezTo>
                <a:cubicBezTo>
                  <a:pt x="4854794" y="4436241"/>
                  <a:pt x="4843552" y="4434463"/>
                  <a:pt x="4828178" y="4434463"/>
                </a:cubicBezTo>
                <a:close/>
                <a:moveTo>
                  <a:pt x="4474326" y="4434463"/>
                </a:moveTo>
                <a:cubicBezTo>
                  <a:pt x="4466754" y="4435955"/>
                  <a:pt x="4455740" y="4436700"/>
                  <a:pt x="4441286" y="4436700"/>
                </a:cubicBezTo>
                <a:lnTo>
                  <a:pt x="4413064" y="4436700"/>
                </a:lnTo>
                <a:lnTo>
                  <a:pt x="4413064" y="4445476"/>
                </a:lnTo>
                <a:lnTo>
                  <a:pt x="4440942" y="4445476"/>
                </a:lnTo>
                <a:lnTo>
                  <a:pt x="4440942" y="4563181"/>
                </a:lnTo>
                <a:lnTo>
                  <a:pt x="4413064" y="4563181"/>
                </a:lnTo>
                <a:lnTo>
                  <a:pt x="4413064" y="4571957"/>
                </a:lnTo>
                <a:lnTo>
                  <a:pt x="4502892" y="4571957"/>
                </a:lnTo>
                <a:lnTo>
                  <a:pt x="4502892" y="4563181"/>
                </a:lnTo>
                <a:lnTo>
                  <a:pt x="4474326" y="4563181"/>
                </a:lnTo>
                <a:lnTo>
                  <a:pt x="4474326" y="4510351"/>
                </a:lnTo>
                <a:cubicBezTo>
                  <a:pt x="4474326" y="4489357"/>
                  <a:pt x="4477252" y="4473755"/>
                  <a:pt x="4483102" y="4463545"/>
                </a:cubicBezTo>
                <a:cubicBezTo>
                  <a:pt x="4488952" y="4453335"/>
                  <a:pt x="4493772" y="4448230"/>
                  <a:pt x="4497556" y="4448230"/>
                </a:cubicBezTo>
                <a:cubicBezTo>
                  <a:pt x="4499966" y="4448230"/>
                  <a:pt x="4501170" y="4449549"/>
                  <a:pt x="4501170" y="4452188"/>
                </a:cubicBezTo>
                <a:lnTo>
                  <a:pt x="4500482" y="4459587"/>
                </a:lnTo>
                <a:cubicBezTo>
                  <a:pt x="4500482" y="4469453"/>
                  <a:pt x="4505416" y="4474386"/>
                  <a:pt x="4515282" y="4474386"/>
                </a:cubicBezTo>
                <a:cubicBezTo>
                  <a:pt x="4520672" y="4474386"/>
                  <a:pt x="4525060" y="4472694"/>
                  <a:pt x="4528446" y="4469310"/>
                </a:cubicBezTo>
                <a:cubicBezTo>
                  <a:pt x="4531830" y="4465926"/>
                  <a:pt x="4533522" y="4461480"/>
                  <a:pt x="4533522" y="4455973"/>
                </a:cubicBezTo>
                <a:cubicBezTo>
                  <a:pt x="4533522" y="4450008"/>
                  <a:pt x="4531428" y="4444932"/>
                  <a:pt x="4527240" y="4440744"/>
                </a:cubicBezTo>
                <a:cubicBezTo>
                  <a:pt x="4523054" y="4436557"/>
                  <a:pt x="4517518" y="4434463"/>
                  <a:pt x="4510636" y="4434463"/>
                </a:cubicBezTo>
                <a:cubicBezTo>
                  <a:pt x="4494918" y="4434463"/>
                  <a:pt x="4483044" y="4445304"/>
                  <a:pt x="4475014" y="4466987"/>
                </a:cubicBezTo>
                <a:lnTo>
                  <a:pt x="4474326" y="4466987"/>
                </a:lnTo>
                <a:close/>
                <a:moveTo>
                  <a:pt x="1864476" y="4434463"/>
                </a:moveTo>
                <a:cubicBezTo>
                  <a:pt x="1856904" y="4435955"/>
                  <a:pt x="1845890" y="4436700"/>
                  <a:pt x="1831436" y="4436700"/>
                </a:cubicBezTo>
                <a:lnTo>
                  <a:pt x="1803214" y="4436700"/>
                </a:lnTo>
                <a:lnTo>
                  <a:pt x="1803214" y="4445476"/>
                </a:lnTo>
                <a:lnTo>
                  <a:pt x="1831092" y="4445476"/>
                </a:lnTo>
                <a:lnTo>
                  <a:pt x="1831092" y="4563181"/>
                </a:lnTo>
                <a:lnTo>
                  <a:pt x="1803214" y="4563181"/>
                </a:lnTo>
                <a:lnTo>
                  <a:pt x="1803214" y="4571957"/>
                </a:lnTo>
                <a:lnTo>
                  <a:pt x="1893042" y="4571957"/>
                </a:lnTo>
                <a:lnTo>
                  <a:pt x="1893042" y="4563181"/>
                </a:lnTo>
                <a:lnTo>
                  <a:pt x="1864476" y="4563181"/>
                </a:lnTo>
                <a:lnTo>
                  <a:pt x="1864476" y="4510351"/>
                </a:lnTo>
                <a:cubicBezTo>
                  <a:pt x="1864476" y="4489357"/>
                  <a:pt x="1867400" y="4473755"/>
                  <a:pt x="1873252" y="4463545"/>
                </a:cubicBezTo>
                <a:cubicBezTo>
                  <a:pt x="1879102" y="4453335"/>
                  <a:pt x="1883920" y="4448230"/>
                  <a:pt x="1887706" y="4448230"/>
                </a:cubicBezTo>
                <a:cubicBezTo>
                  <a:pt x="1890116" y="4448230"/>
                  <a:pt x="1891320" y="4449549"/>
                  <a:pt x="1891320" y="4452188"/>
                </a:cubicBezTo>
                <a:lnTo>
                  <a:pt x="1890632" y="4459587"/>
                </a:lnTo>
                <a:cubicBezTo>
                  <a:pt x="1890632" y="4469453"/>
                  <a:pt x="1895566" y="4474386"/>
                  <a:pt x="1905432" y="4474386"/>
                </a:cubicBezTo>
                <a:cubicBezTo>
                  <a:pt x="1910824" y="4474386"/>
                  <a:pt x="1915212" y="4472694"/>
                  <a:pt x="1918596" y="4469310"/>
                </a:cubicBezTo>
                <a:cubicBezTo>
                  <a:pt x="1921980" y="4465926"/>
                  <a:pt x="1923672" y="4461480"/>
                  <a:pt x="1923672" y="4455973"/>
                </a:cubicBezTo>
                <a:cubicBezTo>
                  <a:pt x="1923672" y="4450008"/>
                  <a:pt x="1921578" y="4444932"/>
                  <a:pt x="1917392" y="4440744"/>
                </a:cubicBezTo>
                <a:cubicBezTo>
                  <a:pt x="1913204" y="4436557"/>
                  <a:pt x="1907668" y="4434463"/>
                  <a:pt x="1900786" y="4434463"/>
                </a:cubicBezTo>
                <a:cubicBezTo>
                  <a:pt x="1885068" y="4434463"/>
                  <a:pt x="1873194" y="4445304"/>
                  <a:pt x="1865164" y="4466987"/>
                </a:cubicBezTo>
                <a:lnTo>
                  <a:pt x="1864476" y="4466987"/>
                </a:lnTo>
                <a:close/>
                <a:moveTo>
                  <a:pt x="2339694" y="4434119"/>
                </a:moveTo>
                <a:cubicBezTo>
                  <a:pt x="2329368" y="4435840"/>
                  <a:pt x="2318354" y="4436700"/>
                  <a:pt x="2306654" y="4436700"/>
                </a:cubicBezTo>
                <a:lnTo>
                  <a:pt x="2282218" y="4436700"/>
                </a:lnTo>
                <a:lnTo>
                  <a:pt x="2282218" y="4445476"/>
                </a:lnTo>
                <a:lnTo>
                  <a:pt x="2306310" y="4445476"/>
                </a:lnTo>
                <a:lnTo>
                  <a:pt x="2306310" y="4563181"/>
                </a:lnTo>
                <a:lnTo>
                  <a:pt x="2282218" y="4563181"/>
                </a:lnTo>
                <a:lnTo>
                  <a:pt x="2282218" y="4571957"/>
                </a:lnTo>
                <a:lnTo>
                  <a:pt x="2362236" y="4571957"/>
                </a:lnTo>
                <a:lnTo>
                  <a:pt x="2362236" y="4563181"/>
                </a:lnTo>
                <a:lnTo>
                  <a:pt x="2339694" y="4563181"/>
                </a:lnTo>
                <a:close/>
                <a:moveTo>
                  <a:pt x="406118" y="4434119"/>
                </a:moveTo>
                <a:cubicBezTo>
                  <a:pt x="395794" y="4435840"/>
                  <a:pt x="384780" y="4436700"/>
                  <a:pt x="373078" y="4436700"/>
                </a:cubicBezTo>
                <a:lnTo>
                  <a:pt x="348642" y="4436700"/>
                </a:lnTo>
                <a:lnTo>
                  <a:pt x="348642" y="4445476"/>
                </a:lnTo>
                <a:lnTo>
                  <a:pt x="372734" y="4445476"/>
                </a:lnTo>
                <a:lnTo>
                  <a:pt x="372734" y="4563181"/>
                </a:lnTo>
                <a:lnTo>
                  <a:pt x="348642" y="4563181"/>
                </a:lnTo>
                <a:lnTo>
                  <a:pt x="348642" y="4571957"/>
                </a:lnTo>
                <a:lnTo>
                  <a:pt x="428660" y="4571957"/>
                </a:lnTo>
                <a:lnTo>
                  <a:pt x="428660" y="4563181"/>
                </a:lnTo>
                <a:lnTo>
                  <a:pt x="406118" y="4563181"/>
                </a:lnTo>
                <a:close/>
                <a:moveTo>
                  <a:pt x="5276946" y="4432398"/>
                </a:moveTo>
                <a:cubicBezTo>
                  <a:pt x="5259280" y="4432398"/>
                  <a:pt x="5243764" y="4439281"/>
                  <a:pt x="5230398" y="4453048"/>
                </a:cubicBezTo>
                <a:cubicBezTo>
                  <a:pt x="5217032" y="4466815"/>
                  <a:pt x="5210350" y="4483793"/>
                  <a:pt x="5210350" y="4503984"/>
                </a:cubicBezTo>
                <a:cubicBezTo>
                  <a:pt x="5210350" y="4524749"/>
                  <a:pt x="5217176" y="4541986"/>
                  <a:pt x="5230828" y="4555695"/>
                </a:cubicBezTo>
                <a:cubicBezTo>
                  <a:pt x="5244480" y="4569405"/>
                  <a:pt x="5260542" y="4576259"/>
                  <a:pt x="5279012" y="4576259"/>
                </a:cubicBezTo>
                <a:cubicBezTo>
                  <a:pt x="5291976" y="4576259"/>
                  <a:pt x="5303734" y="4572187"/>
                  <a:pt x="5314288" y="4564041"/>
                </a:cubicBezTo>
                <a:cubicBezTo>
                  <a:pt x="5324842" y="4555896"/>
                  <a:pt x="5332012" y="4543277"/>
                  <a:pt x="5335798" y="4526183"/>
                </a:cubicBezTo>
                <a:lnTo>
                  <a:pt x="5328400" y="4526183"/>
                </a:lnTo>
                <a:cubicBezTo>
                  <a:pt x="5319794" y="4554405"/>
                  <a:pt x="5303332" y="4568515"/>
                  <a:pt x="5279012" y="4568515"/>
                </a:cubicBezTo>
                <a:cubicBezTo>
                  <a:pt x="5267196" y="4568515"/>
                  <a:pt x="5258992" y="4564586"/>
                  <a:pt x="5254404" y="4556728"/>
                </a:cubicBezTo>
                <a:cubicBezTo>
                  <a:pt x="5249814" y="4548869"/>
                  <a:pt x="5247922" y="4527961"/>
                  <a:pt x="5248724" y="4494004"/>
                </a:cubicBezTo>
                <a:lnTo>
                  <a:pt x="5335798" y="4494004"/>
                </a:lnTo>
                <a:cubicBezTo>
                  <a:pt x="5334996" y="4474730"/>
                  <a:pt x="5328828" y="4459645"/>
                  <a:pt x="5317300" y="4448746"/>
                </a:cubicBezTo>
                <a:cubicBezTo>
                  <a:pt x="5305770" y="4437847"/>
                  <a:pt x="5292320" y="4432398"/>
                  <a:pt x="5276946" y="4432398"/>
                </a:cubicBezTo>
                <a:close/>
                <a:moveTo>
                  <a:pt x="4668308" y="4432398"/>
                </a:moveTo>
                <a:cubicBezTo>
                  <a:pt x="4646742" y="4432398"/>
                  <a:pt x="4630050" y="4444157"/>
                  <a:pt x="4618232" y="4467675"/>
                </a:cubicBezTo>
                <a:lnTo>
                  <a:pt x="4617544" y="4467675"/>
                </a:lnTo>
                <a:lnTo>
                  <a:pt x="4617544" y="4434119"/>
                </a:lnTo>
                <a:cubicBezTo>
                  <a:pt x="4604924" y="4435840"/>
                  <a:pt x="4590872" y="4436700"/>
                  <a:pt x="4575384" y="4436700"/>
                </a:cubicBezTo>
                <a:lnTo>
                  <a:pt x="4559724" y="4436700"/>
                </a:lnTo>
                <a:lnTo>
                  <a:pt x="4559724" y="4445476"/>
                </a:lnTo>
                <a:lnTo>
                  <a:pt x="4584160" y="4445476"/>
                </a:lnTo>
                <a:lnTo>
                  <a:pt x="4584160" y="4563181"/>
                </a:lnTo>
                <a:lnTo>
                  <a:pt x="4559724" y="4563181"/>
                </a:lnTo>
                <a:lnTo>
                  <a:pt x="4559724" y="4571957"/>
                </a:lnTo>
                <a:lnTo>
                  <a:pt x="4640088" y="4571957"/>
                </a:lnTo>
                <a:lnTo>
                  <a:pt x="4640088" y="4563181"/>
                </a:lnTo>
                <a:lnTo>
                  <a:pt x="4617544" y="4563181"/>
                </a:lnTo>
                <a:lnTo>
                  <a:pt x="4617544" y="4505361"/>
                </a:lnTo>
                <a:cubicBezTo>
                  <a:pt x="4617544" y="4486088"/>
                  <a:pt x="4621990" y="4470744"/>
                  <a:pt x="4630880" y="4459329"/>
                </a:cubicBezTo>
                <a:cubicBezTo>
                  <a:pt x="4639772" y="4447914"/>
                  <a:pt x="4649782" y="4442207"/>
                  <a:pt x="4660910" y="4442207"/>
                </a:cubicBezTo>
                <a:cubicBezTo>
                  <a:pt x="4667908" y="4442207"/>
                  <a:pt x="4672238" y="4444731"/>
                  <a:pt x="4673902" y="4449778"/>
                </a:cubicBezTo>
                <a:cubicBezTo>
                  <a:pt x="4675564" y="4454826"/>
                  <a:pt x="4676396" y="4463947"/>
                  <a:pt x="4676396" y="4477140"/>
                </a:cubicBezTo>
                <a:lnTo>
                  <a:pt x="4676396" y="4563181"/>
                </a:lnTo>
                <a:lnTo>
                  <a:pt x="4653510" y="4563181"/>
                </a:lnTo>
                <a:lnTo>
                  <a:pt x="4653510" y="4571957"/>
                </a:lnTo>
                <a:lnTo>
                  <a:pt x="4736798" y="4571957"/>
                </a:lnTo>
                <a:lnTo>
                  <a:pt x="4736798" y="4563181"/>
                </a:lnTo>
                <a:lnTo>
                  <a:pt x="4709952" y="4563181"/>
                </a:lnTo>
                <a:lnTo>
                  <a:pt x="4709952" y="4490906"/>
                </a:lnTo>
                <a:cubicBezTo>
                  <a:pt x="4709952" y="4476222"/>
                  <a:pt x="4708776" y="4465381"/>
                  <a:pt x="4706426" y="4458383"/>
                </a:cubicBezTo>
                <a:cubicBezTo>
                  <a:pt x="4704074" y="4451385"/>
                  <a:pt x="4699656" y="4445304"/>
                  <a:pt x="4693176" y="4440142"/>
                </a:cubicBezTo>
                <a:cubicBezTo>
                  <a:pt x="4686692" y="4434979"/>
                  <a:pt x="4678404" y="4432398"/>
                  <a:pt x="4668308" y="4432398"/>
                </a:cubicBezTo>
                <a:close/>
                <a:moveTo>
                  <a:pt x="3950158" y="4432398"/>
                </a:moveTo>
                <a:cubicBezTo>
                  <a:pt x="3929736" y="4432398"/>
                  <a:pt x="3912644" y="4439683"/>
                  <a:pt x="3898876" y="4454253"/>
                </a:cubicBezTo>
                <a:cubicBezTo>
                  <a:pt x="3885110" y="4468822"/>
                  <a:pt x="3878228" y="4485744"/>
                  <a:pt x="3878228" y="4505017"/>
                </a:cubicBezTo>
                <a:cubicBezTo>
                  <a:pt x="3878228" y="4523717"/>
                  <a:pt x="3884938" y="4540265"/>
                  <a:pt x="3898360" y="4554663"/>
                </a:cubicBezTo>
                <a:cubicBezTo>
                  <a:pt x="3911784" y="4569060"/>
                  <a:pt x="3928188" y="4576259"/>
                  <a:pt x="3947576" y="4576259"/>
                </a:cubicBezTo>
                <a:cubicBezTo>
                  <a:pt x="3961802" y="4576259"/>
                  <a:pt x="3973962" y="4571900"/>
                  <a:pt x="3984058" y="4563181"/>
                </a:cubicBezTo>
                <a:cubicBezTo>
                  <a:pt x="3994154" y="4554462"/>
                  <a:pt x="4000922" y="4541785"/>
                  <a:pt x="4004364" y="4525151"/>
                </a:cubicBezTo>
                <a:lnTo>
                  <a:pt x="3996964" y="4525151"/>
                </a:lnTo>
                <a:cubicBezTo>
                  <a:pt x="3987786" y="4554060"/>
                  <a:pt x="3971840" y="4568515"/>
                  <a:pt x="3949126" y="4568515"/>
                </a:cubicBezTo>
                <a:cubicBezTo>
                  <a:pt x="3938342" y="4568515"/>
                  <a:pt x="3930598" y="4565676"/>
                  <a:pt x="3925894" y="4559997"/>
                </a:cubicBezTo>
                <a:cubicBezTo>
                  <a:pt x="3921190" y="4554319"/>
                  <a:pt x="3918294" y="4546518"/>
                  <a:pt x="3917204" y="4536594"/>
                </a:cubicBezTo>
                <a:cubicBezTo>
                  <a:pt x="3916114" y="4526671"/>
                  <a:pt x="3915568" y="4511327"/>
                  <a:pt x="3915568" y="4490562"/>
                </a:cubicBezTo>
                <a:cubicBezTo>
                  <a:pt x="3915568" y="4469798"/>
                  <a:pt x="3918466" y="4456203"/>
                  <a:pt x="3924260" y="4449778"/>
                </a:cubicBezTo>
                <a:cubicBezTo>
                  <a:pt x="3930052" y="4443354"/>
                  <a:pt x="3938916" y="4440142"/>
                  <a:pt x="3950846" y="4440142"/>
                </a:cubicBezTo>
                <a:cubicBezTo>
                  <a:pt x="3957614" y="4440142"/>
                  <a:pt x="3963120" y="4441318"/>
                  <a:pt x="3967366" y="4443669"/>
                </a:cubicBezTo>
                <a:cubicBezTo>
                  <a:pt x="3971610" y="4446021"/>
                  <a:pt x="3973732" y="4448746"/>
                  <a:pt x="3973732" y="4451843"/>
                </a:cubicBezTo>
                <a:cubicBezTo>
                  <a:pt x="3973732" y="4453106"/>
                  <a:pt x="3972328" y="4455457"/>
                  <a:pt x="3969516" y="4458899"/>
                </a:cubicBezTo>
                <a:cubicBezTo>
                  <a:pt x="3966706" y="4462340"/>
                  <a:pt x="3965300" y="4465840"/>
                  <a:pt x="3965300" y="4469396"/>
                </a:cubicBezTo>
                <a:cubicBezTo>
                  <a:pt x="3965300" y="4474444"/>
                  <a:pt x="3966936" y="4478516"/>
                  <a:pt x="3970206" y="4481614"/>
                </a:cubicBezTo>
                <a:cubicBezTo>
                  <a:pt x="3973474" y="4484711"/>
                  <a:pt x="3977576" y="4486260"/>
                  <a:pt x="3982510" y="4486260"/>
                </a:cubicBezTo>
                <a:cubicBezTo>
                  <a:pt x="3987556" y="4486260"/>
                  <a:pt x="3991658" y="4484425"/>
                  <a:pt x="3994812" y="4480753"/>
                </a:cubicBezTo>
                <a:cubicBezTo>
                  <a:pt x="3997968" y="4477082"/>
                  <a:pt x="3999546" y="4472952"/>
                  <a:pt x="3999546" y="4468363"/>
                </a:cubicBezTo>
                <a:cubicBezTo>
                  <a:pt x="3999546" y="4459186"/>
                  <a:pt x="3994956" y="4450897"/>
                  <a:pt x="3985778" y="4443497"/>
                </a:cubicBezTo>
                <a:cubicBezTo>
                  <a:pt x="3976600" y="4436098"/>
                  <a:pt x="3964728" y="4432398"/>
                  <a:pt x="3950158" y="4432398"/>
                </a:cubicBezTo>
                <a:close/>
                <a:moveTo>
                  <a:pt x="3429096" y="4432398"/>
                </a:moveTo>
                <a:cubicBezTo>
                  <a:pt x="3411430" y="4432398"/>
                  <a:pt x="3395912" y="4439281"/>
                  <a:pt x="3382548" y="4453048"/>
                </a:cubicBezTo>
                <a:cubicBezTo>
                  <a:pt x="3369184" y="4466815"/>
                  <a:pt x="3362500" y="4483793"/>
                  <a:pt x="3362500" y="4503984"/>
                </a:cubicBezTo>
                <a:cubicBezTo>
                  <a:pt x="3362500" y="4524749"/>
                  <a:pt x="3369326" y="4541986"/>
                  <a:pt x="3382978" y="4555695"/>
                </a:cubicBezTo>
                <a:cubicBezTo>
                  <a:pt x="3396630" y="4569405"/>
                  <a:pt x="3412692" y="4576259"/>
                  <a:pt x="3431162" y="4576259"/>
                </a:cubicBezTo>
                <a:cubicBezTo>
                  <a:pt x="3444124" y="4576259"/>
                  <a:pt x="3455884" y="4572187"/>
                  <a:pt x="3466438" y="4564041"/>
                </a:cubicBezTo>
                <a:cubicBezTo>
                  <a:pt x="3476992" y="4555896"/>
                  <a:pt x="3484162" y="4543277"/>
                  <a:pt x="3487948" y="4526183"/>
                </a:cubicBezTo>
                <a:lnTo>
                  <a:pt x="3480548" y="4526183"/>
                </a:lnTo>
                <a:cubicBezTo>
                  <a:pt x="3471944" y="4554405"/>
                  <a:pt x="3455482" y="4568515"/>
                  <a:pt x="3431162" y="4568515"/>
                </a:cubicBezTo>
                <a:cubicBezTo>
                  <a:pt x="3419344" y="4568515"/>
                  <a:pt x="3411142" y="4564586"/>
                  <a:pt x="3406554" y="4556728"/>
                </a:cubicBezTo>
                <a:cubicBezTo>
                  <a:pt x="3401964" y="4548869"/>
                  <a:pt x="3400072" y="4527961"/>
                  <a:pt x="3400876" y="4494004"/>
                </a:cubicBezTo>
                <a:lnTo>
                  <a:pt x="3487948" y="4494004"/>
                </a:lnTo>
                <a:cubicBezTo>
                  <a:pt x="3487146" y="4474730"/>
                  <a:pt x="3480980" y="4459645"/>
                  <a:pt x="3469450" y="4448746"/>
                </a:cubicBezTo>
                <a:cubicBezTo>
                  <a:pt x="3457920" y="4437847"/>
                  <a:pt x="3444468" y="4432398"/>
                  <a:pt x="3429096" y="4432398"/>
                </a:cubicBezTo>
                <a:close/>
                <a:moveTo>
                  <a:pt x="2464258" y="4432398"/>
                </a:moveTo>
                <a:cubicBezTo>
                  <a:pt x="2443838" y="4432398"/>
                  <a:pt x="2426744" y="4439683"/>
                  <a:pt x="2412976" y="4454253"/>
                </a:cubicBezTo>
                <a:cubicBezTo>
                  <a:pt x="2399210" y="4468822"/>
                  <a:pt x="2392328" y="4485744"/>
                  <a:pt x="2392328" y="4505017"/>
                </a:cubicBezTo>
                <a:cubicBezTo>
                  <a:pt x="2392328" y="4523717"/>
                  <a:pt x="2399038" y="4540265"/>
                  <a:pt x="2412460" y="4554663"/>
                </a:cubicBezTo>
                <a:cubicBezTo>
                  <a:pt x="2425884" y="4569060"/>
                  <a:pt x="2442288" y="4576259"/>
                  <a:pt x="2461676" y="4576259"/>
                </a:cubicBezTo>
                <a:cubicBezTo>
                  <a:pt x="2475902" y="4576259"/>
                  <a:pt x="2488062" y="4571900"/>
                  <a:pt x="2498158" y="4563181"/>
                </a:cubicBezTo>
                <a:cubicBezTo>
                  <a:pt x="2508254" y="4554462"/>
                  <a:pt x="2515022" y="4541785"/>
                  <a:pt x="2518464" y="4525151"/>
                </a:cubicBezTo>
                <a:lnTo>
                  <a:pt x="2511064" y="4525151"/>
                </a:lnTo>
                <a:cubicBezTo>
                  <a:pt x="2501886" y="4554060"/>
                  <a:pt x="2485940" y="4568515"/>
                  <a:pt x="2463226" y="4568515"/>
                </a:cubicBezTo>
                <a:cubicBezTo>
                  <a:pt x="2452442" y="4568515"/>
                  <a:pt x="2444698" y="4565676"/>
                  <a:pt x="2439994" y="4559997"/>
                </a:cubicBezTo>
                <a:cubicBezTo>
                  <a:pt x="2435290" y="4554319"/>
                  <a:pt x="2432394" y="4546518"/>
                  <a:pt x="2431304" y="4536594"/>
                </a:cubicBezTo>
                <a:cubicBezTo>
                  <a:pt x="2430214" y="4526671"/>
                  <a:pt x="2429668" y="4511327"/>
                  <a:pt x="2429668" y="4490562"/>
                </a:cubicBezTo>
                <a:cubicBezTo>
                  <a:pt x="2429668" y="4469798"/>
                  <a:pt x="2432566" y="4456203"/>
                  <a:pt x="2438360" y="4449778"/>
                </a:cubicBezTo>
                <a:cubicBezTo>
                  <a:pt x="2444152" y="4443354"/>
                  <a:pt x="2453014" y="4440142"/>
                  <a:pt x="2464946" y="4440142"/>
                </a:cubicBezTo>
                <a:cubicBezTo>
                  <a:pt x="2471714" y="4440142"/>
                  <a:pt x="2477222" y="4441318"/>
                  <a:pt x="2481466" y="4443669"/>
                </a:cubicBezTo>
                <a:cubicBezTo>
                  <a:pt x="2485710" y="4446021"/>
                  <a:pt x="2487832" y="4448746"/>
                  <a:pt x="2487832" y="4451843"/>
                </a:cubicBezTo>
                <a:cubicBezTo>
                  <a:pt x="2487832" y="4453106"/>
                  <a:pt x="2486428" y="4455457"/>
                  <a:pt x="2483616" y="4458899"/>
                </a:cubicBezTo>
                <a:cubicBezTo>
                  <a:pt x="2480806" y="4462340"/>
                  <a:pt x="2479400" y="4465840"/>
                  <a:pt x="2479400" y="4469396"/>
                </a:cubicBezTo>
                <a:cubicBezTo>
                  <a:pt x="2479400" y="4474444"/>
                  <a:pt x="2481036" y="4478516"/>
                  <a:pt x="2484306" y="4481614"/>
                </a:cubicBezTo>
                <a:cubicBezTo>
                  <a:pt x="2487574" y="4484711"/>
                  <a:pt x="2491676" y="4486260"/>
                  <a:pt x="2496610" y="4486260"/>
                </a:cubicBezTo>
                <a:cubicBezTo>
                  <a:pt x="2501656" y="4486260"/>
                  <a:pt x="2505758" y="4484425"/>
                  <a:pt x="2508912" y="4480753"/>
                </a:cubicBezTo>
                <a:cubicBezTo>
                  <a:pt x="2512068" y="4477082"/>
                  <a:pt x="2513646" y="4472952"/>
                  <a:pt x="2513646" y="4468363"/>
                </a:cubicBezTo>
                <a:cubicBezTo>
                  <a:pt x="2513646" y="4459186"/>
                  <a:pt x="2509056" y="4450897"/>
                  <a:pt x="2499878" y="4443497"/>
                </a:cubicBezTo>
                <a:cubicBezTo>
                  <a:pt x="2490700" y="4436098"/>
                  <a:pt x="2478828" y="4432398"/>
                  <a:pt x="2464258" y="4432398"/>
                </a:cubicBezTo>
                <a:close/>
                <a:moveTo>
                  <a:pt x="2009872" y="4432398"/>
                </a:moveTo>
                <a:cubicBezTo>
                  <a:pt x="1992204" y="4432398"/>
                  <a:pt x="1976688" y="4439281"/>
                  <a:pt x="1963324" y="4453048"/>
                </a:cubicBezTo>
                <a:cubicBezTo>
                  <a:pt x="1949958" y="4466815"/>
                  <a:pt x="1943276" y="4483793"/>
                  <a:pt x="1943276" y="4503984"/>
                </a:cubicBezTo>
                <a:cubicBezTo>
                  <a:pt x="1943276" y="4524749"/>
                  <a:pt x="1950102" y="4541986"/>
                  <a:pt x="1963754" y="4555695"/>
                </a:cubicBezTo>
                <a:cubicBezTo>
                  <a:pt x="1977406" y="4569405"/>
                  <a:pt x="1993466" y="4576259"/>
                  <a:pt x="2011936" y="4576259"/>
                </a:cubicBezTo>
                <a:cubicBezTo>
                  <a:pt x="2024900" y="4576259"/>
                  <a:pt x="2036658" y="4572187"/>
                  <a:pt x="2047214" y="4564041"/>
                </a:cubicBezTo>
                <a:cubicBezTo>
                  <a:pt x="2057768" y="4555896"/>
                  <a:pt x="2064938" y="4543277"/>
                  <a:pt x="2068724" y="4526183"/>
                </a:cubicBezTo>
                <a:lnTo>
                  <a:pt x="2061324" y="4526183"/>
                </a:lnTo>
                <a:cubicBezTo>
                  <a:pt x="2052720" y="4554405"/>
                  <a:pt x="2036258" y="4568515"/>
                  <a:pt x="2011936" y="4568515"/>
                </a:cubicBezTo>
                <a:cubicBezTo>
                  <a:pt x="2000120" y="4568515"/>
                  <a:pt x="1991918" y="4564586"/>
                  <a:pt x="1987328" y="4556728"/>
                </a:cubicBezTo>
                <a:cubicBezTo>
                  <a:pt x="1982740" y="4548869"/>
                  <a:pt x="1980846" y="4527961"/>
                  <a:pt x="1981650" y="4494004"/>
                </a:cubicBezTo>
                <a:lnTo>
                  <a:pt x="2068724" y="4494004"/>
                </a:lnTo>
                <a:cubicBezTo>
                  <a:pt x="2067920" y="4474730"/>
                  <a:pt x="2061754" y="4459645"/>
                  <a:pt x="2050224" y="4448746"/>
                </a:cubicBezTo>
                <a:cubicBezTo>
                  <a:pt x="2038696" y="4437847"/>
                  <a:pt x="2025244" y="4432398"/>
                  <a:pt x="2009872" y="4432398"/>
                </a:cubicBezTo>
                <a:close/>
                <a:moveTo>
                  <a:pt x="1719062" y="4432398"/>
                </a:moveTo>
                <a:cubicBezTo>
                  <a:pt x="1699214" y="4432398"/>
                  <a:pt x="1684530" y="4442150"/>
                  <a:pt x="1675008" y="4461652"/>
                </a:cubicBezTo>
                <a:lnTo>
                  <a:pt x="1674320" y="4461652"/>
                </a:lnTo>
                <a:lnTo>
                  <a:pt x="1674320" y="4434463"/>
                </a:lnTo>
                <a:cubicBezTo>
                  <a:pt x="1662274" y="4435955"/>
                  <a:pt x="1649138" y="4436700"/>
                  <a:pt x="1634912" y="4436700"/>
                </a:cubicBezTo>
                <a:lnTo>
                  <a:pt x="1615468" y="4436700"/>
                </a:lnTo>
                <a:lnTo>
                  <a:pt x="1615468" y="4445476"/>
                </a:lnTo>
                <a:lnTo>
                  <a:pt x="1640936" y="4445476"/>
                </a:lnTo>
                <a:lnTo>
                  <a:pt x="1640936" y="4652320"/>
                </a:lnTo>
                <a:lnTo>
                  <a:pt x="1617704" y="4652320"/>
                </a:lnTo>
                <a:lnTo>
                  <a:pt x="1617704" y="4662128"/>
                </a:lnTo>
                <a:lnTo>
                  <a:pt x="1702198" y="4662128"/>
                </a:lnTo>
                <a:lnTo>
                  <a:pt x="1702198" y="4652320"/>
                </a:lnTo>
                <a:lnTo>
                  <a:pt x="1674320" y="4652320"/>
                </a:lnTo>
                <a:lnTo>
                  <a:pt x="1674320" y="4549414"/>
                </a:lnTo>
                <a:lnTo>
                  <a:pt x="1675008" y="4549414"/>
                </a:lnTo>
                <a:cubicBezTo>
                  <a:pt x="1684530" y="4565820"/>
                  <a:pt x="1697952" y="4574022"/>
                  <a:pt x="1715276" y="4574022"/>
                </a:cubicBezTo>
                <a:cubicBezTo>
                  <a:pt x="1731796" y="4574022"/>
                  <a:pt x="1746796" y="4566766"/>
                  <a:pt x="1760276" y="4552254"/>
                </a:cubicBezTo>
                <a:cubicBezTo>
                  <a:pt x="1773754" y="4537741"/>
                  <a:pt x="1780494" y="4520562"/>
                  <a:pt x="1780494" y="4500715"/>
                </a:cubicBezTo>
                <a:cubicBezTo>
                  <a:pt x="1780494" y="4482130"/>
                  <a:pt x="1774328" y="4466098"/>
                  <a:pt x="1761996" y="4452618"/>
                </a:cubicBezTo>
                <a:cubicBezTo>
                  <a:pt x="1749664" y="4439138"/>
                  <a:pt x="1735352" y="4432398"/>
                  <a:pt x="1719062" y="4432398"/>
                </a:cubicBezTo>
                <a:close/>
                <a:moveTo>
                  <a:pt x="1159332" y="4432398"/>
                </a:moveTo>
                <a:cubicBezTo>
                  <a:pt x="1139142" y="4432398"/>
                  <a:pt x="1122220" y="4439367"/>
                  <a:pt x="1108568" y="4453306"/>
                </a:cubicBezTo>
                <a:cubicBezTo>
                  <a:pt x="1094916" y="4467245"/>
                  <a:pt x="1088090" y="4484138"/>
                  <a:pt x="1088090" y="4503984"/>
                </a:cubicBezTo>
                <a:cubicBezTo>
                  <a:pt x="1088090" y="4524290"/>
                  <a:pt x="1095032" y="4541412"/>
                  <a:pt x="1108912" y="4555351"/>
                </a:cubicBezTo>
                <a:cubicBezTo>
                  <a:pt x="1122794" y="4569290"/>
                  <a:pt x="1139256" y="4576259"/>
                  <a:pt x="1158300" y="4576259"/>
                </a:cubicBezTo>
                <a:cubicBezTo>
                  <a:pt x="1177688" y="4576259"/>
                  <a:pt x="1194494" y="4569118"/>
                  <a:pt x="1208720" y="4554835"/>
                </a:cubicBezTo>
                <a:cubicBezTo>
                  <a:pt x="1222946" y="4540552"/>
                  <a:pt x="1230058" y="4523143"/>
                  <a:pt x="1230058" y="4502608"/>
                </a:cubicBezTo>
                <a:cubicBezTo>
                  <a:pt x="1230058" y="4482532"/>
                  <a:pt x="1223204" y="4465811"/>
                  <a:pt x="1209494" y="4452446"/>
                </a:cubicBezTo>
                <a:cubicBezTo>
                  <a:pt x="1195786" y="4439081"/>
                  <a:pt x="1179064" y="4432398"/>
                  <a:pt x="1159332" y="4432398"/>
                </a:cubicBezTo>
                <a:close/>
                <a:moveTo>
                  <a:pt x="505902" y="4432398"/>
                </a:moveTo>
                <a:cubicBezTo>
                  <a:pt x="493398" y="4432398"/>
                  <a:pt x="482814" y="4436385"/>
                  <a:pt x="474154" y="4444358"/>
                </a:cubicBezTo>
                <a:cubicBezTo>
                  <a:pt x="465492" y="4452331"/>
                  <a:pt x="461162" y="4462226"/>
                  <a:pt x="461162" y="4474042"/>
                </a:cubicBezTo>
                <a:cubicBezTo>
                  <a:pt x="461162" y="4498019"/>
                  <a:pt x="477280" y="4512359"/>
                  <a:pt x="509516" y="4517063"/>
                </a:cubicBezTo>
                <a:cubicBezTo>
                  <a:pt x="528446" y="4519816"/>
                  <a:pt x="540062" y="4522799"/>
                  <a:pt x="544364" y="4526011"/>
                </a:cubicBezTo>
                <a:cubicBezTo>
                  <a:pt x="548666" y="4529223"/>
                  <a:pt x="550816" y="4533984"/>
                  <a:pt x="550816" y="4540294"/>
                </a:cubicBezTo>
                <a:cubicBezTo>
                  <a:pt x="550816" y="4547865"/>
                  <a:pt x="547202" y="4554462"/>
                  <a:pt x="539976" y="4560083"/>
                </a:cubicBezTo>
                <a:cubicBezTo>
                  <a:pt x="532748" y="4565705"/>
                  <a:pt x="524718" y="4568515"/>
                  <a:pt x="515884" y="4568515"/>
                </a:cubicBezTo>
                <a:cubicBezTo>
                  <a:pt x="492594" y="4568515"/>
                  <a:pt x="476018" y="4552282"/>
                  <a:pt x="466152" y="4519816"/>
                </a:cubicBezTo>
                <a:lnTo>
                  <a:pt x="460128" y="4519816"/>
                </a:lnTo>
                <a:lnTo>
                  <a:pt x="460128" y="4570580"/>
                </a:lnTo>
                <a:lnTo>
                  <a:pt x="466152" y="4570580"/>
                </a:lnTo>
                <a:lnTo>
                  <a:pt x="478198" y="4560255"/>
                </a:lnTo>
                <a:cubicBezTo>
                  <a:pt x="490358" y="4570925"/>
                  <a:pt x="502920" y="4576259"/>
                  <a:pt x="515884" y="4576259"/>
                </a:cubicBezTo>
                <a:cubicBezTo>
                  <a:pt x="529076" y="4576259"/>
                  <a:pt x="540118" y="4571785"/>
                  <a:pt x="549010" y="4562837"/>
                </a:cubicBezTo>
                <a:cubicBezTo>
                  <a:pt x="557900" y="4553888"/>
                  <a:pt x="562346" y="4542703"/>
                  <a:pt x="562346" y="4529281"/>
                </a:cubicBezTo>
                <a:cubicBezTo>
                  <a:pt x="562346" y="4502321"/>
                  <a:pt x="545194" y="4486719"/>
                  <a:pt x="510894" y="4482474"/>
                </a:cubicBezTo>
                <a:cubicBezTo>
                  <a:pt x="495290" y="4480409"/>
                  <a:pt x="485396" y="4477914"/>
                  <a:pt x="481208" y="4474989"/>
                </a:cubicBezTo>
                <a:cubicBezTo>
                  <a:pt x="477022" y="4472063"/>
                  <a:pt x="474928" y="4468077"/>
                  <a:pt x="474928" y="4463029"/>
                </a:cubicBezTo>
                <a:cubicBezTo>
                  <a:pt x="474928" y="4457063"/>
                  <a:pt x="477882" y="4451757"/>
                  <a:pt x="483790" y="4447111"/>
                </a:cubicBezTo>
                <a:cubicBezTo>
                  <a:pt x="489698" y="4442465"/>
                  <a:pt x="497070" y="4440142"/>
                  <a:pt x="505902" y="4440142"/>
                </a:cubicBezTo>
                <a:cubicBezTo>
                  <a:pt x="526324" y="4440142"/>
                  <a:pt x="539172" y="4451327"/>
                  <a:pt x="544450" y="4473698"/>
                </a:cubicBezTo>
                <a:lnTo>
                  <a:pt x="551504" y="4473698"/>
                </a:lnTo>
                <a:lnTo>
                  <a:pt x="551504" y="4435151"/>
                </a:lnTo>
                <a:lnTo>
                  <a:pt x="546170" y="4435151"/>
                </a:lnTo>
                <a:cubicBezTo>
                  <a:pt x="543760" y="4439626"/>
                  <a:pt x="541410" y="4443067"/>
                  <a:pt x="539114" y="4445476"/>
                </a:cubicBezTo>
                <a:cubicBezTo>
                  <a:pt x="530166" y="4436758"/>
                  <a:pt x="519096" y="4432398"/>
                  <a:pt x="505902" y="4432398"/>
                </a:cubicBezTo>
                <a:close/>
                <a:moveTo>
                  <a:pt x="3097848" y="4397465"/>
                </a:moveTo>
                <a:cubicBezTo>
                  <a:pt x="3086834" y="4399416"/>
                  <a:pt x="3075648" y="4400391"/>
                  <a:pt x="3064290" y="4400391"/>
                </a:cubicBezTo>
                <a:lnTo>
                  <a:pt x="3064290" y="4436700"/>
                </a:lnTo>
                <a:lnTo>
                  <a:pt x="3033660" y="4436700"/>
                </a:lnTo>
                <a:lnTo>
                  <a:pt x="3033660" y="4445476"/>
                </a:lnTo>
                <a:lnTo>
                  <a:pt x="3064290" y="4445476"/>
                </a:lnTo>
                <a:lnTo>
                  <a:pt x="3064290" y="4528592"/>
                </a:lnTo>
                <a:cubicBezTo>
                  <a:pt x="3064290" y="4538803"/>
                  <a:pt x="3064892" y="4546891"/>
                  <a:pt x="3066098" y="4552856"/>
                </a:cubicBezTo>
                <a:cubicBezTo>
                  <a:pt x="3067302" y="4558821"/>
                  <a:pt x="3070544" y="4563841"/>
                  <a:pt x="3075820" y="4567913"/>
                </a:cubicBezTo>
                <a:cubicBezTo>
                  <a:pt x="3081098" y="4571986"/>
                  <a:pt x="3089358" y="4574022"/>
                  <a:pt x="3100600" y="4574022"/>
                </a:cubicBezTo>
                <a:cubicBezTo>
                  <a:pt x="3127330" y="4574022"/>
                  <a:pt x="3143334" y="4562894"/>
                  <a:pt x="3148612" y="4540638"/>
                </a:cubicBezTo>
                <a:lnTo>
                  <a:pt x="3141212" y="4540638"/>
                </a:lnTo>
                <a:cubicBezTo>
                  <a:pt x="3138572" y="4548324"/>
                  <a:pt x="3134702" y="4554003"/>
                  <a:pt x="3129596" y="4557674"/>
                </a:cubicBezTo>
                <a:cubicBezTo>
                  <a:pt x="3124492" y="4561345"/>
                  <a:pt x="3119184" y="4563181"/>
                  <a:pt x="3113678" y="4563181"/>
                </a:cubicBezTo>
                <a:cubicBezTo>
                  <a:pt x="3106452" y="4563181"/>
                  <a:pt x="3102006" y="4560886"/>
                  <a:pt x="3100342" y="4556297"/>
                </a:cubicBezTo>
                <a:cubicBezTo>
                  <a:pt x="3098678" y="4551709"/>
                  <a:pt x="3097848" y="4543162"/>
                  <a:pt x="3097848" y="4530657"/>
                </a:cubicBezTo>
                <a:lnTo>
                  <a:pt x="3097848" y="4445476"/>
                </a:lnTo>
                <a:lnTo>
                  <a:pt x="3138630" y="4445476"/>
                </a:lnTo>
                <a:lnTo>
                  <a:pt x="3138630" y="4436700"/>
                </a:lnTo>
                <a:lnTo>
                  <a:pt x="3097848" y="4436700"/>
                </a:lnTo>
                <a:close/>
                <a:moveTo>
                  <a:pt x="2602548" y="4397465"/>
                </a:moveTo>
                <a:cubicBezTo>
                  <a:pt x="2591534" y="4399416"/>
                  <a:pt x="2580348" y="4400391"/>
                  <a:pt x="2568990" y="4400391"/>
                </a:cubicBezTo>
                <a:lnTo>
                  <a:pt x="2568990" y="4436700"/>
                </a:lnTo>
                <a:lnTo>
                  <a:pt x="2538360" y="4436700"/>
                </a:lnTo>
                <a:lnTo>
                  <a:pt x="2538360" y="4445476"/>
                </a:lnTo>
                <a:lnTo>
                  <a:pt x="2568990" y="4445476"/>
                </a:lnTo>
                <a:lnTo>
                  <a:pt x="2568990" y="4528592"/>
                </a:lnTo>
                <a:cubicBezTo>
                  <a:pt x="2568990" y="4538803"/>
                  <a:pt x="2569592" y="4546891"/>
                  <a:pt x="2570798" y="4552856"/>
                </a:cubicBezTo>
                <a:cubicBezTo>
                  <a:pt x="2572002" y="4558821"/>
                  <a:pt x="2575244" y="4563841"/>
                  <a:pt x="2580520" y="4567913"/>
                </a:cubicBezTo>
                <a:cubicBezTo>
                  <a:pt x="2585798" y="4571986"/>
                  <a:pt x="2594058" y="4574022"/>
                  <a:pt x="2605300" y="4574022"/>
                </a:cubicBezTo>
                <a:cubicBezTo>
                  <a:pt x="2632030" y="4574022"/>
                  <a:pt x="2648034" y="4562894"/>
                  <a:pt x="2653312" y="4540638"/>
                </a:cubicBezTo>
                <a:lnTo>
                  <a:pt x="2645912" y="4540638"/>
                </a:lnTo>
                <a:cubicBezTo>
                  <a:pt x="2643272" y="4548324"/>
                  <a:pt x="2639402" y="4554003"/>
                  <a:pt x="2634296" y="4557674"/>
                </a:cubicBezTo>
                <a:cubicBezTo>
                  <a:pt x="2629192" y="4561345"/>
                  <a:pt x="2623884" y="4563181"/>
                  <a:pt x="2618378" y="4563181"/>
                </a:cubicBezTo>
                <a:cubicBezTo>
                  <a:pt x="2611152" y="4563181"/>
                  <a:pt x="2606706" y="4560886"/>
                  <a:pt x="2605042" y="4556297"/>
                </a:cubicBezTo>
                <a:cubicBezTo>
                  <a:pt x="2603378" y="4551709"/>
                  <a:pt x="2602548" y="4543162"/>
                  <a:pt x="2602548" y="4530657"/>
                </a:cubicBezTo>
                <a:lnTo>
                  <a:pt x="2602548" y="4445476"/>
                </a:lnTo>
                <a:lnTo>
                  <a:pt x="2643330" y="4445476"/>
                </a:lnTo>
                <a:lnTo>
                  <a:pt x="2643330" y="4436700"/>
                </a:lnTo>
                <a:lnTo>
                  <a:pt x="2602548" y="4436700"/>
                </a:lnTo>
                <a:close/>
                <a:moveTo>
                  <a:pt x="1011872" y="4397465"/>
                </a:moveTo>
                <a:cubicBezTo>
                  <a:pt x="1000858" y="4399416"/>
                  <a:pt x="989674" y="4400391"/>
                  <a:pt x="978316" y="4400391"/>
                </a:cubicBezTo>
                <a:lnTo>
                  <a:pt x="978316" y="4436700"/>
                </a:lnTo>
                <a:lnTo>
                  <a:pt x="947684" y="4436700"/>
                </a:lnTo>
                <a:lnTo>
                  <a:pt x="947684" y="4445476"/>
                </a:lnTo>
                <a:lnTo>
                  <a:pt x="978316" y="4445476"/>
                </a:lnTo>
                <a:lnTo>
                  <a:pt x="978316" y="4528592"/>
                </a:lnTo>
                <a:cubicBezTo>
                  <a:pt x="978316" y="4538803"/>
                  <a:pt x="978918" y="4546891"/>
                  <a:pt x="980122" y="4552856"/>
                </a:cubicBezTo>
                <a:cubicBezTo>
                  <a:pt x="981328" y="4558821"/>
                  <a:pt x="984568" y="4563841"/>
                  <a:pt x="989846" y="4567913"/>
                </a:cubicBezTo>
                <a:cubicBezTo>
                  <a:pt x="995122" y="4571986"/>
                  <a:pt x="1003382" y="4574022"/>
                  <a:pt x="1014626" y="4574022"/>
                </a:cubicBezTo>
                <a:cubicBezTo>
                  <a:pt x="1041356" y="4574022"/>
                  <a:pt x="1057360" y="4562894"/>
                  <a:pt x="1062636" y="4540638"/>
                </a:cubicBezTo>
                <a:lnTo>
                  <a:pt x="1055236" y="4540638"/>
                </a:lnTo>
                <a:cubicBezTo>
                  <a:pt x="1052598" y="4548324"/>
                  <a:pt x="1048726" y="4554003"/>
                  <a:pt x="1043622" y="4557674"/>
                </a:cubicBezTo>
                <a:cubicBezTo>
                  <a:pt x="1038516" y="4561345"/>
                  <a:pt x="1033210" y="4563181"/>
                  <a:pt x="1027704" y="4563181"/>
                </a:cubicBezTo>
                <a:cubicBezTo>
                  <a:pt x="1020476" y="4563181"/>
                  <a:pt x="1016030" y="4560886"/>
                  <a:pt x="1014368" y="4556297"/>
                </a:cubicBezTo>
                <a:cubicBezTo>
                  <a:pt x="1012704" y="4551709"/>
                  <a:pt x="1011872" y="4543162"/>
                  <a:pt x="1011872" y="4530657"/>
                </a:cubicBezTo>
                <a:lnTo>
                  <a:pt x="1011872" y="4445476"/>
                </a:lnTo>
                <a:lnTo>
                  <a:pt x="1052656" y="4445476"/>
                </a:lnTo>
                <a:lnTo>
                  <a:pt x="1052656" y="4436700"/>
                </a:lnTo>
                <a:lnTo>
                  <a:pt x="1011872" y="4436700"/>
                </a:lnTo>
                <a:close/>
                <a:moveTo>
                  <a:pt x="2323862" y="4349282"/>
                </a:moveTo>
                <a:cubicBezTo>
                  <a:pt x="2318814" y="4349282"/>
                  <a:pt x="2314426" y="4351118"/>
                  <a:pt x="2310698" y="4354789"/>
                </a:cubicBezTo>
                <a:cubicBezTo>
                  <a:pt x="2306968" y="4358460"/>
                  <a:pt x="2305104" y="4362819"/>
                  <a:pt x="2305104" y="4367867"/>
                </a:cubicBezTo>
                <a:cubicBezTo>
                  <a:pt x="2305104" y="4373144"/>
                  <a:pt x="2306940" y="4377590"/>
                  <a:pt x="2310612" y="4381204"/>
                </a:cubicBezTo>
                <a:cubicBezTo>
                  <a:pt x="2314282" y="4384817"/>
                  <a:pt x="2318700" y="4386624"/>
                  <a:pt x="2323862" y="4386624"/>
                </a:cubicBezTo>
                <a:cubicBezTo>
                  <a:pt x="2329024" y="4386624"/>
                  <a:pt x="2333440" y="4384846"/>
                  <a:pt x="2337112" y="4381290"/>
                </a:cubicBezTo>
                <a:cubicBezTo>
                  <a:pt x="2340782" y="4377733"/>
                  <a:pt x="2342618" y="4373259"/>
                  <a:pt x="2342618" y="4367867"/>
                </a:cubicBezTo>
                <a:cubicBezTo>
                  <a:pt x="2342618" y="4362705"/>
                  <a:pt x="2340754" y="4358317"/>
                  <a:pt x="2337026" y="4354703"/>
                </a:cubicBezTo>
                <a:cubicBezTo>
                  <a:pt x="2333298" y="4351089"/>
                  <a:pt x="2328910" y="4349282"/>
                  <a:pt x="2323862" y="4349282"/>
                </a:cubicBezTo>
                <a:close/>
                <a:moveTo>
                  <a:pt x="390286" y="4349282"/>
                </a:moveTo>
                <a:cubicBezTo>
                  <a:pt x="385238" y="4349282"/>
                  <a:pt x="380850" y="4351118"/>
                  <a:pt x="377122" y="4354789"/>
                </a:cubicBezTo>
                <a:cubicBezTo>
                  <a:pt x="373394" y="4358460"/>
                  <a:pt x="371530" y="4362819"/>
                  <a:pt x="371530" y="4367867"/>
                </a:cubicBezTo>
                <a:cubicBezTo>
                  <a:pt x="371530" y="4373144"/>
                  <a:pt x="373366" y="4377590"/>
                  <a:pt x="377036" y="4381204"/>
                </a:cubicBezTo>
                <a:cubicBezTo>
                  <a:pt x="380708" y="4384817"/>
                  <a:pt x="385124" y="4386624"/>
                  <a:pt x="390286" y="4386624"/>
                </a:cubicBezTo>
                <a:cubicBezTo>
                  <a:pt x="395448" y="4386624"/>
                  <a:pt x="399866" y="4384846"/>
                  <a:pt x="403536" y="4381290"/>
                </a:cubicBezTo>
                <a:cubicBezTo>
                  <a:pt x="407208" y="4377733"/>
                  <a:pt x="409044" y="4373259"/>
                  <a:pt x="409044" y="4367867"/>
                </a:cubicBezTo>
                <a:cubicBezTo>
                  <a:pt x="409044" y="4362705"/>
                  <a:pt x="407180" y="4358317"/>
                  <a:pt x="403450" y="4354703"/>
                </a:cubicBezTo>
                <a:cubicBezTo>
                  <a:pt x="399722" y="4351089"/>
                  <a:pt x="395334" y="4349282"/>
                  <a:pt x="390286" y="4349282"/>
                </a:cubicBezTo>
                <a:close/>
                <a:moveTo>
                  <a:pt x="5157372" y="4338613"/>
                </a:moveTo>
                <a:cubicBezTo>
                  <a:pt x="5150144" y="4340334"/>
                  <a:pt x="5138616" y="4341194"/>
                  <a:pt x="5122784" y="4341194"/>
                </a:cubicBezTo>
                <a:lnTo>
                  <a:pt x="5099208" y="4341194"/>
                </a:lnTo>
                <a:lnTo>
                  <a:pt x="5099208" y="4349971"/>
                </a:lnTo>
                <a:lnTo>
                  <a:pt x="5123816" y="4349971"/>
                </a:lnTo>
                <a:lnTo>
                  <a:pt x="5123816" y="4563181"/>
                </a:lnTo>
                <a:lnTo>
                  <a:pt x="5099208" y="4563181"/>
                </a:lnTo>
                <a:lnTo>
                  <a:pt x="5099208" y="4571957"/>
                </a:lnTo>
                <a:lnTo>
                  <a:pt x="5181636" y="4571957"/>
                </a:lnTo>
                <a:lnTo>
                  <a:pt x="5181636" y="4563181"/>
                </a:lnTo>
                <a:lnTo>
                  <a:pt x="5157372" y="4563181"/>
                </a:lnTo>
                <a:close/>
                <a:moveTo>
                  <a:pt x="4979150" y="4338613"/>
                </a:moveTo>
                <a:cubicBezTo>
                  <a:pt x="4971120" y="4340334"/>
                  <a:pt x="4959992" y="4341194"/>
                  <a:pt x="4945766" y="4341194"/>
                </a:cubicBezTo>
                <a:lnTo>
                  <a:pt x="4921676" y="4341194"/>
                </a:lnTo>
                <a:lnTo>
                  <a:pt x="4921676" y="4349971"/>
                </a:lnTo>
                <a:lnTo>
                  <a:pt x="4945766" y="4349971"/>
                </a:lnTo>
                <a:lnTo>
                  <a:pt x="4945766" y="4563181"/>
                </a:lnTo>
                <a:lnTo>
                  <a:pt x="4921676" y="4563181"/>
                </a:lnTo>
                <a:lnTo>
                  <a:pt x="4921676" y="4571957"/>
                </a:lnTo>
                <a:lnTo>
                  <a:pt x="4946800" y="4571957"/>
                </a:lnTo>
                <a:cubicBezTo>
                  <a:pt x="4960452" y="4571957"/>
                  <a:pt x="4971236" y="4572645"/>
                  <a:pt x="4979150" y="4574022"/>
                </a:cubicBezTo>
                <a:lnTo>
                  <a:pt x="4979150" y="4544768"/>
                </a:lnTo>
                <a:lnTo>
                  <a:pt x="4979840" y="4544768"/>
                </a:lnTo>
                <a:cubicBezTo>
                  <a:pt x="4989704" y="4565762"/>
                  <a:pt x="5004390" y="4576259"/>
                  <a:pt x="5023892" y="4576259"/>
                </a:cubicBezTo>
                <a:cubicBezTo>
                  <a:pt x="5040068" y="4576259"/>
                  <a:pt x="5054294" y="4568802"/>
                  <a:pt x="5066568" y="4553888"/>
                </a:cubicBezTo>
                <a:cubicBezTo>
                  <a:pt x="5078844" y="4538975"/>
                  <a:pt x="5084982" y="4522225"/>
                  <a:pt x="5084982" y="4503640"/>
                </a:cubicBezTo>
                <a:cubicBezTo>
                  <a:pt x="5084982" y="4484711"/>
                  <a:pt x="5078728" y="4468105"/>
                  <a:pt x="5066224" y="4453822"/>
                </a:cubicBezTo>
                <a:cubicBezTo>
                  <a:pt x="5053720" y="4439540"/>
                  <a:pt x="5039036" y="4432398"/>
                  <a:pt x="5022172" y="4432398"/>
                </a:cubicBezTo>
                <a:cubicBezTo>
                  <a:pt x="5002554" y="4432398"/>
                  <a:pt x="4988444" y="4441461"/>
                  <a:pt x="4979840" y="4459587"/>
                </a:cubicBezTo>
                <a:lnTo>
                  <a:pt x="4979150" y="4459587"/>
                </a:lnTo>
                <a:close/>
                <a:moveTo>
                  <a:pt x="4086726" y="4338613"/>
                </a:moveTo>
                <a:cubicBezTo>
                  <a:pt x="4079154" y="4340334"/>
                  <a:pt x="4067624" y="4341194"/>
                  <a:pt x="4052138" y="4341194"/>
                </a:cubicBezTo>
                <a:lnTo>
                  <a:pt x="4026324" y="4341194"/>
                </a:lnTo>
                <a:lnTo>
                  <a:pt x="4026324" y="4349971"/>
                </a:lnTo>
                <a:lnTo>
                  <a:pt x="4053170" y="4349971"/>
                </a:lnTo>
                <a:lnTo>
                  <a:pt x="4053170" y="4563181"/>
                </a:lnTo>
                <a:lnTo>
                  <a:pt x="4028906" y="4563181"/>
                </a:lnTo>
                <a:lnTo>
                  <a:pt x="4028906" y="4571957"/>
                </a:lnTo>
                <a:lnTo>
                  <a:pt x="4108924" y="4571957"/>
                </a:lnTo>
                <a:lnTo>
                  <a:pt x="4108924" y="4563181"/>
                </a:lnTo>
                <a:lnTo>
                  <a:pt x="4086726" y="4563181"/>
                </a:lnTo>
                <a:lnTo>
                  <a:pt x="4086726" y="4525839"/>
                </a:lnTo>
                <a:cubicBezTo>
                  <a:pt x="4086726" y="4505648"/>
                  <a:pt x="4087730" y="4491107"/>
                  <a:pt x="4089738" y="4482216"/>
                </a:cubicBezTo>
                <a:cubicBezTo>
                  <a:pt x="4091746" y="4473325"/>
                  <a:pt x="4096162" y="4464606"/>
                  <a:pt x="4102988" y="4456059"/>
                </a:cubicBezTo>
                <a:cubicBezTo>
                  <a:pt x="4109814" y="4447513"/>
                  <a:pt x="4118218" y="4443239"/>
                  <a:pt x="4128198" y="4443239"/>
                </a:cubicBezTo>
                <a:cubicBezTo>
                  <a:pt x="4137490" y="4443239"/>
                  <a:pt x="4142652" y="4447169"/>
                  <a:pt x="4143686" y="4455027"/>
                </a:cubicBezTo>
                <a:cubicBezTo>
                  <a:pt x="4144718" y="4462885"/>
                  <a:pt x="4145234" y="4476107"/>
                  <a:pt x="4145234" y="4494692"/>
                </a:cubicBezTo>
                <a:lnTo>
                  <a:pt x="4145234" y="4563181"/>
                </a:lnTo>
                <a:lnTo>
                  <a:pt x="4123036" y="4563181"/>
                </a:lnTo>
                <a:lnTo>
                  <a:pt x="4123036" y="4571957"/>
                </a:lnTo>
                <a:lnTo>
                  <a:pt x="4200816" y="4571957"/>
                </a:lnTo>
                <a:lnTo>
                  <a:pt x="4200816" y="4563181"/>
                </a:lnTo>
                <a:lnTo>
                  <a:pt x="4178618" y="4563181"/>
                </a:lnTo>
                <a:lnTo>
                  <a:pt x="4178618" y="4497962"/>
                </a:lnTo>
                <a:cubicBezTo>
                  <a:pt x="4178618" y="4480295"/>
                  <a:pt x="4177500" y="4467446"/>
                  <a:pt x="4175262" y="4459415"/>
                </a:cubicBezTo>
                <a:cubicBezTo>
                  <a:pt x="4173026" y="4451385"/>
                  <a:pt x="4167948" y="4445218"/>
                  <a:pt x="4160034" y="4440916"/>
                </a:cubicBezTo>
                <a:cubicBezTo>
                  <a:pt x="4152118" y="4436614"/>
                  <a:pt x="4143972" y="4434463"/>
                  <a:pt x="4135598" y="4434463"/>
                </a:cubicBezTo>
                <a:cubicBezTo>
                  <a:pt x="4114948" y="4434463"/>
                  <a:pt x="4098886" y="4445304"/>
                  <a:pt x="4087414" y="4466987"/>
                </a:cubicBezTo>
                <a:lnTo>
                  <a:pt x="4086726" y="4466987"/>
                </a:lnTo>
                <a:close/>
                <a:moveTo>
                  <a:pt x="3229476" y="4338613"/>
                </a:moveTo>
                <a:cubicBezTo>
                  <a:pt x="3221904" y="4340334"/>
                  <a:pt x="3210376" y="4341194"/>
                  <a:pt x="3194888" y="4341194"/>
                </a:cubicBezTo>
                <a:lnTo>
                  <a:pt x="3169076" y="4341194"/>
                </a:lnTo>
                <a:lnTo>
                  <a:pt x="3169076" y="4349971"/>
                </a:lnTo>
                <a:lnTo>
                  <a:pt x="3195920" y="4349971"/>
                </a:lnTo>
                <a:lnTo>
                  <a:pt x="3195920" y="4563181"/>
                </a:lnTo>
                <a:lnTo>
                  <a:pt x="3171656" y="4563181"/>
                </a:lnTo>
                <a:lnTo>
                  <a:pt x="3171656" y="4571957"/>
                </a:lnTo>
                <a:lnTo>
                  <a:pt x="3251674" y="4571957"/>
                </a:lnTo>
                <a:lnTo>
                  <a:pt x="3251674" y="4563181"/>
                </a:lnTo>
                <a:lnTo>
                  <a:pt x="3229476" y="4563181"/>
                </a:lnTo>
                <a:lnTo>
                  <a:pt x="3229476" y="4525839"/>
                </a:lnTo>
                <a:cubicBezTo>
                  <a:pt x="3229476" y="4505648"/>
                  <a:pt x="3230480" y="4491107"/>
                  <a:pt x="3232488" y="4482216"/>
                </a:cubicBezTo>
                <a:cubicBezTo>
                  <a:pt x="3234496" y="4473325"/>
                  <a:pt x="3238912" y="4464606"/>
                  <a:pt x="3245738" y="4456059"/>
                </a:cubicBezTo>
                <a:cubicBezTo>
                  <a:pt x="3252564" y="4447513"/>
                  <a:pt x="3260968" y="4443239"/>
                  <a:pt x="3270948" y="4443239"/>
                </a:cubicBezTo>
                <a:cubicBezTo>
                  <a:pt x="3280240" y="4443239"/>
                  <a:pt x="3285404" y="4447169"/>
                  <a:pt x="3286436" y="4455027"/>
                </a:cubicBezTo>
                <a:cubicBezTo>
                  <a:pt x="3287468" y="4462885"/>
                  <a:pt x="3287984" y="4476107"/>
                  <a:pt x="3287984" y="4494692"/>
                </a:cubicBezTo>
                <a:lnTo>
                  <a:pt x="3287984" y="4563181"/>
                </a:lnTo>
                <a:lnTo>
                  <a:pt x="3265786" y="4563181"/>
                </a:lnTo>
                <a:lnTo>
                  <a:pt x="3265786" y="4571957"/>
                </a:lnTo>
                <a:lnTo>
                  <a:pt x="3343566" y="4571957"/>
                </a:lnTo>
                <a:lnTo>
                  <a:pt x="3343566" y="4563181"/>
                </a:lnTo>
                <a:lnTo>
                  <a:pt x="3321368" y="4563181"/>
                </a:lnTo>
                <a:lnTo>
                  <a:pt x="3321368" y="4497962"/>
                </a:lnTo>
                <a:cubicBezTo>
                  <a:pt x="3321368" y="4480295"/>
                  <a:pt x="3320250" y="4467446"/>
                  <a:pt x="3318012" y="4459415"/>
                </a:cubicBezTo>
                <a:cubicBezTo>
                  <a:pt x="3315776" y="4451385"/>
                  <a:pt x="3310700" y="4445218"/>
                  <a:pt x="3302784" y="4440916"/>
                </a:cubicBezTo>
                <a:cubicBezTo>
                  <a:pt x="3294868" y="4436614"/>
                  <a:pt x="3286722" y="4434463"/>
                  <a:pt x="3278348" y="4434463"/>
                </a:cubicBezTo>
                <a:cubicBezTo>
                  <a:pt x="3257698" y="4434463"/>
                  <a:pt x="3241636" y="4445304"/>
                  <a:pt x="3230164" y="4466987"/>
                </a:cubicBezTo>
                <a:lnTo>
                  <a:pt x="3229476" y="4466987"/>
                </a:lnTo>
                <a:close/>
                <a:moveTo>
                  <a:pt x="2237644" y="4338613"/>
                </a:moveTo>
                <a:cubicBezTo>
                  <a:pt x="2226172" y="4340334"/>
                  <a:pt x="2214642" y="4341194"/>
                  <a:pt x="2203056" y="4341194"/>
                </a:cubicBezTo>
                <a:lnTo>
                  <a:pt x="2171736" y="4341194"/>
                </a:lnTo>
                <a:lnTo>
                  <a:pt x="2171736" y="4349971"/>
                </a:lnTo>
                <a:lnTo>
                  <a:pt x="2203056" y="4349971"/>
                </a:lnTo>
                <a:lnTo>
                  <a:pt x="2203056" y="4456662"/>
                </a:lnTo>
                <a:lnTo>
                  <a:pt x="2202366" y="4456662"/>
                </a:lnTo>
                <a:cubicBezTo>
                  <a:pt x="2193878" y="4440486"/>
                  <a:pt x="2180626" y="4432398"/>
                  <a:pt x="2162616" y="4432398"/>
                </a:cubicBezTo>
                <a:cubicBezTo>
                  <a:pt x="2144948" y="4432398"/>
                  <a:pt x="2129604" y="4439740"/>
                  <a:pt x="2116584" y="4454425"/>
                </a:cubicBezTo>
                <a:cubicBezTo>
                  <a:pt x="2103562" y="4469109"/>
                  <a:pt x="2097052" y="4486203"/>
                  <a:pt x="2097052" y="4505705"/>
                </a:cubicBezTo>
                <a:cubicBezTo>
                  <a:pt x="2097052" y="4523946"/>
                  <a:pt x="2103218" y="4540265"/>
                  <a:pt x="2115552" y="4554663"/>
                </a:cubicBezTo>
                <a:cubicBezTo>
                  <a:pt x="2127884" y="4569060"/>
                  <a:pt x="2142138" y="4576259"/>
                  <a:pt x="2158314" y="4576259"/>
                </a:cubicBezTo>
                <a:cubicBezTo>
                  <a:pt x="2178504" y="4576259"/>
                  <a:pt x="2193188" y="4566106"/>
                  <a:pt x="2202366" y="4545800"/>
                </a:cubicBezTo>
                <a:lnTo>
                  <a:pt x="2203056" y="4545800"/>
                </a:lnTo>
                <a:lnTo>
                  <a:pt x="2203056" y="4574022"/>
                </a:lnTo>
                <a:cubicBezTo>
                  <a:pt x="2216592" y="4572645"/>
                  <a:pt x="2229440" y="4571957"/>
                  <a:pt x="2241602" y="4571957"/>
                </a:cubicBezTo>
                <a:lnTo>
                  <a:pt x="2260874" y="4571957"/>
                </a:lnTo>
                <a:lnTo>
                  <a:pt x="2260874" y="4563181"/>
                </a:lnTo>
                <a:lnTo>
                  <a:pt x="2237644" y="4563181"/>
                </a:lnTo>
                <a:close/>
                <a:moveTo>
                  <a:pt x="1682072" y="4104269"/>
                </a:moveTo>
                <a:cubicBezTo>
                  <a:pt x="1676222" y="4104269"/>
                  <a:pt x="1671202" y="4106392"/>
                  <a:pt x="1667016" y="4110636"/>
                </a:cubicBezTo>
                <a:cubicBezTo>
                  <a:pt x="1662828" y="4114881"/>
                  <a:pt x="1660734" y="4119929"/>
                  <a:pt x="1660734" y="4125780"/>
                </a:cubicBezTo>
                <a:cubicBezTo>
                  <a:pt x="1660734" y="4131745"/>
                  <a:pt x="1662828" y="4136879"/>
                  <a:pt x="1667016" y="4141181"/>
                </a:cubicBezTo>
                <a:cubicBezTo>
                  <a:pt x="1671202" y="4145483"/>
                  <a:pt x="1676222" y="4147634"/>
                  <a:pt x="1682072" y="4147634"/>
                </a:cubicBezTo>
                <a:cubicBezTo>
                  <a:pt x="1688152" y="4147634"/>
                  <a:pt x="1693316" y="4145483"/>
                  <a:pt x="1697560" y="4141181"/>
                </a:cubicBezTo>
                <a:cubicBezTo>
                  <a:pt x="1701804" y="4136879"/>
                  <a:pt x="1703928" y="4131745"/>
                  <a:pt x="1703928" y="4125780"/>
                </a:cubicBezTo>
                <a:cubicBezTo>
                  <a:pt x="1703928" y="4119814"/>
                  <a:pt x="1701804" y="4114738"/>
                  <a:pt x="1697560" y="4110550"/>
                </a:cubicBezTo>
                <a:cubicBezTo>
                  <a:pt x="1693316" y="4106363"/>
                  <a:pt x="1688152" y="4104269"/>
                  <a:pt x="1682072" y="4104269"/>
                </a:cubicBezTo>
                <a:close/>
                <a:moveTo>
                  <a:pt x="3472410" y="4073983"/>
                </a:moveTo>
                <a:lnTo>
                  <a:pt x="3472410" y="4092568"/>
                </a:lnTo>
                <a:cubicBezTo>
                  <a:pt x="3472410" y="4100598"/>
                  <a:pt x="3471492" y="4106908"/>
                  <a:pt x="3469656" y="4111497"/>
                </a:cubicBezTo>
                <a:cubicBezTo>
                  <a:pt x="3467820" y="4116086"/>
                  <a:pt x="3464180" y="4120646"/>
                  <a:pt x="3458730" y="4125177"/>
                </a:cubicBezTo>
                <a:cubicBezTo>
                  <a:pt x="3453280" y="4129709"/>
                  <a:pt x="3447172" y="4131975"/>
                  <a:pt x="3440402" y="4131975"/>
                </a:cubicBezTo>
                <a:cubicBezTo>
                  <a:pt x="3435126" y="4131975"/>
                  <a:pt x="3430450" y="4129852"/>
                  <a:pt x="3426378" y="4125608"/>
                </a:cubicBezTo>
                <a:cubicBezTo>
                  <a:pt x="3422306" y="4121363"/>
                  <a:pt x="3420268" y="4115397"/>
                  <a:pt x="3420268" y="4107711"/>
                </a:cubicBezTo>
                <a:cubicBezTo>
                  <a:pt x="3420268" y="4097157"/>
                  <a:pt x="3423654" y="4089098"/>
                  <a:pt x="3430422" y="4083533"/>
                </a:cubicBezTo>
                <a:cubicBezTo>
                  <a:pt x="3437190" y="4077969"/>
                  <a:pt x="3451186" y="4074786"/>
                  <a:pt x="3472410" y="4073983"/>
                </a:cubicBezTo>
                <a:close/>
                <a:moveTo>
                  <a:pt x="2900910" y="4073983"/>
                </a:moveTo>
                <a:lnTo>
                  <a:pt x="2900910" y="4092568"/>
                </a:lnTo>
                <a:cubicBezTo>
                  <a:pt x="2900910" y="4100598"/>
                  <a:pt x="2899992" y="4106908"/>
                  <a:pt x="2898156" y="4111497"/>
                </a:cubicBezTo>
                <a:cubicBezTo>
                  <a:pt x="2896320" y="4116086"/>
                  <a:pt x="2892680" y="4120646"/>
                  <a:pt x="2887230" y="4125177"/>
                </a:cubicBezTo>
                <a:cubicBezTo>
                  <a:pt x="2881780" y="4129709"/>
                  <a:pt x="2875672" y="4131975"/>
                  <a:pt x="2868902" y="4131975"/>
                </a:cubicBezTo>
                <a:cubicBezTo>
                  <a:pt x="2863626" y="4131975"/>
                  <a:pt x="2858950" y="4129852"/>
                  <a:pt x="2854878" y="4125608"/>
                </a:cubicBezTo>
                <a:cubicBezTo>
                  <a:pt x="2850806" y="4121363"/>
                  <a:pt x="2848768" y="4115397"/>
                  <a:pt x="2848768" y="4107711"/>
                </a:cubicBezTo>
                <a:cubicBezTo>
                  <a:pt x="2848768" y="4097157"/>
                  <a:pt x="2852154" y="4089098"/>
                  <a:pt x="2858922" y="4083533"/>
                </a:cubicBezTo>
                <a:cubicBezTo>
                  <a:pt x="2865690" y="4077969"/>
                  <a:pt x="2879686" y="4074786"/>
                  <a:pt x="2900910" y="4073983"/>
                </a:cubicBezTo>
                <a:close/>
                <a:moveTo>
                  <a:pt x="4111738" y="4011517"/>
                </a:moveTo>
                <a:cubicBezTo>
                  <a:pt x="4120458" y="4011517"/>
                  <a:pt x="4127312" y="4013496"/>
                  <a:pt x="4132302" y="4017454"/>
                </a:cubicBezTo>
                <a:cubicBezTo>
                  <a:pt x="4137292" y="4021412"/>
                  <a:pt x="4140504" y="4026775"/>
                  <a:pt x="4141940" y="4033544"/>
                </a:cubicBezTo>
                <a:cubicBezTo>
                  <a:pt x="4143372" y="4040312"/>
                  <a:pt x="4144090" y="4054251"/>
                  <a:pt x="4144090" y="4075360"/>
                </a:cubicBezTo>
                <a:cubicBezTo>
                  <a:pt x="4144090" y="4096353"/>
                  <a:pt x="4143372" y="4110378"/>
                  <a:pt x="4141940" y="4117434"/>
                </a:cubicBezTo>
                <a:cubicBezTo>
                  <a:pt x="4140504" y="4124489"/>
                  <a:pt x="4137120" y="4129996"/>
                  <a:pt x="4131786" y="4133954"/>
                </a:cubicBezTo>
                <a:cubicBezTo>
                  <a:pt x="4126452" y="4137911"/>
                  <a:pt x="4119768" y="4139890"/>
                  <a:pt x="4111738" y="4139890"/>
                </a:cubicBezTo>
                <a:cubicBezTo>
                  <a:pt x="4103822" y="4139890"/>
                  <a:pt x="4097254" y="4137940"/>
                  <a:pt x="4092036" y="4134040"/>
                </a:cubicBezTo>
                <a:cubicBezTo>
                  <a:pt x="4086816" y="4130139"/>
                  <a:pt x="4083432" y="4124747"/>
                  <a:pt x="4081882" y="4117864"/>
                </a:cubicBezTo>
                <a:cubicBezTo>
                  <a:pt x="4080334" y="4110980"/>
                  <a:pt x="4079560" y="4096927"/>
                  <a:pt x="4079560" y="4075704"/>
                </a:cubicBezTo>
                <a:cubicBezTo>
                  <a:pt x="4079560" y="4054595"/>
                  <a:pt x="4080190" y="4040656"/>
                  <a:pt x="4081452" y="4033888"/>
                </a:cubicBezTo>
                <a:cubicBezTo>
                  <a:pt x="4082714" y="4027119"/>
                  <a:pt x="4086012" y="4021698"/>
                  <a:pt x="4091346" y="4017626"/>
                </a:cubicBezTo>
                <a:cubicBezTo>
                  <a:pt x="4096682" y="4013553"/>
                  <a:pt x="4103478" y="4011517"/>
                  <a:pt x="4111738" y="4011517"/>
                </a:cubicBezTo>
                <a:close/>
                <a:moveTo>
                  <a:pt x="2332000" y="4011517"/>
                </a:moveTo>
                <a:cubicBezTo>
                  <a:pt x="2348636" y="4011517"/>
                  <a:pt x="2356952" y="4020695"/>
                  <a:pt x="2356952" y="4039050"/>
                </a:cubicBezTo>
                <a:cubicBezTo>
                  <a:pt x="2356952" y="4043295"/>
                  <a:pt x="2356494" y="4049490"/>
                  <a:pt x="2355576" y="4057635"/>
                </a:cubicBezTo>
                <a:lnTo>
                  <a:pt x="2305500" y="4057635"/>
                </a:lnTo>
                <a:lnTo>
                  <a:pt x="2305500" y="4036125"/>
                </a:lnTo>
                <a:cubicBezTo>
                  <a:pt x="2305500" y="4028553"/>
                  <a:pt x="2307852" y="4022559"/>
                  <a:pt x="2312556" y="4018142"/>
                </a:cubicBezTo>
                <a:cubicBezTo>
                  <a:pt x="2317258" y="4013725"/>
                  <a:pt x="2323740" y="4011517"/>
                  <a:pt x="2332000" y="4011517"/>
                </a:cubicBezTo>
                <a:close/>
                <a:moveTo>
                  <a:pt x="1284250" y="4011517"/>
                </a:moveTo>
                <a:cubicBezTo>
                  <a:pt x="1300886" y="4011517"/>
                  <a:pt x="1309202" y="4020695"/>
                  <a:pt x="1309202" y="4039050"/>
                </a:cubicBezTo>
                <a:cubicBezTo>
                  <a:pt x="1309202" y="4043295"/>
                  <a:pt x="1308744" y="4049490"/>
                  <a:pt x="1307826" y="4057635"/>
                </a:cubicBezTo>
                <a:lnTo>
                  <a:pt x="1257750" y="4057635"/>
                </a:lnTo>
                <a:lnTo>
                  <a:pt x="1257750" y="4036125"/>
                </a:lnTo>
                <a:cubicBezTo>
                  <a:pt x="1257750" y="4028553"/>
                  <a:pt x="1260102" y="4022559"/>
                  <a:pt x="1264806" y="4018142"/>
                </a:cubicBezTo>
                <a:cubicBezTo>
                  <a:pt x="1269508" y="4013725"/>
                  <a:pt x="1275990" y="4011517"/>
                  <a:pt x="1284250" y="4011517"/>
                </a:cubicBezTo>
                <a:close/>
                <a:moveTo>
                  <a:pt x="4823672" y="4008075"/>
                </a:moveTo>
                <a:lnTo>
                  <a:pt x="4823672" y="4016852"/>
                </a:lnTo>
                <a:lnTo>
                  <a:pt x="4848624" y="4016852"/>
                </a:lnTo>
                <a:lnTo>
                  <a:pt x="4848624" y="4092912"/>
                </a:lnTo>
                <a:cubicBezTo>
                  <a:pt x="4848624" y="4114480"/>
                  <a:pt x="4852496" y="4128619"/>
                  <a:pt x="4860240" y="4135330"/>
                </a:cubicBezTo>
                <a:cubicBezTo>
                  <a:pt x="4867984" y="4142041"/>
                  <a:pt x="4878222" y="4145397"/>
                  <a:pt x="4890956" y="4145397"/>
                </a:cubicBezTo>
                <a:cubicBezTo>
                  <a:pt x="4913098" y="4145397"/>
                  <a:pt x="4929330" y="4134728"/>
                  <a:pt x="4939656" y="4113390"/>
                </a:cubicBezTo>
                <a:lnTo>
                  <a:pt x="4940344" y="4113390"/>
                </a:lnTo>
                <a:lnTo>
                  <a:pt x="4940344" y="4145397"/>
                </a:lnTo>
                <a:cubicBezTo>
                  <a:pt x="4945048" y="4144020"/>
                  <a:pt x="4956348" y="4143332"/>
                  <a:pt x="4974244" y="4143332"/>
                </a:cubicBezTo>
                <a:lnTo>
                  <a:pt x="4997476" y="4143332"/>
                </a:lnTo>
                <a:lnTo>
                  <a:pt x="4997476" y="4134556"/>
                </a:lnTo>
                <a:lnTo>
                  <a:pt x="4974244" y="4134556"/>
                </a:lnTo>
                <a:lnTo>
                  <a:pt x="4974244" y="4008075"/>
                </a:lnTo>
                <a:lnTo>
                  <a:pt x="4913154" y="4008075"/>
                </a:lnTo>
                <a:lnTo>
                  <a:pt x="4913154" y="4016852"/>
                </a:lnTo>
                <a:lnTo>
                  <a:pt x="4940688" y="4016852"/>
                </a:lnTo>
                <a:lnTo>
                  <a:pt x="4940688" y="4068648"/>
                </a:lnTo>
                <a:cubicBezTo>
                  <a:pt x="4940688" y="4091363"/>
                  <a:pt x="4936214" y="4108371"/>
                  <a:pt x="4927266" y="4119671"/>
                </a:cubicBezTo>
                <a:cubicBezTo>
                  <a:pt x="4918316" y="4130971"/>
                  <a:pt x="4908566" y="4136621"/>
                  <a:pt x="4898012" y="4136621"/>
                </a:cubicBezTo>
                <a:cubicBezTo>
                  <a:pt x="4890900" y="4136621"/>
                  <a:pt x="4886482" y="4133896"/>
                  <a:pt x="4884760" y="4128447"/>
                </a:cubicBezTo>
                <a:cubicBezTo>
                  <a:pt x="4883040" y="4122998"/>
                  <a:pt x="4882180" y="4113160"/>
                  <a:pt x="4882180" y="4098935"/>
                </a:cubicBezTo>
                <a:lnTo>
                  <a:pt x="4882180" y="4008075"/>
                </a:lnTo>
                <a:close/>
                <a:moveTo>
                  <a:pt x="689822" y="4008075"/>
                </a:moveTo>
                <a:lnTo>
                  <a:pt x="689822" y="4016852"/>
                </a:lnTo>
                <a:lnTo>
                  <a:pt x="714774" y="4016852"/>
                </a:lnTo>
                <a:lnTo>
                  <a:pt x="714774" y="4092912"/>
                </a:lnTo>
                <a:cubicBezTo>
                  <a:pt x="714774" y="4114480"/>
                  <a:pt x="718646" y="4128619"/>
                  <a:pt x="726390" y="4135330"/>
                </a:cubicBezTo>
                <a:cubicBezTo>
                  <a:pt x="734132" y="4142041"/>
                  <a:pt x="744372" y="4145397"/>
                  <a:pt x="757106" y="4145397"/>
                </a:cubicBezTo>
                <a:cubicBezTo>
                  <a:pt x="779248" y="4145397"/>
                  <a:pt x="795480" y="4134728"/>
                  <a:pt x="805806" y="4113390"/>
                </a:cubicBezTo>
                <a:lnTo>
                  <a:pt x="806494" y="4113390"/>
                </a:lnTo>
                <a:lnTo>
                  <a:pt x="806494" y="4145397"/>
                </a:lnTo>
                <a:cubicBezTo>
                  <a:pt x="811198" y="4144020"/>
                  <a:pt x="822498" y="4143332"/>
                  <a:pt x="840394" y="4143332"/>
                </a:cubicBezTo>
                <a:lnTo>
                  <a:pt x="863626" y="4143332"/>
                </a:lnTo>
                <a:lnTo>
                  <a:pt x="863626" y="4134556"/>
                </a:lnTo>
                <a:lnTo>
                  <a:pt x="840394" y="4134556"/>
                </a:lnTo>
                <a:lnTo>
                  <a:pt x="840394" y="4008075"/>
                </a:lnTo>
                <a:lnTo>
                  <a:pt x="779304" y="4008075"/>
                </a:lnTo>
                <a:lnTo>
                  <a:pt x="779304" y="4016852"/>
                </a:lnTo>
                <a:lnTo>
                  <a:pt x="806838" y="4016852"/>
                </a:lnTo>
                <a:lnTo>
                  <a:pt x="806838" y="4068648"/>
                </a:lnTo>
                <a:cubicBezTo>
                  <a:pt x="806838" y="4091363"/>
                  <a:pt x="802364" y="4108371"/>
                  <a:pt x="793416" y="4119671"/>
                </a:cubicBezTo>
                <a:cubicBezTo>
                  <a:pt x="784468" y="4130971"/>
                  <a:pt x="774716" y="4136621"/>
                  <a:pt x="764162" y="4136621"/>
                </a:cubicBezTo>
                <a:cubicBezTo>
                  <a:pt x="757048" y="4136621"/>
                  <a:pt x="752632" y="4133896"/>
                  <a:pt x="750912" y="4128447"/>
                </a:cubicBezTo>
                <a:cubicBezTo>
                  <a:pt x="749190" y="4122998"/>
                  <a:pt x="748330" y="4113160"/>
                  <a:pt x="748330" y="4098935"/>
                </a:cubicBezTo>
                <a:lnTo>
                  <a:pt x="748330" y="4008075"/>
                </a:lnTo>
                <a:close/>
                <a:moveTo>
                  <a:pt x="5074400" y="4005838"/>
                </a:moveTo>
                <a:cubicBezTo>
                  <a:pt x="5066828" y="4007330"/>
                  <a:pt x="5055816" y="4008075"/>
                  <a:pt x="5041360" y="4008075"/>
                </a:cubicBezTo>
                <a:lnTo>
                  <a:pt x="5013140" y="4008075"/>
                </a:lnTo>
                <a:lnTo>
                  <a:pt x="5013140" y="4016852"/>
                </a:lnTo>
                <a:lnTo>
                  <a:pt x="5041016" y="4016852"/>
                </a:lnTo>
                <a:lnTo>
                  <a:pt x="5041016" y="4134556"/>
                </a:lnTo>
                <a:lnTo>
                  <a:pt x="5013140" y="4134556"/>
                </a:lnTo>
                <a:lnTo>
                  <a:pt x="5013140" y="4143332"/>
                </a:lnTo>
                <a:lnTo>
                  <a:pt x="5102966" y="4143332"/>
                </a:lnTo>
                <a:lnTo>
                  <a:pt x="5102966" y="4134556"/>
                </a:lnTo>
                <a:lnTo>
                  <a:pt x="5074400" y="4134556"/>
                </a:lnTo>
                <a:lnTo>
                  <a:pt x="5074400" y="4081726"/>
                </a:lnTo>
                <a:cubicBezTo>
                  <a:pt x="5074400" y="4060733"/>
                  <a:pt x="5077326" y="4045130"/>
                  <a:pt x="5083176" y="4034920"/>
                </a:cubicBezTo>
                <a:cubicBezTo>
                  <a:pt x="5089028" y="4024710"/>
                  <a:pt x="5093846" y="4019605"/>
                  <a:pt x="5097632" y="4019605"/>
                </a:cubicBezTo>
                <a:cubicBezTo>
                  <a:pt x="5100040" y="4019605"/>
                  <a:pt x="5101246" y="4020924"/>
                  <a:pt x="5101246" y="4023563"/>
                </a:cubicBezTo>
                <a:lnTo>
                  <a:pt x="5100556" y="4030962"/>
                </a:lnTo>
                <a:cubicBezTo>
                  <a:pt x="5100556" y="4040828"/>
                  <a:pt x="5105490" y="4045761"/>
                  <a:pt x="5115356" y="4045761"/>
                </a:cubicBezTo>
                <a:cubicBezTo>
                  <a:pt x="5120748" y="4045761"/>
                  <a:pt x="5125136" y="4044069"/>
                  <a:pt x="5128520" y="4040685"/>
                </a:cubicBezTo>
                <a:cubicBezTo>
                  <a:pt x="5131904" y="4037301"/>
                  <a:pt x="5133596" y="4032855"/>
                  <a:pt x="5133596" y="4027349"/>
                </a:cubicBezTo>
                <a:cubicBezTo>
                  <a:pt x="5133596" y="4021383"/>
                  <a:pt x="5131504" y="4016306"/>
                  <a:pt x="5127316" y="4012119"/>
                </a:cubicBezTo>
                <a:cubicBezTo>
                  <a:pt x="5123128" y="4007932"/>
                  <a:pt x="5117594" y="4005838"/>
                  <a:pt x="5110710" y="4005838"/>
                </a:cubicBezTo>
                <a:cubicBezTo>
                  <a:pt x="5094992" y="4005838"/>
                  <a:pt x="5083120" y="4016679"/>
                  <a:pt x="5075088" y="4038362"/>
                </a:cubicBezTo>
                <a:lnTo>
                  <a:pt x="5074400" y="4038362"/>
                </a:lnTo>
                <a:close/>
                <a:moveTo>
                  <a:pt x="3714908" y="4005838"/>
                </a:moveTo>
                <a:cubicBezTo>
                  <a:pt x="3704352" y="4007330"/>
                  <a:pt x="3690128" y="4008075"/>
                  <a:pt x="3672230" y="4008075"/>
                </a:cubicBezTo>
                <a:lnTo>
                  <a:pt x="3657088" y="4008075"/>
                </a:lnTo>
                <a:lnTo>
                  <a:pt x="3657088" y="4016852"/>
                </a:lnTo>
                <a:lnTo>
                  <a:pt x="3681350" y="4016852"/>
                </a:lnTo>
                <a:lnTo>
                  <a:pt x="3681350" y="4134556"/>
                </a:lnTo>
                <a:lnTo>
                  <a:pt x="3657088" y="4134556"/>
                </a:lnTo>
                <a:lnTo>
                  <a:pt x="3657088" y="4143332"/>
                </a:lnTo>
                <a:lnTo>
                  <a:pt x="3737106" y="4143332"/>
                </a:lnTo>
                <a:lnTo>
                  <a:pt x="3737106" y="4134556"/>
                </a:lnTo>
                <a:lnTo>
                  <a:pt x="3714908" y="4134556"/>
                </a:lnTo>
                <a:lnTo>
                  <a:pt x="3714908" y="4091191"/>
                </a:lnTo>
                <a:cubicBezTo>
                  <a:pt x="3714908" y="4073409"/>
                  <a:pt x="3715796" y="4060446"/>
                  <a:pt x="3717574" y="4052301"/>
                </a:cubicBezTo>
                <a:cubicBezTo>
                  <a:pt x="3719352" y="4044155"/>
                  <a:pt x="3723884" y="4035781"/>
                  <a:pt x="3731168" y="4027176"/>
                </a:cubicBezTo>
                <a:cubicBezTo>
                  <a:pt x="3738454" y="4018572"/>
                  <a:pt x="3746972" y="4014270"/>
                  <a:pt x="3756724" y="4014270"/>
                </a:cubicBezTo>
                <a:cubicBezTo>
                  <a:pt x="3763836" y="4014270"/>
                  <a:pt x="3768338" y="4016737"/>
                  <a:pt x="3770232" y="4021670"/>
                </a:cubicBezTo>
                <a:cubicBezTo>
                  <a:pt x="3772124" y="4026603"/>
                  <a:pt x="3773070" y="4042033"/>
                  <a:pt x="3773070" y="4067960"/>
                </a:cubicBezTo>
                <a:lnTo>
                  <a:pt x="3773070" y="4134556"/>
                </a:lnTo>
                <a:lnTo>
                  <a:pt x="3750700" y="4134556"/>
                </a:lnTo>
                <a:lnTo>
                  <a:pt x="3750700" y="4143332"/>
                </a:lnTo>
                <a:lnTo>
                  <a:pt x="3828654" y="4143332"/>
                </a:lnTo>
                <a:lnTo>
                  <a:pt x="3828654" y="4134556"/>
                </a:lnTo>
                <a:lnTo>
                  <a:pt x="3806454" y="4134556"/>
                </a:lnTo>
                <a:lnTo>
                  <a:pt x="3806454" y="4089814"/>
                </a:lnTo>
                <a:cubicBezTo>
                  <a:pt x="3806454" y="4060446"/>
                  <a:pt x="3811360" y="4040513"/>
                  <a:pt x="3821168" y="4030016"/>
                </a:cubicBezTo>
                <a:cubicBezTo>
                  <a:pt x="3830976" y="4019519"/>
                  <a:pt x="3840528" y="4014270"/>
                  <a:pt x="3849820" y="4014270"/>
                </a:cubicBezTo>
                <a:cubicBezTo>
                  <a:pt x="3856588" y="4014270"/>
                  <a:pt x="3860746" y="4016794"/>
                  <a:pt x="3862296" y="4021842"/>
                </a:cubicBezTo>
                <a:cubicBezTo>
                  <a:pt x="3863844" y="4026890"/>
                  <a:pt x="3864618" y="4036125"/>
                  <a:pt x="3864618" y="4049547"/>
                </a:cubicBezTo>
                <a:lnTo>
                  <a:pt x="3864618" y="4134556"/>
                </a:lnTo>
                <a:lnTo>
                  <a:pt x="3842076" y="4134556"/>
                </a:lnTo>
                <a:lnTo>
                  <a:pt x="3842076" y="4143332"/>
                </a:lnTo>
                <a:lnTo>
                  <a:pt x="3922094" y="4143332"/>
                </a:lnTo>
                <a:lnTo>
                  <a:pt x="3922094" y="4134556"/>
                </a:lnTo>
                <a:lnTo>
                  <a:pt x="3898174" y="4134556"/>
                </a:lnTo>
                <a:lnTo>
                  <a:pt x="3898174" y="4065035"/>
                </a:lnTo>
                <a:cubicBezTo>
                  <a:pt x="3898174" y="4049432"/>
                  <a:pt x="3897342" y="4038247"/>
                  <a:pt x="3895680" y="4031479"/>
                </a:cubicBezTo>
                <a:cubicBezTo>
                  <a:pt x="3894016" y="4024710"/>
                  <a:pt x="3889656" y="4018744"/>
                  <a:pt x="3882602" y="4013582"/>
                </a:cubicBezTo>
                <a:cubicBezTo>
                  <a:pt x="3875546" y="4008419"/>
                  <a:pt x="3866856" y="4005838"/>
                  <a:pt x="3856530" y="4005838"/>
                </a:cubicBezTo>
                <a:cubicBezTo>
                  <a:pt x="3833356" y="4005838"/>
                  <a:pt x="3816780" y="4017597"/>
                  <a:pt x="3806800" y="4041115"/>
                </a:cubicBezTo>
                <a:lnTo>
                  <a:pt x="3806110" y="4041115"/>
                </a:lnTo>
                <a:cubicBezTo>
                  <a:pt x="3803472" y="4017597"/>
                  <a:pt x="3789476" y="4005838"/>
                  <a:pt x="3764122" y="4005838"/>
                </a:cubicBezTo>
                <a:cubicBezTo>
                  <a:pt x="3740834" y="4005838"/>
                  <a:pt x="3724658" y="4016909"/>
                  <a:pt x="3715596" y="4039050"/>
                </a:cubicBezTo>
                <a:lnTo>
                  <a:pt x="3714908" y="4039050"/>
                </a:lnTo>
                <a:close/>
                <a:moveTo>
                  <a:pt x="3456578" y="4005838"/>
                </a:moveTo>
                <a:cubicBezTo>
                  <a:pt x="3437420" y="4005838"/>
                  <a:pt x="3422478" y="4008964"/>
                  <a:pt x="3411752" y="4015217"/>
                </a:cubicBezTo>
                <a:cubicBezTo>
                  <a:pt x="3401024" y="4021469"/>
                  <a:pt x="3395662" y="4029184"/>
                  <a:pt x="3395662" y="4038362"/>
                </a:cubicBezTo>
                <a:cubicBezTo>
                  <a:pt x="3395662" y="4042606"/>
                  <a:pt x="3397038" y="4046306"/>
                  <a:pt x="3399792" y="4049461"/>
                </a:cubicBezTo>
                <a:cubicBezTo>
                  <a:pt x="3402544" y="4052616"/>
                  <a:pt x="3406446" y="4054193"/>
                  <a:pt x="3411492" y="4054193"/>
                </a:cubicBezTo>
                <a:cubicBezTo>
                  <a:pt x="3415394" y="4054193"/>
                  <a:pt x="3418892" y="4052960"/>
                  <a:pt x="3421990" y="4050494"/>
                </a:cubicBezTo>
                <a:cubicBezTo>
                  <a:pt x="3425088" y="4048027"/>
                  <a:pt x="3426636" y="4044442"/>
                  <a:pt x="3426636" y="4039738"/>
                </a:cubicBezTo>
                <a:cubicBezTo>
                  <a:pt x="3426636" y="4036412"/>
                  <a:pt x="3425862" y="4033515"/>
                  <a:pt x="3424312" y="4031048"/>
                </a:cubicBezTo>
                <a:cubicBezTo>
                  <a:pt x="3422764" y="4028582"/>
                  <a:pt x="3421990" y="4026316"/>
                  <a:pt x="3421990" y="4024251"/>
                </a:cubicBezTo>
                <a:cubicBezTo>
                  <a:pt x="3421990" y="4017138"/>
                  <a:pt x="3431282" y="4013582"/>
                  <a:pt x="3449868" y="4013582"/>
                </a:cubicBezTo>
                <a:cubicBezTo>
                  <a:pt x="3460192" y="4013582"/>
                  <a:pt x="3466530" y="4015819"/>
                  <a:pt x="3468882" y="4020293"/>
                </a:cubicBezTo>
                <a:cubicBezTo>
                  <a:pt x="3471234" y="4024767"/>
                  <a:pt x="3472410" y="4034174"/>
                  <a:pt x="3472410" y="4048515"/>
                </a:cubicBezTo>
                <a:lnTo>
                  <a:pt x="3472410" y="4066067"/>
                </a:lnTo>
                <a:cubicBezTo>
                  <a:pt x="3414820" y="4068820"/>
                  <a:pt x="3386024" y="4084824"/>
                  <a:pt x="3386024" y="4114078"/>
                </a:cubicBezTo>
                <a:cubicBezTo>
                  <a:pt x="3386024" y="4123485"/>
                  <a:pt x="3389580" y="4131430"/>
                  <a:pt x="3396694" y="4137911"/>
                </a:cubicBezTo>
                <a:cubicBezTo>
                  <a:pt x="3403806" y="4144393"/>
                  <a:pt x="3413328" y="4147634"/>
                  <a:pt x="3425260" y="4147634"/>
                </a:cubicBezTo>
                <a:cubicBezTo>
                  <a:pt x="3443270" y="4147634"/>
                  <a:pt x="3458988" y="4138456"/>
                  <a:pt x="3472410" y="4120101"/>
                </a:cubicBezTo>
                <a:cubicBezTo>
                  <a:pt x="3475508" y="4138456"/>
                  <a:pt x="3485030" y="4147634"/>
                  <a:pt x="3500976" y="4147634"/>
                </a:cubicBezTo>
                <a:cubicBezTo>
                  <a:pt x="3517496" y="4147634"/>
                  <a:pt x="3527246" y="4139260"/>
                  <a:pt x="3530230" y="4122510"/>
                </a:cubicBezTo>
                <a:lnTo>
                  <a:pt x="3526100" y="4122510"/>
                </a:lnTo>
                <a:cubicBezTo>
                  <a:pt x="3522200" y="4128131"/>
                  <a:pt x="3518184" y="4130942"/>
                  <a:pt x="3514054" y="4130942"/>
                </a:cubicBezTo>
                <a:cubicBezTo>
                  <a:pt x="3511300" y="4130942"/>
                  <a:pt x="3509264" y="4129795"/>
                  <a:pt x="3507944" y="4127500"/>
                </a:cubicBezTo>
                <a:cubicBezTo>
                  <a:pt x="3506626" y="4125206"/>
                  <a:pt x="3505966" y="4119413"/>
                  <a:pt x="3505966" y="4110120"/>
                </a:cubicBezTo>
                <a:lnTo>
                  <a:pt x="3505966" y="4046794"/>
                </a:lnTo>
                <a:cubicBezTo>
                  <a:pt x="3505966" y="4037157"/>
                  <a:pt x="3505134" y="4029700"/>
                  <a:pt x="3503472" y="4024423"/>
                </a:cubicBezTo>
                <a:cubicBezTo>
                  <a:pt x="3501808" y="4019146"/>
                  <a:pt x="3497420" y="4014729"/>
                  <a:pt x="3490306" y="4011173"/>
                </a:cubicBezTo>
                <a:cubicBezTo>
                  <a:pt x="3483194" y="4007616"/>
                  <a:pt x="3471952" y="4005838"/>
                  <a:pt x="3456578" y="4005838"/>
                </a:cubicBezTo>
                <a:close/>
                <a:moveTo>
                  <a:pt x="2885078" y="4005838"/>
                </a:moveTo>
                <a:cubicBezTo>
                  <a:pt x="2865920" y="4005838"/>
                  <a:pt x="2850978" y="4008964"/>
                  <a:pt x="2840252" y="4015217"/>
                </a:cubicBezTo>
                <a:cubicBezTo>
                  <a:pt x="2829524" y="4021469"/>
                  <a:pt x="2824162" y="4029184"/>
                  <a:pt x="2824162" y="4038362"/>
                </a:cubicBezTo>
                <a:cubicBezTo>
                  <a:pt x="2824162" y="4042606"/>
                  <a:pt x="2825538" y="4046306"/>
                  <a:pt x="2828292" y="4049461"/>
                </a:cubicBezTo>
                <a:cubicBezTo>
                  <a:pt x="2831044" y="4052616"/>
                  <a:pt x="2834944" y="4054193"/>
                  <a:pt x="2839992" y="4054193"/>
                </a:cubicBezTo>
                <a:cubicBezTo>
                  <a:pt x="2843894" y="4054193"/>
                  <a:pt x="2847392" y="4052960"/>
                  <a:pt x="2850490" y="4050494"/>
                </a:cubicBezTo>
                <a:cubicBezTo>
                  <a:pt x="2853588" y="4048027"/>
                  <a:pt x="2855136" y="4044442"/>
                  <a:pt x="2855136" y="4039738"/>
                </a:cubicBezTo>
                <a:cubicBezTo>
                  <a:pt x="2855136" y="4036412"/>
                  <a:pt x="2854362" y="4033515"/>
                  <a:pt x="2852812" y="4031048"/>
                </a:cubicBezTo>
                <a:cubicBezTo>
                  <a:pt x="2851264" y="4028582"/>
                  <a:pt x="2850490" y="4026316"/>
                  <a:pt x="2850490" y="4024251"/>
                </a:cubicBezTo>
                <a:cubicBezTo>
                  <a:pt x="2850490" y="4017138"/>
                  <a:pt x="2859782" y="4013582"/>
                  <a:pt x="2878368" y="4013582"/>
                </a:cubicBezTo>
                <a:cubicBezTo>
                  <a:pt x="2888692" y="4013582"/>
                  <a:pt x="2895030" y="4015819"/>
                  <a:pt x="2897382" y="4020293"/>
                </a:cubicBezTo>
                <a:cubicBezTo>
                  <a:pt x="2899734" y="4024767"/>
                  <a:pt x="2900910" y="4034174"/>
                  <a:pt x="2900910" y="4048515"/>
                </a:cubicBezTo>
                <a:lnTo>
                  <a:pt x="2900910" y="4066067"/>
                </a:lnTo>
                <a:cubicBezTo>
                  <a:pt x="2843320" y="4068820"/>
                  <a:pt x="2814524" y="4084824"/>
                  <a:pt x="2814524" y="4114078"/>
                </a:cubicBezTo>
                <a:cubicBezTo>
                  <a:pt x="2814524" y="4123485"/>
                  <a:pt x="2818080" y="4131430"/>
                  <a:pt x="2825194" y="4137911"/>
                </a:cubicBezTo>
                <a:cubicBezTo>
                  <a:pt x="2832306" y="4144393"/>
                  <a:pt x="2841828" y="4147634"/>
                  <a:pt x="2853760" y="4147634"/>
                </a:cubicBezTo>
                <a:cubicBezTo>
                  <a:pt x="2871770" y="4147634"/>
                  <a:pt x="2887488" y="4138456"/>
                  <a:pt x="2900910" y="4120101"/>
                </a:cubicBezTo>
                <a:cubicBezTo>
                  <a:pt x="2904008" y="4138456"/>
                  <a:pt x="2913530" y="4147634"/>
                  <a:pt x="2929476" y="4147634"/>
                </a:cubicBezTo>
                <a:cubicBezTo>
                  <a:pt x="2945996" y="4147634"/>
                  <a:pt x="2955748" y="4139260"/>
                  <a:pt x="2958730" y="4122510"/>
                </a:cubicBezTo>
                <a:lnTo>
                  <a:pt x="2954600" y="4122510"/>
                </a:lnTo>
                <a:cubicBezTo>
                  <a:pt x="2950700" y="4128131"/>
                  <a:pt x="2946684" y="4130942"/>
                  <a:pt x="2942554" y="4130942"/>
                </a:cubicBezTo>
                <a:cubicBezTo>
                  <a:pt x="2939800" y="4130942"/>
                  <a:pt x="2937764" y="4129795"/>
                  <a:pt x="2936444" y="4127500"/>
                </a:cubicBezTo>
                <a:cubicBezTo>
                  <a:pt x="2935126" y="4125206"/>
                  <a:pt x="2934466" y="4119413"/>
                  <a:pt x="2934466" y="4110120"/>
                </a:cubicBezTo>
                <a:lnTo>
                  <a:pt x="2934466" y="4046794"/>
                </a:lnTo>
                <a:cubicBezTo>
                  <a:pt x="2934466" y="4037157"/>
                  <a:pt x="2933634" y="4029700"/>
                  <a:pt x="2931972" y="4024423"/>
                </a:cubicBezTo>
                <a:cubicBezTo>
                  <a:pt x="2930308" y="4019146"/>
                  <a:pt x="2925920" y="4014729"/>
                  <a:pt x="2918806" y="4011173"/>
                </a:cubicBezTo>
                <a:cubicBezTo>
                  <a:pt x="2911694" y="4007616"/>
                  <a:pt x="2900452" y="4005838"/>
                  <a:pt x="2885078" y="4005838"/>
                </a:cubicBezTo>
                <a:close/>
                <a:moveTo>
                  <a:pt x="2581432" y="4005838"/>
                </a:moveTo>
                <a:cubicBezTo>
                  <a:pt x="2570878" y="4007330"/>
                  <a:pt x="2556652" y="4008075"/>
                  <a:pt x="2538756" y="4008075"/>
                </a:cubicBezTo>
                <a:lnTo>
                  <a:pt x="2523612" y="4008075"/>
                </a:lnTo>
                <a:lnTo>
                  <a:pt x="2523612" y="4016852"/>
                </a:lnTo>
                <a:lnTo>
                  <a:pt x="2547876" y="4016852"/>
                </a:lnTo>
                <a:lnTo>
                  <a:pt x="2547876" y="4134556"/>
                </a:lnTo>
                <a:lnTo>
                  <a:pt x="2523612" y="4134556"/>
                </a:lnTo>
                <a:lnTo>
                  <a:pt x="2523612" y="4143332"/>
                </a:lnTo>
                <a:lnTo>
                  <a:pt x="2603630" y="4143332"/>
                </a:lnTo>
                <a:lnTo>
                  <a:pt x="2603630" y="4134556"/>
                </a:lnTo>
                <a:lnTo>
                  <a:pt x="2581432" y="4134556"/>
                </a:lnTo>
                <a:lnTo>
                  <a:pt x="2581432" y="4091191"/>
                </a:lnTo>
                <a:cubicBezTo>
                  <a:pt x="2581432" y="4073409"/>
                  <a:pt x="2582320" y="4060446"/>
                  <a:pt x="2584100" y="4052301"/>
                </a:cubicBezTo>
                <a:cubicBezTo>
                  <a:pt x="2585878" y="4044155"/>
                  <a:pt x="2590408" y="4035781"/>
                  <a:pt x="2597694" y="4027176"/>
                </a:cubicBezTo>
                <a:cubicBezTo>
                  <a:pt x="2604978" y="4018572"/>
                  <a:pt x="2613496" y="4014270"/>
                  <a:pt x="2623248" y="4014270"/>
                </a:cubicBezTo>
                <a:cubicBezTo>
                  <a:pt x="2630360" y="4014270"/>
                  <a:pt x="2634864" y="4016737"/>
                  <a:pt x="2636756" y="4021670"/>
                </a:cubicBezTo>
                <a:cubicBezTo>
                  <a:pt x="2638650" y="4026603"/>
                  <a:pt x="2639596" y="4042033"/>
                  <a:pt x="2639596" y="4067960"/>
                </a:cubicBezTo>
                <a:lnTo>
                  <a:pt x="2639596" y="4134556"/>
                </a:lnTo>
                <a:lnTo>
                  <a:pt x="2617224" y="4134556"/>
                </a:lnTo>
                <a:lnTo>
                  <a:pt x="2617224" y="4143332"/>
                </a:lnTo>
                <a:lnTo>
                  <a:pt x="2695178" y="4143332"/>
                </a:lnTo>
                <a:lnTo>
                  <a:pt x="2695178" y="4134556"/>
                </a:lnTo>
                <a:lnTo>
                  <a:pt x="2672980" y="4134556"/>
                </a:lnTo>
                <a:lnTo>
                  <a:pt x="2672980" y="4089814"/>
                </a:lnTo>
                <a:cubicBezTo>
                  <a:pt x="2672980" y="4060446"/>
                  <a:pt x="2677884" y="4040513"/>
                  <a:pt x="2687692" y="4030016"/>
                </a:cubicBezTo>
                <a:cubicBezTo>
                  <a:pt x="2697502" y="4019519"/>
                  <a:pt x="2707052" y="4014270"/>
                  <a:pt x="2716344" y="4014270"/>
                </a:cubicBezTo>
                <a:cubicBezTo>
                  <a:pt x="2723112" y="4014270"/>
                  <a:pt x="2727272" y="4016794"/>
                  <a:pt x="2728820" y="4021842"/>
                </a:cubicBezTo>
                <a:cubicBezTo>
                  <a:pt x="2730370" y="4026890"/>
                  <a:pt x="2731144" y="4036125"/>
                  <a:pt x="2731144" y="4049547"/>
                </a:cubicBezTo>
                <a:lnTo>
                  <a:pt x="2731144" y="4134556"/>
                </a:lnTo>
                <a:lnTo>
                  <a:pt x="2708600" y="4134556"/>
                </a:lnTo>
                <a:lnTo>
                  <a:pt x="2708600" y="4143332"/>
                </a:lnTo>
                <a:lnTo>
                  <a:pt x="2788620" y="4143332"/>
                </a:lnTo>
                <a:lnTo>
                  <a:pt x="2788620" y="4134556"/>
                </a:lnTo>
                <a:lnTo>
                  <a:pt x="2764700" y="4134556"/>
                </a:lnTo>
                <a:lnTo>
                  <a:pt x="2764700" y="4065035"/>
                </a:lnTo>
                <a:cubicBezTo>
                  <a:pt x="2764700" y="4049432"/>
                  <a:pt x="2763868" y="4038247"/>
                  <a:pt x="2762204" y="4031479"/>
                </a:cubicBezTo>
                <a:cubicBezTo>
                  <a:pt x="2760540" y="4024710"/>
                  <a:pt x="2756182" y="4018744"/>
                  <a:pt x="2749126" y="4013582"/>
                </a:cubicBezTo>
                <a:cubicBezTo>
                  <a:pt x="2742072" y="4008419"/>
                  <a:pt x="2733380" y="4005838"/>
                  <a:pt x="2723056" y="4005838"/>
                </a:cubicBezTo>
                <a:cubicBezTo>
                  <a:pt x="2699882" y="4005838"/>
                  <a:pt x="2683304" y="4017597"/>
                  <a:pt x="2673324" y="4041115"/>
                </a:cubicBezTo>
                <a:lnTo>
                  <a:pt x="2672636" y="4041115"/>
                </a:lnTo>
                <a:cubicBezTo>
                  <a:pt x="2669996" y="4017597"/>
                  <a:pt x="2656000" y="4005838"/>
                  <a:pt x="2630648" y="4005838"/>
                </a:cubicBezTo>
                <a:cubicBezTo>
                  <a:pt x="2607360" y="4005838"/>
                  <a:pt x="2591184" y="4016909"/>
                  <a:pt x="2582120" y="4039050"/>
                </a:cubicBezTo>
                <a:lnTo>
                  <a:pt x="2581432" y="4039050"/>
                </a:lnTo>
                <a:close/>
                <a:moveTo>
                  <a:pt x="1426326" y="4005838"/>
                </a:moveTo>
                <a:cubicBezTo>
                  <a:pt x="1418754" y="4007330"/>
                  <a:pt x="1407740" y="4008075"/>
                  <a:pt x="1393286" y="4008075"/>
                </a:cubicBezTo>
                <a:lnTo>
                  <a:pt x="1365064" y="4008075"/>
                </a:lnTo>
                <a:lnTo>
                  <a:pt x="1365064" y="4016852"/>
                </a:lnTo>
                <a:lnTo>
                  <a:pt x="1392942" y="4016852"/>
                </a:lnTo>
                <a:lnTo>
                  <a:pt x="1392942" y="4134556"/>
                </a:lnTo>
                <a:lnTo>
                  <a:pt x="1365064" y="4134556"/>
                </a:lnTo>
                <a:lnTo>
                  <a:pt x="1365064" y="4143332"/>
                </a:lnTo>
                <a:lnTo>
                  <a:pt x="1454892" y="4143332"/>
                </a:lnTo>
                <a:lnTo>
                  <a:pt x="1454892" y="4134556"/>
                </a:lnTo>
                <a:lnTo>
                  <a:pt x="1426326" y="4134556"/>
                </a:lnTo>
                <a:lnTo>
                  <a:pt x="1426326" y="4081726"/>
                </a:lnTo>
                <a:cubicBezTo>
                  <a:pt x="1426326" y="4060733"/>
                  <a:pt x="1429252" y="4045130"/>
                  <a:pt x="1435102" y="4034920"/>
                </a:cubicBezTo>
                <a:cubicBezTo>
                  <a:pt x="1440952" y="4024710"/>
                  <a:pt x="1445770" y="4019605"/>
                  <a:pt x="1449556" y="4019605"/>
                </a:cubicBezTo>
                <a:cubicBezTo>
                  <a:pt x="1451966" y="4019605"/>
                  <a:pt x="1453170" y="4020924"/>
                  <a:pt x="1453170" y="4023563"/>
                </a:cubicBezTo>
                <a:lnTo>
                  <a:pt x="1452482" y="4030962"/>
                </a:lnTo>
                <a:cubicBezTo>
                  <a:pt x="1452482" y="4040828"/>
                  <a:pt x="1457416" y="4045761"/>
                  <a:pt x="1467282" y="4045761"/>
                </a:cubicBezTo>
                <a:cubicBezTo>
                  <a:pt x="1472674" y="4045761"/>
                  <a:pt x="1477062" y="4044069"/>
                  <a:pt x="1480446" y="4040685"/>
                </a:cubicBezTo>
                <a:cubicBezTo>
                  <a:pt x="1483830" y="4037301"/>
                  <a:pt x="1485522" y="4032855"/>
                  <a:pt x="1485522" y="4027349"/>
                </a:cubicBezTo>
                <a:cubicBezTo>
                  <a:pt x="1485522" y="4021383"/>
                  <a:pt x="1483428" y="4016306"/>
                  <a:pt x="1479240" y="4012119"/>
                </a:cubicBezTo>
                <a:cubicBezTo>
                  <a:pt x="1475054" y="4007932"/>
                  <a:pt x="1469518" y="4005838"/>
                  <a:pt x="1462636" y="4005838"/>
                </a:cubicBezTo>
                <a:cubicBezTo>
                  <a:pt x="1446918" y="4005838"/>
                  <a:pt x="1435044" y="4016679"/>
                  <a:pt x="1427014" y="4038362"/>
                </a:cubicBezTo>
                <a:lnTo>
                  <a:pt x="1426326" y="4038362"/>
                </a:lnTo>
                <a:close/>
                <a:moveTo>
                  <a:pt x="940550" y="4005838"/>
                </a:moveTo>
                <a:cubicBezTo>
                  <a:pt x="932980" y="4007330"/>
                  <a:pt x="921966" y="4008075"/>
                  <a:pt x="907510" y="4008075"/>
                </a:cubicBezTo>
                <a:lnTo>
                  <a:pt x="879290" y="4008075"/>
                </a:lnTo>
                <a:lnTo>
                  <a:pt x="879290" y="4016852"/>
                </a:lnTo>
                <a:lnTo>
                  <a:pt x="907166" y="4016852"/>
                </a:lnTo>
                <a:lnTo>
                  <a:pt x="907166" y="4134556"/>
                </a:lnTo>
                <a:lnTo>
                  <a:pt x="879290" y="4134556"/>
                </a:lnTo>
                <a:lnTo>
                  <a:pt x="879290" y="4143332"/>
                </a:lnTo>
                <a:lnTo>
                  <a:pt x="969116" y="4143332"/>
                </a:lnTo>
                <a:lnTo>
                  <a:pt x="969116" y="4134556"/>
                </a:lnTo>
                <a:lnTo>
                  <a:pt x="940550" y="4134556"/>
                </a:lnTo>
                <a:lnTo>
                  <a:pt x="940550" y="4081726"/>
                </a:lnTo>
                <a:cubicBezTo>
                  <a:pt x="940550" y="4060733"/>
                  <a:pt x="943476" y="4045130"/>
                  <a:pt x="949326" y="4034920"/>
                </a:cubicBezTo>
                <a:cubicBezTo>
                  <a:pt x="955178" y="4024710"/>
                  <a:pt x="959996" y="4019605"/>
                  <a:pt x="963782" y="4019605"/>
                </a:cubicBezTo>
                <a:cubicBezTo>
                  <a:pt x="966190" y="4019605"/>
                  <a:pt x="967396" y="4020924"/>
                  <a:pt x="967396" y="4023563"/>
                </a:cubicBezTo>
                <a:lnTo>
                  <a:pt x="966708" y="4030962"/>
                </a:lnTo>
                <a:cubicBezTo>
                  <a:pt x="966708" y="4040828"/>
                  <a:pt x="971640" y="4045761"/>
                  <a:pt x="981506" y="4045761"/>
                </a:cubicBezTo>
                <a:cubicBezTo>
                  <a:pt x="986898" y="4045761"/>
                  <a:pt x="991286" y="4044069"/>
                  <a:pt x="994670" y="4040685"/>
                </a:cubicBezTo>
                <a:cubicBezTo>
                  <a:pt x="998054" y="4037301"/>
                  <a:pt x="999746" y="4032855"/>
                  <a:pt x="999746" y="4027349"/>
                </a:cubicBezTo>
                <a:cubicBezTo>
                  <a:pt x="999746" y="4021383"/>
                  <a:pt x="997654" y="4016306"/>
                  <a:pt x="993466" y="4012119"/>
                </a:cubicBezTo>
                <a:cubicBezTo>
                  <a:pt x="989278" y="4007932"/>
                  <a:pt x="983744" y="4005838"/>
                  <a:pt x="976860" y="4005838"/>
                </a:cubicBezTo>
                <a:cubicBezTo>
                  <a:pt x="961144" y="4005838"/>
                  <a:pt x="949270" y="4016679"/>
                  <a:pt x="941240" y="4038362"/>
                </a:cubicBezTo>
                <a:lnTo>
                  <a:pt x="940550" y="4038362"/>
                </a:lnTo>
                <a:close/>
                <a:moveTo>
                  <a:pt x="3606518" y="4005494"/>
                </a:moveTo>
                <a:cubicBezTo>
                  <a:pt x="3596194" y="4007215"/>
                  <a:pt x="3585180" y="4008075"/>
                  <a:pt x="3573478" y="4008075"/>
                </a:cubicBezTo>
                <a:lnTo>
                  <a:pt x="3549042" y="4008075"/>
                </a:lnTo>
                <a:lnTo>
                  <a:pt x="3549042" y="4016852"/>
                </a:lnTo>
                <a:lnTo>
                  <a:pt x="3573134" y="4016852"/>
                </a:lnTo>
                <a:lnTo>
                  <a:pt x="3573134" y="4134556"/>
                </a:lnTo>
                <a:lnTo>
                  <a:pt x="3549042" y="4134556"/>
                </a:lnTo>
                <a:lnTo>
                  <a:pt x="3549042" y="4143332"/>
                </a:lnTo>
                <a:lnTo>
                  <a:pt x="3629060" y="4143332"/>
                </a:lnTo>
                <a:lnTo>
                  <a:pt x="3629060" y="4134556"/>
                </a:lnTo>
                <a:lnTo>
                  <a:pt x="3606518" y="4134556"/>
                </a:lnTo>
                <a:close/>
                <a:moveTo>
                  <a:pt x="3035018" y="4005494"/>
                </a:moveTo>
                <a:cubicBezTo>
                  <a:pt x="3024694" y="4007215"/>
                  <a:pt x="3013680" y="4008075"/>
                  <a:pt x="3001978" y="4008075"/>
                </a:cubicBezTo>
                <a:lnTo>
                  <a:pt x="2977542" y="4008075"/>
                </a:lnTo>
                <a:lnTo>
                  <a:pt x="2977542" y="4016852"/>
                </a:lnTo>
                <a:lnTo>
                  <a:pt x="3001634" y="4016852"/>
                </a:lnTo>
                <a:lnTo>
                  <a:pt x="3001634" y="4134556"/>
                </a:lnTo>
                <a:lnTo>
                  <a:pt x="2977542" y="4134556"/>
                </a:lnTo>
                <a:lnTo>
                  <a:pt x="2977542" y="4143332"/>
                </a:lnTo>
                <a:lnTo>
                  <a:pt x="3057560" y="4143332"/>
                </a:lnTo>
                <a:lnTo>
                  <a:pt x="3057560" y="4134556"/>
                </a:lnTo>
                <a:lnTo>
                  <a:pt x="3035018" y="4134556"/>
                </a:lnTo>
                <a:close/>
                <a:moveTo>
                  <a:pt x="5268384" y="4003773"/>
                </a:moveTo>
                <a:cubicBezTo>
                  <a:pt x="5246816" y="4003773"/>
                  <a:pt x="5230124" y="4015532"/>
                  <a:pt x="5218308" y="4039050"/>
                </a:cubicBezTo>
                <a:lnTo>
                  <a:pt x="5217620" y="4039050"/>
                </a:lnTo>
                <a:lnTo>
                  <a:pt x="5217620" y="4005494"/>
                </a:lnTo>
                <a:cubicBezTo>
                  <a:pt x="5205000" y="4007215"/>
                  <a:pt x="5190946" y="4008075"/>
                  <a:pt x="5175460" y="4008075"/>
                </a:cubicBezTo>
                <a:lnTo>
                  <a:pt x="5159800" y="4008075"/>
                </a:lnTo>
                <a:lnTo>
                  <a:pt x="5159800" y="4016852"/>
                </a:lnTo>
                <a:lnTo>
                  <a:pt x="5184236" y="4016852"/>
                </a:lnTo>
                <a:lnTo>
                  <a:pt x="5184236" y="4134556"/>
                </a:lnTo>
                <a:lnTo>
                  <a:pt x="5159800" y="4134556"/>
                </a:lnTo>
                <a:lnTo>
                  <a:pt x="5159800" y="4143332"/>
                </a:lnTo>
                <a:lnTo>
                  <a:pt x="5240162" y="4143332"/>
                </a:lnTo>
                <a:lnTo>
                  <a:pt x="5240162" y="4134556"/>
                </a:lnTo>
                <a:lnTo>
                  <a:pt x="5217620" y="4134556"/>
                </a:lnTo>
                <a:lnTo>
                  <a:pt x="5217620" y="4076736"/>
                </a:lnTo>
                <a:cubicBezTo>
                  <a:pt x="5217620" y="4057463"/>
                  <a:pt x="5222064" y="4042119"/>
                  <a:pt x="5230956" y="4030704"/>
                </a:cubicBezTo>
                <a:cubicBezTo>
                  <a:pt x="5239848" y="4019289"/>
                  <a:pt x="5249856" y="4013582"/>
                  <a:pt x="5260984" y="4013582"/>
                </a:cubicBezTo>
                <a:cubicBezTo>
                  <a:pt x="5267982" y="4013582"/>
                  <a:pt x="5272314" y="4016106"/>
                  <a:pt x="5273976" y="4021154"/>
                </a:cubicBezTo>
                <a:cubicBezTo>
                  <a:pt x="5275640" y="4026201"/>
                  <a:pt x="5276472" y="4035322"/>
                  <a:pt x="5276472" y="4048515"/>
                </a:cubicBezTo>
                <a:lnTo>
                  <a:pt x="5276472" y="4134556"/>
                </a:lnTo>
                <a:lnTo>
                  <a:pt x="5253584" y="4134556"/>
                </a:lnTo>
                <a:lnTo>
                  <a:pt x="5253584" y="4143332"/>
                </a:lnTo>
                <a:lnTo>
                  <a:pt x="5336872" y="4143332"/>
                </a:lnTo>
                <a:lnTo>
                  <a:pt x="5336872" y="4134556"/>
                </a:lnTo>
                <a:lnTo>
                  <a:pt x="5310028" y="4134556"/>
                </a:lnTo>
                <a:lnTo>
                  <a:pt x="5310028" y="4062281"/>
                </a:lnTo>
                <a:cubicBezTo>
                  <a:pt x="5310028" y="4047597"/>
                  <a:pt x="5308852" y="4036756"/>
                  <a:pt x="5306500" y="4029758"/>
                </a:cubicBezTo>
                <a:cubicBezTo>
                  <a:pt x="5304148" y="4022760"/>
                  <a:pt x="5299732" y="4016679"/>
                  <a:pt x="5293250" y="4011517"/>
                </a:cubicBezTo>
                <a:cubicBezTo>
                  <a:pt x="5286768" y="4006354"/>
                  <a:pt x="5278480" y="4003773"/>
                  <a:pt x="5268384" y="4003773"/>
                </a:cubicBezTo>
                <a:close/>
                <a:moveTo>
                  <a:pt x="4550232" y="4003773"/>
                </a:moveTo>
                <a:cubicBezTo>
                  <a:pt x="4529812" y="4003773"/>
                  <a:pt x="4512718" y="4011058"/>
                  <a:pt x="4498952" y="4025628"/>
                </a:cubicBezTo>
                <a:cubicBezTo>
                  <a:pt x="4485186" y="4040197"/>
                  <a:pt x="4478302" y="4057119"/>
                  <a:pt x="4478302" y="4076392"/>
                </a:cubicBezTo>
                <a:cubicBezTo>
                  <a:pt x="4478302" y="4095092"/>
                  <a:pt x="4485014" y="4111640"/>
                  <a:pt x="4498436" y="4126038"/>
                </a:cubicBezTo>
                <a:cubicBezTo>
                  <a:pt x="4511858" y="4140435"/>
                  <a:pt x="4528264" y="4147634"/>
                  <a:pt x="4547652" y="4147634"/>
                </a:cubicBezTo>
                <a:cubicBezTo>
                  <a:pt x="4561876" y="4147634"/>
                  <a:pt x="4574038" y="4143275"/>
                  <a:pt x="4584132" y="4134556"/>
                </a:cubicBezTo>
                <a:cubicBezTo>
                  <a:pt x="4594228" y="4125837"/>
                  <a:pt x="4600996" y="4113160"/>
                  <a:pt x="4604438" y="4096526"/>
                </a:cubicBezTo>
                <a:lnTo>
                  <a:pt x="4597040" y="4096526"/>
                </a:lnTo>
                <a:cubicBezTo>
                  <a:pt x="4587862" y="4125435"/>
                  <a:pt x="4571916" y="4139890"/>
                  <a:pt x="4549200" y="4139890"/>
                </a:cubicBezTo>
                <a:cubicBezTo>
                  <a:pt x="4538416" y="4139890"/>
                  <a:pt x="4530672" y="4137051"/>
                  <a:pt x="4525968" y="4131372"/>
                </a:cubicBezTo>
                <a:cubicBezTo>
                  <a:pt x="4521266" y="4125694"/>
                  <a:pt x="4518368" y="4117893"/>
                  <a:pt x="4517280" y="4107969"/>
                </a:cubicBezTo>
                <a:cubicBezTo>
                  <a:pt x="4516188" y="4098046"/>
                  <a:pt x="4515644" y="4082702"/>
                  <a:pt x="4515644" y="4061937"/>
                </a:cubicBezTo>
                <a:cubicBezTo>
                  <a:pt x="4515644" y="4041172"/>
                  <a:pt x="4518540" y="4027578"/>
                  <a:pt x="4524334" y="4021154"/>
                </a:cubicBezTo>
                <a:cubicBezTo>
                  <a:pt x="4530128" y="4014729"/>
                  <a:pt x="4538990" y="4011517"/>
                  <a:pt x="4550920" y="4011517"/>
                </a:cubicBezTo>
                <a:cubicBezTo>
                  <a:pt x="4557690" y="4011517"/>
                  <a:pt x="4563196" y="4012693"/>
                  <a:pt x="4567440" y="4015045"/>
                </a:cubicBezTo>
                <a:cubicBezTo>
                  <a:pt x="4571686" y="4017396"/>
                  <a:pt x="4573808" y="4020121"/>
                  <a:pt x="4573808" y="4023219"/>
                </a:cubicBezTo>
                <a:cubicBezTo>
                  <a:pt x="4573808" y="4024480"/>
                  <a:pt x="4572402" y="4026832"/>
                  <a:pt x="4569592" y="4030274"/>
                </a:cubicBezTo>
                <a:cubicBezTo>
                  <a:pt x="4566782" y="4033716"/>
                  <a:pt x="4565376" y="4037215"/>
                  <a:pt x="4565376" y="4040771"/>
                </a:cubicBezTo>
                <a:cubicBezTo>
                  <a:pt x="4565376" y="4045819"/>
                  <a:pt x="4567010" y="4049891"/>
                  <a:pt x="4570280" y="4052989"/>
                </a:cubicBezTo>
                <a:cubicBezTo>
                  <a:pt x="4573550" y="4056086"/>
                  <a:pt x="4577652" y="4057635"/>
                  <a:pt x="4582584" y="4057635"/>
                </a:cubicBezTo>
                <a:cubicBezTo>
                  <a:pt x="4587632" y="4057635"/>
                  <a:pt x="4591734" y="4055799"/>
                  <a:pt x="4594888" y="4052128"/>
                </a:cubicBezTo>
                <a:cubicBezTo>
                  <a:pt x="4598044" y="4048457"/>
                  <a:pt x="4599620" y="4044327"/>
                  <a:pt x="4599620" y="4039738"/>
                </a:cubicBezTo>
                <a:cubicBezTo>
                  <a:pt x="4599620" y="4030561"/>
                  <a:pt x="4595032" y="4022272"/>
                  <a:pt x="4585854" y="4014873"/>
                </a:cubicBezTo>
                <a:cubicBezTo>
                  <a:pt x="4576676" y="4007473"/>
                  <a:pt x="4564802" y="4003773"/>
                  <a:pt x="4550232" y="4003773"/>
                </a:cubicBezTo>
                <a:close/>
                <a:moveTo>
                  <a:pt x="4112082" y="4003773"/>
                </a:moveTo>
                <a:cubicBezTo>
                  <a:pt x="4091892" y="4003773"/>
                  <a:pt x="4074970" y="4010743"/>
                  <a:pt x="4061318" y="4024681"/>
                </a:cubicBezTo>
                <a:cubicBezTo>
                  <a:pt x="4047666" y="4038620"/>
                  <a:pt x="4040840" y="4055513"/>
                  <a:pt x="4040840" y="4075360"/>
                </a:cubicBezTo>
                <a:cubicBezTo>
                  <a:pt x="4040840" y="4095665"/>
                  <a:pt x="4047780" y="4112787"/>
                  <a:pt x="4061662" y="4126726"/>
                </a:cubicBezTo>
                <a:cubicBezTo>
                  <a:pt x="4075544" y="4140665"/>
                  <a:pt x="4092006" y="4147634"/>
                  <a:pt x="4111050" y="4147634"/>
                </a:cubicBezTo>
                <a:cubicBezTo>
                  <a:pt x="4130438" y="4147634"/>
                  <a:pt x="4147244" y="4140493"/>
                  <a:pt x="4161470" y="4126210"/>
                </a:cubicBezTo>
                <a:cubicBezTo>
                  <a:pt x="4175696" y="4111927"/>
                  <a:pt x="4182808" y="4094518"/>
                  <a:pt x="4182808" y="4073983"/>
                </a:cubicBezTo>
                <a:cubicBezTo>
                  <a:pt x="4182808" y="4053907"/>
                  <a:pt x="4175954" y="4037186"/>
                  <a:pt x="4162244" y="4023821"/>
                </a:cubicBezTo>
                <a:cubicBezTo>
                  <a:pt x="4148536" y="4010456"/>
                  <a:pt x="4131814" y="4003773"/>
                  <a:pt x="4112082" y="4003773"/>
                </a:cubicBezTo>
                <a:close/>
                <a:moveTo>
                  <a:pt x="3191934" y="4003773"/>
                </a:moveTo>
                <a:cubicBezTo>
                  <a:pt x="3170366" y="4003773"/>
                  <a:pt x="3153674" y="4015532"/>
                  <a:pt x="3141858" y="4039050"/>
                </a:cubicBezTo>
                <a:lnTo>
                  <a:pt x="3141170" y="4039050"/>
                </a:lnTo>
                <a:lnTo>
                  <a:pt x="3141170" y="4005494"/>
                </a:lnTo>
                <a:cubicBezTo>
                  <a:pt x="3128550" y="4007215"/>
                  <a:pt x="3114496" y="4008075"/>
                  <a:pt x="3099010" y="4008075"/>
                </a:cubicBezTo>
                <a:lnTo>
                  <a:pt x="3083350" y="4008075"/>
                </a:lnTo>
                <a:lnTo>
                  <a:pt x="3083350" y="4016852"/>
                </a:lnTo>
                <a:lnTo>
                  <a:pt x="3107786" y="4016852"/>
                </a:lnTo>
                <a:lnTo>
                  <a:pt x="3107786" y="4134556"/>
                </a:lnTo>
                <a:lnTo>
                  <a:pt x="3083350" y="4134556"/>
                </a:lnTo>
                <a:lnTo>
                  <a:pt x="3083350" y="4143332"/>
                </a:lnTo>
                <a:lnTo>
                  <a:pt x="3163712" y="4143332"/>
                </a:lnTo>
                <a:lnTo>
                  <a:pt x="3163712" y="4134556"/>
                </a:lnTo>
                <a:lnTo>
                  <a:pt x="3141170" y="4134556"/>
                </a:lnTo>
                <a:lnTo>
                  <a:pt x="3141170" y="4076736"/>
                </a:lnTo>
                <a:cubicBezTo>
                  <a:pt x="3141170" y="4057463"/>
                  <a:pt x="3145616" y="4042119"/>
                  <a:pt x="3154506" y="4030704"/>
                </a:cubicBezTo>
                <a:cubicBezTo>
                  <a:pt x="3163398" y="4019289"/>
                  <a:pt x="3173406" y="4013582"/>
                  <a:pt x="3184534" y="4013582"/>
                </a:cubicBezTo>
                <a:cubicBezTo>
                  <a:pt x="3191532" y="4013582"/>
                  <a:pt x="3195864" y="4016106"/>
                  <a:pt x="3197526" y="4021154"/>
                </a:cubicBezTo>
                <a:cubicBezTo>
                  <a:pt x="3199190" y="4026201"/>
                  <a:pt x="3200022" y="4035322"/>
                  <a:pt x="3200022" y="4048515"/>
                </a:cubicBezTo>
                <a:lnTo>
                  <a:pt x="3200022" y="4134556"/>
                </a:lnTo>
                <a:lnTo>
                  <a:pt x="3177136" y="4134556"/>
                </a:lnTo>
                <a:lnTo>
                  <a:pt x="3177136" y="4143332"/>
                </a:lnTo>
                <a:lnTo>
                  <a:pt x="3260424" y="4143332"/>
                </a:lnTo>
                <a:lnTo>
                  <a:pt x="3260424" y="4134556"/>
                </a:lnTo>
                <a:lnTo>
                  <a:pt x="3233578" y="4134556"/>
                </a:lnTo>
                <a:lnTo>
                  <a:pt x="3233578" y="4062281"/>
                </a:lnTo>
                <a:cubicBezTo>
                  <a:pt x="3233578" y="4047597"/>
                  <a:pt x="3232402" y="4036756"/>
                  <a:pt x="3230050" y="4029758"/>
                </a:cubicBezTo>
                <a:cubicBezTo>
                  <a:pt x="3227698" y="4022760"/>
                  <a:pt x="3223282" y="4016679"/>
                  <a:pt x="3216800" y="4011517"/>
                </a:cubicBezTo>
                <a:cubicBezTo>
                  <a:pt x="3210318" y="4006354"/>
                  <a:pt x="3202030" y="4003773"/>
                  <a:pt x="3191934" y="4003773"/>
                </a:cubicBezTo>
                <a:close/>
                <a:moveTo>
                  <a:pt x="2333722" y="4003773"/>
                </a:moveTo>
                <a:cubicBezTo>
                  <a:pt x="2316054" y="4003773"/>
                  <a:pt x="2300538" y="4010657"/>
                  <a:pt x="2287174" y="4024423"/>
                </a:cubicBezTo>
                <a:cubicBezTo>
                  <a:pt x="2273808" y="4038190"/>
                  <a:pt x="2267126" y="4055168"/>
                  <a:pt x="2267126" y="4075360"/>
                </a:cubicBezTo>
                <a:cubicBezTo>
                  <a:pt x="2267126" y="4096124"/>
                  <a:pt x="2273952" y="4113361"/>
                  <a:pt x="2287604" y="4127070"/>
                </a:cubicBezTo>
                <a:cubicBezTo>
                  <a:pt x="2301256" y="4140780"/>
                  <a:pt x="2317316" y="4147634"/>
                  <a:pt x="2335786" y="4147634"/>
                </a:cubicBezTo>
                <a:cubicBezTo>
                  <a:pt x="2348750" y="4147634"/>
                  <a:pt x="2360508" y="4143562"/>
                  <a:pt x="2371064" y="4135416"/>
                </a:cubicBezTo>
                <a:cubicBezTo>
                  <a:pt x="2381618" y="4127271"/>
                  <a:pt x="2388788" y="4114652"/>
                  <a:pt x="2392574" y="4097558"/>
                </a:cubicBezTo>
                <a:lnTo>
                  <a:pt x="2385174" y="4097558"/>
                </a:lnTo>
                <a:cubicBezTo>
                  <a:pt x="2376570" y="4125780"/>
                  <a:pt x="2360108" y="4139890"/>
                  <a:pt x="2335786" y="4139890"/>
                </a:cubicBezTo>
                <a:cubicBezTo>
                  <a:pt x="2323970" y="4139890"/>
                  <a:pt x="2315768" y="4135961"/>
                  <a:pt x="2311178" y="4128103"/>
                </a:cubicBezTo>
                <a:cubicBezTo>
                  <a:pt x="2306590" y="4120244"/>
                  <a:pt x="2304696" y="4099336"/>
                  <a:pt x="2305500" y="4065379"/>
                </a:cubicBezTo>
                <a:lnTo>
                  <a:pt x="2392574" y="4065379"/>
                </a:lnTo>
                <a:cubicBezTo>
                  <a:pt x="2391770" y="4046106"/>
                  <a:pt x="2385604" y="4031020"/>
                  <a:pt x="2374074" y="4020121"/>
                </a:cubicBezTo>
                <a:cubicBezTo>
                  <a:pt x="2362546" y="4009222"/>
                  <a:pt x="2349094" y="4003773"/>
                  <a:pt x="2333722" y="4003773"/>
                </a:cubicBezTo>
                <a:close/>
                <a:moveTo>
                  <a:pt x="1553652" y="4003773"/>
                </a:moveTo>
                <a:cubicBezTo>
                  <a:pt x="1541148" y="4003773"/>
                  <a:pt x="1530564" y="4007760"/>
                  <a:pt x="1521904" y="4015733"/>
                </a:cubicBezTo>
                <a:cubicBezTo>
                  <a:pt x="1513242" y="4023706"/>
                  <a:pt x="1508912" y="4033601"/>
                  <a:pt x="1508912" y="4045417"/>
                </a:cubicBezTo>
                <a:cubicBezTo>
                  <a:pt x="1508912" y="4069394"/>
                  <a:pt x="1525030" y="4083734"/>
                  <a:pt x="1557266" y="4088438"/>
                </a:cubicBezTo>
                <a:cubicBezTo>
                  <a:pt x="1576196" y="4091191"/>
                  <a:pt x="1587812" y="4094174"/>
                  <a:pt x="1592114" y="4097386"/>
                </a:cubicBezTo>
                <a:cubicBezTo>
                  <a:pt x="1596416" y="4100598"/>
                  <a:pt x="1598566" y="4105359"/>
                  <a:pt x="1598566" y="4111669"/>
                </a:cubicBezTo>
                <a:cubicBezTo>
                  <a:pt x="1598566" y="4119240"/>
                  <a:pt x="1594952" y="4125837"/>
                  <a:pt x="1587726" y="4131458"/>
                </a:cubicBezTo>
                <a:cubicBezTo>
                  <a:pt x="1580498" y="4137080"/>
                  <a:pt x="1572468" y="4139890"/>
                  <a:pt x="1563634" y="4139890"/>
                </a:cubicBezTo>
                <a:cubicBezTo>
                  <a:pt x="1540344" y="4139890"/>
                  <a:pt x="1523768" y="4123657"/>
                  <a:pt x="1513902" y="4091191"/>
                </a:cubicBezTo>
                <a:lnTo>
                  <a:pt x="1507878" y="4091191"/>
                </a:lnTo>
                <a:lnTo>
                  <a:pt x="1507878" y="4141955"/>
                </a:lnTo>
                <a:lnTo>
                  <a:pt x="1513902" y="4141955"/>
                </a:lnTo>
                <a:lnTo>
                  <a:pt x="1525948" y="4131630"/>
                </a:lnTo>
                <a:cubicBezTo>
                  <a:pt x="1538108" y="4142300"/>
                  <a:pt x="1550670" y="4147634"/>
                  <a:pt x="1563634" y="4147634"/>
                </a:cubicBezTo>
                <a:cubicBezTo>
                  <a:pt x="1576826" y="4147634"/>
                  <a:pt x="1587868" y="4143160"/>
                  <a:pt x="1596760" y="4134212"/>
                </a:cubicBezTo>
                <a:cubicBezTo>
                  <a:pt x="1605650" y="4125263"/>
                  <a:pt x="1610096" y="4114078"/>
                  <a:pt x="1610096" y="4100656"/>
                </a:cubicBezTo>
                <a:cubicBezTo>
                  <a:pt x="1610096" y="4073696"/>
                  <a:pt x="1592944" y="4058094"/>
                  <a:pt x="1558644" y="4053849"/>
                </a:cubicBezTo>
                <a:cubicBezTo>
                  <a:pt x="1543040" y="4051784"/>
                  <a:pt x="1533146" y="4049289"/>
                  <a:pt x="1528958" y="4046364"/>
                </a:cubicBezTo>
                <a:cubicBezTo>
                  <a:pt x="1524772" y="4043438"/>
                  <a:pt x="1522678" y="4039452"/>
                  <a:pt x="1522678" y="4034404"/>
                </a:cubicBezTo>
                <a:cubicBezTo>
                  <a:pt x="1522678" y="4028438"/>
                  <a:pt x="1525632" y="4023133"/>
                  <a:pt x="1531540" y="4018486"/>
                </a:cubicBezTo>
                <a:cubicBezTo>
                  <a:pt x="1537448" y="4013840"/>
                  <a:pt x="1544820" y="4011517"/>
                  <a:pt x="1553652" y="4011517"/>
                </a:cubicBezTo>
                <a:cubicBezTo>
                  <a:pt x="1574074" y="4011517"/>
                  <a:pt x="1586922" y="4022702"/>
                  <a:pt x="1592200" y="4045073"/>
                </a:cubicBezTo>
                <a:lnTo>
                  <a:pt x="1599254" y="4045073"/>
                </a:lnTo>
                <a:lnTo>
                  <a:pt x="1599254" y="4006527"/>
                </a:lnTo>
                <a:lnTo>
                  <a:pt x="1593920" y="4006527"/>
                </a:lnTo>
                <a:cubicBezTo>
                  <a:pt x="1591510" y="4011001"/>
                  <a:pt x="1589160" y="4014442"/>
                  <a:pt x="1586864" y="4016852"/>
                </a:cubicBezTo>
                <a:cubicBezTo>
                  <a:pt x="1577916" y="4008133"/>
                  <a:pt x="1566846" y="4003773"/>
                  <a:pt x="1553652" y="4003773"/>
                </a:cubicBezTo>
                <a:close/>
                <a:moveTo>
                  <a:pt x="1285972" y="4003773"/>
                </a:moveTo>
                <a:cubicBezTo>
                  <a:pt x="1268304" y="4003773"/>
                  <a:pt x="1252788" y="4010657"/>
                  <a:pt x="1239424" y="4024423"/>
                </a:cubicBezTo>
                <a:cubicBezTo>
                  <a:pt x="1226058" y="4038190"/>
                  <a:pt x="1219376" y="4055168"/>
                  <a:pt x="1219376" y="4075360"/>
                </a:cubicBezTo>
                <a:cubicBezTo>
                  <a:pt x="1219376" y="4096124"/>
                  <a:pt x="1226202" y="4113361"/>
                  <a:pt x="1239854" y="4127070"/>
                </a:cubicBezTo>
                <a:cubicBezTo>
                  <a:pt x="1253506" y="4140780"/>
                  <a:pt x="1269566" y="4147634"/>
                  <a:pt x="1288036" y="4147634"/>
                </a:cubicBezTo>
                <a:cubicBezTo>
                  <a:pt x="1301000" y="4147634"/>
                  <a:pt x="1312758" y="4143562"/>
                  <a:pt x="1323314" y="4135416"/>
                </a:cubicBezTo>
                <a:cubicBezTo>
                  <a:pt x="1333868" y="4127271"/>
                  <a:pt x="1341038" y="4114652"/>
                  <a:pt x="1344824" y="4097558"/>
                </a:cubicBezTo>
                <a:lnTo>
                  <a:pt x="1337424" y="4097558"/>
                </a:lnTo>
                <a:cubicBezTo>
                  <a:pt x="1328820" y="4125780"/>
                  <a:pt x="1312358" y="4139890"/>
                  <a:pt x="1288036" y="4139890"/>
                </a:cubicBezTo>
                <a:cubicBezTo>
                  <a:pt x="1276220" y="4139890"/>
                  <a:pt x="1268018" y="4135961"/>
                  <a:pt x="1263428" y="4128103"/>
                </a:cubicBezTo>
                <a:cubicBezTo>
                  <a:pt x="1258840" y="4120244"/>
                  <a:pt x="1256946" y="4099336"/>
                  <a:pt x="1257750" y="4065379"/>
                </a:cubicBezTo>
                <a:lnTo>
                  <a:pt x="1344824" y="4065379"/>
                </a:lnTo>
                <a:cubicBezTo>
                  <a:pt x="1344020" y="4046106"/>
                  <a:pt x="1337854" y="4031020"/>
                  <a:pt x="1326324" y="4020121"/>
                </a:cubicBezTo>
                <a:cubicBezTo>
                  <a:pt x="1314796" y="4009222"/>
                  <a:pt x="1301344" y="4003773"/>
                  <a:pt x="1285972" y="4003773"/>
                </a:cubicBezTo>
                <a:close/>
                <a:moveTo>
                  <a:pt x="1134534" y="4003773"/>
                </a:moveTo>
                <a:cubicBezTo>
                  <a:pt x="1112966" y="4003773"/>
                  <a:pt x="1096274" y="4015532"/>
                  <a:pt x="1084458" y="4039050"/>
                </a:cubicBezTo>
                <a:lnTo>
                  <a:pt x="1083770" y="4039050"/>
                </a:lnTo>
                <a:lnTo>
                  <a:pt x="1083770" y="4005494"/>
                </a:lnTo>
                <a:cubicBezTo>
                  <a:pt x="1071150" y="4007215"/>
                  <a:pt x="1057096" y="4008075"/>
                  <a:pt x="1041610" y="4008075"/>
                </a:cubicBezTo>
                <a:lnTo>
                  <a:pt x="1025950" y="4008075"/>
                </a:lnTo>
                <a:lnTo>
                  <a:pt x="1025950" y="4016852"/>
                </a:lnTo>
                <a:lnTo>
                  <a:pt x="1050386" y="4016852"/>
                </a:lnTo>
                <a:lnTo>
                  <a:pt x="1050386" y="4134556"/>
                </a:lnTo>
                <a:lnTo>
                  <a:pt x="1025950" y="4134556"/>
                </a:lnTo>
                <a:lnTo>
                  <a:pt x="1025950" y="4143332"/>
                </a:lnTo>
                <a:lnTo>
                  <a:pt x="1106312" y="4143332"/>
                </a:lnTo>
                <a:lnTo>
                  <a:pt x="1106312" y="4134556"/>
                </a:lnTo>
                <a:lnTo>
                  <a:pt x="1083770" y="4134556"/>
                </a:lnTo>
                <a:lnTo>
                  <a:pt x="1083770" y="4076736"/>
                </a:lnTo>
                <a:cubicBezTo>
                  <a:pt x="1083770" y="4057463"/>
                  <a:pt x="1088216" y="4042119"/>
                  <a:pt x="1097106" y="4030704"/>
                </a:cubicBezTo>
                <a:cubicBezTo>
                  <a:pt x="1105998" y="4019289"/>
                  <a:pt x="1116006" y="4013582"/>
                  <a:pt x="1127134" y="4013582"/>
                </a:cubicBezTo>
                <a:cubicBezTo>
                  <a:pt x="1134132" y="4013582"/>
                  <a:pt x="1138464" y="4016106"/>
                  <a:pt x="1140126" y="4021154"/>
                </a:cubicBezTo>
                <a:cubicBezTo>
                  <a:pt x="1141790" y="4026201"/>
                  <a:pt x="1142622" y="4035322"/>
                  <a:pt x="1142622" y="4048515"/>
                </a:cubicBezTo>
                <a:lnTo>
                  <a:pt x="1142622" y="4134556"/>
                </a:lnTo>
                <a:lnTo>
                  <a:pt x="1119736" y="4134556"/>
                </a:lnTo>
                <a:lnTo>
                  <a:pt x="1119736" y="4143332"/>
                </a:lnTo>
                <a:lnTo>
                  <a:pt x="1203022" y="4143332"/>
                </a:lnTo>
                <a:lnTo>
                  <a:pt x="1203022" y="4134556"/>
                </a:lnTo>
                <a:lnTo>
                  <a:pt x="1176178" y="4134556"/>
                </a:lnTo>
                <a:lnTo>
                  <a:pt x="1176178" y="4062281"/>
                </a:lnTo>
                <a:cubicBezTo>
                  <a:pt x="1176178" y="4047597"/>
                  <a:pt x="1175002" y="4036756"/>
                  <a:pt x="1172650" y="4029758"/>
                </a:cubicBezTo>
                <a:cubicBezTo>
                  <a:pt x="1170298" y="4022760"/>
                  <a:pt x="1165882" y="4016679"/>
                  <a:pt x="1159400" y="4011517"/>
                </a:cubicBezTo>
                <a:cubicBezTo>
                  <a:pt x="1152918" y="4006354"/>
                  <a:pt x="1144630" y="4003773"/>
                  <a:pt x="1134534" y="4003773"/>
                </a:cubicBezTo>
                <a:close/>
                <a:moveTo>
                  <a:pt x="425908" y="4003773"/>
                </a:moveTo>
                <a:cubicBezTo>
                  <a:pt x="405488" y="4003773"/>
                  <a:pt x="388394" y="4011058"/>
                  <a:pt x="374628" y="4025628"/>
                </a:cubicBezTo>
                <a:cubicBezTo>
                  <a:pt x="360860" y="4040197"/>
                  <a:pt x="353978" y="4057119"/>
                  <a:pt x="353978" y="4076392"/>
                </a:cubicBezTo>
                <a:cubicBezTo>
                  <a:pt x="353978" y="4095092"/>
                  <a:pt x="360688" y="4111640"/>
                  <a:pt x="374110" y="4126038"/>
                </a:cubicBezTo>
                <a:cubicBezTo>
                  <a:pt x="387534" y="4140435"/>
                  <a:pt x="403938" y="4147634"/>
                  <a:pt x="423326" y="4147634"/>
                </a:cubicBezTo>
                <a:cubicBezTo>
                  <a:pt x="437552" y="4147634"/>
                  <a:pt x="449712" y="4143275"/>
                  <a:pt x="459808" y="4134556"/>
                </a:cubicBezTo>
                <a:cubicBezTo>
                  <a:pt x="469904" y="4125837"/>
                  <a:pt x="476672" y="4113160"/>
                  <a:pt x="480114" y="4096526"/>
                </a:cubicBezTo>
                <a:lnTo>
                  <a:pt x="472714" y="4096526"/>
                </a:lnTo>
                <a:cubicBezTo>
                  <a:pt x="463536" y="4125435"/>
                  <a:pt x="447590" y="4139890"/>
                  <a:pt x="424876" y="4139890"/>
                </a:cubicBezTo>
                <a:cubicBezTo>
                  <a:pt x="414092" y="4139890"/>
                  <a:pt x="406348" y="4137051"/>
                  <a:pt x="401644" y="4131372"/>
                </a:cubicBezTo>
                <a:cubicBezTo>
                  <a:pt x="396940" y="4125694"/>
                  <a:pt x="394044" y="4117893"/>
                  <a:pt x="392954" y="4107969"/>
                </a:cubicBezTo>
                <a:cubicBezTo>
                  <a:pt x="391864" y="4098046"/>
                  <a:pt x="391320" y="4082702"/>
                  <a:pt x="391320" y="4061937"/>
                </a:cubicBezTo>
                <a:cubicBezTo>
                  <a:pt x="391320" y="4041172"/>
                  <a:pt x="394216" y="4027578"/>
                  <a:pt x="400010" y="4021154"/>
                </a:cubicBezTo>
                <a:cubicBezTo>
                  <a:pt x="405802" y="4014729"/>
                  <a:pt x="414664" y="4011517"/>
                  <a:pt x="426596" y="4011517"/>
                </a:cubicBezTo>
                <a:cubicBezTo>
                  <a:pt x="433364" y="4011517"/>
                  <a:pt x="438872" y="4012693"/>
                  <a:pt x="443116" y="4015045"/>
                </a:cubicBezTo>
                <a:cubicBezTo>
                  <a:pt x="447360" y="4017396"/>
                  <a:pt x="449482" y="4020121"/>
                  <a:pt x="449482" y="4023219"/>
                </a:cubicBezTo>
                <a:cubicBezTo>
                  <a:pt x="449482" y="4024480"/>
                  <a:pt x="448078" y="4026832"/>
                  <a:pt x="445266" y="4030274"/>
                </a:cubicBezTo>
                <a:cubicBezTo>
                  <a:pt x="442456" y="4033716"/>
                  <a:pt x="441050" y="4037215"/>
                  <a:pt x="441050" y="4040771"/>
                </a:cubicBezTo>
                <a:cubicBezTo>
                  <a:pt x="441050" y="4045819"/>
                  <a:pt x="442686" y="4049891"/>
                  <a:pt x="445956" y="4052989"/>
                </a:cubicBezTo>
                <a:cubicBezTo>
                  <a:pt x="449224" y="4056086"/>
                  <a:pt x="453326" y="4057635"/>
                  <a:pt x="458260" y="4057635"/>
                </a:cubicBezTo>
                <a:cubicBezTo>
                  <a:pt x="463306" y="4057635"/>
                  <a:pt x="467408" y="4055799"/>
                  <a:pt x="470564" y="4052128"/>
                </a:cubicBezTo>
                <a:cubicBezTo>
                  <a:pt x="473718" y="4048457"/>
                  <a:pt x="475296" y="4044327"/>
                  <a:pt x="475296" y="4039738"/>
                </a:cubicBezTo>
                <a:cubicBezTo>
                  <a:pt x="475296" y="4030561"/>
                  <a:pt x="470706" y="4022272"/>
                  <a:pt x="461528" y="4014873"/>
                </a:cubicBezTo>
                <a:cubicBezTo>
                  <a:pt x="452350" y="4007473"/>
                  <a:pt x="440478" y="4003773"/>
                  <a:pt x="425908" y="4003773"/>
                </a:cubicBezTo>
                <a:close/>
                <a:moveTo>
                  <a:pt x="3590686" y="3920657"/>
                </a:moveTo>
                <a:cubicBezTo>
                  <a:pt x="3585638" y="3920657"/>
                  <a:pt x="3581250" y="3922493"/>
                  <a:pt x="3577522" y="3926164"/>
                </a:cubicBezTo>
                <a:cubicBezTo>
                  <a:pt x="3573794" y="3929835"/>
                  <a:pt x="3571930" y="3934194"/>
                  <a:pt x="3571930" y="3939242"/>
                </a:cubicBezTo>
                <a:cubicBezTo>
                  <a:pt x="3571930" y="3944519"/>
                  <a:pt x="3573764" y="3948965"/>
                  <a:pt x="3577436" y="3952579"/>
                </a:cubicBezTo>
                <a:cubicBezTo>
                  <a:pt x="3581108" y="3956192"/>
                  <a:pt x="3585524" y="3957999"/>
                  <a:pt x="3590686" y="3957999"/>
                </a:cubicBezTo>
                <a:cubicBezTo>
                  <a:pt x="3595848" y="3957999"/>
                  <a:pt x="3600266" y="3956221"/>
                  <a:pt x="3603936" y="3952665"/>
                </a:cubicBezTo>
                <a:cubicBezTo>
                  <a:pt x="3607608" y="3949108"/>
                  <a:pt x="3609444" y="3944634"/>
                  <a:pt x="3609444" y="3939242"/>
                </a:cubicBezTo>
                <a:cubicBezTo>
                  <a:pt x="3609444" y="3934080"/>
                  <a:pt x="3607580" y="3929692"/>
                  <a:pt x="3603852" y="3926078"/>
                </a:cubicBezTo>
                <a:cubicBezTo>
                  <a:pt x="3600122" y="3922464"/>
                  <a:pt x="3595734" y="3920657"/>
                  <a:pt x="3590686" y="3920657"/>
                </a:cubicBezTo>
                <a:close/>
                <a:moveTo>
                  <a:pt x="3019186" y="3920657"/>
                </a:moveTo>
                <a:cubicBezTo>
                  <a:pt x="3014138" y="3920657"/>
                  <a:pt x="3009750" y="3922493"/>
                  <a:pt x="3006022" y="3926164"/>
                </a:cubicBezTo>
                <a:cubicBezTo>
                  <a:pt x="3002294" y="3929835"/>
                  <a:pt x="3000430" y="3934194"/>
                  <a:pt x="3000430" y="3939242"/>
                </a:cubicBezTo>
                <a:cubicBezTo>
                  <a:pt x="3000430" y="3944519"/>
                  <a:pt x="3002264" y="3948965"/>
                  <a:pt x="3005936" y="3952579"/>
                </a:cubicBezTo>
                <a:cubicBezTo>
                  <a:pt x="3009608" y="3956192"/>
                  <a:pt x="3014024" y="3957999"/>
                  <a:pt x="3019186" y="3957999"/>
                </a:cubicBezTo>
                <a:cubicBezTo>
                  <a:pt x="3024348" y="3957999"/>
                  <a:pt x="3028766" y="3956221"/>
                  <a:pt x="3032436" y="3952665"/>
                </a:cubicBezTo>
                <a:cubicBezTo>
                  <a:pt x="3036108" y="3949108"/>
                  <a:pt x="3037944" y="3944634"/>
                  <a:pt x="3037944" y="3939242"/>
                </a:cubicBezTo>
                <a:cubicBezTo>
                  <a:pt x="3037944" y="3934080"/>
                  <a:pt x="3036080" y="3929692"/>
                  <a:pt x="3032352" y="3926078"/>
                </a:cubicBezTo>
                <a:cubicBezTo>
                  <a:pt x="3028622" y="3922464"/>
                  <a:pt x="3024234" y="3920657"/>
                  <a:pt x="3019186" y="3920657"/>
                </a:cubicBezTo>
                <a:close/>
                <a:moveTo>
                  <a:pt x="1850090" y="3912569"/>
                </a:moveTo>
                <a:lnTo>
                  <a:pt x="1844068" y="3991039"/>
                </a:lnTo>
                <a:lnTo>
                  <a:pt x="1852844" y="3991039"/>
                </a:lnTo>
                <a:cubicBezTo>
                  <a:pt x="1858236" y="3964768"/>
                  <a:pt x="1865376" y="3946584"/>
                  <a:pt x="1874268" y="3936489"/>
                </a:cubicBezTo>
                <a:cubicBezTo>
                  <a:pt x="1883160" y="3926394"/>
                  <a:pt x="1894832" y="3921346"/>
                  <a:pt x="1909286" y="3921346"/>
                </a:cubicBezTo>
                <a:lnTo>
                  <a:pt x="1928044" y="3921346"/>
                </a:lnTo>
                <a:lnTo>
                  <a:pt x="1928044" y="4134556"/>
                </a:lnTo>
                <a:lnTo>
                  <a:pt x="1886744" y="4134556"/>
                </a:lnTo>
                <a:lnTo>
                  <a:pt x="1886744" y="4143332"/>
                </a:lnTo>
                <a:lnTo>
                  <a:pt x="2010128" y="4143332"/>
                </a:lnTo>
                <a:lnTo>
                  <a:pt x="2010128" y="4134556"/>
                </a:lnTo>
                <a:lnTo>
                  <a:pt x="1968828" y="4134556"/>
                </a:lnTo>
                <a:lnTo>
                  <a:pt x="1968828" y="3921346"/>
                </a:lnTo>
                <a:lnTo>
                  <a:pt x="1987584" y="3921346"/>
                </a:lnTo>
                <a:cubicBezTo>
                  <a:pt x="2002040" y="3921346"/>
                  <a:pt x="2013712" y="3926394"/>
                  <a:pt x="2022604" y="3936489"/>
                </a:cubicBezTo>
                <a:cubicBezTo>
                  <a:pt x="2031494" y="3946584"/>
                  <a:pt x="2038636" y="3964768"/>
                  <a:pt x="2044028" y="3991039"/>
                </a:cubicBezTo>
                <a:lnTo>
                  <a:pt x="2052804" y="3991039"/>
                </a:lnTo>
                <a:lnTo>
                  <a:pt x="2046780" y="3912569"/>
                </a:lnTo>
                <a:close/>
                <a:moveTo>
                  <a:pt x="4696326" y="3909988"/>
                </a:moveTo>
                <a:cubicBezTo>
                  <a:pt x="4688754" y="3911709"/>
                  <a:pt x="4677224" y="3912569"/>
                  <a:pt x="4661738" y="3912569"/>
                </a:cubicBezTo>
                <a:lnTo>
                  <a:pt x="4635924" y="3912569"/>
                </a:lnTo>
                <a:lnTo>
                  <a:pt x="4635924" y="3921346"/>
                </a:lnTo>
                <a:lnTo>
                  <a:pt x="4662770" y="3921346"/>
                </a:lnTo>
                <a:lnTo>
                  <a:pt x="4662770" y="4134556"/>
                </a:lnTo>
                <a:lnTo>
                  <a:pt x="4638506" y="4134556"/>
                </a:lnTo>
                <a:lnTo>
                  <a:pt x="4638506" y="4143332"/>
                </a:lnTo>
                <a:lnTo>
                  <a:pt x="4718524" y="4143332"/>
                </a:lnTo>
                <a:lnTo>
                  <a:pt x="4718524" y="4134556"/>
                </a:lnTo>
                <a:lnTo>
                  <a:pt x="4696326" y="4134556"/>
                </a:lnTo>
                <a:lnTo>
                  <a:pt x="4696326" y="4097214"/>
                </a:lnTo>
                <a:cubicBezTo>
                  <a:pt x="4696326" y="4077023"/>
                  <a:pt x="4697330" y="4062482"/>
                  <a:pt x="4699338" y="4053591"/>
                </a:cubicBezTo>
                <a:cubicBezTo>
                  <a:pt x="4701344" y="4044700"/>
                  <a:pt x="4705762" y="4035981"/>
                  <a:pt x="4712588" y="4027435"/>
                </a:cubicBezTo>
                <a:cubicBezTo>
                  <a:pt x="4719414" y="4018888"/>
                  <a:pt x="4727816" y="4014614"/>
                  <a:pt x="4737798" y="4014614"/>
                </a:cubicBezTo>
                <a:cubicBezTo>
                  <a:pt x="4747090" y="4014614"/>
                  <a:pt x="4752252" y="4018544"/>
                  <a:pt x="4753286" y="4026402"/>
                </a:cubicBezTo>
                <a:cubicBezTo>
                  <a:pt x="4754318" y="4034260"/>
                  <a:pt x="4754834" y="4047482"/>
                  <a:pt x="4754834" y="4066067"/>
                </a:cubicBezTo>
                <a:lnTo>
                  <a:pt x="4754834" y="4134556"/>
                </a:lnTo>
                <a:lnTo>
                  <a:pt x="4732636" y="4134556"/>
                </a:lnTo>
                <a:lnTo>
                  <a:pt x="4732636" y="4143332"/>
                </a:lnTo>
                <a:lnTo>
                  <a:pt x="4810416" y="4143332"/>
                </a:lnTo>
                <a:lnTo>
                  <a:pt x="4810416" y="4134556"/>
                </a:lnTo>
                <a:lnTo>
                  <a:pt x="4788218" y="4134556"/>
                </a:lnTo>
                <a:lnTo>
                  <a:pt x="4788218" y="4069337"/>
                </a:lnTo>
                <a:cubicBezTo>
                  <a:pt x="4788218" y="4051669"/>
                  <a:pt x="4787100" y="4038821"/>
                  <a:pt x="4784862" y="4030790"/>
                </a:cubicBezTo>
                <a:cubicBezTo>
                  <a:pt x="4782626" y="4022760"/>
                  <a:pt x="4777548" y="4016593"/>
                  <a:pt x="4769632" y="4012291"/>
                </a:cubicBezTo>
                <a:cubicBezTo>
                  <a:pt x="4761718" y="4007989"/>
                  <a:pt x="4753572" y="4005838"/>
                  <a:pt x="4745198" y="4005838"/>
                </a:cubicBezTo>
                <a:cubicBezTo>
                  <a:pt x="4724548" y="4005838"/>
                  <a:pt x="4708486" y="4016679"/>
                  <a:pt x="4697014" y="4038362"/>
                </a:cubicBezTo>
                <a:lnTo>
                  <a:pt x="4696326" y="4038362"/>
                </a:lnTo>
                <a:close/>
                <a:moveTo>
                  <a:pt x="4301084" y="3909988"/>
                </a:moveTo>
                <a:cubicBezTo>
                  <a:pt x="4282500" y="3909988"/>
                  <a:pt x="4266468" y="3918736"/>
                  <a:pt x="4252988" y="3936231"/>
                </a:cubicBezTo>
                <a:cubicBezTo>
                  <a:pt x="4239508" y="3953726"/>
                  <a:pt x="4233228" y="3977674"/>
                  <a:pt x="4234144" y="4008075"/>
                </a:cubicBezTo>
                <a:lnTo>
                  <a:pt x="4205580" y="4008075"/>
                </a:lnTo>
                <a:lnTo>
                  <a:pt x="4205580" y="4016852"/>
                </a:lnTo>
                <a:lnTo>
                  <a:pt x="4234144" y="4016852"/>
                </a:lnTo>
                <a:lnTo>
                  <a:pt x="4234144" y="4134556"/>
                </a:lnTo>
                <a:lnTo>
                  <a:pt x="4208504" y="4134556"/>
                </a:lnTo>
                <a:lnTo>
                  <a:pt x="4208504" y="4143332"/>
                </a:lnTo>
                <a:lnTo>
                  <a:pt x="4296956" y="4143332"/>
                </a:lnTo>
                <a:lnTo>
                  <a:pt x="4296956" y="4134556"/>
                </a:lnTo>
                <a:lnTo>
                  <a:pt x="4268046" y="4134556"/>
                </a:lnTo>
                <a:lnTo>
                  <a:pt x="4268046" y="4016852"/>
                </a:lnTo>
                <a:lnTo>
                  <a:pt x="4300052" y="4016852"/>
                </a:lnTo>
                <a:lnTo>
                  <a:pt x="4300052" y="4008075"/>
                </a:lnTo>
                <a:lnTo>
                  <a:pt x="4268046" y="4008075"/>
                </a:lnTo>
                <a:lnTo>
                  <a:pt x="4268046" y="3979165"/>
                </a:lnTo>
                <a:cubicBezTo>
                  <a:pt x="4268046" y="3961728"/>
                  <a:pt x="4268676" y="3949080"/>
                  <a:pt x="4269938" y="3941221"/>
                </a:cubicBezTo>
                <a:cubicBezTo>
                  <a:pt x="4271200" y="3933363"/>
                  <a:pt x="4274700" y="3927483"/>
                  <a:pt x="4280436" y="3923583"/>
                </a:cubicBezTo>
                <a:cubicBezTo>
                  <a:pt x="4286172" y="3919682"/>
                  <a:pt x="4292252" y="3917732"/>
                  <a:pt x="4298676" y="3917732"/>
                </a:cubicBezTo>
                <a:cubicBezTo>
                  <a:pt x="4305330" y="3917732"/>
                  <a:pt x="4310378" y="3919281"/>
                  <a:pt x="4313820" y="3922378"/>
                </a:cubicBezTo>
                <a:cubicBezTo>
                  <a:pt x="4306248" y="3926852"/>
                  <a:pt x="4302462" y="3932474"/>
                  <a:pt x="4302462" y="3939242"/>
                </a:cubicBezTo>
                <a:cubicBezTo>
                  <a:pt x="4302462" y="3943602"/>
                  <a:pt x="4303952" y="3947215"/>
                  <a:pt x="4306936" y="3950083"/>
                </a:cubicBezTo>
                <a:cubicBezTo>
                  <a:pt x="4309918" y="3952951"/>
                  <a:pt x="4313476" y="3954386"/>
                  <a:pt x="4317604" y="3954386"/>
                </a:cubicBezTo>
                <a:cubicBezTo>
                  <a:pt x="4322424" y="3954386"/>
                  <a:pt x="4326410" y="3952665"/>
                  <a:pt x="4329564" y="3949223"/>
                </a:cubicBezTo>
                <a:cubicBezTo>
                  <a:pt x="4332720" y="3945781"/>
                  <a:pt x="4334296" y="3941537"/>
                  <a:pt x="4334296" y="3936489"/>
                </a:cubicBezTo>
                <a:cubicBezTo>
                  <a:pt x="4334296" y="3929147"/>
                  <a:pt x="4330998" y="3922894"/>
                  <a:pt x="4324402" y="3917732"/>
                </a:cubicBezTo>
                <a:cubicBezTo>
                  <a:pt x="4317806" y="3912569"/>
                  <a:pt x="4310034" y="3909988"/>
                  <a:pt x="4301084" y="3909988"/>
                </a:cubicBezTo>
                <a:close/>
                <a:moveTo>
                  <a:pt x="2134100" y="3909988"/>
                </a:moveTo>
                <a:cubicBezTo>
                  <a:pt x="2126530" y="3911709"/>
                  <a:pt x="2115000" y="3912569"/>
                  <a:pt x="2099512" y="3912569"/>
                </a:cubicBezTo>
                <a:lnTo>
                  <a:pt x="2073700" y="3912569"/>
                </a:lnTo>
                <a:lnTo>
                  <a:pt x="2073700" y="3921346"/>
                </a:lnTo>
                <a:lnTo>
                  <a:pt x="2100544" y="3921346"/>
                </a:lnTo>
                <a:lnTo>
                  <a:pt x="2100544" y="4134556"/>
                </a:lnTo>
                <a:lnTo>
                  <a:pt x="2076282" y="4134556"/>
                </a:lnTo>
                <a:lnTo>
                  <a:pt x="2076282" y="4143332"/>
                </a:lnTo>
                <a:lnTo>
                  <a:pt x="2156300" y="4143332"/>
                </a:lnTo>
                <a:lnTo>
                  <a:pt x="2156300" y="4134556"/>
                </a:lnTo>
                <a:lnTo>
                  <a:pt x="2134100" y="4134556"/>
                </a:lnTo>
                <a:lnTo>
                  <a:pt x="2134100" y="4097214"/>
                </a:lnTo>
                <a:cubicBezTo>
                  <a:pt x="2134100" y="4077023"/>
                  <a:pt x="2135104" y="4062482"/>
                  <a:pt x="2137112" y="4053591"/>
                </a:cubicBezTo>
                <a:cubicBezTo>
                  <a:pt x="2139120" y="4044700"/>
                  <a:pt x="2143536" y="4035981"/>
                  <a:pt x="2150362" y="4027435"/>
                </a:cubicBezTo>
                <a:cubicBezTo>
                  <a:pt x="2157188" y="4018888"/>
                  <a:pt x="2165592" y="4014614"/>
                  <a:pt x="2175572" y="4014614"/>
                </a:cubicBezTo>
                <a:cubicBezTo>
                  <a:pt x="2184866" y="4014614"/>
                  <a:pt x="2190028" y="4018544"/>
                  <a:pt x="2191060" y="4026402"/>
                </a:cubicBezTo>
                <a:cubicBezTo>
                  <a:pt x="2192092" y="4034260"/>
                  <a:pt x="2192610" y="4047482"/>
                  <a:pt x="2192610" y="4066067"/>
                </a:cubicBezTo>
                <a:lnTo>
                  <a:pt x="2192610" y="4134556"/>
                </a:lnTo>
                <a:lnTo>
                  <a:pt x="2170410" y="4134556"/>
                </a:lnTo>
                <a:lnTo>
                  <a:pt x="2170410" y="4143332"/>
                </a:lnTo>
                <a:lnTo>
                  <a:pt x="2248192" y="4143332"/>
                </a:lnTo>
                <a:lnTo>
                  <a:pt x="2248192" y="4134556"/>
                </a:lnTo>
                <a:lnTo>
                  <a:pt x="2225994" y="4134556"/>
                </a:lnTo>
                <a:lnTo>
                  <a:pt x="2225994" y="4069337"/>
                </a:lnTo>
                <a:cubicBezTo>
                  <a:pt x="2225994" y="4051669"/>
                  <a:pt x="2224874" y="4038821"/>
                  <a:pt x="2222638" y="4030790"/>
                </a:cubicBezTo>
                <a:cubicBezTo>
                  <a:pt x="2220400" y="4022760"/>
                  <a:pt x="2215324" y="4016593"/>
                  <a:pt x="2207408" y="4012291"/>
                </a:cubicBezTo>
                <a:cubicBezTo>
                  <a:pt x="2199492" y="4007989"/>
                  <a:pt x="2191348" y="4005838"/>
                  <a:pt x="2182972" y="4005838"/>
                </a:cubicBezTo>
                <a:cubicBezTo>
                  <a:pt x="2162322" y="4005838"/>
                  <a:pt x="2146262" y="4016679"/>
                  <a:pt x="2134790" y="4038362"/>
                </a:cubicBezTo>
                <a:lnTo>
                  <a:pt x="2134100" y="4038362"/>
                </a:lnTo>
                <a:close/>
                <a:moveTo>
                  <a:pt x="562476" y="3909988"/>
                </a:moveTo>
                <a:cubicBezTo>
                  <a:pt x="554904" y="3911709"/>
                  <a:pt x="543374" y="3912569"/>
                  <a:pt x="527888" y="3912569"/>
                </a:cubicBezTo>
                <a:lnTo>
                  <a:pt x="502076" y="3912569"/>
                </a:lnTo>
                <a:lnTo>
                  <a:pt x="502076" y="3921346"/>
                </a:lnTo>
                <a:lnTo>
                  <a:pt x="528920" y="3921346"/>
                </a:lnTo>
                <a:lnTo>
                  <a:pt x="528920" y="4134556"/>
                </a:lnTo>
                <a:lnTo>
                  <a:pt x="504656" y="4134556"/>
                </a:lnTo>
                <a:lnTo>
                  <a:pt x="504656" y="4143332"/>
                </a:lnTo>
                <a:lnTo>
                  <a:pt x="584674" y="4143332"/>
                </a:lnTo>
                <a:lnTo>
                  <a:pt x="584674" y="4134556"/>
                </a:lnTo>
                <a:lnTo>
                  <a:pt x="562476" y="4134556"/>
                </a:lnTo>
                <a:lnTo>
                  <a:pt x="562476" y="4097214"/>
                </a:lnTo>
                <a:cubicBezTo>
                  <a:pt x="562476" y="4077023"/>
                  <a:pt x="563480" y="4062482"/>
                  <a:pt x="565488" y="4053591"/>
                </a:cubicBezTo>
                <a:cubicBezTo>
                  <a:pt x="567496" y="4044700"/>
                  <a:pt x="571912" y="4035981"/>
                  <a:pt x="578738" y="4027435"/>
                </a:cubicBezTo>
                <a:cubicBezTo>
                  <a:pt x="585564" y="4018888"/>
                  <a:pt x="593968" y="4014614"/>
                  <a:pt x="603948" y="4014614"/>
                </a:cubicBezTo>
                <a:cubicBezTo>
                  <a:pt x="613240" y="4014614"/>
                  <a:pt x="618402" y="4018544"/>
                  <a:pt x="619436" y="4026402"/>
                </a:cubicBezTo>
                <a:cubicBezTo>
                  <a:pt x="620468" y="4034260"/>
                  <a:pt x="620984" y="4047482"/>
                  <a:pt x="620984" y="4066067"/>
                </a:cubicBezTo>
                <a:lnTo>
                  <a:pt x="620984" y="4134556"/>
                </a:lnTo>
                <a:lnTo>
                  <a:pt x="598786" y="4134556"/>
                </a:lnTo>
                <a:lnTo>
                  <a:pt x="598786" y="4143332"/>
                </a:lnTo>
                <a:lnTo>
                  <a:pt x="676566" y="4143332"/>
                </a:lnTo>
                <a:lnTo>
                  <a:pt x="676566" y="4134556"/>
                </a:lnTo>
                <a:lnTo>
                  <a:pt x="654368" y="4134556"/>
                </a:lnTo>
                <a:lnTo>
                  <a:pt x="654368" y="4069337"/>
                </a:lnTo>
                <a:cubicBezTo>
                  <a:pt x="654368" y="4051669"/>
                  <a:pt x="653250" y="4038821"/>
                  <a:pt x="651012" y="4030790"/>
                </a:cubicBezTo>
                <a:cubicBezTo>
                  <a:pt x="648776" y="4022760"/>
                  <a:pt x="643698" y="4016593"/>
                  <a:pt x="635784" y="4012291"/>
                </a:cubicBezTo>
                <a:cubicBezTo>
                  <a:pt x="627868" y="4007989"/>
                  <a:pt x="619722" y="4005838"/>
                  <a:pt x="611348" y="4005838"/>
                </a:cubicBezTo>
                <a:cubicBezTo>
                  <a:pt x="590698" y="4005838"/>
                  <a:pt x="574636" y="4016679"/>
                  <a:pt x="563164" y="4038362"/>
                </a:cubicBezTo>
                <a:lnTo>
                  <a:pt x="562476" y="4038362"/>
                </a:lnTo>
                <a:close/>
                <a:moveTo>
                  <a:pt x="5158336" y="3645358"/>
                </a:moveTo>
                <a:lnTo>
                  <a:pt x="5158336" y="3663943"/>
                </a:lnTo>
                <a:cubicBezTo>
                  <a:pt x="5158336" y="3671973"/>
                  <a:pt x="5157418" y="3678283"/>
                  <a:pt x="5155582" y="3682872"/>
                </a:cubicBezTo>
                <a:cubicBezTo>
                  <a:pt x="5153746" y="3687461"/>
                  <a:pt x="5150104" y="3692021"/>
                  <a:pt x="5144654" y="3696552"/>
                </a:cubicBezTo>
                <a:cubicBezTo>
                  <a:pt x="5139204" y="3701084"/>
                  <a:pt x="5133096" y="3703350"/>
                  <a:pt x="5126328" y="3703350"/>
                </a:cubicBezTo>
                <a:cubicBezTo>
                  <a:pt x="5121050" y="3703350"/>
                  <a:pt x="5116376" y="3701227"/>
                  <a:pt x="5112304" y="3696983"/>
                </a:cubicBezTo>
                <a:cubicBezTo>
                  <a:pt x="5108230" y="3692738"/>
                  <a:pt x="5106194" y="3686772"/>
                  <a:pt x="5106194" y="3679086"/>
                </a:cubicBezTo>
                <a:cubicBezTo>
                  <a:pt x="5106194" y="3668532"/>
                  <a:pt x="5109578" y="3660472"/>
                  <a:pt x="5116348" y="3654908"/>
                </a:cubicBezTo>
                <a:cubicBezTo>
                  <a:pt x="5123116" y="3649344"/>
                  <a:pt x="5137112" y="3646161"/>
                  <a:pt x="5158336" y="3645358"/>
                </a:cubicBezTo>
                <a:close/>
                <a:moveTo>
                  <a:pt x="4310610" y="3645358"/>
                </a:moveTo>
                <a:lnTo>
                  <a:pt x="4310610" y="3663943"/>
                </a:lnTo>
                <a:cubicBezTo>
                  <a:pt x="4310610" y="3671973"/>
                  <a:pt x="4309692" y="3678283"/>
                  <a:pt x="4307856" y="3682872"/>
                </a:cubicBezTo>
                <a:cubicBezTo>
                  <a:pt x="4306020" y="3687461"/>
                  <a:pt x="4302380" y="3692021"/>
                  <a:pt x="4296930" y="3696552"/>
                </a:cubicBezTo>
                <a:cubicBezTo>
                  <a:pt x="4291480" y="3701084"/>
                  <a:pt x="4285372" y="3703350"/>
                  <a:pt x="4278602" y="3703350"/>
                </a:cubicBezTo>
                <a:cubicBezTo>
                  <a:pt x="4273326" y="3703350"/>
                  <a:pt x="4268650" y="3701227"/>
                  <a:pt x="4264578" y="3696983"/>
                </a:cubicBezTo>
                <a:cubicBezTo>
                  <a:pt x="4260506" y="3692738"/>
                  <a:pt x="4258468" y="3686772"/>
                  <a:pt x="4258468" y="3679086"/>
                </a:cubicBezTo>
                <a:cubicBezTo>
                  <a:pt x="4258468" y="3668532"/>
                  <a:pt x="4261854" y="3660472"/>
                  <a:pt x="4268622" y="3654908"/>
                </a:cubicBezTo>
                <a:cubicBezTo>
                  <a:pt x="4275390" y="3649344"/>
                  <a:pt x="4289386" y="3646161"/>
                  <a:pt x="4310610" y="3645358"/>
                </a:cubicBezTo>
                <a:close/>
                <a:moveTo>
                  <a:pt x="3205710" y="3645358"/>
                </a:moveTo>
                <a:lnTo>
                  <a:pt x="3205710" y="3663943"/>
                </a:lnTo>
                <a:cubicBezTo>
                  <a:pt x="3205710" y="3671973"/>
                  <a:pt x="3204792" y="3678283"/>
                  <a:pt x="3202956" y="3682872"/>
                </a:cubicBezTo>
                <a:cubicBezTo>
                  <a:pt x="3201120" y="3687461"/>
                  <a:pt x="3197478" y="3692021"/>
                  <a:pt x="3192030" y="3696552"/>
                </a:cubicBezTo>
                <a:cubicBezTo>
                  <a:pt x="3186580" y="3701084"/>
                  <a:pt x="3180472" y="3703350"/>
                  <a:pt x="3173702" y="3703350"/>
                </a:cubicBezTo>
                <a:cubicBezTo>
                  <a:pt x="3168426" y="3703350"/>
                  <a:pt x="3163750" y="3701227"/>
                  <a:pt x="3159678" y="3696983"/>
                </a:cubicBezTo>
                <a:cubicBezTo>
                  <a:pt x="3155606" y="3692738"/>
                  <a:pt x="3153568" y="3686772"/>
                  <a:pt x="3153568" y="3679086"/>
                </a:cubicBezTo>
                <a:cubicBezTo>
                  <a:pt x="3153568" y="3668532"/>
                  <a:pt x="3156954" y="3660472"/>
                  <a:pt x="3163722" y="3654908"/>
                </a:cubicBezTo>
                <a:cubicBezTo>
                  <a:pt x="3170490" y="3649344"/>
                  <a:pt x="3184486" y="3646161"/>
                  <a:pt x="3205710" y="3645358"/>
                </a:cubicBezTo>
                <a:close/>
                <a:moveTo>
                  <a:pt x="4821124" y="3582892"/>
                </a:moveTo>
                <a:cubicBezTo>
                  <a:pt x="4833742" y="3582892"/>
                  <a:pt x="4843666" y="3587452"/>
                  <a:pt x="4850894" y="3596573"/>
                </a:cubicBezTo>
                <a:cubicBezTo>
                  <a:pt x="4858120" y="3605693"/>
                  <a:pt x="4861734" y="3619202"/>
                  <a:pt x="4861734" y="3637098"/>
                </a:cubicBezTo>
                <a:cubicBezTo>
                  <a:pt x="4861734" y="3655912"/>
                  <a:pt x="4860588" y="3669507"/>
                  <a:pt x="4858292" y="3677881"/>
                </a:cubicBezTo>
                <a:cubicBezTo>
                  <a:pt x="4855998" y="3686256"/>
                  <a:pt x="4851180" y="3693713"/>
                  <a:pt x="4843838" y="3700252"/>
                </a:cubicBezTo>
                <a:cubicBezTo>
                  <a:pt x="4836496" y="3706791"/>
                  <a:pt x="4828006" y="3710061"/>
                  <a:pt x="4818370" y="3710061"/>
                </a:cubicBezTo>
                <a:cubicBezTo>
                  <a:pt x="4809422" y="3710061"/>
                  <a:pt x="4802940" y="3706849"/>
                  <a:pt x="4798924" y="3700424"/>
                </a:cubicBezTo>
                <a:cubicBezTo>
                  <a:pt x="4794908" y="3694000"/>
                  <a:pt x="4792902" y="3678455"/>
                  <a:pt x="4792902" y="3653790"/>
                </a:cubicBezTo>
                <a:cubicBezTo>
                  <a:pt x="4792902" y="3625225"/>
                  <a:pt x="4794480" y="3606267"/>
                  <a:pt x="4797634" y="3596917"/>
                </a:cubicBezTo>
                <a:cubicBezTo>
                  <a:pt x="4800788" y="3587567"/>
                  <a:pt x="4808618" y="3582892"/>
                  <a:pt x="4821124" y="3582892"/>
                </a:cubicBezTo>
                <a:close/>
                <a:moveTo>
                  <a:pt x="4665626" y="3582892"/>
                </a:moveTo>
                <a:cubicBezTo>
                  <a:pt x="4682260" y="3582892"/>
                  <a:pt x="4690578" y="3592070"/>
                  <a:pt x="4690578" y="3610425"/>
                </a:cubicBezTo>
                <a:cubicBezTo>
                  <a:pt x="4690578" y="3614670"/>
                  <a:pt x="4690118" y="3620865"/>
                  <a:pt x="4689200" y="3629010"/>
                </a:cubicBezTo>
                <a:lnTo>
                  <a:pt x="4639124" y="3629010"/>
                </a:lnTo>
                <a:lnTo>
                  <a:pt x="4639124" y="3607500"/>
                </a:lnTo>
                <a:cubicBezTo>
                  <a:pt x="4639124" y="3599928"/>
                  <a:pt x="4641476" y="3593934"/>
                  <a:pt x="4646180" y="3589517"/>
                </a:cubicBezTo>
                <a:cubicBezTo>
                  <a:pt x="4650884" y="3585101"/>
                  <a:pt x="4657366" y="3582892"/>
                  <a:pt x="4665626" y="3582892"/>
                </a:cubicBezTo>
                <a:close/>
                <a:moveTo>
                  <a:pt x="3856000" y="3582892"/>
                </a:moveTo>
                <a:cubicBezTo>
                  <a:pt x="3872636" y="3582892"/>
                  <a:pt x="3880952" y="3592070"/>
                  <a:pt x="3880952" y="3610425"/>
                </a:cubicBezTo>
                <a:cubicBezTo>
                  <a:pt x="3880952" y="3614670"/>
                  <a:pt x="3880494" y="3620865"/>
                  <a:pt x="3879576" y="3629010"/>
                </a:cubicBezTo>
                <a:lnTo>
                  <a:pt x="3829500" y="3629010"/>
                </a:lnTo>
                <a:lnTo>
                  <a:pt x="3829500" y="3607500"/>
                </a:lnTo>
                <a:cubicBezTo>
                  <a:pt x="3829500" y="3599928"/>
                  <a:pt x="3831852" y="3593934"/>
                  <a:pt x="3836556" y="3589517"/>
                </a:cubicBezTo>
                <a:cubicBezTo>
                  <a:pt x="3841258" y="3585101"/>
                  <a:pt x="3847740" y="3582892"/>
                  <a:pt x="3856000" y="3582892"/>
                </a:cubicBezTo>
                <a:close/>
                <a:moveTo>
                  <a:pt x="3697164" y="3582892"/>
                </a:moveTo>
                <a:cubicBezTo>
                  <a:pt x="3708866" y="3582892"/>
                  <a:pt x="3716006" y="3586936"/>
                  <a:pt x="3718588" y="3595024"/>
                </a:cubicBezTo>
                <a:cubicBezTo>
                  <a:pt x="3721170" y="3603112"/>
                  <a:pt x="3722460" y="3619890"/>
                  <a:pt x="3722460" y="3645358"/>
                </a:cubicBezTo>
                <a:cubicBezTo>
                  <a:pt x="3722460" y="3670367"/>
                  <a:pt x="3721226" y="3687403"/>
                  <a:pt x="3718760" y="3696466"/>
                </a:cubicBezTo>
                <a:cubicBezTo>
                  <a:pt x="3716294" y="3705529"/>
                  <a:pt x="3709324" y="3710061"/>
                  <a:pt x="3697852" y="3710061"/>
                </a:cubicBezTo>
                <a:cubicBezTo>
                  <a:pt x="3686724" y="3710061"/>
                  <a:pt x="3676772" y="3704755"/>
                  <a:pt x="3667996" y="3694143"/>
                </a:cubicBezTo>
                <a:cubicBezTo>
                  <a:pt x="3659220" y="3683531"/>
                  <a:pt x="3654832" y="3668990"/>
                  <a:pt x="3654832" y="3650520"/>
                </a:cubicBezTo>
                <a:cubicBezTo>
                  <a:pt x="3654832" y="3631592"/>
                  <a:pt x="3656180" y="3618370"/>
                  <a:pt x="3658876" y="3610855"/>
                </a:cubicBezTo>
                <a:cubicBezTo>
                  <a:pt x="3661572" y="3603341"/>
                  <a:pt x="3666360" y="3596802"/>
                  <a:pt x="3673244" y="3591238"/>
                </a:cubicBezTo>
                <a:cubicBezTo>
                  <a:pt x="3680128" y="3585674"/>
                  <a:pt x="3688100" y="3582892"/>
                  <a:pt x="3697164" y="3582892"/>
                </a:cubicBezTo>
                <a:close/>
                <a:moveTo>
                  <a:pt x="2474876" y="3582892"/>
                </a:moveTo>
                <a:cubicBezTo>
                  <a:pt x="2491510" y="3582892"/>
                  <a:pt x="2499828" y="3592070"/>
                  <a:pt x="2499828" y="3610425"/>
                </a:cubicBezTo>
                <a:cubicBezTo>
                  <a:pt x="2499828" y="3614670"/>
                  <a:pt x="2499368" y="3620865"/>
                  <a:pt x="2498452" y="3629010"/>
                </a:cubicBezTo>
                <a:lnTo>
                  <a:pt x="2448376" y="3629010"/>
                </a:lnTo>
                <a:lnTo>
                  <a:pt x="2448376" y="3607500"/>
                </a:lnTo>
                <a:cubicBezTo>
                  <a:pt x="2448376" y="3599928"/>
                  <a:pt x="2450726" y="3593934"/>
                  <a:pt x="2455430" y="3589517"/>
                </a:cubicBezTo>
                <a:cubicBezTo>
                  <a:pt x="2460134" y="3585101"/>
                  <a:pt x="2466616" y="3582892"/>
                  <a:pt x="2474876" y="3582892"/>
                </a:cubicBezTo>
                <a:close/>
                <a:moveTo>
                  <a:pt x="2025764" y="3582892"/>
                </a:moveTo>
                <a:cubicBezTo>
                  <a:pt x="2034482" y="3582892"/>
                  <a:pt x="2041336" y="3584871"/>
                  <a:pt x="2046328" y="3588829"/>
                </a:cubicBezTo>
                <a:cubicBezTo>
                  <a:pt x="2051318" y="3592787"/>
                  <a:pt x="2054530" y="3598150"/>
                  <a:pt x="2055964" y="3604919"/>
                </a:cubicBezTo>
                <a:cubicBezTo>
                  <a:pt x="2057398" y="3611687"/>
                  <a:pt x="2058116" y="3625626"/>
                  <a:pt x="2058116" y="3646735"/>
                </a:cubicBezTo>
                <a:cubicBezTo>
                  <a:pt x="2058116" y="3667728"/>
                  <a:pt x="2057398" y="3681753"/>
                  <a:pt x="2055964" y="3688809"/>
                </a:cubicBezTo>
                <a:cubicBezTo>
                  <a:pt x="2054530" y="3695864"/>
                  <a:pt x="2051146" y="3701371"/>
                  <a:pt x="2045812" y="3705329"/>
                </a:cubicBezTo>
                <a:cubicBezTo>
                  <a:pt x="2040476" y="3709286"/>
                  <a:pt x="2033794" y="3711265"/>
                  <a:pt x="2025764" y="3711265"/>
                </a:cubicBezTo>
                <a:cubicBezTo>
                  <a:pt x="2017848" y="3711265"/>
                  <a:pt x="2011280" y="3709315"/>
                  <a:pt x="2006060" y="3705415"/>
                </a:cubicBezTo>
                <a:cubicBezTo>
                  <a:pt x="2000840" y="3701514"/>
                  <a:pt x="1997456" y="3696122"/>
                  <a:pt x="1995908" y="3689239"/>
                </a:cubicBezTo>
                <a:cubicBezTo>
                  <a:pt x="1994358" y="3682356"/>
                  <a:pt x="1993584" y="3668302"/>
                  <a:pt x="1993584" y="3647079"/>
                </a:cubicBezTo>
                <a:cubicBezTo>
                  <a:pt x="1993584" y="3625970"/>
                  <a:pt x="1994216" y="3612031"/>
                  <a:pt x="1995476" y="3605263"/>
                </a:cubicBezTo>
                <a:cubicBezTo>
                  <a:pt x="1996738" y="3598494"/>
                  <a:pt x="2000038" y="3593074"/>
                  <a:pt x="2005372" y="3589001"/>
                </a:cubicBezTo>
                <a:cubicBezTo>
                  <a:pt x="2010706" y="3584928"/>
                  <a:pt x="2017504" y="3582892"/>
                  <a:pt x="2025764" y="3582892"/>
                </a:cubicBezTo>
                <a:close/>
                <a:moveTo>
                  <a:pt x="1122326" y="3582892"/>
                </a:moveTo>
                <a:cubicBezTo>
                  <a:pt x="1138960" y="3582892"/>
                  <a:pt x="1147278" y="3592070"/>
                  <a:pt x="1147278" y="3610425"/>
                </a:cubicBezTo>
                <a:cubicBezTo>
                  <a:pt x="1147278" y="3614670"/>
                  <a:pt x="1146818" y="3620865"/>
                  <a:pt x="1145900" y="3629010"/>
                </a:cubicBezTo>
                <a:lnTo>
                  <a:pt x="1095824" y="3629010"/>
                </a:lnTo>
                <a:lnTo>
                  <a:pt x="1095824" y="3607500"/>
                </a:lnTo>
                <a:cubicBezTo>
                  <a:pt x="1095824" y="3599928"/>
                  <a:pt x="1098176" y="3593934"/>
                  <a:pt x="1102880" y="3589517"/>
                </a:cubicBezTo>
                <a:cubicBezTo>
                  <a:pt x="1107584" y="3585101"/>
                  <a:pt x="1114066" y="3582892"/>
                  <a:pt x="1122326" y="3582892"/>
                </a:cubicBezTo>
                <a:close/>
                <a:moveTo>
                  <a:pt x="836576" y="3582892"/>
                </a:moveTo>
                <a:cubicBezTo>
                  <a:pt x="853210" y="3582892"/>
                  <a:pt x="861528" y="3592070"/>
                  <a:pt x="861528" y="3610425"/>
                </a:cubicBezTo>
                <a:cubicBezTo>
                  <a:pt x="861528" y="3614670"/>
                  <a:pt x="861068" y="3620865"/>
                  <a:pt x="860150" y="3629010"/>
                </a:cubicBezTo>
                <a:lnTo>
                  <a:pt x="810074" y="3629010"/>
                </a:lnTo>
                <a:lnTo>
                  <a:pt x="810074" y="3607500"/>
                </a:lnTo>
                <a:cubicBezTo>
                  <a:pt x="810074" y="3599928"/>
                  <a:pt x="812426" y="3593934"/>
                  <a:pt x="817130" y="3589517"/>
                </a:cubicBezTo>
                <a:cubicBezTo>
                  <a:pt x="821834" y="3585101"/>
                  <a:pt x="828316" y="3582892"/>
                  <a:pt x="836576" y="3582892"/>
                </a:cubicBezTo>
                <a:close/>
                <a:moveTo>
                  <a:pt x="1480396" y="3579451"/>
                </a:moveTo>
                <a:lnTo>
                  <a:pt x="1480396" y="3588227"/>
                </a:lnTo>
                <a:lnTo>
                  <a:pt x="1505348" y="3588227"/>
                </a:lnTo>
                <a:lnTo>
                  <a:pt x="1505348" y="3664287"/>
                </a:lnTo>
                <a:cubicBezTo>
                  <a:pt x="1505348" y="3685854"/>
                  <a:pt x="1509220" y="3699994"/>
                  <a:pt x="1516964" y="3706705"/>
                </a:cubicBezTo>
                <a:cubicBezTo>
                  <a:pt x="1524708" y="3713416"/>
                  <a:pt x="1534946" y="3716772"/>
                  <a:pt x="1547680" y="3716772"/>
                </a:cubicBezTo>
                <a:cubicBezTo>
                  <a:pt x="1569822" y="3716772"/>
                  <a:pt x="1586056" y="3706103"/>
                  <a:pt x="1596380" y="3684765"/>
                </a:cubicBezTo>
                <a:lnTo>
                  <a:pt x="1597068" y="3684765"/>
                </a:lnTo>
                <a:lnTo>
                  <a:pt x="1597068" y="3716772"/>
                </a:lnTo>
                <a:cubicBezTo>
                  <a:pt x="1601772" y="3715395"/>
                  <a:pt x="1613072" y="3714707"/>
                  <a:pt x="1630968" y="3714707"/>
                </a:cubicBezTo>
                <a:lnTo>
                  <a:pt x="1654200" y="3714707"/>
                </a:lnTo>
                <a:lnTo>
                  <a:pt x="1654200" y="3705931"/>
                </a:lnTo>
                <a:lnTo>
                  <a:pt x="1630968" y="3705931"/>
                </a:lnTo>
                <a:lnTo>
                  <a:pt x="1630968" y="3579451"/>
                </a:lnTo>
                <a:lnTo>
                  <a:pt x="1569880" y="3579451"/>
                </a:lnTo>
                <a:lnTo>
                  <a:pt x="1569880" y="3588227"/>
                </a:lnTo>
                <a:lnTo>
                  <a:pt x="1597412" y="3588227"/>
                </a:lnTo>
                <a:lnTo>
                  <a:pt x="1597412" y="3640024"/>
                </a:lnTo>
                <a:cubicBezTo>
                  <a:pt x="1597412" y="3662738"/>
                  <a:pt x="1592938" y="3679746"/>
                  <a:pt x="1583990" y="3691046"/>
                </a:cubicBezTo>
                <a:cubicBezTo>
                  <a:pt x="1575042" y="3702346"/>
                  <a:pt x="1565290" y="3707996"/>
                  <a:pt x="1554736" y="3707996"/>
                </a:cubicBezTo>
                <a:cubicBezTo>
                  <a:pt x="1547624" y="3707996"/>
                  <a:pt x="1543206" y="3705271"/>
                  <a:pt x="1541486" y="3699822"/>
                </a:cubicBezTo>
                <a:cubicBezTo>
                  <a:pt x="1539766" y="3694373"/>
                  <a:pt x="1538904" y="3684535"/>
                  <a:pt x="1538904" y="3670310"/>
                </a:cubicBezTo>
                <a:lnTo>
                  <a:pt x="1538904" y="3579451"/>
                </a:lnTo>
                <a:close/>
                <a:moveTo>
                  <a:pt x="5142504" y="3577214"/>
                </a:moveTo>
                <a:cubicBezTo>
                  <a:pt x="5123344" y="3577214"/>
                  <a:pt x="5108402" y="3580340"/>
                  <a:pt x="5097676" y="3586592"/>
                </a:cubicBezTo>
                <a:cubicBezTo>
                  <a:pt x="5086950" y="3592844"/>
                  <a:pt x="5081586" y="3600559"/>
                  <a:pt x="5081586" y="3609737"/>
                </a:cubicBezTo>
                <a:cubicBezTo>
                  <a:pt x="5081586" y="3613982"/>
                  <a:pt x="5082964" y="3617682"/>
                  <a:pt x="5085716" y="3620836"/>
                </a:cubicBezTo>
                <a:cubicBezTo>
                  <a:pt x="5088470" y="3623991"/>
                  <a:pt x="5092370" y="3625569"/>
                  <a:pt x="5097418" y="3625569"/>
                </a:cubicBezTo>
                <a:cubicBezTo>
                  <a:pt x="5101318" y="3625569"/>
                  <a:pt x="5104818" y="3624335"/>
                  <a:pt x="5107916" y="3621869"/>
                </a:cubicBezTo>
                <a:cubicBezTo>
                  <a:pt x="5111012" y="3619402"/>
                  <a:pt x="5112560" y="3615817"/>
                  <a:pt x="5112560" y="3611114"/>
                </a:cubicBezTo>
                <a:cubicBezTo>
                  <a:pt x="5112560" y="3607787"/>
                  <a:pt x="5111786" y="3604890"/>
                  <a:pt x="5110238" y="3602424"/>
                </a:cubicBezTo>
                <a:cubicBezTo>
                  <a:pt x="5108690" y="3599957"/>
                  <a:pt x="5107916" y="3597691"/>
                  <a:pt x="5107916" y="3595626"/>
                </a:cubicBezTo>
                <a:cubicBezTo>
                  <a:pt x="5107916" y="3588514"/>
                  <a:pt x="5117208" y="3584957"/>
                  <a:pt x="5135792" y="3584957"/>
                </a:cubicBezTo>
                <a:cubicBezTo>
                  <a:pt x="5146116" y="3584957"/>
                  <a:pt x="5152456" y="3587194"/>
                  <a:pt x="5154808" y="3591668"/>
                </a:cubicBezTo>
                <a:cubicBezTo>
                  <a:pt x="5157160" y="3596142"/>
                  <a:pt x="5158336" y="3605550"/>
                  <a:pt x="5158336" y="3619890"/>
                </a:cubicBezTo>
                <a:lnTo>
                  <a:pt x="5158336" y="3637442"/>
                </a:lnTo>
                <a:cubicBezTo>
                  <a:pt x="5100744" y="3640196"/>
                  <a:pt x="5071950" y="3656199"/>
                  <a:pt x="5071950" y="3685453"/>
                </a:cubicBezTo>
                <a:cubicBezTo>
                  <a:pt x="5071950" y="3694860"/>
                  <a:pt x="5075506" y="3702805"/>
                  <a:pt x="5082620" y="3709286"/>
                </a:cubicBezTo>
                <a:cubicBezTo>
                  <a:pt x="5089732" y="3715768"/>
                  <a:pt x="5099252" y="3719009"/>
                  <a:pt x="5111184" y="3719009"/>
                </a:cubicBezTo>
                <a:cubicBezTo>
                  <a:pt x="5129196" y="3719009"/>
                  <a:pt x="5144912" y="3709831"/>
                  <a:pt x="5158336" y="3691476"/>
                </a:cubicBezTo>
                <a:cubicBezTo>
                  <a:pt x="5161432" y="3709831"/>
                  <a:pt x="5170954" y="3719009"/>
                  <a:pt x="5186900" y="3719009"/>
                </a:cubicBezTo>
                <a:cubicBezTo>
                  <a:pt x="5203420" y="3719009"/>
                  <a:pt x="5213172" y="3710634"/>
                  <a:pt x="5216154" y="3693885"/>
                </a:cubicBezTo>
                <a:lnTo>
                  <a:pt x="5212024" y="3693885"/>
                </a:lnTo>
                <a:cubicBezTo>
                  <a:pt x="5208124" y="3699506"/>
                  <a:pt x="5204108" y="3702317"/>
                  <a:pt x="5199978" y="3702317"/>
                </a:cubicBezTo>
                <a:cubicBezTo>
                  <a:pt x="5197226" y="3702317"/>
                  <a:pt x="5195190" y="3701170"/>
                  <a:pt x="5193870" y="3698875"/>
                </a:cubicBezTo>
                <a:cubicBezTo>
                  <a:pt x="5192550" y="3696581"/>
                  <a:pt x="5191892" y="3690788"/>
                  <a:pt x="5191892" y="3681495"/>
                </a:cubicBezTo>
                <a:lnTo>
                  <a:pt x="5191892" y="3618169"/>
                </a:lnTo>
                <a:cubicBezTo>
                  <a:pt x="5191892" y="3608533"/>
                  <a:pt x="5191060" y="3601075"/>
                  <a:pt x="5189396" y="3595798"/>
                </a:cubicBezTo>
                <a:cubicBezTo>
                  <a:pt x="5187732" y="3590521"/>
                  <a:pt x="5183344" y="3586104"/>
                  <a:pt x="5176232" y="3582548"/>
                </a:cubicBezTo>
                <a:cubicBezTo>
                  <a:pt x="5169120" y="3578992"/>
                  <a:pt x="5157876" y="3577214"/>
                  <a:pt x="5142504" y="3577214"/>
                </a:cubicBezTo>
                <a:close/>
                <a:moveTo>
                  <a:pt x="4294778" y="3577214"/>
                </a:moveTo>
                <a:cubicBezTo>
                  <a:pt x="4275620" y="3577214"/>
                  <a:pt x="4260678" y="3580340"/>
                  <a:pt x="4249952" y="3586592"/>
                </a:cubicBezTo>
                <a:cubicBezTo>
                  <a:pt x="4239224" y="3592844"/>
                  <a:pt x="4233862" y="3600559"/>
                  <a:pt x="4233862" y="3609737"/>
                </a:cubicBezTo>
                <a:cubicBezTo>
                  <a:pt x="4233862" y="3613982"/>
                  <a:pt x="4235238" y="3617682"/>
                  <a:pt x="4237992" y="3620836"/>
                </a:cubicBezTo>
                <a:cubicBezTo>
                  <a:pt x="4240744" y="3623991"/>
                  <a:pt x="4244646" y="3625569"/>
                  <a:pt x="4249692" y="3625569"/>
                </a:cubicBezTo>
                <a:cubicBezTo>
                  <a:pt x="4253594" y="3625569"/>
                  <a:pt x="4257092" y="3624335"/>
                  <a:pt x="4260190" y="3621869"/>
                </a:cubicBezTo>
                <a:cubicBezTo>
                  <a:pt x="4263288" y="3619402"/>
                  <a:pt x="4264836" y="3615817"/>
                  <a:pt x="4264836" y="3611114"/>
                </a:cubicBezTo>
                <a:cubicBezTo>
                  <a:pt x="4264836" y="3607787"/>
                  <a:pt x="4264062" y="3604890"/>
                  <a:pt x="4262512" y="3602424"/>
                </a:cubicBezTo>
                <a:cubicBezTo>
                  <a:pt x="4260964" y="3599957"/>
                  <a:pt x="4260190" y="3597691"/>
                  <a:pt x="4260190" y="3595626"/>
                </a:cubicBezTo>
                <a:cubicBezTo>
                  <a:pt x="4260190" y="3588514"/>
                  <a:pt x="4269482" y="3584957"/>
                  <a:pt x="4288068" y="3584957"/>
                </a:cubicBezTo>
                <a:cubicBezTo>
                  <a:pt x="4298392" y="3584957"/>
                  <a:pt x="4304730" y="3587194"/>
                  <a:pt x="4307082" y="3591668"/>
                </a:cubicBezTo>
                <a:cubicBezTo>
                  <a:pt x="4309434" y="3596142"/>
                  <a:pt x="4310610" y="3605550"/>
                  <a:pt x="4310610" y="3619890"/>
                </a:cubicBezTo>
                <a:lnTo>
                  <a:pt x="4310610" y="3637442"/>
                </a:lnTo>
                <a:cubicBezTo>
                  <a:pt x="4253020" y="3640196"/>
                  <a:pt x="4224224" y="3656199"/>
                  <a:pt x="4224224" y="3685453"/>
                </a:cubicBezTo>
                <a:cubicBezTo>
                  <a:pt x="4224224" y="3694860"/>
                  <a:pt x="4227780" y="3702805"/>
                  <a:pt x="4234894" y="3709286"/>
                </a:cubicBezTo>
                <a:cubicBezTo>
                  <a:pt x="4242006" y="3715768"/>
                  <a:pt x="4251528" y="3719009"/>
                  <a:pt x="4263460" y="3719009"/>
                </a:cubicBezTo>
                <a:cubicBezTo>
                  <a:pt x="4281470" y="3719009"/>
                  <a:pt x="4297188" y="3709831"/>
                  <a:pt x="4310610" y="3691476"/>
                </a:cubicBezTo>
                <a:cubicBezTo>
                  <a:pt x="4313708" y="3709831"/>
                  <a:pt x="4323230" y="3719009"/>
                  <a:pt x="4339176" y="3719009"/>
                </a:cubicBezTo>
                <a:cubicBezTo>
                  <a:pt x="4355696" y="3719009"/>
                  <a:pt x="4365448" y="3710634"/>
                  <a:pt x="4368430" y="3693885"/>
                </a:cubicBezTo>
                <a:lnTo>
                  <a:pt x="4364300" y="3693885"/>
                </a:lnTo>
                <a:cubicBezTo>
                  <a:pt x="4360400" y="3699506"/>
                  <a:pt x="4356384" y="3702317"/>
                  <a:pt x="4352254" y="3702317"/>
                </a:cubicBezTo>
                <a:cubicBezTo>
                  <a:pt x="4349500" y="3702317"/>
                  <a:pt x="4347464" y="3701170"/>
                  <a:pt x="4346144" y="3698875"/>
                </a:cubicBezTo>
                <a:cubicBezTo>
                  <a:pt x="4344826" y="3696581"/>
                  <a:pt x="4344166" y="3690788"/>
                  <a:pt x="4344166" y="3681495"/>
                </a:cubicBezTo>
                <a:lnTo>
                  <a:pt x="4344166" y="3618169"/>
                </a:lnTo>
                <a:cubicBezTo>
                  <a:pt x="4344166" y="3608533"/>
                  <a:pt x="4343334" y="3601075"/>
                  <a:pt x="4341672" y="3595798"/>
                </a:cubicBezTo>
                <a:cubicBezTo>
                  <a:pt x="4340008" y="3590521"/>
                  <a:pt x="4335620" y="3586104"/>
                  <a:pt x="4328506" y="3582548"/>
                </a:cubicBezTo>
                <a:cubicBezTo>
                  <a:pt x="4321394" y="3578992"/>
                  <a:pt x="4310152" y="3577214"/>
                  <a:pt x="4294778" y="3577214"/>
                </a:cubicBezTo>
                <a:close/>
                <a:moveTo>
                  <a:pt x="3189878" y="3577214"/>
                </a:moveTo>
                <a:cubicBezTo>
                  <a:pt x="3170720" y="3577214"/>
                  <a:pt x="3155778" y="3580340"/>
                  <a:pt x="3145052" y="3586592"/>
                </a:cubicBezTo>
                <a:cubicBezTo>
                  <a:pt x="3134324" y="3592844"/>
                  <a:pt x="3128962" y="3600559"/>
                  <a:pt x="3128962" y="3609737"/>
                </a:cubicBezTo>
                <a:cubicBezTo>
                  <a:pt x="3128962" y="3613982"/>
                  <a:pt x="3130338" y="3617682"/>
                  <a:pt x="3133092" y="3620836"/>
                </a:cubicBezTo>
                <a:cubicBezTo>
                  <a:pt x="3135844" y="3623991"/>
                  <a:pt x="3139746" y="3625569"/>
                  <a:pt x="3144792" y="3625569"/>
                </a:cubicBezTo>
                <a:cubicBezTo>
                  <a:pt x="3148694" y="3625569"/>
                  <a:pt x="3152192" y="3624335"/>
                  <a:pt x="3155290" y="3621869"/>
                </a:cubicBezTo>
                <a:cubicBezTo>
                  <a:pt x="3158388" y="3619402"/>
                  <a:pt x="3159936" y="3615817"/>
                  <a:pt x="3159936" y="3611114"/>
                </a:cubicBezTo>
                <a:cubicBezTo>
                  <a:pt x="3159936" y="3607787"/>
                  <a:pt x="3159162" y="3604890"/>
                  <a:pt x="3157612" y="3602424"/>
                </a:cubicBezTo>
                <a:cubicBezTo>
                  <a:pt x="3156064" y="3599957"/>
                  <a:pt x="3155290" y="3597691"/>
                  <a:pt x="3155290" y="3595626"/>
                </a:cubicBezTo>
                <a:cubicBezTo>
                  <a:pt x="3155290" y="3588514"/>
                  <a:pt x="3164582" y="3584957"/>
                  <a:pt x="3183168" y="3584957"/>
                </a:cubicBezTo>
                <a:cubicBezTo>
                  <a:pt x="3193492" y="3584957"/>
                  <a:pt x="3199830" y="3587194"/>
                  <a:pt x="3202182" y="3591668"/>
                </a:cubicBezTo>
                <a:cubicBezTo>
                  <a:pt x="3204534" y="3596142"/>
                  <a:pt x="3205710" y="3605550"/>
                  <a:pt x="3205710" y="3619890"/>
                </a:cubicBezTo>
                <a:lnTo>
                  <a:pt x="3205710" y="3637442"/>
                </a:lnTo>
                <a:cubicBezTo>
                  <a:pt x="3148120" y="3640196"/>
                  <a:pt x="3119324" y="3656199"/>
                  <a:pt x="3119324" y="3685453"/>
                </a:cubicBezTo>
                <a:cubicBezTo>
                  <a:pt x="3119324" y="3694860"/>
                  <a:pt x="3122880" y="3702805"/>
                  <a:pt x="3129994" y="3709286"/>
                </a:cubicBezTo>
                <a:cubicBezTo>
                  <a:pt x="3137106" y="3715768"/>
                  <a:pt x="3146628" y="3719009"/>
                  <a:pt x="3158560" y="3719009"/>
                </a:cubicBezTo>
                <a:cubicBezTo>
                  <a:pt x="3176570" y="3719009"/>
                  <a:pt x="3192288" y="3709831"/>
                  <a:pt x="3205710" y="3691476"/>
                </a:cubicBezTo>
                <a:cubicBezTo>
                  <a:pt x="3208808" y="3709831"/>
                  <a:pt x="3218330" y="3719009"/>
                  <a:pt x="3234276" y="3719009"/>
                </a:cubicBezTo>
                <a:cubicBezTo>
                  <a:pt x="3250796" y="3719009"/>
                  <a:pt x="3260546" y="3710634"/>
                  <a:pt x="3263530" y="3693885"/>
                </a:cubicBezTo>
                <a:lnTo>
                  <a:pt x="3259400" y="3693885"/>
                </a:lnTo>
                <a:cubicBezTo>
                  <a:pt x="3255500" y="3699506"/>
                  <a:pt x="3251484" y="3702317"/>
                  <a:pt x="3247354" y="3702317"/>
                </a:cubicBezTo>
                <a:cubicBezTo>
                  <a:pt x="3244600" y="3702317"/>
                  <a:pt x="3242564" y="3701170"/>
                  <a:pt x="3241244" y="3698875"/>
                </a:cubicBezTo>
                <a:cubicBezTo>
                  <a:pt x="3239926" y="3696581"/>
                  <a:pt x="3239266" y="3690788"/>
                  <a:pt x="3239266" y="3681495"/>
                </a:cubicBezTo>
                <a:lnTo>
                  <a:pt x="3239266" y="3618169"/>
                </a:lnTo>
                <a:cubicBezTo>
                  <a:pt x="3239266" y="3608533"/>
                  <a:pt x="3238434" y="3601075"/>
                  <a:pt x="3236772" y="3595798"/>
                </a:cubicBezTo>
                <a:cubicBezTo>
                  <a:pt x="3235108" y="3590521"/>
                  <a:pt x="3230720" y="3586104"/>
                  <a:pt x="3223606" y="3582548"/>
                </a:cubicBezTo>
                <a:cubicBezTo>
                  <a:pt x="3216494" y="3578992"/>
                  <a:pt x="3205252" y="3577214"/>
                  <a:pt x="3189878" y="3577214"/>
                </a:cubicBezTo>
                <a:close/>
                <a:moveTo>
                  <a:pt x="2616950" y="3577214"/>
                </a:moveTo>
                <a:cubicBezTo>
                  <a:pt x="2609380" y="3578705"/>
                  <a:pt x="2598366" y="3579451"/>
                  <a:pt x="2583910" y="3579451"/>
                </a:cubicBezTo>
                <a:lnTo>
                  <a:pt x="2555690" y="3579451"/>
                </a:lnTo>
                <a:lnTo>
                  <a:pt x="2555690" y="3588227"/>
                </a:lnTo>
                <a:lnTo>
                  <a:pt x="2583566" y="3588227"/>
                </a:lnTo>
                <a:lnTo>
                  <a:pt x="2583566" y="3705931"/>
                </a:lnTo>
                <a:lnTo>
                  <a:pt x="2555690" y="3705931"/>
                </a:lnTo>
                <a:lnTo>
                  <a:pt x="2555690" y="3714707"/>
                </a:lnTo>
                <a:lnTo>
                  <a:pt x="2645516" y="3714707"/>
                </a:lnTo>
                <a:lnTo>
                  <a:pt x="2645516" y="3705931"/>
                </a:lnTo>
                <a:lnTo>
                  <a:pt x="2616950" y="3705931"/>
                </a:lnTo>
                <a:lnTo>
                  <a:pt x="2616950" y="3653102"/>
                </a:lnTo>
                <a:cubicBezTo>
                  <a:pt x="2616950" y="3632108"/>
                  <a:pt x="2619876" y="3616505"/>
                  <a:pt x="2625726" y="3606295"/>
                </a:cubicBezTo>
                <a:cubicBezTo>
                  <a:pt x="2631578" y="3596085"/>
                  <a:pt x="2636396" y="3590980"/>
                  <a:pt x="2640182" y="3590980"/>
                </a:cubicBezTo>
                <a:cubicBezTo>
                  <a:pt x="2642592" y="3590980"/>
                  <a:pt x="2643796" y="3592299"/>
                  <a:pt x="2643796" y="3594938"/>
                </a:cubicBezTo>
                <a:lnTo>
                  <a:pt x="2643108" y="3602337"/>
                </a:lnTo>
                <a:cubicBezTo>
                  <a:pt x="2643108" y="3612204"/>
                  <a:pt x="2648040" y="3617137"/>
                  <a:pt x="2657906" y="3617137"/>
                </a:cubicBezTo>
                <a:cubicBezTo>
                  <a:pt x="2663298" y="3617137"/>
                  <a:pt x="2667686" y="3615444"/>
                  <a:pt x="2671070" y="3612060"/>
                </a:cubicBezTo>
                <a:cubicBezTo>
                  <a:pt x="2674456" y="3608676"/>
                  <a:pt x="2676148" y="3604230"/>
                  <a:pt x="2676148" y="3598724"/>
                </a:cubicBezTo>
                <a:cubicBezTo>
                  <a:pt x="2676148" y="3592758"/>
                  <a:pt x="2674054" y="3587682"/>
                  <a:pt x="2669866" y="3583495"/>
                </a:cubicBezTo>
                <a:cubicBezTo>
                  <a:pt x="2665678" y="3579307"/>
                  <a:pt x="2660144" y="3577214"/>
                  <a:pt x="2653260" y="3577214"/>
                </a:cubicBezTo>
                <a:cubicBezTo>
                  <a:pt x="2637544" y="3577214"/>
                  <a:pt x="2625670" y="3588055"/>
                  <a:pt x="2617640" y="3609737"/>
                </a:cubicBezTo>
                <a:lnTo>
                  <a:pt x="2616950" y="3609737"/>
                </a:lnTo>
                <a:close/>
                <a:moveTo>
                  <a:pt x="2181382" y="3577214"/>
                </a:moveTo>
                <a:cubicBezTo>
                  <a:pt x="2170828" y="3578705"/>
                  <a:pt x="2156602" y="3579451"/>
                  <a:pt x="2138706" y="3579451"/>
                </a:cubicBezTo>
                <a:lnTo>
                  <a:pt x="2123562" y="3579451"/>
                </a:lnTo>
                <a:lnTo>
                  <a:pt x="2123562" y="3588227"/>
                </a:lnTo>
                <a:lnTo>
                  <a:pt x="2147826" y="3588227"/>
                </a:lnTo>
                <a:lnTo>
                  <a:pt x="2147826" y="3705931"/>
                </a:lnTo>
                <a:lnTo>
                  <a:pt x="2123562" y="3705931"/>
                </a:lnTo>
                <a:lnTo>
                  <a:pt x="2123562" y="3714707"/>
                </a:lnTo>
                <a:lnTo>
                  <a:pt x="2203580" y="3714707"/>
                </a:lnTo>
                <a:lnTo>
                  <a:pt x="2203580" y="3705931"/>
                </a:lnTo>
                <a:lnTo>
                  <a:pt x="2181382" y="3705931"/>
                </a:lnTo>
                <a:lnTo>
                  <a:pt x="2181382" y="3662566"/>
                </a:lnTo>
                <a:cubicBezTo>
                  <a:pt x="2181382" y="3644785"/>
                  <a:pt x="2182270" y="3631821"/>
                  <a:pt x="2184050" y="3623676"/>
                </a:cubicBezTo>
                <a:cubicBezTo>
                  <a:pt x="2185828" y="3615530"/>
                  <a:pt x="2190358" y="3607156"/>
                  <a:pt x="2197644" y="3598552"/>
                </a:cubicBezTo>
                <a:cubicBezTo>
                  <a:pt x="2204928" y="3589948"/>
                  <a:pt x="2213446" y="3585646"/>
                  <a:pt x="2223198" y="3585646"/>
                </a:cubicBezTo>
                <a:cubicBezTo>
                  <a:pt x="2230310" y="3585646"/>
                  <a:pt x="2234814" y="3588112"/>
                  <a:pt x="2236706" y="3593045"/>
                </a:cubicBezTo>
                <a:cubicBezTo>
                  <a:pt x="2238600" y="3597978"/>
                  <a:pt x="2239546" y="3613408"/>
                  <a:pt x="2239546" y="3639335"/>
                </a:cubicBezTo>
                <a:lnTo>
                  <a:pt x="2239546" y="3705931"/>
                </a:lnTo>
                <a:lnTo>
                  <a:pt x="2217176" y="3705931"/>
                </a:lnTo>
                <a:lnTo>
                  <a:pt x="2217176" y="3714707"/>
                </a:lnTo>
                <a:lnTo>
                  <a:pt x="2295128" y="3714707"/>
                </a:lnTo>
                <a:lnTo>
                  <a:pt x="2295128" y="3705931"/>
                </a:lnTo>
                <a:lnTo>
                  <a:pt x="2272930" y="3705931"/>
                </a:lnTo>
                <a:lnTo>
                  <a:pt x="2272930" y="3661189"/>
                </a:lnTo>
                <a:cubicBezTo>
                  <a:pt x="2272930" y="3631821"/>
                  <a:pt x="2277834" y="3611888"/>
                  <a:pt x="2287642" y="3601391"/>
                </a:cubicBezTo>
                <a:cubicBezTo>
                  <a:pt x="2297452" y="3590894"/>
                  <a:pt x="2307002" y="3585646"/>
                  <a:pt x="2316294" y="3585646"/>
                </a:cubicBezTo>
                <a:cubicBezTo>
                  <a:pt x="2323064" y="3585646"/>
                  <a:pt x="2327222" y="3588169"/>
                  <a:pt x="2328770" y="3593217"/>
                </a:cubicBezTo>
                <a:cubicBezTo>
                  <a:pt x="2330320" y="3598265"/>
                  <a:pt x="2331094" y="3607500"/>
                  <a:pt x="2331094" y="3620922"/>
                </a:cubicBezTo>
                <a:lnTo>
                  <a:pt x="2331094" y="3705931"/>
                </a:lnTo>
                <a:lnTo>
                  <a:pt x="2308550" y="3705931"/>
                </a:lnTo>
                <a:lnTo>
                  <a:pt x="2308550" y="3714707"/>
                </a:lnTo>
                <a:lnTo>
                  <a:pt x="2388570" y="3714707"/>
                </a:lnTo>
                <a:lnTo>
                  <a:pt x="2388570" y="3705931"/>
                </a:lnTo>
                <a:lnTo>
                  <a:pt x="2364650" y="3705931"/>
                </a:lnTo>
                <a:lnTo>
                  <a:pt x="2364650" y="3636410"/>
                </a:lnTo>
                <a:cubicBezTo>
                  <a:pt x="2364650" y="3620808"/>
                  <a:pt x="2363818" y="3609622"/>
                  <a:pt x="2362154" y="3602854"/>
                </a:cubicBezTo>
                <a:cubicBezTo>
                  <a:pt x="2360492" y="3596085"/>
                  <a:pt x="2356132" y="3590120"/>
                  <a:pt x="2349076" y="3584957"/>
                </a:cubicBezTo>
                <a:cubicBezTo>
                  <a:pt x="2342020" y="3579795"/>
                  <a:pt x="2333330" y="3577214"/>
                  <a:pt x="2323006" y="3577214"/>
                </a:cubicBezTo>
                <a:cubicBezTo>
                  <a:pt x="2299832" y="3577214"/>
                  <a:pt x="2283254" y="3588972"/>
                  <a:pt x="2273274" y="3612490"/>
                </a:cubicBezTo>
                <a:lnTo>
                  <a:pt x="2272586" y="3612490"/>
                </a:lnTo>
                <a:cubicBezTo>
                  <a:pt x="2269948" y="3588972"/>
                  <a:pt x="2255952" y="3577214"/>
                  <a:pt x="2230598" y="3577214"/>
                </a:cubicBezTo>
                <a:cubicBezTo>
                  <a:pt x="2207308" y="3577214"/>
                  <a:pt x="2191134" y="3588284"/>
                  <a:pt x="2182070" y="3610425"/>
                </a:cubicBezTo>
                <a:lnTo>
                  <a:pt x="2181382" y="3610425"/>
                </a:lnTo>
                <a:close/>
                <a:moveTo>
                  <a:pt x="5287452" y="3575149"/>
                </a:moveTo>
                <a:cubicBezTo>
                  <a:pt x="5274948" y="3575149"/>
                  <a:pt x="5264364" y="3579135"/>
                  <a:pt x="5255704" y="3587108"/>
                </a:cubicBezTo>
                <a:cubicBezTo>
                  <a:pt x="5247042" y="3595081"/>
                  <a:pt x="5242712" y="3604976"/>
                  <a:pt x="5242712" y="3616792"/>
                </a:cubicBezTo>
                <a:cubicBezTo>
                  <a:pt x="5242712" y="3640769"/>
                  <a:pt x="5258830" y="3655109"/>
                  <a:pt x="5291066" y="3659813"/>
                </a:cubicBezTo>
                <a:cubicBezTo>
                  <a:pt x="5309996" y="3662566"/>
                  <a:pt x="5321612" y="3665549"/>
                  <a:pt x="5325912" y="3668761"/>
                </a:cubicBezTo>
                <a:cubicBezTo>
                  <a:pt x="5330216" y="3671973"/>
                  <a:pt x="5332366" y="3676734"/>
                  <a:pt x="5332366" y="3683044"/>
                </a:cubicBezTo>
                <a:cubicBezTo>
                  <a:pt x="5332366" y="3690616"/>
                  <a:pt x="5328752" y="3697212"/>
                  <a:pt x="5321524" y="3702833"/>
                </a:cubicBezTo>
                <a:cubicBezTo>
                  <a:pt x="5314298" y="3708455"/>
                  <a:pt x="5306268" y="3711265"/>
                  <a:pt x="5297434" y="3711265"/>
                </a:cubicBezTo>
                <a:cubicBezTo>
                  <a:pt x="5274144" y="3711265"/>
                  <a:pt x="5257568" y="3695032"/>
                  <a:pt x="5247702" y="3662566"/>
                </a:cubicBezTo>
                <a:lnTo>
                  <a:pt x="5241678" y="3662566"/>
                </a:lnTo>
                <a:lnTo>
                  <a:pt x="5241678" y="3713330"/>
                </a:lnTo>
                <a:lnTo>
                  <a:pt x="5247702" y="3713330"/>
                </a:lnTo>
                <a:lnTo>
                  <a:pt x="5259748" y="3703005"/>
                </a:lnTo>
                <a:cubicBezTo>
                  <a:pt x="5271908" y="3713675"/>
                  <a:pt x="5284470" y="3719009"/>
                  <a:pt x="5297434" y="3719009"/>
                </a:cubicBezTo>
                <a:cubicBezTo>
                  <a:pt x="5310626" y="3719009"/>
                  <a:pt x="5321668" y="3714535"/>
                  <a:pt x="5330560" y="3705587"/>
                </a:cubicBezTo>
                <a:cubicBezTo>
                  <a:pt x="5339450" y="3696638"/>
                  <a:pt x="5343896" y="3685453"/>
                  <a:pt x="5343896" y="3672031"/>
                </a:cubicBezTo>
                <a:cubicBezTo>
                  <a:pt x="5343896" y="3645071"/>
                  <a:pt x="5326744" y="3629469"/>
                  <a:pt x="5292444" y="3625225"/>
                </a:cubicBezTo>
                <a:cubicBezTo>
                  <a:pt x="5276840" y="3623160"/>
                  <a:pt x="5266946" y="3620664"/>
                  <a:pt x="5262758" y="3617739"/>
                </a:cubicBezTo>
                <a:cubicBezTo>
                  <a:pt x="5258572" y="3614813"/>
                  <a:pt x="5256478" y="3610827"/>
                  <a:pt x="5256478" y="3605779"/>
                </a:cubicBezTo>
                <a:cubicBezTo>
                  <a:pt x="5256478" y="3599813"/>
                  <a:pt x="5259432" y="3594508"/>
                  <a:pt x="5265340" y="3589862"/>
                </a:cubicBezTo>
                <a:cubicBezTo>
                  <a:pt x="5271248" y="3585215"/>
                  <a:pt x="5278620" y="3582892"/>
                  <a:pt x="5287452" y="3582892"/>
                </a:cubicBezTo>
                <a:cubicBezTo>
                  <a:pt x="5307874" y="3582892"/>
                  <a:pt x="5320722" y="3594078"/>
                  <a:pt x="5326000" y="3616448"/>
                </a:cubicBezTo>
                <a:lnTo>
                  <a:pt x="5333054" y="3616448"/>
                </a:lnTo>
                <a:lnTo>
                  <a:pt x="5333054" y="3577902"/>
                </a:lnTo>
                <a:lnTo>
                  <a:pt x="5327720" y="3577902"/>
                </a:lnTo>
                <a:cubicBezTo>
                  <a:pt x="5325310" y="3582376"/>
                  <a:pt x="5322960" y="3585818"/>
                  <a:pt x="5320664" y="3588227"/>
                </a:cubicBezTo>
                <a:cubicBezTo>
                  <a:pt x="5311716" y="3579508"/>
                  <a:pt x="5300646" y="3575149"/>
                  <a:pt x="5287452" y="3575149"/>
                </a:cubicBezTo>
                <a:close/>
                <a:moveTo>
                  <a:pt x="4667346" y="3575149"/>
                </a:moveTo>
                <a:cubicBezTo>
                  <a:pt x="4649680" y="3575149"/>
                  <a:pt x="4634164" y="3582032"/>
                  <a:pt x="4620798" y="3595798"/>
                </a:cubicBezTo>
                <a:cubicBezTo>
                  <a:pt x="4607432" y="3609565"/>
                  <a:pt x="4600750" y="3626544"/>
                  <a:pt x="4600750" y="3646735"/>
                </a:cubicBezTo>
                <a:cubicBezTo>
                  <a:pt x="4600750" y="3667499"/>
                  <a:pt x="4607576" y="3684736"/>
                  <a:pt x="4621228" y="3698445"/>
                </a:cubicBezTo>
                <a:cubicBezTo>
                  <a:pt x="4634880" y="3712154"/>
                  <a:pt x="4650940" y="3719009"/>
                  <a:pt x="4669412" y="3719009"/>
                </a:cubicBezTo>
                <a:cubicBezTo>
                  <a:pt x="4682376" y="3719009"/>
                  <a:pt x="4694134" y="3714936"/>
                  <a:pt x="4704688" y="3706791"/>
                </a:cubicBezTo>
                <a:cubicBezTo>
                  <a:pt x="4715242" y="3698646"/>
                  <a:pt x="4722412" y="3686027"/>
                  <a:pt x="4726198" y="3668933"/>
                </a:cubicBezTo>
                <a:lnTo>
                  <a:pt x="4718800" y="3668933"/>
                </a:lnTo>
                <a:cubicBezTo>
                  <a:pt x="4710196" y="3697155"/>
                  <a:pt x="4693732" y="3711265"/>
                  <a:pt x="4669412" y="3711265"/>
                </a:cubicBezTo>
                <a:cubicBezTo>
                  <a:pt x="4657596" y="3711265"/>
                  <a:pt x="4649392" y="3707336"/>
                  <a:pt x="4644804" y="3699478"/>
                </a:cubicBezTo>
                <a:cubicBezTo>
                  <a:pt x="4640214" y="3691619"/>
                  <a:pt x="4638322" y="3670711"/>
                  <a:pt x="4639124" y="3636754"/>
                </a:cubicBezTo>
                <a:lnTo>
                  <a:pt x="4726198" y="3636754"/>
                </a:lnTo>
                <a:cubicBezTo>
                  <a:pt x="4725396" y="3617481"/>
                  <a:pt x="4719230" y="3602395"/>
                  <a:pt x="4707700" y="3591496"/>
                </a:cubicBezTo>
                <a:cubicBezTo>
                  <a:pt x="4696170" y="3580598"/>
                  <a:pt x="4682720" y="3575149"/>
                  <a:pt x="4667346" y="3575149"/>
                </a:cubicBezTo>
                <a:close/>
                <a:moveTo>
                  <a:pt x="4140658" y="3575149"/>
                </a:moveTo>
                <a:cubicBezTo>
                  <a:pt x="4120236" y="3575149"/>
                  <a:pt x="4103144" y="3582433"/>
                  <a:pt x="4089376" y="3597003"/>
                </a:cubicBezTo>
                <a:cubicBezTo>
                  <a:pt x="4075610" y="3611573"/>
                  <a:pt x="4068728" y="3628494"/>
                  <a:pt x="4068728" y="3647767"/>
                </a:cubicBezTo>
                <a:cubicBezTo>
                  <a:pt x="4068728" y="3666467"/>
                  <a:pt x="4075438" y="3683015"/>
                  <a:pt x="4088860" y="3697413"/>
                </a:cubicBezTo>
                <a:cubicBezTo>
                  <a:pt x="4102284" y="3711810"/>
                  <a:pt x="4118688" y="3719009"/>
                  <a:pt x="4138076" y="3719009"/>
                </a:cubicBezTo>
                <a:cubicBezTo>
                  <a:pt x="4152302" y="3719009"/>
                  <a:pt x="4164462" y="3714650"/>
                  <a:pt x="4174558" y="3705931"/>
                </a:cubicBezTo>
                <a:cubicBezTo>
                  <a:pt x="4184654" y="3697212"/>
                  <a:pt x="4191422" y="3684535"/>
                  <a:pt x="4194864" y="3667901"/>
                </a:cubicBezTo>
                <a:lnTo>
                  <a:pt x="4187464" y="3667901"/>
                </a:lnTo>
                <a:cubicBezTo>
                  <a:pt x="4178286" y="3696811"/>
                  <a:pt x="4162340" y="3711265"/>
                  <a:pt x="4139626" y="3711265"/>
                </a:cubicBezTo>
                <a:cubicBezTo>
                  <a:pt x="4128842" y="3711265"/>
                  <a:pt x="4121098" y="3708426"/>
                  <a:pt x="4116394" y="3702747"/>
                </a:cubicBezTo>
                <a:cubicBezTo>
                  <a:pt x="4111690" y="3697069"/>
                  <a:pt x="4108794" y="3689268"/>
                  <a:pt x="4107704" y="3679344"/>
                </a:cubicBezTo>
                <a:cubicBezTo>
                  <a:pt x="4106614" y="3669421"/>
                  <a:pt x="4106068" y="3654077"/>
                  <a:pt x="4106068" y="3633312"/>
                </a:cubicBezTo>
                <a:cubicBezTo>
                  <a:pt x="4106068" y="3612548"/>
                  <a:pt x="4108966" y="3598953"/>
                  <a:pt x="4114760" y="3592529"/>
                </a:cubicBezTo>
                <a:cubicBezTo>
                  <a:pt x="4120552" y="3586104"/>
                  <a:pt x="4129416" y="3582892"/>
                  <a:pt x="4141346" y="3582892"/>
                </a:cubicBezTo>
                <a:cubicBezTo>
                  <a:pt x="4148114" y="3582892"/>
                  <a:pt x="4153620" y="3584068"/>
                  <a:pt x="4157866" y="3586420"/>
                </a:cubicBezTo>
                <a:cubicBezTo>
                  <a:pt x="4162110" y="3588772"/>
                  <a:pt x="4164232" y="3591496"/>
                  <a:pt x="4164232" y="3594594"/>
                </a:cubicBezTo>
                <a:cubicBezTo>
                  <a:pt x="4164232" y="3595856"/>
                  <a:pt x="4162828" y="3598207"/>
                  <a:pt x="4160016" y="3601649"/>
                </a:cubicBezTo>
                <a:cubicBezTo>
                  <a:pt x="4157206" y="3605091"/>
                  <a:pt x="4155800" y="3608590"/>
                  <a:pt x="4155800" y="3612146"/>
                </a:cubicBezTo>
                <a:cubicBezTo>
                  <a:pt x="4155800" y="3617194"/>
                  <a:pt x="4157436" y="3621267"/>
                  <a:pt x="4160706" y="3624364"/>
                </a:cubicBezTo>
                <a:cubicBezTo>
                  <a:pt x="4163974" y="3627462"/>
                  <a:pt x="4168076" y="3629010"/>
                  <a:pt x="4173010" y="3629010"/>
                </a:cubicBezTo>
                <a:cubicBezTo>
                  <a:pt x="4178056" y="3629010"/>
                  <a:pt x="4182158" y="3627175"/>
                  <a:pt x="4185312" y="3623504"/>
                </a:cubicBezTo>
                <a:cubicBezTo>
                  <a:pt x="4188468" y="3619833"/>
                  <a:pt x="4190046" y="3615703"/>
                  <a:pt x="4190046" y="3611114"/>
                </a:cubicBezTo>
                <a:cubicBezTo>
                  <a:pt x="4190046" y="3601936"/>
                  <a:pt x="4185456" y="3593647"/>
                  <a:pt x="4176278" y="3586248"/>
                </a:cubicBezTo>
                <a:cubicBezTo>
                  <a:pt x="4167100" y="3578848"/>
                  <a:pt x="4155228" y="3575149"/>
                  <a:pt x="4140658" y="3575149"/>
                </a:cubicBezTo>
                <a:close/>
                <a:moveTo>
                  <a:pt x="3857722" y="3575149"/>
                </a:moveTo>
                <a:cubicBezTo>
                  <a:pt x="3840054" y="3575149"/>
                  <a:pt x="3824538" y="3582032"/>
                  <a:pt x="3811172" y="3595798"/>
                </a:cubicBezTo>
                <a:cubicBezTo>
                  <a:pt x="3797808" y="3609565"/>
                  <a:pt x="3791126" y="3626544"/>
                  <a:pt x="3791126" y="3646735"/>
                </a:cubicBezTo>
                <a:cubicBezTo>
                  <a:pt x="3791126" y="3667499"/>
                  <a:pt x="3797952" y="3684736"/>
                  <a:pt x="3811604" y="3698445"/>
                </a:cubicBezTo>
                <a:cubicBezTo>
                  <a:pt x="3825256" y="3712154"/>
                  <a:pt x="3841316" y="3719009"/>
                  <a:pt x="3859786" y="3719009"/>
                </a:cubicBezTo>
                <a:cubicBezTo>
                  <a:pt x="3872750" y="3719009"/>
                  <a:pt x="3884508" y="3714936"/>
                  <a:pt x="3895064" y="3706791"/>
                </a:cubicBezTo>
                <a:cubicBezTo>
                  <a:pt x="3905618" y="3698646"/>
                  <a:pt x="3912788" y="3686027"/>
                  <a:pt x="3916574" y="3668933"/>
                </a:cubicBezTo>
                <a:lnTo>
                  <a:pt x="3909174" y="3668933"/>
                </a:lnTo>
                <a:cubicBezTo>
                  <a:pt x="3900570" y="3697155"/>
                  <a:pt x="3884108" y="3711265"/>
                  <a:pt x="3859786" y="3711265"/>
                </a:cubicBezTo>
                <a:cubicBezTo>
                  <a:pt x="3847970" y="3711265"/>
                  <a:pt x="3839768" y="3707336"/>
                  <a:pt x="3835178" y="3699478"/>
                </a:cubicBezTo>
                <a:cubicBezTo>
                  <a:pt x="3830590" y="3691619"/>
                  <a:pt x="3828696" y="3670711"/>
                  <a:pt x="3829500" y="3636754"/>
                </a:cubicBezTo>
                <a:lnTo>
                  <a:pt x="3916574" y="3636754"/>
                </a:lnTo>
                <a:cubicBezTo>
                  <a:pt x="3915770" y="3617481"/>
                  <a:pt x="3909604" y="3602395"/>
                  <a:pt x="3898074" y="3591496"/>
                </a:cubicBezTo>
                <a:cubicBezTo>
                  <a:pt x="3886546" y="3580598"/>
                  <a:pt x="3873094" y="3575149"/>
                  <a:pt x="3857722" y="3575149"/>
                </a:cubicBezTo>
                <a:close/>
                <a:moveTo>
                  <a:pt x="3391960" y="3575149"/>
                </a:moveTo>
                <a:cubicBezTo>
                  <a:pt x="3370392" y="3575149"/>
                  <a:pt x="3353700" y="3586907"/>
                  <a:pt x="3341884" y="3610425"/>
                </a:cubicBezTo>
                <a:lnTo>
                  <a:pt x="3341194" y="3610425"/>
                </a:lnTo>
                <a:lnTo>
                  <a:pt x="3341194" y="3576869"/>
                </a:lnTo>
                <a:cubicBezTo>
                  <a:pt x="3328576" y="3578590"/>
                  <a:pt x="3314522" y="3579451"/>
                  <a:pt x="3299034" y="3579451"/>
                </a:cubicBezTo>
                <a:lnTo>
                  <a:pt x="3283376" y="3579451"/>
                </a:lnTo>
                <a:lnTo>
                  <a:pt x="3283376" y="3588227"/>
                </a:lnTo>
                <a:lnTo>
                  <a:pt x="3307810" y="3588227"/>
                </a:lnTo>
                <a:lnTo>
                  <a:pt x="3307810" y="3705931"/>
                </a:lnTo>
                <a:lnTo>
                  <a:pt x="3283376" y="3705931"/>
                </a:lnTo>
                <a:lnTo>
                  <a:pt x="3283376" y="3714707"/>
                </a:lnTo>
                <a:lnTo>
                  <a:pt x="3363738" y="3714707"/>
                </a:lnTo>
                <a:lnTo>
                  <a:pt x="3363738" y="3705931"/>
                </a:lnTo>
                <a:lnTo>
                  <a:pt x="3341194" y="3705931"/>
                </a:lnTo>
                <a:lnTo>
                  <a:pt x="3341194" y="3648111"/>
                </a:lnTo>
                <a:cubicBezTo>
                  <a:pt x="3341194" y="3628838"/>
                  <a:pt x="3345640" y="3613494"/>
                  <a:pt x="3354532" y="3602079"/>
                </a:cubicBezTo>
                <a:cubicBezTo>
                  <a:pt x="3363422" y="3590665"/>
                  <a:pt x="3373432" y="3584957"/>
                  <a:pt x="3384560" y="3584957"/>
                </a:cubicBezTo>
                <a:cubicBezTo>
                  <a:pt x="3391558" y="3584957"/>
                  <a:pt x="3395888" y="3587481"/>
                  <a:pt x="3397552" y="3592529"/>
                </a:cubicBezTo>
                <a:cubicBezTo>
                  <a:pt x="3399216" y="3597577"/>
                  <a:pt x="3400048" y="3606697"/>
                  <a:pt x="3400048" y="3619890"/>
                </a:cubicBezTo>
                <a:lnTo>
                  <a:pt x="3400048" y="3705931"/>
                </a:lnTo>
                <a:lnTo>
                  <a:pt x="3377160" y="3705931"/>
                </a:lnTo>
                <a:lnTo>
                  <a:pt x="3377160" y="3714707"/>
                </a:lnTo>
                <a:lnTo>
                  <a:pt x="3460448" y="3714707"/>
                </a:lnTo>
                <a:lnTo>
                  <a:pt x="3460448" y="3705931"/>
                </a:lnTo>
                <a:lnTo>
                  <a:pt x="3433604" y="3705931"/>
                </a:lnTo>
                <a:lnTo>
                  <a:pt x="3433604" y="3633657"/>
                </a:lnTo>
                <a:cubicBezTo>
                  <a:pt x="3433604" y="3618972"/>
                  <a:pt x="3432428" y="3608131"/>
                  <a:pt x="3430076" y="3601133"/>
                </a:cubicBezTo>
                <a:cubicBezTo>
                  <a:pt x="3427724" y="3594135"/>
                  <a:pt x="3423306" y="3588055"/>
                  <a:pt x="3416824" y="3582892"/>
                </a:cubicBezTo>
                <a:cubicBezTo>
                  <a:pt x="3410344" y="3577730"/>
                  <a:pt x="3402054" y="3575149"/>
                  <a:pt x="3391960" y="3575149"/>
                </a:cubicBezTo>
                <a:close/>
                <a:moveTo>
                  <a:pt x="3026232" y="3575149"/>
                </a:moveTo>
                <a:cubicBezTo>
                  <a:pt x="3005812" y="3575149"/>
                  <a:pt x="2988718" y="3582433"/>
                  <a:pt x="2974952" y="3597003"/>
                </a:cubicBezTo>
                <a:cubicBezTo>
                  <a:pt x="2961186" y="3611573"/>
                  <a:pt x="2954302" y="3628494"/>
                  <a:pt x="2954302" y="3647767"/>
                </a:cubicBezTo>
                <a:cubicBezTo>
                  <a:pt x="2954302" y="3666467"/>
                  <a:pt x="2961014" y="3683015"/>
                  <a:pt x="2974436" y="3697413"/>
                </a:cubicBezTo>
                <a:cubicBezTo>
                  <a:pt x="2987858" y="3711810"/>
                  <a:pt x="3004264" y="3719009"/>
                  <a:pt x="3023652" y="3719009"/>
                </a:cubicBezTo>
                <a:cubicBezTo>
                  <a:pt x="3037876" y="3719009"/>
                  <a:pt x="3050038" y="3714650"/>
                  <a:pt x="3060132" y="3705931"/>
                </a:cubicBezTo>
                <a:cubicBezTo>
                  <a:pt x="3070228" y="3697212"/>
                  <a:pt x="3076996" y="3684535"/>
                  <a:pt x="3080438" y="3667901"/>
                </a:cubicBezTo>
                <a:lnTo>
                  <a:pt x="3073040" y="3667901"/>
                </a:lnTo>
                <a:cubicBezTo>
                  <a:pt x="3063862" y="3696811"/>
                  <a:pt x="3047916" y="3711265"/>
                  <a:pt x="3025200" y="3711265"/>
                </a:cubicBezTo>
                <a:cubicBezTo>
                  <a:pt x="3014416" y="3711265"/>
                  <a:pt x="3006672" y="3708426"/>
                  <a:pt x="3001968" y="3702747"/>
                </a:cubicBezTo>
                <a:cubicBezTo>
                  <a:pt x="2997266" y="3697069"/>
                  <a:pt x="2994368" y="3689268"/>
                  <a:pt x="2993278" y="3679344"/>
                </a:cubicBezTo>
                <a:cubicBezTo>
                  <a:pt x="2992188" y="3669421"/>
                  <a:pt x="2991644" y="3654077"/>
                  <a:pt x="2991644" y="3633312"/>
                </a:cubicBezTo>
                <a:cubicBezTo>
                  <a:pt x="2991644" y="3612548"/>
                  <a:pt x="2994540" y="3598953"/>
                  <a:pt x="3000334" y="3592529"/>
                </a:cubicBezTo>
                <a:cubicBezTo>
                  <a:pt x="3006128" y="3586104"/>
                  <a:pt x="3014990" y="3582892"/>
                  <a:pt x="3026920" y="3582892"/>
                </a:cubicBezTo>
                <a:cubicBezTo>
                  <a:pt x="3033690" y="3582892"/>
                  <a:pt x="3039196" y="3584068"/>
                  <a:pt x="3043440" y="3586420"/>
                </a:cubicBezTo>
                <a:cubicBezTo>
                  <a:pt x="3047686" y="3588772"/>
                  <a:pt x="3049808" y="3591496"/>
                  <a:pt x="3049808" y="3594594"/>
                </a:cubicBezTo>
                <a:cubicBezTo>
                  <a:pt x="3049808" y="3595856"/>
                  <a:pt x="3048402" y="3598207"/>
                  <a:pt x="3045592" y="3601649"/>
                </a:cubicBezTo>
                <a:cubicBezTo>
                  <a:pt x="3042782" y="3605091"/>
                  <a:pt x="3041376" y="3608590"/>
                  <a:pt x="3041376" y="3612146"/>
                </a:cubicBezTo>
                <a:cubicBezTo>
                  <a:pt x="3041376" y="3617194"/>
                  <a:pt x="3043010" y="3621267"/>
                  <a:pt x="3046280" y="3624364"/>
                </a:cubicBezTo>
                <a:cubicBezTo>
                  <a:pt x="3049550" y="3627462"/>
                  <a:pt x="3053652" y="3629010"/>
                  <a:pt x="3058584" y="3629010"/>
                </a:cubicBezTo>
                <a:cubicBezTo>
                  <a:pt x="3063632" y="3629010"/>
                  <a:pt x="3067732" y="3627175"/>
                  <a:pt x="3070888" y="3623504"/>
                </a:cubicBezTo>
                <a:cubicBezTo>
                  <a:pt x="3074042" y="3619833"/>
                  <a:pt x="3075620" y="3615703"/>
                  <a:pt x="3075620" y="3611114"/>
                </a:cubicBezTo>
                <a:cubicBezTo>
                  <a:pt x="3075620" y="3601936"/>
                  <a:pt x="3071032" y="3593647"/>
                  <a:pt x="3061854" y="3586248"/>
                </a:cubicBezTo>
                <a:cubicBezTo>
                  <a:pt x="3052676" y="3578848"/>
                  <a:pt x="3040802" y="3575149"/>
                  <a:pt x="3026232" y="3575149"/>
                </a:cubicBezTo>
                <a:close/>
                <a:moveTo>
                  <a:pt x="2744278" y="3575149"/>
                </a:moveTo>
                <a:cubicBezTo>
                  <a:pt x="2731772" y="3575149"/>
                  <a:pt x="2721190" y="3579135"/>
                  <a:pt x="2712528" y="3587108"/>
                </a:cubicBezTo>
                <a:cubicBezTo>
                  <a:pt x="2703866" y="3595081"/>
                  <a:pt x="2699536" y="3604976"/>
                  <a:pt x="2699536" y="3616792"/>
                </a:cubicBezTo>
                <a:cubicBezTo>
                  <a:pt x="2699536" y="3640769"/>
                  <a:pt x="2715654" y="3655109"/>
                  <a:pt x="2747892" y="3659813"/>
                </a:cubicBezTo>
                <a:cubicBezTo>
                  <a:pt x="2766820" y="3662566"/>
                  <a:pt x="2778436" y="3665549"/>
                  <a:pt x="2782738" y="3668761"/>
                </a:cubicBezTo>
                <a:cubicBezTo>
                  <a:pt x="2787040" y="3671973"/>
                  <a:pt x="2789192" y="3676734"/>
                  <a:pt x="2789192" y="3683044"/>
                </a:cubicBezTo>
                <a:cubicBezTo>
                  <a:pt x="2789192" y="3690616"/>
                  <a:pt x="2785578" y="3697212"/>
                  <a:pt x="2778350" y="3702833"/>
                </a:cubicBezTo>
                <a:cubicBezTo>
                  <a:pt x="2771122" y="3708455"/>
                  <a:pt x="2763092" y="3711265"/>
                  <a:pt x="2754258" y="3711265"/>
                </a:cubicBezTo>
                <a:cubicBezTo>
                  <a:pt x="2730970" y="3711265"/>
                  <a:pt x="2714392" y="3695032"/>
                  <a:pt x="2704526" y="3662566"/>
                </a:cubicBezTo>
                <a:lnTo>
                  <a:pt x="2698504" y="3662566"/>
                </a:lnTo>
                <a:lnTo>
                  <a:pt x="2698504" y="3713330"/>
                </a:lnTo>
                <a:lnTo>
                  <a:pt x="2704526" y="3713330"/>
                </a:lnTo>
                <a:lnTo>
                  <a:pt x="2716572" y="3703005"/>
                </a:lnTo>
                <a:cubicBezTo>
                  <a:pt x="2728732" y="3713675"/>
                  <a:pt x="2741296" y="3719009"/>
                  <a:pt x="2754258" y="3719009"/>
                </a:cubicBezTo>
                <a:cubicBezTo>
                  <a:pt x="2767452" y="3719009"/>
                  <a:pt x="2778494" y="3714535"/>
                  <a:pt x="2787384" y="3705587"/>
                </a:cubicBezTo>
                <a:cubicBezTo>
                  <a:pt x="2796276" y="3696638"/>
                  <a:pt x="2800720" y="3685453"/>
                  <a:pt x="2800720" y="3672031"/>
                </a:cubicBezTo>
                <a:cubicBezTo>
                  <a:pt x="2800720" y="3645071"/>
                  <a:pt x="2783570" y="3629469"/>
                  <a:pt x="2749268" y="3625225"/>
                </a:cubicBezTo>
                <a:cubicBezTo>
                  <a:pt x="2733666" y="3623160"/>
                  <a:pt x="2723772" y="3620664"/>
                  <a:pt x="2719584" y="3617739"/>
                </a:cubicBezTo>
                <a:cubicBezTo>
                  <a:pt x="2715396" y="3614813"/>
                  <a:pt x="2713304" y="3610827"/>
                  <a:pt x="2713304" y="3605779"/>
                </a:cubicBezTo>
                <a:cubicBezTo>
                  <a:pt x="2713304" y="3599813"/>
                  <a:pt x="2716256" y="3594508"/>
                  <a:pt x="2722166" y="3589862"/>
                </a:cubicBezTo>
                <a:cubicBezTo>
                  <a:pt x="2728074" y="3585215"/>
                  <a:pt x="2735444" y="3582892"/>
                  <a:pt x="2744278" y="3582892"/>
                </a:cubicBezTo>
                <a:cubicBezTo>
                  <a:pt x="2764698" y="3582892"/>
                  <a:pt x="2777548" y="3594078"/>
                  <a:pt x="2782824" y="3616448"/>
                </a:cubicBezTo>
                <a:lnTo>
                  <a:pt x="2789880" y="3616448"/>
                </a:lnTo>
                <a:lnTo>
                  <a:pt x="2789880" y="3577902"/>
                </a:lnTo>
                <a:lnTo>
                  <a:pt x="2784544" y="3577902"/>
                </a:lnTo>
                <a:cubicBezTo>
                  <a:pt x="2782136" y="3582376"/>
                  <a:pt x="2779784" y="3585818"/>
                  <a:pt x="2777490" y="3588227"/>
                </a:cubicBezTo>
                <a:cubicBezTo>
                  <a:pt x="2768542" y="3579508"/>
                  <a:pt x="2757470" y="3575149"/>
                  <a:pt x="2744278" y="3575149"/>
                </a:cubicBezTo>
                <a:close/>
                <a:moveTo>
                  <a:pt x="2476596" y="3575149"/>
                </a:moveTo>
                <a:cubicBezTo>
                  <a:pt x="2458930" y="3575149"/>
                  <a:pt x="2443414" y="3582032"/>
                  <a:pt x="2430048" y="3595798"/>
                </a:cubicBezTo>
                <a:cubicBezTo>
                  <a:pt x="2416684" y="3609565"/>
                  <a:pt x="2410000" y="3626544"/>
                  <a:pt x="2410000" y="3646735"/>
                </a:cubicBezTo>
                <a:cubicBezTo>
                  <a:pt x="2410000" y="3667499"/>
                  <a:pt x="2416826" y="3684736"/>
                  <a:pt x="2430478" y="3698445"/>
                </a:cubicBezTo>
                <a:cubicBezTo>
                  <a:pt x="2444130" y="3712154"/>
                  <a:pt x="2460192" y="3719009"/>
                  <a:pt x="2478662" y="3719009"/>
                </a:cubicBezTo>
                <a:cubicBezTo>
                  <a:pt x="2491624" y="3719009"/>
                  <a:pt x="2503384" y="3714936"/>
                  <a:pt x="2513938" y="3706791"/>
                </a:cubicBezTo>
                <a:cubicBezTo>
                  <a:pt x="2524492" y="3698646"/>
                  <a:pt x="2531662" y="3686027"/>
                  <a:pt x="2535448" y="3668933"/>
                </a:cubicBezTo>
                <a:lnTo>
                  <a:pt x="2528048" y="3668933"/>
                </a:lnTo>
                <a:cubicBezTo>
                  <a:pt x="2519444" y="3697155"/>
                  <a:pt x="2502982" y="3711265"/>
                  <a:pt x="2478662" y="3711265"/>
                </a:cubicBezTo>
                <a:cubicBezTo>
                  <a:pt x="2466846" y="3711265"/>
                  <a:pt x="2458642" y="3707336"/>
                  <a:pt x="2454054" y="3699478"/>
                </a:cubicBezTo>
                <a:cubicBezTo>
                  <a:pt x="2449464" y="3691619"/>
                  <a:pt x="2447572" y="3670711"/>
                  <a:pt x="2448376" y="3636754"/>
                </a:cubicBezTo>
                <a:lnTo>
                  <a:pt x="2535448" y="3636754"/>
                </a:lnTo>
                <a:cubicBezTo>
                  <a:pt x="2534646" y="3617481"/>
                  <a:pt x="2528480" y="3602395"/>
                  <a:pt x="2516950" y="3591496"/>
                </a:cubicBezTo>
                <a:cubicBezTo>
                  <a:pt x="2505420" y="3580598"/>
                  <a:pt x="2491970" y="3575149"/>
                  <a:pt x="2476596" y="3575149"/>
                </a:cubicBezTo>
                <a:close/>
                <a:moveTo>
                  <a:pt x="2026108" y="3575149"/>
                </a:moveTo>
                <a:cubicBezTo>
                  <a:pt x="2005916" y="3575149"/>
                  <a:pt x="1988996" y="3582118"/>
                  <a:pt x="1975344" y="3596056"/>
                </a:cubicBezTo>
                <a:cubicBezTo>
                  <a:pt x="1961692" y="3609995"/>
                  <a:pt x="1954866" y="3626888"/>
                  <a:pt x="1954866" y="3646735"/>
                </a:cubicBezTo>
                <a:cubicBezTo>
                  <a:pt x="1954866" y="3667040"/>
                  <a:pt x="1961806" y="3684162"/>
                  <a:pt x="1975688" y="3698101"/>
                </a:cubicBezTo>
                <a:cubicBezTo>
                  <a:pt x="1989568" y="3712040"/>
                  <a:pt x="2006032" y="3719009"/>
                  <a:pt x="2025076" y="3719009"/>
                </a:cubicBezTo>
                <a:cubicBezTo>
                  <a:pt x="2044464" y="3719009"/>
                  <a:pt x="2061270" y="3711868"/>
                  <a:pt x="2075496" y="3697585"/>
                </a:cubicBezTo>
                <a:cubicBezTo>
                  <a:pt x="2089720" y="3683302"/>
                  <a:pt x="2096834" y="3665893"/>
                  <a:pt x="2096834" y="3645358"/>
                </a:cubicBezTo>
                <a:cubicBezTo>
                  <a:pt x="2096834" y="3625282"/>
                  <a:pt x="2089978" y="3608561"/>
                  <a:pt x="2076270" y="3595196"/>
                </a:cubicBezTo>
                <a:cubicBezTo>
                  <a:pt x="2062560" y="3581831"/>
                  <a:pt x="2045840" y="3575149"/>
                  <a:pt x="2026108" y="3575149"/>
                </a:cubicBezTo>
                <a:close/>
                <a:moveTo>
                  <a:pt x="1725102" y="3575149"/>
                </a:moveTo>
                <a:cubicBezTo>
                  <a:pt x="1712598" y="3575149"/>
                  <a:pt x="1702014" y="3579135"/>
                  <a:pt x="1693354" y="3587108"/>
                </a:cubicBezTo>
                <a:cubicBezTo>
                  <a:pt x="1684692" y="3595081"/>
                  <a:pt x="1680362" y="3604976"/>
                  <a:pt x="1680362" y="3616792"/>
                </a:cubicBezTo>
                <a:cubicBezTo>
                  <a:pt x="1680362" y="3640769"/>
                  <a:pt x="1696480" y="3655109"/>
                  <a:pt x="1728716" y="3659813"/>
                </a:cubicBezTo>
                <a:cubicBezTo>
                  <a:pt x="1747646" y="3662566"/>
                  <a:pt x="1759262" y="3665549"/>
                  <a:pt x="1763564" y="3668761"/>
                </a:cubicBezTo>
                <a:cubicBezTo>
                  <a:pt x="1767866" y="3671973"/>
                  <a:pt x="1770016" y="3676734"/>
                  <a:pt x="1770016" y="3683044"/>
                </a:cubicBezTo>
                <a:cubicBezTo>
                  <a:pt x="1770016" y="3690616"/>
                  <a:pt x="1766402" y="3697212"/>
                  <a:pt x="1759176" y="3702833"/>
                </a:cubicBezTo>
                <a:cubicBezTo>
                  <a:pt x="1751948" y="3708455"/>
                  <a:pt x="1743916" y="3711265"/>
                  <a:pt x="1735084" y="3711265"/>
                </a:cubicBezTo>
                <a:cubicBezTo>
                  <a:pt x="1711796" y="3711265"/>
                  <a:pt x="1695218" y="3695032"/>
                  <a:pt x="1685352" y="3662566"/>
                </a:cubicBezTo>
                <a:lnTo>
                  <a:pt x="1679328" y="3662566"/>
                </a:lnTo>
                <a:lnTo>
                  <a:pt x="1679328" y="3713330"/>
                </a:lnTo>
                <a:lnTo>
                  <a:pt x="1685352" y="3713330"/>
                </a:lnTo>
                <a:lnTo>
                  <a:pt x="1697398" y="3703005"/>
                </a:lnTo>
                <a:cubicBezTo>
                  <a:pt x="1709558" y="3713675"/>
                  <a:pt x="1722120" y="3719009"/>
                  <a:pt x="1735084" y="3719009"/>
                </a:cubicBezTo>
                <a:cubicBezTo>
                  <a:pt x="1748276" y="3719009"/>
                  <a:pt x="1759318" y="3714535"/>
                  <a:pt x="1768210" y="3705587"/>
                </a:cubicBezTo>
                <a:cubicBezTo>
                  <a:pt x="1777100" y="3696638"/>
                  <a:pt x="1781546" y="3685453"/>
                  <a:pt x="1781546" y="3672031"/>
                </a:cubicBezTo>
                <a:cubicBezTo>
                  <a:pt x="1781546" y="3645071"/>
                  <a:pt x="1764394" y="3629469"/>
                  <a:pt x="1730094" y="3625225"/>
                </a:cubicBezTo>
                <a:cubicBezTo>
                  <a:pt x="1714490" y="3623160"/>
                  <a:pt x="1704596" y="3620664"/>
                  <a:pt x="1700408" y="3617739"/>
                </a:cubicBezTo>
                <a:cubicBezTo>
                  <a:pt x="1696222" y="3614813"/>
                  <a:pt x="1694128" y="3610827"/>
                  <a:pt x="1694128" y="3605779"/>
                </a:cubicBezTo>
                <a:cubicBezTo>
                  <a:pt x="1694128" y="3599813"/>
                  <a:pt x="1697082" y="3594508"/>
                  <a:pt x="1702990" y="3589862"/>
                </a:cubicBezTo>
                <a:cubicBezTo>
                  <a:pt x="1708898" y="3585215"/>
                  <a:pt x="1716270" y="3582892"/>
                  <a:pt x="1725102" y="3582892"/>
                </a:cubicBezTo>
                <a:cubicBezTo>
                  <a:pt x="1745524" y="3582892"/>
                  <a:pt x="1758372" y="3594078"/>
                  <a:pt x="1763650" y="3616448"/>
                </a:cubicBezTo>
                <a:lnTo>
                  <a:pt x="1770704" y="3616448"/>
                </a:lnTo>
                <a:lnTo>
                  <a:pt x="1770704" y="3577902"/>
                </a:lnTo>
                <a:lnTo>
                  <a:pt x="1765370" y="3577902"/>
                </a:lnTo>
                <a:cubicBezTo>
                  <a:pt x="1762960" y="3582376"/>
                  <a:pt x="1760608" y="3585818"/>
                  <a:pt x="1758314" y="3588227"/>
                </a:cubicBezTo>
                <a:cubicBezTo>
                  <a:pt x="1749366" y="3579508"/>
                  <a:pt x="1738296" y="3575149"/>
                  <a:pt x="1725102" y="3575149"/>
                </a:cubicBezTo>
                <a:close/>
                <a:moveTo>
                  <a:pt x="1406982" y="3575149"/>
                </a:moveTo>
                <a:cubicBezTo>
                  <a:pt x="1386562" y="3575149"/>
                  <a:pt x="1369468" y="3582433"/>
                  <a:pt x="1355702" y="3597003"/>
                </a:cubicBezTo>
                <a:cubicBezTo>
                  <a:pt x="1341936" y="3611573"/>
                  <a:pt x="1335052" y="3628494"/>
                  <a:pt x="1335052" y="3647767"/>
                </a:cubicBezTo>
                <a:cubicBezTo>
                  <a:pt x="1335052" y="3666467"/>
                  <a:pt x="1341764" y="3683015"/>
                  <a:pt x="1355186" y="3697413"/>
                </a:cubicBezTo>
                <a:cubicBezTo>
                  <a:pt x="1368608" y="3711810"/>
                  <a:pt x="1385014" y="3719009"/>
                  <a:pt x="1404402" y="3719009"/>
                </a:cubicBezTo>
                <a:cubicBezTo>
                  <a:pt x="1418626" y="3719009"/>
                  <a:pt x="1430788" y="3714650"/>
                  <a:pt x="1440882" y="3705931"/>
                </a:cubicBezTo>
                <a:cubicBezTo>
                  <a:pt x="1450978" y="3697212"/>
                  <a:pt x="1457746" y="3684535"/>
                  <a:pt x="1461188" y="3667901"/>
                </a:cubicBezTo>
                <a:lnTo>
                  <a:pt x="1453788" y="3667901"/>
                </a:lnTo>
                <a:cubicBezTo>
                  <a:pt x="1444612" y="3696811"/>
                  <a:pt x="1428664" y="3711265"/>
                  <a:pt x="1405950" y="3711265"/>
                </a:cubicBezTo>
                <a:cubicBezTo>
                  <a:pt x="1395166" y="3711265"/>
                  <a:pt x="1387422" y="3708426"/>
                  <a:pt x="1382720" y="3702747"/>
                </a:cubicBezTo>
                <a:cubicBezTo>
                  <a:pt x="1378016" y="3697069"/>
                  <a:pt x="1375118" y="3689268"/>
                  <a:pt x="1374028" y="3679344"/>
                </a:cubicBezTo>
                <a:cubicBezTo>
                  <a:pt x="1372940" y="3669421"/>
                  <a:pt x="1372394" y="3654077"/>
                  <a:pt x="1372394" y="3633312"/>
                </a:cubicBezTo>
                <a:cubicBezTo>
                  <a:pt x="1372394" y="3612548"/>
                  <a:pt x="1375290" y="3598953"/>
                  <a:pt x="1381084" y="3592529"/>
                </a:cubicBezTo>
                <a:cubicBezTo>
                  <a:pt x="1386878" y="3586104"/>
                  <a:pt x="1395740" y="3582892"/>
                  <a:pt x="1407672" y="3582892"/>
                </a:cubicBezTo>
                <a:cubicBezTo>
                  <a:pt x="1414440" y="3582892"/>
                  <a:pt x="1419946" y="3584068"/>
                  <a:pt x="1424190" y="3586420"/>
                </a:cubicBezTo>
                <a:cubicBezTo>
                  <a:pt x="1428436" y="3588772"/>
                  <a:pt x="1430558" y="3591496"/>
                  <a:pt x="1430558" y="3594594"/>
                </a:cubicBezTo>
                <a:cubicBezTo>
                  <a:pt x="1430558" y="3595856"/>
                  <a:pt x="1429152" y="3598207"/>
                  <a:pt x="1426342" y="3601649"/>
                </a:cubicBezTo>
                <a:cubicBezTo>
                  <a:pt x="1423532" y="3605091"/>
                  <a:pt x="1422126" y="3608590"/>
                  <a:pt x="1422126" y="3612146"/>
                </a:cubicBezTo>
                <a:cubicBezTo>
                  <a:pt x="1422126" y="3617194"/>
                  <a:pt x="1423760" y="3621267"/>
                  <a:pt x="1427030" y="3624364"/>
                </a:cubicBezTo>
                <a:cubicBezTo>
                  <a:pt x="1430300" y="3627462"/>
                  <a:pt x="1434402" y="3629010"/>
                  <a:pt x="1439334" y="3629010"/>
                </a:cubicBezTo>
                <a:cubicBezTo>
                  <a:pt x="1444382" y="3629010"/>
                  <a:pt x="1448484" y="3627175"/>
                  <a:pt x="1451638" y="3623504"/>
                </a:cubicBezTo>
                <a:cubicBezTo>
                  <a:pt x="1454792" y="3619833"/>
                  <a:pt x="1456370" y="3615703"/>
                  <a:pt x="1456370" y="3611114"/>
                </a:cubicBezTo>
                <a:cubicBezTo>
                  <a:pt x="1456370" y="3601936"/>
                  <a:pt x="1451782" y="3593647"/>
                  <a:pt x="1442604" y="3586248"/>
                </a:cubicBezTo>
                <a:cubicBezTo>
                  <a:pt x="1433426" y="3578848"/>
                  <a:pt x="1421552" y="3575149"/>
                  <a:pt x="1406982" y="3575149"/>
                </a:cubicBezTo>
                <a:close/>
                <a:moveTo>
                  <a:pt x="1124046" y="3575149"/>
                </a:moveTo>
                <a:cubicBezTo>
                  <a:pt x="1106380" y="3575149"/>
                  <a:pt x="1090864" y="3582032"/>
                  <a:pt x="1077498" y="3595798"/>
                </a:cubicBezTo>
                <a:cubicBezTo>
                  <a:pt x="1064132" y="3609565"/>
                  <a:pt x="1057450" y="3626544"/>
                  <a:pt x="1057450" y="3646735"/>
                </a:cubicBezTo>
                <a:cubicBezTo>
                  <a:pt x="1057450" y="3667499"/>
                  <a:pt x="1064276" y="3684736"/>
                  <a:pt x="1077928" y="3698445"/>
                </a:cubicBezTo>
                <a:cubicBezTo>
                  <a:pt x="1091580" y="3712154"/>
                  <a:pt x="1107642" y="3719009"/>
                  <a:pt x="1126112" y="3719009"/>
                </a:cubicBezTo>
                <a:cubicBezTo>
                  <a:pt x="1139074" y="3719009"/>
                  <a:pt x="1150834" y="3714936"/>
                  <a:pt x="1161388" y="3706791"/>
                </a:cubicBezTo>
                <a:cubicBezTo>
                  <a:pt x="1171942" y="3698646"/>
                  <a:pt x="1179112" y="3686027"/>
                  <a:pt x="1182898" y="3668933"/>
                </a:cubicBezTo>
                <a:lnTo>
                  <a:pt x="1175500" y="3668933"/>
                </a:lnTo>
                <a:cubicBezTo>
                  <a:pt x="1166894" y="3697155"/>
                  <a:pt x="1150432" y="3711265"/>
                  <a:pt x="1126112" y="3711265"/>
                </a:cubicBezTo>
                <a:cubicBezTo>
                  <a:pt x="1114296" y="3711265"/>
                  <a:pt x="1106092" y="3707336"/>
                  <a:pt x="1101504" y="3699478"/>
                </a:cubicBezTo>
                <a:cubicBezTo>
                  <a:pt x="1096914" y="3691619"/>
                  <a:pt x="1095022" y="3670711"/>
                  <a:pt x="1095824" y="3636754"/>
                </a:cubicBezTo>
                <a:lnTo>
                  <a:pt x="1182898" y="3636754"/>
                </a:lnTo>
                <a:cubicBezTo>
                  <a:pt x="1182096" y="3617481"/>
                  <a:pt x="1175930" y="3602395"/>
                  <a:pt x="1164400" y="3591496"/>
                </a:cubicBezTo>
                <a:cubicBezTo>
                  <a:pt x="1152870" y="3580598"/>
                  <a:pt x="1139420" y="3575149"/>
                  <a:pt x="1124046" y="3575149"/>
                </a:cubicBezTo>
                <a:close/>
                <a:moveTo>
                  <a:pt x="972628" y="3575149"/>
                </a:moveTo>
                <a:cubicBezTo>
                  <a:pt x="960124" y="3575149"/>
                  <a:pt x="949540" y="3579135"/>
                  <a:pt x="940878" y="3587108"/>
                </a:cubicBezTo>
                <a:cubicBezTo>
                  <a:pt x="932216" y="3595081"/>
                  <a:pt x="927886" y="3604976"/>
                  <a:pt x="927886" y="3616792"/>
                </a:cubicBezTo>
                <a:cubicBezTo>
                  <a:pt x="927886" y="3640769"/>
                  <a:pt x="944004" y="3655109"/>
                  <a:pt x="976242" y="3659813"/>
                </a:cubicBezTo>
                <a:cubicBezTo>
                  <a:pt x="995170" y="3662566"/>
                  <a:pt x="1006786" y="3665549"/>
                  <a:pt x="1011088" y="3668761"/>
                </a:cubicBezTo>
                <a:cubicBezTo>
                  <a:pt x="1015390" y="3671973"/>
                  <a:pt x="1017542" y="3676734"/>
                  <a:pt x="1017542" y="3683044"/>
                </a:cubicBezTo>
                <a:cubicBezTo>
                  <a:pt x="1017542" y="3690616"/>
                  <a:pt x="1013928" y="3697212"/>
                  <a:pt x="1006700" y="3702833"/>
                </a:cubicBezTo>
                <a:cubicBezTo>
                  <a:pt x="999472" y="3708455"/>
                  <a:pt x="991442" y="3711265"/>
                  <a:pt x="982608" y="3711265"/>
                </a:cubicBezTo>
                <a:cubicBezTo>
                  <a:pt x="959320" y="3711265"/>
                  <a:pt x="942742" y="3695032"/>
                  <a:pt x="932876" y="3662566"/>
                </a:cubicBezTo>
                <a:lnTo>
                  <a:pt x="926854" y="3662566"/>
                </a:lnTo>
                <a:lnTo>
                  <a:pt x="926854" y="3713330"/>
                </a:lnTo>
                <a:lnTo>
                  <a:pt x="932876" y="3713330"/>
                </a:lnTo>
                <a:lnTo>
                  <a:pt x="944922" y="3703005"/>
                </a:lnTo>
                <a:cubicBezTo>
                  <a:pt x="957082" y="3713675"/>
                  <a:pt x="969644" y="3719009"/>
                  <a:pt x="982608" y="3719009"/>
                </a:cubicBezTo>
                <a:cubicBezTo>
                  <a:pt x="995802" y="3719009"/>
                  <a:pt x="1006844" y="3714535"/>
                  <a:pt x="1015734" y="3705587"/>
                </a:cubicBezTo>
                <a:cubicBezTo>
                  <a:pt x="1024626" y="3696638"/>
                  <a:pt x="1029070" y="3685453"/>
                  <a:pt x="1029070" y="3672031"/>
                </a:cubicBezTo>
                <a:cubicBezTo>
                  <a:pt x="1029070" y="3645071"/>
                  <a:pt x="1011920" y="3629469"/>
                  <a:pt x="977618" y="3625225"/>
                </a:cubicBezTo>
                <a:cubicBezTo>
                  <a:pt x="962016" y="3623160"/>
                  <a:pt x="952122" y="3620664"/>
                  <a:pt x="947934" y="3617739"/>
                </a:cubicBezTo>
                <a:cubicBezTo>
                  <a:pt x="943746" y="3614813"/>
                  <a:pt x="941652" y="3610827"/>
                  <a:pt x="941652" y="3605779"/>
                </a:cubicBezTo>
                <a:cubicBezTo>
                  <a:pt x="941652" y="3599813"/>
                  <a:pt x="944606" y="3594508"/>
                  <a:pt x="950516" y="3589862"/>
                </a:cubicBezTo>
                <a:cubicBezTo>
                  <a:pt x="956424" y="3585215"/>
                  <a:pt x="963794" y="3582892"/>
                  <a:pt x="972628" y="3582892"/>
                </a:cubicBezTo>
                <a:cubicBezTo>
                  <a:pt x="993048" y="3582892"/>
                  <a:pt x="1005896" y="3594078"/>
                  <a:pt x="1011174" y="3616448"/>
                </a:cubicBezTo>
                <a:lnTo>
                  <a:pt x="1018230" y="3616448"/>
                </a:lnTo>
                <a:lnTo>
                  <a:pt x="1018230" y="3577902"/>
                </a:lnTo>
                <a:lnTo>
                  <a:pt x="1012896" y="3577902"/>
                </a:lnTo>
                <a:cubicBezTo>
                  <a:pt x="1010486" y="3582376"/>
                  <a:pt x="1008134" y="3585818"/>
                  <a:pt x="1005840" y="3588227"/>
                </a:cubicBezTo>
                <a:cubicBezTo>
                  <a:pt x="996892" y="3579508"/>
                  <a:pt x="985820" y="3575149"/>
                  <a:pt x="972628" y="3575149"/>
                </a:cubicBezTo>
                <a:close/>
                <a:moveTo>
                  <a:pt x="838296" y="3575149"/>
                </a:moveTo>
                <a:cubicBezTo>
                  <a:pt x="820630" y="3575149"/>
                  <a:pt x="805114" y="3582032"/>
                  <a:pt x="791748" y="3595798"/>
                </a:cubicBezTo>
                <a:cubicBezTo>
                  <a:pt x="778382" y="3609565"/>
                  <a:pt x="771700" y="3626544"/>
                  <a:pt x="771700" y="3646735"/>
                </a:cubicBezTo>
                <a:cubicBezTo>
                  <a:pt x="771700" y="3667499"/>
                  <a:pt x="778526" y="3684736"/>
                  <a:pt x="792178" y="3698445"/>
                </a:cubicBezTo>
                <a:cubicBezTo>
                  <a:pt x="805830" y="3712154"/>
                  <a:pt x="821892" y="3719009"/>
                  <a:pt x="840362" y="3719009"/>
                </a:cubicBezTo>
                <a:cubicBezTo>
                  <a:pt x="853324" y="3719009"/>
                  <a:pt x="865084" y="3714936"/>
                  <a:pt x="875638" y="3706791"/>
                </a:cubicBezTo>
                <a:cubicBezTo>
                  <a:pt x="886192" y="3698646"/>
                  <a:pt x="893362" y="3686027"/>
                  <a:pt x="897148" y="3668933"/>
                </a:cubicBezTo>
                <a:lnTo>
                  <a:pt x="889748" y="3668933"/>
                </a:lnTo>
                <a:cubicBezTo>
                  <a:pt x="881144" y="3697155"/>
                  <a:pt x="864682" y="3711265"/>
                  <a:pt x="840362" y="3711265"/>
                </a:cubicBezTo>
                <a:cubicBezTo>
                  <a:pt x="828544" y="3711265"/>
                  <a:pt x="820342" y="3707336"/>
                  <a:pt x="815754" y="3699478"/>
                </a:cubicBezTo>
                <a:cubicBezTo>
                  <a:pt x="811164" y="3691619"/>
                  <a:pt x="809272" y="3670711"/>
                  <a:pt x="810074" y="3636754"/>
                </a:cubicBezTo>
                <a:lnTo>
                  <a:pt x="897148" y="3636754"/>
                </a:lnTo>
                <a:cubicBezTo>
                  <a:pt x="896346" y="3617481"/>
                  <a:pt x="890180" y="3602395"/>
                  <a:pt x="878650" y="3591496"/>
                </a:cubicBezTo>
                <a:cubicBezTo>
                  <a:pt x="867120" y="3580598"/>
                  <a:pt x="853670" y="3575149"/>
                  <a:pt x="838296" y="3575149"/>
                </a:cubicBezTo>
                <a:close/>
                <a:moveTo>
                  <a:pt x="1869122" y="3540216"/>
                </a:moveTo>
                <a:cubicBezTo>
                  <a:pt x="1858108" y="3542166"/>
                  <a:pt x="1846924" y="3543141"/>
                  <a:pt x="1835566" y="3543141"/>
                </a:cubicBezTo>
                <a:lnTo>
                  <a:pt x="1835566" y="3579451"/>
                </a:lnTo>
                <a:lnTo>
                  <a:pt x="1804936" y="3579451"/>
                </a:lnTo>
                <a:lnTo>
                  <a:pt x="1804936" y="3588227"/>
                </a:lnTo>
                <a:lnTo>
                  <a:pt x="1835566" y="3588227"/>
                </a:lnTo>
                <a:lnTo>
                  <a:pt x="1835566" y="3671342"/>
                </a:lnTo>
                <a:cubicBezTo>
                  <a:pt x="1835566" y="3681552"/>
                  <a:pt x="1836168" y="3689640"/>
                  <a:pt x="1837372" y="3695606"/>
                </a:cubicBezTo>
                <a:cubicBezTo>
                  <a:pt x="1838578" y="3701571"/>
                  <a:pt x="1841818" y="3706590"/>
                  <a:pt x="1847096" y="3710663"/>
                </a:cubicBezTo>
                <a:cubicBezTo>
                  <a:pt x="1852372" y="3714736"/>
                  <a:pt x="1860632" y="3716772"/>
                  <a:pt x="1871876" y="3716772"/>
                </a:cubicBezTo>
                <a:cubicBezTo>
                  <a:pt x="1898606" y="3716772"/>
                  <a:pt x="1914610" y="3705644"/>
                  <a:pt x="1919886" y="3683388"/>
                </a:cubicBezTo>
                <a:lnTo>
                  <a:pt x="1912486" y="3683388"/>
                </a:lnTo>
                <a:cubicBezTo>
                  <a:pt x="1909848" y="3691074"/>
                  <a:pt x="1905976" y="3696753"/>
                  <a:pt x="1900872" y="3700424"/>
                </a:cubicBezTo>
                <a:cubicBezTo>
                  <a:pt x="1895766" y="3704095"/>
                  <a:pt x="1890460" y="3705931"/>
                  <a:pt x="1884954" y="3705931"/>
                </a:cubicBezTo>
                <a:cubicBezTo>
                  <a:pt x="1877726" y="3705931"/>
                  <a:pt x="1873280" y="3703636"/>
                  <a:pt x="1871618" y="3699048"/>
                </a:cubicBezTo>
                <a:cubicBezTo>
                  <a:pt x="1869954" y="3694459"/>
                  <a:pt x="1869122" y="3685912"/>
                  <a:pt x="1869122" y="3673407"/>
                </a:cubicBezTo>
                <a:lnTo>
                  <a:pt x="1869122" y="3588227"/>
                </a:lnTo>
                <a:lnTo>
                  <a:pt x="1909906" y="3588227"/>
                </a:lnTo>
                <a:lnTo>
                  <a:pt x="1909906" y="3579451"/>
                </a:lnTo>
                <a:lnTo>
                  <a:pt x="1869122" y="3579451"/>
                </a:lnTo>
                <a:close/>
                <a:moveTo>
                  <a:pt x="354666" y="3483945"/>
                </a:moveTo>
                <a:lnTo>
                  <a:pt x="348642" y="3562414"/>
                </a:lnTo>
                <a:lnTo>
                  <a:pt x="357418" y="3562414"/>
                </a:lnTo>
                <a:cubicBezTo>
                  <a:pt x="362810" y="3536143"/>
                  <a:pt x="369952" y="3517960"/>
                  <a:pt x="378844" y="3507864"/>
                </a:cubicBezTo>
                <a:cubicBezTo>
                  <a:pt x="387734" y="3497769"/>
                  <a:pt x="399406" y="3492721"/>
                  <a:pt x="413862" y="3492721"/>
                </a:cubicBezTo>
                <a:lnTo>
                  <a:pt x="432618" y="3492721"/>
                </a:lnTo>
                <a:lnTo>
                  <a:pt x="432618" y="3705931"/>
                </a:lnTo>
                <a:lnTo>
                  <a:pt x="391320" y="3705931"/>
                </a:lnTo>
                <a:lnTo>
                  <a:pt x="391320" y="3714707"/>
                </a:lnTo>
                <a:lnTo>
                  <a:pt x="514702" y="3714707"/>
                </a:lnTo>
                <a:lnTo>
                  <a:pt x="514702" y="3705931"/>
                </a:lnTo>
                <a:lnTo>
                  <a:pt x="473402" y="3705931"/>
                </a:lnTo>
                <a:lnTo>
                  <a:pt x="473402" y="3492721"/>
                </a:lnTo>
                <a:lnTo>
                  <a:pt x="492160" y="3492721"/>
                </a:lnTo>
                <a:cubicBezTo>
                  <a:pt x="506614" y="3492721"/>
                  <a:pt x="518288" y="3497769"/>
                  <a:pt x="527178" y="3507864"/>
                </a:cubicBezTo>
                <a:cubicBezTo>
                  <a:pt x="536070" y="3517960"/>
                  <a:pt x="543210" y="3536143"/>
                  <a:pt x="548602" y="3562414"/>
                </a:cubicBezTo>
                <a:lnTo>
                  <a:pt x="557378" y="3562414"/>
                </a:lnTo>
                <a:lnTo>
                  <a:pt x="551356" y="3483945"/>
                </a:lnTo>
                <a:close/>
                <a:moveTo>
                  <a:pt x="4895118" y="3481364"/>
                </a:moveTo>
                <a:cubicBezTo>
                  <a:pt x="4883646" y="3483084"/>
                  <a:pt x="4872116" y="3483945"/>
                  <a:pt x="4860530" y="3483945"/>
                </a:cubicBezTo>
                <a:lnTo>
                  <a:pt x="4829212" y="3483945"/>
                </a:lnTo>
                <a:lnTo>
                  <a:pt x="4829212" y="3492721"/>
                </a:lnTo>
                <a:lnTo>
                  <a:pt x="4860530" y="3492721"/>
                </a:lnTo>
                <a:lnTo>
                  <a:pt x="4860530" y="3599412"/>
                </a:lnTo>
                <a:lnTo>
                  <a:pt x="4859842" y="3599412"/>
                </a:lnTo>
                <a:cubicBezTo>
                  <a:pt x="4851352" y="3583236"/>
                  <a:pt x="4838102" y="3575149"/>
                  <a:pt x="4820090" y="3575149"/>
                </a:cubicBezTo>
                <a:cubicBezTo>
                  <a:pt x="4802424" y="3575149"/>
                  <a:pt x="4787080" y="3582491"/>
                  <a:pt x="4774058" y="3597175"/>
                </a:cubicBezTo>
                <a:cubicBezTo>
                  <a:pt x="4761038" y="3611859"/>
                  <a:pt x="4754528" y="3628953"/>
                  <a:pt x="4754528" y="3648455"/>
                </a:cubicBezTo>
                <a:cubicBezTo>
                  <a:pt x="4754528" y="3666696"/>
                  <a:pt x="4760694" y="3683015"/>
                  <a:pt x="4773026" y="3697413"/>
                </a:cubicBezTo>
                <a:cubicBezTo>
                  <a:pt x="4785358" y="3711810"/>
                  <a:pt x="4799612" y="3719009"/>
                  <a:pt x="4815788" y="3719009"/>
                </a:cubicBezTo>
                <a:cubicBezTo>
                  <a:pt x="4835980" y="3719009"/>
                  <a:pt x="4850664" y="3708856"/>
                  <a:pt x="4859842" y="3688551"/>
                </a:cubicBezTo>
                <a:lnTo>
                  <a:pt x="4860530" y="3688551"/>
                </a:lnTo>
                <a:lnTo>
                  <a:pt x="4860530" y="3716772"/>
                </a:lnTo>
                <a:cubicBezTo>
                  <a:pt x="4874068" y="3715395"/>
                  <a:pt x="4886916" y="3714707"/>
                  <a:pt x="4899076" y="3714707"/>
                </a:cubicBezTo>
                <a:lnTo>
                  <a:pt x="4918350" y="3714707"/>
                </a:lnTo>
                <a:lnTo>
                  <a:pt x="4918350" y="3705931"/>
                </a:lnTo>
                <a:lnTo>
                  <a:pt x="4895118" y="3705931"/>
                </a:lnTo>
                <a:close/>
                <a:moveTo>
                  <a:pt x="4547772" y="3481364"/>
                </a:moveTo>
                <a:cubicBezTo>
                  <a:pt x="4540544" y="3483084"/>
                  <a:pt x="4529016" y="3483945"/>
                  <a:pt x="4513184" y="3483945"/>
                </a:cubicBezTo>
                <a:lnTo>
                  <a:pt x="4489608" y="3483945"/>
                </a:lnTo>
                <a:lnTo>
                  <a:pt x="4489608" y="3492721"/>
                </a:lnTo>
                <a:lnTo>
                  <a:pt x="4514216" y="3492721"/>
                </a:lnTo>
                <a:lnTo>
                  <a:pt x="4514216" y="3705931"/>
                </a:lnTo>
                <a:lnTo>
                  <a:pt x="4489608" y="3705931"/>
                </a:lnTo>
                <a:lnTo>
                  <a:pt x="4489608" y="3714707"/>
                </a:lnTo>
                <a:lnTo>
                  <a:pt x="4572036" y="3714707"/>
                </a:lnTo>
                <a:lnTo>
                  <a:pt x="4572036" y="3705931"/>
                </a:lnTo>
                <a:lnTo>
                  <a:pt x="4547772" y="3705931"/>
                </a:lnTo>
                <a:close/>
                <a:moveTo>
                  <a:pt x="4442998" y="3481364"/>
                </a:moveTo>
                <a:cubicBezTo>
                  <a:pt x="4435770" y="3483084"/>
                  <a:pt x="4424240" y="3483945"/>
                  <a:pt x="4408408" y="3483945"/>
                </a:cubicBezTo>
                <a:lnTo>
                  <a:pt x="4384834" y="3483945"/>
                </a:lnTo>
                <a:lnTo>
                  <a:pt x="4384834" y="3492721"/>
                </a:lnTo>
                <a:lnTo>
                  <a:pt x="4409442" y="3492721"/>
                </a:lnTo>
                <a:lnTo>
                  <a:pt x="4409442" y="3705931"/>
                </a:lnTo>
                <a:lnTo>
                  <a:pt x="4384834" y="3705931"/>
                </a:lnTo>
                <a:lnTo>
                  <a:pt x="4384834" y="3714707"/>
                </a:lnTo>
                <a:lnTo>
                  <a:pt x="4467260" y="3714707"/>
                </a:lnTo>
                <a:lnTo>
                  <a:pt x="4467260" y="3705931"/>
                </a:lnTo>
                <a:lnTo>
                  <a:pt x="4442998" y="3705931"/>
                </a:lnTo>
                <a:close/>
                <a:moveTo>
                  <a:pt x="3655176" y="3481364"/>
                </a:moveTo>
                <a:cubicBezTo>
                  <a:pt x="3647144" y="3483084"/>
                  <a:pt x="3636016" y="3483945"/>
                  <a:pt x="3621792" y="3483945"/>
                </a:cubicBezTo>
                <a:lnTo>
                  <a:pt x="3597700" y="3483945"/>
                </a:lnTo>
                <a:lnTo>
                  <a:pt x="3597700" y="3492721"/>
                </a:lnTo>
                <a:lnTo>
                  <a:pt x="3621792" y="3492721"/>
                </a:lnTo>
                <a:lnTo>
                  <a:pt x="3621792" y="3705931"/>
                </a:lnTo>
                <a:lnTo>
                  <a:pt x="3597700" y="3705931"/>
                </a:lnTo>
                <a:lnTo>
                  <a:pt x="3597700" y="3714707"/>
                </a:lnTo>
                <a:lnTo>
                  <a:pt x="3622824" y="3714707"/>
                </a:lnTo>
                <a:cubicBezTo>
                  <a:pt x="3636476" y="3714707"/>
                  <a:pt x="3647260" y="3715395"/>
                  <a:pt x="3655176" y="3716772"/>
                </a:cubicBezTo>
                <a:lnTo>
                  <a:pt x="3655176" y="3687518"/>
                </a:lnTo>
                <a:lnTo>
                  <a:pt x="3655864" y="3687518"/>
                </a:lnTo>
                <a:cubicBezTo>
                  <a:pt x="3665730" y="3708512"/>
                  <a:pt x="3680414" y="3719009"/>
                  <a:pt x="3699916" y="3719009"/>
                </a:cubicBezTo>
                <a:cubicBezTo>
                  <a:pt x="3716092" y="3719009"/>
                  <a:pt x="3730318" y="3711552"/>
                  <a:pt x="3742594" y="3696638"/>
                </a:cubicBezTo>
                <a:cubicBezTo>
                  <a:pt x="3754868" y="3681725"/>
                  <a:pt x="3761006" y="3664975"/>
                  <a:pt x="3761006" y="3646391"/>
                </a:cubicBezTo>
                <a:cubicBezTo>
                  <a:pt x="3761006" y="3627462"/>
                  <a:pt x="3754754" y="3610855"/>
                  <a:pt x="3742250" y="3596573"/>
                </a:cubicBezTo>
                <a:cubicBezTo>
                  <a:pt x="3729744" y="3582290"/>
                  <a:pt x="3715060" y="3575149"/>
                  <a:pt x="3698196" y="3575149"/>
                </a:cubicBezTo>
                <a:cubicBezTo>
                  <a:pt x="3678580" y="3575149"/>
                  <a:pt x="3664468" y="3584211"/>
                  <a:pt x="3655864" y="3602337"/>
                </a:cubicBezTo>
                <a:lnTo>
                  <a:pt x="3655176" y="3602337"/>
                </a:lnTo>
                <a:close/>
                <a:moveTo>
                  <a:pt x="638676" y="3481364"/>
                </a:moveTo>
                <a:cubicBezTo>
                  <a:pt x="631104" y="3483084"/>
                  <a:pt x="619574" y="3483945"/>
                  <a:pt x="604088" y="3483945"/>
                </a:cubicBezTo>
                <a:lnTo>
                  <a:pt x="578276" y="3483945"/>
                </a:lnTo>
                <a:lnTo>
                  <a:pt x="578276" y="3492721"/>
                </a:lnTo>
                <a:lnTo>
                  <a:pt x="605120" y="3492721"/>
                </a:lnTo>
                <a:lnTo>
                  <a:pt x="605120" y="3705931"/>
                </a:lnTo>
                <a:lnTo>
                  <a:pt x="580856" y="3705931"/>
                </a:lnTo>
                <a:lnTo>
                  <a:pt x="580856" y="3714707"/>
                </a:lnTo>
                <a:lnTo>
                  <a:pt x="660874" y="3714707"/>
                </a:lnTo>
                <a:lnTo>
                  <a:pt x="660874" y="3705931"/>
                </a:lnTo>
                <a:lnTo>
                  <a:pt x="638676" y="3705931"/>
                </a:lnTo>
                <a:lnTo>
                  <a:pt x="638676" y="3668589"/>
                </a:lnTo>
                <a:cubicBezTo>
                  <a:pt x="638676" y="3648398"/>
                  <a:pt x="639680" y="3633857"/>
                  <a:pt x="641688" y="3624966"/>
                </a:cubicBezTo>
                <a:cubicBezTo>
                  <a:pt x="643696" y="3616075"/>
                  <a:pt x="648112" y="3607357"/>
                  <a:pt x="654938" y="3598810"/>
                </a:cubicBezTo>
                <a:cubicBezTo>
                  <a:pt x="661764" y="3590263"/>
                  <a:pt x="670168" y="3585990"/>
                  <a:pt x="680148" y="3585990"/>
                </a:cubicBezTo>
                <a:cubicBezTo>
                  <a:pt x="689440" y="3585990"/>
                  <a:pt x="694602" y="3589919"/>
                  <a:pt x="695636" y="3597777"/>
                </a:cubicBezTo>
                <a:cubicBezTo>
                  <a:pt x="696668" y="3605636"/>
                  <a:pt x="697184" y="3618857"/>
                  <a:pt x="697184" y="3637442"/>
                </a:cubicBezTo>
                <a:lnTo>
                  <a:pt x="697184" y="3705931"/>
                </a:lnTo>
                <a:lnTo>
                  <a:pt x="674986" y="3705931"/>
                </a:lnTo>
                <a:lnTo>
                  <a:pt x="674986" y="3714707"/>
                </a:lnTo>
                <a:lnTo>
                  <a:pt x="752766" y="3714707"/>
                </a:lnTo>
                <a:lnTo>
                  <a:pt x="752766" y="3705931"/>
                </a:lnTo>
                <a:lnTo>
                  <a:pt x="730568" y="3705931"/>
                </a:lnTo>
                <a:lnTo>
                  <a:pt x="730568" y="3640712"/>
                </a:lnTo>
                <a:cubicBezTo>
                  <a:pt x="730568" y="3623045"/>
                  <a:pt x="729450" y="3610196"/>
                  <a:pt x="727212" y="3602165"/>
                </a:cubicBezTo>
                <a:cubicBezTo>
                  <a:pt x="724976" y="3594135"/>
                  <a:pt x="719898" y="3587969"/>
                  <a:pt x="711984" y="3583667"/>
                </a:cubicBezTo>
                <a:cubicBezTo>
                  <a:pt x="704068" y="3579365"/>
                  <a:pt x="695922" y="3577214"/>
                  <a:pt x="687548" y="3577214"/>
                </a:cubicBezTo>
                <a:cubicBezTo>
                  <a:pt x="666898" y="3577214"/>
                  <a:pt x="650836" y="3588055"/>
                  <a:pt x="639364" y="3609737"/>
                </a:cubicBezTo>
                <a:lnTo>
                  <a:pt x="638676" y="3609737"/>
                </a:lnTo>
                <a:close/>
                <a:moveTo>
                  <a:pt x="3352482" y="3312472"/>
                </a:moveTo>
                <a:cubicBezTo>
                  <a:pt x="3360054" y="3312472"/>
                  <a:pt x="3366880" y="3314365"/>
                  <a:pt x="3372960" y="3318151"/>
                </a:cubicBezTo>
                <a:cubicBezTo>
                  <a:pt x="3379040" y="3321936"/>
                  <a:pt x="3382080" y="3327328"/>
                  <a:pt x="3382080" y="3334326"/>
                </a:cubicBezTo>
                <a:cubicBezTo>
                  <a:pt x="3382080" y="3346028"/>
                  <a:pt x="3376028" y="3356238"/>
                  <a:pt x="3363926" y="3364957"/>
                </a:cubicBezTo>
                <a:cubicBezTo>
                  <a:pt x="3351824" y="3373676"/>
                  <a:pt x="3336478" y="3378035"/>
                  <a:pt x="3317894" y="3378035"/>
                </a:cubicBezTo>
                <a:cubicBezTo>
                  <a:pt x="3288754" y="3378035"/>
                  <a:pt x="3274184" y="3367366"/>
                  <a:pt x="3274184" y="3346028"/>
                </a:cubicBezTo>
                <a:cubicBezTo>
                  <a:pt x="3274184" y="3332491"/>
                  <a:pt x="3279634" y="3322281"/>
                  <a:pt x="3290532" y="3315397"/>
                </a:cubicBezTo>
                <a:lnTo>
                  <a:pt x="3309118" y="3314709"/>
                </a:lnTo>
                <a:cubicBezTo>
                  <a:pt x="3314166" y="3314594"/>
                  <a:pt x="3321908" y="3314193"/>
                  <a:pt x="3332348" y="3313504"/>
                </a:cubicBezTo>
                <a:cubicBezTo>
                  <a:pt x="3342788" y="3312816"/>
                  <a:pt x="3349500" y="3312472"/>
                  <a:pt x="3352482" y="3312472"/>
                </a:cubicBezTo>
                <a:close/>
                <a:moveTo>
                  <a:pt x="5301572" y="3256545"/>
                </a:moveTo>
                <a:cubicBezTo>
                  <a:pt x="5295722" y="3256545"/>
                  <a:pt x="5290704" y="3258667"/>
                  <a:pt x="5286516" y="3262912"/>
                </a:cubicBezTo>
                <a:cubicBezTo>
                  <a:pt x="5282328" y="3267157"/>
                  <a:pt x="5280234" y="3272205"/>
                  <a:pt x="5280234" y="3278055"/>
                </a:cubicBezTo>
                <a:cubicBezTo>
                  <a:pt x="5280234" y="3284021"/>
                  <a:pt x="5282328" y="3289155"/>
                  <a:pt x="5286516" y="3293457"/>
                </a:cubicBezTo>
                <a:cubicBezTo>
                  <a:pt x="5290704" y="3297759"/>
                  <a:pt x="5295722" y="3299910"/>
                  <a:pt x="5301572" y="3299910"/>
                </a:cubicBezTo>
                <a:cubicBezTo>
                  <a:pt x="5307652" y="3299910"/>
                  <a:pt x="5312816" y="3297759"/>
                  <a:pt x="5317060" y="3293457"/>
                </a:cubicBezTo>
                <a:cubicBezTo>
                  <a:pt x="5321304" y="3289155"/>
                  <a:pt x="5323428" y="3284021"/>
                  <a:pt x="5323428" y="3278055"/>
                </a:cubicBezTo>
                <a:cubicBezTo>
                  <a:pt x="5323428" y="3272090"/>
                  <a:pt x="5321304" y="3267013"/>
                  <a:pt x="5317060" y="3262826"/>
                </a:cubicBezTo>
                <a:cubicBezTo>
                  <a:pt x="5312816" y="3258639"/>
                  <a:pt x="5307652" y="3256545"/>
                  <a:pt x="5301572" y="3256545"/>
                </a:cubicBezTo>
                <a:close/>
                <a:moveTo>
                  <a:pt x="2881860" y="3226259"/>
                </a:moveTo>
                <a:lnTo>
                  <a:pt x="2881860" y="3244843"/>
                </a:lnTo>
                <a:cubicBezTo>
                  <a:pt x="2881860" y="3252874"/>
                  <a:pt x="2880942" y="3259184"/>
                  <a:pt x="2879106" y="3263773"/>
                </a:cubicBezTo>
                <a:cubicBezTo>
                  <a:pt x="2877272" y="3268361"/>
                  <a:pt x="2873628" y="3272922"/>
                  <a:pt x="2868180" y="3277453"/>
                </a:cubicBezTo>
                <a:cubicBezTo>
                  <a:pt x="2862730" y="3281984"/>
                  <a:pt x="2856622" y="3284250"/>
                  <a:pt x="2849852" y="3284250"/>
                </a:cubicBezTo>
                <a:cubicBezTo>
                  <a:pt x="2844576" y="3284250"/>
                  <a:pt x="2839900" y="3282128"/>
                  <a:pt x="2835828" y="3277883"/>
                </a:cubicBezTo>
                <a:cubicBezTo>
                  <a:pt x="2831756" y="3273638"/>
                  <a:pt x="2829720" y="3267673"/>
                  <a:pt x="2829720" y="3259987"/>
                </a:cubicBezTo>
                <a:cubicBezTo>
                  <a:pt x="2829720" y="3249432"/>
                  <a:pt x="2833104" y="3241373"/>
                  <a:pt x="2839872" y="3235809"/>
                </a:cubicBezTo>
                <a:cubicBezTo>
                  <a:pt x="2846640" y="3230245"/>
                  <a:pt x="2860636" y="3227061"/>
                  <a:pt x="2881860" y="3226259"/>
                </a:cubicBezTo>
                <a:close/>
                <a:moveTo>
                  <a:pt x="3316518" y="3164825"/>
                </a:moveTo>
                <a:cubicBezTo>
                  <a:pt x="3324892" y="3164825"/>
                  <a:pt x="3331230" y="3166804"/>
                  <a:pt x="3335532" y="3170762"/>
                </a:cubicBezTo>
                <a:cubicBezTo>
                  <a:pt x="3339834" y="3174720"/>
                  <a:pt x="3341986" y="3183467"/>
                  <a:pt x="3341986" y="3197005"/>
                </a:cubicBezTo>
                <a:cubicBezTo>
                  <a:pt x="3341986" y="3218802"/>
                  <a:pt x="3340780" y="3232511"/>
                  <a:pt x="3338372" y="3238132"/>
                </a:cubicBezTo>
                <a:cubicBezTo>
                  <a:pt x="3335962" y="3243754"/>
                  <a:pt x="3328792" y="3246564"/>
                  <a:pt x="3316862" y="3246564"/>
                </a:cubicBezTo>
                <a:cubicBezTo>
                  <a:pt x="3305160" y="3246564"/>
                  <a:pt x="3298076" y="3243811"/>
                  <a:pt x="3295610" y="3238304"/>
                </a:cubicBezTo>
                <a:cubicBezTo>
                  <a:pt x="3293142" y="3232798"/>
                  <a:pt x="3291910" y="3220522"/>
                  <a:pt x="3291910" y="3201479"/>
                </a:cubicBezTo>
                <a:cubicBezTo>
                  <a:pt x="3291910" y="3188286"/>
                  <a:pt x="3293228" y="3178878"/>
                  <a:pt x="3295868" y="3173257"/>
                </a:cubicBezTo>
                <a:cubicBezTo>
                  <a:pt x="3298506" y="3167636"/>
                  <a:pt x="3305390" y="3164825"/>
                  <a:pt x="3316518" y="3164825"/>
                </a:cubicBezTo>
                <a:close/>
                <a:moveTo>
                  <a:pt x="5144972" y="3163793"/>
                </a:moveTo>
                <a:cubicBezTo>
                  <a:pt x="5157592" y="3163793"/>
                  <a:pt x="5167516" y="3168353"/>
                  <a:pt x="5174744" y="3177473"/>
                </a:cubicBezTo>
                <a:cubicBezTo>
                  <a:pt x="5181970" y="3186594"/>
                  <a:pt x="5185584" y="3200102"/>
                  <a:pt x="5185584" y="3217999"/>
                </a:cubicBezTo>
                <a:cubicBezTo>
                  <a:pt x="5185584" y="3236813"/>
                  <a:pt x="5184438" y="3250407"/>
                  <a:pt x="5182142" y="3258782"/>
                </a:cubicBezTo>
                <a:cubicBezTo>
                  <a:pt x="5179848" y="3267157"/>
                  <a:pt x="5175030" y="3274614"/>
                  <a:pt x="5167688" y="3281153"/>
                </a:cubicBezTo>
                <a:cubicBezTo>
                  <a:pt x="5160346" y="3287692"/>
                  <a:pt x="5151856" y="3290962"/>
                  <a:pt x="5142220" y="3290962"/>
                </a:cubicBezTo>
                <a:cubicBezTo>
                  <a:pt x="5133272" y="3290962"/>
                  <a:pt x="5126790" y="3287749"/>
                  <a:pt x="5122774" y="3281325"/>
                </a:cubicBezTo>
                <a:cubicBezTo>
                  <a:pt x="5118760" y="3274900"/>
                  <a:pt x="5116752" y="3259356"/>
                  <a:pt x="5116752" y="3234691"/>
                </a:cubicBezTo>
                <a:cubicBezTo>
                  <a:pt x="5116752" y="3206125"/>
                  <a:pt x="5118328" y="3187167"/>
                  <a:pt x="5121484" y="3177817"/>
                </a:cubicBezTo>
                <a:cubicBezTo>
                  <a:pt x="5124638" y="3168468"/>
                  <a:pt x="5132468" y="3163793"/>
                  <a:pt x="5144972" y="3163793"/>
                </a:cubicBezTo>
                <a:close/>
                <a:moveTo>
                  <a:pt x="4978514" y="3163793"/>
                </a:moveTo>
                <a:cubicBezTo>
                  <a:pt x="4987232" y="3163793"/>
                  <a:pt x="4994088" y="3165772"/>
                  <a:pt x="4999078" y="3169730"/>
                </a:cubicBezTo>
                <a:cubicBezTo>
                  <a:pt x="5004068" y="3173688"/>
                  <a:pt x="5007280" y="3179051"/>
                  <a:pt x="5008714" y="3185819"/>
                </a:cubicBezTo>
                <a:cubicBezTo>
                  <a:pt x="5010148" y="3192588"/>
                  <a:pt x="5010864" y="3206526"/>
                  <a:pt x="5010864" y="3227635"/>
                </a:cubicBezTo>
                <a:cubicBezTo>
                  <a:pt x="5010864" y="3248629"/>
                  <a:pt x="5010148" y="3262654"/>
                  <a:pt x="5008714" y="3269709"/>
                </a:cubicBezTo>
                <a:cubicBezTo>
                  <a:pt x="5007280" y="3276765"/>
                  <a:pt x="5003896" y="3282271"/>
                  <a:pt x="4998560" y="3286229"/>
                </a:cubicBezTo>
                <a:cubicBezTo>
                  <a:pt x="4993226" y="3290187"/>
                  <a:pt x="4986544" y="3292166"/>
                  <a:pt x="4978514" y="3292166"/>
                </a:cubicBezTo>
                <a:cubicBezTo>
                  <a:pt x="4970598" y="3292166"/>
                  <a:pt x="4964030" y="3290216"/>
                  <a:pt x="4958810" y="3286315"/>
                </a:cubicBezTo>
                <a:cubicBezTo>
                  <a:pt x="4953590" y="3282415"/>
                  <a:pt x="4950206" y="3277023"/>
                  <a:pt x="4948656" y="3270140"/>
                </a:cubicBezTo>
                <a:cubicBezTo>
                  <a:pt x="4947108" y="3263256"/>
                  <a:pt x="4946334" y="3249203"/>
                  <a:pt x="4946334" y="3227979"/>
                </a:cubicBezTo>
                <a:cubicBezTo>
                  <a:pt x="4946334" y="3206871"/>
                  <a:pt x="4946964" y="3192932"/>
                  <a:pt x="4948228" y="3186163"/>
                </a:cubicBezTo>
                <a:cubicBezTo>
                  <a:pt x="4949488" y="3179395"/>
                  <a:pt x="4952788" y="3173974"/>
                  <a:pt x="4958122" y="3169902"/>
                </a:cubicBezTo>
                <a:cubicBezTo>
                  <a:pt x="4963456" y="3165829"/>
                  <a:pt x="4970254" y="3163793"/>
                  <a:pt x="4978514" y="3163793"/>
                </a:cubicBezTo>
                <a:close/>
                <a:moveTo>
                  <a:pt x="4579900" y="3163793"/>
                </a:moveTo>
                <a:cubicBezTo>
                  <a:pt x="4596536" y="3163793"/>
                  <a:pt x="4604852" y="3172970"/>
                  <a:pt x="4604852" y="3191326"/>
                </a:cubicBezTo>
                <a:cubicBezTo>
                  <a:pt x="4604852" y="3195571"/>
                  <a:pt x="4604394" y="3201765"/>
                  <a:pt x="4603476" y="3209911"/>
                </a:cubicBezTo>
                <a:lnTo>
                  <a:pt x="4553400" y="3209911"/>
                </a:lnTo>
                <a:lnTo>
                  <a:pt x="4553400" y="3188401"/>
                </a:lnTo>
                <a:cubicBezTo>
                  <a:pt x="4553400" y="3180829"/>
                  <a:pt x="4555752" y="3174835"/>
                  <a:pt x="4560456" y="3170418"/>
                </a:cubicBezTo>
                <a:cubicBezTo>
                  <a:pt x="4565160" y="3166001"/>
                  <a:pt x="4571640" y="3163793"/>
                  <a:pt x="4579900" y="3163793"/>
                </a:cubicBezTo>
                <a:close/>
                <a:moveTo>
                  <a:pt x="4422784" y="3163793"/>
                </a:moveTo>
                <a:cubicBezTo>
                  <a:pt x="4428062" y="3163793"/>
                  <a:pt x="4432852" y="3165542"/>
                  <a:pt x="4437154" y="3169041"/>
                </a:cubicBezTo>
                <a:cubicBezTo>
                  <a:pt x="4441456" y="3172540"/>
                  <a:pt x="4444208" y="3177932"/>
                  <a:pt x="4445414" y="3185217"/>
                </a:cubicBezTo>
                <a:cubicBezTo>
                  <a:pt x="4446618" y="3192502"/>
                  <a:pt x="4447220" y="3206871"/>
                  <a:pt x="4447220" y="3228324"/>
                </a:cubicBezTo>
                <a:cubicBezTo>
                  <a:pt x="4447220" y="3253447"/>
                  <a:pt x="4445212" y="3269996"/>
                  <a:pt x="4441198" y="3277969"/>
                </a:cubicBezTo>
                <a:cubicBezTo>
                  <a:pt x="4437182" y="3285942"/>
                  <a:pt x="4430472" y="3289929"/>
                  <a:pt x="4421064" y="3289929"/>
                </a:cubicBezTo>
                <a:cubicBezTo>
                  <a:pt x="4412000" y="3289929"/>
                  <a:pt x="4403770" y="3287147"/>
                  <a:pt x="4396370" y="3281583"/>
                </a:cubicBezTo>
                <a:cubicBezTo>
                  <a:pt x="4388970" y="3276019"/>
                  <a:pt x="4384296" y="3269394"/>
                  <a:pt x="4382346" y="3261707"/>
                </a:cubicBezTo>
                <a:cubicBezTo>
                  <a:pt x="4380396" y="3254021"/>
                  <a:pt x="4379420" y="3242893"/>
                  <a:pt x="4379420" y="3228324"/>
                </a:cubicBezTo>
                <a:cubicBezTo>
                  <a:pt x="4379420" y="3214442"/>
                  <a:pt x="4380452" y="3203945"/>
                  <a:pt x="4382518" y="3196832"/>
                </a:cubicBezTo>
                <a:cubicBezTo>
                  <a:pt x="4384582" y="3189720"/>
                  <a:pt x="4389000" y="3182435"/>
                  <a:pt x="4395768" y="3174978"/>
                </a:cubicBezTo>
                <a:cubicBezTo>
                  <a:pt x="4402536" y="3167521"/>
                  <a:pt x="4411542" y="3163793"/>
                  <a:pt x="4422784" y="3163793"/>
                </a:cubicBezTo>
                <a:close/>
                <a:moveTo>
                  <a:pt x="3760750" y="3163793"/>
                </a:moveTo>
                <a:cubicBezTo>
                  <a:pt x="3777384" y="3163793"/>
                  <a:pt x="3785702" y="3172970"/>
                  <a:pt x="3785702" y="3191326"/>
                </a:cubicBezTo>
                <a:cubicBezTo>
                  <a:pt x="3785702" y="3195571"/>
                  <a:pt x="3785244" y="3201765"/>
                  <a:pt x="3784326" y="3209911"/>
                </a:cubicBezTo>
                <a:lnTo>
                  <a:pt x="3734250" y="3209911"/>
                </a:lnTo>
                <a:lnTo>
                  <a:pt x="3734250" y="3188401"/>
                </a:lnTo>
                <a:cubicBezTo>
                  <a:pt x="3734250" y="3180829"/>
                  <a:pt x="3736602" y="3174835"/>
                  <a:pt x="3741306" y="3170418"/>
                </a:cubicBezTo>
                <a:cubicBezTo>
                  <a:pt x="3746008" y="3166001"/>
                  <a:pt x="3752490" y="3163793"/>
                  <a:pt x="3760750" y="3163793"/>
                </a:cubicBezTo>
                <a:close/>
                <a:moveTo>
                  <a:pt x="2284376" y="3163793"/>
                </a:moveTo>
                <a:cubicBezTo>
                  <a:pt x="2301010" y="3163793"/>
                  <a:pt x="2309328" y="3172970"/>
                  <a:pt x="2309328" y="3191326"/>
                </a:cubicBezTo>
                <a:cubicBezTo>
                  <a:pt x="2309328" y="3195571"/>
                  <a:pt x="2308868" y="3201765"/>
                  <a:pt x="2307950" y="3209911"/>
                </a:cubicBezTo>
                <a:lnTo>
                  <a:pt x="2257874" y="3209911"/>
                </a:lnTo>
                <a:lnTo>
                  <a:pt x="2257874" y="3188401"/>
                </a:lnTo>
                <a:cubicBezTo>
                  <a:pt x="2257874" y="3180829"/>
                  <a:pt x="2260226" y="3174835"/>
                  <a:pt x="2264930" y="3170418"/>
                </a:cubicBezTo>
                <a:cubicBezTo>
                  <a:pt x="2269634" y="3166001"/>
                  <a:pt x="2276116" y="3163793"/>
                  <a:pt x="2284376" y="3163793"/>
                </a:cubicBezTo>
                <a:close/>
                <a:moveTo>
                  <a:pt x="1959088" y="3163793"/>
                </a:moveTo>
                <a:cubicBezTo>
                  <a:pt x="1967808" y="3163793"/>
                  <a:pt x="1974662" y="3165772"/>
                  <a:pt x="1979652" y="3169730"/>
                </a:cubicBezTo>
                <a:cubicBezTo>
                  <a:pt x="1984642" y="3173688"/>
                  <a:pt x="1987854" y="3179051"/>
                  <a:pt x="1989288" y="3185819"/>
                </a:cubicBezTo>
                <a:cubicBezTo>
                  <a:pt x="1990722" y="3192588"/>
                  <a:pt x="1991440" y="3206526"/>
                  <a:pt x="1991440" y="3227635"/>
                </a:cubicBezTo>
                <a:cubicBezTo>
                  <a:pt x="1991440" y="3248629"/>
                  <a:pt x="1990722" y="3262654"/>
                  <a:pt x="1989288" y="3269709"/>
                </a:cubicBezTo>
                <a:cubicBezTo>
                  <a:pt x="1987854" y="3276765"/>
                  <a:pt x="1984470" y="3282271"/>
                  <a:pt x="1979136" y="3286229"/>
                </a:cubicBezTo>
                <a:cubicBezTo>
                  <a:pt x="1973802" y="3290187"/>
                  <a:pt x="1967120" y="3292166"/>
                  <a:pt x="1959088" y="3292166"/>
                </a:cubicBezTo>
                <a:cubicBezTo>
                  <a:pt x="1951172" y="3292166"/>
                  <a:pt x="1944604" y="3290216"/>
                  <a:pt x="1939384" y="3286315"/>
                </a:cubicBezTo>
                <a:cubicBezTo>
                  <a:pt x="1934166" y="3282415"/>
                  <a:pt x="1930780" y="3277023"/>
                  <a:pt x="1929232" y="3270140"/>
                </a:cubicBezTo>
                <a:cubicBezTo>
                  <a:pt x="1927684" y="3263256"/>
                  <a:pt x="1926908" y="3249203"/>
                  <a:pt x="1926908" y="3227979"/>
                </a:cubicBezTo>
                <a:cubicBezTo>
                  <a:pt x="1926908" y="3206871"/>
                  <a:pt x="1927540" y="3192932"/>
                  <a:pt x="1928802" y="3186163"/>
                </a:cubicBezTo>
                <a:cubicBezTo>
                  <a:pt x="1930064" y="3179395"/>
                  <a:pt x="1933362" y="3173974"/>
                  <a:pt x="1938696" y="3169902"/>
                </a:cubicBezTo>
                <a:cubicBezTo>
                  <a:pt x="1944032" y="3165829"/>
                  <a:pt x="1950828" y="3163793"/>
                  <a:pt x="1959088" y="3163793"/>
                </a:cubicBezTo>
                <a:close/>
                <a:moveTo>
                  <a:pt x="1379500" y="3163793"/>
                </a:moveTo>
                <a:cubicBezTo>
                  <a:pt x="1396136" y="3163793"/>
                  <a:pt x="1404452" y="3172970"/>
                  <a:pt x="1404452" y="3191326"/>
                </a:cubicBezTo>
                <a:cubicBezTo>
                  <a:pt x="1404452" y="3195571"/>
                  <a:pt x="1403994" y="3201765"/>
                  <a:pt x="1403076" y="3209911"/>
                </a:cubicBezTo>
                <a:lnTo>
                  <a:pt x="1353000" y="3209911"/>
                </a:lnTo>
                <a:lnTo>
                  <a:pt x="1353000" y="3188401"/>
                </a:lnTo>
                <a:cubicBezTo>
                  <a:pt x="1353000" y="3180829"/>
                  <a:pt x="1355352" y="3174835"/>
                  <a:pt x="1360056" y="3170418"/>
                </a:cubicBezTo>
                <a:cubicBezTo>
                  <a:pt x="1364758" y="3166001"/>
                  <a:pt x="1371240" y="3163793"/>
                  <a:pt x="1379500" y="3163793"/>
                </a:cubicBezTo>
                <a:close/>
                <a:moveTo>
                  <a:pt x="1192098" y="3163793"/>
                </a:moveTo>
                <a:cubicBezTo>
                  <a:pt x="1204718" y="3163793"/>
                  <a:pt x="1214640" y="3168353"/>
                  <a:pt x="1221868" y="3177473"/>
                </a:cubicBezTo>
                <a:cubicBezTo>
                  <a:pt x="1229096" y="3186594"/>
                  <a:pt x="1232710" y="3200102"/>
                  <a:pt x="1232710" y="3217999"/>
                </a:cubicBezTo>
                <a:cubicBezTo>
                  <a:pt x="1232710" y="3236813"/>
                  <a:pt x="1231562" y="3250407"/>
                  <a:pt x="1229268" y="3258782"/>
                </a:cubicBezTo>
                <a:cubicBezTo>
                  <a:pt x="1226974" y="3267157"/>
                  <a:pt x="1222156" y="3274614"/>
                  <a:pt x="1214812" y="3281153"/>
                </a:cubicBezTo>
                <a:cubicBezTo>
                  <a:pt x="1207470" y="3287692"/>
                  <a:pt x="1198982" y="3290962"/>
                  <a:pt x="1189344" y="3290962"/>
                </a:cubicBezTo>
                <a:cubicBezTo>
                  <a:pt x="1180396" y="3290962"/>
                  <a:pt x="1173914" y="3287749"/>
                  <a:pt x="1169900" y="3281325"/>
                </a:cubicBezTo>
                <a:cubicBezTo>
                  <a:pt x="1165884" y="3274900"/>
                  <a:pt x="1163876" y="3259356"/>
                  <a:pt x="1163876" y="3234691"/>
                </a:cubicBezTo>
                <a:cubicBezTo>
                  <a:pt x="1163876" y="3206125"/>
                  <a:pt x="1165454" y="3187167"/>
                  <a:pt x="1168608" y="3177817"/>
                </a:cubicBezTo>
                <a:cubicBezTo>
                  <a:pt x="1171764" y="3168468"/>
                  <a:pt x="1179594" y="3163793"/>
                  <a:pt x="1192098" y="3163793"/>
                </a:cubicBezTo>
                <a:close/>
                <a:moveTo>
                  <a:pt x="749414" y="3163793"/>
                </a:moveTo>
                <a:cubicBezTo>
                  <a:pt x="758132" y="3163793"/>
                  <a:pt x="764986" y="3165772"/>
                  <a:pt x="769978" y="3169730"/>
                </a:cubicBezTo>
                <a:cubicBezTo>
                  <a:pt x="774968" y="3173688"/>
                  <a:pt x="778180" y="3179051"/>
                  <a:pt x="779614" y="3185819"/>
                </a:cubicBezTo>
                <a:cubicBezTo>
                  <a:pt x="781048" y="3192588"/>
                  <a:pt x="781764" y="3206526"/>
                  <a:pt x="781764" y="3227635"/>
                </a:cubicBezTo>
                <a:cubicBezTo>
                  <a:pt x="781764" y="3248629"/>
                  <a:pt x="781048" y="3262654"/>
                  <a:pt x="779614" y="3269709"/>
                </a:cubicBezTo>
                <a:cubicBezTo>
                  <a:pt x="778180" y="3276765"/>
                  <a:pt x="774796" y="3282271"/>
                  <a:pt x="769462" y="3286229"/>
                </a:cubicBezTo>
                <a:cubicBezTo>
                  <a:pt x="764126" y="3290187"/>
                  <a:pt x="757444" y="3292166"/>
                  <a:pt x="749414" y="3292166"/>
                </a:cubicBezTo>
                <a:cubicBezTo>
                  <a:pt x="741498" y="3292166"/>
                  <a:pt x="734930" y="3290216"/>
                  <a:pt x="729710" y="3286315"/>
                </a:cubicBezTo>
                <a:cubicBezTo>
                  <a:pt x="724490" y="3282415"/>
                  <a:pt x="721106" y="3277023"/>
                  <a:pt x="719558" y="3270140"/>
                </a:cubicBezTo>
                <a:cubicBezTo>
                  <a:pt x="718008" y="3263256"/>
                  <a:pt x="717234" y="3249203"/>
                  <a:pt x="717234" y="3227979"/>
                </a:cubicBezTo>
                <a:cubicBezTo>
                  <a:pt x="717234" y="3206871"/>
                  <a:pt x="717864" y="3192932"/>
                  <a:pt x="719126" y="3186163"/>
                </a:cubicBezTo>
                <a:cubicBezTo>
                  <a:pt x="720388" y="3179395"/>
                  <a:pt x="723688" y="3173974"/>
                  <a:pt x="729022" y="3169902"/>
                </a:cubicBezTo>
                <a:cubicBezTo>
                  <a:pt x="734356" y="3165829"/>
                  <a:pt x="741154" y="3163793"/>
                  <a:pt x="749414" y="3163793"/>
                </a:cubicBezTo>
                <a:close/>
                <a:moveTo>
                  <a:pt x="450860" y="3163793"/>
                </a:moveTo>
                <a:cubicBezTo>
                  <a:pt x="456136" y="3163793"/>
                  <a:pt x="460926" y="3165542"/>
                  <a:pt x="465228" y="3169041"/>
                </a:cubicBezTo>
                <a:cubicBezTo>
                  <a:pt x="469530" y="3172540"/>
                  <a:pt x="472284" y="3177932"/>
                  <a:pt x="473488" y="3185217"/>
                </a:cubicBezTo>
                <a:cubicBezTo>
                  <a:pt x="474692" y="3192502"/>
                  <a:pt x="475296" y="3206871"/>
                  <a:pt x="475296" y="3228324"/>
                </a:cubicBezTo>
                <a:cubicBezTo>
                  <a:pt x="475296" y="3253447"/>
                  <a:pt x="473288" y="3269996"/>
                  <a:pt x="469272" y="3277969"/>
                </a:cubicBezTo>
                <a:cubicBezTo>
                  <a:pt x="465258" y="3285942"/>
                  <a:pt x="458546" y="3289929"/>
                  <a:pt x="449138" y="3289929"/>
                </a:cubicBezTo>
                <a:cubicBezTo>
                  <a:pt x="440076" y="3289929"/>
                  <a:pt x="431844" y="3287147"/>
                  <a:pt x="424444" y="3281583"/>
                </a:cubicBezTo>
                <a:cubicBezTo>
                  <a:pt x="417046" y="3276019"/>
                  <a:pt x="412370" y="3269394"/>
                  <a:pt x="410420" y="3261707"/>
                </a:cubicBezTo>
                <a:cubicBezTo>
                  <a:pt x="408470" y="3254021"/>
                  <a:pt x="407494" y="3242893"/>
                  <a:pt x="407494" y="3228324"/>
                </a:cubicBezTo>
                <a:cubicBezTo>
                  <a:pt x="407494" y="3214442"/>
                  <a:pt x="408528" y="3203945"/>
                  <a:pt x="410592" y="3196832"/>
                </a:cubicBezTo>
                <a:cubicBezTo>
                  <a:pt x="412658" y="3189720"/>
                  <a:pt x="417074" y="3182435"/>
                  <a:pt x="423842" y="3174978"/>
                </a:cubicBezTo>
                <a:cubicBezTo>
                  <a:pt x="430612" y="3167521"/>
                  <a:pt x="439616" y="3163793"/>
                  <a:pt x="450860" y="3163793"/>
                </a:cubicBezTo>
                <a:close/>
                <a:moveTo>
                  <a:pt x="3508190" y="3160351"/>
                </a:moveTo>
                <a:lnTo>
                  <a:pt x="3508190" y="3169127"/>
                </a:lnTo>
                <a:lnTo>
                  <a:pt x="3529012" y="3169127"/>
                </a:lnTo>
                <a:lnTo>
                  <a:pt x="3595264" y="3300942"/>
                </a:lnTo>
                <a:lnTo>
                  <a:pt x="3599738" y="3300942"/>
                </a:lnTo>
                <a:lnTo>
                  <a:pt x="3664956" y="3169127"/>
                </a:lnTo>
                <a:lnTo>
                  <a:pt x="3686122" y="3169127"/>
                </a:lnTo>
                <a:lnTo>
                  <a:pt x="3686122" y="3160351"/>
                </a:lnTo>
                <a:lnTo>
                  <a:pt x="3630196" y="3160351"/>
                </a:lnTo>
                <a:lnTo>
                  <a:pt x="3630196" y="3169127"/>
                </a:lnTo>
                <a:lnTo>
                  <a:pt x="3656180" y="3169127"/>
                </a:lnTo>
                <a:lnTo>
                  <a:pt x="3611784" y="3260675"/>
                </a:lnTo>
                <a:lnTo>
                  <a:pt x="3566698" y="3169127"/>
                </a:lnTo>
                <a:lnTo>
                  <a:pt x="3592682" y="3169127"/>
                </a:lnTo>
                <a:lnTo>
                  <a:pt x="3592682" y="3160351"/>
                </a:lnTo>
                <a:close/>
                <a:moveTo>
                  <a:pt x="2031814" y="3160351"/>
                </a:moveTo>
                <a:lnTo>
                  <a:pt x="2031814" y="3169127"/>
                </a:lnTo>
                <a:lnTo>
                  <a:pt x="2052636" y="3169127"/>
                </a:lnTo>
                <a:lnTo>
                  <a:pt x="2118888" y="3300942"/>
                </a:lnTo>
                <a:lnTo>
                  <a:pt x="2123362" y="3300942"/>
                </a:lnTo>
                <a:lnTo>
                  <a:pt x="2188582" y="3169127"/>
                </a:lnTo>
                <a:lnTo>
                  <a:pt x="2209748" y="3169127"/>
                </a:lnTo>
                <a:lnTo>
                  <a:pt x="2209748" y="3160351"/>
                </a:lnTo>
                <a:lnTo>
                  <a:pt x="2153820" y="3160351"/>
                </a:lnTo>
                <a:lnTo>
                  <a:pt x="2153820" y="3169127"/>
                </a:lnTo>
                <a:lnTo>
                  <a:pt x="2179806" y="3169127"/>
                </a:lnTo>
                <a:lnTo>
                  <a:pt x="2135408" y="3260675"/>
                </a:lnTo>
                <a:lnTo>
                  <a:pt x="2090322" y="3169127"/>
                </a:lnTo>
                <a:lnTo>
                  <a:pt x="2116306" y="3169127"/>
                </a:lnTo>
                <a:lnTo>
                  <a:pt x="2116306" y="3160351"/>
                </a:lnTo>
                <a:close/>
                <a:moveTo>
                  <a:pt x="822140" y="3160351"/>
                </a:moveTo>
                <a:lnTo>
                  <a:pt x="822140" y="3169127"/>
                </a:lnTo>
                <a:lnTo>
                  <a:pt x="842962" y="3169127"/>
                </a:lnTo>
                <a:lnTo>
                  <a:pt x="909214" y="3300942"/>
                </a:lnTo>
                <a:lnTo>
                  <a:pt x="913688" y="3300942"/>
                </a:lnTo>
                <a:lnTo>
                  <a:pt x="978906" y="3169127"/>
                </a:lnTo>
                <a:lnTo>
                  <a:pt x="1000072" y="3169127"/>
                </a:lnTo>
                <a:lnTo>
                  <a:pt x="1000072" y="3160351"/>
                </a:lnTo>
                <a:lnTo>
                  <a:pt x="944146" y="3160351"/>
                </a:lnTo>
                <a:lnTo>
                  <a:pt x="944146" y="3169127"/>
                </a:lnTo>
                <a:lnTo>
                  <a:pt x="970130" y="3169127"/>
                </a:lnTo>
                <a:lnTo>
                  <a:pt x="925732" y="3260675"/>
                </a:lnTo>
                <a:lnTo>
                  <a:pt x="880648" y="3169127"/>
                </a:lnTo>
                <a:lnTo>
                  <a:pt x="906632" y="3169127"/>
                </a:lnTo>
                <a:lnTo>
                  <a:pt x="906632" y="3160351"/>
                </a:lnTo>
                <a:close/>
                <a:moveTo>
                  <a:pt x="4721976" y="3158114"/>
                </a:moveTo>
                <a:cubicBezTo>
                  <a:pt x="4714404" y="3159605"/>
                  <a:pt x="4703390" y="3160351"/>
                  <a:pt x="4688936" y="3160351"/>
                </a:cubicBezTo>
                <a:lnTo>
                  <a:pt x="4660714" y="3160351"/>
                </a:lnTo>
                <a:lnTo>
                  <a:pt x="4660714" y="3169127"/>
                </a:lnTo>
                <a:lnTo>
                  <a:pt x="4688592" y="3169127"/>
                </a:lnTo>
                <a:lnTo>
                  <a:pt x="4688592" y="3286832"/>
                </a:lnTo>
                <a:lnTo>
                  <a:pt x="4660714" y="3286832"/>
                </a:lnTo>
                <a:lnTo>
                  <a:pt x="4660714" y="3295608"/>
                </a:lnTo>
                <a:lnTo>
                  <a:pt x="4750542" y="3295608"/>
                </a:lnTo>
                <a:lnTo>
                  <a:pt x="4750542" y="3286832"/>
                </a:lnTo>
                <a:lnTo>
                  <a:pt x="4721976" y="3286832"/>
                </a:lnTo>
                <a:lnTo>
                  <a:pt x="4721976" y="3234002"/>
                </a:lnTo>
                <a:cubicBezTo>
                  <a:pt x="4721976" y="3213008"/>
                  <a:pt x="4724900" y="3197406"/>
                  <a:pt x="4730752" y="3187196"/>
                </a:cubicBezTo>
                <a:cubicBezTo>
                  <a:pt x="4736602" y="3176986"/>
                  <a:pt x="4741420" y="3171881"/>
                  <a:pt x="4745208" y="3171881"/>
                </a:cubicBezTo>
                <a:cubicBezTo>
                  <a:pt x="4747616" y="3171881"/>
                  <a:pt x="4748820" y="3173200"/>
                  <a:pt x="4748820" y="3175838"/>
                </a:cubicBezTo>
                <a:lnTo>
                  <a:pt x="4748132" y="3183238"/>
                </a:lnTo>
                <a:cubicBezTo>
                  <a:pt x="4748132" y="3193104"/>
                  <a:pt x="4753066" y="3198037"/>
                  <a:pt x="4762932" y="3198037"/>
                </a:cubicBezTo>
                <a:cubicBezTo>
                  <a:pt x="4768324" y="3198037"/>
                  <a:pt x="4772712" y="3196345"/>
                  <a:pt x="4776096" y="3192961"/>
                </a:cubicBezTo>
                <a:cubicBezTo>
                  <a:pt x="4779480" y="3189576"/>
                  <a:pt x="4781172" y="3185131"/>
                  <a:pt x="4781172" y="3179624"/>
                </a:cubicBezTo>
                <a:cubicBezTo>
                  <a:pt x="4781172" y="3173659"/>
                  <a:pt x="4779078" y="3168582"/>
                  <a:pt x="4774892" y="3164395"/>
                </a:cubicBezTo>
                <a:cubicBezTo>
                  <a:pt x="4770704" y="3160208"/>
                  <a:pt x="4765168" y="3158114"/>
                  <a:pt x="4758284" y="3158114"/>
                </a:cubicBezTo>
                <a:cubicBezTo>
                  <a:pt x="4742568" y="3158114"/>
                  <a:pt x="4730694" y="3168955"/>
                  <a:pt x="4722664" y="3190638"/>
                </a:cubicBezTo>
                <a:lnTo>
                  <a:pt x="4721976" y="3190638"/>
                </a:lnTo>
                <a:close/>
                <a:moveTo>
                  <a:pt x="2866028" y="3158114"/>
                </a:moveTo>
                <a:cubicBezTo>
                  <a:pt x="2846870" y="3158114"/>
                  <a:pt x="2831928" y="3161240"/>
                  <a:pt x="2821200" y="3167493"/>
                </a:cubicBezTo>
                <a:cubicBezTo>
                  <a:pt x="2810474" y="3173745"/>
                  <a:pt x="2805112" y="3181460"/>
                  <a:pt x="2805112" y="3190638"/>
                </a:cubicBezTo>
                <a:cubicBezTo>
                  <a:pt x="2805112" y="3194882"/>
                  <a:pt x="2806488" y="3198582"/>
                  <a:pt x="2809242" y="3201737"/>
                </a:cubicBezTo>
                <a:cubicBezTo>
                  <a:pt x="2811994" y="3204892"/>
                  <a:pt x="2815896" y="3206469"/>
                  <a:pt x="2820942" y="3206469"/>
                </a:cubicBezTo>
                <a:cubicBezTo>
                  <a:pt x="2824844" y="3206469"/>
                  <a:pt x="2828342" y="3205236"/>
                  <a:pt x="2831440" y="3202769"/>
                </a:cubicBezTo>
                <a:cubicBezTo>
                  <a:pt x="2834538" y="3200303"/>
                  <a:pt x="2836086" y="3196718"/>
                  <a:pt x="2836086" y="3192014"/>
                </a:cubicBezTo>
                <a:cubicBezTo>
                  <a:pt x="2836086" y="3188687"/>
                  <a:pt x="2835312" y="3185791"/>
                  <a:pt x="2833764" y="3183324"/>
                </a:cubicBezTo>
                <a:cubicBezTo>
                  <a:pt x="2832214" y="3180858"/>
                  <a:pt x="2831440" y="3178592"/>
                  <a:pt x="2831440" y="3176527"/>
                </a:cubicBezTo>
                <a:cubicBezTo>
                  <a:pt x="2831440" y="3169414"/>
                  <a:pt x="2840732" y="3165858"/>
                  <a:pt x="2859318" y="3165858"/>
                </a:cubicBezTo>
                <a:cubicBezTo>
                  <a:pt x="2869642" y="3165858"/>
                  <a:pt x="2875980" y="3168095"/>
                  <a:pt x="2878332" y="3172569"/>
                </a:cubicBezTo>
                <a:cubicBezTo>
                  <a:pt x="2880684" y="3177043"/>
                  <a:pt x="2881860" y="3186450"/>
                  <a:pt x="2881860" y="3200790"/>
                </a:cubicBezTo>
                <a:lnTo>
                  <a:pt x="2881860" y="3218343"/>
                </a:lnTo>
                <a:cubicBezTo>
                  <a:pt x="2824270" y="3221096"/>
                  <a:pt x="2795474" y="3237100"/>
                  <a:pt x="2795474" y="3266354"/>
                </a:cubicBezTo>
                <a:cubicBezTo>
                  <a:pt x="2795474" y="3275761"/>
                  <a:pt x="2799030" y="3283705"/>
                  <a:pt x="2806144" y="3290187"/>
                </a:cubicBezTo>
                <a:cubicBezTo>
                  <a:pt x="2813256" y="3296669"/>
                  <a:pt x="2822778" y="3299910"/>
                  <a:pt x="2834710" y="3299910"/>
                </a:cubicBezTo>
                <a:cubicBezTo>
                  <a:pt x="2852720" y="3299910"/>
                  <a:pt x="2868438" y="3290732"/>
                  <a:pt x="2881860" y="3272377"/>
                </a:cubicBezTo>
                <a:cubicBezTo>
                  <a:pt x="2884958" y="3290732"/>
                  <a:pt x="2894480" y="3299910"/>
                  <a:pt x="2910426" y="3299910"/>
                </a:cubicBezTo>
                <a:cubicBezTo>
                  <a:pt x="2926946" y="3299910"/>
                  <a:pt x="2936696" y="3291535"/>
                  <a:pt x="2939680" y="3274786"/>
                </a:cubicBezTo>
                <a:lnTo>
                  <a:pt x="2935550" y="3274786"/>
                </a:lnTo>
                <a:cubicBezTo>
                  <a:pt x="2931650" y="3280407"/>
                  <a:pt x="2927634" y="3283218"/>
                  <a:pt x="2923504" y="3283218"/>
                </a:cubicBezTo>
                <a:cubicBezTo>
                  <a:pt x="2920750" y="3283218"/>
                  <a:pt x="2918714" y="3282070"/>
                  <a:pt x="2917396" y="3279776"/>
                </a:cubicBezTo>
                <a:cubicBezTo>
                  <a:pt x="2916076" y="3277482"/>
                  <a:pt x="2915416" y="3271688"/>
                  <a:pt x="2915416" y="3262396"/>
                </a:cubicBezTo>
                <a:lnTo>
                  <a:pt x="2915416" y="3199070"/>
                </a:lnTo>
                <a:cubicBezTo>
                  <a:pt x="2915416" y="3189433"/>
                  <a:pt x="2914584" y="3181976"/>
                  <a:pt x="2912920" y="3176699"/>
                </a:cubicBezTo>
                <a:cubicBezTo>
                  <a:pt x="2911258" y="3171422"/>
                  <a:pt x="2906870" y="3167005"/>
                  <a:pt x="2899756" y="3163449"/>
                </a:cubicBezTo>
                <a:cubicBezTo>
                  <a:pt x="2892644" y="3159892"/>
                  <a:pt x="2881400" y="3158114"/>
                  <a:pt x="2866028" y="3158114"/>
                </a:cubicBezTo>
                <a:close/>
                <a:moveTo>
                  <a:pt x="2426450" y="3158114"/>
                </a:moveTo>
                <a:cubicBezTo>
                  <a:pt x="2418880" y="3159605"/>
                  <a:pt x="2407866" y="3160351"/>
                  <a:pt x="2393410" y="3160351"/>
                </a:cubicBezTo>
                <a:lnTo>
                  <a:pt x="2365190" y="3160351"/>
                </a:lnTo>
                <a:lnTo>
                  <a:pt x="2365190" y="3169127"/>
                </a:lnTo>
                <a:lnTo>
                  <a:pt x="2393066" y="3169127"/>
                </a:lnTo>
                <a:lnTo>
                  <a:pt x="2393066" y="3286832"/>
                </a:lnTo>
                <a:lnTo>
                  <a:pt x="2365190" y="3286832"/>
                </a:lnTo>
                <a:lnTo>
                  <a:pt x="2365190" y="3295608"/>
                </a:lnTo>
                <a:lnTo>
                  <a:pt x="2455016" y="3295608"/>
                </a:lnTo>
                <a:lnTo>
                  <a:pt x="2455016" y="3286832"/>
                </a:lnTo>
                <a:lnTo>
                  <a:pt x="2426450" y="3286832"/>
                </a:lnTo>
                <a:lnTo>
                  <a:pt x="2426450" y="3234002"/>
                </a:lnTo>
                <a:cubicBezTo>
                  <a:pt x="2426450" y="3213008"/>
                  <a:pt x="2429376" y="3197406"/>
                  <a:pt x="2435226" y="3187196"/>
                </a:cubicBezTo>
                <a:cubicBezTo>
                  <a:pt x="2441078" y="3176986"/>
                  <a:pt x="2445896" y="3171881"/>
                  <a:pt x="2449682" y="3171881"/>
                </a:cubicBezTo>
                <a:cubicBezTo>
                  <a:pt x="2452092" y="3171881"/>
                  <a:pt x="2453296" y="3173200"/>
                  <a:pt x="2453296" y="3175838"/>
                </a:cubicBezTo>
                <a:lnTo>
                  <a:pt x="2452608" y="3183238"/>
                </a:lnTo>
                <a:cubicBezTo>
                  <a:pt x="2452608" y="3193104"/>
                  <a:pt x="2457540" y="3198037"/>
                  <a:pt x="2467406" y="3198037"/>
                </a:cubicBezTo>
                <a:cubicBezTo>
                  <a:pt x="2472798" y="3198037"/>
                  <a:pt x="2477186" y="3196345"/>
                  <a:pt x="2480570" y="3192961"/>
                </a:cubicBezTo>
                <a:cubicBezTo>
                  <a:pt x="2483954" y="3189576"/>
                  <a:pt x="2485648" y="3185131"/>
                  <a:pt x="2485648" y="3179624"/>
                </a:cubicBezTo>
                <a:cubicBezTo>
                  <a:pt x="2485648" y="3173659"/>
                  <a:pt x="2483554" y="3168582"/>
                  <a:pt x="2479366" y="3164395"/>
                </a:cubicBezTo>
                <a:cubicBezTo>
                  <a:pt x="2475178" y="3160208"/>
                  <a:pt x="2469644" y="3158114"/>
                  <a:pt x="2462760" y="3158114"/>
                </a:cubicBezTo>
                <a:cubicBezTo>
                  <a:pt x="2447044" y="3158114"/>
                  <a:pt x="2435170" y="3168955"/>
                  <a:pt x="2427140" y="3190638"/>
                </a:cubicBezTo>
                <a:lnTo>
                  <a:pt x="2426450" y="3190638"/>
                </a:lnTo>
                <a:close/>
                <a:moveTo>
                  <a:pt x="1521576" y="3158114"/>
                </a:moveTo>
                <a:cubicBezTo>
                  <a:pt x="1514004" y="3159605"/>
                  <a:pt x="1502990" y="3160351"/>
                  <a:pt x="1488536" y="3160351"/>
                </a:cubicBezTo>
                <a:lnTo>
                  <a:pt x="1460314" y="3160351"/>
                </a:lnTo>
                <a:lnTo>
                  <a:pt x="1460314" y="3169127"/>
                </a:lnTo>
                <a:lnTo>
                  <a:pt x="1488192" y="3169127"/>
                </a:lnTo>
                <a:lnTo>
                  <a:pt x="1488192" y="3286832"/>
                </a:lnTo>
                <a:lnTo>
                  <a:pt x="1460314" y="3286832"/>
                </a:lnTo>
                <a:lnTo>
                  <a:pt x="1460314" y="3295608"/>
                </a:lnTo>
                <a:lnTo>
                  <a:pt x="1550142" y="3295608"/>
                </a:lnTo>
                <a:lnTo>
                  <a:pt x="1550142" y="3286832"/>
                </a:lnTo>
                <a:lnTo>
                  <a:pt x="1521576" y="3286832"/>
                </a:lnTo>
                <a:lnTo>
                  <a:pt x="1521576" y="3234002"/>
                </a:lnTo>
                <a:cubicBezTo>
                  <a:pt x="1521576" y="3213008"/>
                  <a:pt x="1524500" y="3197406"/>
                  <a:pt x="1530352" y="3187196"/>
                </a:cubicBezTo>
                <a:cubicBezTo>
                  <a:pt x="1536202" y="3176986"/>
                  <a:pt x="1541020" y="3171881"/>
                  <a:pt x="1544806" y="3171881"/>
                </a:cubicBezTo>
                <a:cubicBezTo>
                  <a:pt x="1547216" y="3171881"/>
                  <a:pt x="1548420" y="3173200"/>
                  <a:pt x="1548420" y="3175838"/>
                </a:cubicBezTo>
                <a:lnTo>
                  <a:pt x="1547732" y="3183238"/>
                </a:lnTo>
                <a:cubicBezTo>
                  <a:pt x="1547732" y="3193104"/>
                  <a:pt x="1552666" y="3198037"/>
                  <a:pt x="1562532" y="3198037"/>
                </a:cubicBezTo>
                <a:cubicBezTo>
                  <a:pt x="1567924" y="3198037"/>
                  <a:pt x="1572312" y="3196345"/>
                  <a:pt x="1575696" y="3192961"/>
                </a:cubicBezTo>
                <a:cubicBezTo>
                  <a:pt x="1579080" y="3189576"/>
                  <a:pt x="1580772" y="3185131"/>
                  <a:pt x="1580772" y="3179624"/>
                </a:cubicBezTo>
                <a:cubicBezTo>
                  <a:pt x="1580772" y="3173659"/>
                  <a:pt x="1578678" y="3168582"/>
                  <a:pt x="1574492" y="3164395"/>
                </a:cubicBezTo>
                <a:cubicBezTo>
                  <a:pt x="1570304" y="3160208"/>
                  <a:pt x="1564768" y="3158114"/>
                  <a:pt x="1557886" y="3158114"/>
                </a:cubicBezTo>
                <a:cubicBezTo>
                  <a:pt x="1542168" y="3158114"/>
                  <a:pt x="1530294" y="3168955"/>
                  <a:pt x="1522264" y="3190638"/>
                </a:cubicBezTo>
                <a:lnTo>
                  <a:pt x="1521576" y="3190638"/>
                </a:lnTo>
                <a:close/>
                <a:moveTo>
                  <a:pt x="597650" y="3158114"/>
                </a:moveTo>
                <a:cubicBezTo>
                  <a:pt x="590080" y="3159605"/>
                  <a:pt x="579066" y="3160351"/>
                  <a:pt x="564610" y="3160351"/>
                </a:cubicBezTo>
                <a:lnTo>
                  <a:pt x="536390" y="3160351"/>
                </a:lnTo>
                <a:lnTo>
                  <a:pt x="536390" y="3169127"/>
                </a:lnTo>
                <a:lnTo>
                  <a:pt x="564266" y="3169127"/>
                </a:lnTo>
                <a:lnTo>
                  <a:pt x="564266" y="3286832"/>
                </a:lnTo>
                <a:lnTo>
                  <a:pt x="536390" y="3286832"/>
                </a:lnTo>
                <a:lnTo>
                  <a:pt x="536390" y="3295608"/>
                </a:lnTo>
                <a:lnTo>
                  <a:pt x="626216" y="3295608"/>
                </a:lnTo>
                <a:lnTo>
                  <a:pt x="626216" y="3286832"/>
                </a:lnTo>
                <a:lnTo>
                  <a:pt x="597650" y="3286832"/>
                </a:lnTo>
                <a:lnTo>
                  <a:pt x="597650" y="3234002"/>
                </a:lnTo>
                <a:cubicBezTo>
                  <a:pt x="597650" y="3213008"/>
                  <a:pt x="600576" y="3197406"/>
                  <a:pt x="606426" y="3187196"/>
                </a:cubicBezTo>
                <a:cubicBezTo>
                  <a:pt x="612278" y="3176986"/>
                  <a:pt x="617096" y="3171881"/>
                  <a:pt x="620882" y="3171881"/>
                </a:cubicBezTo>
                <a:cubicBezTo>
                  <a:pt x="623290" y="3171881"/>
                  <a:pt x="624496" y="3173200"/>
                  <a:pt x="624496" y="3175838"/>
                </a:cubicBezTo>
                <a:lnTo>
                  <a:pt x="623808" y="3183238"/>
                </a:lnTo>
                <a:cubicBezTo>
                  <a:pt x="623808" y="3193104"/>
                  <a:pt x="628740" y="3198037"/>
                  <a:pt x="638606" y="3198037"/>
                </a:cubicBezTo>
                <a:cubicBezTo>
                  <a:pt x="643998" y="3198037"/>
                  <a:pt x="648386" y="3196345"/>
                  <a:pt x="651770" y="3192961"/>
                </a:cubicBezTo>
                <a:cubicBezTo>
                  <a:pt x="655154" y="3189576"/>
                  <a:pt x="656848" y="3185131"/>
                  <a:pt x="656848" y="3179624"/>
                </a:cubicBezTo>
                <a:cubicBezTo>
                  <a:pt x="656848" y="3173659"/>
                  <a:pt x="654754" y="3168582"/>
                  <a:pt x="650566" y="3164395"/>
                </a:cubicBezTo>
                <a:cubicBezTo>
                  <a:pt x="646378" y="3160208"/>
                  <a:pt x="640844" y="3158114"/>
                  <a:pt x="633960" y="3158114"/>
                </a:cubicBezTo>
                <a:cubicBezTo>
                  <a:pt x="618244" y="3158114"/>
                  <a:pt x="606370" y="3168955"/>
                  <a:pt x="598338" y="3190638"/>
                </a:cubicBezTo>
                <a:lnTo>
                  <a:pt x="597650" y="3190638"/>
                </a:lnTo>
                <a:close/>
                <a:moveTo>
                  <a:pt x="4854292" y="3157770"/>
                </a:moveTo>
                <a:cubicBezTo>
                  <a:pt x="4843968" y="3159491"/>
                  <a:pt x="4832956" y="3160351"/>
                  <a:pt x="4821254" y="3160351"/>
                </a:cubicBezTo>
                <a:lnTo>
                  <a:pt x="4796818" y="3160351"/>
                </a:lnTo>
                <a:lnTo>
                  <a:pt x="4796818" y="3169127"/>
                </a:lnTo>
                <a:lnTo>
                  <a:pt x="4820908" y="3169127"/>
                </a:lnTo>
                <a:lnTo>
                  <a:pt x="4820908" y="3286832"/>
                </a:lnTo>
                <a:lnTo>
                  <a:pt x="4796818" y="3286832"/>
                </a:lnTo>
                <a:lnTo>
                  <a:pt x="4796818" y="3295608"/>
                </a:lnTo>
                <a:lnTo>
                  <a:pt x="4876836" y="3295608"/>
                </a:lnTo>
                <a:lnTo>
                  <a:pt x="4876836" y="3286832"/>
                </a:lnTo>
                <a:lnTo>
                  <a:pt x="4854292" y="3286832"/>
                </a:lnTo>
                <a:close/>
                <a:moveTo>
                  <a:pt x="3473168" y="3157770"/>
                </a:moveTo>
                <a:cubicBezTo>
                  <a:pt x="3462844" y="3159491"/>
                  <a:pt x="3451830" y="3160351"/>
                  <a:pt x="3440128" y="3160351"/>
                </a:cubicBezTo>
                <a:lnTo>
                  <a:pt x="3415692" y="3160351"/>
                </a:lnTo>
                <a:lnTo>
                  <a:pt x="3415692" y="3169127"/>
                </a:lnTo>
                <a:lnTo>
                  <a:pt x="3439784" y="3169127"/>
                </a:lnTo>
                <a:lnTo>
                  <a:pt x="3439784" y="3286832"/>
                </a:lnTo>
                <a:lnTo>
                  <a:pt x="3415692" y="3286832"/>
                </a:lnTo>
                <a:lnTo>
                  <a:pt x="3415692" y="3295608"/>
                </a:lnTo>
                <a:lnTo>
                  <a:pt x="3495712" y="3295608"/>
                </a:lnTo>
                <a:lnTo>
                  <a:pt x="3495712" y="3286832"/>
                </a:lnTo>
                <a:lnTo>
                  <a:pt x="3473168" y="3286832"/>
                </a:lnTo>
                <a:close/>
                <a:moveTo>
                  <a:pt x="1072868" y="3157770"/>
                </a:moveTo>
                <a:cubicBezTo>
                  <a:pt x="1062544" y="3159491"/>
                  <a:pt x="1051530" y="3160351"/>
                  <a:pt x="1039828" y="3160351"/>
                </a:cubicBezTo>
                <a:lnTo>
                  <a:pt x="1015392" y="3160351"/>
                </a:lnTo>
                <a:lnTo>
                  <a:pt x="1015392" y="3169127"/>
                </a:lnTo>
                <a:lnTo>
                  <a:pt x="1039484" y="3169127"/>
                </a:lnTo>
                <a:lnTo>
                  <a:pt x="1039484" y="3286832"/>
                </a:lnTo>
                <a:lnTo>
                  <a:pt x="1015392" y="3286832"/>
                </a:lnTo>
                <a:lnTo>
                  <a:pt x="1015392" y="3295608"/>
                </a:lnTo>
                <a:lnTo>
                  <a:pt x="1095410" y="3295608"/>
                </a:lnTo>
                <a:lnTo>
                  <a:pt x="1095410" y="3286832"/>
                </a:lnTo>
                <a:lnTo>
                  <a:pt x="1072868" y="3286832"/>
                </a:lnTo>
                <a:close/>
                <a:moveTo>
                  <a:pt x="4978858" y="3156049"/>
                </a:moveTo>
                <a:cubicBezTo>
                  <a:pt x="4958666" y="3156049"/>
                  <a:pt x="4941744" y="3163019"/>
                  <a:pt x="4928094" y="3176957"/>
                </a:cubicBezTo>
                <a:cubicBezTo>
                  <a:pt x="4914440" y="3190896"/>
                  <a:pt x="4907616" y="3207788"/>
                  <a:pt x="4907616" y="3227635"/>
                </a:cubicBezTo>
                <a:cubicBezTo>
                  <a:pt x="4907616" y="3247941"/>
                  <a:pt x="4914556" y="3265063"/>
                  <a:pt x="4928438" y="3279002"/>
                </a:cubicBezTo>
                <a:cubicBezTo>
                  <a:pt x="4942320" y="3292940"/>
                  <a:pt x="4958782" y="3299910"/>
                  <a:pt x="4977824" y="3299910"/>
                </a:cubicBezTo>
                <a:cubicBezTo>
                  <a:pt x="4997212" y="3299910"/>
                  <a:pt x="5014020" y="3292768"/>
                  <a:pt x="5028246" y="3278486"/>
                </a:cubicBezTo>
                <a:cubicBezTo>
                  <a:pt x="5042472" y="3264203"/>
                  <a:pt x="5049584" y="3246794"/>
                  <a:pt x="5049584" y="3226259"/>
                </a:cubicBezTo>
                <a:cubicBezTo>
                  <a:pt x="5049584" y="3206182"/>
                  <a:pt x="5042728" y="3189462"/>
                  <a:pt x="5029020" y="3176097"/>
                </a:cubicBezTo>
                <a:cubicBezTo>
                  <a:pt x="5015310" y="3162732"/>
                  <a:pt x="4998590" y="3156049"/>
                  <a:pt x="4978858" y="3156049"/>
                </a:cubicBezTo>
                <a:close/>
                <a:moveTo>
                  <a:pt x="4581622" y="3156049"/>
                </a:moveTo>
                <a:cubicBezTo>
                  <a:pt x="4563954" y="3156049"/>
                  <a:pt x="4548438" y="3162932"/>
                  <a:pt x="4535072" y="3176699"/>
                </a:cubicBezTo>
                <a:cubicBezTo>
                  <a:pt x="4521708" y="3190466"/>
                  <a:pt x="4515026" y="3207444"/>
                  <a:pt x="4515026" y="3227635"/>
                </a:cubicBezTo>
                <a:cubicBezTo>
                  <a:pt x="4515026" y="3248400"/>
                  <a:pt x="4521852" y="3265637"/>
                  <a:pt x="4535504" y="3279346"/>
                </a:cubicBezTo>
                <a:cubicBezTo>
                  <a:pt x="4549156" y="3293055"/>
                  <a:pt x="4565216" y="3299910"/>
                  <a:pt x="4583686" y="3299910"/>
                </a:cubicBezTo>
                <a:cubicBezTo>
                  <a:pt x="4596650" y="3299910"/>
                  <a:pt x="4608408" y="3295837"/>
                  <a:pt x="4618964" y="3287692"/>
                </a:cubicBezTo>
                <a:cubicBezTo>
                  <a:pt x="4629518" y="3279547"/>
                  <a:pt x="4636688" y="3266927"/>
                  <a:pt x="4640474" y="3249834"/>
                </a:cubicBezTo>
                <a:lnTo>
                  <a:pt x="4633074" y="3249834"/>
                </a:lnTo>
                <a:cubicBezTo>
                  <a:pt x="4624470" y="3278055"/>
                  <a:pt x="4608008" y="3292166"/>
                  <a:pt x="4583686" y="3292166"/>
                </a:cubicBezTo>
                <a:cubicBezTo>
                  <a:pt x="4571870" y="3292166"/>
                  <a:pt x="4563668" y="3288237"/>
                  <a:pt x="4559078" y="3280378"/>
                </a:cubicBezTo>
                <a:cubicBezTo>
                  <a:pt x="4554490" y="3272520"/>
                  <a:pt x="4552596" y="3251612"/>
                  <a:pt x="4553400" y="3217654"/>
                </a:cubicBezTo>
                <a:lnTo>
                  <a:pt x="4640474" y="3217654"/>
                </a:lnTo>
                <a:cubicBezTo>
                  <a:pt x="4639670" y="3198381"/>
                  <a:pt x="4633504" y="3183295"/>
                  <a:pt x="4621976" y="3172397"/>
                </a:cubicBezTo>
                <a:cubicBezTo>
                  <a:pt x="4610446" y="3161498"/>
                  <a:pt x="4596994" y="3156049"/>
                  <a:pt x="4581622" y="3156049"/>
                </a:cubicBezTo>
                <a:close/>
                <a:moveTo>
                  <a:pt x="4424162" y="3156049"/>
                </a:moveTo>
                <a:cubicBezTo>
                  <a:pt x="4404314" y="3156049"/>
                  <a:pt x="4389630" y="3165800"/>
                  <a:pt x="4380108" y="3185303"/>
                </a:cubicBezTo>
                <a:lnTo>
                  <a:pt x="4379420" y="3185303"/>
                </a:lnTo>
                <a:lnTo>
                  <a:pt x="4379420" y="3158114"/>
                </a:lnTo>
                <a:cubicBezTo>
                  <a:pt x="4367374" y="3159605"/>
                  <a:pt x="4354238" y="3160351"/>
                  <a:pt x="4340012" y="3160351"/>
                </a:cubicBezTo>
                <a:lnTo>
                  <a:pt x="4320568" y="3160351"/>
                </a:lnTo>
                <a:lnTo>
                  <a:pt x="4320568" y="3169127"/>
                </a:lnTo>
                <a:lnTo>
                  <a:pt x="4346036" y="3169127"/>
                </a:lnTo>
                <a:lnTo>
                  <a:pt x="4346036" y="3375970"/>
                </a:lnTo>
                <a:lnTo>
                  <a:pt x="4322804" y="3375970"/>
                </a:lnTo>
                <a:lnTo>
                  <a:pt x="4322804" y="3385779"/>
                </a:lnTo>
                <a:lnTo>
                  <a:pt x="4407298" y="3385779"/>
                </a:lnTo>
                <a:lnTo>
                  <a:pt x="4407298" y="3375970"/>
                </a:lnTo>
                <a:lnTo>
                  <a:pt x="4379420" y="3375970"/>
                </a:lnTo>
                <a:lnTo>
                  <a:pt x="4379420" y="3273065"/>
                </a:lnTo>
                <a:lnTo>
                  <a:pt x="4380108" y="3273065"/>
                </a:lnTo>
                <a:cubicBezTo>
                  <a:pt x="4389630" y="3289470"/>
                  <a:pt x="4403052" y="3297673"/>
                  <a:pt x="4420376" y="3297673"/>
                </a:cubicBezTo>
                <a:cubicBezTo>
                  <a:pt x="4436896" y="3297673"/>
                  <a:pt x="4451896" y="3290417"/>
                  <a:pt x="4465376" y="3275904"/>
                </a:cubicBezTo>
                <a:cubicBezTo>
                  <a:pt x="4478854" y="3261392"/>
                  <a:pt x="4485594" y="3244212"/>
                  <a:pt x="4485594" y="3224366"/>
                </a:cubicBezTo>
                <a:cubicBezTo>
                  <a:pt x="4485594" y="3205781"/>
                  <a:pt x="4479428" y="3189748"/>
                  <a:pt x="4467096" y="3176269"/>
                </a:cubicBezTo>
                <a:cubicBezTo>
                  <a:pt x="4454764" y="3162789"/>
                  <a:pt x="4440452" y="3156049"/>
                  <a:pt x="4424162" y="3156049"/>
                </a:cubicBezTo>
                <a:close/>
                <a:moveTo>
                  <a:pt x="3953934" y="3156049"/>
                </a:moveTo>
                <a:cubicBezTo>
                  <a:pt x="3932366" y="3156049"/>
                  <a:pt x="3915674" y="3167808"/>
                  <a:pt x="3903858" y="3191326"/>
                </a:cubicBezTo>
                <a:lnTo>
                  <a:pt x="3903170" y="3191326"/>
                </a:lnTo>
                <a:lnTo>
                  <a:pt x="3903170" y="3157770"/>
                </a:lnTo>
                <a:cubicBezTo>
                  <a:pt x="3890550" y="3159491"/>
                  <a:pt x="3876496" y="3160351"/>
                  <a:pt x="3861010" y="3160351"/>
                </a:cubicBezTo>
                <a:lnTo>
                  <a:pt x="3845350" y="3160351"/>
                </a:lnTo>
                <a:lnTo>
                  <a:pt x="3845350" y="3169127"/>
                </a:lnTo>
                <a:lnTo>
                  <a:pt x="3869786" y="3169127"/>
                </a:lnTo>
                <a:lnTo>
                  <a:pt x="3869786" y="3286832"/>
                </a:lnTo>
                <a:lnTo>
                  <a:pt x="3845350" y="3286832"/>
                </a:lnTo>
                <a:lnTo>
                  <a:pt x="3845350" y="3295608"/>
                </a:lnTo>
                <a:lnTo>
                  <a:pt x="3925712" y="3295608"/>
                </a:lnTo>
                <a:lnTo>
                  <a:pt x="3925712" y="3286832"/>
                </a:lnTo>
                <a:lnTo>
                  <a:pt x="3903170" y="3286832"/>
                </a:lnTo>
                <a:lnTo>
                  <a:pt x="3903170" y="3229012"/>
                </a:lnTo>
                <a:cubicBezTo>
                  <a:pt x="3903170" y="3209739"/>
                  <a:pt x="3907616" y="3194395"/>
                  <a:pt x="3916506" y="3182980"/>
                </a:cubicBezTo>
                <a:cubicBezTo>
                  <a:pt x="3925398" y="3171565"/>
                  <a:pt x="3935406" y="3165858"/>
                  <a:pt x="3946534" y="3165858"/>
                </a:cubicBezTo>
                <a:cubicBezTo>
                  <a:pt x="3953532" y="3165858"/>
                  <a:pt x="3957864" y="3168382"/>
                  <a:pt x="3959526" y="3173429"/>
                </a:cubicBezTo>
                <a:cubicBezTo>
                  <a:pt x="3961190" y="3178477"/>
                  <a:pt x="3962022" y="3187597"/>
                  <a:pt x="3962022" y="3200790"/>
                </a:cubicBezTo>
                <a:lnTo>
                  <a:pt x="3962022" y="3286832"/>
                </a:lnTo>
                <a:lnTo>
                  <a:pt x="3939136" y="3286832"/>
                </a:lnTo>
                <a:lnTo>
                  <a:pt x="3939136" y="3295608"/>
                </a:lnTo>
                <a:lnTo>
                  <a:pt x="4022424" y="3295608"/>
                </a:lnTo>
                <a:lnTo>
                  <a:pt x="4022424" y="3286832"/>
                </a:lnTo>
                <a:lnTo>
                  <a:pt x="3995578" y="3286832"/>
                </a:lnTo>
                <a:lnTo>
                  <a:pt x="3995578" y="3214557"/>
                </a:lnTo>
                <a:cubicBezTo>
                  <a:pt x="3995578" y="3199873"/>
                  <a:pt x="3994402" y="3189031"/>
                  <a:pt x="3992050" y="3182034"/>
                </a:cubicBezTo>
                <a:cubicBezTo>
                  <a:pt x="3989698" y="3175036"/>
                  <a:pt x="3985282" y="3168955"/>
                  <a:pt x="3978800" y="3163793"/>
                </a:cubicBezTo>
                <a:cubicBezTo>
                  <a:pt x="3972318" y="3158630"/>
                  <a:pt x="3964030" y="3156049"/>
                  <a:pt x="3953934" y="3156049"/>
                </a:cubicBezTo>
                <a:close/>
                <a:moveTo>
                  <a:pt x="3762472" y="3156049"/>
                </a:moveTo>
                <a:cubicBezTo>
                  <a:pt x="3744804" y="3156049"/>
                  <a:pt x="3729288" y="3162932"/>
                  <a:pt x="3715924" y="3176699"/>
                </a:cubicBezTo>
                <a:cubicBezTo>
                  <a:pt x="3702558" y="3190466"/>
                  <a:pt x="3695876" y="3207444"/>
                  <a:pt x="3695876" y="3227635"/>
                </a:cubicBezTo>
                <a:cubicBezTo>
                  <a:pt x="3695876" y="3248400"/>
                  <a:pt x="3702702" y="3265637"/>
                  <a:pt x="3716354" y="3279346"/>
                </a:cubicBezTo>
                <a:cubicBezTo>
                  <a:pt x="3730004" y="3293055"/>
                  <a:pt x="3746066" y="3299910"/>
                  <a:pt x="3764536" y="3299910"/>
                </a:cubicBezTo>
                <a:cubicBezTo>
                  <a:pt x="3777500" y="3299910"/>
                  <a:pt x="3789258" y="3295837"/>
                  <a:pt x="3799814" y="3287692"/>
                </a:cubicBezTo>
                <a:cubicBezTo>
                  <a:pt x="3810368" y="3279547"/>
                  <a:pt x="3817538" y="3266927"/>
                  <a:pt x="3821324" y="3249834"/>
                </a:cubicBezTo>
                <a:lnTo>
                  <a:pt x="3813924" y="3249834"/>
                </a:lnTo>
                <a:cubicBezTo>
                  <a:pt x="3805320" y="3278055"/>
                  <a:pt x="3788858" y="3292166"/>
                  <a:pt x="3764536" y="3292166"/>
                </a:cubicBezTo>
                <a:cubicBezTo>
                  <a:pt x="3752720" y="3292166"/>
                  <a:pt x="3744518" y="3288237"/>
                  <a:pt x="3739928" y="3280378"/>
                </a:cubicBezTo>
                <a:cubicBezTo>
                  <a:pt x="3735340" y="3272520"/>
                  <a:pt x="3733446" y="3251612"/>
                  <a:pt x="3734250" y="3217654"/>
                </a:cubicBezTo>
                <a:lnTo>
                  <a:pt x="3821324" y="3217654"/>
                </a:lnTo>
                <a:cubicBezTo>
                  <a:pt x="3820520" y="3198381"/>
                  <a:pt x="3814354" y="3183295"/>
                  <a:pt x="3802824" y="3172397"/>
                </a:cubicBezTo>
                <a:cubicBezTo>
                  <a:pt x="3791296" y="3161498"/>
                  <a:pt x="3777844" y="3156049"/>
                  <a:pt x="3762472" y="3156049"/>
                </a:cubicBezTo>
                <a:close/>
                <a:moveTo>
                  <a:pt x="3317206" y="3156049"/>
                </a:moveTo>
                <a:cubicBezTo>
                  <a:pt x="3301832" y="3156049"/>
                  <a:pt x="3288468" y="3160896"/>
                  <a:pt x="3277110" y="3170590"/>
                </a:cubicBezTo>
                <a:cubicBezTo>
                  <a:pt x="3265752" y="3180284"/>
                  <a:pt x="3260074" y="3192244"/>
                  <a:pt x="3260074" y="3206469"/>
                </a:cubicBezTo>
                <a:cubicBezTo>
                  <a:pt x="3260074" y="3224021"/>
                  <a:pt x="3269252" y="3237157"/>
                  <a:pt x="3287608" y="3245876"/>
                </a:cubicBezTo>
                <a:lnTo>
                  <a:pt x="3287608" y="3246564"/>
                </a:lnTo>
                <a:cubicBezTo>
                  <a:pt x="3263860" y="3249432"/>
                  <a:pt x="3251986" y="3261880"/>
                  <a:pt x="3251986" y="3283906"/>
                </a:cubicBezTo>
                <a:cubicBezTo>
                  <a:pt x="3251986" y="3300311"/>
                  <a:pt x="3261508" y="3310808"/>
                  <a:pt x="3280552" y="3315397"/>
                </a:cubicBezTo>
                <a:cubicBezTo>
                  <a:pt x="3268162" y="3322510"/>
                  <a:pt x="3260188" y="3328217"/>
                  <a:pt x="3256632" y="3332519"/>
                </a:cubicBezTo>
                <a:cubicBezTo>
                  <a:pt x="3253076" y="3336822"/>
                  <a:pt x="3251298" y="3342127"/>
                  <a:pt x="3251298" y="3348437"/>
                </a:cubicBezTo>
                <a:cubicBezTo>
                  <a:pt x="3251298" y="3358762"/>
                  <a:pt x="3256890" y="3367739"/>
                  <a:pt x="3268076" y="3375368"/>
                </a:cubicBezTo>
                <a:cubicBezTo>
                  <a:pt x="3279262" y="3382997"/>
                  <a:pt x="3294376" y="3386811"/>
                  <a:pt x="3313420" y="3386811"/>
                </a:cubicBezTo>
                <a:cubicBezTo>
                  <a:pt x="3337970" y="3386811"/>
                  <a:pt x="3357186" y="3381047"/>
                  <a:pt x="3371068" y="3369517"/>
                </a:cubicBezTo>
                <a:cubicBezTo>
                  <a:pt x="3384948" y="3357988"/>
                  <a:pt x="3391890" y="3343791"/>
                  <a:pt x="3391890" y="3326927"/>
                </a:cubicBezTo>
                <a:cubicBezTo>
                  <a:pt x="3391890" y="3312472"/>
                  <a:pt x="3388046" y="3301344"/>
                  <a:pt x="3380360" y="3293543"/>
                </a:cubicBezTo>
                <a:cubicBezTo>
                  <a:pt x="3372674" y="3285742"/>
                  <a:pt x="3362692" y="3281841"/>
                  <a:pt x="3350418" y="3281841"/>
                </a:cubicBezTo>
                <a:lnTo>
                  <a:pt x="3291566" y="3284250"/>
                </a:lnTo>
                <a:cubicBezTo>
                  <a:pt x="3279176" y="3284250"/>
                  <a:pt x="3271432" y="3283218"/>
                  <a:pt x="3268334" y="3281153"/>
                </a:cubicBezTo>
                <a:cubicBezTo>
                  <a:pt x="3265236" y="3279088"/>
                  <a:pt x="3263688" y="3276048"/>
                  <a:pt x="3263688" y="3272033"/>
                </a:cubicBezTo>
                <a:cubicBezTo>
                  <a:pt x="3263688" y="3267444"/>
                  <a:pt x="3266670" y="3263113"/>
                  <a:pt x="3272636" y="3259040"/>
                </a:cubicBezTo>
                <a:cubicBezTo>
                  <a:pt x="3278602" y="3254968"/>
                  <a:pt x="3283822" y="3252931"/>
                  <a:pt x="3288296" y="3252931"/>
                </a:cubicBezTo>
                <a:cubicBezTo>
                  <a:pt x="3288754" y="3252931"/>
                  <a:pt x="3292426" y="3253247"/>
                  <a:pt x="3299308" y="3253878"/>
                </a:cubicBezTo>
                <a:cubicBezTo>
                  <a:pt x="3306192" y="3254509"/>
                  <a:pt x="3311642" y="3254824"/>
                  <a:pt x="3315656" y="3254824"/>
                </a:cubicBezTo>
                <a:lnTo>
                  <a:pt x="3324260" y="3254308"/>
                </a:lnTo>
                <a:cubicBezTo>
                  <a:pt x="3332292" y="3254308"/>
                  <a:pt x="3342644" y="3250264"/>
                  <a:pt x="3355322" y="3242176"/>
                </a:cubicBezTo>
                <a:cubicBezTo>
                  <a:pt x="3367998" y="3234088"/>
                  <a:pt x="3374336" y="3222186"/>
                  <a:pt x="3374336" y="3206469"/>
                </a:cubicBezTo>
                <a:cubicBezTo>
                  <a:pt x="3374336" y="3197177"/>
                  <a:pt x="3370952" y="3187769"/>
                  <a:pt x="3364184" y="3178248"/>
                </a:cubicBezTo>
                <a:cubicBezTo>
                  <a:pt x="3367856" y="3174003"/>
                  <a:pt x="3371124" y="3171881"/>
                  <a:pt x="3373992" y="3171881"/>
                </a:cubicBezTo>
                <a:cubicBezTo>
                  <a:pt x="3375484" y="3171881"/>
                  <a:pt x="3377292" y="3173888"/>
                  <a:pt x="3379414" y="3177904"/>
                </a:cubicBezTo>
                <a:cubicBezTo>
                  <a:pt x="3381536" y="3181919"/>
                  <a:pt x="3384776" y="3183926"/>
                  <a:pt x="3389136" y="3183926"/>
                </a:cubicBezTo>
                <a:cubicBezTo>
                  <a:pt x="3392118" y="3183926"/>
                  <a:pt x="3394872" y="3182751"/>
                  <a:pt x="3397396" y="3180399"/>
                </a:cubicBezTo>
                <a:cubicBezTo>
                  <a:pt x="3399920" y="3178047"/>
                  <a:pt x="3401182" y="3174863"/>
                  <a:pt x="3401182" y="3170848"/>
                </a:cubicBezTo>
                <a:cubicBezTo>
                  <a:pt x="3401182" y="3166259"/>
                  <a:pt x="3399748" y="3162645"/>
                  <a:pt x="3396880" y="3160007"/>
                </a:cubicBezTo>
                <a:cubicBezTo>
                  <a:pt x="3394012" y="3157368"/>
                  <a:pt x="3390628" y="3156049"/>
                  <a:pt x="3386728" y="3156049"/>
                </a:cubicBezTo>
                <a:cubicBezTo>
                  <a:pt x="3376632" y="3156049"/>
                  <a:pt x="3367454" y="3161785"/>
                  <a:pt x="3359194" y="3173257"/>
                </a:cubicBezTo>
                <a:cubicBezTo>
                  <a:pt x="3347952" y="3161785"/>
                  <a:pt x="3333954" y="3156049"/>
                  <a:pt x="3317206" y="3156049"/>
                </a:cubicBezTo>
                <a:close/>
                <a:moveTo>
                  <a:pt x="2286096" y="3156049"/>
                </a:moveTo>
                <a:cubicBezTo>
                  <a:pt x="2268430" y="3156049"/>
                  <a:pt x="2252914" y="3162932"/>
                  <a:pt x="2239548" y="3176699"/>
                </a:cubicBezTo>
                <a:cubicBezTo>
                  <a:pt x="2226182" y="3190466"/>
                  <a:pt x="2219500" y="3207444"/>
                  <a:pt x="2219500" y="3227635"/>
                </a:cubicBezTo>
                <a:cubicBezTo>
                  <a:pt x="2219500" y="3248400"/>
                  <a:pt x="2226326" y="3265637"/>
                  <a:pt x="2239978" y="3279346"/>
                </a:cubicBezTo>
                <a:cubicBezTo>
                  <a:pt x="2253630" y="3293055"/>
                  <a:pt x="2269692" y="3299910"/>
                  <a:pt x="2288162" y="3299910"/>
                </a:cubicBezTo>
                <a:cubicBezTo>
                  <a:pt x="2301124" y="3299910"/>
                  <a:pt x="2312884" y="3295837"/>
                  <a:pt x="2323438" y="3287692"/>
                </a:cubicBezTo>
                <a:cubicBezTo>
                  <a:pt x="2333992" y="3279547"/>
                  <a:pt x="2341162" y="3266927"/>
                  <a:pt x="2344948" y="3249834"/>
                </a:cubicBezTo>
                <a:lnTo>
                  <a:pt x="2337550" y="3249834"/>
                </a:lnTo>
                <a:cubicBezTo>
                  <a:pt x="2328944" y="3278055"/>
                  <a:pt x="2312482" y="3292166"/>
                  <a:pt x="2288162" y="3292166"/>
                </a:cubicBezTo>
                <a:cubicBezTo>
                  <a:pt x="2276344" y="3292166"/>
                  <a:pt x="2268142" y="3288237"/>
                  <a:pt x="2263554" y="3280378"/>
                </a:cubicBezTo>
                <a:cubicBezTo>
                  <a:pt x="2258964" y="3272520"/>
                  <a:pt x="2257072" y="3251612"/>
                  <a:pt x="2257874" y="3217654"/>
                </a:cubicBezTo>
                <a:lnTo>
                  <a:pt x="2344948" y="3217654"/>
                </a:lnTo>
                <a:cubicBezTo>
                  <a:pt x="2344146" y="3198381"/>
                  <a:pt x="2337980" y="3183295"/>
                  <a:pt x="2326450" y="3172397"/>
                </a:cubicBezTo>
                <a:cubicBezTo>
                  <a:pt x="2314920" y="3161498"/>
                  <a:pt x="2301468" y="3156049"/>
                  <a:pt x="2286096" y="3156049"/>
                </a:cubicBezTo>
                <a:close/>
                <a:moveTo>
                  <a:pt x="1959432" y="3156049"/>
                </a:moveTo>
                <a:cubicBezTo>
                  <a:pt x="1939242" y="3156049"/>
                  <a:pt x="1922320" y="3163019"/>
                  <a:pt x="1908668" y="3176957"/>
                </a:cubicBezTo>
                <a:cubicBezTo>
                  <a:pt x="1895016" y="3190896"/>
                  <a:pt x="1888190" y="3207788"/>
                  <a:pt x="1888190" y="3227635"/>
                </a:cubicBezTo>
                <a:cubicBezTo>
                  <a:pt x="1888190" y="3247941"/>
                  <a:pt x="1895132" y="3265063"/>
                  <a:pt x="1909012" y="3279002"/>
                </a:cubicBezTo>
                <a:cubicBezTo>
                  <a:pt x="1922894" y="3292940"/>
                  <a:pt x="1939356" y="3299910"/>
                  <a:pt x="1958400" y="3299910"/>
                </a:cubicBezTo>
                <a:cubicBezTo>
                  <a:pt x="1977788" y="3299910"/>
                  <a:pt x="1994594" y="3292768"/>
                  <a:pt x="2008820" y="3278486"/>
                </a:cubicBezTo>
                <a:cubicBezTo>
                  <a:pt x="2023046" y="3264203"/>
                  <a:pt x="2030158" y="3246794"/>
                  <a:pt x="2030158" y="3226259"/>
                </a:cubicBezTo>
                <a:cubicBezTo>
                  <a:pt x="2030158" y="3206182"/>
                  <a:pt x="2023304" y="3189462"/>
                  <a:pt x="2009594" y="3176097"/>
                </a:cubicBezTo>
                <a:cubicBezTo>
                  <a:pt x="1995886" y="3162732"/>
                  <a:pt x="1979164" y="3156049"/>
                  <a:pt x="1959432" y="3156049"/>
                </a:cubicBezTo>
                <a:close/>
                <a:moveTo>
                  <a:pt x="1381222" y="3156049"/>
                </a:moveTo>
                <a:cubicBezTo>
                  <a:pt x="1363554" y="3156049"/>
                  <a:pt x="1348038" y="3162932"/>
                  <a:pt x="1334672" y="3176699"/>
                </a:cubicBezTo>
                <a:cubicBezTo>
                  <a:pt x="1321308" y="3190466"/>
                  <a:pt x="1314626" y="3207444"/>
                  <a:pt x="1314626" y="3227635"/>
                </a:cubicBezTo>
                <a:cubicBezTo>
                  <a:pt x="1314626" y="3248400"/>
                  <a:pt x="1321452" y="3265637"/>
                  <a:pt x="1335104" y="3279346"/>
                </a:cubicBezTo>
                <a:cubicBezTo>
                  <a:pt x="1348756" y="3293055"/>
                  <a:pt x="1364816" y="3299910"/>
                  <a:pt x="1383286" y="3299910"/>
                </a:cubicBezTo>
                <a:cubicBezTo>
                  <a:pt x="1396250" y="3299910"/>
                  <a:pt x="1408008" y="3295837"/>
                  <a:pt x="1418564" y="3287692"/>
                </a:cubicBezTo>
                <a:cubicBezTo>
                  <a:pt x="1429118" y="3279547"/>
                  <a:pt x="1436288" y="3266927"/>
                  <a:pt x="1440074" y="3249834"/>
                </a:cubicBezTo>
                <a:lnTo>
                  <a:pt x="1432674" y="3249834"/>
                </a:lnTo>
                <a:cubicBezTo>
                  <a:pt x="1424070" y="3278055"/>
                  <a:pt x="1407608" y="3292166"/>
                  <a:pt x="1383286" y="3292166"/>
                </a:cubicBezTo>
                <a:cubicBezTo>
                  <a:pt x="1371470" y="3292166"/>
                  <a:pt x="1363268" y="3288237"/>
                  <a:pt x="1358678" y="3280378"/>
                </a:cubicBezTo>
                <a:cubicBezTo>
                  <a:pt x="1354090" y="3272520"/>
                  <a:pt x="1352196" y="3251612"/>
                  <a:pt x="1353000" y="3217654"/>
                </a:cubicBezTo>
                <a:lnTo>
                  <a:pt x="1440074" y="3217654"/>
                </a:lnTo>
                <a:cubicBezTo>
                  <a:pt x="1439270" y="3198381"/>
                  <a:pt x="1433104" y="3183295"/>
                  <a:pt x="1421574" y="3172397"/>
                </a:cubicBezTo>
                <a:cubicBezTo>
                  <a:pt x="1410046" y="3161498"/>
                  <a:pt x="1396594" y="3156049"/>
                  <a:pt x="1381222" y="3156049"/>
                </a:cubicBezTo>
                <a:close/>
                <a:moveTo>
                  <a:pt x="749758" y="3156049"/>
                </a:moveTo>
                <a:cubicBezTo>
                  <a:pt x="729566" y="3156049"/>
                  <a:pt x="712646" y="3163019"/>
                  <a:pt x="698994" y="3176957"/>
                </a:cubicBezTo>
                <a:cubicBezTo>
                  <a:pt x="685342" y="3190896"/>
                  <a:pt x="678516" y="3207788"/>
                  <a:pt x="678516" y="3227635"/>
                </a:cubicBezTo>
                <a:cubicBezTo>
                  <a:pt x="678516" y="3247941"/>
                  <a:pt x="685456" y="3265063"/>
                  <a:pt x="699338" y="3279002"/>
                </a:cubicBezTo>
                <a:cubicBezTo>
                  <a:pt x="713218" y="3292940"/>
                  <a:pt x="729682" y="3299910"/>
                  <a:pt x="748726" y="3299910"/>
                </a:cubicBezTo>
                <a:cubicBezTo>
                  <a:pt x="768114" y="3299910"/>
                  <a:pt x="784920" y="3292768"/>
                  <a:pt x="799146" y="3278486"/>
                </a:cubicBezTo>
                <a:cubicBezTo>
                  <a:pt x="813370" y="3264203"/>
                  <a:pt x="820484" y="3246794"/>
                  <a:pt x="820484" y="3226259"/>
                </a:cubicBezTo>
                <a:cubicBezTo>
                  <a:pt x="820484" y="3206182"/>
                  <a:pt x="813628" y="3189462"/>
                  <a:pt x="799920" y="3176097"/>
                </a:cubicBezTo>
                <a:cubicBezTo>
                  <a:pt x="786210" y="3162732"/>
                  <a:pt x="769490" y="3156049"/>
                  <a:pt x="749758" y="3156049"/>
                </a:cubicBezTo>
                <a:close/>
                <a:moveTo>
                  <a:pt x="452236" y="3156049"/>
                </a:moveTo>
                <a:cubicBezTo>
                  <a:pt x="432390" y="3156049"/>
                  <a:pt x="417704" y="3165800"/>
                  <a:pt x="408184" y="3185303"/>
                </a:cubicBezTo>
                <a:lnTo>
                  <a:pt x="407494" y="3185303"/>
                </a:lnTo>
                <a:lnTo>
                  <a:pt x="407494" y="3158114"/>
                </a:lnTo>
                <a:cubicBezTo>
                  <a:pt x="395448" y="3159605"/>
                  <a:pt x="382314" y="3160351"/>
                  <a:pt x="368088" y="3160351"/>
                </a:cubicBezTo>
                <a:lnTo>
                  <a:pt x="348642" y="3160351"/>
                </a:lnTo>
                <a:lnTo>
                  <a:pt x="348642" y="3169127"/>
                </a:lnTo>
                <a:lnTo>
                  <a:pt x="374110" y="3169127"/>
                </a:lnTo>
                <a:lnTo>
                  <a:pt x="374110" y="3375970"/>
                </a:lnTo>
                <a:lnTo>
                  <a:pt x="350880" y="3375970"/>
                </a:lnTo>
                <a:lnTo>
                  <a:pt x="350880" y="3385779"/>
                </a:lnTo>
                <a:lnTo>
                  <a:pt x="435372" y="3385779"/>
                </a:lnTo>
                <a:lnTo>
                  <a:pt x="435372" y="3375970"/>
                </a:lnTo>
                <a:lnTo>
                  <a:pt x="407494" y="3375970"/>
                </a:lnTo>
                <a:lnTo>
                  <a:pt x="407494" y="3273065"/>
                </a:lnTo>
                <a:lnTo>
                  <a:pt x="408184" y="3273065"/>
                </a:lnTo>
                <a:cubicBezTo>
                  <a:pt x="417704" y="3289470"/>
                  <a:pt x="431128" y="3297673"/>
                  <a:pt x="448450" y="3297673"/>
                </a:cubicBezTo>
                <a:cubicBezTo>
                  <a:pt x="464970" y="3297673"/>
                  <a:pt x="479970" y="3290417"/>
                  <a:pt x="493450" y="3275904"/>
                </a:cubicBezTo>
                <a:cubicBezTo>
                  <a:pt x="506930" y="3261392"/>
                  <a:pt x="513670" y="3244212"/>
                  <a:pt x="513670" y="3224366"/>
                </a:cubicBezTo>
                <a:cubicBezTo>
                  <a:pt x="513670" y="3205781"/>
                  <a:pt x="507504" y="3189748"/>
                  <a:pt x="495170" y="3176269"/>
                </a:cubicBezTo>
                <a:cubicBezTo>
                  <a:pt x="482838" y="3162789"/>
                  <a:pt x="468526" y="3156049"/>
                  <a:pt x="452236" y="3156049"/>
                </a:cubicBezTo>
                <a:close/>
                <a:moveTo>
                  <a:pt x="4838462" y="3072933"/>
                </a:moveTo>
                <a:cubicBezTo>
                  <a:pt x="4833414" y="3072933"/>
                  <a:pt x="4829026" y="3074769"/>
                  <a:pt x="4825298" y="3078440"/>
                </a:cubicBezTo>
                <a:cubicBezTo>
                  <a:pt x="4821568" y="3082111"/>
                  <a:pt x="4819704" y="3086470"/>
                  <a:pt x="4819704" y="3091518"/>
                </a:cubicBezTo>
                <a:cubicBezTo>
                  <a:pt x="4819704" y="3096795"/>
                  <a:pt x="4821540" y="3101241"/>
                  <a:pt x="4825212" y="3104854"/>
                </a:cubicBezTo>
                <a:cubicBezTo>
                  <a:pt x="4828882" y="3108468"/>
                  <a:pt x="4833300" y="3110275"/>
                  <a:pt x="4838462" y="3110275"/>
                </a:cubicBezTo>
                <a:cubicBezTo>
                  <a:pt x="4843624" y="3110275"/>
                  <a:pt x="4848040" y="3108497"/>
                  <a:pt x="4851712" y="3104940"/>
                </a:cubicBezTo>
                <a:cubicBezTo>
                  <a:pt x="4855384" y="3101384"/>
                  <a:pt x="4857218" y="3096910"/>
                  <a:pt x="4857218" y="3091518"/>
                </a:cubicBezTo>
                <a:cubicBezTo>
                  <a:pt x="4857218" y="3086355"/>
                  <a:pt x="4855354" y="3081967"/>
                  <a:pt x="4851626" y="3078354"/>
                </a:cubicBezTo>
                <a:cubicBezTo>
                  <a:pt x="4847898" y="3074740"/>
                  <a:pt x="4843508" y="3072933"/>
                  <a:pt x="4838462" y="3072933"/>
                </a:cubicBezTo>
                <a:close/>
                <a:moveTo>
                  <a:pt x="3457336" y="3072933"/>
                </a:moveTo>
                <a:cubicBezTo>
                  <a:pt x="3452288" y="3072933"/>
                  <a:pt x="3447900" y="3074769"/>
                  <a:pt x="3444172" y="3078440"/>
                </a:cubicBezTo>
                <a:cubicBezTo>
                  <a:pt x="3440444" y="3082111"/>
                  <a:pt x="3438580" y="3086470"/>
                  <a:pt x="3438580" y="3091518"/>
                </a:cubicBezTo>
                <a:cubicBezTo>
                  <a:pt x="3438580" y="3096795"/>
                  <a:pt x="3440416" y="3101241"/>
                  <a:pt x="3444086" y="3104854"/>
                </a:cubicBezTo>
                <a:cubicBezTo>
                  <a:pt x="3447758" y="3108468"/>
                  <a:pt x="3452174" y="3110275"/>
                  <a:pt x="3457336" y="3110275"/>
                </a:cubicBezTo>
                <a:cubicBezTo>
                  <a:pt x="3462500" y="3110275"/>
                  <a:pt x="3466916" y="3108497"/>
                  <a:pt x="3470588" y="3104940"/>
                </a:cubicBezTo>
                <a:cubicBezTo>
                  <a:pt x="3474258" y="3101384"/>
                  <a:pt x="3476094" y="3096910"/>
                  <a:pt x="3476094" y="3091518"/>
                </a:cubicBezTo>
                <a:cubicBezTo>
                  <a:pt x="3476094" y="3086355"/>
                  <a:pt x="3474230" y="3081967"/>
                  <a:pt x="3470500" y="3078354"/>
                </a:cubicBezTo>
                <a:cubicBezTo>
                  <a:pt x="3466772" y="3074740"/>
                  <a:pt x="3462384" y="3072933"/>
                  <a:pt x="3457336" y="3072933"/>
                </a:cubicBezTo>
                <a:close/>
                <a:moveTo>
                  <a:pt x="1057036" y="3072933"/>
                </a:moveTo>
                <a:cubicBezTo>
                  <a:pt x="1051988" y="3072933"/>
                  <a:pt x="1047600" y="3074769"/>
                  <a:pt x="1043872" y="3078440"/>
                </a:cubicBezTo>
                <a:cubicBezTo>
                  <a:pt x="1040144" y="3082111"/>
                  <a:pt x="1038280" y="3086470"/>
                  <a:pt x="1038280" y="3091518"/>
                </a:cubicBezTo>
                <a:cubicBezTo>
                  <a:pt x="1038280" y="3096795"/>
                  <a:pt x="1040116" y="3101241"/>
                  <a:pt x="1043786" y="3104854"/>
                </a:cubicBezTo>
                <a:cubicBezTo>
                  <a:pt x="1047458" y="3108468"/>
                  <a:pt x="1051874" y="3110275"/>
                  <a:pt x="1057036" y="3110275"/>
                </a:cubicBezTo>
                <a:cubicBezTo>
                  <a:pt x="1062200" y="3110275"/>
                  <a:pt x="1066616" y="3108497"/>
                  <a:pt x="1070286" y="3104940"/>
                </a:cubicBezTo>
                <a:cubicBezTo>
                  <a:pt x="1073958" y="3101384"/>
                  <a:pt x="1075794" y="3096910"/>
                  <a:pt x="1075794" y="3091518"/>
                </a:cubicBezTo>
                <a:cubicBezTo>
                  <a:pt x="1075794" y="3086355"/>
                  <a:pt x="1073930" y="3081967"/>
                  <a:pt x="1070200" y="3078354"/>
                </a:cubicBezTo>
                <a:cubicBezTo>
                  <a:pt x="1066472" y="3074740"/>
                  <a:pt x="1062084" y="3072933"/>
                  <a:pt x="1057036" y="3072933"/>
                </a:cubicBezTo>
                <a:close/>
                <a:moveTo>
                  <a:pt x="5218968" y="3062264"/>
                </a:moveTo>
                <a:cubicBezTo>
                  <a:pt x="5207496" y="3063985"/>
                  <a:pt x="5195968" y="3064845"/>
                  <a:pt x="5184380" y="3064845"/>
                </a:cubicBezTo>
                <a:lnTo>
                  <a:pt x="5153060" y="3064845"/>
                </a:lnTo>
                <a:lnTo>
                  <a:pt x="5153060" y="3073621"/>
                </a:lnTo>
                <a:lnTo>
                  <a:pt x="5184380" y="3073621"/>
                </a:lnTo>
                <a:lnTo>
                  <a:pt x="5184380" y="3180313"/>
                </a:lnTo>
                <a:lnTo>
                  <a:pt x="5183692" y="3180313"/>
                </a:lnTo>
                <a:cubicBezTo>
                  <a:pt x="5175202" y="3164137"/>
                  <a:pt x="5161952" y="3156049"/>
                  <a:pt x="5143940" y="3156049"/>
                </a:cubicBezTo>
                <a:cubicBezTo>
                  <a:pt x="5126274" y="3156049"/>
                  <a:pt x="5110928" y="3163391"/>
                  <a:pt x="5097908" y="3178075"/>
                </a:cubicBezTo>
                <a:cubicBezTo>
                  <a:pt x="5084888" y="3192760"/>
                  <a:pt x="5078376" y="3209853"/>
                  <a:pt x="5078376" y="3229356"/>
                </a:cubicBezTo>
                <a:cubicBezTo>
                  <a:pt x="5078376" y="3247597"/>
                  <a:pt x="5084544" y="3263916"/>
                  <a:pt x="5096876" y="3278314"/>
                </a:cubicBezTo>
                <a:cubicBezTo>
                  <a:pt x="5109208" y="3292711"/>
                  <a:pt x="5123464" y="3299910"/>
                  <a:pt x="5139638" y="3299910"/>
                </a:cubicBezTo>
                <a:cubicBezTo>
                  <a:pt x="5159830" y="3299910"/>
                  <a:pt x="5174514" y="3289757"/>
                  <a:pt x="5183692" y="3269451"/>
                </a:cubicBezTo>
                <a:lnTo>
                  <a:pt x="5184380" y="3269451"/>
                </a:lnTo>
                <a:lnTo>
                  <a:pt x="5184380" y="3297673"/>
                </a:lnTo>
                <a:cubicBezTo>
                  <a:pt x="5197916" y="3296296"/>
                  <a:pt x="5210766" y="3295608"/>
                  <a:pt x="5222926" y="3295608"/>
                </a:cubicBezTo>
                <a:lnTo>
                  <a:pt x="5242200" y="3295608"/>
                </a:lnTo>
                <a:lnTo>
                  <a:pt x="5242200" y="3286832"/>
                </a:lnTo>
                <a:lnTo>
                  <a:pt x="5218968" y="3286832"/>
                </a:lnTo>
                <a:close/>
                <a:moveTo>
                  <a:pt x="1266094" y="3062264"/>
                </a:moveTo>
                <a:cubicBezTo>
                  <a:pt x="1254622" y="3063985"/>
                  <a:pt x="1243092" y="3064845"/>
                  <a:pt x="1231504" y="3064845"/>
                </a:cubicBezTo>
                <a:lnTo>
                  <a:pt x="1200186" y="3064845"/>
                </a:lnTo>
                <a:lnTo>
                  <a:pt x="1200186" y="3073621"/>
                </a:lnTo>
                <a:lnTo>
                  <a:pt x="1231504" y="3073621"/>
                </a:lnTo>
                <a:lnTo>
                  <a:pt x="1231504" y="3180313"/>
                </a:lnTo>
                <a:lnTo>
                  <a:pt x="1230816" y="3180313"/>
                </a:lnTo>
                <a:cubicBezTo>
                  <a:pt x="1222328" y="3164137"/>
                  <a:pt x="1209076" y="3156049"/>
                  <a:pt x="1191066" y="3156049"/>
                </a:cubicBezTo>
                <a:cubicBezTo>
                  <a:pt x="1173398" y="3156049"/>
                  <a:pt x="1158054" y="3163391"/>
                  <a:pt x="1145034" y="3178075"/>
                </a:cubicBezTo>
                <a:cubicBezTo>
                  <a:pt x="1132012" y="3192760"/>
                  <a:pt x="1125502" y="3209853"/>
                  <a:pt x="1125502" y="3229356"/>
                </a:cubicBezTo>
                <a:cubicBezTo>
                  <a:pt x="1125502" y="3247597"/>
                  <a:pt x="1131668" y="3263916"/>
                  <a:pt x="1144000" y="3278314"/>
                </a:cubicBezTo>
                <a:cubicBezTo>
                  <a:pt x="1156334" y="3292711"/>
                  <a:pt x="1170588" y="3299910"/>
                  <a:pt x="1186764" y="3299910"/>
                </a:cubicBezTo>
                <a:cubicBezTo>
                  <a:pt x="1206954" y="3299910"/>
                  <a:pt x="1221638" y="3289757"/>
                  <a:pt x="1230816" y="3269451"/>
                </a:cubicBezTo>
                <a:lnTo>
                  <a:pt x="1231504" y="3269451"/>
                </a:lnTo>
                <a:lnTo>
                  <a:pt x="1231504" y="3297673"/>
                </a:lnTo>
                <a:cubicBezTo>
                  <a:pt x="1245042" y="3296296"/>
                  <a:pt x="1257890" y="3295608"/>
                  <a:pt x="1270052" y="3295608"/>
                </a:cubicBezTo>
                <a:lnTo>
                  <a:pt x="1289324" y="3295608"/>
                </a:lnTo>
                <a:lnTo>
                  <a:pt x="1289324" y="3286832"/>
                </a:lnTo>
                <a:lnTo>
                  <a:pt x="1266094" y="3286832"/>
                </a:lnTo>
                <a:close/>
                <a:moveTo>
                  <a:pt x="2719936" y="2797634"/>
                </a:moveTo>
                <a:lnTo>
                  <a:pt x="2719936" y="2816219"/>
                </a:lnTo>
                <a:cubicBezTo>
                  <a:pt x="2719936" y="2824249"/>
                  <a:pt x="2719016" y="2830559"/>
                  <a:pt x="2717182" y="2835148"/>
                </a:cubicBezTo>
                <a:cubicBezTo>
                  <a:pt x="2715346" y="2839737"/>
                  <a:pt x="2711704" y="2844297"/>
                  <a:pt x="2706254" y="2848829"/>
                </a:cubicBezTo>
                <a:cubicBezTo>
                  <a:pt x="2700806" y="2853360"/>
                  <a:pt x="2694696" y="2855626"/>
                  <a:pt x="2687928" y="2855626"/>
                </a:cubicBezTo>
                <a:cubicBezTo>
                  <a:pt x="2682650" y="2855626"/>
                  <a:pt x="2677976" y="2853503"/>
                  <a:pt x="2673904" y="2849259"/>
                </a:cubicBezTo>
                <a:cubicBezTo>
                  <a:pt x="2669830" y="2845014"/>
                  <a:pt x="2667794" y="2839048"/>
                  <a:pt x="2667794" y="2831362"/>
                </a:cubicBezTo>
                <a:cubicBezTo>
                  <a:pt x="2667794" y="2820808"/>
                  <a:pt x="2671178" y="2812749"/>
                  <a:pt x="2677948" y="2807185"/>
                </a:cubicBezTo>
                <a:cubicBezTo>
                  <a:pt x="2684716" y="2801620"/>
                  <a:pt x="2698712" y="2798437"/>
                  <a:pt x="2719936" y="2797634"/>
                </a:cubicBezTo>
                <a:close/>
                <a:moveTo>
                  <a:pt x="1719810" y="2797634"/>
                </a:moveTo>
                <a:lnTo>
                  <a:pt x="1719810" y="2816219"/>
                </a:lnTo>
                <a:cubicBezTo>
                  <a:pt x="1719810" y="2824249"/>
                  <a:pt x="1718892" y="2830559"/>
                  <a:pt x="1717056" y="2835148"/>
                </a:cubicBezTo>
                <a:cubicBezTo>
                  <a:pt x="1715222" y="2839737"/>
                  <a:pt x="1711578" y="2844297"/>
                  <a:pt x="1706130" y="2848829"/>
                </a:cubicBezTo>
                <a:cubicBezTo>
                  <a:pt x="1700680" y="2853360"/>
                  <a:pt x="1694572" y="2855626"/>
                  <a:pt x="1687802" y="2855626"/>
                </a:cubicBezTo>
                <a:cubicBezTo>
                  <a:pt x="1682526" y="2855626"/>
                  <a:pt x="1677850" y="2853503"/>
                  <a:pt x="1673778" y="2849259"/>
                </a:cubicBezTo>
                <a:cubicBezTo>
                  <a:pt x="1669706" y="2845014"/>
                  <a:pt x="1667668" y="2839048"/>
                  <a:pt x="1667668" y="2831362"/>
                </a:cubicBezTo>
                <a:cubicBezTo>
                  <a:pt x="1667668" y="2820808"/>
                  <a:pt x="1671054" y="2812749"/>
                  <a:pt x="1677822" y="2807185"/>
                </a:cubicBezTo>
                <a:cubicBezTo>
                  <a:pt x="1684590" y="2801620"/>
                  <a:pt x="1698586" y="2798437"/>
                  <a:pt x="1719810" y="2797634"/>
                </a:cubicBezTo>
                <a:close/>
                <a:moveTo>
                  <a:pt x="5284750" y="2735168"/>
                </a:moveTo>
                <a:cubicBezTo>
                  <a:pt x="5301386" y="2735168"/>
                  <a:pt x="5309702" y="2744346"/>
                  <a:pt x="5309702" y="2762701"/>
                </a:cubicBezTo>
                <a:cubicBezTo>
                  <a:pt x="5309702" y="2766946"/>
                  <a:pt x="5309244" y="2773141"/>
                  <a:pt x="5308326" y="2781286"/>
                </a:cubicBezTo>
                <a:lnTo>
                  <a:pt x="5258250" y="2781286"/>
                </a:lnTo>
                <a:lnTo>
                  <a:pt x="5258250" y="2759776"/>
                </a:lnTo>
                <a:cubicBezTo>
                  <a:pt x="5258250" y="2752204"/>
                  <a:pt x="5260602" y="2746210"/>
                  <a:pt x="5265304" y="2741793"/>
                </a:cubicBezTo>
                <a:cubicBezTo>
                  <a:pt x="5270008" y="2737376"/>
                  <a:pt x="5276490" y="2735168"/>
                  <a:pt x="5284750" y="2735168"/>
                </a:cubicBezTo>
                <a:close/>
                <a:moveTo>
                  <a:pt x="4551326" y="2735168"/>
                </a:moveTo>
                <a:cubicBezTo>
                  <a:pt x="4567960" y="2735168"/>
                  <a:pt x="4576278" y="2744346"/>
                  <a:pt x="4576278" y="2762701"/>
                </a:cubicBezTo>
                <a:cubicBezTo>
                  <a:pt x="4576278" y="2766946"/>
                  <a:pt x="4575818" y="2773141"/>
                  <a:pt x="4574900" y="2781286"/>
                </a:cubicBezTo>
                <a:lnTo>
                  <a:pt x="4524824" y="2781286"/>
                </a:lnTo>
                <a:lnTo>
                  <a:pt x="4524824" y="2759776"/>
                </a:lnTo>
                <a:cubicBezTo>
                  <a:pt x="4524824" y="2752204"/>
                  <a:pt x="4527176" y="2746210"/>
                  <a:pt x="4531880" y="2741793"/>
                </a:cubicBezTo>
                <a:cubicBezTo>
                  <a:pt x="4536584" y="2737376"/>
                  <a:pt x="4543066" y="2735168"/>
                  <a:pt x="4551326" y="2735168"/>
                </a:cubicBezTo>
                <a:close/>
                <a:moveTo>
                  <a:pt x="3884576" y="2735168"/>
                </a:moveTo>
                <a:cubicBezTo>
                  <a:pt x="3901210" y="2735168"/>
                  <a:pt x="3909528" y="2744346"/>
                  <a:pt x="3909528" y="2762701"/>
                </a:cubicBezTo>
                <a:cubicBezTo>
                  <a:pt x="3909528" y="2766946"/>
                  <a:pt x="3909068" y="2773141"/>
                  <a:pt x="3908152" y="2781286"/>
                </a:cubicBezTo>
                <a:lnTo>
                  <a:pt x="3858076" y="2781286"/>
                </a:lnTo>
                <a:lnTo>
                  <a:pt x="3858076" y="2759776"/>
                </a:lnTo>
                <a:cubicBezTo>
                  <a:pt x="3858076" y="2752204"/>
                  <a:pt x="3860426" y="2746210"/>
                  <a:pt x="3865130" y="2741793"/>
                </a:cubicBezTo>
                <a:cubicBezTo>
                  <a:pt x="3869834" y="2737376"/>
                  <a:pt x="3876316" y="2735168"/>
                  <a:pt x="3884576" y="2735168"/>
                </a:cubicBezTo>
                <a:close/>
                <a:moveTo>
                  <a:pt x="3027326" y="2735168"/>
                </a:moveTo>
                <a:cubicBezTo>
                  <a:pt x="3043960" y="2735168"/>
                  <a:pt x="3052278" y="2744346"/>
                  <a:pt x="3052278" y="2762701"/>
                </a:cubicBezTo>
                <a:cubicBezTo>
                  <a:pt x="3052278" y="2766946"/>
                  <a:pt x="3051818" y="2773141"/>
                  <a:pt x="3050900" y="2781286"/>
                </a:cubicBezTo>
                <a:lnTo>
                  <a:pt x="3000824" y="2781286"/>
                </a:lnTo>
                <a:lnTo>
                  <a:pt x="3000824" y="2759776"/>
                </a:lnTo>
                <a:cubicBezTo>
                  <a:pt x="3000824" y="2752204"/>
                  <a:pt x="3003176" y="2746210"/>
                  <a:pt x="3007880" y="2741793"/>
                </a:cubicBezTo>
                <a:cubicBezTo>
                  <a:pt x="3012584" y="2737376"/>
                  <a:pt x="3019066" y="2735168"/>
                  <a:pt x="3027326" y="2735168"/>
                </a:cubicBezTo>
                <a:close/>
                <a:moveTo>
                  <a:pt x="2541550" y="2735168"/>
                </a:moveTo>
                <a:cubicBezTo>
                  <a:pt x="2558186" y="2735168"/>
                  <a:pt x="2566502" y="2744346"/>
                  <a:pt x="2566502" y="2762701"/>
                </a:cubicBezTo>
                <a:cubicBezTo>
                  <a:pt x="2566502" y="2766946"/>
                  <a:pt x="2566044" y="2773141"/>
                  <a:pt x="2565126" y="2781286"/>
                </a:cubicBezTo>
                <a:lnTo>
                  <a:pt x="2515050" y="2781286"/>
                </a:lnTo>
                <a:lnTo>
                  <a:pt x="2515050" y="2759776"/>
                </a:lnTo>
                <a:cubicBezTo>
                  <a:pt x="2515050" y="2752204"/>
                  <a:pt x="2517402" y="2746210"/>
                  <a:pt x="2522106" y="2741793"/>
                </a:cubicBezTo>
                <a:cubicBezTo>
                  <a:pt x="2526808" y="2737376"/>
                  <a:pt x="2533290" y="2735168"/>
                  <a:pt x="2541550" y="2735168"/>
                </a:cubicBezTo>
                <a:close/>
                <a:moveTo>
                  <a:pt x="863714" y="2735168"/>
                </a:moveTo>
                <a:cubicBezTo>
                  <a:pt x="872432" y="2735168"/>
                  <a:pt x="879286" y="2737147"/>
                  <a:pt x="884278" y="2741105"/>
                </a:cubicBezTo>
                <a:cubicBezTo>
                  <a:pt x="889268" y="2745063"/>
                  <a:pt x="892480" y="2750426"/>
                  <a:pt x="893914" y="2757195"/>
                </a:cubicBezTo>
                <a:cubicBezTo>
                  <a:pt x="895348" y="2763963"/>
                  <a:pt x="896064" y="2777902"/>
                  <a:pt x="896064" y="2799011"/>
                </a:cubicBezTo>
                <a:cubicBezTo>
                  <a:pt x="896064" y="2820005"/>
                  <a:pt x="895348" y="2834029"/>
                  <a:pt x="893914" y="2841085"/>
                </a:cubicBezTo>
                <a:cubicBezTo>
                  <a:pt x="892480" y="2848140"/>
                  <a:pt x="889096" y="2853647"/>
                  <a:pt x="883760" y="2857605"/>
                </a:cubicBezTo>
                <a:cubicBezTo>
                  <a:pt x="878426" y="2861563"/>
                  <a:pt x="871744" y="2863542"/>
                  <a:pt x="863714" y="2863542"/>
                </a:cubicBezTo>
                <a:cubicBezTo>
                  <a:pt x="855798" y="2863542"/>
                  <a:pt x="849230" y="2861591"/>
                  <a:pt x="844010" y="2857691"/>
                </a:cubicBezTo>
                <a:cubicBezTo>
                  <a:pt x="838790" y="2853790"/>
                  <a:pt x="835406" y="2848398"/>
                  <a:pt x="833858" y="2841515"/>
                </a:cubicBezTo>
                <a:cubicBezTo>
                  <a:pt x="832308" y="2834632"/>
                  <a:pt x="831534" y="2820578"/>
                  <a:pt x="831534" y="2799355"/>
                </a:cubicBezTo>
                <a:cubicBezTo>
                  <a:pt x="831534" y="2778246"/>
                  <a:pt x="832164" y="2764307"/>
                  <a:pt x="833426" y="2757539"/>
                </a:cubicBezTo>
                <a:cubicBezTo>
                  <a:pt x="834688" y="2750770"/>
                  <a:pt x="837988" y="2745350"/>
                  <a:pt x="843322" y="2741277"/>
                </a:cubicBezTo>
                <a:cubicBezTo>
                  <a:pt x="848656" y="2737204"/>
                  <a:pt x="855454" y="2735168"/>
                  <a:pt x="863714" y="2735168"/>
                </a:cubicBezTo>
                <a:close/>
                <a:moveTo>
                  <a:pt x="4765490" y="2731727"/>
                </a:moveTo>
                <a:lnTo>
                  <a:pt x="4765490" y="2740503"/>
                </a:lnTo>
                <a:lnTo>
                  <a:pt x="4786312" y="2740503"/>
                </a:lnTo>
                <a:lnTo>
                  <a:pt x="4852564" y="2872318"/>
                </a:lnTo>
                <a:lnTo>
                  <a:pt x="4857036" y="2872318"/>
                </a:lnTo>
                <a:lnTo>
                  <a:pt x="4922256" y="2740503"/>
                </a:lnTo>
                <a:lnTo>
                  <a:pt x="4943422" y="2740503"/>
                </a:lnTo>
                <a:lnTo>
                  <a:pt x="4943422" y="2731727"/>
                </a:lnTo>
                <a:lnTo>
                  <a:pt x="4887496" y="2731727"/>
                </a:lnTo>
                <a:lnTo>
                  <a:pt x="4887496" y="2740503"/>
                </a:lnTo>
                <a:lnTo>
                  <a:pt x="4913480" y="2740503"/>
                </a:lnTo>
                <a:lnTo>
                  <a:pt x="4869084" y="2832050"/>
                </a:lnTo>
                <a:lnTo>
                  <a:pt x="4823998" y="2740503"/>
                </a:lnTo>
                <a:lnTo>
                  <a:pt x="4849982" y="2740503"/>
                </a:lnTo>
                <a:lnTo>
                  <a:pt x="4849982" y="2731727"/>
                </a:lnTo>
                <a:close/>
                <a:moveTo>
                  <a:pt x="2774764" y="2731727"/>
                </a:moveTo>
                <a:lnTo>
                  <a:pt x="2774764" y="2740503"/>
                </a:lnTo>
                <a:lnTo>
                  <a:pt x="2795586" y="2740503"/>
                </a:lnTo>
                <a:lnTo>
                  <a:pt x="2861838" y="2872318"/>
                </a:lnTo>
                <a:lnTo>
                  <a:pt x="2866312" y="2872318"/>
                </a:lnTo>
                <a:lnTo>
                  <a:pt x="2931532" y="2740503"/>
                </a:lnTo>
                <a:lnTo>
                  <a:pt x="2952698" y="2740503"/>
                </a:lnTo>
                <a:lnTo>
                  <a:pt x="2952698" y="2731727"/>
                </a:lnTo>
                <a:lnTo>
                  <a:pt x="2896770" y="2731727"/>
                </a:lnTo>
                <a:lnTo>
                  <a:pt x="2896770" y="2740503"/>
                </a:lnTo>
                <a:lnTo>
                  <a:pt x="2922756" y="2740503"/>
                </a:lnTo>
                <a:lnTo>
                  <a:pt x="2878358" y="2832050"/>
                </a:lnTo>
                <a:lnTo>
                  <a:pt x="2833272" y="2740503"/>
                </a:lnTo>
                <a:lnTo>
                  <a:pt x="2859256" y="2740503"/>
                </a:lnTo>
                <a:lnTo>
                  <a:pt x="2859256" y="2731727"/>
                </a:lnTo>
                <a:close/>
                <a:moveTo>
                  <a:pt x="1794378" y="2731727"/>
                </a:moveTo>
                <a:lnTo>
                  <a:pt x="1794378" y="2740503"/>
                </a:lnTo>
                <a:lnTo>
                  <a:pt x="1814856" y="2740503"/>
                </a:lnTo>
                <a:lnTo>
                  <a:pt x="1882828" y="2872318"/>
                </a:lnTo>
                <a:lnTo>
                  <a:pt x="1871642" y="2897614"/>
                </a:lnTo>
                <a:cubicBezTo>
                  <a:pt x="1864416" y="2913904"/>
                  <a:pt x="1859024" y="2924860"/>
                  <a:pt x="1855466" y="2930482"/>
                </a:cubicBezTo>
                <a:cubicBezTo>
                  <a:pt x="1851910" y="2936103"/>
                  <a:pt x="1848584" y="2938914"/>
                  <a:pt x="1845486" y="2938914"/>
                </a:cubicBezTo>
                <a:cubicBezTo>
                  <a:pt x="1843420" y="2938914"/>
                  <a:pt x="1840840" y="2936332"/>
                  <a:pt x="1837742" y="2931170"/>
                </a:cubicBezTo>
                <a:cubicBezTo>
                  <a:pt x="1834644" y="2926008"/>
                  <a:pt x="1830286" y="2923426"/>
                  <a:pt x="1824664" y="2923426"/>
                </a:cubicBezTo>
                <a:cubicBezTo>
                  <a:pt x="1820648" y="2923426"/>
                  <a:pt x="1817178" y="2924860"/>
                  <a:pt x="1814252" y="2927728"/>
                </a:cubicBezTo>
                <a:cubicBezTo>
                  <a:pt x="1811328" y="2930596"/>
                  <a:pt x="1809864" y="2934325"/>
                  <a:pt x="1809864" y="2938914"/>
                </a:cubicBezTo>
                <a:cubicBezTo>
                  <a:pt x="1809864" y="2943847"/>
                  <a:pt x="1811558" y="2948292"/>
                  <a:pt x="1814942" y="2952250"/>
                </a:cubicBezTo>
                <a:cubicBezTo>
                  <a:pt x="1818326" y="2956208"/>
                  <a:pt x="1823116" y="2958187"/>
                  <a:pt x="1829310" y="2958187"/>
                </a:cubicBezTo>
                <a:cubicBezTo>
                  <a:pt x="1839292" y="2958187"/>
                  <a:pt x="1847752" y="2953713"/>
                  <a:pt x="1854692" y="2944765"/>
                </a:cubicBezTo>
                <a:cubicBezTo>
                  <a:pt x="1861634" y="2935816"/>
                  <a:pt x="1870094" y="2920099"/>
                  <a:pt x="1880074" y="2897614"/>
                </a:cubicBezTo>
                <a:lnTo>
                  <a:pt x="1949424" y="2740503"/>
                </a:lnTo>
                <a:lnTo>
                  <a:pt x="1972310" y="2740503"/>
                </a:lnTo>
                <a:lnTo>
                  <a:pt x="1972310" y="2731727"/>
                </a:lnTo>
                <a:lnTo>
                  <a:pt x="1911394" y="2731727"/>
                </a:lnTo>
                <a:lnTo>
                  <a:pt x="1911394" y="2740503"/>
                </a:lnTo>
                <a:lnTo>
                  <a:pt x="1941336" y="2740503"/>
                </a:lnTo>
                <a:lnTo>
                  <a:pt x="1899348" y="2834632"/>
                </a:lnTo>
                <a:lnTo>
                  <a:pt x="1851164" y="2740503"/>
                </a:lnTo>
                <a:lnTo>
                  <a:pt x="1877150" y="2740503"/>
                </a:lnTo>
                <a:lnTo>
                  <a:pt x="1877150" y="2731727"/>
                </a:lnTo>
                <a:close/>
                <a:moveTo>
                  <a:pt x="346234" y="2731727"/>
                </a:moveTo>
                <a:lnTo>
                  <a:pt x="346234" y="2740503"/>
                </a:lnTo>
                <a:lnTo>
                  <a:pt x="367744" y="2740503"/>
                </a:lnTo>
                <a:lnTo>
                  <a:pt x="422638" y="2871285"/>
                </a:lnTo>
                <a:lnTo>
                  <a:pt x="428316" y="2871285"/>
                </a:lnTo>
                <a:lnTo>
                  <a:pt x="466002" y="2777500"/>
                </a:lnTo>
                <a:lnTo>
                  <a:pt x="505582" y="2871285"/>
                </a:lnTo>
                <a:lnTo>
                  <a:pt x="511432" y="2871285"/>
                </a:lnTo>
                <a:lnTo>
                  <a:pt x="561164" y="2740503"/>
                </a:lnTo>
                <a:lnTo>
                  <a:pt x="581986" y="2740503"/>
                </a:lnTo>
                <a:lnTo>
                  <a:pt x="581986" y="2731727"/>
                </a:lnTo>
                <a:lnTo>
                  <a:pt x="527780" y="2731727"/>
                </a:lnTo>
                <a:lnTo>
                  <a:pt x="527780" y="2740503"/>
                </a:lnTo>
                <a:lnTo>
                  <a:pt x="552732" y="2740503"/>
                </a:lnTo>
                <a:lnTo>
                  <a:pt x="521070" y="2825339"/>
                </a:lnTo>
                <a:lnTo>
                  <a:pt x="481834" y="2731727"/>
                </a:lnTo>
                <a:lnTo>
                  <a:pt x="476328" y="2731727"/>
                </a:lnTo>
                <a:lnTo>
                  <a:pt x="438642" y="2825339"/>
                </a:lnTo>
                <a:lnTo>
                  <a:pt x="403020" y="2740503"/>
                </a:lnTo>
                <a:lnTo>
                  <a:pt x="426252" y="2740503"/>
                </a:lnTo>
                <a:lnTo>
                  <a:pt x="426252" y="2731727"/>
                </a:lnTo>
                <a:close/>
                <a:moveTo>
                  <a:pt x="4693400" y="2729490"/>
                </a:moveTo>
                <a:cubicBezTo>
                  <a:pt x="4685828" y="2730981"/>
                  <a:pt x="4674816" y="2731727"/>
                  <a:pt x="4660360" y="2731727"/>
                </a:cubicBezTo>
                <a:lnTo>
                  <a:pt x="4632140" y="2731727"/>
                </a:lnTo>
                <a:lnTo>
                  <a:pt x="4632140" y="2740503"/>
                </a:lnTo>
                <a:lnTo>
                  <a:pt x="4660016" y="2740503"/>
                </a:lnTo>
                <a:lnTo>
                  <a:pt x="4660016" y="2858207"/>
                </a:lnTo>
                <a:lnTo>
                  <a:pt x="4632140" y="2858207"/>
                </a:lnTo>
                <a:lnTo>
                  <a:pt x="4632140" y="2866983"/>
                </a:lnTo>
                <a:lnTo>
                  <a:pt x="4721966" y="2866983"/>
                </a:lnTo>
                <a:lnTo>
                  <a:pt x="4721966" y="2858207"/>
                </a:lnTo>
                <a:lnTo>
                  <a:pt x="4693400" y="2858207"/>
                </a:lnTo>
                <a:lnTo>
                  <a:pt x="4693400" y="2805378"/>
                </a:lnTo>
                <a:cubicBezTo>
                  <a:pt x="4693400" y="2784383"/>
                  <a:pt x="4696326" y="2768781"/>
                  <a:pt x="4702176" y="2758571"/>
                </a:cubicBezTo>
                <a:cubicBezTo>
                  <a:pt x="4708028" y="2748361"/>
                  <a:pt x="4712846" y="2743256"/>
                  <a:pt x="4716632" y="2743256"/>
                </a:cubicBezTo>
                <a:cubicBezTo>
                  <a:pt x="4719040" y="2743256"/>
                  <a:pt x="4720246" y="2744575"/>
                  <a:pt x="4720246" y="2747214"/>
                </a:cubicBezTo>
                <a:lnTo>
                  <a:pt x="4719556" y="2754613"/>
                </a:lnTo>
                <a:cubicBezTo>
                  <a:pt x="4719556" y="2764479"/>
                  <a:pt x="4724490" y="2769412"/>
                  <a:pt x="4734356" y="2769412"/>
                </a:cubicBezTo>
                <a:cubicBezTo>
                  <a:pt x="4739748" y="2769412"/>
                  <a:pt x="4744136" y="2767720"/>
                  <a:pt x="4747520" y="2764336"/>
                </a:cubicBezTo>
                <a:cubicBezTo>
                  <a:pt x="4750904" y="2760952"/>
                  <a:pt x="4752596" y="2756506"/>
                  <a:pt x="4752596" y="2750999"/>
                </a:cubicBezTo>
                <a:cubicBezTo>
                  <a:pt x="4752596" y="2745034"/>
                  <a:pt x="4750504" y="2739958"/>
                  <a:pt x="4746316" y="2735770"/>
                </a:cubicBezTo>
                <a:cubicBezTo>
                  <a:pt x="4742128" y="2731583"/>
                  <a:pt x="4736594" y="2729490"/>
                  <a:pt x="4729710" y="2729490"/>
                </a:cubicBezTo>
                <a:cubicBezTo>
                  <a:pt x="4713994" y="2729490"/>
                  <a:pt x="4702120" y="2740331"/>
                  <a:pt x="4694088" y="2762013"/>
                </a:cubicBezTo>
                <a:lnTo>
                  <a:pt x="4693400" y="2762013"/>
                </a:lnTo>
                <a:close/>
                <a:moveTo>
                  <a:pt x="2704104" y="2729490"/>
                </a:moveTo>
                <a:cubicBezTo>
                  <a:pt x="2684944" y="2729490"/>
                  <a:pt x="2670002" y="2732616"/>
                  <a:pt x="2659276" y="2738868"/>
                </a:cubicBezTo>
                <a:cubicBezTo>
                  <a:pt x="2648550" y="2745120"/>
                  <a:pt x="2643186" y="2752835"/>
                  <a:pt x="2643186" y="2762013"/>
                </a:cubicBezTo>
                <a:cubicBezTo>
                  <a:pt x="2643186" y="2766258"/>
                  <a:pt x="2644564" y="2769957"/>
                  <a:pt x="2647316" y="2773112"/>
                </a:cubicBezTo>
                <a:cubicBezTo>
                  <a:pt x="2650070" y="2776267"/>
                  <a:pt x="2653970" y="2777844"/>
                  <a:pt x="2659018" y="2777844"/>
                </a:cubicBezTo>
                <a:cubicBezTo>
                  <a:pt x="2662918" y="2777844"/>
                  <a:pt x="2666418" y="2776611"/>
                  <a:pt x="2669516" y="2774145"/>
                </a:cubicBezTo>
                <a:cubicBezTo>
                  <a:pt x="2672612" y="2771678"/>
                  <a:pt x="2674160" y="2768093"/>
                  <a:pt x="2674160" y="2763390"/>
                </a:cubicBezTo>
                <a:cubicBezTo>
                  <a:pt x="2674160" y="2760063"/>
                  <a:pt x="2673386" y="2757166"/>
                  <a:pt x="2671838" y="2754699"/>
                </a:cubicBezTo>
                <a:cubicBezTo>
                  <a:pt x="2670290" y="2752233"/>
                  <a:pt x="2669516" y="2749967"/>
                  <a:pt x="2669516" y="2747902"/>
                </a:cubicBezTo>
                <a:cubicBezTo>
                  <a:pt x="2669516" y="2740789"/>
                  <a:pt x="2678808" y="2737233"/>
                  <a:pt x="2697392" y="2737233"/>
                </a:cubicBezTo>
                <a:cubicBezTo>
                  <a:pt x="2707718" y="2737233"/>
                  <a:pt x="2714056" y="2739470"/>
                  <a:pt x="2716408" y="2743944"/>
                </a:cubicBezTo>
                <a:cubicBezTo>
                  <a:pt x="2718760" y="2748418"/>
                  <a:pt x="2719936" y="2757825"/>
                  <a:pt x="2719936" y="2772166"/>
                </a:cubicBezTo>
                <a:lnTo>
                  <a:pt x="2719936" y="2789718"/>
                </a:lnTo>
                <a:cubicBezTo>
                  <a:pt x="2662344" y="2792471"/>
                  <a:pt x="2633550" y="2808475"/>
                  <a:pt x="2633550" y="2837729"/>
                </a:cubicBezTo>
                <a:cubicBezTo>
                  <a:pt x="2633550" y="2847136"/>
                  <a:pt x="2637106" y="2855081"/>
                  <a:pt x="2644218" y="2861563"/>
                </a:cubicBezTo>
                <a:cubicBezTo>
                  <a:pt x="2651332" y="2868044"/>
                  <a:pt x="2660854" y="2871285"/>
                  <a:pt x="2672784" y="2871285"/>
                </a:cubicBezTo>
                <a:cubicBezTo>
                  <a:pt x="2690796" y="2871285"/>
                  <a:pt x="2706512" y="2862107"/>
                  <a:pt x="2719936" y="2843752"/>
                </a:cubicBezTo>
                <a:cubicBezTo>
                  <a:pt x="2723032" y="2862107"/>
                  <a:pt x="2732554" y="2871285"/>
                  <a:pt x="2748500" y="2871285"/>
                </a:cubicBezTo>
                <a:cubicBezTo>
                  <a:pt x="2765020" y="2871285"/>
                  <a:pt x="2774772" y="2862910"/>
                  <a:pt x="2777754" y="2846161"/>
                </a:cubicBezTo>
                <a:lnTo>
                  <a:pt x="2773624" y="2846161"/>
                </a:lnTo>
                <a:cubicBezTo>
                  <a:pt x="2769724" y="2851783"/>
                  <a:pt x="2765708" y="2854593"/>
                  <a:pt x="2761580" y="2854593"/>
                </a:cubicBezTo>
                <a:cubicBezTo>
                  <a:pt x="2758826" y="2854593"/>
                  <a:pt x="2756790" y="2853446"/>
                  <a:pt x="2755470" y="2851151"/>
                </a:cubicBezTo>
                <a:cubicBezTo>
                  <a:pt x="2754150" y="2848857"/>
                  <a:pt x="2753492" y="2843064"/>
                  <a:pt x="2753492" y="2833771"/>
                </a:cubicBezTo>
                <a:lnTo>
                  <a:pt x="2753492" y="2770445"/>
                </a:lnTo>
                <a:cubicBezTo>
                  <a:pt x="2753492" y="2760808"/>
                  <a:pt x="2752660" y="2753351"/>
                  <a:pt x="2750996" y="2748074"/>
                </a:cubicBezTo>
                <a:cubicBezTo>
                  <a:pt x="2749332" y="2742797"/>
                  <a:pt x="2744944" y="2738380"/>
                  <a:pt x="2737832" y="2734824"/>
                </a:cubicBezTo>
                <a:cubicBezTo>
                  <a:pt x="2730718" y="2731268"/>
                  <a:pt x="2719476" y="2729490"/>
                  <a:pt x="2704104" y="2729490"/>
                </a:cubicBezTo>
                <a:close/>
                <a:moveTo>
                  <a:pt x="1703978" y="2729490"/>
                </a:moveTo>
                <a:cubicBezTo>
                  <a:pt x="1684820" y="2729490"/>
                  <a:pt x="1669878" y="2732616"/>
                  <a:pt x="1659152" y="2738868"/>
                </a:cubicBezTo>
                <a:cubicBezTo>
                  <a:pt x="1648424" y="2745120"/>
                  <a:pt x="1643062" y="2752835"/>
                  <a:pt x="1643062" y="2762013"/>
                </a:cubicBezTo>
                <a:cubicBezTo>
                  <a:pt x="1643062" y="2766258"/>
                  <a:pt x="1644438" y="2769957"/>
                  <a:pt x="1647192" y="2773112"/>
                </a:cubicBezTo>
                <a:cubicBezTo>
                  <a:pt x="1649944" y="2776267"/>
                  <a:pt x="1653844" y="2777844"/>
                  <a:pt x="1658892" y="2777844"/>
                </a:cubicBezTo>
                <a:cubicBezTo>
                  <a:pt x="1662794" y="2777844"/>
                  <a:pt x="1666292" y="2776611"/>
                  <a:pt x="1669390" y="2774145"/>
                </a:cubicBezTo>
                <a:cubicBezTo>
                  <a:pt x="1672488" y="2771678"/>
                  <a:pt x="1674036" y="2768093"/>
                  <a:pt x="1674036" y="2763390"/>
                </a:cubicBezTo>
                <a:cubicBezTo>
                  <a:pt x="1674036" y="2760063"/>
                  <a:pt x="1673262" y="2757166"/>
                  <a:pt x="1671712" y="2754699"/>
                </a:cubicBezTo>
                <a:cubicBezTo>
                  <a:pt x="1670164" y="2752233"/>
                  <a:pt x="1669390" y="2749967"/>
                  <a:pt x="1669390" y="2747902"/>
                </a:cubicBezTo>
                <a:cubicBezTo>
                  <a:pt x="1669390" y="2740789"/>
                  <a:pt x="1678682" y="2737233"/>
                  <a:pt x="1697268" y="2737233"/>
                </a:cubicBezTo>
                <a:cubicBezTo>
                  <a:pt x="1707592" y="2737233"/>
                  <a:pt x="1713930" y="2739470"/>
                  <a:pt x="1716282" y="2743944"/>
                </a:cubicBezTo>
                <a:cubicBezTo>
                  <a:pt x="1718634" y="2748418"/>
                  <a:pt x="1719810" y="2757825"/>
                  <a:pt x="1719810" y="2772166"/>
                </a:cubicBezTo>
                <a:lnTo>
                  <a:pt x="1719810" y="2789718"/>
                </a:lnTo>
                <a:cubicBezTo>
                  <a:pt x="1662220" y="2792471"/>
                  <a:pt x="1633424" y="2808475"/>
                  <a:pt x="1633424" y="2837729"/>
                </a:cubicBezTo>
                <a:cubicBezTo>
                  <a:pt x="1633424" y="2847136"/>
                  <a:pt x="1636980" y="2855081"/>
                  <a:pt x="1644094" y="2861563"/>
                </a:cubicBezTo>
                <a:cubicBezTo>
                  <a:pt x="1651206" y="2868044"/>
                  <a:pt x="1660728" y="2871285"/>
                  <a:pt x="1672660" y="2871285"/>
                </a:cubicBezTo>
                <a:cubicBezTo>
                  <a:pt x="1690670" y="2871285"/>
                  <a:pt x="1706388" y="2862107"/>
                  <a:pt x="1719810" y="2843752"/>
                </a:cubicBezTo>
                <a:cubicBezTo>
                  <a:pt x="1722908" y="2862107"/>
                  <a:pt x="1732430" y="2871285"/>
                  <a:pt x="1748376" y="2871285"/>
                </a:cubicBezTo>
                <a:cubicBezTo>
                  <a:pt x="1764896" y="2871285"/>
                  <a:pt x="1774648" y="2862910"/>
                  <a:pt x="1777630" y="2846161"/>
                </a:cubicBezTo>
                <a:lnTo>
                  <a:pt x="1773500" y="2846161"/>
                </a:lnTo>
                <a:cubicBezTo>
                  <a:pt x="1769600" y="2851783"/>
                  <a:pt x="1765584" y="2854593"/>
                  <a:pt x="1761454" y="2854593"/>
                </a:cubicBezTo>
                <a:cubicBezTo>
                  <a:pt x="1758700" y="2854593"/>
                  <a:pt x="1756664" y="2853446"/>
                  <a:pt x="1755346" y="2851151"/>
                </a:cubicBezTo>
                <a:cubicBezTo>
                  <a:pt x="1754026" y="2848857"/>
                  <a:pt x="1753366" y="2843064"/>
                  <a:pt x="1753366" y="2833771"/>
                </a:cubicBezTo>
                <a:lnTo>
                  <a:pt x="1753366" y="2770445"/>
                </a:lnTo>
                <a:cubicBezTo>
                  <a:pt x="1753366" y="2760808"/>
                  <a:pt x="1752534" y="2753351"/>
                  <a:pt x="1750872" y="2748074"/>
                </a:cubicBezTo>
                <a:cubicBezTo>
                  <a:pt x="1749208" y="2742797"/>
                  <a:pt x="1744820" y="2738380"/>
                  <a:pt x="1737706" y="2734824"/>
                </a:cubicBezTo>
                <a:cubicBezTo>
                  <a:pt x="1730594" y="2731268"/>
                  <a:pt x="1719352" y="2729490"/>
                  <a:pt x="1703978" y="2729490"/>
                </a:cubicBezTo>
                <a:close/>
                <a:moveTo>
                  <a:pt x="1400332" y="2729490"/>
                </a:moveTo>
                <a:cubicBezTo>
                  <a:pt x="1389778" y="2730981"/>
                  <a:pt x="1375552" y="2731727"/>
                  <a:pt x="1357656" y="2731727"/>
                </a:cubicBezTo>
                <a:lnTo>
                  <a:pt x="1342512" y="2731727"/>
                </a:lnTo>
                <a:lnTo>
                  <a:pt x="1342512" y="2740503"/>
                </a:lnTo>
                <a:lnTo>
                  <a:pt x="1366776" y="2740503"/>
                </a:lnTo>
                <a:lnTo>
                  <a:pt x="1366776" y="2858207"/>
                </a:lnTo>
                <a:lnTo>
                  <a:pt x="1342512" y="2858207"/>
                </a:lnTo>
                <a:lnTo>
                  <a:pt x="1342512" y="2866983"/>
                </a:lnTo>
                <a:lnTo>
                  <a:pt x="1422530" y="2866983"/>
                </a:lnTo>
                <a:lnTo>
                  <a:pt x="1422530" y="2858207"/>
                </a:lnTo>
                <a:lnTo>
                  <a:pt x="1400332" y="2858207"/>
                </a:lnTo>
                <a:lnTo>
                  <a:pt x="1400332" y="2814842"/>
                </a:lnTo>
                <a:cubicBezTo>
                  <a:pt x="1400332" y="2797060"/>
                  <a:pt x="1401220" y="2784097"/>
                  <a:pt x="1403000" y="2775952"/>
                </a:cubicBezTo>
                <a:cubicBezTo>
                  <a:pt x="1404778" y="2767806"/>
                  <a:pt x="1409308" y="2759432"/>
                  <a:pt x="1416594" y="2750828"/>
                </a:cubicBezTo>
                <a:cubicBezTo>
                  <a:pt x="1423878" y="2742224"/>
                  <a:pt x="1432396" y="2737921"/>
                  <a:pt x="1442148" y="2737921"/>
                </a:cubicBezTo>
                <a:cubicBezTo>
                  <a:pt x="1449260" y="2737921"/>
                  <a:pt x="1453764" y="2740388"/>
                  <a:pt x="1455656" y="2745321"/>
                </a:cubicBezTo>
                <a:cubicBezTo>
                  <a:pt x="1457550" y="2750254"/>
                  <a:pt x="1458496" y="2765684"/>
                  <a:pt x="1458496" y="2791611"/>
                </a:cubicBezTo>
                <a:lnTo>
                  <a:pt x="1458496" y="2858207"/>
                </a:lnTo>
                <a:lnTo>
                  <a:pt x="1436124" y="2858207"/>
                </a:lnTo>
                <a:lnTo>
                  <a:pt x="1436124" y="2866983"/>
                </a:lnTo>
                <a:lnTo>
                  <a:pt x="1514078" y="2866983"/>
                </a:lnTo>
                <a:lnTo>
                  <a:pt x="1514078" y="2858207"/>
                </a:lnTo>
                <a:lnTo>
                  <a:pt x="1491880" y="2858207"/>
                </a:lnTo>
                <a:lnTo>
                  <a:pt x="1491880" y="2813465"/>
                </a:lnTo>
                <a:cubicBezTo>
                  <a:pt x="1491880" y="2784097"/>
                  <a:pt x="1496784" y="2764164"/>
                  <a:pt x="1506592" y="2753667"/>
                </a:cubicBezTo>
                <a:cubicBezTo>
                  <a:pt x="1516402" y="2743170"/>
                  <a:pt x="1525952" y="2737921"/>
                  <a:pt x="1535244" y="2737921"/>
                </a:cubicBezTo>
                <a:cubicBezTo>
                  <a:pt x="1542014" y="2737921"/>
                  <a:pt x="1546172" y="2740445"/>
                  <a:pt x="1547720" y="2745493"/>
                </a:cubicBezTo>
                <a:cubicBezTo>
                  <a:pt x="1549270" y="2750541"/>
                  <a:pt x="1550044" y="2759776"/>
                  <a:pt x="1550044" y="2773198"/>
                </a:cubicBezTo>
                <a:lnTo>
                  <a:pt x="1550044" y="2858207"/>
                </a:lnTo>
                <a:lnTo>
                  <a:pt x="1527500" y="2858207"/>
                </a:lnTo>
                <a:lnTo>
                  <a:pt x="1527500" y="2866983"/>
                </a:lnTo>
                <a:lnTo>
                  <a:pt x="1607520" y="2866983"/>
                </a:lnTo>
                <a:lnTo>
                  <a:pt x="1607520" y="2858207"/>
                </a:lnTo>
                <a:lnTo>
                  <a:pt x="1583600" y="2858207"/>
                </a:lnTo>
                <a:lnTo>
                  <a:pt x="1583600" y="2788686"/>
                </a:lnTo>
                <a:cubicBezTo>
                  <a:pt x="1583600" y="2773083"/>
                  <a:pt x="1582768" y="2761898"/>
                  <a:pt x="1581104" y="2755130"/>
                </a:cubicBezTo>
                <a:cubicBezTo>
                  <a:pt x="1579440" y="2748361"/>
                  <a:pt x="1575082" y="2742396"/>
                  <a:pt x="1568026" y="2737233"/>
                </a:cubicBezTo>
                <a:cubicBezTo>
                  <a:pt x="1560970" y="2732071"/>
                  <a:pt x="1552280" y="2729490"/>
                  <a:pt x="1541956" y="2729490"/>
                </a:cubicBezTo>
                <a:cubicBezTo>
                  <a:pt x="1518782" y="2729490"/>
                  <a:pt x="1502204" y="2741248"/>
                  <a:pt x="1492224" y="2764766"/>
                </a:cubicBezTo>
                <a:lnTo>
                  <a:pt x="1491536" y="2764766"/>
                </a:lnTo>
                <a:cubicBezTo>
                  <a:pt x="1488896" y="2741248"/>
                  <a:pt x="1474900" y="2729490"/>
                  <a:pt x="1449548" y="2729490"/>
                </a:cubicBezTo>
                <a:cubicBezTo>
                  <a:pt x="1426260" y="2729490"/>
                  <a:pt x="1410084" y="2740560"/>
                  <a:pt x="1401020" y="2762701"/>
                </a:cubicBezTo>
                <a:lnTo>
                  <a:pt x="1400332" y="2762701"/>
                </a:lnTo>
                <a:close/>
                <a:moveTo>
                  <a:pt x="5016218" y="2729145"/>
                </a:moveTo>
                <a:cubicBezTo>
                  <a:pt x="5005892" y="2730866"/>
                  <a:pt x="4994880" y="2731727"/>
                  <a:pt x="4983178" y="2731727"/>
                </a:cubicBezTo>
                <a:lnTo>
                  <a:pt x="4958742" y="2731727"/>
                </a:lnTo>
                <a:lnTo>
                  <a:pt x="4958742" y="2740503"/>
                </a:lnTo>
                <a:lnTo>
                  <a:pt x="4982834" y="2740503"/>
                </a:lnTo>
                <a:lnTo>
                  <a:pt x="4982834" y="2858207"/>
                </a:lnTo>
                <a:lnTo>
                  <a:pt x="4958742" y="2858207"/>
                </a:lnTo>
                <a:lnTo>
                  <a:pt x="4958742" y="2866983"/>
                </a:lnTo>
                <a:lnTo>
                  <a:pt x="5038760" y="2866983"/>
                </a:lnTo>
                <a:lnTo>
                  <a:pt x="5038760" y="2858207"/>
                </a:lnTo>
                <a:lnTo>
                  <a:pt x="5016218" y="2858207"/>
                </a:lnTo>
                <a:close/>
                <a:moveTo>
                  <a:pt x="5286472" y="2727425"/>
                </a:moveTo>
                <a:cubicBezTo>
                  <a:pt x="5268804" y="2727425"/>
                  <a:pt x="5253288" y="2734308"/>
                  <a:pt x="5239924" y="2748074"/>
                </a:cubicBezTo>
                <a:cubicBezTo>
                  <a:pt x="5226558" y="2761841"/>
                  <a:pt x="5219876" y="2778820"/>
                  <a:pt x="5219876" y="2799011"/>
                </a:cubicBezTo>
                <a:cubicBezTo>
                  <a:pt x="5219876" y="2819775"/>
                  <a:pt x="5226702" y="2837012"/>
                  <a:pt x="5240352" y="2850721"/>
                </a:cubicBezTo>
                <a:cubicBezTo>
                  <a:pt x="5254004" y="2864431"/>
                  <a:pt x="5270066" y="2871285"/>
                  <a:pt x="5288536" y="2871285"/>
                </a:cubicBezTo>
                <a:cubicBezTo>
                  <a:pt x="5301500" y="2871285"/>
                  <a:pt x="5313260" y="2867213"/>
                  <a:pt x="5323812" y="2859067"/>
                </a:cubicBezTo>
                <a:cubicBezTo>
                  <a:pt x="5334368" y="2850922"/>
                  <a:pt x="5341538" y="2838303"/>
                  <a:pt x="5345324" y="2821209"/>
                </a:cubicBezTo>
                <a:lnTo>
                  <a:pt x="5337924" y="2821209"/>
                </a:lnTo>
                <a:cubicBezTo>
                  <a:pt x="5329320" y="2849431"/>
                  <a:pt x="5312858" y="2863542"/>
                  <a:pt x="5288536" y="2863542"/>
                </a:cubicBezTo>
                <a:cubicBezTo>
                  <a:pt x="5276720" y="2863542"/>
                  <a:pt x="5268518" y="2859612"/>
                  <a:pt x="5263928" y="2851754"/>
                </a:cubicBezTo>
                <a:cubicBezTo>
                  <a:pt x="5259340" y="2843896"/>
                  <a:pt x="5257446" y="2822987"/>
                  <a:pt x="5258250" y="2789030"/>
                </a:cubicBezTo>
                <a:lnTo>
                  <a:pt x="5345324" y="2789030"/>
                </a:lnTo>
                <a:cubicBezTo>
                  <a:pt x="5344520" y="2769757"/>
                  <a:pt x="5338354" y="2754671"/>
                  <a:pt x="5326824" y="2743772"/>
                </a:cubicBezTo>
                <a:cubicBezTo>
                  <a:pt x="5315296" y="2732874"/>
                  <a:pt x="5301844" y="2727425"/>
                  <a:pt x="5286472" y="2727425"/>
                </a:cubicBezTo>
                <a:close/>
                <a:moveTo>
                  <a:pt x="5140782" y="2727425"/>
                </a:moveTo>
                <a:cubicBezTo>
                  <a:pt x="5120362" y="2727425"/>
                  <a:pt x="5103268" y="2734709"/>
                  <a:pt x="5089502" y="2749279"/>
                </a:cubicBezTo>
                <a:cubicBezTo>
                  <a:pt x="5075736" y="2763848"/>
                  <a:pt x="5068852" y="2780770"/>
                  <a:pt x="5068852" y="2800043"/>
                </a:cubicBezTo>
                <a:cubicBezTo>
                  <a:pt x="5068852" y="2818743"/>
                  <a:pt x="5075564" y="2835291"/>
                  <a:pt x="5088986" y="2849689"/>
                </a:cubicBezTo>
                <a:cubicBezTo>
                  <a:pt x="5102408" y="2864086"/>
                  <a:pt x="5118814" y="2871285"/>
                  <a:pt x="5138200" y="2871285"/>
                </a:cubicBezTo>
                <a:cubicBezTo>
                  <a:pt x="5152428" y="2871285"/>
                  <a:pt x="5164588" y="2866926"/>
                  <a:pt x="5174682" y="2858207"/>
                </a:cubicBezTo>
                <a:cubicBezTo>
                  <a:pt x="5184778" y="2849488"/>
                  <a:pt x="5191546" y="2836811"/>
                  <a:pt x="5194988" y="2820177"/>
                </a:cubicBezTo>
                <a:lnTo>
                  <a:pt x="5187588" y="2820177"/>
                </a:lnTo>
                <a:cubicBezTo>
                  <a:pt x="5178412" y="2849087"/>
                  <a:pt x="5162464" y="2863542"/>
                  <a:pt x="5139750" y="2863542"/>
                </a:cubicBezTo>
                <a:cubicBezTo>
                  <a:pt x="5128966" y="2863542"/>
                  <a:pt x="5121222" y="2860702"/>
                  <a:pt x="5116520" y="2855023"/>
                </a:cubicBezTo>
                <a:cubicBezTo>
                  <a:pt x="5111816" y="2849345"/>
                  <a:pt x="5108918" y="2841544"/>
                  <a:pt x="5107828" y="2831620"/>
                </a:cubicBezTo>
                <a:cubicBezTo>
                  <a:pt x="5106740" y="2821697"/>
                  <a:pt x="5106194" y="2806353"/>
                  <a:pt x="5106194" y="2785588"/>
                </a:cubicBezTo>
                <a:cubicBezTo>
                  <a:pt x="5106194" y="2764824"/>
                  <a:pt x="5109090" y="2751229"/>
                  <a:pt x="5114884" y="2744805"/>
                </a:cubicBezTo>
                <a:cubicBezTo>
                  <a:pt x="5120678" y="2738380"/>
                  <a:pt x="5129540" y="2735168"/>
                  <a:pt x="5141470" y="2735168"/>
                </a:cubicBezTo>
                <a:cubicBezTo>
                  <a:pt x="5148240" y="2735168"/>
                  <a:pt x="5153746" y="2736344"/>
                  <a:pt x="5157990" y="2738696"/>
                </a:cubicBezTo>
                <a:cubicBezTo>
                  <a:pt x="5162236" y="2741048"/>
                  <a:pt x="5164358" y="2743772"/>
                  <a:pt x="5164358" y="2746869"/>
                </a:cubicBezTo>
                <a:cubicBezTo>
                  <a:pt x="5164358" y="2748132"/>
                  <a:pt x="5162952" y="2750483"/>
                  <a:pt x="5160142" y="2753925"/>
                </a:cubicBezTo>
                <a:cubicBezTo>
                  <a:pt x="5157332" y="2757367"/>
                  <a:pt x="5155926" y="2760866"/>
                  <a:pt x="5155926" y="2764422"/>
                </a:cubicBezTo>
                <a:cubicBezTo>
                  <a:pt x="5155926" y="2769470"/>
                  <a:pt x="5157560" y="2773542"/>
                  <a:pt x="5160830" y="2776640"/>
                </a:cubicBezTo>
                <a:cubicBezTo>
                  <a:pt x="5164100" y="2779737"/>
                  <a:pt x="5168200" y="2781286"/>
                  <a:pt x="5173134" y="2781286"/>
                </a:cubicBezTo>
                <a:cubicBezTo>
                  <a:pt x="5178182" y="2781286"/>
                  <a:pt x="5182284" y="2779451"/>
                  <a:pt x="5185438" y="2775780"/>
                </a:cubicBezTo>
                <a:cubicBezTo>
                  <a:pt x="5188592" y="2772108"/>
                  <a:pt x="5190170" y="2767978"/>
                  <a:pt x="5190170" y="2763390"/>
                </a:cubicBezTo>
                <a:cubicBezTo>
                  <a:pt x="5190170" y="2754212"/>
                  <a:pt x="5185582" y="2745923"/>
                  <a:pt x="5176404" y="2738524"/>
                </a:cubicBezTo>
                <a:cubicBezTo>
                  <a:pt x="5167226" y="2731124"/>
                  <a:pt x="5155352" y="2727425"/>
                  <a:pt x="5140782" y="2727425"/>
                </a:cubicBezTo>
                <a:close/>
                <a:moveTo>
                  <a:pt x="4553046" y="2727425"/>
                </a:moveTo>
                <a:cubicBezTo>
                  <a:pt x="4535380" y="2727425"/>
                  <a:pt x="4519864" y="2734308"/>
                  <a:pt x="4506498" y="2748074"/>
                </a:cubicBezTo>
                <a:cubicBezTo>
                  <a:pt x="4493132" y="2761841"/>
                  <a:pt x="4486450" y="2778820"/>
                  <a:pt x="4486450" y="2799011"/>
                </a:cubicBezTo>
                <a:cubicBezTo>
                  <a:pt x="4486450" y="2819775"/>
                  <a:pt x="4493276" y="2837012"/>
                  <a:pt x="4506928" y="2850721"/>
                </a:cubicBezTo>
                <a:cubicBezTo>
                  <a:pt x="4520580" y="2864431"/>
                  <a:pt x="4536642" y="2871285"/>
                  <a:pt x="4555112" y="2871285"/>
                </a:cubicBezTo>
                <a:cubicBezTo>
                  <a:pt x="4568076" y="2871285"/>
                  <a:pt x="4579834" y="2867213"/>
                  <a:pt x="4590388" y="2859067"/>
                </a:cubicBezTo>
                <a:cubicBezTo>
                  <a:pt x="4600942" y="2850922"/>
                  <a:pt x="4608112" y="2838303"/>
                  <a:pt x="4611898" y="2821209"/>
                </a:cubicBezTo>
                <a:lnTo>
                  <a:pt x="4604500" y="2821209"/>
                </a:lnTo>
                <a:cubicBezTo>
                  <a:pt x="4595896" y="2849431"/>
                  <a:pt x="4579432" y="2863542"/>
                  <a:pt x="4555112" y="2863542"/>
                </a:cubicBezTo>
                <a:cubicBezTo>
                  <a:pt x="4543296" y="2863542"/>
                  <a:pt x="4535092" y="2859612"/>
                  <a:pt x="4530504" y="2851754"/>
                </a:cubicBezTo>
                <a:cubicBezTo>
                  <a:pt x="4525914" y="2843896"/>
                  <a:pt x="4524022" y="2822987"/>
                  <a:pt x="4524824" y="2789030"/>
                </a:cubicBezTo>
                <a:lnTo>
                  <a:pt x="4611898" y="2789030"/>
                </a:lnTo>
                <a:cubicBezTo>
                  <a:pt x="4611096" y="2769757"/>
                  <a:pt x="4604930" y="2754671"/>
                  <a:pt x="4593400" y="2743772"/>
                </a:cubicBezTo>
                <a:cubicBezTo>
                  <a:pt x="4581870" y="2732874"/>
                  <a:pt x="4568420" y="2727425"/>
                  <a:pt x="4553046" y="2727425"/>
                </a:cubicBezTo>
                <a:close/>
                <a:moveTo>
                  <a:pt x="4401628" y="2727425"/>
                </a:moveTo>
                <a:cubicBezTo>
                  <a:pt x="4389124" y="2727425"/>
                  <a:pt x="4378540" y="2731411"/>
                  <a:pt x="4369878" y="2739384"/>
                </a:cubicBezTo>
                <a:cubicBezTo>
                  <a:pt x="4361216" y="2747357"/>
                  <a:pt x="4356886" y="2757252"/>
                  <a:pt x="4356886" y="2769068"/>
                </a:cubicBezTo>
                <a:cubicBezTo>
                  <a:pt x="4356886" y="2793045"/>
                  <a:pt x="4373004" y="2807385"/>
                  <a:pt x="4405242" y="2812089"/>
                </a:cubicBezTo>
                <a:cubicBezTo>
                  <a:pt x="4424170" y="2814842"/>
                  <a:pt x="4435786" y="2817825"/>
                  <a:pt x="4440088" y="2821037"/>
                </a:cubicBezTo>
                <a:cubicBezTo>
                  <a:pt x="4444390" y="2824249"/>
                  <a:pt x="4446542" y="2829010"/>
                  <a:pt x="4446542" y="2835320"/>
                </a:cubicBezTo>
                <a:cubicBezTo>
                  <a:pt x="4446542" y="2842892"/>
                  <a:pt x="4442928" y="2849488"/>
                  <a:pt x="4435700" y="2855110"/>
                </a:cubicBezTo>
                <a:cubicBezTo>
                  <a:pt x="4428472" y="2860731"/>
                  <a:pt x="4420442" y="2863542"/>
                  <a:pt x="4411608" y="2863542"/>
                </a:cubicBezTo>
                <a:cubicBezTo>
                  <a:pt x="4388320" y="2863542"/>
                  <a:pt x="4371742" y="2847308"/>
                  <a:pt x="4361876" y="2814842"/>
                </a:cubicBezTo>
                <a:lnTo>
                  <a:pt x="4355854" y="2814842"/>
                </a:lnTo>
                <a:lnTo>
                  <a:pt x="4355854" y="2865606"/>
                </a:lnTo>
                <a:lnTo>
                  <a:pt x="4361876" y="2865606"/>
                </a:lnTo>
                <a:lnTo>
                  <a:pt x="4373922" y="2855282"/>
                </a:lnTo>
                <a:cubicBezTo>
                  <a:pt x="4386084" y="2865951"/>
                  <a:pt x="4398644" y="2871285"/>
                  <a:pt x="4411608" y="2871285"/>
                </a:cubicBezTo>
                <a:cubicBezTo>
                  <a:pt x="4424802" y="2871285"/>
                  <a:pt x="4435844" y="2866811"/>
                  <a:pt x="4444734" y="2857863"/>
                </a:cubicBezTo>
                <a:cubicBezTo>
                  <a:pt x="4453626" y="2848915"/>
                  <a:pt x="4458072" y="2837729"/>
                  <a:pt x="4458072" y="2824307"/>
                </a:cubicBezTo>
                <a:cubicBezTo>
                  <a:pt x="4458072" y="2797347"/>
                  <a:pt x="4440920" y="2781745"/>
                  <a:pt x="4406618" y="2777500"/>
                </a:cubicBezTo>
                <a:cubicBezTo>
                  <a:pt x="4391016" y="2775435"/>
                  <a:pt x="4381122" y="2772940"/>
                  <a:pt x="4376934" y="2770015"/>
                </a:cubicBezTo>
                <a:cubicBezTo>
                  <a:pt x="4372746" y="2767089"/>
                  <a:pt x="4370652" y="2763103"/>
                  <a:pt x="4370652" y="2758055"/>
                </a:cubicBezTo>
                <a:cubicBezTo>
                  <a:pt x="4370652" y="2752089"/>
                  <a:pt x="4373608" y="2746784"/>
                  <a:pt x="4379516" y="2742137"/>
                </a:cubicBezTo>
                <a:cubicBezTo>
                  <a:pt x="4385424" y="2737491"/>
                  <a:pt x="4392794" y="2735168"/>
                  <a:pt x="4401628" y="2735168"/>
                </a:cubicBezTo>
                <a:cubicBezTo>
                  <a:pt x="4422048" y="2735168"/>
                  <a:pt x="4434896" y="2746353"/>
                  <a:pt x="4440174" y="2768724"/>
                </a:cubicBezTo>
                <a:lnTo>
                  <a:pt x="4447230" y="2768724"/>
                </a:lnTo>
                <a:lnTo>
                  <a:pt x="4447230" y="2730178"/>
                </a:lnTo>
                <a:lnTo>
                  <a:pt x="4441896" y="2730178"/>
                </a:lnTo>
                <a:cubicBezTo>
                  <a:pt x="4439486" y="2734652"/>
                  <a:pt x="4437134" y="2738094"/>
                  <a:pt x="4434840" y="2740503"/>
                </a:cubicBezTo>
                <a:cubicBezTo>
                  <a:pt x="4425892" y="2731784"/>
                  <a:pt x="4414820" y="2727425"/>
                  <a:pt x="4401628" y="2727425"/>
                </a:cubicBezTo>
                <a:close/>
                <a:moveTo>
                  <a:pt x="3886296" y="2727425"/>
                </a:moveTo>
                <a:cubicBezTo>
                  <a:pt x="3868630" y="2727425"/>
                  <a:pt x="3853112" y="2734308"/>
                  <a:pt x="3839748" y="2748074"/>
                </a:cubicBezTo>
                <a:cubicBezTo>
                  <a:pt x="3826384" y="2761841"/>
                  <a:pt x="3819700" y="2778820"/>
                  <a:pt x="3819700" y="2799011"/>
                </a:cubicBezTo>
                <a:cubicBezTo>
                  <a:pt x="3819700" y="2819775"/>
                  <a:pt x="3826526" y="2837012"/>
                  <a:pt x="3840178" y="2850721"/>
                </a:cubicBezTo>
                <a:cubicBezTo>
                  <a:pt x="3853830" y="2864431"/>
                  <a:pt x="3869892" y="2871285"/>
                  <a:pt x="3888362" y="2871285"/>
                </a:cubicBezTo>
                <a:cubicBezTo>
                  <a:pt x="3901324" y="2871285"/>
                  <a:pt x="3913084" y="2867213"/>
                  <a:pt x="3923638" y="2859067"/>
                </a:cubicBezTo>
                <a:cubicBezTo>
                  <a:pt x="3934192" y="2850922"/>
                  <a:pt x="3941362" y="2838303"/>
                  <a:pt x="3945148" y="2821209"/>
                </a:cubicBezTo>
                <a:lnTo>
                  <a:pt x="3937748" y="2821209"/>
                </a:lnTo>
                <a:cubicBezTo>
                  <a:pt x="3929144" y="2849431"/>
                  <a:pt x="3912682" y="2863542"/>
                  <a:pt x="3888362" y="2863542"/>
                </a:cubicBezTo>
                <a:cubicBezTo>
                  <a:pt x="3876544" y="2863542"/>
                  <a:pt x="3868342" y="2859612"/>
                  <a:pt x="3863754" y="2851754"/>
                </a:cubicBezTo>
                <a:cubicBezTo>
                  <a:pt x="3859164" y="2843896"/>
                  <a:pt x="3857272" y="2822987"/>
                  <a:pt x="3858076" y="2789030"/>
                </a:cubicBezTo>
                <a:lnTo>
                  <a:pt x="3945148" y="2789030"/>
                </a:lnTo>
                <a:cubicBezTo>
                  <a:pt x="3944346" y="2769757"/>
                  <a:pt x="3938180" y="2754671"/>
                  <a:pt x="3926650" y="2743772"/>
                </a:cubicBezTo>
                <a:cubicBezTo>
                  <a:pt x="3915120" y="2732874"/>
                  <a:pt x="3901668" y="2727425"/>
                  <a:pt x="3886296" y="2727425"/>
                </a:cubicBezTo>
                <a:close/>
                <a:moveTo>
                  <a:pt x="3029046" y="2727425"/>
                </a:moveTo>
                <a:cubicBezTo>
                  <a:pt x="3011380" y="2727425"/>
                  <a:pt x="2995864" y="2734308"/>
                  <a:pt x="2982498" y="2748074"/>
                </a:cubicBezTo>
                <a:cubicBezTo>
                  <a:pt x="2969132" y="2761841"/>
                  <a:pt x="2962450" y="2778820"/>
                  <a:pt x="2962450" y="2799011"/>
                </a:cubicBezTo>
                <a:cubicBezTo>
                  <a:pt x="2962450" y="2819775"/>
                  <a:pt x="2969276" y="2837012"/>
                  <a:pt x="2982928" y="2850721"/>
                </a:cubicBezTo>
                <a:cubicBezTo>
                  <a:pt x="2996580" y="2864431"/>
                  <a:pt x="3012642" y="2871285"/>
                  <a:pt x="3031112" y="2871285"/>
                </a:cubicBezTo>
                <a:cubicBezTo>
                  <a:pt x="3044074" y="2871285"/>
                  <a:pt x="3055834" y="2867213"/>
                  <a:pt x="3066388" y="2859067"/>
                </a:cubicBezTo>
                <a:cubicBezTo>
                  <a:pt x="3076942" y="2850922"/>
                  <a:pt x="3084112" y="2838303"/>
                  <a:pt x="3087898" y="2821209"/>
                </a:cubicBezTo>
                <a:lnTo>
                  <a:pt x="3080500" y="2821209"/>
                </a:lnTo>
                <a:cubicBezTo>
                  <a:pt x="3071896" y="2849431"/>
                  <a:pt x="3055432" y="2863542"/>
                  <a:pt x="3031112" y="2863542"/>
                </a:cubicBezTo>
                <a:cubicBezTo>
                  <a:pt x="3019296" y="2863542"/>
                  <a:pt x="3011092" y="2859612"/>
                  <a:pt x="3006504" y="2851754"/>
                </a:cubicBezTo>
                <a:cubicBezTo>
                  <a:pt x="3001914" y="2843896"/>
                  <a:pt x="3000022" y="2822987"/>
                  <a:pt x="3000824" y="2789030"/>
                </a:cubicBezTo>
                <a:lnTo>
                  <a:pt x="3087898" y="2789030"/>
                </a:lnTo>
                <a:cubicBezTo>
                  <a:pt x="3087096" y="2769757"/>
                  <a:pt x="3080930" y="2754671"/>
                  <a:pt x="3069400" y="2743772"/>
                </a:cubicBezTo>
                <a:cubicBezTo>
                  <a:pt x="3057870" y="2732874"/>
                  <a:pt x="3044420" y="2727425"/>
                  <a:pt x="3029046" y="2727425"/>
                </a:cubicBezTo>
                <a:close/>
                <a:moveTo>
                  <a:pt x="2543272" y="2727425"/>
                </a:moveTo>
                <a:cubicBezTo>
                  <a:pt x="2525604" y="2727425"/>
                  <a:pt x="2510088" y="2734308"/>
                  <a:pt x="2496724" y="2748074"/>
                </a:cubicBezTo>
                <a:cubicBezTo>
                  <a:pt x="2483358" y="2761841"/>
                  <a:pt x="2476676" y="2778820"/>
                  <a:pt x="2476676" y="2799011"/>
                </a:cubicBezTo>
                <a:cubicBezTo>
                  <a:pt x="2476676" y="2819775"/>
                  <a:pt x="2483502" y="2837012"/>
                  <a:pt x="2497154" y="2850721"/>
                </a:cubicBezTo>
                <a:cubicBezTo>
                  <a:pt x="2510804" y="2864431"/>
                  <a:pt x="2526866" y="2871285"/>
                  <a:pt x="2545336" y="2871285"/>
                </a:cubicBezTo>
                <a:cubicBezTo>
                  <a:pt x="2558300" y="2871285"/>
                  <a:pt x="2570060" y="2867213"/>
                  <a:pt x="2580614" y="2859067"/>
                </a:cubicBezTo>
                <a:cubicBezTo>
                  <a:pt x="2591168" y="2850922"/>
                  <a:pt x="2598338" y="2838303"/>
                  <a:pt x="2602124" y="2821209"/>
                </a:cubicBezTo>
                <a:lnTo>
                  <a:pt x="2594724" y="2821209"/>
                </a:lnTo>
                <a:cubicBezTo>
                  <a:pt x="2586120" y="2849431"/>
                  <a:pt x="2569658" y="2863542"/>
                  <a:pt x="2545336" y="2863542"/>
                </a:cubicBezTo>
                <a:cubicBezTo>
                  <a:pt x="2533520" y="2863542"/>
                  <a:pt x="2525318" y="2859612"/>
                  <a:pt x="2520728" y="2851754"/>
                </a:cubicBezTo>
                <a:cubicBezTo>
                  <a:pt x="2516140" y="2843896"/>
                  <a:pt x="2514246" y="2822987"/>
                  <a:pt x="2515050" y="2789030"/>
                </a:cubicBezTo>
                <a:lnTo>
                  <a:pt x="2602124" y="2789030"/>
                </a:lnTo>
                <a:cubicBezTo>
                  <a:pt x="2601320" y="2769757"/>
                  <a:pt x="2595154" y="2754671"/>
                  <a:pt x="2583624" y="2743772"/>
                </a:cubicBezTo>
                <a:cubicBezTo>
                  <a:pt x="2572096" y="2732874"/>
                  <a:pt x="2558644" y="2727425"/>
                  <a:pt x="2543272" y="2727425"/>
                </a:cubicBezTo>
                <a:close/>
                <a:moveTo>
                  <a:pt x="864058" y="2727425"/>
                </a:moveTo>
                <a:cubicBezTo>
                  <a:pt x="843866" y="2727425"/>
                  <a:pt x="826946" y="2734394"/>
                  <a:pt x="813294" y="2748332"/>
                </a:cubicBezTo>
                <a:cubicBezTo>
                  <a:pt x="799642" y="2762271"/>
                  <a:pt x="792816" y="2779164"/>
                  <a:pt x="792816" y="2799011"/>
                </a:cubicBezTo>
                <a:cubicBezTo>
                  <a:pt x="792816" y="2819316"/>
                  <a:pt x="799756" y="2836439"/>
                  <a:pt x="813638" y="2850377"/>
                </a:cubicBezTo>
                <a:cubicBezTo>
                  <a:pt x="827518" y="2864316"/>
                  <a:pt x="843982" y="2871285"/>
                  <a:pt x="863026" y="2871285"/>
                </a:cubicBezTo>
                <a:cubicBezTo>
                  <a:pt x="882414" y="2871285"/>
                  <a:pt x="899220" y="2864144"/>
                  <a:pt x="913446" y="2849861"/>
                </a:cubicBezTo>
                <a:cubicBezTo>
                  <a:pt x="927670" y="2835578"/>
                  <a:pt x="934784" y="2818169"/>
                  <a:pt x="934784" y="2797634"/>
                </a:cubicBezTo>
                <a:cubicBezTo>
                  <a:pt x="934784" y="2777558"/>
                  <a:pt x="927928" y="2760837"/>
                  <a:pt x="914220" y="2747472"/>
                </a:cubicBezTo>
                <a:cubicBezTo>
                  <a:pt x="900510" y="2734107"/>
                  <a:pt x="883790" y="2727425"/>
                  <a:pt x="864058" y="2727425"/>
                </a:cubicBezTo>
                <a:close/>
                <a:moveTo>
                  <a:pt x="3555048" y="2692492"/>
                </a:moveTo>
                <a:cubicBezTo>
                  <a:pt x="3544034" y="2694442"/>
                  <a:pt x="3532848" y="2695417"/>
                  <a:pt x="3521490" y="2695417"/>
                </a:cubicBezTo>
                <a:lnTo>
                  <a:pt x="3521490" y="2731727"/>
                </a:lnTo>
                <a:lnTo>
                  <a:pt x="3490860" y="2731727"/>
                </a:lnTo>
                <a:lnTo>
                  <a:pt x="3490860" y="2740503"/>
                </a:lnTo>
                <a:lnTo>
                  <a:pt x="3521490" y="2740503"/>
                </a:lnTo>
                <a:lnTo>
                  <a:pt x="3521490" y="2823618"/>
                </a:lnTo>
                <a:cubicBezTo>
                  <a:pt x="3521490" y="2833829"/>
                  <a:pt x="3522092" y="2841917"/>
                  <a:pt x="3523298" y="2847882"/>
                </a:cubicBezTo>
                <a:cubicBezTo>
                  <a:pt x="3524502" y="2853847"/>
                  <a:pt x="3527744" y="2858867"/>
                  <a:pt x="3533020" y="2862939"/>
                </a:cubicBezTo>
                <a:cubicBezTo>
                  <a:pt x="3538298" y="2867012"/>
                  <a:pt x="3546558" y="2869048"/>
                  <a:pt x="3557800" y="2869048"/>
                </a:cubicBezTo>
                <a:cubicBezTo>
                  <a:pt x="3584530" y="2869048"/>
                  <a:pt x="3600534" y="2857920"/>
                  <a:pt x="3605812" y="2835664"/>
                </a:cubicBezTo>
                <a:lnTo>
                  <a:pt x="3598412" y="2835664"/>
                </a:lnTo>
                <a:cubicBezTo>
                  <a:pt x="3595772" y="2843351"/>
                  <a:pt x="3591902" y="2849029"/>
                  <a:pt x="3586796" y="2852700"/>
                </a:cubicBezTo>
                <a:cubicBezTo>
                  <a:pt x="3581692" y="2856371"/>
                  <a:pt x="3576384" y="2858207"/>
                  <a:pt x="3570878" y="2858207"/>
                </a:cubicBezTo>
                <a:cubicBezTo>
                  <a:pt x="3563652" y="2858207"/>
                  <a:pt x="3559206" y="2855912"/>
                  <a:pt x="3557542" y="2851324"/>
                </a:cubicBezTo>
                <a:cubicBezTo>
                  <a:pt x="3555878" y="2846735"/>
                  <a:pt x="3555048" y="2838188"/>
                  <a:pt x="3555048" y="2825683"/>
                </a:cubicBezTo>
                <a:lnTo>
                  <a:pt x="3555048" y="2740503"/>
                </a:lnTo>
                <a:lnTo>
                  <a:pt x="3595830" y="2740503"/>
                </a:lnTo>
                <a:lnTo>
                  <a:pt x="3595830" y="2731727"/>
                </a:lnTo>
                <a:lnTo>
                  <a:pt x="3555048" y="2731727"/>
                </a:lnTo>
                <a:close/>
                <a:moveTo>
                  <a:pt x="5000386" y="2644309"/>
                </a:moveTo>
                <a:cubicBezTo>
                  <a:pt x="4995338" y="2644309"/>
                  <a:pt x="4990950" y="2646144"/>
                  <a:pt x="4987222" y="2649815"/>
                </a:cubicBezTo>
                <a:cubicBezTo>
                  <a:pt x="4983494" y="2653486"/>
                  <a:pt x="4981630" y="2657846"/>
                  <a:pt x="4981630" y="2662893"/>
                </a:cubicBezTo>
                <a:cubicBezTo>
                  <a:pt x="4981630" y="2668171"/>
                  <a:pt x="4983464" y="2672616"/>
                  <a:pt x="4987136" y="2676230"/>
                </a:cubicBezTo>
                <a:cubicBezTo>
                  <a:pt x="4990808" y="2679844"/>
                  <a:pt x="4995224" y="2681651"/>
                  <a:pt x="5000386" y="2681651"/>
                </a:cubicBezTo>
                <a:cubicBezTo>
                  <a:pt x="5005548" y="2681651"/>
                  <a:pt x="5009966" y="2679872"/>
                  <a:pt x="5013636" y="2676316"/>
                </a:cubicBezTo>
                <a:cubicBezTo>
                  <a:pt x="5017308" y="2672760"/>
                  <a:pt x="5019144" y="2668285"/>
                  <a:pt x="5019144" y="2662893"/>
                </a:cubicBezTo>
                <a:cubicBezTo>
                  <a:pt x="5019144" y="2657731"/>
                  <a:pt x="5017280" y="2653343"/>
                  <a:pt x="5013552" y="2649729"/>
                </a:cubicBezTo>
                <a:cubicBezTo>
                  <a:pt x="5009822" y="2646115"/>
                  <a:pt x="5005434" y="2644309"/>
                  <a:pt x="5000386" y="2644309"/>
                </a:cubicBezTo>
                <a:close/>
                <a:moveTo>
                  <a:pt x="3686676" y="2633640"/>
                </a:moveTo>
                <a:cubicBezTo>
                  <a:pt x="3679104" y="2635360"/>
                  <a:pt x="3667576" y="2636221"/>
                  <a:pt x="3652088" y="2636221"/>
                </a:cubicBezTo>
                <a:lnTo>
                  <a:pt x="3626276" y="2636221"/>
                </a:lnTo>
                <a:lnTo>
                  <a:pt x="3626276" y="2644997"/>
                </a:lnTo>
                <a:lnTo>
                  <a:pt x="3653120" y="2644997"/>
                </a:lnTo>
                <a:lnTo>
                  <a:pt x="3653120" y="2858207"/>
                </a:lnTo>
                <a:lnTo>
                  <a:pt x="3628856" y="2858207"/>
                </a:lnTo>
                <a:lnTo>
                  <a:pt x="3628856" y="2866983"/>
                </a:lnTo>
                <a:lnTo>
                  <a:pt x="3708874" y="2866983"/>
                </a:lnTo>
                <a:lnTo>
                  <a:pt x="3708874" y="2858207"/>
                </a:lnTo>
                <a:lnTo>
                  <a:pt x="3686676" y="2858207"/>
                </a:lnTo>
                <a:lnTo>
                  <a:pt x="3686676" y="2820865"/>
                </a:lnTo>
                <a:cubicBezTo>
                  <a:pt x="3686676" y="2800674"/>
                  <a:pt x="3687680" y="2786133"/>
                  <a:pt x="3689688" y="2777242"/>
                </a:cubicBezTo>
                <a:cubicBezTo>
                  <a:pt x="3691696" y="2768351"/>
                  <a:pt x="3696112" y="2759632"/>
                  <a:pt x="3702938" y="2751086"/>
                </a:cubicBezTo>
                <a:cubicBezTo>
                  <a:pt x="3709764" y="2742539"/>
                  <a:pt x="3718168" y="2738266"/>
                  <a:pt x="3728148" y="2738266"/>
                </a:cubicBezTo>
                <a:cubicBezTo>
                  <a:pt x="3737440" y="2738266"/>
                  <a:pt x="3742604" y="2742195"/>
                  <a:pt x="3743636" y="2750053"/>
                </a:cubicBezTo>
                <a:cubicBezTo>
                  <a:pt x="3744668" y="2757912"/>
                  <a:pt x="3745184" y="2771133"/>
                  <a:pt x="3745184" y="2789718"/>
                </a:cubicBezTo>
                <a:lnTo>
                  <a:pt x="3745184" y="2858207"/>
                </a:lnTo>
                <a:lnTo>
                  <a:pt x="3722986" y="2858207"/>
                </a:lnTo>
                <a:lnTo>
                  <a:pt x="3722986" y="2866983"/>
                </a:lnTo>
                <a:lnTo>
                  <a:pt x="3800766" y="2866983"/>
                </a:lnTo>
                <a:lnTo>
                  <a:pt x="3800766" y="2858207"/>
                </a:lnTo>
                <a:lnTo>
                  <a:pt x="3778568" y="2858207"/>
                </a:lnTo>
                <a:lnTo>
                  <a:pt x="3778568" y="2792988"/>
                </a:lnTo>
                <a:cubicBezTo>
                  <a:pt x="3778568" y="2775321"/>
                  <a:pt x="3777450" y="2762472"/>
                  <a:pt x="3775212" y="2754441"/>
                </a:cubicBezTo>
                <a:cubicBezTo>
                  <a:pt x="3772976" y="2746411"/>
                  <a:pt x="3767900" y="2740245"/>
                  <a:pt x="3759984" y="2735943"/>
                </a:cubicBezTo>
                <a:cubicBezTo>
                  <a:pt x="3752068" y="2731641"/>
                  <a:pt x="3743922" y="2729490"/>
                  <a:pt x="3735548" y="2729490"/>
                </a:cubicBezTo>
                <a:cubicBezTo>
                  <a:pt x="3714898" y="2729490"/>
                  <a:pt x="3698836" y="2740331"/>
                  <a:pt x="3687364" y="2762013"/>
                </a:cubicBezTo>
                <a:lnTo>
                  <a:pt x="3686676" y="2762013"/>
                </a:lnTo>
                <a:close/>
                <a:moveTo>
                  <a:pt x="2423698" y="2633640"/>
                </a:moveTo>
                <a:cubicBezTo>
                  <a:pt x="2416470" y="2635360"/>
                  <a:pt x="2404940" y="2636221"/>
                  <a:pt x="2389108" y="2636221"/>
                </a:cubicBezTo>
                <a:lnTo>
                  <a:pt x="2365534" y="2636221"/>
                </a:lnTo>
                <a:lnTo>
                  <a:pt x="2365534" y="2644997"/>
                </a:lnTo>
                <a:lnTo>
                  <a:pt x="2390142" y="2644997"/>
                </a:lnTo>
                <a:lnTo>
                  <a:pt x="2390142" y="2858207"/>
                </a:lnTo>
                <a:lnTo>
                  <a:pt x="2365534" y="2858207"/>
                </a:lnTo>
                <a:lnTo>
                  <a:pt x="2365534" y="2866983"/>
                </a:lnTo>
                <a:lnTo>
                  <a:pt x="2447960" y="2866983"/>
                </a:lnTo>
                <a:lnTo>
                  <a:pt x="2447960" y="2858207"/>
                </a:lnTo>
                <a:lnTo>
                  <a:pt x="2423698" y="2858207"/>
                </a:lnTo>
                <a:close/>
                <a:moveTo>
                  <a:pt x="657726" y="2633640"/>
                </a:moveTo>
                <a:cubicBezTo>
                  <a:pt x="650154" y="2635360"/>
                  <a:pt x="638624" y="2636221"/>
                  <a:pt x="623138" y="2636221"/>
                </a:cubicBezTo>
                <a:lnTo>
                  <a:pt x="597326" y="2636221"/>
                </a:lnTo>
                <a:lnTo>
                  <a:pt x="597326" y="2644997"/>
                </a:lnTo>
                <a:lnTo>
                  <a:pt x="624170" y="2644997"/>
                </a:lnTo>
                <a:lnTo>
                  <a:pt x="624170" y="2858207"/>
                </a:lnTo>
                <a:lnTo>
                  <a:pt x="599906" y="2858207"/>
                </a:lnTo>
                <a:lnTo>
                  <a:pt x="599906" y="2866983"/>
                </a:lnTo>
                <a:lnTo>
                  <a:pt x="679924" y="2866983"/>
                </a:lnTo>
                <a:lnTo>
                  <a:pt x="679924" y="2858207"/>
                </a:lnTo>
                <a:lnTo>
                  <a:pt x="657726" y="2858207"/>
                </a:lnTo>
                <a:lnTo>
                  <a:pt x="657726" y="2820865"/>
                </a:lnTo>
                <a:cubicBezTo>
                  <a:pt x="657726" y="2800674"/>
                  <a:pt x="658730" y="2786133"/>
                  <a:pt x="660738" y="2777242"/>
                </a:cubicBezTo>
                <a:cubicBezTo>
                  <a:pt x="662746" y="2768351"/>
                  <a:pt x="667162" y="2759632"/>
                  <a:pt x="673988" y="2751086"/>
                </a:cubicBezTo>
                <a:cubicBezTo>
                  <a:pt x="680814" y="2742539"/>
                  <a:pt x="689218" y="2738266"/>
                  <a:pt x="699198" y="2738266"/>
                </a:cubicBezTo>
                <a:cubicBezTo>
                  <a:pt x="708490" y="2738266"/>
                  <a:pt x="713652" y="2742195"/>
                  <a:pt x="714686" y="2750053"/>
                </a:cubicBezTo>
                <a:cubicBezTo>
                  <a:pt x="715718" y="2757912"/>
                  <a:pt x="716234" y="2771133"/>
                  <a:pt x="716234" y="2789718"/>
                </a:cubicBezTo>
                <a:lnTo>
                  <a:pt x="716234" y="2858207"/>
                </a:lnTo>
                <a:lnTo>
                  <a:pt x="694036" y="2858207"/>
                </a:lnTo>
                <a:lnTo>
                  <a:pt x="694036" y="2866983"/>
                </a:lnTo>
                <a:lnTo>
                  <a:pt x="771816" y="2866983"/>
                </a:lnTo>
                <a:lnTo>
                  <a:pt x="771816" y="2858207"/>
                </a:lnTo>
                <a:lnTo>
                  <a:pt x="749618" y="2858207"/>
                </a:lnTo>
                <a:lnTo>
                  <a:pt x="749618" y="2792988"/>
                </a:lnTo>
                <a:cubicBezTo>
                  <a:pt x="749618" y="2775321"/>
                  <a:pt x="748500" y="2762472"/>
                  <a:pt x="746262" y="2754441"/>
                </a:cubicBezTo>
                <a:cubicBezTo>
                  <a:pt x="744026" y="2746411"/>
                  <a:pt x="738948" y="2740245"/>
                  <a:pt x="731034" y="2735943"/>
                </a:cubicBezTo>
                <a:cubicBezTo>
                  <a:pt x="723118" y="2731641"/>
                  <a:pt x="714972" y="2729490"/>
                  <a:pt x="706598" y="2729490"/>
                </a:cubicBezTo>
                <a:cubicBezTo>
                  <a:pt x="685948" y="2729490"/>
                  <a:pt x="669886" y="2740331"/>
                  <a:pt x="658414" y="2762013"/>
                </a:cubicBezTo>
                <a:lnTo>
                  <a:pt x="657726" y="2762013"/>
                </a:lnTo>
                <a:close/>
                <a:moveTo>
                  <a:pt x="3523932" y="2455223"/>
                </a:moveTo>
                <a:cubicBezTo>
                  <a:pt x="3531504" y="2455223"/>
                  <a:pt x="3538330" y="2457116"/>
                  <a:pt x="3544410" y="2460901"/>
                </a:cubicBezTo>
                <a:cubicBezTo>
                  <a:pt x="3550490" y="2464687"/>
                  <a:pt x="3553530" y="2470079"/>
                  <a:pt x="3553530" y="2477077"/>
                </a:cubicBezTo>
                <a:cubicBezTo>
                  <a:pt x="3553530" y="2488779"/>
                  <a:pt x="3547480" y="2498989"/>
                  <a:pt x="3535376" y="2507708"/>
                </a:cubicBezTo>
                <a:cubicBezTo>
                  <a:pt x="3523272" y="2516427"/>
                  <a:pt x="3507928" y="2520786"/>
                  <a:pt x="3489344" y="2520786"/>
                </a:cubicBezTo>
                <a:cubicBezTo>
                  <a:pt x="3460204" y="2520786"/>
                  <a:pt x="3445636" y="2510117"/>
                  <a:pt x="3445636" y="2488779"/>
                </a:cubicBezTo>
                <a:cubicBezTo>
                  <a:pt x="3445636" y="2475242"/>
                  <a:pt x="3451084" y="2465031"/>
                  <a:pt x="3461982" y="2458148"/>
                </a:cubicBezTo>
                <a:lnTo>
                  <a:pt x="3480568" y="2457460"/>
                </a:lnTo>
                <a:cubicBezTo>
                  <a:pt x="3485616" y="2457345"/>
                  <a:pt x="3493360" y="2456944"/>
                  <a:pt x="3503798" y="2456255"/>
                </a:cubicBezTo>
                <a:cubicBezTo>
                  <a:pt x="3514238" y="2455567"/>
                  <a:pt x="3520950" y="2455223"/>
                  <a:pt x="3523932" y="2455223"/>
                </a:cubicBezTo>
                <a:close/>
                <a:moveTo>
                  <a:pt x="3487968" y="2307576"/>
                </a:moveTo>
                <a:cubicBezTo>
                  <a:pt x="3496342" y="2307576"/>
                  <a:pt x="3502680" y="2309555"/>
                  <a:pt x="3506982" y="2313513"/>
                </a:cubicBezTo>
                <a:cubicBezTo>
                  <a:pt x="3511284" y="2317471"/>
                  <a:pt x="3513436" y="2326218"/>
                  <a:pt x="3513436" y="2339755"/>
                </a:cubicBezTo>
                <a:cubicBezTo>
                  <a:pt x="3513436" y="2361552"/>
                  <a:pt x="3512232" y="2375262"/>
                  <a:pt x="3509822" y="2380883"/>
                </a:cubicBezTo>
                <a:cubicBezTo>
                  <a:pt x="3507412" y="2386504"/>
                  <a:pt x="3500242" y="2389315"/>
                  <a:pt x="3488312" y="2389315"/>
                </a:cubicBezTo>
                <a:cubicBezTo>
                  <a:pt x="3476610" y="2389315"/>
                  <a:pt x="3469526" y="2386562"/>
                  <a:pt x="3467060" y="2381055"/>
                </a:cubicBezTo>
                <a:cubicBezTo>
                  <a:pt x="3464592" y="2375549"/>
                  <a:pt x="3463360" y="2363273"/>
                  <a:pt x="3463360" y="2344229"/>
                </a:cubicBezTo>
                <a:cubicBezTo>
                  <a:pt x="3463360" y="2331037"/>
                  <a:pt x="3464678" y="2321629"/>
                  <a:pt x="3467318" y="2316008"/>
                </a:cubicBezTo>
                <a:cubicBezTo>
                  <a:pt x="3469956" y="2310387"/>
                  <a:pt x="3476840" y="2307576"/>
                  <a:pt x="3487968" y="2307576"/>
                </a:cubicBezTo>
                <a:close/>
                <a:moveTo>
                  <a:pt x="5008526" y="2306543"/>
                </a:moveTo>
                <a:cubicBezTo>
                  <a:pt x="5025160" y="2306543"/>
                  <a:pt x="5033478" y="2315721"/>
                  <a:pt x="5033478" y="2334077"/>
                </a:cubicBezTo>
                <a:cubicBezTo>
                  <a:pt x="5033478" y="2338321"/>
                  <a:pt x="5033018" y="2344516"/>
                  <a:pt x="5032100" y="2352662"/>
                </a:cubicBezTo>
                <a:lnTo>
                  <a:pt x="4982024" y="2352662"/>
                </a:lnTo>
                <a:lnTo>
                  <a:pt x="4982024" y="2331151"/>
                </a:lnTo>
                <a:cubicBezTo>
                  <a:pt x="4982024" y="2323580"/>
                  <a:pt x="4984376" y="2317585"/>
                  <a:pt x="4989080" y="2313169"/>
                </a:cubicBezTo>
                <a:cubicBezTo>
                  <a:pt x="4993784" y="2308752"/>
                  <a:pt x="5000266" y="2306543"/>
                  <a:pt x="5008526" y="2306543"/>
                </a:cubicBezTo>
                <a:close/>
                <a:moveTo>
                  <a:pt x="4559414" y="2306543"/>
                </a:moveTo>
                <a:cubicBezTo>
                  <a:pt x="4568132" y="2306543"/>
                  <a:pt x="4574988" y="2308522"/>
                  <a:pt x="4579978" y="2312480"/>
                </a:cubicBezTo>
                <a:cubicBezTo>
                  <a:pt x="4584968" y="2316438"/>
                  <a:pt x="4588180" y="2321801"/>
                  <a:pt x="4589614" y="2328570"/>
                </a:cubicBezTo>
                <a:cubicBezTo>
                  <a:pt x="4591048" y="2335338"/>
                  <a:pt x="4591764" y="2349277"/>
                  <a:pt x="4591764" y="2370386"/>
                </a:cubicBezTo>
                <a:cubicBezTo>
                  <a:pt x="4591764" y="2391380"/>
                  <a:pt x="4591048" y="2405405"/>
                  <a:pt x="4589614" y="2412460"/>
                </a:cubicBezTo>
                <a:cubicBezTo>
                  <a:pt x="4588180" y="2419516"/>
                  <a:pt x="4584796" y="2425022"/>
                  <a:pt x="4579460" y="2428980"/>
                </a:cubicBezTo>
                <a:cubicBezTo>
                  <a:pt x="4574126" y="2432938"/>
                  <a:pt x="4567444" y="2434917"/>
                  <a:pt x="4559414" y="2434917"/>
                </a:cubicBezTo>
                <a:cubicBezTo>
                  <a:pt x="4551498" y="2434917"/>
                  <a:pt x="4544930" y="2432967"/>
                  <a:pt x="4539710" y="2429066"/>
                </a:cubicBezTo>
                <a:cubicBezTo>
                  <a:pt x="4534490" y="2425166"/>
                  <a:pt x="4531106" y="2419774"/>
                  <a:pt x="4529556" y="2412890"/>
                </a:cubicBezTo>
                <a:cubicBezTo>
                  <a:pt x="4528008" y="2406007"/>
                  <a:pt x="4527234" y="2391954"/>
                  <a:pt x="4527234" y="2370730"/>
                </a:cubicBezTo>
                <a:cubicBezTo>
                  <a:pt x="4527234" y="2349621"/>
                  <a:pt x="4527864" y="2335683"/>
                  <a:pt x="4529128" y="2328914"/>
                </a:cubicBezTo>
                <a:cubicBezTo>
                  <a:pt x="4530388" y="2322146"/>
                  <a:pt x="4533688" y="2316725"/>
                  <a:pt x="4539022" y="2312652"/>
                </a:cubicBezTo>
                <a:cubicBezTo>
                  <a:pt x="4544356" y="2308580"/>
                  <a:pt x="4551154" y="2306543"/>
                  <a:pt x="4559414" y="2306543"/>
                </a:cubicBezTo>
                <a:close/>
                <a:moveTo>
                  <a:pt x="2474876" y="2306543"/>
                </a:moveTo>
                <a:cubicBezTo>
                  <a:pt x="2491510" y="2306543"/>
                  <a:pt x="2499828" y="2315721"/>
                  <a:pt x="2499828" y="2334077"/>
                </a:cubicBezTo>
                <a:cubicBezTo>
                  <a:pt x="2499828" y="2338321"/>
                  <a:pt x="2499368" y="2344516"/>
                  <a:pt x="2498452" y="2352662"/>
                </a:cubicBezTo>
                <a:lnTo>
                  <a:pt x="2448376" y="2352662"/>
                </a:lnTo>
                <a:lnTo>
                  <a:pt x="2448376" y="2331151"/>
                </a:lnTo>
                <a:cubicBezTo>
                  <a:pt x="2448376" y="2323580"/>
                  <a:pt x="2450726" y="2317585"/>
                  <a:pt x="2455430" y="2313169"/>
                </a:cubicBezTo>
                <a:cubicBezTo>
                  <a:pt x="2460134" y="2308752"/>
                  <a:pt x="2466616" y="2306543"/>
                  <a:pt x="2474876" y="2306543"/>
                </a:cubicBezTo>
                <a:close/>
                <a:moveTo>
                  <a:pt x="1854314" y="2306543"/>
                </a:moveTo>
                <a:cubicBezTo>
                  <a:pt x="1863032" y="2306543"/>
                  <a:pt x="1869888" y="2308522"/>
                  <a:pt x="1874878" y="2312480"/>
                </a:cubicBezTo>
                <a:cubicBezTo>
                  <a:pt x="1879868" y="2316438"/>
                  <a:pt x="1883080" y="2321801"/>
                  <a:pt x="1884514" y="2328570"/>
                </a:cubicBezTo>
                <a:cubicBezTo>
                  <a:pt x="1885948" y="2335338"/>
                  <a:pt x="1886664" y="2349277"/>
                  <a:pt x="1886664" y="2370386"/>
                </a:cubicBezTo>
                <a:cubicBezTo>
                  <a:pt x="1886664" y="2391380"/>
                  <a:pt x="1885948" y="2405405"/>
                  <a:pt x="1884514" y="2412460"/>
                </a:cubicBezTo>
                <a:cubicBezTo>
                  <a:pt x="1883080" y="2419516"/>
                  <a:pt x="1879696" y="2425022"/>
                  <a:pt x="1874362" y="2428980"/>
                </a:cubicBezTo>
                <a:cubicBezTo>
                  <a:pt x="1869026" y="2432938"/>
                  <a:pt x="1862344" y="2434917"/>
                  <a:pt x="1854314" y="2434917"/>
                </a:cubicBezTo>
                <a:cubicBezTo>
                  <a:pt x="1846398" y="2434917"/>
                  <a:pt x="1839830" y="2432967"/>
                  <a:pt x="1834610" y="2429066"/>
                </a:cubicBezTo>
                <a:cubicBezTo>
                  <a:pt x="1829390" y="2425166"/>
                  <a:pt x="1826006" y="2419774"/>
                  <a:pt x="1824458" y="2412890"/>
                </a:cubicBezTo>
                <a:cubicBezTo>
                  <a:pt x="1822908" y="2406007"/>
                  <a:pt x="1822134" y="2391954"/>
                  <a:pt x="1822134" y="2370730"/>
                </a:cubicBezTo>
                <a:cubicBezTo>
                  <a:pt x="1822134" y="2349621"/>
                  <a:pt x="1822764" y="2335683"/>
                  <a:pt x="1824028" y="2328914"/>
                </a:cubicBezTo>
                <a:cubicBezTo>
                  <a:pt x="1825288" y="2322146"/>
                  <a:pt x="1828588" y="2316725"/>
                  <a:pt x="1833922" y="2312652"/>
                </a:cubicBezTo>
                <a:cubicBezTo>
                  <a:pt x="1839256" y="2308580"/>
                  <a:pt x="1846054" y="2306543"/>
                  <a:pt x="1854314" y="2306543"/>
                </a:cubicBezTo>
                <a:close/>
                <a:moveTo>
                  <a:pt x="1274726" y="2306543"/>
                </a:moveTo>
                <a:cubicBezTo>
                  <a:pt x="1291360" y="2306543"/>
                  <a:pt x="1299678" y="2315721"/>
                  <a:pt x="1299678" y="2334077"/>
                </a:cubicBezTo>
                <a:cubicBezTo>
                  <a:pt x="1299678" y="2338321"/>
                  <a:pt x="1299218" y="2344516"/>
                  <a:pt x="1298300" y="2352662"/>
                </a:cubicBezTo>
                <a:lnTo>
                  <a:pt x="1248224" y="2352662"/>
                </a:lnTo>
                <a:lnTo>
                  <a:pt x="1248224" y="2331151"/>
                </a:lnTo>
                <a:cubicBezTo>
                  <a:pt x="1248224" y="2323580"/>
                  <a:pt x="1250576" y="2317585"/>
                  <a:pt x="1255280" y="2313169"/>
                </a:cubicBezTo>
                <a:cubicBezTo>
                  <a:pt x="1259984" y="2308752"/>
                  <a:pt x="1266466" y="2306543"/>
                  <a:pt x="1274726" y="2306543"/>
                </a:cubicBezTo>
                <a:close/>
                <a:moveTo>
                  <a:pt x="1115888" y="2306543"/>
                </a:moveTo>
                <a:cubicBezTo>
                  <a:pt x="1127590" y="2306543"/>
                  <a:pt x="1134732" y="2310587"/>
                  <a:pt x="1137312" y="2318675"/>
                </a:cubicBezTo>
                <a:cubicBezTo>
                  <a:pt x="1139894" y="2326763"/>
                  <a:pt x="1141184" y="2343541"/>
                  <a:pt x="1141184" y="2369009"/>
                </a:cubicBezTo>
                <a:cubicBezTo>
                  <a:pt x="1141184" y="2394019"/>
                  <a:pt x="1139952" y="2411055"/>
                  <a:pt x="1137486" y="2420118"/>
                </a:cubicBezTo>
                <a:cubicBezTo>
                  <a:pt x="1135018" y="2429181"/>
                  <a:pt x="1128050" y="2433712"/>
                  <a:pt x="1116578" y="2433712"/>
                </a:cubicBezTo>
                <a:cubicBezTo>
                  <a:pt x="1105448" y="2433712"/>
                  <a:pt x="1095496" y="2428406"/>
                  <a:pt x="1086720" y="2417795"/>
                </a:cubicBezTo>
                <a:cubicBezTo>
                  <a:pt x="1077944" y="2407183"/>
                  <a:pt x="1073556" y="2392642"/>
                  <a:pt x="1073556" y="2374172"/>
                </a:cubicBezTo>
                <a:cubicBezTo>
                  <a:pt x="1073556" y="2355243"/>
                  <a:pt x="1074904" y="2342021"/>
                  <a:pt x="1077600" y="2334507"/>
                </a:cubicBezTo>
                <a:cubicBezTo>
                  <a:pt x="1080296" y="2326993"/>
                  <a:pt x="1085086" y="2320453"/>
                  <a:pt x="1091970" y="2314889"/>
                </a:cubicBezTo>
                <a:cubicBezTo>
                  <a:pt x="1098852" y="2309325"/>
                  <a:pt x="1106826" y="2306543"/>
                  <a:pt x="1115888" y="2306543"/>
                </a:cubicBezTo>
                <a:close/>
                <a:moveTo>
                  <a:pt x="4023572" y="2303102"/>
                </a:moveTo>
                <a:lnTo>
                  <a:pt x="4023572" y="2311878"/>
                </a:lnTo>
                <a:lnTo>
                  <a:pt x="4048524" y="2311878"/>
                </a:lnTo>
                <a:lnTo>
                  <a:pt x="4048524" y="2387939"/>
                </a:lnTo>
                <a:cubicBezTo>
                  <a:pt x="4048524" y="2409506"/>
                  <a:pt x="4052396" y="2423646"/>
                  <a:pt x="4060140" y="2430357"/>
                </a:cubicBezTo>
                <a:cubicBezTo>
                  <a:pt x="4067884" y="2437068"/>
                  <a:pt x="4078122" y="2440424"/>
                  <a:pt x="4090856" y="2440424"/>
                </a:cubicBezTo>
                <a:cubicBezTo>
                  <a:pt x="4112998" y="2440424"/>
                  <a:pt x="4129230" y="2429754"/>
                  <a:pt x="4139556" y="2408416"/>
                </a:cubicBezTo>
                <a:lnTo>
                  <a:pt x="4140244" y="2408416"/>
                </a:lnTo>
                <a:lnTo>
                  <a:pt x="4140244" y="2440424"/>
                </a:lnTo>
                <a:cubicBezTo>
                  <a:pt x="4144948" y="2439047"/>
                  <a:pt x="4156248" y="2438359"/>
                  <a:pt x="4174144" y="2438359"/>
                </a:cubicBezTo>
                <a:lnTo>
                  <a:pt x="4197376" y="2438359"/>
                </a:lnTo>
                <a:lnTo>
                  <a:pt x="4197376" y="2429582"/>
                </a:lnTo>
                <a:lnTo>
                  <a:pt x="4174144" y="2429582"/>
                </a:lnTo>
                <a:lnTo>
                  <a:pt x="4174144" y="2303102"/>
                </a:lnTo>
                <a:lnTo>
                  <a:pt x="4113054" y="2303102"/>
                </a:lnTo>
                <a:lnTo>
                  <a:pt x="4113054" y="2311878"/>
                </a:lnTo>
                <a:lnTo>
                  <a:pt x="4140588" y="2311878"/>
                </a:lnTo>
                <a:lnTo>
                  <a:pt x="4140588" y="2363675"/>
                </a:lnTo>
                <a:cubicBezTo>
                  <a:pt x="4140588" y="2386390"/>
                  <a:pt x="4136114" y="2403397"/>
                  <a:pt x="4127166" y="2414697"/>
                </a:cubicBezTo>
                <a:cubicBezTo>
                  <a:pt x="4118218" y="2425997"/>
                  <a:pt x="4108466" y="2431647"/>
                  <a:pt x="4097912" y="2431647"/>
                </a:cubicBezTo>
                <a:cubicBezTo>
                  <a:pt x="4090798" y="2431647"/>
                  <a:pt x="4086382" y="2428923"/>
                  <a:pt x="4084660" y="2423473"/>
                </a:cubicBezTo>
                <a:cubicBezTo>
                  <a:pt x="4082940" y="2418024"/>
                  <a:pt x="4082080" y="2408187"/>
                  <a:pt x="4082080" y="2393961"/>
                </a:cubicBezTo>
                <a:lnTo>
                  <a:pt x="4082080" y="2303102"/>
                </a:lnTo>
                <a:close/>
                <a:moveTo>
                  <a:pt x="2556378" y="2303102"/>
                </a:moveTo>
                <a:lnTo>
                  <a:pt x="2556378" y="2311878"/>
                </a:lnTo>
                <a:lnTo>
                  <a:pt x="2575824" y="2311878"/>
                </a:lnTo>
                <a:lnTo>
                  <a:pt x="2630718" y="2377786"/>
                </a:lnTo>
                <a:lnTo>
                  <a:pt x="2583566" y="2429582"/>
                </a:lnTo>
                <a:lnTo>
                  <a:pt x="2557410" y="2429582"/>
                </a:lnTo>
                <a:lnTo>
                  <a:pt x="2557410" y="2438359"/>
                </a:lnTo>
                <a:lnTo>
                  <a:pt x="2620908" y="2438359"/>
                </a:lnTo>
                <a:lnTo>
                  <a:pt x="2620908" y="2429582"/>
                </a:lnTo>
                <a:lnTo>
                  <a:pt x="2593720" y="2429582"/>
                </a:lnTo>
                <a:lnTo>
                  <a:pt x="2635708" y="2383464"/>
                </a:lnTo>
                <a:lnTo>
                  <a:pt x="2674426" y="2429582"/>
                </a:lnTo>
                <a:lnTo>
                  <a:pt x="2651884" y="2429582"/>
                </a:lnTo>
                <a:lnTo>
                  <a:pt x="2651884" y="2438359"/>
                </a:lnTo>
                <a:lnTo>
                  <a:pt x="2732590" y="2438359"/>
                </a:lnTo>
                <a:lnTo>
                  <a:pt x="2732590" y="2429582"/>
                </a:lnTo>
                <a:lnTo>
                  <a:pt x="2716070" y="2429582"/>
                </a:lnTo>
                <a:lnTo>
                  <a:pt x="2657218" y="2359717"/>
                </a:lnTo>
                <a:lnTo>
                  <a:pt x="2700238" y="2311878"/>
                </a:lnTo>
                <a:lnTo>
                  <a:pt x="2725880" y="2311878"/>
                </a:lnTo>
                <a:lnTo>
                  <a:pt x="2725880" y="2303102"/>
                </a:lnTo>
                <a:lnTo>
                  <a:pt x="2663584" y="2303102"/>
                </a:lnTo>
                <a:lnTo>
                  <a:pt x="2663584" y="2311878"/>
                </a:lnTo>
                <a:lnTo>
                  <a:pt x="2689914" y="2311878"/>
                </a:lnTo>
                <a:lnTo>
                  <a:pt x="2651884" y="2353694"/>
                </a:lnTo>
                <a:lnTo>
                  <a:pt x="2617294" y="2311878"/>
                </a:lnTo>
                <a:lnTo>
                  <a:pt x="2640182" y="2311878"/>
                </a:lnTo>
                <a:lnTo>
                  <a:pt x="2640182" y="2303102"/>
                </a:lnTo>
                <a:close/>
                <a:moveTo>
                  <a:pt x="537422" y="2303102"/>
                </a:moveTo>
                <a:lnTo>
                  <a:pt x="537422" y="2311878"/>
                </a:lnTo>
                <a:lnTo>
                  <a:pt x="562374" y="2311878"/>
                </a:lnTo>
                <a:lnTo>
                  <a:pt x="562374" y="2387939"/>
                </a:lnTo>
                <a:cubicBezTo>
                  <a:pt x="562374" y="2409506"/>
                  <a:pt x="566246" y="2423646"/>
                  <a:pt x="573990" y="2430357"/>
                </a:cubicBezTo>
                <a:cubicBezTo>
                  <a:pt x="581732" y="2437068"/>
                  <a:pt x="591972" y="2440424"/>
                  <a:pt x="604706" y="2440424"/>
                </a:cubicBezTo>
                <a:cubicBezTo>
                  <a:pt x="626848" y="2440424"/>
                  <a:pt x="643080" y="2429754"/>
                  <a:pt x="653406" y="2408416"/>
                </a:cubicBezTo>
                <a:lnTo>
                  <a:pt x="654094" y="2408416"/>
                </a:lnTo>
                <a:lnTo>
                  <a:pt x="654094" y="2440424"/>
                </a:lnTo>
                <a:cubicBezTo>
                  <a:pt x="658798" y="2439047"/>
                  <a:pt x="670098" y="2438359"/>
                  <a:pt x="687994" y="2438359"/>
                </a:cubicBezTo>
                <a:lnTo>
                  <a:pt x="711226" y="2438359"/>
                </a:lnTo>
                <a:lnTo>
                  <a:pt x="711226" y="2429582"/>
                </a:lnTo>
                <a:lnTo>
                  <a:pt x="687994" y="2429582"/>
                </a:lnTo>
                <a:lnTo>
                  <a:pt x="687994" y="2303102"/>
                </a:lnTo>
                <a:lnTo>
                  <a:pt x="626904" y="2303102"/>
                </a:lnTo>
                <a:lnTo>
                  <a:pt x="626904" y="2311878"/>
                </a:lnTo>
                <a:lnTo>
                  <a:pt x="654438" y="2311878"/>
                </a:lnTo>
                <a:lnTo>
                  <a:pt x="654438" y="2363675"/>
                </a:lnTo>
                <a:cubicBezTo>
                  <a:pt x="654438" y="2386390"/>
                  <a:pt x="649964" y="2403397"/>
                  <a:pt x="641016" y="2414697"/>
                </a:cubicBezTo>
                <a:cubicBezTo>
                  <a:pt x="632068" y="2425997"/>
                  <a:pt x="622316" y="2431647"/>
                  <a:pt x="611762" y="2431647"/>
                </a:cubicBezTo>
                <a:cubicBezTo>
                  <a:pt x="604648" y="2431647"/>
                  <a:pt x="600232" y="2428923"/>
                  <a:pt x="598512" y="2423473"/>
                </a:cubicBezTo>
                <a:cubicBezTo>
                  <a:pt x="596790" y="2418024"/>
                  <a:pt x="595930" y="2408187"/>
                  <a:pt x="595930" y="2393961"/>
                </a:cubicBezTo>
                <a:lnTo>
                  <a:pt x="595930" y="2303102"/>
                </a:lnTo>
                <a:close/>
                <a:moveTo>
                  <a:pt x="5150600" y="2300865"/>
                </a:moveTo>
                <a:cubicBezTo>
                  <a:pt x="5143028" y="2302356"/>
                  <a:pt x="5132016" y="2303102"/>
                  <a:pt x="5117560" y="2303102"/>
                </a:cubicBezTo>
                <a:lnTo>
                  <a:pt x="5089340" y="2303102"/>
                </a:lnTo>
                <a:lnTo>
                  <a:pt x="5089340" y="2311878"/>
                </a:lnTo>
                <a:lnTo>
                  <a:pt x="5117216" y="2311878"/>
                </a:lnTo>
                <a:lnTo>
                  <a:pt x="5117216" y="2429582"/>
                </a:lnTo>
                <a:lnTo>
                  <a:pt x="5089340" y="2429582"/>
                </a:lnTo>
                <a:lnTo>
                  <a:pt x="5089340" y="2438359"/>
                </a:lnTo>
                <a:lnTo>
                  <a:pt x="5179166" y="2438359"/>
                </a:lnTo>
                <a:lnTo>
                  <a:pt x="5179166" y="2429582"/>
                </a:lnTo>
                <a:lnTo>
                  <a:pt x="5150600" y="2429582"/>
                </a:lnTo>
                <a:lnTo>
                  <a:pt x="5150600" y="2376753"/>
                </a:lnTo>
                <a:cubicBezTo>
                  <a:pt x="5150600" y="2355759"/>
                  <a:pt x="5153526" y="2340157"/>
                  <a:pt x="5159376" y="2329947"/>
                </a:cubicBezTo>
                <a:cubicBezTo>
                  <a:pt x="5165228" y="2319736"/>
                  <a:pt x="5170046" y="2314631"/>
                  <a:pt x="5173832" y="2314631"/>
                </a:cubicBezTo>
                <a:cubicBezTo>
                  <a:pt x="5176240" y="2314631"/>
                  <a:pt x="5177444" y="2315951"/>
                  <a:pt x="5177444" y="2318589"/>
                </a:cubicBezTo>
                <a:lnTo>
                  <a:pt x="5176756" y="2325989"/>
                </a:lnTo>
                <a:cubicBezTo>
                  <a:pt x="5176756" y="2335855"/>
                  <a:pt x="5181690" y="2340788"/>
                  <a:pt x="5191556" y="2340788"/>
                </a:cubicBezTo>
                <a:cubicBezTo>
                  <a:pt x="5196948" y="2340788"/>
                  <a:pt x="5201336" y="2339096"/>
                  <a:pt x="5204720" y="2335712"/>
                </a:cubicBezTo>
                <a:cubicBezTo>
                  <a:pt x="5208104" y="2332327"/>
                  <a:pt x="5209796" y="2327882"/>
                  <a:pt x="5209796" y="2322375"/>
                </a:cubicBezTo>
                <a:cubicBezTo>
                  <a:pt x="5209796" y="2316410"/>
                  <a:pt x="5207704" y="2311333"/>
                  <a:pt x="5203516" y="2307146"/>
                </a:cubicBezTo>
                <a:cubicBezTo>
                  <a:pt x="5199328" y="2302958"/>
                  <a:pt x="5193792" y="2300865"/>
                  <a:pt x="5186910" y="2300865"/>
                </a:cubicBezTo>
                <a:cubicBezTo>
                  <a:pt x="5171194" y="2300865"/>
                  <a:pt x="5159320" y="2311706"/>
                  <a:pt x="5151288" y="2333388"/>
                </a:cubicBezTo>
                <a:lnTo>
                  <a:pt x="5150600" y="2333388"/>
                </a:lnTo>
                <a:close/>
                <a:moveTo>
                  <a:pt x="4715032" y="2300865"/>
                </a:moveTo>
                <a:cubicBezTo>
                  <a:pt x="4704478" y="2302356"/>
                  <a:pt x="4690252" y="2303102"/>
                  <a:pt x="4672356" y="2303102"/>
                </a:cubicBezTo>
                <a:lnTo>
                  <a:pt x="4657212" y="2303102"/>
                </a:lnTo>
                <a:lnTo>
                  <a:pt x="4657212" y="2311878"/>
                </a:lnTo>
                <a:lnTo>
                  <a:pt x="4681476" y="2311878"/>
                </a:lnTo>
                <a:lnTo>
                  <a:pt x="4681476" y="2429582"/>
                </a:lnTo>
                <a:lnTo>
                  <a:pt x="4657212" y="2429582"/>
                </a:lnTo>
                <a:lnTo>
                  <a:pt x="4657212" y="2438359"/>
                </a:lnTo>
                <a:lnTo>
                  <a:pt x="4737230" y="2438359"/>
                </a:lnTo>
                <a:lnTo>
                  <a:pt x="4737230" y="2429582"/>
                </a:lnTo>
                <a:lnTo>
                  <a:pt x="4715032" y="2429582"/>
                </a:lnTo>
                <a:lnTo>
                  <a:pt x="4715032" y="2386218"/>
                </a:lnTo>
                <a:cubicBezTo>
                  <a:pt x="4715032" y="2368436"/>
                  <a:pt x="4715920" y="2355472"/>
                  <a:pt x="4717700" y="2347327"/>
                </a:cubicBezTo>
                <a:cubicBezTo>
                  <a:pt x="4719478" y="2339182"/>
                  <a:pt x="4724008" y="2330807"/>
                  <a:pt x="4731294" y="2322203"/>
                </a:cubicBezTo>
                <a:cubicBezTo>
                  <a:pt x="4738578" y="2313599"/>
                  <a:pt x="4747096" y="2309297"/>
                  <a:pt x="4756848" y="2309297"/>
                </a:cubicBezTo>
                <a:cubicBezTo>
                  <a:pt x="4763960" y="2309297"/>
                  <a:pt x="4768464" y="2311763"/>
                  <a:pt x="4770356" y="2316696"/>
                </a:cubicBezTo>
                <a:cubicBezTo>
                  <a:pt x="4772250" y="2321629"/>
                  <a:pt x="4773196" y="2337059"/>
                  <a:pt x="4773196" y="2362987"/>
                </a:cubicBezTo>
                <a:lnTo>
                  <a:pt x="4773196" y="2429582"/>
                </a:lnTo>
                <a:lnTo>
                  <a:pt x="4750824" y="2429582"/>
                </a:lnTo>
                <a:lnTo>
                  <a:pt x="4750824" y="2438359"/>
                </a:lnTo>
                <a:lnTo>
                  <a:pt x="4828778" y="2438359"/>
                </a:lnTo>
                <a:lnTo>
                  <a:pt x="4828778" y="2429582"/>
                </a:lnTo>
                <a:lnTo>
                  <a:pt x="4806580" y="2429582"/>
                </a:lnTo>
                <a:lnTo>
                  <a:pt x="4806580" y="2384841"/>
                </a:lnTo>
                <a:cubicBezTo>
                  <a:pt x="4806580" y="2355472"/>
                  <a:pt x="4811484" y="2335539"/>
                  <a:pt x="4821292" y="2325042"/>
                </a:cubicBezTo>
                <a:cubicBezTo>
                  <a:pt x="4831102" y="2314545"/>
                  <a:pt x="4840652" y="2309297"/>
                  <a:pt x="4849944" y="2309297"/>
                </a:cubicBezTo>
                <a:cubicBezTo>
                  <a:pt x="4856712" y="2309297"/>
                  <a:pt x="4860872" y="2311821"/>
                  <a:pt x="4862420" y="2316868"/>
                </a:cubicBezTo>
                <a:cubicBezTo>
                  <a:pt x="4863970" y="2321916"/>
                  <a:pt x="4864744" y="2331151"/>
                  <a:pt x="4864744" y="2344574"/>
                </a:cubicBezTo>
                <a:lnTo>
                  <a:pt x="4864744" y="2429582"/>
                </a:lnTo>
                <a:lnTo>
                  <a:pt x="4842200" y="2429582"/>
                </a:lnTo>
                <a:lnTo>
                  <a:pt x="4842200" y="2438359"/>
                </a:lnTo>
                <a:lnTo>
                  <a:pt x="4922220" y="2438359"/>
                </a:lnTo>
                <a:lnTo>
                  <a:pt x="4922220" y="2429582"/>
                </a:lnTo>
                <a:lnTo>
                  <a:pt x="4898300" y="2429582"/>
                </a:lnTo>
                <a:lnTo>
                  <a:pt x="4898300" y="2360061"/>
                </a:lnTo>
                <a:cubicBezTo>
                  <a:pt x="4898300" y="2344459"/>
                  <a:pt x="4897468" y="2333273"/>
                  <a:pt x="4895804" y="2326505"/>
                </a:cubicBezTo>
                <a:cubicBezTo>
                  <a:pt x="4894140" y="2319736"/>
                  <a:pt x="4889782" y="2313771"/>
                  <a:pt x="4882726" y="2308608"/>
                </a:cubicBezTo>
                <a:cubicBezTo>
                  <a:pt x="4875672" y="2303446"/>
                  <a:pt x="4866980" y="2300865"/>
                  <a:pt x="4856656" y="2300865"/>
                </a:cubicBezTo>
                <a:cubicBezTo>
                  <a:pt x="4833482" y="2300865"/>
                  <a:pt x="4816904" y="2312624"/>
                  <a:pt x="4806924" y="2336142"/>
                </a:cubicBezTo>
                <a:lnTo>
                  <a:pt x="4806236" y="2336142"/>
                </a:lnTo>
                <a:cubicBezTo>
                  <a:pt x="4803596" y="2312624"/>
                  <a:pt x="4789600" y="2300865"/>
                  <a:pt x="4764248" y="2300865"/>
                </a:cubicBezTo>
                <a:cubicBezTo>
                  <a:pt x="4740960" y="2300865"/>
                  <a:pt x="4724784" y="2311935"/>
                  <a:pt x="4715720" y="2334077"/>
                </a:cubicBezTo>
                <a:lnTo>
                  <a:pt x="4715032" y="2334077"/>
                </a:lnTo>
                <a:close/>
                <a:moveTo>
                  <a:pt x="1416800" y="2300865"/>
                </a:moveTo>
                <a:cubicBezTo>
                  <a:pt x="1409228" y="2302356"/>
                  <a:pt x="1398216" y="2303102"/>
                  <a:pt x="1383760" y="2303102"/>
                </a:cubicBezTo>
                <a:lnTo>
                  <a:pt x="1355540" y="2303102"/>
                </a:lnTo>
                <a:lnTo>
                  <a:pt x="1355540" y="2311878"/>
                </a:lnTo>
                <a:lnTo>
                  <a:pt x="1383416" y="2311878"/>
                </a:lnTo>
                <a:lnTo>
                  <a:pt x="1383416" y="2429582"/>
                </a:lnTo>
                <a:lnTo>
                  <a:pt x="1355540" y="2429582"/>
                </a:lnTo>
                <a:lnTo>
                  <a:pt x="1355540" y="2438359"/>
                </a:lnTo>
                <a:lnTo>
                  <a:pt x="1445366" y="2438359"/>
                </a:lnTo>
                <a:lnTo>
                  <a:pt x="1445366" y="2429582"/>
                </a:lnTo>
                <a:lnTo>
                  <a:pt x="1416800" y="2429582"/>
                </a:lnTo>
                <a:lnTo>
                  <a:pt x="1416800" y="2376753"/>
                </a:lnTo>
                <a:cubicBezTo>
                  <a:pt x="1416800" y="2355759"/>
                  <a:pt x="1419726" y="2340157"/>
                  <a:pt x="1425576" y="2329947"/>
                </a:cubicBezTo>
                <a:cubicBezTo>
                  <a:pt x="1431428" y="2319736"/>
                  <a:pt x="1436246" y="2314631"/>
                  <a:pt x="1440032" y="2314631"/>
                </a:cubicBezTo>
                <a:cubicBezTo>
                  <a:pt x="1442440" y="2314631"/>
                  <a:pt x="1443646" y="2315951"/>
                  <a:pt x="1443646" y="2318589"/>
                </a:cubicBezTo>
                <a:lnTo>
                  <a:pt x="1442958" y="2325989"/>
                </a:lnTo>
                <a:cubicBezTo>
                  <a:pt x="1442958" y="2335855"/>
                  <a:pt x="1447890" y="2340788"/>
                  <a:pt x="1457756" y="2340788"/>
                </a:cubicBezTo>
                <a:cubicBezTo>
                  <a:pt x="1463148" y="2340788"/>
                  <a:pt x="1467536" y="2339096"/>
                  <a:pt x="1470920" y="2335712"/>
                </a:cubicBezTo>
                <a:cubicBezTo>
                  <a:pt x="1474304" y="2332327"/>
                  <a:pt x="1475996" y="2327882"/>
                  <a:pt x="1475996" y="2322375"/>
                </a:cubicBezTo>
                <a:cubicBezTo>
                  <a:pt x="1475996" y="2316410"/>
                  <a:pt x="1473904" y="2311333"/>
                  <a:pt x="1469716" y="2307146"/>
                </a:cubicBezTo>
                <a:cubicBezTo>
                  <a:pt x="1465528" y="2302958"/>
                  <a:pt x="1459994" y="2300865"/>
                  <a:pt x="1453110" y="2300865"/>
                </a:cubicBezTo>
                <a:cubicBezTo>
                  <a:pt x="1437394" y="2300865"/>
                  <a:pt x="1425520" y="2311706"/>
                  <a:pt x="1417488" y="2333388"/>
                </a:cubicBezTo>
                <a:lnTo>
                  <a:pt x="1416800" y="2333388"/>
                </a:lnTo>
                <a:close/>
                <a:moveTo>
                  <a:pt x="790732" y="2300865"/>
                </a:moveTo>
                <a:cubicBezTo>
                  <a:pt x="780178" y="2302356"/>
                  <a:pt x="765952" y="2303102"/>
                  <a:pt x="748056" y="2303102"/>
                </a:cubicBezTo>
                <a:lnTo>
                  <a:pt x="732912" y="2303102"/>
                </a:lnTo>
                <a:lnTo>
                  <a:pt x="732912" y="2311878"/>
                </a:lnTo>
                <a:lnTo>
                  <a:pt x="757176" y="2311878"/>
                </a:lnTo>
                <a:lnTo>
                  <a:pt x="757176" y="2429582"/>
                </a:lnTo>
                <a:lnTo>
                  <a:pt x="732912" y="2429582"/>
                </a:lnTo>
                <a:lnTo>
                  <a:pt x="732912" y="2438359"/>
                </a:lnTo>
                <a:lnTo>
                  <a:pt x="812930" y="2438359"/>
                </a:lnTo>
                <a:lnTo>
                  <a:pt x="812930" y="2429582"/>
                </a:lnTo>
                <a:lnTo>
                  <a:pt x="790732" y="2429582"/>
                </a:lnTo>
                <a:lnTo>
                  <a:pt x="790732" y="2386218"/>
                </a:lnTo>
                <a:cubicBezTo>
                  <a:pt x="790732" y="2368436"/>
                  <a:pt x="791620" y="2355472"/>
                  <a:pt x="793400" y="2347327"/>
                </a:cubicBezTo>
                <a:cubicBezTo>
                  <a:pt x="795178" y="2339182"/>
                  <a:pt x="799708" y="2330807"/>
                  <a:pt x="806994" y="2322203"/>
                </a:cubicBezTo>
                <a:cubicBezTo>
                  <a:pt x="814278" y="2313599"/>
                  <a:pt x="822796" y="2309297"/>
                  <a:pt x="832548" y="2309297"/>
                </a:cubicBezTo>
                <a:cubicBezTo>
                  <a:pt x="839660" y="2309297"/>
                  <a:pt x="844164" y="2311763"/>
                  <a:pt x="846056" y="2316696"/>
                </a:cubicBezTo>
                <a:cubicBezTo>
                  <a:pt x="847950" y="2321629"/>
                  <a:pt x="848896" y="2337059"/>
                  <a:pt x="848896" y="2362987"/>
                </a:cubicBezTo>
                <a:lnTo>
                  <a:pt x="848896" y="2429582"/>
                </a:lnTo>
                <a:lnTo>
                  <a:pt x="826524" y="2429582"/>
                </a:lnTo>
                <a:lnTo>
                  <a:pt x="826524" y="2438359"/>
                </a:lnTo>
                <a:lnTo>
                  <a:pt x="904478" y="2438359"/>
                </a:lnTo>
                <a:lnTo>
                  <a:pt x="904478" y="2429582"/>
                </a:lnTo>
                <a:lnTo>
                  <a:pt x="882280" y="2429582"/>
                </a:lnTo>
                <a:lnTo>
                  <a:pt x="882280" y="2384841"/>
                </a:lnTo>
                <a:cubicBezTo>
                  <a:pt x="882280" y="2355472"/>
                  <a:pt x="887184" y="2335539"/>
                  <a:pt x="896992" y="2325042"/>
                </a:cubicBezTo>
                <a:cubicBezTo>
                  <a:pt x="906802" y="2314545"/>
                  <a:pt x="916352" y="2309297"/>
                  <a:pt x="925644" y="2309297"/>
                </a:cubicBezTo>
                <a:cubicBezTo>
                  <a:pt x="932414" y="2309297"/>
                  <a:pt x="936572" y="2311821"/>
                  <a:pt x="938120" y="2316868"/>
                </a:cubicBezTo>
                <a:cubicBezTo>
                  <a:pt x="939670" y="2321916"/>
                  <a:pt x="940444" y="2331151"/>
                  <a:pt x="940444" y="2344574"/>
                </a:cubicBezTo>
                <a:lnTo>
                  <a:pt x="940444" y="2429582"/>
                </a:lnTo>
                <a:lnTo>
                  <a:pt x="917900" y="2429582"/>
                </a:lnTo>
                <a:lnTo>
                  <a:pt x="917900" y="2438359"/>
                </a:lnTo>
                <a:lnTo>
                  <a:pt x="997920" y="2438359"/>
                </a:lnTo>
                <a:lnTo>
                  <a:pt x="997920" y="2429582"/>
                </a:lnTo>
                <a:lnTo>
                  <a:pt x="974000" y="2429582"/>
                </a:lnTo>
                <a:lnTo>
                  <a:pt x="974000" y="2360061"/>
                </a:lnTo>
                <a:cubicBezTo>
                  <a:pt x="974000" y="2344459"/>
                  <a:pt x="973168" y="2333273"/>
                  <a:pt x="971504" y="2326505"/>
                </a:cubicBezTo>
                <a:cubicBezTo>
                  <a:pt x="969840" y="2319736"/>
                  <a:pt x="965482" y="2313771"/>
                  <a:pt x="958426" y="2308608"/>
                </a:cubicBezTo>
                <a:cubicBezTo>
                  <a:pt x="951370" y="2303446"/>
                  <a:pt x="942680" y="2300865"/>
                  <a:pt x="932356" y="2300865"/>
                </a:cubicBezTo>
                <a:cubicBezTo>
                  <a:pt x="909182" y="2300865"/>
                  <a:pt x="892604" y="2312624"/>
                  <a:pt x="882624" y="2336142"/>
                </a:cubicBezTo>
                <a:lnTo>
                  <a:pt x="881936" y="2336142"/>
                </a:lnTo>
                <a:cubicBezTo>
                  <a:pt x="879296" y="2312624"/>
                  <a:pt x="865300" y="2300865"/>
                  <a:pt x="839948" y="2300865"/>
                </a:cubicBezTo>
                <a:cubicBezTo>
                  <a:pt x="816658" y="2300865"/>
                  <a:pt x="800484" y="2311935"/>
                  <a:pt x="791420" y="2334077"/>
                </a:cubicBezTo>
                <a:lnTo>
                  <a:pt x="790732" y="2334077"/>
                </a:lnTo>
                <a:close/>
                <a:moveTo>
                  <a:pt x="3177894" y="2300521"/>
                </a:moveTo>
                <a:cubicBezTo>
                  <a:pt x="3167568" y="2302241"/>
                  <a:pt x="3156556" y="2303102"/>
                  <a:pt x="3144854" y="2303102"/>
                </a:cubicBezTo>
                <a:lnTo>
                  <a:pt x="3120418" y="2303102"/>
                </a:lnTo>
                <a:lnTo>
                  <a:pt x="3120418" y="2311878"/>
                </a:lnTo>
                <a:lnTo>
                  <a:pt x="3144510" y="2311878"/>
                </a:lnTo>
                <a:lnTo>
                  <a:pt x="3144510" y="2429582"/>
                </a:lnTo>
                <a:lnTo>
                  <a:pt x="3120418" y="2429582"/>
                </a:lnTo>
                <a:lnTo>
                  <a:pt x="3120418" y="2438359"/>
                </a:lnTo>
                <a:lnTo>
                  <a:pt x="3200436" y="2438359"/>
                </a:lnTo>
                <a:lnTo>
                  <a:pt x="3200436" y="2429582"/>
                </a:lnTo>
                <a:lnTo>
                  <a:pt x="3177894" y="2429582"/>
                </a:lnTo>
                <a:close/>
                <a:moveTo>
                  <a:pt x="2806418" y="2300521"/>
                </a:moveTo>
                <a:cubicBezTo>
                  <a:pt x="2796094" y="2302241"/>
                  <a:pt x="2785080" y="2303102"/>
                  <a:pt x="2773378" y="2303102"/>
                </a:cubicBezTo>
                <a:lnTo>
                  <a:pt x="2748942" y="2303102"/>
                </a:lnTo>
                <a:lnTo>
                  <a:pt x="2748942" y="2311878"/>
                </a:lnTo>
                <a:lnTo>
                  <a:pt x="2773034" y="2311878"/>
                </a:lnTo>
                <a:lnTo>
                  <a:pt x="2773034" y="2429582"/>
                </a:lnTo>
                <a:lnTo>
                  <a:pt x="2748942" y="2429582"/>
                </a:lnTo>
                <a:lnTo>
                  <a:pt x="2748942" y="2438359"/>
                </a:lnTo>
                <a:lnTo>
                  <a:pt x="2828960" y="2438359"/>
                </a:lnTo>
                <a:lnTo>
                  <a:pt x="2828960" y="2429582"/>
                </a:lnTo>
                <a:lnTo>
                  <a:pt x="2806418" y="2429582"/>
                </a:lnTo>
                <a:close/>
                <a:moveTo>
                  <a:pt x="5277928" y="2298800"/>
                </a:moveTo>
                <a:cubicBezTo>
                  <a:pt x="5265424" y="2298800"/>
                  <a:pt x="5254840" y="2302786"/>
                  <a:pt x="5246178" y="2310759"/>
                </a:cubicBezTo>
                <a:cubicBezTo>
                  <a:pt x="5237516" y="2318733"/>
                  <a:pt x="5233186" y="2328627"/>
                  <a:pt x="5233186" y="2340444"/>
                </a:cubicBezTo>
                <a:cubicBezTo>
                  <a:pt x="5233186" y="2364421"/>
                  <a:pt x="5249304" y="2378761"/>
                  <a:pt x="5281540" y="2383464"/>
                </a:cubicBezTo>
                <a:cubicBezTo>
                  <a:pt x="5300470" y="2386218"/>
                  <a:pt x="5312086" y="2389200"/>
                  <a:pt x="5316388" y="2392413"/>
                </a:cubicBezTo>
                <a:cubicBezTo>
                  <a:pt x="5320690" y="2395625"/>
                  <a:pt x="5322840" y="2400386"/>
                  <a:pt x="5322840" y="2406696"/>
                </a:cubicBezTo>
                <a:cubicBezTo>
                  <a:pt x="5322840" y="2414267"/>
                  <a:pt x="5319228" y="2420863"/>
                  <a:pt x="5312000" y="2426485"/>
                </a:cubicBezTo>
                <a:cubicBezTo>
                  <a:pt x="5304772" y="2432106"/>
                  <a:pt x="5296742" y="2434917"/>
                  <a:pt x="5287908" y="2434917"/>
                </a:cubicBezTo>
                <a:cubicBezTo>
                  <a:pt x="5264620" y="2434917"/>
                  <a:pt x="5248042" y="2418684"/>
                  <a:pt x="5238176" y="2386218"/>
                </a:cubicBezTo>
                <a:lnTo>
                  <a:pt x="5232154" y="2386218"/>
                </a:lnTo>
                <a:lnTo>
                  <a:pt x="5232154" y="2436982"/>
                </a:lnTo>
                <a:lnTo>
                  <a:pt x="5238176" y="2436982"/>
                </a:lnTo>
                <a:lnTo>
                  <a:pt x="5250222" y="2426657"/>
                </a:lnTo>
                <a:cubicBezTo>
                  <a:pt x="5262384" y="2437326"/>
                  <a:pt x="5274944" y="2442661"/>
                  <a:pt x="5287908" y="2442661"/>
                </a:cubicBezTo>
                <a:cubicBezTo>
                  <a:pt x="5301102" y="2442661"/>
                  <a:pt x="5312144" y="2438186"/>
                  <a:pt x="5321034" y="2429238"/>
                </a:cubicBezTo>
                <a:cubicBezTo>
                  <a:pt x="5329926" y="2420290"/>
                  <a:pt x="5334370" y="2409105"/>
                  <a:pt x="5334370" y="2395682"/>
                </a:cubicBezTo>
                <a:cubicBezTo>
                  <a:pt x="5334370" y="2368722"/>
                  <a:pt x="5317220" y="2353120"/>
                  <a:pt x="5282918" y="2348876"/>
                </a:cubicBezTo>
                <a:cubicBezTo>
                  <a:pt x="5267316" y="2346811"/>
                  <a:pt x="5257420" y="2344316"/>
                  <a:pt x="5253234" y="2341390"/>
                </a:cubicBezTo>
                <a:cubicBezTo>
                  <a:pt x="5249046" y="2338465"/>
                  <a:pt x="5246952" y="2334478"/>
                  <a:pt x="5246952" y="2329430"/>
                </a:cubicBezTo>
                <a:cubicBezTo>
                  <a:pt x="5246952" y="2323465"/>
                  <a:pt x="5249908" y="2318159"/>
                  <a:pt x="5255816" y="2313513"/>
                </a:cubicBezTo>
                <a:cubicBezTo>
                  <a:pt x="5261724" y="2308867"/>
                  <a:pt x="5269094" y="2306543"/>
                  <a:pt x="5277928" y="2306543"/>
                </a:cubicBezTo>
                <a:cubicBezTo>
                  <a:pt x="5298348" y="2306543"/>
                  <a:pt x="5311196" y="2317729"/>
                  <a:pt x="5316474" y="2340100"/>
                </a:cubicBezTo>
                <a:lnTo>
                  <a:pt x="5323530" y="2340100"/>
                </a:lnTo>
                <a:lnTo>
                  <a:pt x="5323530" y="2301553"/>
                </a:lnTo>
                <a:lnTo>
                  <a:pt x="5318196" y="2301553"/>
                </a:lnTo>
                <a:cubicBezTo>
                  <a:pt x="5315786" y="2306027"/>
                  <a:pt x="5313434" y="2309469"/>
                  <a:pt x="5311140" y="2311878"/>
                </a:cubicBezTo>
                <a:cubicBezTo>
                  <a:pt x="5302192" y="2303159"/>
                  <a:pt x="5291120" y="2298800"/>
                  <a:pt x="5277928" y="2298800"/>
                </a:cubicBezTo>
                <a:close/>
                <a:moveTo>
                  <a:pt x="5010246" y="2298800"/>
                </a:moveTo>
                <a:cubicBezTo>
                  <a:pt x="4992580" y="2298800"/>
                  <a:pt x="4977064" y="2305683"/>
                  <a:pt x="4963698" y="2319450"/>
                </a:cubicBezTo>
                <a:cubicBezTo>
                  <a:pt x="4950332" y="2333216"/>
                  <a:pt x="4943650" y="2350195"/>
                  <a:pt x="4943650" y="2370386"/>
                </a:cubicBezTo>
                <a:cubicBezTo>
                  <a:pt x="4943650" y="2391151"/>
                  <a:pt x="4950476" y="2408387"/>
                  <a:pt x="4964128" y="2422097"/>
                </a:cubicBezTo>
                <a:cubicBezTo>
                  <a:pt x="4977780" y="2435806"/>
                  <a:pt x="4993842" y="2442661"/>
                  <a:pt x="5012312" y="2442661"/>
                </a:cubicBezTo>
                <a:cubicBezTo>
                  <a:pt x="5025276" y="2442661"/>
                  <a:pt x="5037034" y="2438588"/>
                  <a:pt x="5047588" y="2430443"/>
                </a:cubicBezTo>
                <a:cubicBezTo>
                  <a:pt x="5058142" y="2422298"/>
                  <a:pt x="5065312" y="2409678"/>
                  <a:pt x="5069098" y="2392585"/>
                </a:cubicBezTo>
                <a:lnTo>
                  <a:pt x="5061700" y="2392585"/>
                </a:lnTo>
                <a:cubicBezTo>
                  <a:pt x="5053096" y="2420806"/>
                  <a:pt x="5036632" y="2434917"/>
                  <a:pt x="5012312" y="2434917"/>
                </a:cubicBezTo>
                <a:cubicBezTo>
                  <a:pt x="5000496" y="2434917"/>
                  <a:pt x="4992292" y="2430988"/>
                  <a:pt x="4987704" y="2423129"/>
                </a:cubicBezTo>
                <a:cubicBezTo>
                  <a:pt x="4983114" y="2415271"/>
                  <a:pt x="4981222" y="2394363"/>
                  <a:pt x="4982024" y="2360405"/>
                </a:cubicBezTo>
                <a:lnTo>
                  <a:pt x="5069098" y="2360405"/>
                </a:lnTo>
                <a:cubicBezTo>
                  <a:pt x="5068296" y="2341132"/>
                  <a:pt x="5062130" y="2326046"/>
                  <a:pt x="5050600" y="2315148"/>
                </a:cubicBezTo>
                <a:cubicBezTo>
                  <a:pt x="5039070" y="2304249"/>
                  <a:pt x="5025620" y="2298800"/>
                  <a:pt x="5010246" y="2298800"/>
                </a:cubicBezTo>
                <a:close/>
                <a:moveTo>
                  <a:pt x="4559758" y="2298800"/>
                </a:moveTo>
                <a:cubicBezTo>
                  <a:pt x="4539566" y="2298800"/>
                  <a:pt x="4522644" y="2305769"/>
                  <a:pt x="4508994" y="2319708"/>
                </a:cubicBezTo>
                <a:cubicBezTo>
                  <a:pt x="4495340" y="2333646"/>
                  <a:pt x="4488516" y="2350539"/>
                  <a:pt x="4488516" y="2370386"/>
                </a:cubicBezTo>
                <a:cubicBezTo>
                  <a:pt x="4488516" y="2390692"/>
                  <a:pt x="4495456" y="2407814"/>
                  <a:pt x="4509338" y="2421753"/>
                </a:cubicBezTo>
                <a:cubicBezTo>
                  <a:pt x="4523218" y="2435691"/>
                  <a:pt x="4539682" y="2442661"/>
                  <a:pt x="4558724" y="2442661"/>
                </a:cubicBezTo>
                <a:cubicBezTo>
                  <a:pt x="4578112" y="2442661"/>
                  <a:pt x="4594920" y="2435519"/>
                  <a:pt x="4609146" y="2421236"/>
                </a:cubicBezTo>
                <a:cubicBezTo>
                  <a:pt x="4623372" y="2406954"/>
                  <a:pt x="4630484" y="2389545"/>
                  <a:pt x="4630484" y="2369009"/>
                </a:cubicBezTo>
                <a:cubicBezTo>
                  <a:pt x="4630484" y="2348933"/>
                  <a:pt x="4623628" y="2332212"/>
                  <a:pt x="4609920" y="2318847"/>
                </a:cubicBezTo>
                <a:cubicBezTo>
                  <a:pt x="4596210" y="2305482"/>
                  <a:pt x="4579490" y="2298800"/>
                  <a:pt x="4559758" y="2298800"/>
                </a:cubicBezTo>
                <a:close/>
                <a:moveTo>
                  <a:pt x="4268278" y="2298800"/>
                </a:moveTo>
                <a:cubicBezTo>
                  <a:pt x="4255772" y="2298800"/>
                  <a:pt x="4245190" y="2302786"/>
                  <a:pt x="4236528" y="2310759"/>
                </a:cubicBezTo>
                <a:cubicBezTo>
                  <a:pt x="4227868" y="2318733"/>
                  <a:pt x="4223536" y="2328627"/>
                  <a:pt x="4223536" y="2340444"/>
                </a:cubicBezTo>
                <a:cubicBezTo>
                  <a:pt x="4223536" y="2364421"/>
                  <a:pt x="4239654" y="2378761"/>
                  <a:pt x="4271892" y="2383464"/>
                </a:cubicBezTo>
                <a:cubicBezTo>
                  <a:pt x="4290820" y="2386218"/>
                  <a:pt x="4302436" y="2389200"/>
                  <a:pt x="4306738" y="2392413"/>
                </a:cubicBezTo>
                <a:cubicBezTo>
                  <a:pt x="4311040" y="2395625"/>
                  <a:pt x="4313192" y="2400386"/>
                  <a:pt x="4313192" y="2406696"/>
                </a:cubicBezTo>
                <a:cubicBezTo>
                  <a:pt x="4313192" y="2414267"/>
                  <a:pt x="4309578" y="2420863"/>
                  <a:pt x="4302350" y="2426485"/>
                </a:cubicBezTo>
                <a:cubicBezTo>
                  <a:pt x="4295122" y="2432106"/>
                  <a:pt x="4287092" y="2434917"/>
                  <a:pt x="4278258" y="2434917"/>
                </a:cubicBezTo>
                <a:cubicBezTo>
                  <a:pt x="4254970" y="2434917"/>
                  <a:pt x="4238392" y="2418684"/>
                  <a:pt x="4228526" y="2386218"/>
                </a:cubicBezTo>
                <a:lnTo>
                  <a:pt x="4222504" y="2386218"/>
                </a:lnTo>
                <a:lnTo>
                  <a:pt x="4222504" y="2436982"/>
                </a:lnTo>
                <a:lnTo>
                  <a:pt x="4228526" y="2436982"/>
                </a:lnTo>
                <a:lnTo>
                  <a:pt x="4240572" y="2426657"/>
                </a:lnTo>
                <a:cubicBezTo>
                  <a:pt x="4252732" y="2437326"/>
                  <a:pt x="4265296" y="2442661"/>
                  <a:pt x="4278258" y="2442661"/>
                </a:cubicBezTo>
                <a:cubicBezTo>
                  <a:pt x="4291452" y="2442661"/>
                  <a:pt x="4302494" y="2438186"/>
                  <a:pt x="4311384" y="2429238"/>
                </a:cubicBezTo>
                <a:cubicBezTo>
                  <a:pt x="4320276" y="2420290"/>
                  <a:pt x="4324720" y="2409105"/>
                  <a:pt x="4324720" y="2395682"/>
                </a:cubicBezTo>
                <a:cubicBezTo>
                  <a:pt x="4324720" y="2368722"/>
                  <a:pt x="4307570" y="2353120"/>
                  <a:pt x="4273268" y="2348876"/>
                </a:cubicBezTo>
                <a:cubicBezTo>
                  <a:pt x="4257666" y="2346811"/>
                  <a:pt x="4247772" y="2344316"/>
                  <a:pt x="4243584" y="2341390"/>
                </a:cubicBezTo>
                <a:cubicBezTo>
                  <a:pt x="4239396" y="2338465"/>
                  <a:pt x="4237304" y="2334478"/>
                  <a:pt x="4237304" y="2329430"/>
                </a:cubicBezTo>
                <a:cubicBezTo>
                  <a:pt x="4237304" y="2323465"/>
                  <a:pt x="4240256" y="2318159"/>
                  <a:pt x="4246166" y="2313513"/>
                </a:cubicBezTo>
                <a:cubicBezTo>
                  <a:pt x="4252074" y="2308867"/>
                  <a:pt x="4259444" y="2306543"/>
                  <a:pt x="4268278" y="2306543"/>
                </a:cubicBezTo>
                <a:cubicBezTo>
                  <a:pt x="4288698" y="2306543"/>
                  <a:pt x="4301548" y="2317729"/>
                  <a:pt x="4306824" y="2340100"/>
                </a:cubicBezTo>
                <a:lnTo>
                  <a:pt x="4313880" y="2340100"/>
                </a:lnTo>
                <a:lnTo>
                  <a:pt x="4313880" y="2301553"/>
                </a:lnTo>
                <a:lnTo>
                  <a:pt x="4308544" y="2301553"/>
                </a:lnTo>
                <a:cubicBezTo>
                  <a:pt x="4306136" y="2306027"/>
                  <a:pt x="4303784" y="2309469"/>
                  <a:pt x="4301490" y="2311878"/>
                </a:cubicBezTo>
                <a:cubicBezTo>
                  <a:pt x="4292542" y="2303159"/>
                  <a:pt x="4281470" y="2298800"/>
                  <a:pt x="4268278" y="2298800"/>
                </a:cubicBezTo>
                <a:close/>
                <a:moveTo>
                  <a:pt x="3950158" y="2298800"/>
                </a:moveTo>
                <a:cubicBezTo>
                  <a:pt x="3929736" y="2298800"/>
                  <a:pt x="3912644" y="2306084"/>
                  <a:pt x="3898876" y="2320654"/>
                </a:cubicBezTo>
                <a:cubicBezTo>
                  <a:pt x="3885110" y="2335224"/>
                  <a:pt x="3878228" y="2352145"/>
                  <a:pt x="3878228" y="2371419"/>
                </a:cubicBezTo>
                <a:cubicBezTo>
                  <a:pt x="3878228" y="2390118"/>
                  <a:pt x="3884938" y="2406667"/>
                  <a:pt x="3898360" y="2421064"/>
                </a:cubicBezTo>
                <a:cubicBezTo>
                  <a:pt x="3911784" y="2435462"/>
                  <a:pt x="3928188" y="2442661"/>
                  <a:pt x="3947576" y="2442661"/>
                </a:cubicBezTo>
                <a:cubicBezTo>
                  <a:pt x="3961802" y="2442661"/>
                  <a:pt x="3973962" y="2438301"/>
                  <a:pt x="3984058" y="2429582"/>
                </a:cubicBezTo>
                <a:cubicBezTo>
                  <a:pt x="3994154" y="2420863"/>
                  <a:pt x="4000922" y="2408187"/>
                  <a:pt x="4004364" y="2391552"/>
                </a:cubicBezTo>
                <a:lnTo>
                  <a:pt x="3996964" y="2391552"/>
                </a:lnTo>
                <a:cubicBezTo>
                  <a:pt x="3987786" y="2420462"/>
                  <a:pt x="3971840" y="2434917"/>
                  <a:pt x="3949126" y="2434917"/>
                </a:cubicBezTo>
                <a:cubicBezTo>
                  <a:pt x="3938342" y="2434917"/>
                  <a:pt x="3930598" y="2432078"/>
                  <a:pt x="3925894" y="2426399"/>
                </a:cubicBezTo>
                <a:cubicBezTo>
                  <a:pt x="3921190" y="2420720"/>
                  <a:pt x="3918294" y="2412919"/>
                  <a:pt x="3917204" y="2402996"/>
                </a:cubicBezTo>
                <a:cubicBezTo>
                  <a:pt x="3916114" y="2393072"/>
                  <a:pt x="3915568" y="2377728"/>
                  <a:pt x="3915568" y="2356964"/>
                </a:cubicBezTo>
                <a:cubicBezTo>
                  <a:pt x="3915568" y="2336199"/>
                  <a:pt x="3918466" y="2322605"/>
                  <a:pt x="3924260" y="2316180"/>
                </a:cubicBezTo>
                <a:cubicBezTo>
                  <a:pt x="3930052" y="2309756"/>
                  <a:pt x="3938916" y="2306543"/>
                  <a:pt x="3950846" y="2306543"/>
                </a:cubicBezTo>
                <a:cubicBezTo>
                  <a:pt x="3957614" y="2306543"/>
                  <a:pt x="3963120" y="2307719"/>
                  <a:pt x="3967366" y="2310071"/>
                </a:cubicBezTo>
                <a:cubicBezTo>
                  <a:pt x="3971610" y="2312423"/>
                  <a:pt x="3973732" y="2315148"/>
                  <a:pt x="3973732" y="2318245"/>
                </a:cubicBezTo>
                <a:cubicBezTo>
                  <a:pt x="3973732" y="2319507"/>
                  <a:pt x="3972328" y="2321859"/>
                  <a:pt x="3969516" y="2325300"/>
                </a:cubicBezTo>
                <a:cubicBezTo>
                  <a:pt x="3966706" y="2328742"/>
                  <a:pt x="3965300" y="2332241"/>
                  <a:pt x="3965300" y="2335798"/>
                </a:cubicBezTo>
                <a:cubicBezTo>
                  <a:pt x="3965300" y="2340845"/>
                  <a:pt x="3966936" y="2344918"/>
                  <a:pt x="3970206" y="2348015"/>
                </a:cubicBezTo>
                <a:cubicBezTo>
                  <a:pt x="3973474" y="2351113"/>
                  <a:pt x="3977576" y="2352662"/>
                  <a:pt x="3982510" y="2352662"/>
                </a:cubicBezTo>
                <a:cubicBezTo>
                  <a:pt x="3987556" y="2352662"/>
                  <a:pt x="3991658" y="2350826"/>
                  <a:pt x="3994812" y="2347155"/>
                </a:cubicBezTo>
                <a:cubicBezTo>
                  <a:pt x="3997968" y="2343484"/>
                  <a:pt x="3999546" y="2339354"/>
                  <a:pt x="3999546" y="2334765"/>
                </a:cubicBezTo>
                <a:cubicBezTo>
                  <a:pt x="3999546" y="2325587"/>
                  <a:pt x="3994956" y="2317299"/>
                  <a:pt x="3985778" y="2309899"/>
                </a:cubicBezTo>
                <a:cubicBezTo>
                  <a:pt x="3976600" y="2302499"/>
                  <a:pt x="3964728" y="2298800"/>
                  <a:pt x="3950158" y="2298800"/>
                </a:cubicBezTo>
                <a:close/>
                <a:moveTo>
                  <a:pt x="3488656" y="2298800"/>
                </a:moveTo>
                <a:cubicBezTo>
                  <a:pt x="3473282" y="2298800"/>
                  <a:pt x="3459918" y="2303647"/>
                  <a:pt x="3448560" y="2313341"/>
                </a:cubicBezTo>
                <a:cubicBezTo>
                  <a:pt x="3437204" y="2323035"/>
                  <a:pt x="3431524" y="2334994"/>
                  <a:pt x="3431524" y="2349220"/>
                </a:cubicBezTo>
                <a:cubicBezTo>
                  <a:pt x="3431524" y="2366772"/>
                  <a:pt x="3440702" y="2379908"/>
                  <a:pt x="3459058" y="2388627"/>
                </a:cubicBezTo>
                <a:lnTo>
                  <a:pt x="3459058" y="2389315"/>
                </a:lnTo>
                <a:cubicBezTo>
                  <a:pt x="3435310" y="2392183"/>
                  <a:pt x="3423436" y="2404630"/>
                  <a:pt x="3423436" y="2426657"/>
                </a:cubicBezTo>
                <a:cubicBezTo>
                  <a:pt x="3423436" y="2443062"/>
                  <a:pt x="3432958" y="2453559"/>
                  <a:pt x="3452002" y="2458148"/>
                </a:cubicBezTo>
                <a:cubicBezTo>
                  <a:pt x="3439612" y="2465261"/>
                  <a:pt x="3431640" y="2470968"/>
                  <a:pt x="3428082" y="2475270"/>
                </a:cubicBezTo>
                <a:cubicBezTo>
                  <a:pt x="3424526" y="2479572"/>
                  <a:pt x="3422748" y="2484878"/>
                  <a:pt x="3422748" y="2491188"/>
                </a:cubicBezTo>
                <a:cubicBezTo>
                  <a:pt x="3422748" y="2501513"/>
                  <a:pt x="3428340" y="2510490"/>
                  <a:pt x="3439526" y="2518119"/>
                </a:cubicBezTo>
                <a:cubicBezTo>
                  <a:pt x="3450712" y="2525748"/>
                  <a:pt x="3465826" y="2529562"/>
                  <a:pt x="3484870" y="2529562"/>
                </a:cubicBezTo>
                <a:cubicBezTo>
                  <a:pt x="3509420" y="2529562"/>
                  <a:pt x="3528636" y="2523798"/>
                  <a:pt x="3542518" y="2512268"/>
                </a:cubicBezTo>
                <a:cubicBezTo>
                  <a:pt x="3556398" y="2500739"/>
                  <a:pt x="3563340" y="2486542"/>
                  <a:pt x="3563340" y="2469678"/>
                </a:cubicBezTo>
                <a:cubicBezTo>
                  <a:pt x="3563340" y="2455223"/>
                  <a:pt x="3559496" y="2444095"/>
                  <a:pt x="3551810" y="2436294"/>
                </a:cubicBezTo>
                <a:cubicBezTo>
                  <a:pt x="3544124" y="2428492"/>
                  <a:pt x="3534142" y="2424592"/>
                  <a:pt x="3521868" y="2424592"/>
                </a:cubicBezTo>
                <a:lnTo>
                  <a:pt x="3463016" y="2427001"/>
                </a:lnTo>
                <a:cubicBezTo>
                  <a:pt x="3450626" y="2427001"/>
                  <a:pt x="3442882" y="2425969"/>
                  <a:pt x="3439784" y="2423904"/>
                </a:cubicBezTo>
                <a:cubicBezTo>
                  <a:pt x="3436686" y="2421839"/>
                  <a:pt x="3435138" y="2418798"/>
                  <a:pt x="3435138" y="2414783"/>
                </a:cubicBezTo>
                <a:cubicBezTo>
                  <a:pt x="3435138" y="2410194"/>
                  <a:pt x="3438120" y="2405864"/>
                  <a:pt x="3444086" y="2401791"/>
                </a:cubicBezTo>
                <a:cubicBezTo>
                  <a:pt x="3450052" y="2397718"/>
                  <a:pt x="3455272" y="2395682"/>
                  <a:pt x="3459746" y="2395682"/>
                </a:cubicBezTo>
                <a:cubicBezTo>
                  <a:pt x="3460204" y="2395682"/>
                  <a:pt x="3463876" y="2395998"/>
                  <a:pt x="3470760" y="2396629"/>
                </a:cubicBezTo>
                <a:cubicBezTo>
                  <a:pt x="3477642" y="2397260"/>
                  <a:pt x="3483092" y="2397575"/>
                  <a:pt x="3487106" y="2397575"/>
                </a:cubicBezTo>
                <a:lnTo>
                  <a:pt x="3495712" y="2397059"/>
                </a:lnTo>
                <a:cubicBezTo>
                  <a:pt x="3503742" y="2397059"/>
                  <a:pt x="3514096" y="2393015"/>
                  <a:pt x="3526772" y="2384927"/>
                </a:cubicBezTo>
                <a:cubicBezTo>
                  <a:pt x="3539448" y="2376839"/>
                  <a:pt x="3545788" y="2364937"/>
                  <a:pt x="3545788" y="2349220"/>
                </a:cubicBezTo>
                <a:cubicBezTo>
                  <a:pt x="3545788" y="2339928"/>
                  <a:pt x="3542402" y="2330520"/>
                  <a:pt x="3535634" y="2320999"/>
                </a:cubicBezTo>
                <a:cubicBezTo>
                  <a:pt x="3539304" y="2316754"/>
                  <a:pt x="3542574" y="2314631"/>
                  <a:pt x="3545442" y="2314631"/>
                </a:cubicBezTo>
                <a:cubicBezTo>
                  <a:pt x="3546934" y="2314631"/>
                  <a:pt x="3548742" y="2316639"/>
                  <a:pt x="3550864" y="2320654"/>
                </a:cubicBezTo>
                <a:cubicBezTo>
                  <a:pt x="3552986" y="2324670"/>
                  <a:pt x="3556226" y="2326677"/>
                  <a:pt x="3560586" y="2326677"/>
                </a:cubicBezTo>
                <a:cubicBezTo>
                  <a:pt x="3563568" y="2326677"/>
                  <a:pt x="3566322" y="2325501"/>
                  <a:pt x="3568846" y="2323150"/>
                </a:cubicBezTo>
                <a:cubicBezTo>
                  <a:pt x="3571370" y="2320798"/>
                  <a:pt x="3572632" y="2317614"/>
                  <a:pt x="3572632" y="2313599"/>
                </a:cubicBezTo>
                <a:cubicBezTo>
                  <a:pt x="3572632" y="2309010"/>
                  <a:pt x="3571198" y="2305396"/>
                  <a:pt x="3568330" y="2302758"/>
                </a:cubicBezTo>
                <a:cubicBezTo>
                  <a:pt x="3565462" y="2300119"/>
                  <a:pt x="3562078" y="2298800"/>
                  <a:pt x="3558176" y="2298800"/>
                </a:cubicBezTo>
                <a:cubicBezTo>
                  <a:pt x="3548082" y="2298800"/>
                  <a:pt x="3538904" y="2304536"/>
                  <a:pt x="3530644" y="2316008"/>
                </a:cubicBezTo>
                <a:cubicBezTo>
                  <a:pt x="3519400" y="2304536"/>
                  <a:pt x="3505404" y="2298800"/>
                  <a:pt x="3488656" y="2298800"/>
                </a:cubicBezTo>
                <a:close/>
                <a:moveTo>
                  <a:pt x="3334810" y="2298800"/>
                </a:moveTo>
                <a:cubicBezTo>
                  <a:pt x="3313242" y="2298800"/>
                  <a:pt x="3296550" y="2310559"/>
                  <a:pt x="3284734" y="2334077"/>
                </a:cubicBezTo>
                <a:lnTo>
                  <a:pt x="3284044" y="2334077"/>
                </a:lnTo>
                <a:lnTo>
                  <a:pt x="3284044" y="2300521"/>
                </a:lnTo>
                <a:cubicBezTo>
                  <a:pt x="3271426" y="2302241"/>
                  <a:pt x="3257372" y="2303102"/>
                  <a:pt x="3241884" y="2303102"/>
                </a:cubicBezTo>
                <a:lnTo>
                  <a:pt x="3226224" y="2303102"/>
                </a:lnTo>
                <a:lnTo>
                  <a:pt x="3226224" y="2311878"/>
                </a:lnTo>
                <a:lnTo>
                  <a:pt x="3250660" y="2311878"/>
                </a:lnTo>
                <a:lnTo>
                  <a:pt x="3250660" y="2429582"/>
                </a:lnTo>
                <a:lnTo>
                  <a:pt x="3226224" y="2429582"/>
                </a:lnTo>
                <a:lnTo>
                  <a:pt x="3226224" y="2438359"/>
                </a:lnTo>
                <a:lnTo>
                  <a:pt x="3306588" y="2438359"/>
                </a:lnTo>
                <a:lnTo>
                  <a:pt x="3306588" y="2429582"/>
                </a:lnTo>
                <a:lnTo>
                  <a:pt x="3284044" y="2429582"/>
                </a:lnTo>
                <a:lnTo>
                  <a:pt x="3284044" y="2371763"/>
                </a:lnTo>
                <a:cubicBezTo>
                  <a:pt x="3284044" y="2352490"/>
                  <a:pt x="3288490" y="2337145"/>
                  <a:pt x="3297382" y="2325731"/>
                </a:cubicBezTo>
                <a:cubicBezTo>
                  <a:pt x="3306272" y="2314316"/>
                  <a:pt x="3316282" y="2308608"/>
                  <a:pt x="3327410" y="2308608"/>
                </a:cubicBezTo>
                <a:cubicBezTo>
                  <a:pt x="3334408" y="2308608"/>
                  <a:pt x="3338738" y="2311132"/>
                  <a:pt x="3340402" y="2316180"/>
                </a:cubicBezTo>
                <a:cubicBezTo>
                  <a:pt x="3342064" y="2321228"/>
                  <a:pt x="3342896" y="2330348"/>
                  <a:pt x="3342896" y="2343541"/>
                </a:cubicBezTo>
                <a:lnTo>
                  <a:pt x="3342896" y="2429582"/>
                </a:lnTo>
                <a:lnTo>
                  <a:pt x="3320010" y="2429582"/>
                </a:lnTo>
                <a:lnTo>
                  <a:pt x="3320010" y="2438359"/>
                </a:lnTo>
                <a:lnTo>
                  <a:pt x="3403298" y="2438359"/>
                </a:lnTo>
                <a:lnTo>
                  <a:pt x="3403298" y="2429582"/>
                </a:lnTo>
                <a:lnTo>
                  <a:pt x="3376454" y="2429582"/>
                </a:lnTo>
                <a:lnTo>
                  <a:pt x="3376454" y="2357308"/>
                </a:lnTo>
                <a:cubicBezTo>
                  <a:pt x="3376454" y="2342623"/>
                  <a:pt x="3375276" y="2331782"/>
                  <a:pt x="3372926" y="2324784"/>
                </a:cubicBezTo>
                <a:cubicBezTo>
                  <a:pt x="3370574" y="2317786"/>
                  <a:pt x="3366156" y="2311706"/>
                  <a:pt x="3359676" y="2306543"/>
                </a:cubicBezTo>
                <a:cubicBezTo>
                  <a:pt x="3353194" y="2301381"/>
                  <a:pt x="3344904" y="2298800"/>
                  <a:pt x="3334810" y="2298800"/>
                </a:cubicBezTo>
                <a:close/>
                <a:moveTo>
                  <a:pt x="2906202" y="2298800"/>
                </a:moveTo>
                <a:cubicBezTo>
                  <a:pt x="2893698" y="2298800"/>
                  <a:pt x="2883116" y="2302786"/>
                  <a:pt x="2874454" y="2310759"/>
                </a:cubicBezTo>
                <a:cubicBezTo>
                  <a:pt x="2865792" y="2318733"/>
                  <a:pt x="2861462" y="2328627"/>
                  <a:pt x="2861462" y="2340444"/>
                </a:cubicBezTo>
                <a:cubicBezTo>
                  <a:pt x="2861462" y="2364421"/>
                  <a:pt x="2877580" y="2378761"/>
                  <a:pt x="2909816" y="2383464"/>
                </a:cubicBezTo>
                <a:cubicBezTo>
                  <a:pt x="2928746" y="2386218"/>
                  <a:pt x="2940362" y="2389200"/>
                  <a:pt x="2944664" y="2392413"/>
                </a:cubicBezTo>
                <a:cubicBezTo>
                  <a:pt x="2948966" y="2395625"/>
                  <a:pt x="2951116" y="2400386"/>
                  <a:pt x="2951116" y="2406696"/>
                </a:cubicBezTo>
                <a:cubicBezTo>
                  <a:pt x="2951116" y="2414267"/>
                  <a:pt x="2947502" y="2420863"/>
                  <a:pt x="2940276" y="2426485"/>
                </a:cubicBezTo>
                <a:cubicBezTo>
                  <a:pt x="2933048" y="2432106"/>
                  <a:pt x="2925016" y="2434917"/>
                  <a:pt x="2916184" y="2434917"/>
                </a:cubicBezTo>
                <a:cubicBezTo>
                  <a:pt x="2892896" y="2434917"/>
                  <a:pt x="2876318" y="2418684"/>
                  <a:pt x="2866452" y="2386218"/>
                </a:cubicBezTo>
                <a:lnTo>
                  <a:pt x="2860428" y="2386218"/>
                </a:lnTo>
                <a:lnTo>
                  <a:pt x="2860428" y="2436982"/>
                </a:lnTo>
                <a:lnTo>
                  <a:pt x="2866452" y="2436982"/>
                </a:lnTo>
                <a:lnTo>
                  <a:pt x="2878498" y="2426657"/>
                </a:lnTo>
                <a:cubicBezTo>
                  <a:pt x="2890658" y="2437326"/>
                  <a:pt x="2903220" y="2442661"/>
                  <a:pt x="2916184" y="2442661"/>
                </a:cubicBezTo>
                <a:cubicBezTo>
                  <a:pt x="2929376" y="2442661"/>
                  <a:pt x="2940418" y="2438186"/>
                  <a:pt x="2949310" y="2429238"/>
                </a:cubicBezTo>
                <a:cubicBezTo>
                  <a:pt x="2958200" y="2420290"/>
                  <a:pt x="2962646" y="2409105"/>
                  <a:pt x="2962646" y="2395682"/>
                </a:cubicBezTo>
                <a:cubicBezTo>
                  <a:pt x="2962646" y="2368722"/>
                  <a:pt x="2945494" y="2353120"/>
                  <a:pt x="2911194" y="2348876"/>
                </a:cubicBezTo>
                <a:cubicBezTo>
                  <a:pt x="2895592" y="2346811"/>
                  <a:pt x="2885696" y="2344316"/>
                  <a:pt x="2881508" y="2341390"/>
                </a:cubicBezTo>
                <a:cubicBezTo>
                  <a:pt x="2877322" y="2338465"/>
                  <a:pt x="2875228" y="2334478"/>
                  <a:pt x="2875228" y="2329430"/>
                </a:cubicBezTo>
                <a:cubicBezTo>
                  <a:pt x="2875228" y="2323465"/>
                  <a:pt x="2878182" y="2318159"/>
                  <a:pt x="2884090" y="2313513"/>
                </a:cubicBezTo>
                <a:cubicBezTo>
                  <a:pt x="2889998" y="2308867"/>
                  <a:pt x="2897368" y="2306543"/>
                  <a:pt x="2906202" y="2306543"/>
                </a:cubicBezTo>
                <a:cubicBezTo>
                  <a:pt x="2926624" y="2306543"/>
                  <a:pt x="2939472" y="2317729"/>
                  <a:pt x="2944750" y="2340100"/>
                </a:cubicBezTo>
                <a:lnTo>
                  <a:pt x="2951804" y="2340100"/>
                </a:lnTo>
                <a:lnTo>
                  <a:pt x="2951804" y="2301553"/>
                </a:lnTo>
                <a:lnTo>
                  <a:pt x="2946470" y="2301553"/>
                </a:lnTo>
                <a:cubicBezTo>
                  <a:pt x="2944060" y="2306027"/>
                  <a:pt x="2941708" y="2309469"/>
                  <a:pt x="2939414" y="2311878"/>
                </a:cubicBezTo>
                <a:cubicBezTo>
                  <a:pt x="2930466" y="2303159"/>
                  <a:pt x="2919396" y="2298800"/>
                  <a:pt x="2906202" y="2298800"/>
                </a:cubicBezTo>
                <a:close/>
                <a:moveTo>
                  <a:pt x="2476596" y="2298800"/>
                </a:moveTo>
                <a:cubicBezTo>
                  <a:pt x="2458930" y="2298800"/>
                  <a:pt x="2443414" y="2305683"/>
                  <a:pt x="2430048" y="2319450"/>
                </a:cubicBezTo>
                <a:cubicBezTo>
                  <a:pt x="2416684" y="2333216"/>
                  <a:pt x="2410000" y="2350195"/>
                  <a:pt x="2410000" y="2370386"/>
                </a:cubicBezTo>
                <a:cubicBezTo>
                  <a:pt x="2410000" y="2391151"/>
                  <a:pt x="2416826" y="2408387"/>
                  <a:pt x="2430478" y="2422097"/>
                </a:cubicBezTo>
                <a:cubicBezTo>
                  <a:pt x="2444130" y="2435806"/>
                  <a:pt x="2460192" y="2442661"/>
                  <a:pt x="2478662" y="2442661"/>
                </a:cubicBezTo>
                <a:cubicBezTo>
                  <a:pt x="2491624" y="2442661"/>
                  <a:pt x="2503384" y="2438588"/>
                  <a:pt x="2513938" y="2430443"/>
                </a:cubicBezTo>
                <a:cubicBezTo>
                  <a:pt x="2524492" y="2422298"/>
                  <a:pt x="2531662" y="2409678"/>
                  <a:pt x="2535448" y="2392585"/>
                </a:cubicBezTo>
                <a:lnTo>
                  <a:pt x="2528048" y="2392585"/>
                </a:lnTo>
                <a:cubicBezTo>
                  <a:pt x="2519444" y="2420806"/>
                  <a:pt x="2502982" y="2434917"/>
                  <a:pt x="2478662" y="2434917"/>
                </a:cubicBezTo>
                <a:cubicBezTo>
                  <a:pt x="2466844" y="2434917"/>
                  <a:pt x="2458642" y="2430988"/>
                  <a:pt x="2454054" y="2423129"/>
                </a:cubicBezTo>
                <a:cubicBezTo>
                  <a:pt x="2449464" y="2415271"/>
                  <a:pt x="2447572" y="2394363"/>
                  <a:pt x="2448376" y="2360405"/>
                </a:cubicBezTo>
                <a:lnTo>
                  <a:pt x="2535448" y="2360405"/>
                </a:lnTo>
                <a:cubicBezTo>
                  <a:pt x="2534646" y="2341132"/>
                  <a:pt x="2528480" y="2326046"/>
                  <a:pt x="2516950" y="2315148"/>
                </a:cubicBezTo>
                <a:cubicBezTo>
                  <a:pt x="2505420" y="2304249"/>
                  <a:pt x="2491968" y="2298800"/>
                  <a:pt x="2476596" y="2298800"/>
                </a:cubicBezTo>
                <a:close/>
                <a:moveTo>
                  <a:pt x="1854658" y="2298800"/>
                </a:moveTo>
                <a:cubicBezTo>
                  <a:pt x="1834466" y="2298800"/>
                  <a:pt x="1817546" y="2305769"/>
                  <a:pt x="1803894" y="2319708"/>
                </a:cubicBezTo>
                <a:cubicBezTo>
                  <a:pt x="1790242" y="2333646"/>
                  <a:pt x="1783416" y="2350539"/>
                  <a:pt x="1783416" y="2370386"/>
                </a:cubicBezTo>
                <a:cubicBezTo>
                  <a:pt x="1783416" y="2390692"/>
                  <a:pt x="1790356" y="2407814"/>
                  <a:pt x="1804238" y="2421753"/>
                </a:cubicBezTo>
                <a:cubicBezTo>
                  <a:pt x="1818118" y="2435691"/>
                  <a:pt x="1834582" y="2442661"/>
                  <a:pt x="1853626" y="2442661"/>
                </a:cubicBezTo>
                <a:cubicBezTo>
                  <a:pt x="1873014" y="2442661"/>
                  <a:pt x="1889820" y="2435519"/>
                  <a:pt x="1904046" y="2421236"/>
                </a:cubicBezTo>
                <a:cubicBezTo>
                  <a:pt x="1918270" y="2406954"/>
                  <a:pt x="1925384" y="2389545"/>
                  <a:pt x="1925384" y="2369009"/>
                </a:cubicBezTo>
                <a:cubicBezTo>
                  <a:pt x="1925384" y="2348933"/>
                  <a:pt x="1918528" y="2332212"/>
                  <a:pt x="1904820" y="2318847"/>
                </a:cubicBezTo>
                <a:cubicBezTo>
                  <a:pt x="1891110" y="2305482"/>
                  <a:pt x="1874390" y="2298800"/>
                  <a:pt x="1854658" y="2298800"/>
                </a:cubicBezTo>
                <a:close/>
                <a:moveTo>
                  <a:pt x="1276446" y="2298800"/>
                </a:moveTo>
                <a:cubicBezTo>
                  <a:pt x="1258780" y="2298800"/>
                  <a:pt x="1243264" y="2305683"/>
                  <a:pt x="1229898" y="2319450"/>
                </a:cubicBezTo>
                <a:cubicBezTo>
                  <a:pt x="1216532" y="2333216"/>
                  <a:pt x="1209850" y="2350195"/>
                  <a:pt x="1209850" y="2370386"/>
                </a:cubicBezTo>
                <a:cubicBezTo>
                  <a:pt x="1209850" y="2391151"/>
                  <a:pt x="1216676" y="2408387"/>
                  <a:pt x="1230328" y="2422097"/>
                </a:cubicBezTo>
                <a:cubicBezTo>
                  <a:pt x="1243980" y="2435806"/>
                  <a:pt x="1260042" y="2442661"/>
                  <a:pt x="1278512" y="2442661"/>
                </a:cubicBezTo>
                <a:cubicBezTo>
                  <a:pt x="1291474" y="2442661"/>
                  <a:pt x="1303234" y="2438588"/>
                  <a:pt x="1313788" y="2430443"/>
                </a:cubicBezTo>
                <a:cubicBezTo>
                  <a:pt x="1324342" y="2422298"/>
                  <a:pt x="1331512" y="2409678"/>
                  <a:pt x="1335298" y="2392585"/>
                </a:cubicBezTo>
                <a:lnTo>
                  <a:pt x="1327900" y="2392585"/>
                </a:lnTo>
                <a:cubicBezTo>
                  <a:pt x="1319294" y="2420806"/>
                  <a:pt x="1302832" y="2434917"/>
                  <a:pt x="1278512" y="2434917"/>
                </a:cubicBezTo>
                <a:cubicBezTo>
                  <a:pt x="1266696" y="2434917"/>
                  <a:pt x="1258492" y="2430988"/>
                  <a:pt x="1253904" y="2423129"/>
                </a:cubicBezTo>
                <a:cubicBezTo>
                  <a:pt x="1249314" y="2415271"/>
                  <a:pt x="1247422" y="2394363"/>
                  <a:pt x="1248224" y="2360405"/>
                </a:cubicBezTo>
                <a:lnTo>
                  <a:pt x="1335298" y="2360405"/>
                </a:lnTo>
                <a:cubicBezTo>
                  <a:pt x="1334496" y="2341132"/>
                  <a:pt x="1328330" y="2326046"/>
                  <a:pt x="1316800" y="2315148"/>
                </a:cubicBezTo>
                <a:cubicBezTo>
                  <a:pt x="1305270" y="2304249"/>
                  <a:pt x="1291820" y="2298800"/>
                  <a:pt x="1276446" y="2298800"/>
                </a:cubicBezTo>
                <a:close/>
                <a:moveTo>
                  <a:pt x="458260" y="2298800"/>
                </a:moveTo>
                <a:cubicBezTo>
                  <a:pt x="436692" y="2298800"/>
                  <a:pt x="420000" y="2310559"/>
                  <a:pt x="408184" y="2334077"/>
                </a:cubicBezTo>
                <a:lnTo>
                  <a:pt x="407494" y="2334077"/>
                </a:lnTo>
                <a:lnTo>
                  <a:pt x="407494" y="2300521"/>
                </a:lnTo>
                <a:cubicBezTo>
                  <a:pt x="394876" y="2302241"/>
                  <a:pt x="380822" y="2303102"/>
                  <a:pt x="365334" y="2303102"/>
                </a:cubicBezTo>
                <a:lnTo>
                  <a:pt x="349676" y="2303102"/>
                </a:lnTo>
                <a:lnTo>
                  <a:pt x="349676" y="2311878"/>
                </a:lnTo>
                <a:lnTo>
                  <a:pt x="374110" y="2311878"/>
                </a:lnTo>
                <a:lnTo>
                  <a:pt x="374110" y="2429582"/>
                </a:lnTo>
                <a:lnTo>
                  <a:pt x="349676" y="2429582"/>
                </a:lnTo>
                <a:lnTo>
                  <a:pt x="349676" y="2438359"/>
                </a:lnTo>
                <a:lnTo>
                  <a:pt x="430038" y="2438359"/>
                </a:lnTo>
                <a:lnTo>
                  <a:pt x="430038" y="2429582"/>
                </a:lnTo>
                <a:lnTo>
                  <a:pt x="407494" y="2429582"/>
                </a:lnTo>
                <a:lnTo>
                  <a:pt x="407494" y="2371763"/>
                </a:lnTo>
                <a:cubicBezTo>
                  <a:pt x="407494" y="2352490"/>
                  <a:pt x="411940" y="2337145"/>
                  <a:pt x="420832" y="2325731"/>
                </a:cubicBezTo>
                <a:cubicBezTo>
                  <a:pt x="429722" y="2314316"/>
                  <a:pt x="439732" y="2308608"/>
                  <a:pt x="450860" y="2308608"/>
                </a:cubicBezTo>
                <a:cubicBezTo>
                  <a:pt x="457858" y="2308608"/>
                  <a:pt x="462188" y="2311132"/>
                  <a:pt x="463852" y="2316180"/>
                </a:cubicBezTo>
                <a:cubicBezTo>
                  <a:pt x="465516" y="2321228"/>
                  <a:pt x="466348" y="2330348"/>
                  <a:pt x="466348" y="2343541"/>
                </a:cubicBezTo>
                <a:lnTo>
                  <a:pt x="466348" y="2429582"/>
                </a:lnTo>
                <a:lnTo>
                  <a:pt x="443460" y="2429582"/>
                </a:lnTo>
                <a:lnTo>
                  <a:pt x="443460" y="2438359"/>
                </a:lnTo>
                <a:lnTo>
                  <a:pt x="526748" y="2438359"/>
                </a:lnTo>
                <a:lnTo>
                  <a:pt x="526748" y="2429582"/>
                </a:lnTo>
                <a:lnTo>
                  <a:pt x="499904" y="2429582"/>
                </a:lnTo>
                <a:lnTo>
                  <a:pt x="499904" y="2357308"/>
                </a:lnTo>
                <a:cubicBezTo>
                  <a:pt x="499904" y="2342623"/>
                  <a:pt x="498728" y="2331782"/>
                  <a:pt x="496376" y="2324784"/>
                </a:cubicBezTo>
                <a:cubicBezTo>
                  <a:pt x="494024" y="2317786"/>
                  <a:pt x="489606" y="2311706"/>
                  <a:pt x="483126" y="2306543"/>
                </a:cubicBezTo>
                <a:cubicBezTo>
                  <a:pt x="476644" y="2301381"/>
                  <a:pt x="468354" y="2298800"/>
                  <a:pt x="458260" y="2298800"/>
                </a:cubicBezTo>
                <a:close/>
                <a:moveTo>
                  <a:pt x="4412296" y="2263867"/>
                </a:moveTo>
                <a:cubicBezTo>
                  <a:pt x="4401284" y="2265817"/>
                  <a:pt x="4390098" y="2266792"/>
                  <a:pt x="4378740" y="2266792"/>
                </a:cubicBezTo>
                <a:lnTo>
                  <a:pt x="4378740" y="2303102"/>
                </a:lnTo>
                <a:lnTo>
                  <a:pt x="4348110" y="2303102"/>
                </a:lnTo>
                <a:lnTo>
                  <a:pt x="4348110" y="2311878"/>
                </a:lnTo>
                <a:lnTo>
                  <a:pt x="4378740" y="2311878"/>
                </a:lnTo>
                <a:lnTo>
                  <a:pt x="4378740" y="2394994"/>
                </a:lnTo>
                <a:cubicBezTo>
                  <a:pt x="4378740" y="2405204"/>
                  <a:pt x="4379344" y="2413292"/>
                  <a:pt x="4380548" y="2419257"/>
                </a:cubicBezTo>
                <a:cubicBezTo>
                  <a:pt x="4381752" y="2425223"/>
                  <a:pt x="4384992" y="2430242"/>
                  <a:pt x="4390270" y="2434315"/>
                </a:cubicBezTo>
                <a:cubicBezTo>
                  <a:pt x="4395548" y="2438387"/>
                  <a:pt x="4403808" y="2440424"/>
                  <a:pt x="4415050" y="2440424"/>
                </a:cubicBezTo>
                <a:cubicBezTo>
                  <a:pt x="4441780" y="2440424"/>
                  <a:pt x="4457784" y="2429296"/>
                  <a:pt x="4463060" y="2407040"/>
                </a:cubicBezTo>
                <a:lnTo>
                  <a:pt x="4455662" y="2407040"/>
                </a:lnTo>
                <a:cubicBezTo>
                  <a:pt x="4453024" y="2414726"/>
                  <a:pt x="4449152" y="2420405"/>
                  <a:pt x="4444046" y="2424076"/>
                </a:cubicBezTo>
                <a:cubicBezTo>
                  <a:pt x="4438940" y="2427747"/>
                  <a:pt x="4433636" y="2429582"/>
                  <a:pt x="4428128" y="2429582"/>
                </a:cubicBezTo>
                <a:cubicBezTo>
                  <a:pt x="4420900" y="2429582"/>
                  <a:pt x="4416456" y="2427288"/>
                  <a:pt x="4414792" y="2422699"/>
                </a:cubicBezTo>
                <a:cubicBezTo>
                  <a:pt x="4413128" y="2418110"/>
                  <a:pt x="4412296" y="2409563"/>
                  <a:pt x="4412296" y="2397059"/>
                </a:cubicBezTo>
                <a:lnTo>
                  <a:pt x="4412296" y="2311878"/>
                </a:lnTo>
                <a:lnTo>
                  <a:pt x="4453080" y="2311878"/>
                </a:lnTo>
                <a:lnTo>
                  <a:pt x="4453080" y="2303102"/>
                </a:lnTo>
                <a:lnTo>
                  <a:pt x="4412296" y="2303102"/>
                </a:lnTo>
                <a:close/>
                <a:moveTo>
                  <a:pt x="3050222" y="2263867"/>
                </a:moveTo>
                <a:cubicBezTo>
                  <a:pt x="3039208" y="2265817"/>
                  <a:pt x="3028024" y="2266792"/>
                  <a:pt x="3016666" y="2266792"/>
                </a:cubicBezTo>
                <a:lnTo>
                  <a:pt x="3016666" y="2303102"/>
                </a:lnTo>
                <a:lnTo>
                  <a:pt x="2986036" y="2303102"/>
                </a:lnTo>
                <a:lnTo>
                  <a:pt x="2986036" y="2311878"/>
                </a:lnTo>
                <a:lnTo>
                  <a:pt x="3016666" y="2311878"/>
                </a:lnTo>
                <a:lnTo>
                  <a:pt x="3016666" y="2394994"/>
                </a:lnTo>
                <a:cubicBezTo>
                  <a:pt x="3016666" y="2405204"/>
                  <a:pt x="3017268" y="2413292"/>
                  <a:pt x="3018472" y="2419257"/>
                </a:cubicBezTo>
                <a:cubicBezTo>
                  <a:pt x="3019678" y="2425223"/>
                  <a:pt x="3022918" y="2430242"/>
                  <a:pt x="3028196" y="2434315"/>
                </a:cubicBezTo>
                <a:cubicBezTo>
                  <a:pt x="3033472" y="2438387"/>
                  <a:pt x="3041732" y="2440424"/>
                  <a:pt x="3052976" y="2440424"/>
                </a:cubicBezTo>
                <a:cubicBezTo>
                  <a:pt x="3079706" y="2440424"/>
                  <a:pt x="3095708" y="2429296"/>
                  <a:pt x="3100986" y="2407040"/>
                </a:cubicBezTo>
                <a:lnTo>
                  <a:pt x="3093586" y="2407040"/>
                </a:lnTo>
                <a:cubicBezTo>
                  <a:pt x="3090948" y="2414726"/>
                  <a:pt x="3087076" y="2420405"/>
                  <a:pt x="3081972" y="2424076"/>
                </a:cubicBezTo>
                <a:cubicBezTo>
                  <a:pt x="3076866" y="2427747"/>
                  <a:pt x="3071560" y="2429582"/>
                  <a:pt x="3066054" y="2429582"/>
                </a:cubicBezTo>
                <a:cubicBezTo>
                  <a:pt x="3058826" y="2429582"/>
                  <a:pt x="3054380" y="2427288"/>
                  <a:pt x="3052716" y="2422699"/>
                </a:cubicBezTo>
                <a:cubicBezTo>
                  <a:pt x="3051054" y="2418110"/>
                  <a:pt x="3050222" y="2409563"/>
                  <a:pt x="3050222" y="2397059"/>
                </a:cubicBezTo>
                <a:lnTo>
                  <a:pt x="3050222" y="2311878"/>
                </a:lnTo>
                <a:lnTo>
                  <a:pt x="3091006" y="2311878"/>
                </a:lnTo>
                <a:lnTo>
                  <a:pt x="3091006" y="2303102"/>
                </a:lnTo>
                <a:lnTo>
                  <a:pt x="3050222" y="2303102"/>
                </a:lnTo>
                <a:close/>
                <a:moveTo>
                  <a:pt x="3162062" y="2215684"/>
                </a:moveTo>
                <a:cubicBezTo>
                  <a:pt x="3157014" y="2215684"/>
                  <a:pt x="3152626" y="2217519"/>
                  <a:pt x="3148898" y="2221191"/>
                </a:cubicBezTo>
                <a:cubicBezTo>
                  <a:pt x="3145168" y="2224862"/>
                  <a:pt x="3143304" y="2229221"/>
                  <a:pt x="3143304" y="2234269"/>
                </a:cubicBezTo>
                <a:cubicBezTo>
                  <a:pt x="3143304" y="2239546"/>
                  <a:pt x="3145140" y="2243991"/>
                  <a:pt x="3148812" y="2247605"/>
                </a:cubicBezTo>
                <a:cubicBezTo>
                  <a:pt x="3152482" y="2251219"/>
                  <a:pt x="3156900" y="2253026"/>
                  <a:pt x="3162062" y="2253026"/>
                </a:cubicBezTo>
                <a:cubicBezTo>
                  <a:pt x="3167224" y="2253026"/>
                  <a:pt x="3171640" y="2251248"/>
                  <a:pt x="3175312" y="2247691"/>
                </a:cubicBezTo>
                <a:cubicBezTo>
                  <a:pt x="3178984" y="2244135"/>
                  <a:pt x="3180818" y="2239661"/>
                  <a:pt x="3180818" y="2234269"/>
                </a:cubicBezTo>
                <a:cubicBezTo>
                  <a:pt x="3180818" y="2229106"/>
                  <a:pt x="3178954" y="2224718"/>
                  <a:pt x="3175226" y="2221104"/>
                </a:cubicBezTo>
                <a:cubicBezTo>
                  <a:pt x="3171498" y="2217491"/>
                  <a:pt x="3167110" y="2215684"/>
                  <a:pt x="3162062" y="2215684"/>
                </a:cubicBezTo>
                <a:close/>
                <a:moveTo>
                  <a:pt x="2790586" y="2215684"/>
                </a:moveTo>
                <a:cubicBezTo>
                  <a:pt x="2785538" y="2215684"/>
                  <a:pt x="2781150" y="2217519"/>
                  <a:pt x="2777422" y="2221191"/>
                </a:cubicBezTo>
                <a:cubicBezTo>
                  <a:pt x="2773694" y="2224862"/>
                  <a:pt x="2771830" y="2229221"/>
                  <a:pt x="2771830" y="2234269"/>
                </a:cubicBezTo>
                <a:cubicBezTo>
                  <a:pt x="2771830" y="2239546"/>
                  <a:pt x="2773666" y="2243991"/>
                  <a:pt x="2777336" y="2247605"/>
                </a:cubicBezTo>
                <a:cubicBezTo>
                  <a:pt x="2781008" y="2251219"/>
                  <a:pt x="2785424" y="2253026"/>
                  <a:pt x="2790586" y="2253026"/>
                </a:cubicBezTo>
                <a:cubicBezTo>
                  <a:pt x="2795748" y="2253026"/>
                  <a:pt x="2800166" y="2251248"/>
                  <a:pt x="2803836" y="2247691"/>
                </a:cubicBezTo>
                <a:cubicBezTo>
                  <a:pt x="2807508" y="2244135"/>
                  <a:pt x="2809344" y="2239661"/>
                  <a:pt x="2809344" y="2234269"/>
                </a:cubicBezTo>
                <a:cubicBezTo>
                  <a:pt x="2809344" y="2229106"/>
                  <a:pt x="2807480" y="2224718"/>
                  <a:pt x="2803752" y="2221104"/>
                </a:cubicBezTo>
                <a:cubicBezTo>
                  <a:pt x="2800022" y="2217491"/>
                  <a:pt x="2795634" y="2215684"/>
                  <a:pt x="2790586" y="2215684"/>
                </a:cubicBezTo>
                <a:close/>
                <a:moveTo>
                  <a:pt x="2043660" y="2205015"/>
                </a:moveTo>
                <a:cubicBezTo>
                  <a:pt x="2025076" y="2205015"/>
                  <a:pt x="2009042" y="2213762"/>
                  <a:pt x="1995564" y="2231257"/>
                </a:cubicBezTo>
                <a:cubicBezTo>
                  <a:pt x="1982084" y="2248752"/>
                  <a:pt x="1975802" y="2272701"/>
                  <a:pt x="1976720" y="2303102"/>
                </a:cubicBezTo>
                <a:lnTo>
                  <a:pt x="1948154" y="2303102"/>
                </a:lnTo>
                <a:lnTo>
                  <a:pt x="1948154" y="2311878"/>
                </a:lnTo>
                <a:lnTo>
                  <a:pt x="1976720" y="2311878"/>
                </a:lnTo>
                <a:lnTo>
                  <a:pt x="1976720" y="2429582"/>
                </a:lnTo>
                <a:lnTo>
                  <a:pt x="1951080" y="2429582"/>
                </a:lnTo>
                <a:lnTo>
                  <a:pt x="1951080" y="2438359"/>
                </a:lnTo>
                <a:lnTo>
                  <a:pt x="2039530" y="2438359"/>
                </a:lnTo>
                <a:lnTo>
                  <a:pt x="2039530" y="2429582"/>
                </a:lnTo>
                <a:lnTo>
                  <a:pt x="2010620" y="2429582"/>
                </a:lnTo>
                <a:lnTo>
                  <a:pt x="2010620" y="2311878"/>
                </a:lnTo>
                <a:lnTo>
                  <a:pt x="2042628" y="2311878"/>
                </a:lnTo>
                <a:lnTo>
                  <a:pt x="2042628" y="2303102"/>
                </a:lnTo>
                <a:lnTo>
                  <a:pt x="2010620" y="2303102"/>
                </a:lnTo>
                <a:lnTo>
                  <a:pt x="2010620" y="2274192"/>
                </a:lnTo>
                <a:cubicBezTo>
                  <a:pt x="2010620" y="2256754"/>
                  <a:pt x="2011252" y="2244106"/>
                  <a:pt x="2012514" y="2236248"/>
                </a:cubicBezTo>
                <a:cubicBezTo>
                  <a:pt x="2013776" y="2228389"/>
                  <a:pt x="2017274" y="2222510"/>
                  <a:pt x="2023010" y="2218609"/>
                </a:cubicBezTo>
                <a:cubicBezTo>
                  <a:pt x="2028746" y="2214709"/>
                  <a:pt x="2034826" y="2212758"/>
                  <a:pt x="2041250" y="2212758"/>
                </a:cubicBezTo>
                <a:cubicBezTo>
                  <a:pt x="2047904" y="2212758"/>
                  <a:pt x="2052952" y="2214307"/>
                  <a:pt x="2056394" y="2217405"/>
                </a:cubicBezTo>
                <a:cubicBezTo>
                  <a:pt x="2048822" y="2221879"/>
                  <a:pt x="2045036" y="2227500"/>
                  <a:pt x="2045036" y="2234269"/>
                </a:cubicBezTo>
                <a:cubicBezTo>
                  <a:pt x="2045036" y="2238628"/>
                  <a:pt x="2046528" y="2242242"/>
                  <a:pt x="2049510" y="2245110"/>
                </a:cubicBezTo>
                <a:cubicBezTo>
                  <a:pt x="2052494" y="2247978"/>
                  <a:pt x="2056050" y="2249412"/>
                  <a:pt x="2060180" y="2249412"/>
                </a:cubicBezTo>
                <a:cubicBezTo>
                  <a:pt x="2064998" y="2249412"/>
                  <a:pt x="2068984" y="2247691"/>
                  <a:pt x="2072140" y="2244249"/>
                </a:cubicBezTo>
                <a:cubicBezTo>
                  <a:pt x="2075294" y="2240808"/>
                  <a:pt x="2076872" y="2236563"/>
                  <a:pt x="2076872" y="2231515"/>
                </a:cubicBezTo>
                <a:cubicBezTo>
                  <a:pt x="2076872" y="2224173"/>
                  <a:pt x="2073574" y="2217921"/>
                  <a:pt x="2066978" y="2212758"/>
                </a:cubicBezTo>
                <a:cubicBezTo>
                  <a:pt x="2060380" y="2207596"/>
                  <a:pt x="2052608" y="2205015"/>
                  <a:pt x="2043660" y="2205015"/>
                </a:cubicBezTo>
                <a:close/>
                <a:moveTo>
                  <a:pt x="1073900" y="2205015"/>
                </a:moveTo>
                <a:cubicBezTo>
                  <a:pt x="1065870" y="2206736"/>
                  <a:pt x="1054742" y="2207596"/>
                  <a:pt x="1040516" y="2207596"/>
                </a:cubicBezTo>
                <a:lnTo>
                  <a:pt x="1016424" y="2207596"/>
                </a:lnTo>
                <a:lnTo>
                  <a:pt x="1016424" y="2216372"/>
                </a:lnTo>
                <a:lnTo>
                  <a:pt x="1040516" y="2216372"/>
                </a:lnTo>
                <a:lnTo>
                  <a:pt x="1040516" y="2429582"/>
                </a:lnTo>
                <a:lnTo>
                  <a:pt x="1016424" y="2429582"/>
                </a:lnTo>
                <a:lnTo>
                  <a:pt x="1016424" y="2438359"/>
                </a:lnTo>
                <a:lnTo>
                  <a:pt x="1041550" y="2438359"/>
                </a:lnTo>
                <a:cubicBezTo>
                  <a:pt x="1055200" y="2438359"/>
                  <a:pt x="1065984" y="2439047"/>
                  <a:pt x="1073900" y="2440424"/>
                </a:cubicBezTo>
                <a:lnTo>
                  <a:pt x="1073900" y="2411170"/>
                </a:lnTo>
                <a:lnTo>
                  <a:pt x="1074588" y="2411170"/>
                </a:lnTo>
                <a:cubicBezTo>
                  <a:pt x="1084454" y="2432164"/>
                  <a:pt x="1099140" y="2442661"/>
                  <a:pt x="1118642" y="2442661"/>
                </a:cubicBezTo>
                <a:cubicBezTo>
                  <a:pt x="1134818" y="2442661"/>
                  <a:pt x="1149044" y="2435204"/>
                  <a:pt x="1161318" y="2420290"/>
                </a:cubicBezTo>
                <a:cubicBezTo>
                  <a:pt x="1173594" y="2405376"/>
                  <a:pt x="1179732" y="2388627"/>
                  <a:pt x="1179732" y="2370042"/>
                </a:cubicBezTo>
                <a:cubicBezTo>
                  <a:pt x="1179732" y="2351113"/>
                  <a:pt x="1173480" y="2334507"/>
                  <a:pt x="1160974" y="2320224"/>
                </a:cubicBezTo>
                <a:cubicBezTo>
                  <a:pt x="1148470" y="2305941"/>
                  <a:pt x="1133786" y="2298800"/>
                  <a:pt x="1116922" y="2298800"/>
                </a:cubicBezTo>
                <a:cubicBezTo>
                  <a:pt x="1097304" y="2298800"/>
                  <a:pt x="1083194" y="2307863"/>
                  <a:pt x="1074588" y="2325989"/>
                </a:cubicBezTo>
                <a:lnTo>
                  <a:pt x="1073900" y="2325989"/>
                </a:lnTo>
                <a:close/>
                <a:moveTo>
                  <a:pt x="5265700" y="1877918"/>
                </a:moveTo>
                <a:cubicBezTo>
                  <a:pt x="5282336" y="1877918"/>
                  <a:pt x="5290652" y="1887096"/>
                  <a:pt x="5290652" y="1905451"/>
                </a:cubicBezTo>
                <a:cubicBezTo>
                  <a:pt x="5290652" y="1909696"/>
                  <a:pt x="5290194" y="1915891"/>
                  <a:pt x="5289276" y="1924036"/>
                </a:cubicBezTo>
                <a:lnTo>
                  <a:pt x="5239200" y="1924036"/>
                </a:lnTo>
                <a:lnTo>
                  <a:pt x="5239200" y="1902526"/>
                </a:lnTo>
                <a:cubicBezTo>
                  <a:pt x="5239200" y="1894954"/>
                  <a:pt x="5241552" y="1888960"/>
                  <a:pt x="5246256" y="1884543"/>
                </a:cubicBezTo>
                <a:cubicBezTo>
                  <a:pt x="5250960" y="1880127"/>
                  <a:pt x="5257440" y="1877918"/>
                  <a:pt x="5265700" y="1877918"/>
                </a:cubicBezTo>
                <a:close/>
                <a:moveTo>
                  <a:pt x="4511788" y="1877918"/>
                </a:moveTo>
                <a:cubicBezTo>
                  <a:pt x="4520508" y="1877918"/>
                  <a:pt x="4527362" y="1879897"/>
                  <a:pt x="4532352" y="1883855"/>
                </a:cubicBezTo>
                <a:cubicBezTo>
                  <a:pt x="4537342" y="1887813"/>
                  <a:pt x="4540556" y="1893176"/>
                  <a:pt x="4541988" y="1899945"/>
                </a:cubicBezTo>
                <a:cubicBezTo>
                  <a:pt x="4543424" y="1906713"/>
                  <a:pt x="4544140" y="1920652"/>
                  <a:pt x="4544140" y="1941761"/>
                </a:cubicBezTo>
                <a:cubicBezTo>
                  <a:pt x="4544140" y="1962755"/>
                  <a:pt x="4543424" y="1976780"/>
                  <a:pt x="4541988" y="1983835"/>
                </a:cubicBezTo>
                <a:cubicBezTo>
                  <a:pt x="4540556" y="1990890"/>
                  <a:pt x="4537170" y="1996397"/>
                  <a:pt x="4531836" y="2000355"/>
                </a:cubicBezTo>
                <a:cubicBezTo>
                  <a:pt x="4526502" y="2004313"/>
                  <a:pt x="4519820" y="2006292"/>
                  <a:pt x="4511788" y="2006292"/>
                </a:cubicBezTo>
                <a:cubicBezTo>
                  <a:pt x="4503872" y="2006292"/>
                  <a:pt x="4497304" y="2004341"/>
                  <a:pt x="4492084" y="2000441"/>
                </a:cubicBezTo>
                <a:cubicBezTo>
                  <a:pt x="4486864" y="1996540"/>
                  <a:pt x="4483480" y="1991148"/>
                  <a:pt x="4481932" y="1984265"/>
                </a:cubicBezTo>
                <a:cubicBezTo>
                  <a:pt x="4480384" y="1977382"/>
                  <a:pt x="4479608" y="1963328"/>
                  <a:pt x="4479608" y="1942105"/>
                </a:cubicBezTo>
                <a:cubicBezTo>
                  <a:pt x="4479608" y="1920996"/>
                  <a:pt x="4480240" y="1907057"/>
                  <a:pt x="4481502" y="1900289"/>
                </a:cubicBezTo>
                <a:cubicBezTo>
                  <a:pt x="4482764" y="1893520"/>
                  <a:pt x="4486062" y="1888100"/>
                  <a:pt x="4491396" y="1884027"/>
                </a:cubicBezTo>
                <a:cubicBezTo>
                  <a:pt x="4496732" y="1879954"/>
                  <a:pt x="4503528" y="1877918"/>
                  <a:pt x="4511788" y="1877918"/>
                </a:cubicBezTo>
                <a:close/>
                <a:moveTo>
                  <a:pt x="3684550" y="1877918"/>
                </a:moveTo>
                <a:cubicBezTo>
                  <a:pt x="3701184" y="1877918"/>
                  <a:pt x="3709502" y="1887096"/>
                  <a:pt x="3709502" y="1905451"/>
                </a:cubicBezTo>
                <a:cubicBezTo>
                  <a:pt x="3709502" y="1909696"/>
                  <a:pt x="3709044" y="1915891"/>
                  <a:pt x="3708126" y="1924036"/>
                </a:cubicBezTo>
                <a:lnTo>
                  <a:pt x="3658050" y="1924036"/>
                </a:lnTo>
                <a:lnTo>
                  <a:pt x="3658050" y="1902526"/>
                </a:lnTo>
                <a:cubicBezTo>
                  <a:pt x="3658050" y="1894954"/>
                  <a:pt x="3660402" y="1888960"/>
                  <a:pt x="3665106" y="1884543"/>
                </a:cubicBezTo>
                <a:cubicBezTo>
                  <a:pt x="3669808" y="1880127"/>
                  <a:pt x="3676290" y="1877918"/>
                  <a:pt x="3684550" y="1877918"/>
                </a:cubicBezTo>
                <a:close/>
                <a:moveTo>
                  <a:pt x="3417850" y="1877918"/>
                </a:moveTo>
                <a:cubicBezTo>
                  <a:pt x="3434484" y="1877918"/>
                  <a:pt x="3442802" y="1887096"/>
                  <a:pt x="3442802" y="1905451"/>
                </a:cubicBezTo>
                <a:cubicBezTo>
                  <a:pt x="3442802" y="1909696"/>
                  <a:pt x="3442344" y="1915891"/>
                  <a:pt x="3441426" y="1924036"/>
                </a:cubicBezTo>
                <a:lnTo>
                  <a:pt x="3391350" y="1924036"/>
                </a:lnTo>
                <a:lnTo>
                  <a:pt x="3391350" y="1902526"/>
                </a:lnTo>
                <a:cubicBezTo>
                  <a:pt x="3391350" y="1894954"/>
                  <a:pt x="3393702" y="1888960"/>
                  <a:pt x="3398406" y="1884543"/>
                </a:cubicBezTo>
                <a:cubicBezTo>
                  <a:pt x="3403108" y="1880127"/>
                  <a:pt x="3409590" y="1877918"/>
                  <a:pt x="3417850" y="1877918"/>
                </a:cubicBezTo>
                <a:close/>
                <a:moveTo>
                  <a:pt x="2741576" y="1877918"/>
                </a:moveTo>
                <a:cubicBezTo>
                  <a:pt x="2758210" y="1877918"/>
                  <a:pt x="2766528" y="1887096"/>
                  <a:pt x="2766528" y="1905451"/>
                </a:cubicBezTo>
                <a:cubicBezTo>
                  <a:pt x="2766528" y="1909696"/>
                  <a:pt x="2766068" y="1915891"/>
                  <a:pt x="2765152" y="1924036"/>
                </a:cubicBezTo>
                <a:lnTo>
                  <a:pt x="2715076" y="1924036"/>
                </a:lnTo>
                <a:lnTo>
                  <a:pt x="2715076" y="1902526"/>
                </a:lnTo>
                <a:cubicBezTo>
                  <a:pt x="2715076" y="1894954"/>
                  <a:pt x="2717426" y="1888960"/>
                  <a:pt x="2722130" y="1884543"/>
                </a:cubicBezTo>
                <a:cubicBezTo>
                  <a:pt x="2726834" y="1880127"/>
                  <a:pt x="2733316" y="1877918"/>
                  <a:pt x="2741576" y="1877918"/>
                </a:cubicBezTo>
                <a:close/>
                <a:moveTo>
                  <a:pt x="2282938" y="1877918"/>
                </a:moveTo>
                <a:cubicBezTo>
                  <a:pt x="2291658" y="1877918"/>
                  <a:pt x="2298512" y="1879897"/>
                  <a:pt x="2303502" y="1883855"/>
                </a:cubicBezTo>
                <a:cubicBezTo>
                  <a:pt x="2308492" y="1887813"/>
                  <a:pt x="2311704" y="1893176"/>
                  <a:pt x="2313140" y="1899945"/>
                </a:cubicBezTo>
                <a:cubicBezTo>
                  <a:pt x="2314572" y="1906713"/>
                  <a:pt x="2315290" y="1920652"/>
                  <a:pt x="2315290" y="1941761"/>
                </a:cubicBezTo>
                <a:cubicBezTo>
                  <a:pt x="2315290" y="1962755"/>
                  <a:pt x="2314572" y="1976780"/>
                  <a:pt x="2313140" y="1983835"/>
                </a:cubicBezTo>
                <a:cubicBezTo>
                  <a:pt x="2311704" y="1990890"/>
                  <a:pt x="2308320" y="1996397"/>
                  <a:pt x="2302986" y="2000355"/>
                </a:cubicBezTo>
                <a:cubicBezTo>
                  <a:pt x="2297652" y="2004313"/>
                  <a:pt x="2290968" y="2006292"/>
                  <a:pt x="2282938" y="2006292"/>
                </a:cubicBezTo>
                <a:cubicBezTo>
                  <a:pt x="2275022" y="2006292"/>
                  <a:pt x="2268454" y="2004341"/>
                  <a:pt x="2263236" y="2000441"/>
                </a:cubicBezTo>
                <a:cubicBezTo>
                  <a:pt x="2258016" y="1996540"/>
                  <a:pt x="2254630" y="1991148"/>
                  <a:pt x="2253082" y="1984265"/>
                </a:cubicBezTo>
                <a:cubicBezTo>
                  <a:pt x="2251534" y="1977382"/>
                  <a:pt x="2250760" y="1963328"/>
                  <a:pt x="2250760" y="1942105"/>
                </a:cubicBezTo>
                <a:cubicBezTo>
                  <a:pt x="2250760" y="1920996"/>
                  <a:pt x="2251390" y="1907057"/>
                  <a:pt x="2252652" y="1900289"/>
                </a:cubicBezTo>
                <a:cubicBezTo>
                  <a:pt x="2253914" y="1893520"/>
                  <a:pt x="2257212" y="1888100"/>
                  <a:pt x="2262546" y="1884027"/>
                </a:cubicBezTo>
                <a:cubicBezTo>
                  <a:pt x="2267882" y="1879954"/>
                  <a:pt x="2274678" y="1877918"/>
                  <a:pt x="2282938" y="1877918"/>
                </a:cubicBezTo>
                <a:close/>
                <a:moveTo>
                  <a:pt x="1747096" y="1874476"/>
                </a:moveTo>
                <a:lnTo>
                  <a:pt x="1747096" y="1883253"/>
                </a:lnTo>
                <a:lnTo>
                  <a:pt x="1772048" y="1883253"/>
                </a:lnTo>
                <a:lnTo>
                  <a:pt x="1772048" y="1959313"/>
                </a:lnTo>
                <a:cubicBezTo>
                  <a:pt x="1772048" y="1980881"/>
                  <a:pt x="1775920" y="1995020"/>
                  <a:pt x="1783664" y="2001731"/>
                </a:cubicBezTo>
                <a:cubicBezTo>
                  <a:pt x="1791408" y="2008443"/>
                  <a:pt x="1801646" y="2011798"/>
                  <a:pt x="1814380" y="2011798"/>
                </a:cubicBezTo>
                <a:cubicBezTo>
                  <a:pt x="1836522" y="2011798"/>
                  <a:pt x="1852756" y="2001129"/>
                  <a:pt x="1863080" y="1979791"/>
                </a:cubicBezTo>
                <a:lnTo>
                  <a:pt x="1863768" y="1979791"/>
                </a:lnTo>
                <a:lnTo>
                  <a:pt x="1863768" y="2011798"/>
                </a:lnTo>
                <a:cubicBezTo>
                  <a:pt x="1868472" y="2010422"/>
                  <a:pt x="1879772" y="2009733"/>
                  <a:pt x="1897668" y="2009733"/>
                </a:cubicBezTo>
                <a:lnTo>
                  <a:pt x="1920900" y="2009733"/>
                </a:lnTo>
                <a:lnTo>
                  <a:pt x="1920900" y="2000957"/>
                </a:lnTo>
                <a:lnTo>
                  <a:pt x="1897668" y="2000957"/>
                </a:lnTo>
                <a:lnTo>
                  <a:pt x="1897668" y="1874476"/>
                </a:lnTo>
                <a:lnTo>
                  <a:pt x="1836580" y="1874476"/>
                </a:lnTo>
                <a:lnTo>
                  <a:pt x="1836580" y="1883253"/>
                </a:lnTo>
                <a:lnTo>
                  <a:pt x="1864112" y="1883253"/>
                </a:lnTo>
                <a:lnTo>
                  <a:pt x="1864112" y="1935049"/>
                </a:lnTo>
                <a:cubicBezTo>
                  <a:pt x="1864112" y="1957764"/>
                  <a:pt x="1859638" y="1974772"/>
                  <a:pt x="1850690" y="1986072"/>
                </a:cubicBezTo>
                <a:cubicBezTo>
                  <a:pt x="1841742" y="1997372"/>
                  <a:pt x="1831990" y="2003022"/>
                  <a:pt x="1821436" y="2003022"/>
                </a:cubicBezTo>
                <a:cubicBezTo>
                  <a:pt x="1814324" y="2003022"/>
                  <a:pt x="1809906" y="2000298"/>
                  <a:pt x="1808186" y="1994848"/>
                </a:cubicBezTo>
                <a:cubicBezTo>
                  <a:pt x="1806466" y="1989399"/>
                  <a:pt x="1805604" y="1979562"/>
                  <a:pt x="1805604" y="1965336"/>
                </a:cubicBezTo>
                <a:lnTo>
                  <a:pt x="1805604" y="1874476"/>
                </a:lnTo>
                <a:close/>
                <a:moveTo>
                  <a:pt x="746972" y="1874476"/>
                </a:moveTo>
                <a:lnTo>
                  <a:pt x="746972" y="1883253"/>
                </a:lnTo>
                <a:lnTo>
                  <a:pt x="771924" y="1883253"/>
                </a:lnTo>
                <a:lnTo>
                  <a:pt x="771924" y="1959313"/>
                </a:lnTo>
                <a:cubicBezTo>
                  <a:pt x="771924" y="1980881"/>
                  <a:pt x="775796" y="1995020"/>
                  <a:pt x="783540" y="2001731"/>
                </a:cubicBezTo>
                <a:cubicBezTo>
                  <a:pt x="791282" y="2008443"/>
                  <a:pt x="801522" y="2011798"/>
                  <a:pt x="814256" y="2011798"/>
                </a:cubicBezTo>
                <a:cubicBezTo>
                  <a:pt x="836398" y="2011798"/>
                  <a:pt x="852630" y="2001129"/>
                  <a:pt x="862956" y="1979791"/>
                </a:cubicBezTo>
                <a:lnTo>
                  <a:pt x="863644" y="1979791"/>
                </a:lnTo>
                <a:lnTo>
                  <a:pt x="863644" y="2011798"/>
                </a:lnTo>
                <a:cubicBezTo>
                  <a:pt x="868348" y="2010422"/>
                  <a:pt x="879648" y="2009733"/>
                  <a:pt x="897544" y="2009733"/>
                </a:cubicBezTo>
                <a:lnTo>
                  <a:pt x="920776" y="2009733"/>
                </a:lnTo>
                <a:lnTo>
                  <a:pt x="920776" y="2000957"/>
                </a:lnTo>
                <a:lnTo>
                  <a:pt x="897544" y="2000957"/>
                </a:lnTo>
                <a:lnTo>
                  <a:pt x="897544" y="1874476"/>
                </a:lnTo>
                <a:lnTo>
                  <a:pt x="836454" y="1874476"/>
                </a:lnTo>
                <a:lnTo>
                  <a:pt x="836454" y="1883253"/>
                </a:lnTo>
                <a:lnTo>
                  <a:pt x="863988" y="1883253"/>
                </a:lnTo>
                <a:lnTo>
                  <a:pt x="863988" y="1935049"/>
                </a:lnTo>
                <a:cubicBezTo>
                  <a:pt x="863988" y="1957764"/>
                  <a:pt x="859514" y="1974772"/>
                  <a:pt x="850566" y="1986072"/>
                </a:cubicBezTo>
                <a:cubicBezTo>
                  <a:pt x="841618" y="1997372"/>
                  <a:pt x="831866" y="2003022"/>
                  <a:pt x="821312" y="2003022"/>
                </a:cubicBezTo>
                <a:cubicBezTo>
                  <a:pt x="814198" y="2003022"/>
                  <a:pt x="809782" y="2000298"/>
                  <a:pt x="808060" y="1994848"/>
                </a:cubicBezTo>
                <a:cubicBezTo>
                  <a:pt x="806340" y="1989399"/>
                  <a:pt x="805480" y="1979562"/>
                  <a:pt x="805480" y="1965336"/>
                </a:cubicBezTo>
                <a:lnTo>
                  <a:pt x="805480" y="1874476"/>
                </a:lnTo>
                <a:close/>
                <a:moveTo>
                  <a:pt x="3826626" y="1872239"/>
                </a:moveTo>
                <a:cubicBezTo>
                  <a:pt x="3819054" y="1873731"/>
                  <a:pt x="3808040" y="1874476"/>
                  <a:pt x="3793586" y="1874476"/>
                </a:cubicBezTo>
                <a:lnTo>
                  <a:pt x="3765364" y="1874476"/>
                </a:lnTo>
                <a:lnTo>
                  <a:pt x="3765364" y="1883253"/>
                </a:lnTo>
                <a:lnTo>
                  <a:pt x="3793242" y="1883253"/>
                </a:lnTo>
                <a:lnTo>
                  <a:pt x="3793242" y="2000957"/>
                </a:lnTo>
                <a:lnTo>
                  <a:pt x="3765364" y="2000957"/>
                </a:lnTo>
                <a:lnTo>
                  <a:pt x="3765364" y="2009733"/>
                </a:lnTo>
                <a:lnTo>
                  <a:pt x="3855192" y="2009733"/>
                </a:lnTo>
                <a:lnTo>
                  <a:pt x="3855192" y="2000957"/>
                </a:lnTo>
                <a:lnTo>
                  <a:pt x="3826626" y="2000957"/>
                </a:lnTo>
                <a:lnTo>
                  <a:pt x="3826626" y="1948128"/>
                </a:lnTo>
                <a:cubicBezTo>
                  <a:pt x="3826626" y="1927134"/>
                  <a:pt x="3829552" y="1911532"/>
                  <a:pt x="3835402" y="1901321"/>
                </a:cubicBezTo>
                <a:cubicBezTo>
                  <a:pt x="3841252" y="1891111"/>
                  <a:pt x="3846072" y="1886006"/>
                  <a:pt x="3849856" y="1886006"/>
                </a:cubicBezTo>
                <a:cubicBezTo>
                  <a:pt x="3852266" y="1886006"/>
                  <a:pt x="3853470" y="1887325"/>
                  <a:pt x="3853470" y="1889964"/>
                </a:cubicBezTo>
                <a:lnTo>
                  <a:pt x="3852782" y="1897364"/>
                </a:lnTo>
                <a:cubicBezTo>
                  <a:pt x="3852782" y="1907229"/>
                  <a:pt x="3857716" y="1912163"/>
                  <a:pt x="3867582" y="1912163"/>
                </a:cubicBezTo>
                <a:cubicBezTo>
                  <a:pt x="3872972" y="1912163"/>
                  <a:pt x="3877362" y="1910470"/>
                  <a:pt x="3880746" y="1907086"/>
                </a:cubicBezTo>
                <a:cubicBezTo>
                  <a:pt x="3884130" y="1903702"/>
                  <a:pt x="3885822" y="1899256"/>
                  <a:pt x="3885822" y="1893750"/>
                </a:cubicBezTo>
                <a:cubicBezTo>
                  <a:pt x="3885822" y="1887784"/>
                  <a:pt x="3883728" y="1882708"/>
                  <a:pt x="3879540" y="1878520"/>
                </a:cubicBezTo>
                <a:cubicBezTo>
                  <a:pt x="3875354" y="1874333"/>
                  <a:pt x="3869818" y="1872239"/>
                  <a:pt x="3862936" y="1872239"/>
                </a:cubicBezTo>
                <a:cubicBezTo>
                  <a:pt x="3847218" y="1872239"/>
                  <a:pt x="3835344" y="1883081"/>
                  <a:pt x="3827314" y="1904763"/>
                </a:cubicBezTo>
                <a:lnTo>
                  <a:pt x="3826626" y="1904763"/>
                </a:lnTo>
                <a:close/>
                <a:moveTo>
                  <a:pt x="3274176" y="1872239"/>
                </a:moveTo>
                <a:cubicBezTo>
                  <a:pt x="3266604" y="1873731"/>
                  <a:pt x="3255590" y="1874476"/>
                  <a:pt x="3241136" y="1874476"/>
                </a:cubicBezTo>
                <a:lnTo>
                  <a:pt x="3212914" y="1874476"/>
                </a:lnTo>
                <a:lnTo>
                  <a:pt x="3212914" y="1883253"/>
                </a:lnTo>
                <a:lnTo>
                  <a:pt x="3240792" y="1883253"/>
                </a:lnTo>
                <a:lnTo>
                  <a:pt x="3240792" y="2000957"/>
                </a:lnTo>
                <a:lnTo>
                  <a:pt x="3212914" y="2000957"/>
                </a:lnTo>
                <a:lnTo>
                  <a:pt x="3212914" y="2009733"/>
                </a:lnTo>
                <a:lnTo>
                  <a:pt x="3302742" y="2009733"/>
                </a:lnTo>
                <a:lnTo>
                  <a:pt x="3302742" y="2000957"/>
                </a:lnTo>
                <a:lnTo>
                  <a:pt x="3274176" y="2000957"/>
                </a:lnTo>
                <a:lnTo>
                  <a:pt x="3274176" y="1948128"/>
                </a:lnTo>
                <a:cubicBezTo>
                  <a:pt x="3274176" y="1927134"/>
                  <a:pt x="3277100" y="1911532"/>
                  <a:pt x="3282952" y="1901321"/>
                </a:cubicBezTo>
                <a:cubicBezTo>
                  <a:pt x="3288802" y="1891111"/>
                  <a:pt x="3293620" y="1886006"/>
                  <a:pt x="3297406" y="1886006"/>
                </a:cubicBezTo>
                <a:cubicBezTo>
                  <a:pt x="3299816" y="1886006"/>
                  <a:pt x="3301020" y="1887325"/>
                  <a:pt x="3301020" y="1889964"/>
                </a:cubicBezTo>
                <a:lnTo>
                  <a:pt x="3300332" y="1897364"/>
                </a:lnTo>
                <a:cubicBezTo>
                  <a:pt x="3300332" y="1907229"/>
                  <a:pt x="3305266" y="1912163"/>
                  <a:pt x="3315132" y="1912163"/>
                </a:cubicBezTo>
                <a:cubicBezTo>
                  <a:pt x="3320524" y="1912163"/>
                  <a:pt x="3324912" y="1910470"/>
                  <a:pt x="3328296" y="1907086"/>
                </a:cubicBezTo>
                <a:cubicBezTo>
                  <a:pt x="3331680" y="1903702"/>
                  <a:pt x="3333372" y="1899256"/>
                  <a:pt x="3333372" y="1893750"/>
                </a:cubicBezTo>
                <a:cubicBezTo>
                  <a:pt x="3333372" y="1887784"/>
                  <a:pt x="3331278" y="1882708"/>
                  <a:pt x="3327092" y="1878520"/>
                </a:cubicBezTo>
                <a:cubicBezTo>
                  <a:pt x="3322904" y="1874333"/>
                  <a:pt x="3317368" y="1872239"/>
                  <a:pt x="3310484" y="1872239"/>
                </a:cubicBezTo>
                <a:cubicBezTo>
                  <a:pt x="3294768" y="1872239"/>
                  <a:pt x="3282894" y="1883081"/>
                  <a:pt x="3274864" y="1904763"/>
                </a:cubicBezTo>
                <a:lnTo>
                  <a:pt x="3274176" y="1904763"/>
                </a:lnTo>
                <a:close/>
                <a:moveTo>
                  <a:pt x="2883650" y="1872239"/>
                </a:moveTo>
                <a:cubicBezTo>
                  <a:pt x="2876080" y="1873731"/>
                  <a:pt x="2865066" y="1874476"/>
                  <a:pt x="2850610" y="1874476"/>
                </a:cubicBezTo>
                <a:lnTo>
                  <a:pt x="2822390" y="1874476"/>
                </a:lnTo>
                <a:lnTo>
                  <a:pt x="2822390" y="1883253"/>
                </a:lnTo>
                <a:lnTo>
                  <a:pt x="2850266" y="1883253"/>
                </a:lnTo>
                <a:lnTo>
                  <a:pt x="2850266" y="2000957"/>
                </a:lnTo>
                <a:lnTo>
                  <a:pt x="2822390" y="2000957"/>
                </a:lnTo>
                <a:lnTo>
                  <a:pt x="2822390" y="2009733"/>
                </a:lnTo>
                <a:lnTo>
                  <a:pt x="2912216" y="2009733"/>
                </a:lnTo>
                <a:lnTo>
                  <a:pt x="2912216" y="2000957"/>
                </a:lnTo>
                <a:lnTo>
                  <a:pt x="2883650" y="2000957"/>
                </a:lnTo>
                <a:lnTo>
                  <a:pt x="2883650" y="1948128"/>
                </a:lnTo>
                <a:cubicBezTo>
                  <a:pt x="2883650" y="1927134"/>
                  <a:pt x="2886576" y="1911532"/>
                  <a:pt x="2892426" y="1901321"/>
                </a:cubicBezTo>
                <a:cubicBezTo>
                  <a:pt x="2898278" y="1891111"/>
                  <a:pt x="2903096" y="1886006"/>
                  <a:pt x="2906882" y="1886006"/>
                </a:cubicBezTo>
                <a:cubicBezTo>
                  <a:pt x="2909292" y="1886006"/>
                  <a:pt x="2910496" y="1887325"/>
                  <a:pt x="2910496" y="1889964"/>
                </a:cubicBezTo>
                <a:lnTo>
                  <a:pt x="2909808" y="1897364"/>
                </a:lnTo>
                <a:cubicBezTo>
                  <a:pt x="2909808" y="1907229"/>
                  <a:pt x="2914740" y="1912163"/>
                  <a:pt x="2924606" y="1912163"/>
                </a:cubicBezTo>
                <a:cubicBezTo>
                  <a:pt x="2929998" y="1912163"/>
                  <a:pt x="2934386" y="1910470"/>
                  <a:pt x="2937770" y="1907086"/>
                </a:cubicBezTo>
                <a:cubicBezTo>
                  <a:pt x="2941154" y="1903702"/>
                  <a:pt x="2942848" y="1899256"/>
                  <a:pt x="2942848" y="1893750"/>
                </a:cubicBezTo>
                <a:cubicBezTo>
                  <a:pt x="2942848" y="1887784"/>
                  <a:pt x="2940754" y="1882708"/>
                  <a:pt x="2936566" y="1878520"/>
                </a:cubicBezTo>
                <a:cubicBezTo>
                  <a:pt x="2932378" y="1874333"/>
                  <a:pt x="2926844" y="1872239"/>
                  <a:pt x="2919960" y="1872239"/>
                </a:cubicBezTo>
                <a:cubicBezTo>
                  <a:pt x="2904244" y="1872239"/>
                  <a:pt x="2892370" y="1883081"/>
                  <a:pt x="2884340" y="1904763"/>
                </a:cubicBezTo>
                <a:lnTo>
                  <a:pt x="2883650" y="1904763"/>
                </a:lnTo>
                <a:close/>
                <a:moveTo>
                  <a:pt x="2448082" y="1872239"/>
                </a:moveTo>
                <a:cubicBezTo>
                  <a:pt x="2437528" y="1873731"/>
                  <a:pt x="2423302" y="1874476"/>
                  <a:pt x="2405406" y="1874476"/>
                </a:cubicBezTo>
                <a:lnTo>
                  <a:pt x="2390262" y="1874476"/>
                </a:lnTo>
                <a:lnTo>
                  <a:pt x="2390262" y="1883253"/>
                </a:lnTo>
                <a:lnTo>
                  <a:pt x="2414526" y="1883253"/>
                </a:lnTo>
                <a:lnTo>
                  <a:pt x="2414526" y="2000957"/>
                </a:lnTo>
                <a:lnTo>
                  <a:pt x="2390262" y="2000957"/>
                </a:lnTo>
                <a:lnTo>
                  <a:pt x="2390262" y="2009733"/>
                </a:lnTo>
                <a:lnTo>
                  <a:pt x="2470280" y="2009733"/>
                </a:lnTo>
                <a:lnTo>
                  <a:pt x="2470280" y="2000957"/>
                </a:lnTo>
                <a:lnTo>
                  <a:pt x="2448082" y="2000957"/>
                </a:lnTo>
                <a:lnTo>
                  <a:pt x="2448082" y="1957592"/>
                </a:lnTo>
                <a:cubicBezTo>
                  <a:pt x="2448082" y="1939810"/>
                  <a:pt x="2448972" y="1926847"/>
                  <a:pt x="2450750" y="1918702"/>
                </a:cubicBezTo>
                <a:cubicBezTo>
                  <a:pt x="2452528" y="1910556"/>
                  <a:pt x="2457058" y="1902182"/>
                  <a:pt x="2464344" y="1893578"/>
                </a:cubicBezTo>
                <a:cubicBezTo>
                  <a:pt x="2471628" y="1884973"/>
                  <a:pt x="2480146" y="1880671"/>
                  <a:pt x="2489898" y="1880671"/>
                </a:cubicBezTo>
                <a:cubicBezTo>
                  <a:pt x="2497010" y="1880671"/>
                  <a:pt x="2501514" y="1883138"/>
                  <a:pt x="2503406" y="1888071"/>
                </a:cubicBezTo>
                <a:cubicBezTo>
                  <a:pt x="2505300" y="1893004"/>
                  <a:pt x="2506246" y="1908434"/>
                  <a:pt x="2506246" y="1934361"/>
                </a:cubicBezTo>
                <a:lnTo>
                  <a:pt x="2506246" y="2000957"/>
                </a:lnTo>
                <a:lnTo>
                  <a:pt x="2483876" y="2000957"/>
                </a:lnTo>
                <a:lnTo>
                  <a:pt x="2483876" y="2009733"/>
                </a:lnTo>
                <a:lnTo>
                  <a:pt x="2561828" y="2009733"/>
                </a:lnTo>
                <a:lnTo>
                  <a:pt x="2561828" y="2000957"/>
                </a:lnTo>
                <a:lnTo>
                  <a:pt x="2539630" y="2000957"/>
                </a:lnTo>
                <a:lnTo>
                  <a:pt x="2539630" y="1956216"/>
                </a:lnTo>
                <a:cubicBezTo>
                  <a:pt x="2539630" y="1926847"/>
                  <a:pt x="2544534" y="1906914"/>
                  <a:pt x="2554342" y="1896417"/>
                </a:cubicBezTo>
                <a:cubicBezTo>
                  <a:pt x="2564152" y="1885920"/>
                  <a:pt x="2573702" y="1880671"/>
                  <a:pt x="2582994" y="1880671"/>
                </a:cubicBezTo>
                <a:cubicBezTo>
                  <a:pt x="2589764" y="1880671"/>
                  <a:pt x="2593922" y="1883195"/>
                  <a:pt x="2595470" y="1888243"/>
                </a:cubicBezTo>
                <a:cubicBezTo>
                  <a:pt x="2597020" y="1893291"/>
                  <a:pt x="2597794" y="1902526"/>
                  <a:pt x="2597794" y="1915948"/>
                </a:cubicBezTo>
                <a:lnTo>
                  <a:pt x="2597794" y="2000957"/>
                </a:lnTo>
                <a:lnTo>
                  <a:pt x="2575250" y="2000957"/>
                </a:lnTo>
                <a:lnTo>
                  <a:pt x="2575250" y="2009733"/>
                </a:lnTo>
                <a:lnTo>
                  <a:pt x="2655270" y="2009733"/>
                </a:lnTo>
                <a:lnTo>
                  <a:pt x="2655270" y="2000957"/>
                </a:lnTo>
                <a:lnTo>
                  <a:pt x="2631350" y="2000957"/>
                </a:lnTo>
                <a:lnTo>
                  <a:pt x="2631350" y="1931436"/>
                </a:lnTo>
                <a:cubicBezTo>
                  <a:pt x="2631350" y="1915833"/>
                  <a:pt x="2630518" y="1904648"/>
                  <a:pt x="2628854" y="1897880"/>
                </a:cubicBezTo>
                <a:cubicBezTo>
                  <a:pt x="2627192" y="1891111"/>
                  <a:pt x="2622832" y="1885146"/>
                  <a:pt x="2615776" y="1879983"/>
                </a:cubicBezTo>
                <a:cubicBezTo>
                  <a:pt x="2608720" y="1874820"/>
                  <a:pt x="2600030" y="1872239"/>
                  <a:pt x="2589706" y="1872239"/>
                </a:cubicBezTo>
                <a:cubicBezTo>
                  <a:pt x="2566532" y="1872239"/>
                  <a:pt x="2549954" y="1883998"/>
                  <a:pt x="2539974" y="1907516"/>
                </a:cubicBezTo>
                <a:lnTo>
                  <a:pt x="2539286" y="1907516"/>
                </a:lnTo>
                <a:cubicBezTo>
                  <a:pt x="2536648" y="1883998"/>
                  <a:pt x="2522652" y="1872239"/>
                  <a:pt x="2497298" y="1872239"/>
                </a:cubicBezTo>
                <a:cubicBezTo>
                  <a:pt x="2474008" y="1872239"/>
                  <a:pt x="2457834" y="1883310"/>
                  <a:pt x="2448770" y="1905451"/>
                </a:cubicBezTo>
                <a:lnTo>
                  <a:pt x="2448082" y="1905451"/>
                </a:lnTo>
                <a:close/>
                <a:moveTo>
                  <a:pt x="997700" y="1872239"/>
                </a:moveTo>
                <a:cubicBezTo>
                  <a:pt x="990128" y="1873731"/>
                  <a:pt x="979116" y="1874476"/>
                  <a:pt x="964660" y="1874476"/>
                </a:cubicBezTo>
                <a:lnTo>
                  <a:pt x="936440" y="1874476"/>
                </a:lnTo>
                <a:lnTo>
                  <a:pt x="936440" y="1883253"/>
                </a:lnTo>
                <a:lnTo>
                  <a:pt x="964316" y="1883253"/>
                </a:lnTo>
                <a:lnTo>
                  <a:pt x="964316" y="2000957"/>
                </a:lnTo>
                <a:lnTo>
                  <a:pt x="936440" y="2000957"/>
                </a:lnTo>
                <a:lnTo>
                  <a:pt x="936440" y="2009733"/>
                </a:lnTo>
                <a:lnTo>
                  <a:pt x="1026266" y="2009733"/>
                </a:lnTo>
                <a:lnTo>
                  <a:pt x="1026266" y="2000957"/>
                </a:lnTo>
                <a:lnTo>
                  <a:pt x="997700" y="2000957"/>
                </a:lnTo>
                <a:lnTo>
                  <a:pt x="997700" y="1948128"/>
                </a:lnTo>
                <a:cubicBezTo>
                  <a:pt x="997700" y="1927134"/>
                  <a:pt x="1000626" y="1911532"/>
                  <a:pt x="1006476" y="1901321"/>
                </a:cubicBezTo>
                <a:cubicBezTo>
                  <a:pt x="1012328" y="1891111"/>
                  <a:pt x="1017146" y="1886006"/>
                  <a:pt x="1020932" y="1886006"/>
                </a:cubicBezTo>
                <a:cubicBezTo>
                  <a:pt x="1023340" y="1886006"/>
                  <a:pt x="1024546" y="1887325"/>
                  <a:pt x="1024546" y="1889964"/>
                </a:cubicBezTo>
                <a:lnTo>
                  <a:pt x="1023858" y="1897364"/>
                </a:lnTo>
                <a:cubicBezTo>
                  <a:pt x="1023858" y="1907229"/>
                  <a:pt x="1028790" y="1912163"/>
                  <a:pt x="1038656" y="1912163"/>
                </a:cubicBezTo>
                <a:cubicBezTo>
                  <a:pt x="1044048" y="1912163"/>
                  <a:pt x="1048436" y="1910470"/>
                  <a:pt x="1051820" y="1907086"/>
                </a:cubicBezTo>
                <a:cubicBezTo>
                  <a:pt x="1055204" y="1903702"/>
                  <a:pt x="1056896" y="1899256"/>
                  <a:pt x="1056896" y="1893750"/>
                </a:cubicBezTo>
                <a:cubicBezTo>
                  <a:pt x="1056896" y="1887784"/>
                  <a:pt x="1054804" y="1882708"/>
                  <a:pt x="1050616" y="1878520"/>
                </a:cubicBezTo>
                <a:cubicBezTo>
                  <a:pt x="1046428" y="1874333"/>
                  <a:pt x="1040894" y="1872239"/>
                  <a:pt x="1034010" y="1872239"/>
                </a:cubicBezTo>
                <a:cubicBezTo>
                  <a:pt x="1018294" y="1872239"/>
                  <a:pt x="1006420" y="1883081"/>
                  <a:pt x="998388" y="1904763"/>
                </a:cubicBezTo>
                <a:lnTo>
                  <a:pt x="997700" y="1904763"/>
                </a:lnTo>
                <a:close/>
                <a:moveTo>
                  <a:pt x="2743296" y="1870174"/>
                </a:moveTo>
                <a:cubicBezTo>
                  <a:pt x="2725630" y="1870174"/>
                  <a:pt x="2710114" y="1877058"/>
                  <a:pt x="2696748" y="1890824"/>
                </a:cubicBezTo>
                <a:cubicBezTo>
                  <a:pt x="2683384" y="1904591"/>
                  <a:pt x="2676700" y="1921570"/>
                  <a:pt x="2676700" y="1941761"/>
                </a:cubicBezTo>
                <a:cubicBezTo>
                  <a:pt x="2676700" y="1962525"/>
                  <a:pt x="2683526" y="1979762"/>
                  <a:pt x="2697178" y="1993472"/>
                </a:cubicBezTo>
                <a:cubicBezTo>
                  <a:pt x="2710830" y="2007181"/>
                  <a:pt x="2726892" y="2014035"/>
                  <a:pt x="2745362" y="2014035"/>
                </a:cubicBezTo>
                <a:cubicBezTo>
                  <a:pt x="2758324" y="2014035"/>
                  <a:pt x="2770084" y="2009963"/>
                  <a:pt x="2780638" y="2001817"/>
                </a:cubicBezTo>
                <a:cubicBezTo>
                  <a:pt x="2791192" y="1993672"/>
                  <a:pt x="2798362" y="1981053"/>
                  <a:pt x="2802148" y="1963959"/>
                </a:cubicBezTo>
                <a:lnTo>
                  <a:pt x="2794748" y="1963959"/>
                </a:lnTo>
                <a:cubicBezTo>
                  <a:pt x="2786144" y="1992181"/>
                  <a:pt x="2769682" y="2006292"/>
                  <a:pt x="2745362" y="2006292"/>
                </a:cubicBezTo>
                <a:cubicBezTo>
                  <a:pt x="2733544" y="2006292"/>
                  <a:pt x="2725342" y="2002362"/>
                  <a:pt x="2720754" y="1994504"/>
                </a:cubicBezTo>
                <a:cubicBezTo>
                  <a:pt x="2716164" y="1986646"/>
                  <a:pt x="2714272" y="1965738"/>
                  <a:pt x="2715076" y="1931780"/>
                </a:cubicBezTo>
                <a:lnTo>
                  <a:pt x="2802148" y="1931780"/>
                </a:lnTo>
                <a:cubicBezTo>
                  <a:pt x="2801346" y="1912507"/>
                  <a:pt x="2795180" y="1897421"/>
                  <a:pt x="2783650" y="1886522"/>
                </a:cubicBezTo>
                <a:cubicBezTo>
                  <a:pt x="2772120" y="1875624"/>
                  <a:pt x="2758668" y="1870174"/>
                  <a:pt x="2743296" y="1870174"/>
                </a:cubicBezTo>
                <a:close/>
                <a:moveTo>
                  <a:pt x="2283282" y="1870174"/>
                </a:moveTo>
                <a:cubicBezTo>
                  <a:pt x="2263092" y="1870174"/>
                  <a:pt x="2246170" y="1877144"/>
                  <a:pt x="2232518" y="1891082"/>
                </a:cubicBezTo>
                <a:cubicBezTo>
                  <a:pt x="2218866" y="1905021"/>
                  <a:pt x="2212040" y="1921914"/>
                  <a:pt x="2212040" y="1941761"/>
                </a:cubicBezTo>
                <a:cubicBezTo>
                  <a:pt x="2212040" y="1962067"/>
                  <a:pt x="2218980" y="1979189"/>
                  <a:pt x="2232862" y="1993127"/>
                </a:cubicBezTo>
                <a:cubicBezTo>
                  <a:pt x="2246744" y="2007066"/>
                  <a:pt x="2263206" y="2014035"/>
                  <a:pt x="2282250" y="2014035"/>
                </a:cubicBezTo>
                <a:cubicBezTo>
                  <a:pt x="2301638" y="2014035"/>
                  <a:pt x="2318444" y="2006894"/>
                  <a:pt x="2332670" y="1992611"/>
                </a:cubicBezTo>
                <a:cubicBezTo>
                  <a:pt x="2346896" y="1978328"/>
                  <a:pt x="2354008" y="1960919"/>
                  <a:pt x="2354008" y="1940384"/>
                </a:cubicBezTo>
                <a:cubicBezTo>
                  <a:pt x="2354008" y="1920308"/>
                  <a:pt x="2347154" y="1903587"/>
                  <a:pt x="2333444" y="1890222"/>
                </a:cubicBezTo>
                <a:cubicBezTo>
                  <a:pt x="2319736" y="1876857"/>
                  <a:pt x="2303014" y="1870174"/>
                  <a:pt x="2283282" y="1870174"/>
                </a:cubicBezTo>
                <a:close/>
                <a:moveTo>
                  <a:pt x="1991802" y="1870174"/>
                </a:moveTo>
                <a:cubicBezTo>
                  <a:pt x="1979298" y="1870174"/>
                  <a:pt x="1968714" y="1874161"/>
                  <a:pt x="1960054" y="1882134"/>
                </a:cubicBezTo>
                <a:cubicBezTo>
                  <a:pt x="1951392" y="1890107"/>
                  <a:pt x="1947062" y="1900002"/>
                  <a:pt x="1947062" y="1911818"/>
                </a:cubicBezTo>
                <a:cubicBezTo>
                  <a:pt x="1947062" y="1935795"/>
                  <a:pt x="1963180" y="1950135"/>
                  <a:pt x="1995416" y="1954839"/>
                </a:cubicBezTo>
                <a:cubicBezTo>
                  <a:pt x="2014346" y="1957592"/>
                  <a:pt x="2025962" y="1960575"/>
                  <a:pt x="2030264" y="1963787"/>
                </a:cubicBezTo>
                <a:cubicBezTo>
                  <a:pt x="2034566" y="1966999"/>
                  <a:pt x="2036716" y="1971761"/>
                  <a:pt x="2036716" y="1978070"/>
                </a:cubicBezTo>
                <a:cubicBezTo>
                  <a:pt x="2036716" y="1985642"/>
                  <a:pt x="2033102" y="1992238"/>
                  <a:pt x="2025876" y="1997859"/>
                </a:cubicBezTo>
                <a:cubicBezTo>
                  <a:pt x="2018648" y="2003481"/>
                  <a:pt x="2010616" y="2006292"/>
                  <a:pt x="2001784" y="2006292"/>
                </a:cubicBezTo>
                <a:cubicBezTo>
                  <a:pt x="1978496" y="2006292"/>
                  <a:pt x="1961918" y="1990059"/>
                  <a:pt x="1952052" y="1957592"/>
                </a:cubicBezTo>
                <a:lnTo>
                  <a:pt x="1946028" y="1957592"/>
                </a:lnTo>
                <a:lnTo>
                  <a:pt x="1946028" y="2008356"/>
                </a:lnTo>
                <a:lnTo>
                  <a:pt x="1952052" y="2008356"/>
                </a:lnTo>
                <a:lnTo>
                  <a:pt x="1964098" y="1998032"/>
                </a:lnTo>
                <a:cubicBezTo>
                  <a:pt x="1976258" y="2008701"/>
                  <a:pt x="1988820" y="2014035"/>
                  <a:pt x="2001784" y="2014035"/>
                </a:cubicBezTo>
                <a:cubicBezTo>
                  <a:pt x="2014976" y="2014035"/>
                  <a:pt x="2026018" y="2009561"/>
                  <a:pt x="2034910" y="2000613"/>
                </a:cubicBezTo>
                <a:cubicBezTo>
                  <a:pt x="2043800" y="1991665"/>
                  <a:pt x="2048246" y="1980479"/>
                  <a:pt x="2048246" y="1967057"/>
                </a:cubicBezTo>
                <a:cubicBezTo>
                  <a:pt x="2048246" y="1940097"/>
                  <a:pt x="2031096" y="1924495"/>
                  <a:pt x="1996794" y="1920250"/>
                </a:cubicBezTo>
                <a:cubicBezTo>
                  <a:pt x="1981190" y="1918185"/>
                  <a:pt x="1971296" y="1915690"/>
                  <a:pt x="1967108" y="1912765"/>
                </a:cubicBezTo>
                <a:cubicBezTo>
                  <a:pt x="1962922" y="1909839"/>
                  <a:pt x="1960828" y="1905853"/>
                  <a:pt x="1960828" y="1900805"/>
                </a:cubicBezTo>
                <a:cubicBezTo>
                  <a:pt x="1960828" y="1894840"/>
                  <a:pt x="1963782" y="1889534"/>
                  <a:pt x="1969690" y="1884888"/>
                </a:cubicBezTo>
                <a:cubicBezTo>
                  <a:pt x="1975598" y="1880241"/>
                  <a:pt x="1982970" y="1877918"/>
                  <a:pt x="1991802" y="1877918"/>
                </a:cubicBezTo>
                <a:cubicBezTo>
                  <a:pt x="2012224" y="1877918"/>
                  <a:pt x="2025072" y="1889103"/>
                  <a:pt x="2030350" y="1911474"/>
                </a:cubicBezTo>
                <a:lnTo>
                  <a:pt x="2037404" y="1911474"/>
                </a:lnTo>
                <a:lnTo>
                  <a:pt x="2037404" y="1872928"/>
                </a:lnTo>
                <a:lnTo>
                  <a:pt x="2032070" y="1872928"/>
                </a:lnTo>
                <a:cubicBezTo>
                  <a:pt x="2029660" y="1877402"/>
                  <a:pt x="2027308" y="1880843"/>
                  <a:pt x="2025014" y="1883253"/>
                </a:cubicBezTo>
                <a:cubicBezTo>
                  <a:pt x="2016066" y="1874533"/>
                  <a:pt x="2004996" y="1870174"/>
                  <a:pt x="1991802" y="1870174"/>
                </a:cubicBezTo>
                <a:close/>
                <a:moveTo>
                  <a:pt x="1191684" y="1870174"/>
                </a:moveTo>
                <a:cubicBezTo>
                  <a:pt x="1170116" y="1870174"/>
                  <a:pt x="1153424" y="1881934"/>
                  <a:pt x="1141608" y="1905451"/>
                </a:cubicBezTo>
                <a:lnTo>
                  <a:pt x="1140920" y="1905451"/>
                </a:lnTo>
                <a:lnTo>
                  <a:pt x="1140920" y="1871895"/>
                </a:lnTo>
                <a:cubicBezTo>
                  <a:pt x="1128300" y="1873616"/>
                  <a:pt x="1114246" y="1874476"/>
                  <a:pt x="1098760" y="1874476"/>
                </a:cubicBezTo>
                <a:lnTo>
                  <a:pt x="1083100" y="1874476"/>
                </a:lnTo>
                <a:lnTo>
                  <a:pt x="1083100" y="1883253"/>
                </a:lnTo>
                <a:lnTo>
                  <a:pt x="1107536" y="1883253"/>
                </a:lnTo>
                <a:lnTo>
                  <a:pt x="1107536" y="2000957"/>
                </a:lnTo>
                <a:lnTo>
                  <a:pt x="1083100" y="2000957"/>
                </a:lnTo>
                <a:lnTo>
                  <a:pt x="1083100" y="2009733"/>
                </a:lnTo>
                <a:lnTo>
                  <a:pt x="1163462" y="2009733"/>
                </a:lnTo>
                <a:lnTo>
                  <a:pt x="1163462" y="2000957"/>
                </a:lnTo>
                <a:lnTo>
                  <a:pt x="1140920" y="2000957"/>
                </a:lnTo>
                <a:lnTo>
                  <a:pt x="1140920" y="1943137"/>
                </a:lnTo>
                <a:cubicBezTo>
                  <a:pt x="1140920" y="1923864"/>
                  <a:pt x="1145366" y="1908520"/>
                  <a:pt x="1154256" y="1897105"/>
                </a:cubicBezTo>
                <a:cubicBezTo>
                  <a:pt x="1163148" y="1885691"/>
                  <a:pt x="1173156" y="1879983"/>
                  <a:pt x="1184284" y="1879983"/>
                </a:cubicBezTo>
                <a:cubicBezTo>
                  <a:pt x="1191282" y="1879983"/>
                  <a:pt x="1195614" y="1882507"/>
                  <a:pt x="1197276" y="1887555"/>
                </a:cubicBezTo>
                <a:cubicBezTo>
                  <a:pt x="1198940" y="1892602"/>
                  <a:pt x="1199772" y="1901723"/>
                  <a:pt x="1199772" y="1914916"/>
                </a:cubicBezTo>
                <a:lnTo>
                  <a:pt x="1199772" y="2000957"/>
                </a:lnTo>
                <a:lnTo>
                  <a:pt x="1176884" y="2000957"/>
                </a:lnTo>
                <a:lnTo>
                  <a:pt x="1176884" y="2009733"/>
                </a:lnTo>
                <a:lnTo>
                  <a:pt x="1260172" y="2009733"/>
                </a:lnTo>
                <a:lnTo>
                  <a:pt x="1260172" y="2000957"/>
                </a:lnTo>
                <a:lnTo>
                  <a:pt x="1233328" y="2000957"/>
                </a:lnTo>
                <a:lnTo>
                  <a:pt x="1233328" y="1928682"/>
                </a:lnTo>
                <a:cubicBezTo>
                  <a:pt x="1233328" y="1913998"/>
                  <a:pt x="1232152" y="1903157"/>
                  <a:pt x="1229800" y="1896159"/>
                </a:cubicBezTo>
                <a:cubicBezTo>
                  <a:pt x="1227448" y="1889161"/>
                  <a:pt x="1223032" y="1883081"/>
                  <a:pt x="1216550" y="1877918"/>
                </a:cubicBezTo>
                <a:cubicBezTo>
                  <a:pt x="1210068" y="1872756"/>
                  <a:pt x="1201780" y="1870174"/>
                  <a:pt x="1191684" y="1870174"/>
                </a:cubicBezTo>
                <a:close/>
                <a:moveTo>
                  <a:pt x="5267420" y="1870174"/>
                </a:moveTo>
                <a:cubicBezTo>
                  <a:pt x="5249754" y="1870174"/>
                  <a:pt x="5234238" y="1877058"/>
                  <a:pt x="5220872" y="1890824"/>
                </a:cubicBezTo>
                <a:cubicBezTo>
                  <a:pt x="5207508" y="1904591"/>
                  <a:pt x="5200824" y="1921570"/>
                  <a:pt x="5200824" y="1941761"/>
                </a:cubicBezTo>
                <a:cubicBezTo>
                  <a:pt x="5200824" y="1962525"/>
                  <a:pt x="5207652" y="1979762"/>
                  <a:pt x="5221304" y="1993472"/>
                </a:cubicBezTo>
                <a:cubicBezTo>
                  <a:pt x="5234956" y="2007181"/>
                  <a:pt x="5251016" y="2014035"/>
                  <a:pt x="5269486" y="2014035"/>
                </a:cubicBezTo>
                <a:cubicBezTo>
                  <a:pt x="5282450" y="2014035"/>
                  <a:pt x="5294208" y="2009963"/>
                  <a:pt x="5304764" y="2001817"/>
                </a:cubicBezTo>
                <a:cubicBezTo>
                  <a:pt x="5315318" y="1993672"/>
                  <a:pt x="5322488" y="1981053"/>
                  <a:pt x="5326274" y="1963959"/>
                </a:cubicBezTo>
                <a:lnTo>
                  <a:pt x="5318874" y="1963959"/>
                </a:lnTo>
                <a:cubicBezTo>
                  <a:pt x="5310270" y="1992181"/>
                  <a:pt x="5293808" y="2006292"/>
                  <a:pt x="5269486" y="2006292"/>
                </a:cubicBezTo>
                <a:cubicBezTo>
                  <a:pt x="5257670" y="2006292"/>
                  <a:pt x="5249468" y="2002362"/>
                  <a:pt x="5244878" y="1994504"/>
                </a:cubicBezTo>
                <a:cubicBezTo>
                  <a:pt x="5240290" y="1986646"/>
                  <a:pt x="5238396" y="1965738"/>
                  <a:pt x="5239200" y="1931780"/>
                </a:cubicBezTo>
                <a:lnTo>
                  <a:pt x="5326274" y="1931780"/>
                </a:lnTo>
                <a:cubicBezTo>
                  <a:pt x="5325470" y="1912507"/>
                  <a:pt x="5319304" y="1897421"/>
                  <a:pt x="5307774" y="1886522"/>
                </a:cubicBezTo>
                <a:cubicBezTo>
                  <a:pt x="5296244" y="1875624"/>
                  <a:pt x="5282794" y="1870174"/>
                  <a:pt x="5267420" y="1870174"/>
                </a:cubicBezTo>
                <a:close/>
                <a:moveTo>
                  <a:pt x="4512132" y="1870174"/>
                </a:moveTo>
                <a:cubicBezTo>
                  <a:pt x="4491942" y="1870174"/>
                  <a:pt x="4475020" y="1877144"/>
                  <a:pt x="4461368" y="1891082"/>
                </a:cubicBezTo>
                <a:cubicBezTo>
                  <a:pt x="4447716" y="1905021"/>
                  <a:pt x="4440890" y="1921914"/>
                  <a:pt x="4440890" y="1941761"/>
                </a:cubicBezTo>
                <a:cubicBezTo>
                  <a:pt x="4440890" y="1962067"/>
                  <a:pt x="4447832" y="1979189"/>
                  <a:pt x="4461712" y="1993127"/>
                </a:cubicBezTo>
                <a:cubicBezTo>
                  <a:pt x="4475594" y="2007066"/>
                  <a:pt x="4492056" y="2014035"/>
                  <a:pt x="4511100" y="2014035"/>
                </a:cubicBezTo>
                <a:cubicBezTo>
                  <a:pt x="4530488" y="2014035"/>
                  <a:pt x="4547294" y="2006894"/>
                  <a:pt x="4561520" y="1992611"/>
                </a:cubicBezTo>
                <a:cubicBezTo>
                  <a:pt x="4575746" y="1978328"/>
                  <a:pt x="4582858" y="1960919"/>
                  <a:pt x="4582858" y="1940384"/>
                </a:cubicBezTo>
                <a:cubicBezTo>
                  <a:pt x="4582858" y="1920308"/>
                  <a:pt x="4576004" y="1903587"/>
                  <a:pt x="4562294" y="1890222"/>
                </a:cubicBezTo>
                <a:cubicBezTo>
                  <a:pt x="4548586" y="1876857"/>
                  <a:pt x="4531864" y="1870174"/>
                  <a:pt x="4512132" y="1870174"/>
                </a:cubicBezTo>
                <a:close/>
                <a:moveTo>
                  <a:pt x="3953952" y="1870174"/>
                </a:moveTo>
                <a:cubicBezTo>
                  <a:pt x="3941448" y="1870174"/>
                  <a:pt x="3930864" y="1874161"/>
                  <a:pt x="3922204" y="1882134"/>
                </a:cubicBezTo>
                <a:cubicBezTo>
                  <a:pt x="3913542" y="1890107"/>
                  <a:pt x="3909212" y="1900002"/>
                  <a:pt x="3909212" y="1911818"/>
                </a:cubicBezTo>
                <a:cubicBezTo>
                  <a:pt x="3909212" y="1935795"/>
                  <a:pt x="3925330" y="1950135"/>
                  <a:pt x="3957566" y="1954839"/>
                </a:cubicBezTo>
                <a:cubicBezTo>
                  <a:pt x="3976496" y="1957592"/>
                  <a:pt x="3988112" y="1960575"/>
                  <a:pt x="3992414" y="1963787"/>
                </a:cubicBezTo>
                <a:cubicBezTo>
                  <a:pt x="3996716" y="1966999"/>
                  <a:pt x="3998866" y="1971761"/>
                  <a:pt x="3998866" y="1978070"/>
                </a:cubicBezTo>
                <a:cubicBezTo>
                  <a:pt x="3998866" y="1985642"/>
                  <a:pt x="3995252" y="1992238"/>
                  <a:pt x="3988024" y="1997859"/>
                </a:cubicBezTo>
                <a:cubicBezTo>
                  <a:pt x="3980798" y="2003481"/>
                  <a:pt x="3972768" y="2006292"/>
                  <a:pt x="3963934" y="2006292"/>
                </a:cubicBezTo>
                <a:cubicBezTo>
                  <a:pt x="3940644" y="2006292"/>
                  <a:pt x="3924068" y="1990059"/>
                  <a:pt x="3914202" y="1957592"/>
                </a:cubicBezTo>
                <a:lnTo>
                  <a:pt x="3908178" y="1957592"/>
                </a:lnTo>
                <a:lnTo>
                  <a:pt x="3908178" y="2008356"/>
                </a:lnTo>
                <a:lnTo>
                  <a:pt x="3914202" y="2008356"/>
                </a:lnTo>
                <a:lnTo>
                  <a:pt x="3926248" y="1998032"/>
                </a:lnTo>
                <a:cubicBezTo>
                  <a:pt x="3938408" y="2008701"/>
                  <a:pt x="3950970" y="2014035"/>
                  <a:pt x="3963934" y="2014035"/>
                </a:cubicBezTo>
                <a:cubicBezTo>
                  <a:pt x="3977126" y="2014035"/>
                  <a:pt x="3988168" y="2009561"/>
                  <a:pt x="3997060" y="2000613"/>
                </a:cubicBezTo>
                <a:cubicBezTo>
                  <a:pt x="4005950" y="1991665"/>
                  <a:pt x="4010396" y="1980479"/>
                  <a:pt x="4010396" y="1967057"/>
                </a:cubicBezTo>
                <a:cubicBezTo>
                  <a:pt x="4010396" y="1940097"/>
                  <a:pt x="3993244" y="1924495"/>
                  <a:pt x="3958944" y="1920250"/>
                </a:cubicBezTo>
                <a:cubicBezTo>
                  <a:pt x="3943340" y="1918185"/>
                  <a:pt x="3933446" y="1915690"/>
                  <a:pt x="3929260" y="1912765"/>
                </a:cubicBezTo>
                <a:cubicBezTo>
                  <a:pt x="3925072" y="1909839"/>
                  <a:pt x="3922978" y="1905853"/>
                  <a:pt x="3922978" y="1900805"/>
                </a:cubicBezTo>
                <a:cubicBezTo>
                  <a:pt x="3922978" y="1894840"/>
                  <a:pt x="3925932" y="1889534"/>
                  <a:pt x="3931840" y="1884888"/>
                </a:cubicBezTo>
                <a:cubicBezTo>
                  <a:pt x="3937748" y="1880241"/>
                  <a:pt x="3945120" y="1877918"/>
                  <a:pt x="3953952" y="1877918"/>
                </a:cubicBezTo>
                <a:cubicBezTo>
                  <a:pt x="3974372" y="1877918"/>
                  <a:pt x="3987222" y="1889103"/>
                  <a:pt x="3992500" y="1911474"/>
                </a:cubicBezTo>
                <a:lnTo>
                  <a:pt x="3999554" y="1911474"/>
                </a:lnTo>
                <a:lnTo>
                  <a:pt x="3999554" y="1872928"/>
                </a:lnTo>
                <a:lnTo>
                  <a:pt x="3994220" y="1872928"/>
                </a:lnTo>
                <a:cubicBezTo>
                  <a:pt x="3991812" y="1877402"/>
                  <a:pt x="3989460" y="1880843"/>
                  <a:pt x="3987164" y="1883253"/>
                </a:cubicBezTo>
                <a:cubicBezTo>
                  <a:pt x="3978216" y="1874533"/>
                  <a:pt x="3967146" y="1870174"/>
                  <a:pt x="3953952" y="1870174"/>
                </a:cubicBezTo>
                <a:close/>
                <a:moveTo>
                  <a:pt x="3686272" y="1870174"/>
                </a:moveTo>
                <a:cubicBezTo>
                  <a:pt x="3668604" y="1870174"/>
                  <a:pt x="3653088" y="1877058"/>
                  <a:pt x="3639724" y="1890824"/>
                </a:cubicBezTo>
                <a:cubicBezTo>
                  <a:pt x="3626358" y="1904591"/>
                  <a:pt x="3619676" y="1921570"/>
                  <a:pt x="3619676" y="1941761"/>
                </a:cubicBezTo>
                <a:cubicBezTo>
                  <a:pt x="3619676" y="1962525"/>
                  <a:pt x="3626502" y="1979762"/>
                  <a:pt x="3640154" y="1993472"/>
                </a:cubicBezTo>
                <a:cubicBezTo>
                  <a:pt x="3653804" y="2007181"/>
                  <a:pt x="3669866" y="2014035"/>
                  <a:pt x="3688336" y="2014035"/>
                </a:cubicBezTo>
                <a:cubicBezTo>
                  <a:pt x="3701300" y="2014035"/>
                  <a:pt x="3713058" y="2009963"/>
                  <a:pt x="3723614" y="2001817"/>
                </a:cubicBezTo>
                <a:cubicBezTo>
                  <a:pt x="3734168" y="1993672"/>
                  <a:pt x="3741338" y="1981053"/>
                  <a:pt x="3745124" y="1963959"/>
                </a:cubicBezTo>
                <a:lnTo>
                  <a:pt x="3737724" y="1963959"/>
                </a:lnTo>
                <a:cubicBezTo>
                  <a:pt x="3729120" y="1992181"/>
                  <a:pt x="3712658" y="2006292"/>
                  <a:pt x="3688336" y="2006292"/>
                </a:cubicBezTo>
                <a:cubicBezTo>
                  <a:pt x="3676520" y="2006292"/>
                  <a:pt x="3668318" y="2002362"/>
                  <a:pt x="3663728" y="1994504"/>
                </a:cubicBezTo>
                <a:cubicBezTo>
                  <a:pt x="3659140" y="1986646"/>
                  <a:pt x="3657246" y="1965738"/>
                  <a:pt x="3658050" y="1931780"/>
                </a:cubicBezTo>
                <a:lnTo>
                  <a:pt x="3745124" y="1931780"/>
                </a:lnTo>
                <a:cubicBezTo>
                  <a:pt x="3744320" y="1912507"/>
                  <a:pt x="3738154" y="1897421"/>
                  <a:pt x="3726624" y="1886522"/>
                </a:cubicBezTo>
                <a:cubicBezTo>
                  <a:pt x="3715096" y="1875624"/>
                  <a:pt x="3701644" y="1870174"/>
                  <a:pt x="3686272" y="1870174"/>
                </a:cubicBezTo>
                <a:close/>
                <a:moveTo>
                  <a:pt x="3419572" y="1870174"/>
                </a:moveTo>
                <a:cubicBezTo>
                  <a:pt x="3401904" y="1870174"/>
                  <a:pt x="3386388" y="1877058"/>
                  <a:pt x="3373024" y="1890824"/>
                </a:cubicBezTo>
                <a:cubicBezTo>
                  <a:pt x="3359658" y="1904591"/>
                  <a:pt x="3352976" y="1921570"/>
                  <a:pt x="3352976" y="1941761"/>
                </a:cubicBezTo>
                <a:cubicBezTo>
                  <a:pt x="3352976" y="1962525"/>
                  <a:pt x="3359802" y="1979762"/>
                  <a:pt x="3373454" y="1993472"/>
                </a:cubicBezTo>
                <a:cubicBezTo>
                  <a:pt x="3387104" y="2007181"/>
                  <a:pt x="3403166" y="2014035"/>
                  <a:pt x="3421636" y="2014035"/>
                </a:cubicBezTo>
                <a:cubicBezTo>
                  <a:pt x="3434600" y="2014035"/>
                  <a:pt x="3446358" y="2009963"/>
                  <a:pt x="3456914" y="2001817"/>
                </a:cubicBezTo>
                <a:cubicBezTo>
                  <a:pt x="3467468" y="1993672"/>
                  <a:pt x="3474638" y="1981053"/>
                  <a:pt x="3478424" y="1963959"/>
                </a:cubicBezTo>
                <a:lnTo>
                  <a:pt x="3471024" y="1963959"/>
                </a:lnTo>
                <a:cubicBezTo>
                  <a:pt x="3462420" y="1992181"/>
                  <a:pt x="3445958" y="2006292"/>
                  <a:pt x="3421636" y="2006292"/>
                </a:cubicBezTo>
                <a:cubicBezTo>
                  <a:pt x="3409820" y="2006292"/>
                  <a:pt x="3401618" y="2002362"/>
                  <a:pt x="3397028" y="1994504"/>
                </a:cubicBezTo>
                <a:cubicBezTo>
                  <a:pt x="3392440" y="1986646"/>
                  <a:pt x="3390546" y="1965738"/>
                  <a:pt x="3391350" y="1931780"/>
                </a:cubicBezTo>
                <a:lnTo>
                  <a:pt x="3478424" y="1931780"/>
                </a:lnTo>
                <a:cubicBezTo>
                  <a:pt x="3477620" y="1912507"/>
                  <a:pt x="3471454" y="1897421"/>
                  <a:pt x="3459924" y="1886522"/>
                </a:cubicBezTo>
                <a:cubicBezTo>
                  <a:pt x="3448396" y="1875624"/>
                  <a:pt x="3434944" y="1870174"/>
                  <a:pt x="3419572" y="1870174"/>
                </a:cubicBezTo>
                <a:close/>
                <a:moveTo>
                  <a:pt x="4936172" y="1835242"/>
                </a:moveTo>
                <a:cubicBezTo>
                  <a:pt x="4925158" y="1837192"/>
                  <a:pt x="4913972" y="1838167"/>
                  <a:pt x="4902616" y="1838167"/>
                </a:cubicBezTo>
                <a:lnTo>
                  <a:pt x="4902616" y="1874476"/>
                </a:lnTo>
                <a:lnTo>
                  <a:pt x="4871984" y="1874476"/>
                </a:lnTo>
                <a:lnTo>
                  <a:pt x="4871984" y="1883253"/>
                </a:lnTo>
                <a:lnTo>
                  <a:pt x="4902616" y="1883253"/>
                </a:lnTo>
                <a:lnTo>
                  <a:pt x="4902616" y="1966368"/>
                </a:lnTo>
                <a:cubicBezTo>
                  <a:pt x="4902616" y="1976579"/>
                  <a:pt x="4903218" y="1984666"/>
                  <a:pt x="4904422" y="1990632"/>
                </a:cubicBezTo>
                <a:cubicBezTo>
                  <a:pt x="4905628" y="1996598"/>
                  <a:pt x="4908868" y="2001617"/>
                  <a:pt x="4914146" y="2005689"/>
                </a:cubicBezTo>
                <a:cubicBezTo>
                  <a:pt x="4919422" y="2009762"/>
                  <a:pt x="4927682" y="2011798"/>
                  <a:pt x="4938924" y="2011798"/>
                </a:cubicBezTo>
                <a:cubicBezTo>
                  <a:pt x="4965656" y="2011798"/>
                  <a:pt x="4981660" y="2000670"/>
                  <a:pt x="4986936" y="1978414"/>
                </a:cubicBezTo>
                <a:lnTo>
                  <a:pt x="4979536" y="1978414"/>
                </a:lnTo>
                <a:cubicBezTo>
                  <a:pt x="4976898" y="1986100"/>
                  <a:pt x="4973026" y="1991779"/>
                  <a:pt x="4967920" y="1995450"/>
                </a:cubicBezTo>
                <a:cubicBezTo>
                  <a:pt x="4962816" y="1999121"/>
                  <a:pt x="4957510" y="2000957"/>
                  <a:pt x="4952004" y="2000957"/>
                </a:cubicBezTo>
                <a:cubicBezTo>
                  <a:pt x="4944776" y="2000957"/>
                  <a:pt x="4940330" y="1998663"/>
                  <a:pt x="4938668" y="1994074"/>
                </a:cubicBezTo>
                <a:cubicBezTo>
                  <a:pt x="4937004" y="1989485"/>
                  <a:pt x="4936172" y="1980938"/>
                  <a:pt x="4936172" y="1968434"/>
                </a:cubicBezTo>
                <a:lnTo>
                  <a:pt x="4936172" y="1883253"/>
                </a:lnTo>
                <a:lnTo>
                  <a:pt x="4976956" y="1883253"/>
                </a:lnTo>
                <a:lnTo>
                  <a:pt x="4976956" y="1874476"/>
                </a:lnTo>
                <a:lnTo>
                  <a:pt x="4936172" y="1874476"/>
                </a:lnTo>
                <a:close/>
                <a:moveTo>
                  <a:pt x="4364672" y="1835242"/>
                </a:moveTo>
                <a:cubicBezTo>
                  <a:pt x="4353658" y="1837192"/>
                  <a:pt x="4342474" y="1838167"/>
                  <a:pt x="4331116" y="1838167"/>
                </a:cubicBezTo>
                <a:lnTo>
                  <a:pt x="4331116" y="1874476"/>
                </a:lnTo>
                <a:lnTo>
                  <a:pt x="4300484" y="1874476"/>
                </a:lnTo>
                <a:lnTo>
                  <a:pt x="4300484" y="1883253"/>
                </a:lnTo>
                <a:lnTo>
                  <a:pt x="4331116" y="1883253"/>
                </a:lnTo>
                <a:lnTo>
                  <a:pt x="4331116" y="1966368"/>
                </a:lnTo>
                <a:cubicBezTo>
                  <a:pt x="4331116" y="1976579"/>
                  <a:pt x="4331718" y="1984666"/>
                  <a:pt x="4332922" y="1990632"/>
                </a:cubicBezTo>
                <a:cubicBezTo>
                  <a:pt x="4334128" y="1996598"/>
                  <a:pt x="4337368" y="2001617"/>
                  <a:pt x="4342646" y="2005689"/>
                </a:cubicBezTo>
                <a:cubicBezTo>
                  <a:pt x="4347922" y="2009762"/>
                  <a:pt x="4356182" y="2011798"/>
                  <a:pt x="4367426" y="2011798"/>
                </a:cubicBezTo>
                <a:cubicBezTo>
                  <a:pt x="4394156" y="2011798"/>
                  <a:pt x="4410160" y="2000670"/>
                  <a:pt x="4415436" y="1978414"/>
                </a:cubicBezTo>
                <a:lnTo>
                  <a:pt x="4408036" y="1978414"/>
                </a:lnTo>
                <a:cubicBezTo>
                  <a:pt x="4405398" y="1986100"/>
                  <a:pt x="4401526" y="1991779"/>
                  <a:pt x="4396420" y="1995450"/>
                </a:cubicBezTo>
                <a:cubicBezTo>
                  <a:pt x="4391316" y="1999121"/>
                  <a:pt x="4386010" y="2000957"/>
                  <a:pt x="4380504" y="2000957"/>
                </a:cubicBezTo>
                <a:cubicBezTo>
                  <a:pt x="4373276" y="2000957"/>
                  <a:pt x="4368830" y="1998663"/>
                  <a:pt x="4367168" y="1994074"/>
                </a:cubicBezTo>
                <a:cubicBezTo>
                  <a:pt x="4365504" y="1989485"/>
                  <a:pt x="4364672" y="1980938"/>
                  <a:pt x="4364672" y="1968434"/>
                </a:cubicBezTo>
                <a:lnTo>
                  <a:pt x="4364672" y="1883253"/>
                </a:lnTo>
                <a:lnTo>
                  <a:pt x="4405456" y="1883253"/>
                </a:lnTo>
                <a:lnTo>
                  <a:pt x="4405456" y="1874476"/>
                </a:lnTo>
                <a:lnTo>
                  <a:pt x="4364672" y="1874476"/>
                </a:lnTo>
                <a:close/>
                <a:moveTo>
                  <a:pt x="2135822" y="1835242"/>
                </a:moveTo>
                <a:cubicBezTo>
                  <a:pt x="2124808" y="1837192"/>
                  <a:pt x="2113624" y="1838167"/>
                  <a:pt x="2102266" y="1838167"/>
                </a:cubicBezTo>
                <a:lnTo>
                  <a:pt x="2102266" y="1874476"/>
                </a:lnTo>
                <a:lnTo>
                  <a:pt x="2071636" y="1874476"/>
                </a:lnTo>
                <a:lnTo>
                  <a:pt x="2071636" y="1883253"/>
                </a:lnTo>
                <a:lnTo>
                  <a:pt x="2102266" y="1883253"/>
                </a:lnTo>
                <a:lnTo>
                  <a:pt x="2102266" y="1966368"/>
                </a:lnTo>
                <a:cubicBezTo>
                  <a:pt x="2102266" y="1976579"/>
                  <a:pt x="2102868" y="1984666"/>
                  <a:pt x="2104072" y="1990632"/>
                </a:cubicBezTo>
                <a:cubicBezTo>
                  <a:pt x="2105278" y="1996598"/>
                  <a:pt x="2108518" y="2001617"/>
                  <a:pt x="2113796" y="2005689"/>
                </a:cubicBezTo>
                <a:cubicBezTo>
                  <a:pt x="2119072" y="2009762"/>
                  <a:pt x="2127332" y="2011798"/>
                  <a:pt x="2138576" y="2011798"/>
                </a:cubicBezTo>
                <a:cubicBezTo>
                  <a:pt x="2165306" y="2011798"/>
                  <a:pt x="2181308" y="2000670"/>
                  <a:pt x="2186586" y="1978414"/>
                </a:cubicBezTo>
                <a:lnTo>
                  <a:pt x="2179186" y="1978414"/>
                </a:lnTo>
                <a:cubicBezTo>
                  <a:pt x="2176548" y="1986100"/>
                  <a:pt x="2172676" y="1991779"/>
                  <a:pt x="2167572" y="1995450"/>
                </a:cubicBezTo>
                <a:cubicBezTo>
                  <a:pt x="2162466" y="1999121"/>
                  <a:pt x="2157160" y="2000957"/>
                  <a:pt x="2151654" y="2000957"/>
                </a:cubicBezTo>
                <a:cubicBezTo>
                  <a:pt x="2144426" y="2000957"/>
                  <a:pt x="2139980" y="1998663"/>
                  <a:pt x="2138318" y="1994074"/>
                </a:cubicBezTo>
                <a:cubicBezTo>
                  <a:pt x="2136654" y="1989485"/>
                  <a:pt x="2135822" y="1980938"/>
                  <a:pt x="2135822" y="1968434"/>
                </a:cubicBezTo>
                <a:lnTo>
                  <a:pt x="2135822" y="1883253"/>
                </a:lnTo>
                <a:lnTo>
                  <a:pt x="2176606" y="1883253"/>
                </a:lnTo>
                <a:lnTo>
                  <a:pt x="2176606" y="1874476"/>
                </a:lnTo>
                <a:lnTo>
                  <a:pt x="2135822" y="1874476"/>
                </a:lnTo>
                <a:close/>
                <a:moveTo>
                  <a:pt x="5067800" y="1776389"/>
                </a:moveTo>
                <a:cubicBezTo>
                  <a:pt x="5060230" y="1778110"/>
                  <a:pt x="5048700" y="1778970"/>
                  <a:pt x="5033212" y="1778970"/>
                </a:cubicBezTo>
                <a:lnTo>
                  <a:pt x="5007400" y="1778970"/>
                </a:lnTo>
                <a:lnTo>
                  <a:pt x="5007400" y="1787747"/>
                </a:lnTo>
                <a:lnTo>
                  <a:pt x="5034244" y="1787747"/>
                </a:lnTo>
                <a:lnTo>
                  <a:pt x="5034244" y="2000957"/>
                </a:lnTo>
                <a:lnTo>
                  <a:pt x="5009982" y="2000957"/>
                </a:lnTo>
                <a:lnTo>
                  <a:pt x="5009982" y="2009733"/>
                </a:lnTo>
                <a:lnTo>
                  <a:pt x="5090000" y="2009733"/>
                </a:lnTo>
                <a:lnTo>
                  <a:pt x="5090000" y="2000957"/>
                </a:lnTo>
                <a:lnTo>
                  <a:pt x="5067800" y="2000957"/>
                </a:lnTo>
                <a:lnTo>
                  <a:pt x="5067800" y="1963615"/>
                </a:lnTo>
                <a:cubicBezTo>
                  <a:pt x="5067800" y="1943424"/>
                  <a:pt x="5068804" y="1928883"/>
                  <a:pt x="5070812" y="1919992"/>
                </a:cubicBezTo>
                <a:cubicBezTo>
                  <a:pt x="5072820" y="1911101"/>
                  <a:pt x="5077236" y="1902382"/>
                  <a:pt x="5084064" y="1893836"/>
                </a:cubicBezTo>
                <a:cubicBezTo>
                  <a:pt x="5090888" y="1885289"/>
                  <a:pt x="5099292" y="1881016"/>
                  <a:pt x="5109272" y="1881016"/>
                </a:cubicBezTo>
                <a:cubicBezTo>
                  <a:pt x="5118566" y="1881016"/>
                  <a:pt x="5123728" y="1884945"/>
                  <a:pt x="5124760" y="1892803"/>
                </a:cubicBezTo>
                <a:cubicBezTo>
                  <a:pt x="5125792" y="1900662"/>
                  <a:pt x="5126308" y="1913883"/>
                  <a:pt x="5126308" y="1932468"/>
                </a:cubicBezTo>
                <a:lnTo>
                  <a:pt x="5126308" y="2000957"/>
                </a:lnTo>
                <a:lnTo>
                  <a:pt x="5104110" y="2000957"/>
                </a:lnTo>
                <a:lnTo>
                  <a:pt x="5104110" y="2009733"/>
                </a:lnTo>
                <a:lnTo>
                  <a:pt x="5181892" y="2009733"/>
                </a:lnTo>
                <a:lnTo>
                  <a:pt x="5181892" y="2000957"/>
                </a:lnTo>
                <a:lnTo>
                  <a:pt x="5159692" y="2000957"/>
                </a:lnTo>
                <a:lnTo>
                  <a:pt x="5159692" y="1935738"/>
                </a:lnTo>
                <a:cubicBezTo>
                  <a:pt x="5159692" y="1918071"/>
                  <a:pt x="5158574" y="1905222"/>
                  <a:pt x="5156336" y="1897191"/>
                </a:cubicBezTo>
                <a:cubicBezTo>
                  <a:pt x="5154100" y="1889161"/>
                  <a:pt x="5149024" y="1882995"/>
                  <a:pt x="5141108" y="1878692"/>
                </a:cubicBezTo>
                <a:cubicBezTo>
                  <a:pt x="5133192" y="1874390"/>
                  <a:pt x="5125048" y="1872239"/>
                  <a:pt x="5116672" y="1872239"/>
                </a:cubicBezTo>
                <a:cubicBezTo>
                  <a:pt x="5096022" y="1872239"/>
                  <a:pt x="5079962" y="1883081"/>
                  <a:pt x="5068490" y="1904763"/>
                </a:cubicBezTo>
                <a:lnTo>
                  <a:pt x="5067800" y="1904763"/>
                </a:lnTo>
                <a:close/>
                <a:moveTo>
                  <a:pt x="3596236" y="1776389"/>
                </a:moveTo>
                <a:cubicBezTo>
                  <a:pt x="3577650" y="1776389"/>
                  <a:pt x="3561618" y="1785137"/>
                  <a:pt x="3548138" y="1802632"/>
                </a:cubicBezTo>
                <a:cubicBezTo>
                  <a:pt x="3534658" y="1820127"/>
                  <a:pt x="3528376" y="1844075"/>
                  <a:pt x="3529296" y="1874476"/>
                </a:cubicBezTo>
                <a:lnTo>
                  <a:pt x="3500730" y="1874476"/>
                </a:lnTo>
                <a:lnTo>
                  <a:pt x="3500730" y="1883253"/>
                </a:lnTo>
                <a:lnTo>
                  <a:pt x="3529296" y="1883253"/>
                </a:lnTo>
                <a:lnTo>
                  <a:pt x="3529296" y="2000957"/>
                </a:lnTo>
                <a:lnTo>
                  <a:pt x="3503654" y="2000957"/>
                </a:lnTo>
                <a:lnTo>
                  <a:pt x="3503654" y="2009733"/>
                </a:lnTo>
                <a:lnTo>
                  <a:pt x="3592104" y="2009733"/>
                </a:lnTo>
                <a:lnTo>
                  <a:pt x="3592104" y="2000957"/>
                </a:lnTo>
                <a:lnTo>
                  <a:pt x="3563196" y="2000957"/>
                </a:lnTo>
                <a:lnTo>
                  <a:pt x="3563196" y="1883253"/>
                </a:lnTo>
                <a:lnTo>
                  <a:pt x="3595202" y="1883253"/>
                </a:lnTo>
                <a:lnTo>
                  <a:pt x="3595202" y="1874476"/>
                </a:lnTo>
                <a:lnTo>
                  <a:pt x="3563196" y="1874476"/>
                </a:lnTo>
                <a:lnTo>
                  <a:pt x="3563196" y="1845566"/>
                </a:lnTo>
                <a:cubicBezTo>
                  <a:pt x="3563196" y="1828129"/>
                  <a:pt x="3563826" y="1815481"/>
                  <a:pt x="3565088" y="1807622"/>
                </a:cubicBezTo>
                <a:cubicBezTo>
                  <a:pt x="3566350" y="1799764"/>
                  <a:pt x="3569850" y="1793884"/>
                  <a:pt x="3575586" y="1789984"/>
                </a:cubicBezTo>
                <a:cubicBezTo>
                  <a:pt x="3581322" y="1786083"/>
                  <a:pt x="3587402" y="1784133"/>
                  <a:pt x="3593826" y="1784133"/>
                </a:cubicBezTo>
                <a:cubicBezTo>
                  <a:pt x="3600480" y="1784133"/>
                  <a:pt x="3605528" y="1785682"/>
                  <a:pt x="3608970" y="1788779"/>
                </a:cubicBezTo>
                <a:cubicBezTo>
                  <a:pt x="3601398" y="1793253"/>
                  <a:pt x="3597612" y="1798875"/>
                  <a:pt x="3597612" y="1805643"/>
                </a:cubicBezTo>
                <a:cubicBezTo>
                  <a:pt x="3597612" y="1810003"/>
                  <a:pt x="3599104" y="1813616"/>
                  <a:pt x="3602086" y="1816485"/>
                </a:cubicBezTo>
                <a:cubicBezTo>
                  <a:pt x="3605068" y="1819353"/>
                  <a:pt x="3608624" y="1820786"/>
                  <a:pt x="3612756" y="1820786"/>
                </a:cubicBezTo>
                <a:cubicBezTo>
                  <a:pt x="3617574" y="1820786"/>
                  <a:pt x="3621560" y="1819066"/>
                  <a:pt x="3624714" y="1815624"/>
                </a:cubicBezTo>
                <a:cubicBezTo>
                  <a:pt x="3627870" y="1812183"/>
                  <a:pt x="3629448" y="1807938"/>
                  <a:pt x="3629448" y="1802890"/>
                </a:cubicBezTo>
                <a:cubicBezTo>
                  <a:pt x="3629448" y="1795548"/>
                  <a:pt x="3626148" y="1789296"/>
                  <a:pt x="3619552" y="1784133"/>
                </a:cubicBezTo>
                <a:cubicBezTo>
                  <a:pt x="3612956" y="1778970"/>
                  <a:pt x="3605184" y="1776389"/>
                  <a:pt x="3596236" y="1776389"/>
                </a:cubicBezTo>
                <a:close/>
                <a:moveTo>
                  <a:pt x="619626" y="1776389"/>
                </a:moveTo>
                <a:cubicBezTo>
                  <a:pt x="612054" y="1778110"/>
                  <a:pt x="600524" y="1778970"/>
                  <a:pt x="585038" y="1778970"/>
                </a:cubicBezTo>
                <a:lnTo>
                  <a:pt x="559226" y="1778970"/>
                </a:lnTo>
                <a:lnTo>
                  <a:pt x="559226" y="1787747"/>
                </a:lnTo>
                <a:lnTo>
                  <a:pt x="586070" y="1787747"/>
                </a:lnTo>
                <a:lnTo>
                  <a:pt x="586070" y="2000957"/>
                </a:lnTo>
                <a:lnTo>
                  <a:pt x="561806" y="2000957"/>
                </a:lnTo>
                <a:lnTo>
                  <a:pt x="561806" y="2009733"/>
                </a:lnTo>
                <a:lnTo>
                  <a:pt x="641824" y="2009733"/>
                </a:lnTo>
                <a:lnTo>
                  <a:pt x="641824" y="2000957"/>
                </a:lnTo>
                <a:lnTo>
                  <a:pt x="619626" y="2000957"/>
                </a:lnTo>
                <a:lnTo>
                  <a:pt x="619626" y="1963615"/>
                </a:lnTo>
                <a:cubicBezTo>
                  <a:pt x="619626" y="1943424"/>
                  <a:pt x="620630" y="1928883"/>
                  <a:pt x="622638" y="1919992"/>
                </a:cubicBezTo>
                <a:cubicBezTo>
                  <a:pt x="624646" y="1911101"/>
                  <a:pt x="629062" y="1902382"/>
                  <a:pt x="635888" y="1893836"/>
                </a:cubicBezTo>
                <a:cubicBezTo>
                  <a:pt x="642714" y="1885289"/>
                  <a:pt x="651118" y="1881016"/>
                  <a:pt x="661098" y="1881016"/>
                </a:cubicBezTo>
                <a:cubicBezTo>
                  <a:pt x="670390" y="1881016"/>
                  <a:pt x="675552" y="1884945"/>
                  <a:pt x="676586" y="1892803"/>
                </a:cubicBezTo>
                <a:cubicBezTo>
                  <a:pt x="677618" y="1900662"/>
                  <a:pt x="678134" y="1913883"/>
                  <a:pt x="678134" y="1932468"/>
                </a:cubicBezTo>
                <a:lnTo>
                  <a:pt x="678134" y="2000957"/>
                </a:lnTo>
                <a:lnTo>
                  <a:pt x="655936" y="2000957"/>
                </a:lnTo>
                <a:lnTo>
                  <a:pt x="655936" y="2009733"/>
                </a:lnTo>
                <a:lnTo>
                  <a:pt x="733716" y="2009733"/>
                </a:lnTo>
                <a:lnTo>
                  <a:pt x="733716" y="2000957"/>
                </a:lnTo>
                <a:lnTo>
                  <a:pt x="711518" y="2000957"/>
                </a:lnTo>
                <a:lnTo>
                  <a:pt x="711518" y="1935738"/>
                </a:lnTo>
                <a:cubicBezTo>
                  <a:pt x="711518" y="1918071"/>
                  <a:pt x="710400" y="1905222"/>
                  <a:pt x="708162" y="1897191"/>
                </a:cubicBezTo>
                <a:cubicBezTo>
                  <a:pt x="705926" y="1889161"/>
                  <a:pt x="700848" y="1882995"/>
                  <a:pt x="692934" y="1878692"/>
                </a:cubicBezTo>
                <a:cubicBezTo>
                  <a:pt x="685018" y="1874390"/>
                  <a:pt x="676872" y="1872239"/>
                  <a:pt x="668498" y="1872239"/>
                </a:cubicBezTo>
                <a:cubicBezTo>
                  <a:pt x="647848" y="1872239"/>
                  <a:pt x="631786" y="1883081"/>
                  <a:pt x="620314" y="1904763"/>
                </a:cubicBezTo>
                <a:lnTo>
                  <a:pt x="619626" y="1904763"/>
                </a:lnTo>
                <a:close/>
                <a:moveTo>
                  <a:pt x="1646130" y="1773636"/>
                </a:moveTo>
                <a:cubicBezTo>
                  <a:pt x="1620204" y="1773636"/>
                  <a:pt x="1597374" y="1785481"/>
                  <a:pt x="1577642" y="1809171"/>
                </a:cubicBezTo>
                <a:cubicBezTo>
                  <a:pt x="1557910" y="1832861"/>
                  <a:pt x="1548044" y="1861742"/>
                  <a:pt x="1548044" y="1895815"/>
                </a:cubicBezTo>
                <a:cubicBezTo>
                  <a:pt x="1548044" y="1929199"/>
                  <a:pt x="1558082" y="1957420"/>
                  <a:pt x="1578158" y="1980479"/>
                </a:cubicBezTo>
                <a:cubicBezTo>
                  <a:pt x="1598234" y="2003538"/>
                  <a:pt x="1620434" y="2015068"/>
                  <a:pt x="1644754" y="2015068"/>
                </a:cubicBezTo>
                <a:cubicBezTo>
                  <a:pt x="1663912" y="2015068"/>
                  <a:pt x="1682554" y="2007553"/>
                  <a:pt x="1700680" y="1992525"/>
                </a:cubicBezTo>
                <a:cubicBezTo>
                  <a:pt x="1706302" y="1997573"/>
                  <a:pt x="1710432" y="2003768"/>
                  <a:pt x="1713072" y="2011110"/>
                </a:cubicBezTo>
                <a:lnTo>
                  <a:pt x="1720126" y="2011110"/>
                </a:lnTo>
                <a:lnTo>
                  <a:pt x="1722880" y="1940728"/>
                </a:lnTo>
                <a:lnTo>
                  <a:pt x="1714792" y="1940728"/>
                </a:lnTo>
                <a:cubicBezTo>
                  <a:pt x="1708138" y="1963673"/>
                  <a:pt x="1698760" y="1980336"/>
                  <a:pt x="1686656" y="1990718"/>
                </a:cubicBezTo>
                <a:cubicBezTo>
                  <a:pt x="1674554" y="2001100"/>
                  <a:pt x="1661618" y="2006292"/>
                  <a:pt x="1647852" y="2006292"/>
                </a:cubicBezTo>
                <a:cubicBezTo>
                  <a:pt x="1637298" y="2006292"/>
                  <a:pt x="1627632" y="2003395"/>
                  <a:pt x="1618856" y="1997602"/>
                </a:cubicBezTo>
                <a:cubicBezTo>
                  <a:pt x="1610080" y="1991808"/>
                  <a:pt x="1603914" y="1982200"/>
                  <a:pt x="1600356" y="1968778"/>
                </a:cubicBezTo>
                <a:cubicBezTo>
                  <a:pt x="1596800" y="1955355"/>
                  <a:pt x="1595022" y="1930002"/>
                  <a:pt x="1595022" y="1892717"/>
                </a:cubicBezTo>
                <a:cubicBezTo>
                  <a:pt x="1595022" y="1847402"/>
                  <a:pt x="1599152" y="1817689"/>
                  <a:pt x="1607412" y="1803579"/>
                </a:cubicBezTo>
                <a:cubicBezTo>
                  <a:pt x="1615672" y="1789468"/>
                  <a:pt x="1628808" y="1782413"/>
                  <a:pt x="1646820" y="1782413"/>
                </a:cubicBezTo>
                <a:cubicBezTo>
                  <a:pt x="1680318" y="1782413"/>
                  <a:pt x="1701082" y="1803234"/>
                  <a:pt x="1709112" y="1844878"/>
                </a:cubicBezTo>
                <a:lnTo>
                  <a:pt x="1716512" y="1844878"/>
                </a:lnTo>
                <a:lnTo>
                  <a:pt x="1716512" y="1776389"/>
                </a:lnTo>
                <a:lnTo>
                  <a:pt x="1709112" y="1776389"/>
                </a:lnTo>
                <a:cubicBezTo>
                  <a:pt x="1706818" y="1781781"/>
                  <a:pt x="1703434" y="1788034"/>
                  <a:pt x="1698960" y="1795146"/>
                </a:cubicBezTo>
                <a:cubicBezTo>
                  <a:pt x="1683702" y="1780806"/>
                  <a:pt x="1666092" y="1773636"/>
                  <a:pt x="1646130" y="1773636"/>
                </a:cubicBezTo>
                <a:close/>
                <a:moveTo>
                  <a:pt x="455506" y="1773636"/>
                </a:moveTo>
                <a:cubicBezTo>
                  <a:pt x="429578" y="1773636"/>
                  <a:pt x="406750" y="1785481"/>
                  <a:pt x="387016" y="1809171"/>
                </a:cubicBezTo>
                <a:cubicBezTo>
                  <a:pt x="367284" y="1832861"/>
                  <a:pt x="357418" y="1861742"/>
                  <a:pt x="357418" y="1895815"/>
                </a:cubicBezTo>
                <a:cubicBezTo>
                  <a:pt x="357418" y="1929199"/>
                  <a:pt x="367456" y="1957420"/>
                  <a:pt x="387534" y="1980479"/>
                </a:cubicBezTo>
                <a:cubicBezTo>
                  <a:pt x="407610" y="2003538"/>
                  <a:pt x="429808" y="2015068"/>
                  <a:pt x="454130" y="2015068"/>
                </a:cubicBezTo>
                <a:cubicBezTo>
                  <a:pt x="473288" y="2015068"/>
                  <a:pt x="491930" y="2007553"/>
                  <a:pt x="510056" y="1992525"/>
                </a:cubicBezTo>
                <a:cubicBezTo>
                  <a:pt x="515678" y="1997573"/>
                  <a:pt x="519808" y="2003768"/>
                  <a:pt x="522446" y="2011110"/>
                </a:cubicBezTo>
                <a:lnTo>
                  <a:pt x="529502" y="2011110"/>
                </a:lnTo>
                <a:lnTo>
                  <a:pt x="532254" y="1940728"/>
                </a:lnTo>
                <a:lnTo>
                  <a:pt x="524166" y="1940728"/>
                </a:lnTo>
                <a:cubicBezTo>
                  <a:pt x="517512" y="1963673"/>
                  <a:pt x="508134" y="1980336"/>
                  <a:pt x="496032" y="1990718"/>
                </a:cubicBezTo>
                <a:cubicBezTo>
                  <a:pt x="483928" y="2001100"/>
                  <a:pt x="470994" y="2006292"/>
                  <a:pt x="457226" y="2006292"/>
                </a:cubicBezTo>
                <a:cubicBezTo>
                  <a:pt x="446672" y="2006292"/>
                  <a:pt x="437006" y="2003395"/>
                  <a:pt x="428230" y="1997602"/>
                </a:cubicBezTo>
                <a:cubicBezTo>
                  <a:pt x="419454" y="1991808"/>
                  <a:pt x="413288" y="1982200"/>
                  <a:pt x="409732" y="1968778"/>
                </a:cubicBezTo>
                <a:cubicBezTo>
                  <a:pt x="406176" y="1955355"/>
                  <a:pt x="404398" y="1930002"/>
                  <a:pt x="404398" y="1892717"/>
                </a:cubicBezTo>
                <a:cubicBezTo>
                  <a:pt x="404398" y="1847402"/>
                  <a:pt x="408528" y="1817689"/>
                  <a:pt x="416788" y="1803579"/>
                </a:cubicBezTo>
                <a:cubicBezTo>
                  <a:pt x="425048" y="1789468"/>
                  <a:pt x="438182" y="1782413"/>
                  <a:pt x="456194" y="1782413"/>
                </a:cubicBezTo>
                <a:cubicBezTo>
                  <a:pt x="489692" y="1782413"/>
                  <a:pt x="510458" y="1803234"/>
                  <a:pt x="518488" y="1844878"/>
                </a:cubicBezTo>
                <a:lnTo>
                  <a:pt x="525888" y="1844878"/>
                </a:lnTo>
                <a:lnTo>
                  <a:pt x="525888" y="1776389"/>
                </a:lnTo>
                <a:lnTo>
                  <a:pt x="518488" y="1776389"/>
                </a:lnTo>
                <a:cubicBezTo>
                  <a:pt x="516194" y="1781781"/>
                  <a:pt x="512810" y="1788034"/>
                  <a:pt x="508336" y="1795146"/>
                </a:cubicBezTo>
                <a:cubicBezTo>
                  <a:pt x="493078" y="1780806"/>
                  <a:pt x="475468" y="1773636"/>
                  <a:pt x="455506" y="1773636"/>
                </a:cubicBezTo>
                <a:close/>
                <a:moveTo>
                  <a:pt x="2733492" y="789690"/>
                </a:moveTo>
                <a:cubicBezTo>
                  <a:pt x="2740040" y="789690"/>
                  <a:pt x="2752320" y="793647"/>
                  <a:pt x="2770328" y="801559"/>
                </a:cubicBezTo>
                <a:lnTo>
                  <a:pt x="2770328" y="1051219"/>
                </a:lnTo>
                <a:cubicBezTo>
                  <a:pt x="2752320" y="1067317"/>
                  <a:pt x="2736766" y="1075366"/>
                  <a:pt x="2723670" y="1075366"/>
                </a:cubicBezTo>
                <a:cubicBezTo>
                  <a:pt x="2716304" y="1075366"/>
                  <a:pt x="2710096" y="1072023"/>
                  <a:pt x="2705048" y="1065339"/>
                </a:cubicBezTo>
                <a:cubicBezTo>
                  <a:pt x="2700000" y="1058654"/>
                  <a:pt x="2697476" y="1049445"/>
                  <a:pt x="2697476" y="1037713"/>
                </a:cubicBezTo>
                <a:lnTo>
                  <a:pt x="2697476" y="834301"/>
                </a:lnTo>
                <a:cubicBezTo>
                  <a:pt x="2697476" y="820659"/>
                  <a:pt x="2700886" y="809813"/>
                  <a:pt x="2707708" y="801764"/>
                </a:cubicBezTo>
                <a:cubicBezTo>
                  <a:pt x="2714530" y="793715"/>
                  <a:pt x="2723124" y="789690"/>
                  <a:pt x="2733492" y="789690"/>
                </a:cubicBezTo>
                <a:close/>
                <a:moveTo>
                  <a:pt x="4853772" y="771273"/>
                </a:moveTo>
                <a:cubicBezTo>
                  <a:pt x="4868234" y="771273"/>
                  <a:pt x="4878192" y="775025"/>
                  <a:pt x="4883650" y="782528"/>
                </a:cubicBezTo>
                <a:cubicBezTo>
                  <a:pt x="4889106" y="790031"/>
                  <a:pt x="4891836" y="803606"/>
                  <a:pt x="4891836" y="823251"/>
                </a:cubicBezTo>
                <a:lnTo>
                  <a:pt x="4891836" y="1044670"/>
                </a:lnTo>
                <a:cubicBezTo>
                  <a:pt x="4891836" y="1063497"/>
                  <a:pt x="4888766" y="1076867"/>
                  <a:pt x="4882626" y="1084779"/>
                </a:cubicBezTo>
                <a:cubicBezTo>
                  <a:pt x="4876488" y="1092692"/>
                  <a:pt x="4865778" y="1096648"/>
                  <a:pt x="4850498" y="1096648"/>
                </a:cubicBezTo>
                <a:cubicBezTo>
                  <a:pt x="4837674" y="1096648"/>
                  <a:pt x="4828602" y="1092760"/>
                  <a:pt x="4823282" y="1084984"/>
                </a:cubicBezTo>
                <a:cubicBezTo>
                  <a:pt x="4817960" y="1077208"/>
                  <a:pt x="4815300" y="1063770"/>
                  <a:pt x="4815300" y="1044670"/>
                </a:cubicBezTo>
                <a:lnTo>
                  <a:pt x="4815300" y="826525"/>
                </a:lnTo>
                <a:cubicBezTo>
                  <a:pt x="4815300" y="806334"/>
                  <a:pt x="4818166" y="792078"/>
                  <a:pt x="4823896" y="783756"/>
                </a:cubicBezTo>
                <a:cubicBezTo>
                  <a:pt x="4829624" y="775434"/>
                  <a:pt x="4839584" y="771273"/>
                  <a:pt x="4853772" y="771273"/>
                </a:cubicBezTo>
                <a:close/>
                <a:moveTo>
                  <a:pt x="2234398" y="771273"/>
                </a:moveTo>
                <a:cubicBezTo>
                  <a:pt x="2248858" y="771273"/>
                  <a:pt x="2258818" y="775025"/>
                  <a:pt x="2264274" y="782528"/>
                </a:cubicBezTo>
                <a:cubicBezTo>
                  <a:pt x="2269732" y="790031"/>
                  <a:pt x="2272460" y="803606"/>
                  <a:pt x="2272460" y="823251"/>
                </a:cubicBezTo>
                <a:lnTo>
                  <a:pt x="2272460" y="1044670"/>
                </a:lnTo>
                <a:cubicBezTo>
                  <a:pt x="2272460" y="1063497"/>
                  <a:pt x="2269390" y="1076867"/>
                  <a:pt x="2263252" y="1084779"/>
                </a:cubicBezTo>
                <a:cubicBezTo>
                  <a:pt x="2257112" y="1092692"/>
                  <a:pt x="2246404" y="1096648"/>
                  <a:pt x="2231124" y="1096648"/>
                </a:cubicBezTo>
                <a:cubicBezTo>
                  <a:pt x="2218300" y="1096648"/>
                  <a:pt x="2209228" y="1092760"/>
                  <a:pt x="2203906" y="1084984"/>
                </a:cubicBezTo>
                <a:cubicBezTo>
                  <a:pt x="2198586" y="1077208"/>
                  <a:pt x="2195926" y="1063770"/>
                  <a:pt x="2195926" y="1044670"/>
                </a:cubicBezTo>
                <a:lnTo>
                  <a:pt x="2195926" y="826525"/>
                </a:lnTo>
                <a:cubicBezTo>
                  <a:pt x="2195926" y="806334"/>
                  <a:pt x="2198790" y="792078"/>
                  <a:pt x="2204520" y="783756"/>
                </a:cubicBezTo>
                <a:cubicBezTo>
                  <a:pt x="2210250" y="775434"/>
                  <a:pt x="2220210" y="771273"/>
                  <a:pt x="2234398" y="771273"/>
                </a:cubicBezTo>
                <a:close/>
                <a:moveTo>
                  <a:pt x="4853772" y="756129"/>
                </a:moveTo>
                <a:cubicBezTo>
                  <a:pt x="4782558" y="756129"/>
                  <a:pt x="4725532" y="773046"/>
                  <a:pt x="4682694" y="806880"/>
                </a:cubicBezTo>
                <a:cubicBezTo>
                  <a:pt x="4639856" y="840714"/>
                  <a:pt x="4618438" y="885325"/>
                  <a:pt x="4618438" y="940714"/>
                </a:cubicBezTo>
                <a:cubicBezTo>
                  <a:pt x="4618438" y="992283"/>
                  <a:pt x="4639856" y="1033961"/>
                  <a:pt x="4682694" y="1065748"/>
                </a:cubicBezTo>
                <a:cubicBezTo>
                  <a:pt x="4725532" y="1097535"/>
                  <a:pt x="4782286" y="1113429"/>
                  <a:pt x="4852954" y="1113429"/>
                </a:cubicBezTo>
                <a:cubicBezTo>
                  <a:pt x="4925260" y="1113429"/>
                  <a:pt x="4982764" y="1098081"/>
                  <a:pt x="5025464" y="1067385"/>
                </a:cubicBezTo>
                <a:cubicBezTo>
                  <a:pt x="5068166" y="1036689"/>
                  <a:pt x="5089516" y="995557"/>
                  <a:pt x="5089516" y="943988"/>
                </a:cubicBezTo>
                <a:cubicBezTo>
                  <a:pt x="5089516" y="886962"/>
                  <a:pt x="5068302" y="841396"/>
                  <a:pt x="5025874" y="807289"/>
                </a:cubicBezTo>
                <a:cubicBezTo>
                  <a:pt x="4983444" y="773183"/>
                  <a:pt x="4926078" y="756129"/>
                  <a:pt x="4853772" y="756129"/>
                </a:cubicBezTo>
                <a:close/>
                <a:moveTo>
                  <a:pt x="3805724" y="756129"/>
                </a:moveTo>
                <a:cubicBezTo>
                  <a:pt x="3740240" y="756129"/>
                  <a:pt x="3686284" y="773388"/>
                  <a:pt x="3643856" y="807903"/>
                </a:cubicBezTo>
                <a:cubicBezTo>
                  <a:pt x="3601428" y="842419"/>
                  <a:pt x="3580212" y="886143"/>
                  <a:pt x="3580212" y="939077"/>
                </a:cubicBezTo>
                <a:cubicBezTo>
                  <a:pt x="3580212" y="991464"/>
                  <a:pt x="3599380" y="1033620"/>
                  <a:pt x="3637716" y="1065543"/>
                </a:cubicBezTo>
                <a:cubicBezTo>
                  <a:pt x="3676052" y="1097467"/>
                  <a:pt x="3727280" y="1113429"/>
                  <a:pt x="3791400" y="1113429"/>
                </a:cubicBezTo>
                <a:cubicBezTo>
                  <a:pt x="3828234" y="1113429"/>
                  <a:pt x="3859408" y="1107085"/>
                  <a:pt x="3884920" y="1094397"/>
                </a:cubicBezTo>
                <a:cubicBezTo>
                  <a:pt x="3910432" y="1081710"/>
                  <a:pt x="3933146" y="1061178"/>
                  <a:pt x="3953064" y="1032801"/>
                </a:cubicBezTo>
                <a:lnTo>
                  <a:pt x="3938330" y="1023388"/>
                </a:lnTo>
                <a:cubicBezTo>
                  <a:pt x="3923050" y="1044397"/>
                  <a:pt x="3905520" y="1060700"/>
                  <a:pt x="3885738" y="1072296"/>
                </a:cubicBezTo>
                <a:cubicBezTo>
                  <a:pt x="3865956" y="1083892"/>
                  <a:pt x="3846516" y="1089691"/>
                  <a:pt x="3827416" y="1089691"/>
                </a:cubicBezTo>
                <a:cubicBezTo>
                  <a:pt x="3807498" y="1089691"/>
                  <a:pt x="3794264" y="1085052"/>
                  <a:pt x="3787716" y="1075775"/>
                </a:cubicBezTo>
                <a:cubicBezTo>
                  <a:pt x="3781168" y="1066498"/>
                  <a:pt x="3777894" y="1049036"/>
                  <a:pt x="3777894" y="1023388"/>
                </a:cubicBezTo>
                <a:lnTo>
                  <a:pt x="3777894" y="823251"/>
                </a:lnTo>
                <a:cubicBezTo>
                  <a:pt x="3777894" y="804424"/>
                  <a:pt x="3781100" y="791464"/>
                  <a:pt x="3787512" y="784370"/>
                </a:cubicBezTo>
                <a:cubicBezTo>
                  <a:pt x="3793924" y="777276"/>
                  <a:pt x="3805862" y="773729"/>
                  <a:pt x="3823324" y="773729"/>
                </a:cubicBezTo>
                <a:cubicBezTo>
                  <a:pt x="3855520" y="773729"/>
                  <a:pt x="3878712" y="779595"/>
                  <a:pt x="3892900" y="791327"/>
                </a:cubicBezTo>
                <a:lnTo>
                  <a:pt x="3891264" y="792965"/>
                </a:lnTo>
                <a:cubicBezTo>
                  <a:pt x="3885262" y="791327"/>
                  <a:pt x="3878304" y="790509"/>
                  <a:pt x="3870390" y="790509"/>
                </a:cubicBezTo>
                <a:cubicBezTo>
                  <a:pt x="3854566" y="790509"/>
                  <a:pt x="3841060" y="796785"/>
                  <a:pt x="3829872" y="809336"/>
                </a:cubicBezTo>
                <a:cubicBezTo>
                  <a:pt x="3818684" y="821887"/>
                  <a:pt x="3813092" y="837167"/>
                  <a:pt x="3813092" y="855175"/>
                </a:cubicBezTo>
                <a:cubicBezTo>
                  <a:pt x="3813092" y="873456"/>
                  <a:pt x="3819504" y="888463"/>
                  <a:pt x="3832328" y="900195"/>
                </a:cubicBezTo>
                <a:cubicBezTo>
                  <a:pt x="3845152" y="911928"/>
                  <a:pt x="3861386" y="917794"/>
                  <a:pt x="3881032" y="917794"/>
                </a:cubicBezTo>
                <a:cubicBezTo>
                  <a:pt x="3900676" y="917794"/>
                  <a:pt x="3916638" y="911723"/>
                  <a:pt x="3928916" y="899581"/>
                </a:cubicBezTo>
                <a:cubicBezTo>
                  <a:pt x="3941196" y="887440"/>
                  <a:pt x="3947334" y="871819"/>
                  <a:pt x="3947334" y="852719"/>
                </a:cubicBezTo>
                <a:cubicBezTo>
                  <a:pt x="3947334" y="822706"/>
                  <a:pt x="3934852" y="799104"/>
                  <a:pt x="3909886" y="781914"/>
                </a:cubicBezTo>
                <a:cubicBezTo>
                  <a:pt x="3884920" y="764724"/>
                  <a:pt x="3850200" y="756129"/>
                  <a:pt x="3805724" y="756129"/>
                </a:cubicBezTo>
                <a:close/>
                <a:moveTo>
                  <a:pt x="2234398" y="756129"/>
                </a:moveTo>
                <a:cubicBezTo>
                  <a:pt x="2163184" y="756129"/>
                  <a:pt x="2106158" y="773046"/>
                  <a:pt x="2063320" y="806880"/>
                </a:cubicBezTo>
                <a:cubicBezTo>
                  <a:pt x="2020482" y="840714"/>
                  <a:pt x="1999064" y="885325"/>
                  <a:pt x="1999064" y="940714"/>
                </a:cubicBezTo>
                <a:cubicBezTo>
                  <a:pt x="1999064" y="992283"/>
                  <a:pt x="2020482" y="1033961"/>
                  <a:pt x="2063320" y="1065748"/>
                </a:cubicBezTo>
                <a:cubicBezTo>
                  <a:pt x="2106158" y="1097535"/>
                  <a:pt x="2162910" y="1113429"/>
                  <a:pt x="2233580" y="1113429"/>
                </a:cubicBezTo>
                <a:cubicBezTo>
                  <a:pt x="2305884" y="1113429"/>
                  <a:pt x="2363388" y="1098081"/>
                  <a:pt x="2406090" y="1067385"/>
                </a:cubicBezTo>
                <a:cubicBezTo>
                  <a:pt x="2448790" y="1036689"/>
                  <a:pt x="2470142" y="995557"/>
                  <a:pt x="2470142" y="943988"/>
                </a:cubicBezTo>
                <a:cubicBezTo>
                  <a:pt x="2470142" y="886962"/>
                  <a:pt x="2448928" y="841396"/>
                  <a:pt x="2406498" y="807289"/>
                </a:cubicBezTo>
                <a:cubicBezTo>
                  <a:pt x="2364070" y="773183"/>
                  <a:pt x="2306704" y="756129"/>
                  <a:pt x="2234398" y="756129"/>
                </a:cubicBezTo>
                <a:close/>
                <a:moveTo>
                  <a:pt x="5348774" y="751218"/>
                </a:moveTo>
                <a:cubicBezTo>
                  <a:pt x="5319580" y="758585"/>
                  <a:pt x="5292158" y="762269"/>
                  <a:pt x="5266510" y="762269"/>
                </a:cubicBezTo>
                <a:lnTo>
                  <a:pt x="5110576" y="762269"/>
                </a:lnTo>
                <a:lnTo>
                  <a:pt x="5110576" y="778640"/>
                </a:lnTo>
                <a:lnTo>
                  <a:pt x="5162554" y="778640"/>
                </a:lnTo>
                <a:lnTo>
                  <a:pt x="5162554" y="1085598"/>
                </a:lnTo>
                <a:lnTo>
                  <a:pt x="5110576" y="1085598"/>
                </a:lnTo>
                <a:lnTo>
                  <a:pt x="5110576" y="1102378"/>
                </a:lnTo>
                <a:lnTo>
                  <a:pt x="5377424" y="1102378"/>
                </a:lnTo>
                <a:lnTo>
                  <a:pt x="5377424" y="1085598"/>
                </a:lnTo>
                <a:lnTo>
                  <a:pt x="5348774" y="1085598"/>
                </a:lnTo>
                <a:lnTo>
                  <a:pt x="5348774" y="826525"/>
                </a:lnTo>
                <a:cubicBezTo>
                  <a:pt x="5366238" y="810973"/>
                  <a:pt x="5381654" y="803196"/>
                  <a:pt x="5395024" y="803196"/>
                </a:cubicBezTo>
                <a:cubicBezTo>
                  <a:pt x="5411668" y="803196"/>
                  <a:pt x="5419988" y="817385"/>
                  <a:pt x="5419988" y="845761"/>
                </a:cubicBezTo>
                <a:lnTo>
                  <a:pt x="5419988" y="1085598"/>
                </a:lnTo>
                <a:lnTo>
                  <a:pt x="5391340" y="1085598"/>
                </a:lnTo>
                <a:lnTo>
                  <a:pt x="5391340" y="1102378"/>
                </a:lnTo>
                <a:lnTo>
                  <a:pt x="5657370" y="1102378"/>
                </a:lnTo>
                <a:lnTo>
                  <a:pt x="5657370" y="1085598"/>
                </a:lnTo>
                <a:lnTo>
                  <a:pt x="5606210" y="1085598"/>
                </a:lnTo>
                <a:lnTo>
                  <a:pt x="5606210" y="864997"/>
                </a:lnTo>
                <a:cubicBezTo>
                  <a:pt x="5606210" y="824615"/>
                  <a:pt x="5594410" y="796375"/>
                  <a:pt x="5570808" y="780277"/>
                </a:cubicBezTo>
                <a:cubicBezTo>
                  <a:pt x="5547206" y="764179"/>
                  <a:pt x="5519308" y="756129"/>
                  <a:pt x="5487110" y="756129"/>
                </a:cubicBezTo>
                <a:cubicBezTo>
                  <a:pt x="5440726" y="756129"/>
                  <a:pt x="5394614" y="772910"/>
                  <a:pt x="5348774" y="806471"/>
                </a:cubicBezTo>
                <a:close/>
                <a:moveTo>
                  <a:pt x="4543242" y="751218"/>
                </a:moveTo>
                <a:cubicBezTo>
                  <a:pt x="4509408" y="758585"/>
                  <a:pt x="4475030" y="762269"/>
                  <a:pt x="4440104" y="762269"/>
                </a:cubicBezTo>
                <a:lnTo>
                  <a:pt x="4301768" y="762269"/>
                </a:lnTo>
                <a:lnTo>
                  <a:pt x="4301768" y="778640"/>
                </a:lnTo>
                <a:lnTo>
                  <a:pt x="4357430" y="778640"/>
                </a:lnTo>
                <a:lnTo>
                  <a:pt x="4357430" y="1085598"/>
                </a:lnTo>
                <a:lnTo>
                  <a:pt x="4301768" y="1085598"/>
                </a:lnTo>
                <a:lnTo>
                  <a:pt x="4301768" y="1102378"/>
                </a:lnTo>
                <a:lnTo>
                  <a:pt x="4597676" y="1102378"/>
                </a:lnTo>
                <a:lnTo>
                  <a:pt x="4597676" y="1085598"/>
                </a:lnTo>
                <a:lnTo>
                  <a:pt x="4543242" y="1085598"/>
                </a:lnTo>
                <a:close/>
                <a:moveTo>
                  <a:pt x="3250820" y="751218"/>
                </a:moveTo>
                <a:cubicBezTo>
                  <a:pt x="3216712" y="758585"/>
                  <a:pt x="3185880" y="762269"/>
                  <a:pt x="3158322" y="762269"/>
                </a:cubicBezTo>
                <a:lnTo>
                  <a:pt x="3021214" y="762269"/>
                </a:lnTo>
                <a:lnTo>
                  <a:pt x="3021214" y="778640"/>
                </a:lnTo>
                <a:lnTo>
                  <a:pt x="3064598" y="778640"/>
                </a:lnTo>
                <a:lnTo>
                  <a:pt x="3064598" y="1018477"/>
                </a:lnTo>
                <a:cubicBezTo>
                  <a:pt x="3064598" y="1054766"/>
                  <a:pt x="3075716" y="1079663"/>
                  <a:pt x="3097954" y="1093170"/>
                </a:cubicBezTo>
                <a:cubicBezTo>
                  <a:pt x="3120192" y="1106676"/>
                  <a:pt x="3146316" y="1113429"/>
                  <a:pt x="3176330" y="1113429"/>
                </a:cubicBezTo>
                <a:cubicBezTo>
                  <a:pt x="3224626" y="1113429"/>
                  <a:pt x="3271556" y="1095284"/>
                  <a:pt x="3317122" y="1058995"/>
                </a:cubicBezTo>
                <a:lnTo>
                  <a:pt x="3317122" y="1102378"/>
                </a:lnTo>
                <a:lnTo>
                  <a:pt x="3550000" y="1102378"/>
                </a:lnTo>
                <a:lnTo>
                  <a:pt x="3550000" y="1085598"/>
                </a:lnTo>
                <a:lnTo>
                  <a:pt x="3503752" y="1085598"/>
                </a:lnTo>
                <a:lnTo>
                  <a:pt x="3503752" y="751218"/>
                </a:lnTo>
                <a:cubicBezTo>
                  <a:pt x="3473466" y="758585"/>
                  <a:pt x="3443044" y="762269"/>
                  <a:pt x="3412484" y="762269"/>
                </a:cubicBezTo>
                <a:lnTo>
                  <a:pt x="3270056" y="762269"/>
                </a:lnTo>
                <a:lnTo>
                  <a:pt x="3270056" y="778640"/>
                </a:lnTo>
                <a:lnTo>
                  <a:pt x="3317122" y="778640"/>
                </a:lnTo>
                <a:lnTo>
                  <a:pt x="3317122" y="1036075"/>
                </a:lnTo>
                <a:cubicBezTo>
                  <a:pt x="3302116" y="1051901"/>
                  <a:pt x="3287244" y="1059814"/>
                  <a:pt x="3272510" y="1059814"/>
                </a:cubicBezTo>
                <a:cubicBezTo>
                  <a:pt x="3264598" y="1059814"/>
                  <a:pt x="3259004" y="1056676"/>
                  <a:pt x="3255730" y="1050400"/>
                </a:cubicBezTo>
                <a:cubicBezTo>
                  <a:pt x="3252456" y="1044125"/>
                  <a:pt x="3250820" y="1031573"/>
                  <a:pt x="3250820" y="1012746"/>
                </a:cubicBezTo>
                <a:close/>
                <a:moveTo>
                  <a:pt x="1786424" y="751218"/>
                </a:moveTo>
                <a:cubicBezTo>
                  <a:pt x="1759686" y="758585"/>
                  <a:pt x="1725852" y="762269"/>
                  <a:pt x="1684924" y="762269"/>
                </a:cubicBezTo>
                <a:lnTo>
                  <a:pt x="1548226" y="762269"/>
                </a:lnTo>
                <a:lnTo>
                  <a:pt x="1548226" y="778640"/>
                </a:lnTo>
                <a:lnTo>
                  <a:pt x="1600204" y="778640"/>
                </a:lnTo>
                <a:lnTo>
                  <a:pt x="1600204" y="1085598"/>
                </a:lnTo>
                <a:lnTo>
                  <a:pt x="1548226" y="1085598"/>
                </a:lnTo>
                <a:lnTo>
                  <a:pt x="1548226" y="1102378"/>
                </a:lnTo>
                <a:lnTo>
                  <a:pt x="1840858" y="1102378"/>
                </a:lnTo>
                <a:lnTo>
                  <a:pt x="1840858" y="1085598"/>
                </a:lnTo>
                <a:lnTo>
                  <a:pt x="1786424" y="1085598"/>
                </a:lnTo>
                <a:lnTo>
                  <a:pt x="1786424" y="889554"/>
                </a:lnTo>
                <a:cubicBezTo>
                  <a:pt x="1786424" y="884097"/>
                  <a:pt x="1789836" y="874547"/>
                  <a:pt x="1796656" y="860905"/>
                </a:cubicBezTo>
                <a:cubicBezTo>
                  <a:pt x="1803478" y="847262"/>
                  <a:pt x="1811800" y="835802"/>
                  <a:pt x="1821622" y="826525"/>
                </a:cubicBezTo>
                <a:lnTo>
                  <a:pt x="1823260" y="828163"/>
                </a:lnTo>
                <a:cubicBezTo>
                  <a:pt x="1821622" y="831709"/>
                  <a:pt x="1820804" y="836757"/>
                  <a:pt x="1820804" y="843306"/>
                </a:cubicBezTo>
                <a:cubicBezTo>
                  <a:pt x="1820804" y="862132"/>
                  <a:pt x="1827216" y="877753"/>
                  <a:pt x="1840040" y="890168"/>
                </a:cubicBezTo>
                <a:cubicBezTo>
                  <a:pt x="1852864" y="902583"/>
                  <a:pt x="1869098" y="908790"/>
                  <a:pt x="1888744" y="908790"/>
                </a:cubicBezTo>
                <a:cubicBezTo>
                  <a:pt x="1909754" y="908790"/>
                  <a:pt x="1927420" y="901219"/>
                  <a:pt x="1941746" y="886075"/>
                </a:cubicBezTo>
                <a:cubicBezTo>
                  <a:pt x="1956070" y="870932"/>
                  <a:pt x="1963232" y="852173"/>
                  <a:pt x="1963232" y="829800"/>
                </a:cubicBezTo>
                <a:cubicBezTo>
                  <a:pt x="1963232" y="808517"/>
                  <a:pt x="1957162" y="791600"/>
                  <a:pt x="1945020" y="779049"/>
                </a:cubicBezTo>
                <a:cubicBezTo>
                  <a:pt x="1932878" y="766498"/>
                  <a:pt x="1916576" y="760222"/>
                  <a:pt x="1896112" y="760222"/>
                </a:cubicBezTo>
                <a:cubicBezTo>
                  <a:pt x="1859276" y="760222"/>
                  <a:pt x="1823260" y="788190"/>
                  <a:pt x="1788062" y="844124"/>
                </a:cubicBezTo>
                <a:lnTo>
                  <a:pt x="1786424" y="844124"/>
                </a:lnTo>
                <a:close/>
                <a:moveTo>
                  <a:pt x="891074" y="751218"/>
                </a:moveTo>
                <a:cubicBezTo>
                  <a:pt x="861880" y="758585"/>
                  <a:pt x="834458" y="762269"/>
                  <a:pt x="808810" y="762269"/>
                </a:cubicBezTo>
                <a:lnTo>
                  <a:pt x="652876" y="762269"/>
                </a:lnTo>
                <a:lnTo>
                  <a:pt x="652876" y="778640"/>
                </a:lnTo>
                <a:lnTo>
                  <a:pt x="704854" y="778640"/>
                </a:lnTo>
                <a:lnTo>
                  <a:pt x="704854" y="1085598"/>
                </a:lnTo>
                <a:lnTo>
                  <a:pt x="652876" y="1085598"/>
                </a:lnTo>
                <a:lnTo>
                  <a:pt x="652876" y="1102378"/>
                </a:lnTo>
                <a:lnTo>
                  <a:pt x="919724" y="1102378"/>
                </a:lnTo>
                <a:lnTo>
                  <a:pt x="919724" y="1085598"/>
                </a:lnTo>
                <a:lnTo>
                  <a:pt x="891074" y="1085598"/>
                </a:lnTo>
                <a:lnTo>
                  <a:pt x="891074" y="826525"/>
                </a:lnTo>
                <a:cubicBezTo>
                  <a:pt x="908538" y="810973"/>
                  <a:pt x="923954" y="803196"/>
                  <a:pt x="937324" y="803196"/>
                </a:cubicBezTo>
                <a:cubicBezTo>
                  <a:pt x="953968" y="803196"/>
                  <a:pt x="962290" y="817385"/>
                  <a:pt x="962290" y="845761"/>
                </a:cubicBezTo>
                <a:lnTo>
                  <a:pt x="962290" y="1085598"/>
                </a:lnTo>
                <a:lnTo>
                  <a:pt x="933640" y="1085598"/>
                </a:lnTo>
                <a:lnTo>
                  <a:pt x="933640" y="1102378"/>
                </a:lnTo>
                <a:lnTo>
                  <a:pt x="1199670" y="1102378"/>
                </a:lnTo>
                <a:lnTo>
                  <a:pt x="1199670" y="1085598"/>
                </a:lnTo>
                <a:lnTo>
                  <a:pt x="1148510" y="1085598"/>
                </a:lnTo>
                <a:lnTo>
                  <a:pt x="1148510" y="864997"/>
                </a:lnTo>
                <a:cubicBezTo>
                  <a:pt x="1148510" y="824615"/>
                  <a:pt x="1136710" y="796375"/>
                  <a:pt x="1113108" y="780277"/>
                </a:cubicBezTo>
                <a:cubicBezTo>
                  <a:pt x="1089506" y="764179"/>
                  <a:pt x="1061608" y="756129"/>
                  <a:pt x="1029410" y="756129"/>
                </a:cubicBezTo>
                <a:cubicBezTo>
                  <a:pt x="983026" y="756129"/>
                  <a:pt x="936914" y="772910"/>
                  <a:pt x="891074" y="806471"/>
                </a:cubicBezTo>
                <a:close/>
                <a:moveTo>
                  <a:pt x="4184084" y="595284"/>
                </a:moveTo>
                <a:cubicBezTo>
                  <a:pt x="4175898" y="628844"/>
                  <a:pt x="4150864" y="663906"/>
                  <a:pt x="4108980" y="700468"/>
                </a:cubicBezTo>
                <a:cubicBezTo>
                  <a:pt x="4067098" y="737030"/>
                  <a:pt x="4022556" y="757630"/>
                  <a:pt x="3975352" y="762269"/>
                </a:cubicBezTo>
                <a:lnTo>
                  <a:pt x="3975352" y="778640"/>
                </a:lnTo>
                <a:lnTo>
                  <a:pt x="4016280" y="778640"/>
                </a:lnTo>
                <a:lnTo>
                  <a:pt x="4016280" y="1016839"/>
                </a:lnTo>
                <a:cubicBezTo>
                  <a:pt x="4016280" y="1076594"/>
                  <a:pt x="4054888" y="1106471"/>
                  <a:pt x="4132104" y="1106471"/>
                </a:cubicBezTo>
                <a:cubicBezTo>
                  <a:pt x="4167030" y="1106471"/>
                  <a:pt x="4196840" y="1098763"/>
                  <a:pt x="4221532" y="1083347"/>
                </a:cubicBezTo>
                <a:cubicBezTo>
                  <a:pt x="4246224" y="1067931"/>
                  <a:pt x="4267166" y="1034029"/>
                  <a:pt x="4284356" y="981642"/>
                </a:cubicBezTo>
                <a:lnTo>
                  <a:pt x="4262664" y="976730"/>
                </a:lnTo>
                <a:cubicBezTo>
                  <a:pt x="4247112" y="1023115"/>
                  <a:pt x="4231832" y="1046307"/>
                  <a:pt x="4216826" y="1046307"/>
                </a:cubicBezTo>
                <a:cubicBezTo>
                  <a:pt x="4211368" y="1046307"/>
                  <a:pt x="4207616" y="1043715"/>
                  <a:pt x="4205570" y="1038531"/>
                </a:cubicBezTo>
                <a:cubicBezTo>
                  <a:pt x="4203524" y="1033347"/>
                  <a:pt x="4202500" y="1021069"/>
                  <a:pt x="4202500" y="1001696"/>
                </a:cubicBezTo>
                <a:lnTo>
                  <a:pt x="4202500" y="778640"/>
                </a:lnTo>
                <a:lnTo>
                  <a:pt x="4256934" y="778640"/>
                </a:lnTo>
                <a:lnTo>
                  <a:pt x="4256934" y="762269"/>
                </a:lnTo>
                <a:lnTo>
                  <a:pt x="4202500" y="762269"/>
                </a:lnTo>
                <a:lnTo>
                  <a:pt x="4202500" y="595284"/>
                </a:lnTo>
                <a:close/>
                <a:moveTo>
                  <a:pt x="1431358" y="595284"/>
                </a:moveTo>
                <a:cubicBezTo>
                  <a:pt x="1423172" y="628844"/>
                  <a:pt x="1398138" y="663906"/>
                  <a:pt x="1356256" y="700468"/>
                </a:cubicBezTo>
                <a:cubicBezTo>
                  <a:pt x="1314372" y="737030"/>
                  <a:pt x="1269830" y="757630"/>
                  <a:pt x="1222626" y="762269"/>
                </a:cubicBezTo>
                <a:lnTo>
                  <a:pt x="1222626" y="778640"/>
                </a:lnTo>
                <a:lnTo>
                  <a:pt x="1263554" y="778640"/>
                </a:lnTo>
                <a:lnTo>
                  <a:pt x="1263554" y="1016839"/>
                </a:lnTo>
                <a:cubicBezTo>
                  <a:pt x="1263554" y="1076594"/>
                  <a:pt x="1302162" y="1106471"/>
                  <a:pt x="1379380" y="1106471"/>
                </a:cubicBezTo>
                <a:cubicBezTo>
                  <a:pt x="1414304" y="1106471"/>
                  <a:pt x="1444114" y="1098763"/>
                  <a:pt x="1468808" y="1083347"/>
                </a:cubicBezTo>
                <a:cubicBezTo>
                  <a:pt x="1493500" y="1067931"/>
                  <a:pt x="1514442" y="1034029"/>
                  <a:pt x="1531632" y="981642"/>
                </a:cubicBezTo>
                <a:lnTo>
                  <a:pt x="1509940" y="976730"/>
                </a:lnTo>
                <a:cubicBezTo>
                  <a:pt x="1494388" y="1023115"/>
                  <a:pt x="1479108" y="1046307"/>
                  <a:pt x="1464100" y="1046307"/>
                </a:cubicBezTo>
                <a:cubicBezTo>
                  <a:pt x="1458644" y="1046307"/>
                  <a:pt x="1454892" y="1043715"/>
                  <a:pt x="1452846" y="1038531"/>
                </a:cubicBezTo>
                <a:cubicBezTo>
                  <a:pt x="1450798" y="1033347"/>
                  <a:pt x="1449776" y="1021069"/>
                  <a:pt x="1449776" y="1001696"/>
                </a:cubicBezTo>
                <a:lnTo>
                  <a:pt x="1449776" y="778640"/>
                </a:lnTo>
                <a:lnTo>
                  <a:pt x="1504210" y="778640"/>
                </a:lnTo>
                <a:lnTo>
                  <a:pt x="1504210" y="762269"/>
                </a:lnTo>
                <a:lnTo>
                  <a:pt x="1449776" y="762269"/>
                </a:lnTo>
                <a:lnTo>
                  <a:pt x="1449776" y="595284"/>
                </a:lnTo>
                <a:close/>
                <a:moveTo>
                  <a:pt x="255876" y="553537"/>
                </a:moveTo>
                <a:lnTo>
                  <a:pt x="255876" y="572773"/>
                </a:lnTo>
                <a:lnTo>
                  <a:pt x="319314" y="572773"/>
                </a:lnTo>
                <a:lnTo>
                  <a:pt x="319314" y="1083142"/>
                </a:lnTo>
                <a:lnTo>
                  <a:pt x="255876" y="1083142"/>
                </a:lnTo>
                <a:lnTo>
                  <a:pt x="255876" y="1102378"/>
                </a:lnTo>
                <a:lnTo>
                  <a:pt x="624636" y="1102378"/>
                </a:lnTo>
                <a:lnTo>
                  <a:pt x="624636" y="1083142"/>
                </a:lnTo>
                <a:lnTo>
                  <a:pt x="558332" y="1083142"/>
                </a:lnTo>
                <a:lnTo>
                  <a:pt x="558332" y="572773"/>
                </a:lnTo>
                <a:lnTo>
                  <a:pt x="624636" y="572773"/>
                </a:lnTo>
                <a:lnTo>
                  <a:pt x="624636" y="553537"/>
                </a:lnTo>
                <a:close/>
                <a:moveTo>
                  <a:pt x="4465480" y="543305"/>
                </a:moveTo>
                <a:cubicBezTo>
                  <a:pt x="4434374" y="543305"/>
                  <a:pt x="4407704" y="551423"/>
                  <a:pt x="4385466" y="567657"/>
                </a:cubicBezTo>
                <a:cubicBezTo>
                  <a:pt x="4363228" y="583892"/>
                  <a:pt x="4352110" y="603196"/>
                  <a:pt x="4352110" y="625570"/>
                </a:cubicBezTo>
                <a:cubicBezTo>
                  <a:pt x="4352110" y="643306"/>
                  <a:pt x="4358932" y="657630"/>
                  <a:pt x="4372574" y="668544"/>
                </a:cubicBezTo>
                <a:cubicBezTo>
                  <a:pt x="4386216" y="679458"/>
                  <a:pt x="4404224" y="684915"/>
                  <a:pt x="4426598" y="684915"/>
                </a:cubicBezTo>
                <a:cubicBezTo>
                  <a:pt x="4456612" y="684915"/>
                  <a:pt x="4482874" y="677003"/>
                  <a:pt x="4505384" y="661177"/>
                </a:cubicBezTo>
                <a:cubicBezTo>
                  <a:pt x="4527894" y="645352"/>
                  <a:pt x="4539150" y="627344"/>
                  <a:pt x="4539150" y="607153"/>
                </a:cubicBezTo>
                <a:cubicBezTo>
                  <a:pt x="4539150" y="587235"/>
                  <a:pt x="4532600" y="571614"/>
                  <a:pt x="4519504" y="560290"/>
                </a:cubicBezTo>
                <a:cubicBezTo>
                  <a:pt x="4506408" y="548967"/>
                  <a:pt x="4488400" y="543305"/>
                  <a:pt x="4465480" y="543305"/>
                </a:cubicBezTo>
                <a:close/>
                <a:moveTo>
                  <a:pt x="2956548" y="543305"/>
                </a:moveTo>
                <a:cubicBezTo>
                  <a:pt x="2924352" y="550127"/>
                  <a:pt x="2889154" y="553537"/>
                  <a:pt x="2850956" y="553537"/>
                </a:cubicBezTo>
                <a:lnTo>
                  <a:pt x="2715076" y="553537"/>
                </a:lnTo>
                <a:lnTo>
                  <a:pt x="2715076" y="570318"/>
                </a:lnTo>
                <a:lnTo>
                  <a:pt x="2770328" y="570318"/>
                </a:lnTo>
                <a:lnTo>
                  <a:pt x="2770328" y="783142"/>
                </a:lnTo>
                <a:cubicBezTo>
                  <a:pt x="2728582" y="765134"/>
                  <a:pt x="2691200" y="756129"/>
                  <a:pt x="2658186" y="756129"/>
                </a:cubicBezTo>
                <a:cubicBezTo>
                  <a:pt x="2612620" y="756129"/>
                  <a:pt x="2575512" y="772569"/>
                  <a:pt x="2546862" y="805448"/>
                </a:cubicBezTo>
                <a:cubicBezTo>
                  <a:pt x="2518212" y="838326"/>
                  <a:pt x="2503888" y="880823"/>
                  <a:pt x="2503888" y="932938"/>
                </a:cubicBezTo>
                <a:cubicBezTo>
                  <a:pt x="2503888" y="985325"/>
                  <a:pt x="2519100" y="1028504"/>
                  <a:pt x="2549522" y="1062474"/>
                </a:cubicBezTo>
                <a:cubicBezTo>
                  <a:pt x="2579946" y="1096444"/>
                  <a:pt x="2619440" y="1113429"/>
                  <a:pt x="2668008" y="1113429"/>
                </a:cubicBezTo>
                <a:cubicBezTo>
                  <a:pt x="2702388" y="1113429"/>
                  <a:pt x="2736494" y="1100196"/>
                  <a:pt x="2770328" y="1073729"/>
                </a:cubicBezTo>
                <a:lnTo>
                  <a:pt x="2770328" y="1112610"/>
                </a:lnTo>
                <a:cubicBezTo>
                  <a:pt x="2794612" y="1105789"/>
                  <a:pt x="2822306" y="1102378"/>
                  <a:pt x="2853410" y="1102378"/>
                </a:cubicBezTo>
                <a:lnTo>
                  <a:pt x="3008528" y="1102378"/>
                </a:lnTo>
                <a:lnTo>
                  <a:pt x="3008528" y="1085598"/>
                </a:lnTo>
                <a:lnTo>
                  <a:pt x="2956548" y="1085598"/>
                </a:lnTo>
                <a:close/>
                <a:moveTo>
                  <a:pt x="0" y="0"/>
                </a:moveTo>
                <a:lnTo>
                  <a:pt x="5692316" y="0"/>
                </a:lnTo>
                <a:lnTo>
                  <a:pt x="5692316" y="6858000"/>
                </a:lnTo>
                <a:lnTo>
                  <a:pt x="0" y="6858000"/>
                </a:lnTo>
                <a:close/>
              </a:path>
            </a:pathLst>
          </a:custGeom>
          <a:solidFill>
            <a:schemeClr val="tx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600" dirty="0">
              <a:solidFill>
                <a:schemeClr val="bg1"/>
              </a:solidFill>
              <a:latin typeface="Bodoni MT Black" panose="02070A03080606020203" pitchFamily="18" charset="0"/>
            </a:endParaRPr>
          </a:p>
        </p:txBody>
      </p:sp>
      <p:grpSp>
        <p:nvGrpSpPr>
          <p:cNvPr id="34" name="Group 33">
            <a:extLst>
              <a:ext uri="{FF2B5EF4-FFF2-40B4-BE49-F238E27FC236}">
                <a16:creationId xmlns:a16="http://schemas.microsoft.com/office/drawing/2014/main" id="{D59825FE-B74E-4FB3-8944-0DF924A927E7}"/>
              </a:ext>
            </a:extLst>
          </p:cNvPr>
          <p:cNvGrpSpPr/>
          <p:nvPr/>
        </p:nvGrpSpPr>
        <p:grpSpPr>
          <a:xfrm>
            <a:off x="16663930" y="6426644"/>
            <a:ext cx="4705125" cy="4665783"/>
            <a:chOff x="-1172308" y="-7868333"/>
            <a:chExt cx="3587262" cy="4665785"/>
          </a:xfrm>
          <a:solidFill>
            <a:schemeClr val="tx2">
              <a:lumMod val="75000"/>
            </a:schemeClr>
          </a:solidFill>
        </p:grpSpPr>
        <p:sp>
          <p:nvSpPr>
            <p:cNvPr id="35" name="Rectangle: Rounded Corners 34">
              <a:extLst>
                <a:ext uri="{FF2B5EF4-FFF2-40B4-BE49-F238E27FC236}">
                  <a16:creationId xmlns:a16="http://schemas.microsoft.com/office/drawing/2014/main" id="{C176D7BB-B818-40EE-A147-48287CA798B6}"/>
                </a:ext>
              </a:extLst>
            </p:cNvPr>
            <p:cNvSpPr/>
            <p:nvPr/>
          </p:nvSpPr>
          <p:spPr>
            <a:xfrm>
              <a:off x="-1172308" y="-7868333"/>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4640D1FA-4636-4273-8614-6B434DB870D1}"/>
                </a:ext>
              </a:extLst>
            </p:cNvPr>
            <p:cNvGrpSpPr/>
            <p:nvPr/>
          </p:nvGrpSpPr>
          <p:grpSpPr>
            <a:xfrm>
              <a:off x="-1118383" y="-7463207"/>
              <a:ext cx="3479412" cy="3662787"/>
              <a:chOff x="-43204228" y="-3541123"/>
              <a:chExt cx="3479412" cy="3662787"/>
            </a:xfrm>
            <a:grpFill/>
          </p:grpSpPr>
          <p:sp>
            <p:nvSpPr>
              <p:cNvPr id="37" name="TextBox 36">
                <a:extLst>
                  <a:ext uri="{FF2B5EF4-FFF2-40B4-BE49-F238E27FC236}">
                    <a16:creationId xmlns:a16="http://schemas.microsoft.com/office/drawing/2014/main" id="{2AAA9F1D-B956-4581-8BEF-A37A14A9C1E6}"/>
                  </a:ext>
                </a:extLst>
              </p:cNvPr>
              <p:cNvSpPr txBox="1"/>
              <p:nvPr/>
            </p:nvSpPr>
            <p:spPr>
              <a:xfrm>
                <a:off x="-43204228" y="-3541123"/>
                <a:ext cx="3479412"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Mission</a:t>
                </a:r>
                <a:endParaRPr lang="en-IN" sz="4400" dirty="0">
                  <a:solidFill>
                    <a:schemeClr val="bg1"/>
                  </a:solidFill>
                  <a:latin typeface="Bodoni MT Black" panose="02070A03080606020203" pitchFamily="18" charset="0"/>
                </a:endParaRPr>
              </a:p>
            </p:txBody>
          </p:sp>
          <p:sp>
            <p:nvSpPr>
              <p:cNvPr id="38" name="TextBox 37">
                <a:extLst>
                  <a:ext uri="{FF2B5EF4-FFF2-40B4-BE49-F238E27FC236}">
                    <a16:creationId xmlns:a16="http://schemas.microsoft.com/office/drawing/2014/main" id="{0C5D8416-A978-4A12-A16B-96A29A5D39B6}"/>
                  </a:ext>
                </a:extLst>
              </p:cNvPr>
              <p:cNvSpPr txBox="1"/>
              <p:nvPr/>
            </p:nvSpPr>
            <p:spPr>
              <a:xfrm>
                <a:off x="-43204228" y="-2740659"/>
                <a:ext cx="3479411" cy="2862323"/>
              </a:xfrm>
              <a:prstGeom prst="rect">
                <a:avLst/>
              </a:prstGeom>
              <a:grpFill/>
              <a:ln>
                <a:noFill/>
              </a:ln>
            </p:spPr>
            <p:txBody>
              <a:bodyPr wrap="square" rtlCol="0">
                <a:spAutoFit/>
              </a:bodyPr>
              <a:lstStyle/>
              <a:p>
                <a:r>
                  <a:rPr lang="en-US" sz="3000" dirty="0">
                    <a:solidFill>
                      <a:schemeClr val="bg1"/>
                    </a:solidFill>
                    <a:latin typeface="Bodoni MT" panose="02070603080606020203" pitchFamily="18" charset="0"/>
                  </a:rPr>
                  <a:t>Telecom churn prediction contributes to the overall success and competitiveness of telecom companies in a rapidly evolving market landscape.</a:t>
                </a:r>
                <a:endParaRPr lang="en-IN" sz="3000" dirty="0">
                  <a:solidFill>
                    <a:schemeClr val="bg1"/>
                  </a:solidFill>
                  <a:latin typeface="Bodoni MT" panose="02070603080606020203" pitchFamily="18" charset="0"/>
                </a:endParaRPr>
              </a:p>
            </p:txBody>
          </p:sp>
        </p:grpSp>
      </p:grpSp>
      <p:grpSp>
        <p:nvGrpSpPr>
          <p:cNvPr id="39" name="Group 38">
            <a:extLst>
              <a:ext uri="{FF2B5EF4-FFF2-40B4-BE49-F238E27FC236}">
                <a16:creationId xmlns:a16="http://schemas.microsoft.com/office/drawing/2014/main" id="{097E5490-11CC-416D-94F5-CBFC7B51BADD}"/>
              </a:ext>
            </a:extLst>
          </p:cNvPr>
          <p:cNvGrpSpPr/>
          <p:nvPr/>
        </p:nvGrpSpPr>
        <p:grpSpPr>
          <a:xfrm>
            <a:off x="-6310613" y="6831977"/>
            <a:ext cx="4705125" cy="4665785"/>
            <a:chOff x="2835418" y="-7938668"/>
            <a:chExt cx="3587262" cy="4665785"/>
          </a:xfrm>
          <a:solidFill>
            <a:schemeClr val="tx2">
              <a:lumMod val="75000"/>
            </a:schemeClr>
          </a:solidFill>
        </p:grpSpPr>
        <p:sp>
          <p:nvSpPr>
            <p:cNvPr id="45" name="Rectangle: Rounded Corners 44">
              <a:extLst>
                <a:ext uri="{FF2B5EF4-FFF2-40B4-BE49-F238E27FC236}">
                  <a16:creationId xmlns:a16="http://schemas.microsoft.com/office/drawing/2014/main" id="{87CA8BE2-2A1E-4E12-8B5E-17C7A54F0178}"/>
                </a:ext>
              </a:extLst>
            </p:cNvPr>
            <p:cNvSpPr/>
            <p:nvPr/>
          </p:nvSpPr>
          <p:spPr>
            <a:xfrm>
              <a:off x="2835418" y="-7938668"/>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278276EB-7427-4E1A-A5D4-60476F446DB2}"/>
                </a:ext>
              </a:extLst>
            </p:cNvPr>
            <p:cNvGrpSpPr/>
            <p:nvPr/>
          </p:nvGrpSpPr>
          <p:grpSpPr>
            <a:xfrm>
              <a:off x="2996893" y="-7697217"/>
              <a:ext cx="3425787" cy="3891072"/>
              <a:chOff x="-39074171" y="-3575128"/>
              <a:chExt cx="3506717" cy="3825995"/>
            </a:xfrm>
            <a:grpFill/>
          </p:grpSpPr>
          <p:sp>
            <p:nvSpPr>
              <p:cNvPr id="47" name="TextBox 46" descr="a">
                <a:extLst>
                  <a:ext uri="{FF2B5EF4-FFF2-40B4-BE49-F238E27FC236}">
                    <a16:creationId xmlns:a16="http://schemas.microsoft.com/office/drawing/2014/main" id="{F5E411CD-9880-46CD-BC83-A0A9FE704FA3}"/>
                  </a:ext>
                </a:extLst>
              </p:cNvPr>
              <p:cNvSpPr txBox="1"/>
              <p:nvPr/>
            </p:nvSpPr>
            <p:spPr>
              <a:xfrm>
                <a:off x="-39063304" y="-3575128"/>
                <a:ext cx="3294726"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Vision</a:t>
                </a:r>
                <a:endParaRPr lang="en-IN" sz="4400" dirty="0">
                  <a:solidFill>
                    <a:schemeClr val="bg1"/>
                  </a:solidFill>
                  <a:latin typeface="Bodoni MT Black" panose="02070A03080606020203" pitchFamily="18" charset="0"/>
                </a:endParaRPr>
              </a:p>
            </p:txBody>
          </p:sp>
          <p:sp>
            <p:nvSpPr>
              <p:cNvPr id="48" name="TextBox 47" descr="a">
                <a:extLst>
                  <a:ext uri="{FF2B5EF4-FFF2-40B4-BE49-F238E27FC236}">
                    <a16:creationId xmlns:a16="http://schemas.microsoft.com/office/drawing/2014/main" id="{5C0AF928-4913-4456-A215-628AB786D2B1}"/>
                  </a:ext>
                </a:extLst>
              </p:cNvPr>
              <p:cNvSpPr txBox="1"/>
              <p:nvPr/>
            </p:nvSpPr>
            <p:spPr>
              <a:xfrm>
                <a:off x="-39074171" y="-2805687"/>
                <a:ext cx="3506717" cy="3056554"/>
              </a:xfrm>
              <a:prstGeom prst="rect">
                <a:avLst/>
              </a:prstGeom>
              <a:grpFill/>
              <a:ln>
                <a:noFill/>
              </a:ln>
            </p:spPr>
            <p:txBody>
              <a:bodyPr wrap="square" rtlCol="0">
                <a:spAutoFit/>
              </a:bodyPr>
              <a:lstStyle/>
              <a:p>
                <a:r>
                  <a:rPr lang="en-US" sz="2800" dirty="0">
                    <a:solidFill>
                      <a:schemeClr val="bg1"/>
                    </a:solidFill>
                    <a:latin typeface="Bodoni MT" panose="02070603080606020203" pitchFamily="18" charset="0"/>
                  </a:rPr>
                  <a:t>Telecom churn prediction can drive significant improvements in customer satisfaction, business performance, and competitiveness within the telecommunications sector.</a:t>
                </a:r>
                <a:endParaRPr lang="en-IN" sz="2800" dirty="0">
                  <a:solidFill>
                    <a:schemeClr val="bg1"/>
                  </a:solidFill>
                  <a:latin typeface="Bodoni MT" panose="02070603080606020203" pitchFamily="18" charset="0"/>
                </a:endParaRPr>
              </a:p>
            </p:txBody>
          </p:sp>
        </p:grpSp>
      </p:grpSp>
      <p:sp>
        <p:nvSpPr>
          <p:cNvPr id="10" name="TextBox 9">
            <a:extLst>
              <a:ext uri="{FF2B5EF4-FFF2-40B4-BE49-F238E27FC236}">
                <a16:creationId xmlns:a16="http://schemas.microsoft.com/office/drawing/2014/main" id="{00518573-B2F5-41F2-A420-33DD75D584EF}"/>
              </a:ext>
            </a:extLst>
          </p:cNvPr>
          <p:cNvSpPr txBox="1"/>
          <p:nvPr/>
        </p:nvSpPr>
        <p:spPr>
          <a:xfrm>
            <a:off x="2869617" y="9909779"/>
            <a:ext cx="8034480" cy="1169551"/>
          </a:xfrm>
          <a:prstGeom prst="rect">
            <a:avLst/>
          </a:prstGeom>
          <a:noFill/>
        </p:spPr>
        <p:txBody>
          <a:bodyPr wrap="square" rtlCol="0">
            <a:spAutoFit/>
          </a:bodyPr>
          <a:lstStyle/>
          <a:p>
            <a:r>
              <a:rPr lang="en-IN" sz="7000" dirty="0">
                <a:latin typeface="Bodoni MT Black" panose="02070A03080606020203" pitchFamily="18" charset="0"/>
              </a:rPr>
              <a:t>Mission &amp; Vision</a:t>
            </a:r>
          </a:p>
        </p:txBody>
      </p:sp>
      <p:sp>
        <p:nvSpPr>
          <p:cNvPr id="72" name="TextBox 71">
            <a:extLst>
              <a:ext uri="{FF2B5EF4-FFF2-40B4-BE49-F238E27FC236}">
                <a16:creationId xmlns:a16="http://schemas.microsoft.com/office/drawing/2014/main" id="{EAE0FC5C-2AF1-4395-AD8E-F35118F714EE}"/>
              </a:ext>
            </a:extLst>
          </p:cNvPr>
          <p:cNvSpPr txBox="1"/>
          <p:nvPr/>
        </p:nvSpPr>
        <p:spPr>
          <a:xfrm>
            <a:off x="2078760" y="295654"/>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grpSp>
        <p:nvGrpSpPr>
          <p:cNvPr id="9" name="Group 8">
            <a:extLst>
              <a:ext uri="{FF2B5EF4-FFF2-40B4-BE49-F238E27FC236}">
                <a16:creationId xmlns:a16="http://schemas.microsoft.com/office/drawing/2014/main" id="{E30E8A48-9ED9-4BED-ADDF-74936B82B06B}"/>
              </a:ext>
            </a:extLst>
          </p:cNvPr>
          <p:cNvGrpSpPr/>
          <p:nvPr/>
        </p:nvGrpSpPr>
        <p:grpSpPr>
          <a:xfrm>
            <a:off x="-13718199" y="1211251"/>
            <a:ext cx="11987495" cy="3405824"/>
            <a:chOff x="121006" y="2002605"/>
            <a:chExt cx="11987495" cy="3405824"/>
          </a:xfrm>
        </p:grpSpPr>
        <p:grpSp>
          <p:nvGrpSpPr>
            <p:cNvPr id="6" name="Group 5">
              <a:extLst>
                <a:ext uri="{FF2B5EF4-FFF2-40B4-BE49-F238E27FC236}">
                  <a16:creationId xmlns:a16="http://schemas.microsoft.com/office/drawing/2014/main" id="{DAC01482-3D43-4615-BEDC-4E80F6648610}"/>
                </a:ext>
              </a:extLst>
            </p:cNvPr>
            <p:cNvGrpSpPr/>
            <p:nvPr/>
          </p:nvGrpSpPr>
          <p:grpSpPr>
            <a:xfrm>
              <a:off x="121006" y="2037555"/>
              <a:ext cx="3915508" cy="3351776"/>
              <a:chOff x="121006" y="2037555"/>
              <a:chExt cx="3915508" cy="3351776"/>
            </a:xfrm>
          </p:grpSpPr>
          <p:sp>
            <p:nvSpPr>
              <p:cNvPr id="2" name="Hexagon 1">
                <a:extLst>
                  <a:ext uri="{FF2B5EF4-FFF2-40B4-BE49-F238E27FC236}">
                    <a16:creationId xmlns:a16="http://schemas.microsoft.com/office/drawing/2014/main" id="{2AE143EB-4E02-4C03-A081-8057CC908144}"/>
                  </a:ext>
                </a:extLst>
              </p:cNvPr>
              <p:cNvSpPr/>
              <p:nvPr/>
            </p:nvSpPr>
            <p:spPr>
              <a:xfrm>
                <a:off x="121006"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Person with idea with solid fill">
                <a:extLst>
                  <a:ext uri="{FF2B5EF4-FFF2-40B4-BE49-F238E27FC236}">
                    <a16:creationId xmlns:a16="http://schemas.microsoft.com/office/drawing/2014/main" id="{DC5EB19F-933E-40C7-ABC5-90B3D7AFC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4262" y="2037555"/>
                <a:ext cx="1371849" cy="1371849"/>
              </a:xfrm>
              <a:prstGeom prst="rect">
                <a:avLst/>
              </a:prstGeom>
            </p:spPr>
          </p:pic>
          <p:sp>
            <p:nvSpPr>
              <p:cNvPr id="3" name="TextBox 2">
                <a:extLst>
                  <a:ext uri="{FF2B5EF4-FFF2-40B4-BE49-F238E27FC236}">
                    <a16:creationId xmlns:a16="http://schemas.microsoft.com/office/drawing/2014/main" id="{142E9C9B-9FE1-4BB7-9726-D99D686B79F7}"/>
                  </a:ext>
                </a:extLst>
              </p:cNvPr>
              <p:cNvSpPr txBox="1"/>
              <p:nvPr/>
            </p:nvSpPr>
            <p:spPr>
              <a:xfrm>
                <a:off x="741368" y="3448597"/>
                <a:ext cx="2691861" cy="1477328"/>
              </a:xfrm>
              <a:prstGeom prst="rect">
                <a:avLst/>
              </a:prstGeom>
              <a:noFill/>
            </p:spPr>
            <p:txBody>
              <a:bodyPr wrap="square" rtlCol="0">
                <a:spAutoFit/>
              </a:bodyPr>
              <a:lstStyle/>
              <a:p>
                <a:r>
                  <a:rPr lang="en-IN" sz="4500" dirty="0">
                    <a:latin typeface="Bodoni MT" panose="02070603080606020203" pitchFamily="18" charset="0"/>
                  </a:rPr>
                  <a:t>Minimize churn rate</a:t>
                </a:r>
              </a:p>
            </p:txBody>
          </p:sp>
        </p:grpSp>
        <p:grpSp>
          <p:nvGrpSpPr>
            <p:cNvPr id="7" name="Group 6">
              <a:extLst>
                <a:ext uri="{FF2B5EF4-FFF2-40B4-BE49-F238E27FC236}">
                  <a16:creationId xmlns:a16="http://schemas.microsoft.com/office/drawing/2014/main" id="{E91B6E74-6443-44C8-A661-29E289454950}"/>
                </a:ext>
              </a:extLst>
            </p:cNvPr>
            <p:cNvGrpSpPr/>
            <p:nvPr/>
          </p:nvGrpSpPr>
          <p:grpSpPr>
            <a:xfrm>
              <a:off x="4197161" y="2037555"/>
              <a:ext cx="4240149" cy="3370874"/>
              <a:chOff x="4197161" y="2037555"/>
              <a:chExt cx="4240149" cy="3370874"/>
            </a:xfrm>
          </p:grpSpPr>
          <p:sp>
            <p:nvSpPr>
              <p:cNvPr id="18" name="Hexagon 17">
                <a:extLst>
                  <a:ext uri="{FF2B5EF4-FFF2-40B4-BE49-F238E27FC236}">
                    <a16:creationId xmlns:a16="http://schemas.microsoft.com/office/drawing/2014/main" id="{E3AC8E16-2289-4AA5-BDA3-0BEFAFC72645}"/>
                  </a:ext>
                </a:extLst>
              </p:cNvPr>
              <p:cNvSpPr/>
              <p:nvPr/>
            </p:nvSpPr>
            <p:spPr>
              <a:xfrm>
                <a:off x="4197161"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Connections with solid fill">
                <a:extLst>
                  <a:ext uri="{FF2B5EF4-FFF2-40B4-BE49-F238E27FC236}">
                    <a16:creationId xmlns:a16="http://schemas.microsoft.com/office/drawing/2014/main" id="{951FEFA8-A453-4753-A63A-1891D4A30D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19031" y="2037555"/>
                <a:ext cx="1391445" cy="1391445"/>
              </a:xfrm>
              <a:prstGeom prst="rect">
                <a:avLst/>
              </a:prstGeom>
            </p:spPr>
          </p:pic>
          <p:sp>
            <p:nvSpPr>
              <p:cNvPr id="25" name="TextBox 24">
                <a:extLst>
                  <a:ext uri="{FF2B5EF4-FFF2-40B4-BE49-F238E27FC236}">
                    <a16:creationId xmlns:a16="http://schemas.microsoft.com/office/drawing/2014/main" id="{151D8A75-6086-475F-A6E1-A475E5207543}"/>
                  </a:ext>
                </a:extLst>
              </p:cNvPr>
              <p:cNvSpPr txBox="1"/>
              <p:nvPr/>
            </p:nvSpPr>
            <p:spPr>
              <a:xfrm>
                <a:off x="5043480" y="3284771"/>
                <a:ext cx="3393830" cy="2123658"/>
              </a:xfrm>
              <a:prstGeom prst="rect">
                <a:avLst/>
              </a:prstGeom>
              <a:noFill/>
            </p:spPr>
            <p:txBody>
              <a:bodyPr wrap="square">
                <a:spAutoFit/>
              </a:bodyPr>
              <a:lstStyle/>
              <a:p>
                <a:r>
                  <a:rPr lang="en-IN" sz="4400" dirty="0">
                    <a:latin typeface="Bodoni MT" panose="02070603080606020203" pitchFamily="18" charset="0"/>
                  </a:rPr>
                  <a:t>Maximize customer retention</a:t>
                </a:r>
              </a:p>
            </p:txBody>
          </p:sp>
        </p:grpSp>
        <p:grpSp>
          <p:nvGrpSpPr>
            <p:cNvPr id="8" name="Group 7">
              <a:extLst>
                <a:ext uri="{FF2B5EF4-FFF2-40B4-BE49-F238E27FC236}">
                  <a16:creationId xmlns:a16="http://schemas.microsoft.com/office/drawing/2014/main" id="{F6B479A0-006A-43C5-B5DB-0F9FED89E393}"/>
                </a:ext>
              </a:extLst>
            </p:cNvPr>
            <p:cNvGrpSpPr/>
            <p:nvPr/>
          </p:nvGrpSpPr>
          <p:grpSpPr>
            <a:xfrm>
              <a:off x="8192993" y="2002605"/>
              <a:ext cx="3915508" cy="3367589"/>
              <a:chOff x="8192993" y="2002605"/>
              <a:chExt cx="3915508" cy="3367589"/>
            </a:xfrm>
          </p:grpSpPr>
          <p:sp>
            <p:nvSpPr>
              <p:cNvPr id="19" name="Hexagon 18">
                <a:extLst>
                  <a:ext uri="{FF2B5EF4-FFF2-40B4-BE49-F238E27FC236}">
                    <a16:creationId xmlns:a16="http://schemas.microsoft.com/office/drawing/2014/main" id="{98901E3D-33C4-41C8-88C6-EDA3417DE1DB}"/>
                  </a:ext>
                </a:extLst>
              </p:cNvPr>
              <p:cNvSpPr/>
              <p:nvPr/>
            </p:nvSpPr>
            <p:spPr>
              <a:xfrm>
                <a:off x="8192993" y="2040840"/>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Group brainstorm with solid fill">
                <a:extLst>
                  <a:ext uri="{FF2B5EF4-FFF2-40B4-BE49-F238E27FC236}">
                    <a16:creationId xmlns:a16="http://schemas.microsoft.com/office/drawing/2014/main" id="{6A138C5B-6A53-4649-AF92-5C9DCC6C5C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33779" y="2002605"/>
                <a:ext cx="1196811" cy="1196811"/>
              </a:xfrm>
              <a:prstGeom prst="rect">
                <a:avLst/>
              </a:prstGeom>
            </p:spPr>
          </p:pic>
          <p:sp>
            <p:nvSpPr>
              <p:cNvPr id="27" name="TextBox 26">
                <a:extLst>
                  <a:ext uri="{FF2B5EF4-FFF2-40B4-BE49-F238E27FC236}">
                    <a16:creationId xmlns:a16="http://schemas.microsoft.com/office/drawing/2014/main" id="{2FA60B87-9CBF-4A96-827B-A153A1D74991}"/>
                  </a:ext>
                </a:extLst>
              </p:cNvPr>
              <p:cNvSpPr txBox="1"/>
              <p:nvPr/>
            </p:nvSpPr>
            <p:spPr>
              <a:xfrm>
                <a:off x="8576178" y="3301264"/>
                <a:ext cx="3270827" cy="1938992"/>
              </a:xfrm>
              <a:prstGeom prst="rect">
                <a:avLst/>
              </a:prstGeom>
              <a:noFill/>
            </p:spPr>
            <p:txBody>
              <a:bodyPr wrap="square">
                <a:spAutoFit/>
              </a:bodyPr>
              <a:lstStyle/>
              <a:p>
                <a:pPr algn="ctr"/>
                <a:r>
                  <a:rPr lang="en-IN" sz="4000" dirty="0">
                    <a:latin typeface="Bodoni MT" panose="02070603080606020203" pitchFamily="18" charset="0"/>
                  </a:rPr>
                  <a:t>Optimize business performance</a:t>
                </a:r>
              </a:p>
            </p:txBody>
          </p:sp>
        </p:grpSp>
      </p:grpSp>
    </p:spTree>
    <p:extLst>
      <p:ext uri="{BB962C8B-B14F-4D97-AF65-F5344CB8AC3E}">
        <p14:creationId xmlns:p14="http://schemas.microsoft.com/office/powerpoint/2010/main" val="933317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tomer Churn Prediction of a Telecom Company Using Python">
            <a:extLst>
              <a:ext uri="{FF2B5EF4-FFF2-40B4-BE49-F238E27FC236}">
                <a16:creationId xmlns:a16="http://schemas.microsoft.com/office/drawing/2014/main" id="{93299975-649E-4B2D-A886-90DB2945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1885" y="-431356"/>
            <a:ext cx="7237646"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21DF2BF9-5155-4203-A7D7-6A83D6F109EB}"/>
              </a:ext>
            </a:extLst>
          </p:cNvPr>
          <p:cNvSpPr txBox="1"/>
          <p:nvPr/>
        </p:nvSpPr>
        <p:spPr>
          <a:xfrm>
            <a:off x="-12515221" y="295654"/>
            <a:ext cx="5692316" cy="6858000"/>
          </a:xfrm>
          <a:custGeom>
            <a:avLst/>
            <a:gdLst/>
            <a:ahLst/>
            <a:cxnLst/>
            <a:rect l="l" t="t" r="r" b="b"/>
            <a:pathLst>
              <a:path w="5692316" h="6858000">
                <a:moveTo>
                  <a:pt x="4990782" y="5446071"/>
                </a:moveTo>
                <a:cubicBezTo>
                  <a:pt x="4998354" y="5446071"/>
                  <a:pt x="5005180" y="5447964"/>
                  <a:pt x="5011260" y="5451750"/>
                </a:cubicBezTo>
                <a:cubicBezTo>
                  <a:pt x="5017340" y="5455536"/>
                  <a:pt x="5020380" y="5460928"/>
                  <a:pt x="5020380" y="5467926"/>
                </a:cubicBezTo>
                <a:cubicBezTo>
                  <a:pt x="5020380" y="5479627"/>
                  <a:pt x="5014328" y="5489838"/>
                  <a:pt x="5002226" y="5498556"/>
                </a:cubicBezTo>
                <a:cubicBezTo>
                  <a:pt x="4990124" y="5507275"/>
                  <a:pt x="4974780" y="5511635"/>
                  <a:pt x="4956194" y="5511635"/>
                </a:cubicBezTo>
                <a:cubicBezTo>
                  <a:pt x="4927054" y="5511635"/>
                  <a:pt x="4912484" y="5500965"/>
                  <a:pt x="4912484" y="5479627"/>
                </a:cubicBezTo>
                <a:cubicBezTo>
                  <a:pt x="4912484" y="5466090"/>
                  <a:pt x="4917934" y="5455880"/>
                  <a:pt x="4928832" y="5448996"/>
                </a:cubicBezTo>
                <a:lnTo>
                  <a:pt x="4947418" y="5448308"/>
                </a:lnTo>
                <a:cubicBezTo>
                  <a:pt x="4952466" y="5448194"/>
                  <a:pt x="4960208" y="5447792"/>
                  <a:pt x="4970648" y="5447104"/>
                </a:cubicBezTo>
                <a:cubicBezTo>
                  <a:pt x="4981088" y="5446415"/>
                  <a:pt x="4987800" y="5446071"/>
                  <a:pt x="4990782" y="5446071"/>
                </a:cubicBezTo>
                <a:close/>
                <a:moveTo>
                  <a:pt x="5072972" y="5390144"/>
                </a:moveTo>
                <a:cubicBezTo>
                  <a:pt x="5067122" y="5390144"/>
                  <a:pt x="5062104" y="5392267"/>
                  <a:pt x="5057916" y="5396511"/>
                </a:cubicBezTo>
                <a:cubicBezTo>
                  <a:pt x="5053728" y="5400756"/>
                  <a:pt x="5051634" y="5405804"/>
                  <a:pt x="5051634" y="5411655"/>
                </a:cubicBezTo>
                <a:cubicBezTo>
                  <a:pt x="5051634" y="5417620"/>
                  <a:pt x="5053728" y="5422754"/>
                  <a:pt x="5057916" y="5427056"/>
                </a:cubicBezTo>
                <a:cubicBezTo>
                  <a:pt x="5062104" y="5431358"/>
                  <a:pt x="5067122" y="5433509"/>
                  <a:pt x="5072972" y="5433509"/>
                </a:cubicBezTo>
                <a:cubicBezTo>
                  <a:pt x="5079052" y="5433509"/>
                  <a:pt x="5084216" y="5431358"/>
                  <a:pt x="5088460" y="5427056"/>
                </a:cubicBezTo>
                <a:cubicBezTo>
                  <a:pt x="5092704" y="5422754"/>
                  <a:pt x="5094828" y="5417620"/>
                  <a:pt x="5094828" y="5411655"/>
                </a:cubicBezTo>
                <a:cubicBezTo>
                  <a:pt x="5094828" y="5405689"/>
                  <a:pt x="5092704" y="5400613"/>
                  <a:pt x="5088460" y="5396425"/>
                </a:cubicBezTo>
                <a:cubicBezTo>
                  <a:pt x="5084216" y="5392238"/>
                  <a:pt x="5079052" y="5390144"/>
                  <a:pt x="5072972" y="5390144"/>
                </a:cubicBezTo>
                <a:close/>
                <a:moveTo>
                  <a:pt x="2548484" y="5359858"/>
                </a:moveTo>
                <a:lnTo>
                  <a:pt x="2548484" y="5378443"/>
                </a:lnTo>
                <a:cubicBezTo>
                  <a:pt x="2548484" y="5386473"/>
                  <a:pt x="2547568" y="5392783"/>
                  <a:pt x="2545732" y="5397372"/>
                </a:cubicBezTo>
                <a:cubicBezTo>
                  <a:pt x="2543896" y="5401961"/>
                  <a:pt x="2540254" y="5406521"/>
                  <a:pt x="2534804" y="5411052"/>
                </a:cubicBezTo>
                <a:cubicBezTo>
                  <a:pt x="2529356" y="5415584"/>
                  <a:pt x="2523246" y="5417850"/>
                  <a:pt x="2516478" y="5417850"/>
                </a:cubicBezTo>
                <a:cubicBezTo>
                  <a:pt x="2511200" y="5417850"/>
                  <a:pt x="2506526" y="5415727"/>
                  <a:pt x="2502452" y="5411483"/>
                </a:cubicBezTo>
                <a:cubicBezTo>
                  <a:pt x="2498380" y="5407238"/>
                  <a:pt x="2496344" y="5401272"/>
                  <a:pt x="2496344" y="5393586"/>
                </a:cubicBezTo>
                <a:cubicBezTo>
                  <a:pt x="2496344" y="5383032"/>
                  <a:pt x="2499728" y="5374973"/>
                  <a:pt x="2506496" y="5369408"/>
                </a:cubicBezTo>
                <a:cubicBezTo>
                  <a:pt x="2513266" y="5363844"/>
                  <a:pt x="2527262" y="5360661"/>
                  <a:pt x="2548484" y="5359858"/>
                </a:cubicBezTo>
                <a:close/>
                <a:moveTo>
                  <a:pt x="4954818" y="5298424"/>
                </a:moveTo>
                <a:cubicBezTo>
                  <a:pt x="4963192" y="5298424"/>
                  <a:pt x="4969530" y="5300403"/>
                  <a:pt x="4973832" y="5304361"/>
                </a:cubicBezTo>
                <a:cubicBezTo>
                  <a:pt x="4978134" y="5308319"/>
                  <a:pt x="4980286" y="5317067"/>
                  <a:pt x="4980286" y="5330604"/>
                </a:cubicBezTo>
                <a:cubicBezTo>
                  <a:pt x="4980286" y="5352401"/>
                  <a:pt x="4979080" y="5366110"/>
                  <a:pt x="4976672" y="5371731"/>
                </a:cubicBezTo>
                <a:cubicBezTo>
                  <a:pt x="4974262" y="5377353"/>
                  <a:pt x="4967092" y="5380163"/>
                  <a:pt x="4955162" y="5380163"/>
                </a:cubicBezTo>
                <a:cubicBezTo>
                  <a:pt x="4943460" y="5380163"/>
                  <a:pt x="4936376" y="5377410"/>
                  <a:pt x="4933908" y="5371904"/>
                </a:cubicBezTo>
                <a:cubicBezTo>
                  <a:pt x="4931444" y="5366397"/>
                  <a:pt x="4930210" y="5354122"/>
                  <a:pt x="4930210" y="5335078"/>
                </a:cubicBezTo>
                <a:cubicBezTo>
                  <a:pt x="4930210" y="5321885"/>
                  <a:pt x="4931528" y="5312478"/>
                  <a:pt x="4934168" y="5306856"/>
                </a:cubicBezTo>
                <a:cubicBezTo>
                  <a:pt x="4936806" y="5301235"/>
                  <a:pt x="4943688" y="5298424"/>
                  <a:pt x="4954818" y="5298424"/>
                </a:cubicBezTo>
                <a:close/>
                <a:moveTo>
                  <a:pt x="3397364" y="5297392"/>
                </a:moveTo>
                <a:cubicBezTo>
                  <a:pt x="3406082" y="5297392"/>
                  <a:pt x="3412936" y="5299371"/>
                  <a:pt x="3417928" y="5303329"/>
                </a:cubicBezTo>
                <a:cubicBezTo>
                  <a:pt x="3422918" y="5307287"/>
                  <a:pt x="3426130" y="5312650"/>
                  <a:pt x="3427564" y="5319418"/>
                </a:cubicBezTo>
                <a:cubicBezTo>
                  <a:pt x="3428998" y="5326187"/>
                  <a:pt x="3429716" y="5340126"/>
                  <a:pt x="3429716" y="5361234"/>
                </a:cubicBezTo>
                <a:cubicBezTo>
                  <a:pt x="3429716" y="5382228"/>
                  <a:pt x="3428998" y="5396253"/>
                  <a:pt x="3427564" y="5403309"/>
                </a:cubicBezTo>
                <a:cubicBezTo>
                  <a:pt x="3426130" y="5410364"/>
                  <a:pt x="3422746" y="5415871"/>
                  <a:pt x="3417412" y="5419829"/>
                </a:cubicBezTo>
                <a:cubicBezTo>
                  <a:pt x="3412076" y="5423786"/>
                  <a:pt x="3405394" y="5425765"/>
                  <a:pt x="3397364" y="5425765"/>
                </a:cubicBezTo>
                <a:cubicBezTo>
                  <a:pt x="3389448" y="5425765"/>
                  <a:pt x="3382880" y="5423815"/>
                  <a:pt x="3377660" y="5419915"/>
                </a:cubicBezTo>
                <a:cubicBezTo>
                  <a:pt x="3372440" y="5416014"/>
                  <a:pt x="3369056" y="5410622"/>
                  <a:pt x="3367508" y="5403739"/>
                </a:cubicBezTo>
                <a:cubicBezTo>
                  <a:pt x="3365958" y="5396855"/>
                  <a:pt x="3365184" y="5382802"/>
                  <a:pt x="3365184" y="5361579"/>
                </a:cubicBezTo>
                <a:cubicBezTo>
                  <a:pt x="3365184" y="5340470"/>
                  <a:pt x="3365814" y="5326531"/>
                  <a:pt x="3367076" y="5319763"/>
                </a:cubicBezTo>
                <a:cubicBezTo>
                  <a:pt x="3368338" y="5312994"/>
                  <a:pt x="3371638" y="5307573"/>
                  <a:pt x="3376972" y="5303501"/>
                </a:cubicBezTo>
                <a:cubicBezTo>
                  <a:pt x="3382306" y="5299428"/>
                  <a:pt x="3389104" y="5297392"/>
                  <a:pt x="3397364" y="5297392"/>
                </a:cubicBezTo>
                <a:close/>
                <a:moveTo>
                  <a:pt x="2835388" y="5297392"/>
                </a:moveTo>
                <a:cubicBezTo>
                  <a:pt x="2844108" y="5297392"/>
                  <a:pt x="2850962" y="5299371"/>
                  <a:pt x="2855952" y="5303329"/>
                </a:cubicBezTo>
                <a:cubicBezTo>
                  <a:pt x="2860942" y="5307287"/>
                  <a:pt x="2864156" y="5312650"/>
                  <a:pt x="2865588" y="5319418"/>
                </a:cubicBezTo>
                <a:cubicBezTo>
                  <a:pt x="2867024" y="5326187"/>
                  <a:pt x="2867740" y="5340126"/>
                  <a:pt x="2867740" y="5361234"/>
                </a:cubicBezTo>
                <a:cubicBezTo>
                  <a:pt x="2867740" y="5382228"/>
                  <a:pt x="2867024" y="5396253"/>
                  <a:pt x="2865588" y="5403309"/>
                </a:cubicBezTo>
                <a:cubicBezTo>
                  <a:pt x="2864156" y="5410364"/>
                  <a:pt x="2860770" y="5415871"/>
                  <a:pt x="2855436" y="5419829"/>
                </a:cubicBezTo>
                <a:cubicBezTo>
                  <a:pt x="2850102" y="5423786"/>
                  <a:pt x="2843420" y="5425765"/>
                  <a:pt x="2835388" y="5425765"/>
                </a:cubicBezTo>
                <a:cubicBezTo>
                  <a:pt x="2827472" y="5425765"/>
                  <a:pt x="2820904" y="5423815"/>
                  <a:pt x="2815684" y="5419915"/>
                </a:cubicBezTo>
                <a:cubicBezTo>
                  <a:pt x="2810466" y="5416014"/>
                  <a:pt x="2807080" y="5410622"/>
                  <a:pt x="2805532" y="5403739"/>
                </a:cubicBezTo>
                <a:cubicBezTo>
                  <a:pt x="2803984" y="5396855"/>
                  <a:pt x="2803208" y="5382802"/>
                  <a:pt x="2803208" y="5361579"/>
                </a:cubicBezTo>
                <a:cubicBezTo>
                  <a:pt x="2803208" y="5340470"/>
                  <a:pt x="2803840" y="5326531"/>
                  <a:pt x="2805102" y="5319763"/>
                </a:cubicBezTo>
                <a:cubicBezTo>
                  <a:pt x="2806364" y="5312994"/>
                  <a:pt x="2809662" y="5307573"/>
                  <a:pt x="2814996" y="5303501"/>
                </a:cubicBezTo>
                <a:cubicBezTo>
                  <a:pt x="2820332" y="5299428"/>
                  <a:pt x="2827128" y="5297392"/>
                  <a:pt x="2835388" y="5297392"/>
                </a:cubicBezTo>
                <a:close/>
                <a:moveTo>
                  <a:pt x="2370100" y="5297392"/>
                </a:moveTo>
                <a:cubicBezTo>
                  <a:pt x="2386736" y="5297392"/>
                  <a:pt x="2395052" y="5306570"/>
                  <a:pt x="2395052" y="5324925"/>
                </a:cubicBezTo>
                <a:cubicBezTo>
                  <a:pt x="2395052" y="5329170"/>
                  <a:pt x="2394594" y="5335365"/>
                  <a:pt x="2393676" y="5343510"/>
                </a:cubicBezTo>
                <a:lnTo>
                  <a:pt x="2343600" y="5343510"/>
                </a:lnTo>
                <a:lnTo>
                  <a:pt x="2343600" y="5322000"/>
                </a:lnTo>
                <a:cubicBezTo>
                  <a:pt x="2343600" y="5314428"/>
                  <a:pt x="2345952" y="5308434"/>
                  <a:pt x="2350656" y="5304017"/>
                </a:cubicBezTo>
                <a:cubicBezTo>
                  <a:pt x="2355358" y="5299600"/>
                  <a:pt x="2361840" y="5297392"/>
                  <a:pt x="2370100" y="5297392"/>
                </a:cubicBezTo>
                <a:close/>
                <a:moveTo>
                  <a:pt x="1998626" y="5297392"/>
                </a:moveTo>
                <a:cubicBezTo>
                  <a:pt x="2015260" y="5297392"/>
                  <a:pt x="2023578" y="5306570"/>
                  <a:pt x="2023578" y="5324925"/>
                </a:cubicBezTo>
                <a:cubicBezTo>
                  <a:pt x="2023578" y="5329170"/>
                  <a:pt x="2023118" y="5335365"/>
                  <a:pt x="2022200" y="5343510"/>
                </a:cubicBezTo>
                <a:lnTo>
                  <a:pt x="1972124" y="5343510"/>
                </a:lnTo>
                <a:lnTo>
                  <a:pt x="1972124" y="5322000"/>
                </a:lnTo>
                <a:cubicBezTo>
                  <a:pt x="1972124" y="5314428"/>
                  <a:pt x="1974476" y="5308434"/>
                  <a:pt x="1979180" y="5304017"/>
                </a:cubicBezTo>
                <a:cubicBezTo>
                  <a:pt x="1983884" y="5299600"/>
                  <a:pt x="1990366" y="5297392"/>
                  <a:pt x="1998626" y="5297392"/>
                </a:cubicBezTo>
                <a:close/>
                <a:moveTo>
                  <a:pt x="712750" y="5297392"/>
                </a:moveTo>
                <a:cubicBezTo>
                  <a:pt x="729386" y="5297392"/>
                  <a:pt x="737702" y="5306570"/>
                  <a:pt x="737702" y="5324925"/>
                </a:cubicBezTo>
                <a:cubicBezTo>
                  <a:pt x="737702" y="5329170"/>
                  <a:pt x="737244" y="5335365"/>
                  <a:pt x="736326" y="5343510"/>
                </a:cubicBezTo>
                <a:lnTo>
                  <a:pt x="686250" y="5343510"/>
                </a:lnTo>
                <a:lnTo>
                  <a:pt x="686250" y="5322000"/>
                </a:lnTo>
                <a:cubicBezTo>
                  <a:pt x="686250" y="5314428"/>
                  <a:pt x="688602" y="5308434"/>
                  <a:pt x="693306" y="5304017"/>
                </a:cubicBezTo>
                <a:cubicBezTo>
                  <a:pt x="698008" y="5299600"/>
                  <a:pt x="704490" y="5297392"/>
                  <a:pt x="712750" y="5297392"/>
                </a:cubicBezTo>
                <a:close/>
                <a:moveTo>
                  <a:pt x="525348" y="5297392"/>
                </a:moveTo>
                <a:cubicBezTo>
                  <a:pt x="537968" y="5297392"/>
                  <a:pt x="547890" y="5301952"/>
                  <a:pt x="555118" y="5311072"/>
                </a:cubicBezTo>
                <a:cubicBezTo>
                  <a:pt x="562346" y="5320193"/>
                  <a:pt x="565960" y="5333701"/>
                  <a:pt x="565960" y="5351598"/>
                </a:cubicBezTo>
                <a:cubicBezTo>
                  <a:pt x="565960" y="5370412"/>
                  <a:pt x="564812" y="5384007"/>
                  <a:pt x="562518" y="5392381"/>
                </a:cubicBezTo>
                <a:cubicBezTo>
                  <a:pt x="560224" y="5400756"/>
                  <a:pt x="555406" y="5408213"/>
                  <a:pt x="548062" y="5414752"/>
                </a:cubicBezTo>
                <a:cubicBezTo>
                  <a:pt x="540720" y="5421291"/>
                  <a:pt x="532232" y="5424561"/>
                  <a:pt x="522594" y="5424561"/>
                </a:cubicBezTo>
                <a:cubicBezTo>
                  <a:pt x="513646" y="5424561"/>
                  <a:pt x="507164" y="5421349"/>
                  <a:pt x="503150" y="5414924"/>
                </a:cubicBezTo>
                <a:cubicBezTo>
                  <a:pt x="499134" y="5408500"/>
                  <a:pt x="497126" y="5392955"/>
                  <a:pt x="497126" y="5368290"/>
                </a:cubicBezTo>
                <a:cubicBezTo>
                  <a:pt x="497126" y="5339724"/>
                  <a:pt x="498704" y="5320767"/>
                  <a:pt x="501858" y="5311417"/>
                </a:cubicBezTo>
                <a:cubicBezTo>
                  <a:pt x="505014" y="5302067"/>
                  <a:pt x="512844" y="5297392"/>
                  <a:pt x="525348" y="5297392"/>
                </a:cubicBezTo>
                <a:close/>
                <a:moveTo>
                  <a:pt x="4061672" y="5293950"/>
                </a:moveTo>
                <a:lnTo>
                  <a:pt x="4061672" y="5302726"/>
                </a:lnTo>
                <a:lnTo>
                  <a:pt x="4086624" y="5302726"/>
                </a:lnTo>
                <a:lnTo>
                  <a:pt x="4086624" y="5378787"/>
                </a:lnTo>
                <a:cubicBezTo>
                  <a:pt x="4086624" y="5400355"/>
                  <a:pt x="4090496" y="5414494"/>
                  <a:pt x="4098240" y="5421205"/>
                </a:cubicBezTo>
                <a:cubicBezTo>
                  <a:pt x="4105984" y="5427916"/>
                  <a:pt x="4116222" y="5431272"/>
                  <a:pt x="4128956" y="5431272"/>
                </a:cubicBezTo>
                <a:cubicBezTo>
                  <a:pt x="4151098" y="5431272"/>
                  <a:pt x="4167330" y="5420603"/>
                  <a:pt x="4177656" y="5399265"/>
                </a:cubicBezTo>
                <a:lnTo>
                  <a:pt x="4178344" y="5399265"/>
                </a:lnTo>
                <a:lnTo>
                  <a:pt x="4178344" y="5431272"/>
                </a:lnTo>
                <a:cubicBezTo>
                  <a:pt x="4183048" y="5429895"/>
                  <a:pt x="4194348" y="5429207"/>
                  <a:pt x="4212244" y="5429207"/>
                </a:cubicBezTo>
                <a:lnTo>
                  <a:pt x="4235476" y="5429207"/>
                </a:lnTo>
                <a:lnTo>
                  <a:pt x="4235476" y="5420431"/>
                </a:lnTo>
                <a:lnTo>
                  <a:pt x="4212244" y="5420431"/>
                </a:lnTo>
                <a:lnTo>
                  <a:pt x="4212244" y="5293950"/>
                </a:lnTo>
                <a:lnTo>
                  <a:pt x="4151154" y="5293950"/>
                </a:lnTo>
                <a:lnTo>
                  <a:pt x="4151154" y="5302726"/>
                </a:lnTo>
                <a:lnTo>
                  <a:pt x="4178688" y="5302726"/>
                </a:lnTo>
                <a:lnTo>
                  <a:pt x="4178688" y="5354523"/>
                </a:lnTo>
                <a:cubicBezTo>
                  <a:pt x="4178688" y="5377238"/>
                  <a:pt x="4174214" y="5394246"/>
                  <a:pt x="4165266" y="5405546"/>
                </a:cubicBezTo>
                <a:cubicBezTo>
                  <a:pt x="4156318" y="5416846"/>
                  <a:pt x="4146566" y="5422496"/>
                  <a:pt x="4136012" y="5422496"/>
                </a:cubicBezTo>
                <a:cubicBezTo>
                  <a:pt x="4128898" y="5422496"/>
                  <a:pt x="4124482" y="5419771"/>
                  <a:pt x="4122760" y="5414322"/>
                </a:cubicBezTo>
                <a:cubicBezTo>
                  <a:pt x="4121040" y="5408873"/>
                  <a:pt x="4120180" y="5399035"/>
                  <a:pt x="4120180" y="5384810"/>
                </a:cubicBezTo>
                <a:lnTo>
                  <a:pt x="4120180" y="5293950"/>
                </a:lnTo>
                <a:close/>
                <a:moveTo>
                  <a:pt x="1337178" y="5293950"/>
                </a:moveTo>
                <a:lnTo>
                  <a:pt x="1337178" y="5302726"/>
                </a:lnTo>
                <a:lnTo>
                  <a:pt x="1357656" y="5302726"/>
                </a:lnTo>
                <a:lnTo>
                  <a:pt x="1425628" y="5434542"/>
                </a:lnTo>
                <a:lnTo>
                  <a:pt x="1414442" y="5459838"/>
                </a:lnTo>
                <a:cubicBezTo>
                  <a:pt x="1407216" y="5476128"/>
                  <a:pt x="1401824" y="5487084"/>
                  <a:pt x="1398266" y="5492705"/>
                </a:cubicBezTo>
                <a:cubicBezTo>
                  <a:pt x="1394710" y="5498327"/>
                  <a:pt x="1391384" y="5501138"/>
                  <a:pt x="1388286" y="5501138"/>
                </a:cubicBezTo>
                <a:cubicBezTo>
                  <a:pt x="1386220" y="5501138"/>
                  <a:pt x="1383640" y="5498556"/>
                  <a:pt x="1380542" y="5493394"/>
                </a:cubicBezTo>
                <a:cubicBezTo>
                  <a:pt x="1377444" y="5488231"/>
                  <a:pt x="1373086" y="5485650"/>
                  <a:pt x="1367464" y="5485650"/>
                </a:cubicBezTo>
                <a:cubicBezTo>
                  <a:pt x="1363448" y="5485650"/>
                  <a:pt x="1359978" y="5487084"/>
                  <a:pt x="1357054" y="5489952"/>
                </a:cubicBezTo>
                <a:cubicBezTo>
                  <a:pt x="1354128" y="5492820"/>
                  <a:pt x="1352664" y="5496549"/>
                  <a:pt x="1352664" y="5501138"/>
                </a:cubicBezTo>
                <a:cubicBezTo>
                  <a:pt x="1352664" y="5506071"/>
                  <a:pt x="1354358" y="5510516"/>
                  <a:pt x="1357742" y="5514474"/>
                </a:cubicBezTo>
                <a:cubicBezTo>
                  <a:pt x="1361126" y="5518432"/>
                  <a:pt x="1365916" y="5520411"/>
                  <a:pt x="1372110" y="5520411"/>
                </a:cubicBezTo>
                <a:cubicBezTo>
                  <a:pt x="1382092" y="5520411"/>
                  <a:pt x="1390552" y="5515937"/>
                  <a:pt x="1397492" y="5506988"/>
                </a:cubicBezTo>
                <a:cubicBezTo>
                  <a:pt x="1404434" y="5498040"/>
                  <a:pt x="1412894" y="5482323"/>
                  <a:pt x="1422874" y="5459838"/>
                </a:cubicBezTo>
                <a:lnTo>
                  <a:pt x="1492224" y="5302726"/>
                </a:lnTo>
                <a:lnTo>
                  <a:pt x="1515110" y="5302726"/>
                </a:lnTo>
                <a:lnTo>
                  <a:pt x="1515110" y="5293950"/>
                </a:lnTo>
                <a:lnTo>
                  <a:pt x="1454194" y="5293950"/>
                </a:lnTo>
                <a:lnTo>
                  <a:pt x="1454194" y="5302726"/>
                </a:lnTo>
                <a:lnTo>
                  <a:pt x="1484136" y="5302726"/>
                </a:lnTo>
                <a:lnTo>
                  <a:pt x="1442148" y="5396855"/>
                </a:lnTo>
                <a:lnTo>
                  <a:pt x="1393964" y="5302726"/>
                </a:lnTo>
                <a:lnTo>
                  <a:pt x="1419950" y="5302726"/>
                </a:lnTo>
                <a:lnTo>
                  <a:pt x="1419950" y="5293950"/>
                </a:lnTo>
                <a:close/>
                <a:moveTo>
                  <a:pt x="4312400" y="5291713"/>
                </a:moveTo>
                <a:cubicBezTo>
                  <a:pt x="4304828" y="5293205"/>
                  <a:pt x="4293816" y="5293950"/>
                  <a:pt x="4279360" y="5293950"/>
                </a:cubicBezTo>
                <a:lnTo>
                  <a:pt x="4251140" y="5293950"/>
                </a:lnTo>
                <a:lnTo>
                  <a:pt x="4251140" y="5302726"/>
                </a:lnTo>
                <a:lnTo>
                  <a:pt x="4279016" y="5302726"/>
                </a:lnTo>
                <a:lnTo>
                  <a:pt x="4279016" y="5420431"/>
                </a:lnTo>
                <a:lnTo>
                  <a:pt x="4251140" y="5420431"/>
                </a:lnTo>
                <a:lnTo>
                  <a:pt x="4251140" y="5429207"/>
                </a:lnTo>
                <a:lnTo>
                  <a:pt x="4340966" y="5429207"/>
                </a:lnTo>
                <a:lnTo>
                  <a:pt x="4340966" y="5420431"/>
                </a:lnTo>
                <a:lnTo>
                  <a:pt x="4312400" y="5420431"/>
                </a:lnTo>
                <a:lnTo>
                  <a:pt x="4312400" y="5367601"/>
                </a:lnTo>
                <a:cubicBezTo>
                  <a:pt x="4312400" y="5346607"/>
                  <a:pt x="4315326" y="5331005"/>
                  <a:pt x="4321176" y="5320795"/>
                </a:cubicBezTo>
                <a:cubicBezTo>
                  <a:pt x="4327028" y="5310585"/>
                  <a:pt x="4331846" y="5305480"/>
                  <a:pt x="4335632" y="5305480"/>
                </a:cubicBezTo>
                <a:cubicBezTo>
                  <a:pt x="4338040" y="5305480"/>
                  <a:pt x="4339246" y="5306799"/>
                  <a:pt x="4339246" y="5309438"/>
                </a:cubicBezTo>
                <a:lnTo>
                  <a:pt x="4338558" y="5316837"/>
                </a:lnTo>
                <a:cubicBezTo>
                  <a:pt x="4338558" y="5326703"/>
                  <a:pt x="4343490" y="5331636"/>
                  <a:pt x="4353356" y="5331636"/>
                </a:cubicBezTo>
                <a:cubicBezTo>
                  <a:pt x="4358748" y="5331636"/>
                  <a:pt x="4363136" y="5329944"/>
                  <a:pt x="4366520" y="5326560"/>
                </a:cubicBezTo>
                <a:cubicBezTo>
                  <a:pt x="4369904" y="5323176"/>
                  <a:pt x="4371596" y="5318730"/>
                  <a:pt x="4371596" y="5313223"/>
                </a:cubicBezTo>
                <a:cubicBezTo>
                  <a:pt x="4371596" y="5307258"/>
                  <a:pt x="4369504" y="5302182"/>
                  <a:pt x="4365316" y="5297994"/>
                </a:cubicBezTo>
                <a:cubicBezTo>
                  <a:pt x="4361128" y="5293807"/>
                  <a:pt x="4355594" y="5291713"/>
                  <a:pt x="4348710" y="5291713"/>
                </a:cubicBezTo>
                <a:cubicBezTo>
                  <a:pt x="4332994" y="5291713"/>
                  <a:pt x="4321120" y="5302554"/>
                  <a:pt x="4313088" y="5324237"/>
                </a:cubicBezTo>
                <a:lnTo>
                  <a:pt x="4312400" y="5324237"/>
                </a:lnTo>
                <a:close/>
                <a:moveTo>
                  <a:pt x="3550400" y="5291713"/>
                </a:moveTo>
                <a:cubicBezTo>
                  <a:pt x="3542828" y="5293205"/>
                  <a:pt x="3531816" y="5293950"/>
                  <a:pt x="3517360" y="5293950"/>
                </a:cubicBezTo>
                <a:lnTo>
                  <a:pt x="3489140" y="5293950"/>
                </a:lnTo>
                <a:lnTo>
                  <a:pt x="3489140" y="5302726"/>
                </a:lnTo>
                <a:lnTo>
                  <a:pt x="3517016" y="5302726"/>
                </a:lnTo>
                <a:lnTo>
                  <a:pt x="3517016" y="5420431"/>
                </a:lnTo>
                <a:lnTo>
                  <a:pt x="3489140" y="5420431"/>
                </a:lnTo>
                <a:lnTo>
                  <a:pt x="3489140" y="5429207"/>
                </a:lnTo>
                <a:lnTo>
                  <a:pt x="3578966" y="5429207"/>
                </a:lnTo>
                <a:lnTo>
                  <a:pt x="3578966" y="5420431"/>
                </a:lnTo>
                <a:lnTo>
                  <a:pt x="3550400" y="5420431"/>
                </a:lnTo>
                <a:lnTo>
                  <a:pt x="3550400" y="5367601"/>
                </a:lnTo>
                <a:cubicBezTo>
                  <a:pt x="3550400" y="5346607"/>
                  <a:pt x="3553326" y="5331005"/>
                  <a:pt x="3559176" y="5320795"/>
                </a:cubicBezTo>
                <a:cubicBezTo>
                  <a:pt x="3565028" y="5310585"/>
                  <a:pt x="3569846" y="5305480"/>
                  <a:pt x="3573632" y="5305480"/>
                </a:cubicBezTo>
                <a:cubicBezTo>
                  <a:pt x="3576040" y="5305480"/>
                  <a:pt x="3577246" y="5306799"/>
                  <a:pt x="3577246" y="5309438"/>
                </a:cubicBezTo>
                <a:lnTo>
                  <a:pt x="3576558" y="5316837"/>
                </a:lnTo>
                <a:cubicBezTo>
                  <a:pt x="3576558" y="5326703"/>
                  <a:pt x="3581490" y="5331636"/>
                  <a:pt x="3591356" y="5331636"/>
                </a:cubicBezTo>
                <a:cubicBezTo>
                  <a:pt x="3596748" y="5331636"/>
                  <a:pt x="3601136" y="5329944"/>
                  <a:pt x="3604520" y="5326560"/>
                </a:cubicBezTo>
                <a:cubicBezTo>
                  <a:pt x="3607904" y="5323176"/>
                  <a:pt x="3609596" y="5318730"/>
                  <a:pt x="3609596" y="5313223"/>
                </a:cubicBezTo>
                <a:cubicBezTo>
                  <a:pt x="3609596" y="5307258"/>
                  <a:pt x="3607504" y="5302182"/>
                  <a:pt x="3603316" y="5297994"/>
                </a:cubicBezTo>
                <a:cubicBezTo>
                  <a:pt x="3599128" y="5293807"/>
                  <a:pt x="3593594" y="5291713"/>
                  <a:pt x="3586710" y="5291713"/>
                </a:cubicBezTo>
                <a:cubicBezTo>
                  <a:pt x="3570994" y="5291713"/>
                  <a:pt x="3559120" y="5302554"/>
                  <a:pt x="3551088" y="5324237"/>
                </a:cubicBezTo>
                <a:lnTo>
                  <a:pt x="3550400" y="5324237"/>
                </a:lnTo>
                <a:close/>
                <a:moveTo>
                  <a:pt x="2532654" y="5291713"/>
                </a:moveTo>
                <a:cubicBezTo>
                  <a:pt x="2513496" y="5291713"/>
                  <a:pt x="2498552" y="5294839"/>
                  <a:pt x="2487826" y="5301092"/>
                </a:cubicBezTo>
                <a:cubicBezTo>
                  <a:pt x="2477100" y="5307344"/>
                  <a:pt x="2471736" y="5315059"/>
                  <a:pt x="2471736" y="5324237"/>
                </a:cubicBezTo>
                <a:cubicBezTo>
                  <a:pt x="2471736" y="5328481"/>
                  <a:pt x="2473112" y="5332181"/>
                  <a:pt x="2475866" y="5335336"/>
                </a:cubicBezTo>
                <a:cubicBezTo>
                  <a:pt x="2478620" y="5338491"/>
                  <a:pt x="2482520" y="5340068"/>
                  <a:pt x="2487568" y="5340068"/>
                </a:cubicBezTo>
                <a:cubicBezTo>
                  <a:pt x="2491468" y="5340068"/>
                  <a:pt x="2494968" y="5338835"/>
                  <a:pt x="2498064" y="5336368"/>
                </a:cubicBezTo>
                <a:cubicBezTo>
                  <a:pt x="2501162" y="5333902"/>
                  <a:pt x="2502712" y="5330317"/>
                  <a:pt x="2502712" y="5325613"/>
                </a:cubicBezTo>
                <a:cubicBezTo>
                  <a:pt x="2502712" y="5322287"/>
                  <a:pt x="2501936" y="5319390"/>
                  <a:pt x="2500388" y="5316923"/>
                </a:cubicBezTo>
                <a:cubicBezTo>
                  <a:pt x="2498840" y="5314457"/>
                  <a:pt x="2498064" y="5312191"/>
                  <a:pt x="2498064" y="5310126"/>
                </a:cubicBezTo>
                <a:cubicBezTo>
                  <a:pt x="2498064" y="5303013"/>
                  <a:pt x="2507358" y="5299457"/>
                  <a:pt x="2525942" y="5299457"/>
                </a:cubicBezTo>
                <a:cubicBezTo>
                  <a:pt x="2536268" y="5299457"/>
                  <a:pt x="2542606" y="5301694"/>
                  <a:pt x="2544958" y="5306168"/>
                </a:cubicBezTo>
                <a:cubicBezTo>
                  <a:pt x="2547308" y="5310642"/>
                  <a:pt x="2548484" y="5320049"/>
                  <a:pt x="2548484" y="5334390"/>
                </a:cubicBezTo>
                <a:lnTo>
                  <a:pt x="2548484" y="5351942"/>
                </a:lnTo>
                <a:cubicBezTo>
                  <a:pt x="2490894" y="5354695"/>
                  <a:pt x="2462100" y="5370699"/>
                  <a:pt x="2462100" y="5399953"/>
                </a:cubicBezTo>
                <a:cubicBezTo>
                  <a:pt x="2462100" y="5409360"/>
                  <a:pt x="2465656" y="5417305"/>
                  <a:pt x="2472768" y="5423786"/>
                </a:cubicBezTo>
                <a:cubicBezTo>
                  <a:pt x="2479882" y="5430268"/>
                  <a:pt x="2489404" y="5433509"/>
                  <a:pt x="2501334" y="5433509"/>
                </a:cubicBezTo>
                <a:cubicBezTo>
                  <a:pt x="2519346" y="5433509"/>
                  <a:pt x="2535062" y="5424331"/>
                  <a:pt x="2548484" y="5405976"/>
                </a:cubicBezTo>
                <a:cubicBezTo>
                  <a:pt x="2551582" y="5424331"/>
                  <a:pt x="2561104" y="5433509"/>
                  <a:pt x="2577050" y="5433509"/>
                </a:cubicBezTo>
                <a:cubicBezTo>
                  <a:pt x="2593570" y="5433509"/>
                  <a:pt x="2603322" y="5425135"/>
                  <a:pt x="2606304" y="5408385"/>
                </a:cubicBezTo>
                <a:lnTo>
                  <a:pt x="2602174" y="5408385"/>
                </a:lnTo>
                <a:cubicBezTo>
                  <a:pt x="2598274" y="5414006"/>
                  <a:pt x="2594260" y="5416817"/>
                  <a:pt x="2590128" y="5416817"/>
                </a:cubicBezTo>
                <a:cubicBezTo>
                  <a:pt x="2587376" y="5416817"/>
                  <a:pt x="2585340" y="5415670"/>
                  <a:pt x="2584020" y="5413375"/>
                </a:cubicBezTo>
                <a:cubicBezTo>
                  <a:pt x="2582700" y="5411081"/>
                  <a:pt x="2582042" y="5405288"/>
                  <a:pt x="2582042" y="5395995"/>
                </a:cubicBezTo>
                <a:lnTo>
                  <a:pt x="2582042" y="5332669"/>
                </a:lnTo>
                <a:cubicBezTo>
                  <a:pt x="2582042" y="5323032"/>
                  <a:pt x="2581210" y="5315575"/>
                  <a:pt x="2579546" y="5310298"/>
                </a:cubicBezTo>
                <a:cubicBezTo>
                  <a:pt x="2577882" y="5305021"/>
                  <a:pt x="2573494" y="5300604"/>
                  <a:pt x="2566382" y="5297048"/>
                </a:cubicBezTo>
                <a:cubicBezTo>
                  <a:pt x="2559268" y="5293491"/>
                  <a:pt x="2548026" y="5291713"/>
                  <a:pt x="2532654" y="5291713"/>
                </a:cubicBezTo>
                <a:close/>
                <a:moveTo>
                  <a:pt x="2226426" y="5291713"/>
                </a:moveTo>
                <a:cubicBezTo>
                  <a:pt x="2218854" y="5293205"/>
                  <a:pt x="2207840" y="5293950"/>
                  <a:pt x="2193386" y="5293950"/>
                </a:cubicBezTo>
                <a:lnTo>
                  <a:pt x="2165164" y="5293950"/>
                </a:lnTo>
                <a:lnTo>
                  <a:pt x="2165164" y="5302726"/>
                </a:lnTo>
                <a:lnTo>
                  <a:pt x="2193042" y="5302726"/>
                </a:lnTo>
                <a:lnTo>
                  <a:pt x="2193042" y="5420431"/>
                </a:lnTo>
                <a:lnTo>
                  <a:pt x="2165164" y="5420431"/>
                </a:lnTo>
                <a:lnTo>
                  <a:pt x="2165164" y="5429207"/>
                </a:lnTo>
                <a:lnTo>
                  <a:pt x="2254992" y="5429207"/>
                </a:lnTo>
                <a:lnTo>
                  <a:pt x="2254992" y="5420431"/>
                </a:lnTo>
                <a:lnTo>
                  <a:pt x="2226426" y="5420431"/>
                </a:lnTo>
                <a:lnTo>
                  <a:pt x="2226426" y="5367601"/>
                </a:lnTo>
                <a:cubicBezTo>
                  <a:pt x="2226426" y="5346607"/>
                  <a:pt x="2229352" y="5331005"/>
                  <a:pt x="2235202" y="5320795"/>
                </a:cubicBezTo>
                <a:cubicBezTo>
                  <a:pt x="2241052" y="5310585"/>
                  <a:pt x="2245872" y="5305480"/>
                  <a:pt x="2249656" y="5305480"/>
                </a:cubicBezTo>
                <a:cubicBezTo>
                  <a:pt x="2252066" y="5305480"/>
                  <a:pt x="2253270" y="5306799"/>
                  <a:pt x="2253270" y="5309438"/>
                </a:cubicBezTo>
                <a:lnTo>
                  <a:pt x="2252582" y="5316837"/>
                </a:lnTo>
                <a:cubicBezTo>
                  <a:pt x="2252582" y="5326703"/>
                  <a:pt x="2257516" y="5331636"/>
                  <a:pt x="2267382" y="5331636"/>
                </a:cubicBezTo>
                <a:cubicBezTo>
                  <a:pt x="2272774" y="5331636"/>
                  <a:pt x="2277162" y="5329944"/>
                  <a:pt x="2280546" y="5326560"/>
                </a:cubicBezTo>
                <a:cubicBezTo>
                  <a:pt x="2283930" y="5323176"/>
                  <a:pt x="2285622" y="5318730"/>
                  <a:pt x="2285622" y="5313223"/>
                </a:cubicBezTo>
                <a:cubicBezTo>
                  <a:pt x="2285622" y="5307258"/>
                  <a:pt x="2283528" y="5302182"/>
                  <a:pt x="2279340" y="5297994"/>
                </a:cubicBezTo>
                <a:cubicBezTo>
                  <a:pt x="2275154" y="5293807"/>
                  <a:pt x="2269618" y="5291713"/>
                  <a:pt x="2262736" y="5291713"/>
                </a:cubicBezTo>
                <a:cubicBezTo>
                  <a:pt x="2247018" y="5291713"/>
                  <a:pt x="2235144" y="5302554"/>
                  <a:pt x="2227114" y="5324237"/>
                </a:cubicBezTo>
                <a:lnTo>
                  <a:pt x="2226426" y="5324237"/>
                </a:lnTo>
                <a:close/>
                <a:moveTo>
                  <a:pt x="4644744" y="5291369"/>
                </a:moveTo>
                <a:cubicBezTo>
                  <a:pt x="4634418" y="5293090"/>
                  <a:pt x="4623404" y="5293950"/>
                  <a:pt x="4611704" y="5293950"/>
                </a:cubicBezTo>
                <a:lnTo>
                  <a:pt x="4587268" y="5293950"/>
                </a:lnTo>
                <a:lnTo>
                  <a:pt x="4587268" y="5302726"/>
                </a:lnTo>
                <a:lnTo>
                  <a:pt x="4611360" y="5302726"/>
                </a:lnTo>
                <a:lnTo>
                  <a:pt x="4611360" y="5420431"/>
                </a:lnTo>
                <a:lnTo>
                  <a:pt x="4587268" y="5420431"/>
                </a:lnTo>
                <a:lnTo>
                  <a:pt x="4587268" y="5429207"/>
                </a:lnTo>
                <a:lnTo>
                  <a:pt x="4667286" y="5429207"/>
                </a:lnTo>
                <a:lnTo>
                  <a:pt x="4667286" y="5420431"/>
                </a:lnTo>
                <a:lnTo>
                  <a:pt x="4644744" y="5420431"/>
                </a:lnTo>
                <a:close/>
                <a:moveTo>
                  <a:pt x="1177644" y="5291369"/>
                </a:moveTo>
                <a:cubicBezTo>
                  <a:pt x="1167318" y="5293090"/>
                  <a:pt x="1156304" y="5293950"/>
                  <a:pt x="1144604" y="5293950"/>
                </a:cubicBezTo>
                <a:lnTo>
                  <a:pt x="1120168" y="5293950"/>
                </a:lnTo>
                <a:lnTo>
                  <a:pt x="1120168" y="5302726"/>
                </a:lnTo>
                <a:lnTo>
                  <a:pt x="1144260" y="5302726"/>
                </a:lnTo>
                <a:lnTo>
                  <a:pt x="1144260" y="5420431"/>
                </a:lnTo>
                <a:lnTo>
                  <a:pt x="1120168" y="5420431"/>
                </a:lnTo>
                <a:lnTo>
                  <a:pt x="1120168" y="5429207"/>
                </a:lnTo>
                <a:lnTo>
                  <a:pt x="1200186" y="5429207"/>
                </a:lnTo>
                <a:lnTo>
                  <a:pt x="1200186" y="5420431"/>
                </a:lnTo>
                <a:lnTo>
                  <a:pt x="1177644" y="5420431"/>
                </a:lnTo>
                <a:close/>
                <a:moveTo>
                  <a:pt x="406118" y="5291369"/>
                </a:moveTo>
                <a:cubicBezTo>
                  <a:pt x="395794" y="5293090"/>
                  <a:pt x="384780" y="5293950"/>
                  <a:pt x="373078" y="5293950"/>
                </a:cubicBezTo>
                <a:lnTo>
                  <a:pt x="348642" y="5293950"/>
                </a:lnTo>
                <a:lnTo>
                  <a:pt x="348642" y="5302726"/>
                </a:lnTo>
                <a:lnTo>
                  <a:pt x="372734" y="5302726"/>
                </a:lnTo>
                <a:lnTo>
                  <a:pt x="372734" y="5420431"/>
                </a:lnTo>
                <a:lnTo>
                  <a:pt x="348642" y="5420431"/>
                </a:lnTo>
                <a:lnTo>
                  <a:pt x="348642" y="5429207"/>
                </a:lnTo>
                <a:lnTo>
                  <a:pt x="428660" y="5429207"/>
                </a:lnTo>
                <a:lnTo>
                  <a:pt x="428660" y="5420431"/>
                </a:lnTo>
                <a:lnTo>
                  <a:pt x="406118" y="5420431"/>
                </a:lnTo>
                <a:close/>
                <a:moveTo>
                  <a:pt x="4955506" y="5289648"/>
                </a:moveTo>
                <a:cubicBezTo>
                  <a:pt x="4940132" y="5289648"/>
                  <a:pt x="4926768" y="5294495"/>
                  <a:pt x="4915410" y="5304189"/>
                </a:cubicBezTo>
                <a:cubicBezTo>
                  <a:pt x="4904052" y="5313883"/>
                  <a:pt x="4898374" y="5325843"/>
                  <a:pt x="4898374" y="5340068"/>
                </a:cubicBezTo>
                <a:cubicBezTo>
                  <a:pt x="4898374" y="5357621"/>
                  <a:pt x="4907552" y="5370757"/>
                  <a:pt x="4925908" y="5379475"/>
                </a:cubicBezTo>
                <a:lnTo>
                  <a:pt x="4925908" y="5380163"/>
                </a:lnTo>
                <a:cubicBezTo>
                  <a:pt x="4902160" y="5383032"/>
                  <a:pt x="4890286" y="5395479"/>
                  <a:pt x="4890286" y="5417505"/>
                </a:cubicBezTo>
                <a:cubicBezTo>
                  <a:pt x="4890286" y="5433911"/>
                  <a:pt x="4899808" y="5444408"/>
                  <a:pt x="4918852" y="5448996"/>
                </a:cubicBezTo>
                <a:cubicBezTo>
                  <a:pt x="4906462" y="5456109"/>
                  <a:pt x="4898488" y="5461817"/>
                  <a:pt x="4894932" y="5466119"/>
                </a:cubicBezTo>
                <a:cubicBezTo>
                  <a:pt x="4891376" y="5470421"/>
                  <a:pt x="4889598" y="5475727"/>
                  <a:pt x="4889598" y="5482036"/>
                </a:cubicBezTo>
                <a:cubicBezTo>
                  <a:pt x="4889598" y="5492361"/>
                  <a:pt x="4895190" y="5501338"/>
                  <a:pt x="4906376" y="5508967"/>
                </a:cubicBezTo>
                <a:cubicBezTo>
                  <a:pt x="4917562" y="5516596"/>
                  <a:pt x="4932676" y="5520411"/>
                  <a:pt x="4951720" y="5520411"/>
                </a:cubicBezTo>
                <a:cubicBezTo>
                  <a:pt x="4976270" y="5520411"/>
                  <a:pt x="4995486" y="5514646"/>
                  <a:pt x="5009368" y="5503116"/>
                </a:cubicBezTo>
                <a:cubicBezTo>
                  <a:pt x="5023248" y="5491587"/>
                  <a:pt x="5030190" y="5477390"/>
                  <a:pt x="5030190" y="5460526"/>
                </a:cubicBezTo>
                <a:cubicBezTo>
                  <a:pt x="5030190" y="5446071"/>
                  <a:pt x="5026346" y="5434943"/>
                  <a:pt x="5018660" y="5427142"/>
                </a:cubicBezTo>
                <a:cubicBezTo>
                  <a:pt x="5010974" y="5419341"/>
                  <a:pt x="5000992" y="5415440"/>
                  <a:pt x="4988718" y="5415440"/>
                </a:cubicBezTo>
                <a:lnTo>
                  <a:pt x="4929866" y="5417850"/>
                </a:lnTo>
                <a:cubicBezTo>
                  <a:pt x="4917476" y="5417850"/>
                  <a:pt x="4909732" y="5416817"/>
                  <a:pt x="4906634" y="5414752"/>
                </a:cubicBezTo>
                <a:cubicBezTo>
                  <a:pt x="4903536" y="5412687"/>
                  <a:pt x="4901988" y="5409647"/>
                  <a:pt x="4901988" y="5405632"/>
                </a:cubicBezTo>
                <a:cubicBezTo>
                  <a:pt x="4901988" y="5401043"/>
                  <a:pt x="4904970" y="5396712"/>
                  <a:pt x="4910936" y="5392639"/>
                </a:cubicBezTo>
                <a:cubicBezTo>
                  <a:pt x="4916902" y="5388567"/>
                  <a:pt x="4922122" y="5386531"/>
                  <a:pt x="4926596" y="5386531"/>
                </a:cubicBezTo>
                <a:cubicBezTo>
                  <a:pt x="4927054" y="5386531"/>
                  <a:pt x="4930726" y="5386846"/>
                  <a:pt x="4937608" y="5387477"/>
                </a:cubicBezTo>
                <a:cubicBezTo>
                  <a:pt x="4944492" y="5388108"/>
                  <a:pt x="4949942" y="5388423"/>
                  <a:pt x="4953956" y="5388423"/>
                </a:cubicBezTo>
                <a:lnTo>
                  <a:pt x="4962560" y="5387907"/>
                </a:lnTo>
                <a:cubicBezTo>
                  <a:pt x="4970592" y="5387907"/>
                  <a:pt x="4980944" y="5383863"/>
                  <a:pt x="4993622" y="5375775"/>
                </a:cubicBezTo>
                <a:cubicBezTo>
                  <a:pt x="5006298" y="5367688"/>
                  <a:pt x="5012636" y="5355785"/>
                  <a:pt x="5012636" y="5340068"/>
                </a:cubicBezTo>
                <a:cubicBezTo>
                  <a:pt x="5012636" y="5330776"/>
                  <a:pt x="5009252" y="5321369"/>
                  <a:pt x="5002484" y="5311847"/>
                </a:cubicBezTo>
                <a:cubicBezTo>
                  <a:pt x="5006156" y="5307602"/>
                  <a:pt x="5009424" y="5305480"/>
                  <a:pt x="5012292" y="5305480"/>
                </a:cubicBezTo>
                <a:cubicBezTo>
                  <a:pt x="5013784" y="5305480"/>
                  <a:pt x="5015592" y="5307487"/>
                  <a:pt x="5017714" y="5311503"/>
                </a:cubicBezTo>
                <a:cubicBezTo>
                  <a:pt x="5019836" y="5315518"/>
                  <a:pt x="5023076" y="5317525"/>
                  <a:pt x="5027436" y="5317525"/>
                </a:cubicBezTo>
                <a:cubicBezTo>
                  <a:pt x="5030418" y="5317525"/>
                  <a:pt x="5033172" y="5316350"/>
                  <a:pt x="5035696" y="5313998"/>
                </a:cubicBezTo>
                <a:cubicBezTo>
                  <a:pt x="5038220" y="5311646"/>
                  <a:pt x="5039482" y="5308463"/>
                  <a:pt x="5039482" y="5304447"/>
                </a:cubicBezTo>
                <a:cubicBezTo>
                  <a:pt x="5039482" y="5299859"/>
                  <a:pt x="5038048" y="5296245"/>
                  <a:pt x="5035180" y="5293606"/>
                </a:cubicBezTo>
                <a:cubicBezTo>
                  <a:pt x="5032312" y="5290967"/>
                  <a:pt x="5028928" y="5289648"/>
                  <a:pt x="5025028" y="5289648"/>
                </a:cubicBezTo>
                <a:cubicBezTo>
                  <a:pt x="5014932" y="5289648"/>
                  <a:pt x="5005754" y="5295384"/>
                  <a:pt x="4997494" y="5306856"/>
                </a:cubicBezTo>
                <a:cubicBezTo>
                  <a:pt x="4986252" y="5295384"/>
                  <a:pt x="4972256" y="5289648"/>
                  <a:pt x="4955506" y="5289648"/>
                </a:cubicBezTo>
                <a:close/>
                <a:moveTo>
                  <a:pt x="4801660" y="5289648"/>
                </a:moveTo>
                <a:cubicBezTo>
                  <a:pt x="4780092" y="5289648"/>
                  <a:pt x="4763400" y="5301407"/>
                  <a:pt x="4751584" y="5324925"/>
                </a:cubicBezTo>
                <a:lnTo>
                  <a:pt x="4750896" y="5324925"/>
                </a:lnTo>
                <a:lnTo>
                  <a:pt x="4750896" y="5291369"/>
                </a:lnTo>
                <a:cubicBezTo>
                  <a:pt x="4738276" y="5293090"/>
                  <a:pt x="4724222" y="5293950"/>
                  <a:pt x="4708734" y="5293950"/>
                </a:cubicBezTo>
                <a:lnTo>
                  <a:pt x="4693076" y="5293950"/>
                </a:lnTo>
                <a:lnTo>
                  <a:pt x="4693076" y="5302726"/>
                </a:lnTo>
                <a:lnTo>
                  <a:pt x="4717512" y="5302726"/>
                </a:lnTo>
                <a:lnTo>
                  <a:pt x="4717512" y="5420431"/>
                </a:lnTo>
                <a:lnTo>
                  <a:pt x="4693076" y="5420431"/>
                </a:lnTo>
                <a:lnTo>
                  <a:pt x="4693076" y="5429207"/>
                </a:lnTo>
                <a:lnTo>
                  <a:pt x="4773438" y="5429207"/>
                </a:lnTo>
                <a:lnTo>
                  <a:pt x="4773438" y="5420431"/>
                </a:lnTo>
                <a:lnTo>
                  <a:pt x="4750896" y="5420431"/>
                </a:lnTo>
                <a:lnTo>
                  <a:pt x="4750896" y="5362611"/>
                </a:lnTo>
                <a:cubicBezTo>
                  <a:pt x="4750896" y="5343338"/>
                  <a:pt x="4755340" y="5327994"/>
                  <a:pt x="4764232" y="5316579"/>
                </a:cubicBezTo>
                <a:cubicBezTo>
                  <a:pt x="4773122" y="5305164"/>
                  <a:pt x="4783132" y="5299457"/>
                  <a:pt x="4794260" y="5299457"/>
                </a:cubicBezTo>
                <a:cubicBezTo>
                  <a:pt x="4801258" y="5299457"/>
                  <a:pt x="4805588" y="5301981"/>
                  <a:pt x="4807252" y="5307028"/>
                </a:cubicBezTo>
                <a:cubicBezTo>
                  <a:pt x="4808916" y="5312076"/>
                  <a:pt x="4809748" y="5321197"/>
                  <a:pt x="4809748" y="5334390"/>
                </a:cubicBezTo>
                <a:lnTo>
                  <a:pt x="4809748" y="5420431"/>
                </a:lnTo>
                <a:lnTo>
                  <a:pt x="4786860" y="5420431"/>
                </a:lnTo>
                <a:lnTo>
                  <a:pt x="4786860" y="5429207"/>
                </a:lnTo>
                <a:lnTo>
                  <a:pt x="4870148" y="5429207"/>
                </a:lnTo>
                <a:lnTo>
                  <a:pt x="4870148" y="5420431"/>
                </a:lnTo>
                <a:lnTo>
                  <a:pt x="4843304" y="5420431"/>
                </a:lnTo>
                <a:lnTo>
                  <a:pt x="4843304" y="5348156"/>
                </a:lnTo>
                <a:cubicBezTo>
                  <a:pt x="4843304" y="5333472"/>
                  <a:pt x="4842128" y="5322631"/>
                  <a:pt x="4839776" y="5315633"/>
                </a:cubicBezTo>
                <a:cubicBezTo>
                  <a:pt x="4837424" y="5308635"/>
                  <a:pt x="4833006" y="5302554"/>
                  <a:pt x="4826524" y="5297392"/>
                </a:cubicBezTo>
                <a:cubicBezTo>
                  <a:pt x="4820044" y="5292229"/>
                  <a:pt x="4811754" y="5289648"/>
                  <a:pt x="4801660" y="5289648"/>
                </a:cubicBezTo>
                <a:close/>
                <a:moveTo>
                  <a:pt x="4506384" y="5289648"/>
                </a:moveTo>
                <a:cubicBezTo>
                  <a:pt x="4484816" y="5289648"/>
                  <a:pt x="4468124" y="5301407"/>
                  <a:pt x="4456308" y="5324925"/>
                </a:cubicBezTo>
                <a:lnTo>
                  <a:pt x="4455620" y="5324925"/>
                </a:lnTo>
                <a:lnTo>
                  <a:pt x="4455620" y="5291369"/>
                </a:lnTo>
                <a:cubicBezTo>
                  <a:pt x="4443000" y="5293090"/>
                  <a:pt x="4428948" y="5293950"/>
                  <a:pt x="4413460" y="5293950"/>
                </a:cubicBezTo>
                <a:lnTo>
                  <a:pt x="4397800" y="5293950"/>
                </a:lnTo>
                <a:lnTo>
                  <a:pt x="4397800" y="5302726"/>
                </a:lnTo>
                <a:lnTo>
                  <a:pt x="4422236" y="5302726"/>
                </a:lnTo>
                <a:lnTo>
                  <a:pt x="4422236" y="5420431"/>
                </a:lnTo>
                <a:lnTo>
                  <a:pt x="4397800" y="5420431"/>
                </a:lnTo>
                <a:lnTo>
                  <a:pt x="4397800" y="5429207"/>
                </a:lnTo>
                <a:lnTo>
                  <a:pt x="4478162" y="5429207"/>
                </a:lnTo>
                <a:lnTo>
                  <a:pt x="4478162" y="5420431"/>
                </a:lnTo>
                <a:lnTo>
                  <a:pt x="4455620" y="5420431"/>
                </a:lnTo>
                <a:lnTo>
                  <a:pt x="4455620" y="5362611"/>
                </a:lnTo>
                <a:cubicBezTo>
                  <a:pt x="4455620" y="5343338"/>
                  <a:pt x="4460064" y="5327994"/>
                  <a:pt x="4468956" y="5316579"/>
                </a:cubicBezTo>
                <a:cubicBezTo>
                  <a:pt x="4477848" y="5305164"/>
                  <a:pt x="4487856" y="5299457"/>
                  <a:pt x="4498984" y="5299457"/>
                </a:cubicBezTo>
                <a:cubicBezTo>
                  <a:pt x="4505982" y="5299457"/>
                  <a:pt x="4510314" y="5301981"/>
                  <a:pt x="4511976" y="5307028"/>
                </a:cubicBezTo>
                <a:cubicBezTo>
                  <a:pt x="4513640" y="5312076"/>
                  <a:pt x="4514472" y="5321197"/>
                  <a:pt x="4514472" y="5334390"/>
                </a:cubicBezTo>
                <a:lnTo>
                  <a:pt x="4514472" y="5420431"/>
                </a:lnTo>
                <a:lnTo>
                  <a:pt x="4491584" y="5420431"/>
                </a:lnTo>
                <a:lnTo>
                  <a:pt x="4491584" y="5429207"/>
                </a:lnTo>
                <a:lnTo>
                  <a:pt x="4574872" y="5429207"/>
                </a:lnTo>
                <a:lnTo>
                  <a:pt x="4574872" y="5420431"/>
                </a:lnTo>
                <a:lnTo>
                  <a:pt x="4548028" y="5420431"/>
                </a:lnTo>
                <a:lnTo>
                  <a:pt x="4548028" y="5348156"/>
                </a:lnTo>
                <a:cubicBezTo>
                  <a:pt x="4548028" y="5333472"/>
                  <a:pt x="4546852" y="5322631"/>
                  <a:pt x="4544500" y="5315633"/>
                </a:cubicBezTo>
                <a:cubicBezTo>
                  <a:pt x="4542148" y="5308635"/>
                  <a:pt x="4537732" y="5302554"/>
                  <a:pt x="4531250" y="5297392"/>
                </a:cubicBezTo>
                <a:cubicBezTo>
                  <a:pt x="4524768" y="5292229"/>
                  <a:pt x="4516480" y="5289648"/>
                  <a:pt x="4506384" y="5289648"/>
                </a:cubicBezTo>
                <a:close/>
                <a:moveTo>
                  <a:pt x="3797758" y="5289648"/>
                </a:moveTo>
                <a:cubicBezTo>
                  <a:pt x="3777336" y="5289648"/>
                  <a:pt x="3760244" y="5296933"/>
                  <a:pt x="3746476" y="5311503"/>
                </a:cubicBezTo>
                <a:cubicBezTo>
                  <a:pt x="3732710" y="5326072"/>
                  <a:pt x="3725828" y="5342994"/>
                  <a:pt x="3725828" y="5362267"/>
                </a:cubicBezTo>
                <a:cubicBezTo>
                  <a:pt x="3725828" y="5380967"/>
                  <a:pt x="3732538" y="5397515"/>
                  <a:pt x="3745960" y="5411913"/>
                </a:cubicBezTo>
                <a:cubicBezTo>
                  <a:pt x="3759384" y="5426310"/>
                  <a:pt x="3775788" y="5433509"/>
                  <a:pt x="3795176" y="5433509"/>
                </a:cubicBezTo>
                <a:cubicBezTo>
                  <a:pt x="3809402" y="5433509"/>
                  <a:pt x="3821562" y="5429150"/>
                  <a:pt x="3831658" y="5420431"/>
                </a:cubicBezTo>
                <a:cubicBezTo>
                  <a:pt x="3841754" y="5411712"/>
                  <a:pt x="3848522" y="5399035"/>
                  <a:pt x="3851964" y="5382401"/>
                </a:cubicBezTo>
                <a:lnTo>
                  <a:pt x="3844564" y="5382401"/>
                </a:lnTo>
                <a:cubicBezTo>
                  <a:pt x="3835386" y="5411310"/>
                  <a:pt x="3819440" y="5425765"/>
                  <a:pt x="3796726" y="5425765"/>
                </a:cubicBezTo>
                <a:cubicBezTo>
                  <a:pt x="3785942" y="5425765"/>
                  <a:pt x="3778198" y="5422926"/>
                  <a:pt x="3773494" y="5417247"/>
                </a:cubicBezTo>
                <a:cubicBezTo>
                  <a:pt x="3768790" y="5411569"/>
                  <a:pt x="3765894" y="5403768"/>
                  <a:pt x="3764804" y="5393844"/>
                </a:cubicBezTo>
                <a:cubicBezTo>
                  <a:pt x="3763714" y="5383921"/>
                  <a:pt x="3763168" y="5368577"/>
                  <a:pt x="3763168" y="5347812"/>
                </a:cubicBezTo>
                <a:cubicBezTo>
                  <a:pt x="3763168" y="5327048"/>
                  <a:pt x="3766066" y="5313453"/>
                  <a:pt x="3771860" y="5307028"/>
                </a:cubicBezTo>
                <a:cubicBezTo>
                  <a:pt x="3777652" y="5300604"/>
                  <a:pt x="3786516" y="5297392"/>
                  <a:pt x="3798446" y="5297392"/>
                </a:cubicBezTo>
                <a:cubicBezTo>
                  <a:pt x="3805214" y="5297392"/>
                  <a:pt x="3810720" y="5298568"/>
                  <a:pt x="3814966" y="5300919"/>
                </a:cubicBezTo>
                <a:cubicBezTo>
                  <a:pt x="3819210" y="5303271"/>
                  <a:pt x="3821332" y="5305996"/>
                  <a:pt x="3821332" y="5309093"/>
                </a:cubicBezTo>
                <a:cubicBezTo>
                  <a:pt x="3821332" y="5310356"/>
                  <a:pt x="3819928" y="5312707"/>
                  <a:pt x="3817116" y="5316149"/>
                </a:cubicBezTo>
                <a:cubicBezTo>
                  <a:pt x="3814306" y="5319590"/>
                  <a:pt x="3812900" y="5323090"/>
                  <a:pt x="3812900" y="5326646"/>
                </a:cubicBezTo>
                <a:cubicBezTo>
                  <a:pt x="3812900" y="5331694"/>
                  <a:pt x="3814536" y="5335766"/>
                  <a:pt x="3817806" y="5338864"/>
                </a:cubicBezTo>
                <a:cubicBezTo>
                  <a:pt x="3821074" y="5341961"/>
                  <a:pt x="3825176" y="5343510"/>
                  <a:pt x="3830110" y="5343510"/>
                </a:cubicBezTo>
                <a:cubicBezTo>
                  <a:pt x="3835156" y="5343510"/>
                  <a:pt x="3839258" y="5341675"/>
                  <a:pt x="3842412" y="5338003"/>
                </a:cubicBezTo>
                <a:cubicBezTo>
                  <a:pt x="3845568" y="5334332"/>
                  <a:pt x="3847146" y="5330202"/>
                  <a:pt x="3847146" y="5325613"/>
                </a:cubicBezTo>
                <a:cubicBezTo>
                  <a:pt x="3847146" y="5316436"/>
                  <a:pt x="3842556" y="5308147"/>
                  <a:pt x="3833378" y="5300747"/>
                </a:cubicBezTo>
                <a:cubicBezTo>
                  <a:pt x="3824200" y="5293348"/>
                  <a:pt x="3812328" y="5289648"/>
                  <a:pt x="3797758" y="5289648"/>
                </a:cubicBezTo>
                <a:close/>
                <a:moveTo>
                  <a:pt x="3397708" y="5289648"/>
                </a:moveTo>
                <a:cubicBezTo>
                  <a:pt x="3377516" y="5289648"/>
                  <a:pt x="3360596" y="5296617"/>
                  <a:pt x="3346944" y="5310556"/>
                </a:cubicBezTo>
                <a:cubicBezTo>
                  <a:pt x="3333292" y="5324495"/>
                  <a:pt x="3326466" y="5341388"/>
                  <a:pt x="3326466" y="5361234"/>
                </a:cubicBezTo>
                <a:cubicBezTo>
                  <a:pt x="3326466" y="5381540"/>
                  <a:pt x="3333406" y="5398662"/>
                  <a:pt x="3347288" y="5412601"/>
                </a:cubicBezTo>
                <a:cubicBezTo>
                  <a:pt x="3361168" y="5426540"/>
                  <a:pt x="3377632" y="5433509"/>
                  <a:pt x="3396676" y="5433509"/>
                </a:cubicBezTo>
                <a:cubicBezTo>
                  <a:pt x="3416064" y="5433509"/>
                  <a:pt x="3432870" y="5426368"/>
                  <a:pt x="3447096" y="5412085"/>
                </a:cubicBezTo>
                <a:cubicBezTo>
                  <a:pt x="3461320" y="5397802"/>
                  <a:pt x="3468434" y="5380393"/>
                  <a:pt x="3468434" y="5359858"/>
                </a:cubicBezTo>
                <a:cubicBezTo>
                  <a:pt x="3468434" y="5339782"/>
                  <a:pt x="3461578" y="5323061"/>
                  <a:pt x="3447870" y="5309696"/>
                </a:cubicBezTo>
                <a:cubicBezTo>
                  <a:pt x="3434160" y="5296331"/>
                  <a:pt x="3417440" y="5289648"/>
                  <a:pt x="3397708" y="5289648"/>
                </a:cubicBezTo>
                <a:close/>
                <a:moveTo>
                  <a:pt x="3039534" y="5289648"/>
                </a:moveTo>
                <a:cubicBezTo>
                  <a:pt x="3017966" y="5289648"/>
                  <a:pt x="3001274" y="5301407"/>
                  <a:pt x="2989458" y="5324925"/>
                </a:cubicBezTo>
                <a:lnTo>
                  <a:pt x="2988770" y="5324925"/>
                </a:lnTo>
                <a:lnTo>
                  <a:pt x="2988770" y="5291369"/>
                </a:lnTo>
                <a:cubicBezTo>
                  <a:pt x="2976150" y="5293090"/>
                  <a:pt x="2962096" y="5293950"/>
                  <a:pt x="2946610" y="5293950"/>
                </a:cubicBezTo>
                <a:lnTo>
                  <a:pt x="2930950" y="5293950"/>
                </a:lnTo>
                <a:lnTo>
                  <a:pt x="2930950" y="5302726"/>
                </a:lnTo>
                <a:lnTo>
                  <a:pt x="2955386" y="5302726"/>
                </a:lnTo>
                <a:lnTo>
                  <a:pt x="2955386" y="5420431"/>
                </a:lnTo>
                <a:lnTo>
                  <a:pt x="2930950" y="5420431"/>
                </a:lnTo>
                <a:lnTo>
                  <a:pt x="2930950" y="5429207"/>
                </a:lnTo>
                <a:lnTo>
                  <a:pt x="3011312" y="5429207"/>
                </a:lnTo>
                <a:lnTo>
                  <a:pt x="3011312" y="5420431"/>
                </a:lnTo>
                <a:lnTo>
                  <a:pt x="2988770" y="5420431"/>
                </a:lnTo>
                <a:lnTo>
                  <a:pt x="2988770" y="5362611"/>
                </a:lnTo>
                <a:cubicBezTo>
                  <a:pt x="2988770" y="5343338"/>
                  <a:pt x="2993216" y="5327994"/>
                  <a:pt x="3002106" y="5316579"/>
                </a:cubicBezTo>
                <a:cubicBezTo>
                  <a:pt x="3010998" y="5305164"/>
                  <a:pt x="3021006" y="5299457"/>
                  <a:pt x="3032134" y="5299457"/>
                </a:cubicBezTo>
                <a:cubicBezTo>
                  <a:pt x="3039132" y="5299457"/>
                  <a:pt x="3043464" y="5301981"/>
                  <a:pt x="3045126" y="5307028"/>
                </a:cubicBezTo>
                <a:cubicBezTo>
                  <a:pt x="3046790" y="5312076"/>
                  <a:pt x="3047622" y="5321197"/>
                  <a:pt x="3047622" y="5334390"/>
                </a:cubicBezTo>
                <a:lnTo>
                  <a:pt x="3047622" y="5420431"/>
                </a:lnTo>
                <a:lnTo>
                  <a:pt x="3024736" y="5420431"/>
                </a:lnTo>
                <a:lnTo>
                  <a:pt x="3024736" y="5429207"/>
                </a:lnTo>
                <a:lnTo>
                  <a:pt x="3108024" y="5429207"/>
                </a:lnTo>
                <a:lnTo>
                  <a:pt x="3108024" y="5420431"/>
                </a:lnTo>
                <a:lnTo>
                  <a:pt x="3081178" y="5420431"/>
                </a:lnTo>
                <a:lnTo>
                  <a:pt x="3081178" y="5348156"/>
                </a:lnTo>
                <a:cubicBezTo>
                  <a:pt x="3081178" y="5333472"/>
                  <a:pt x="3080002" y="5322631"/>
                  <a:pt x="3077650" y="5315633"/>
                </a:cubicBezTo>
                <a:cubicBezTo>
                  <a:pt x="3075298" y="5308635"/>
                  <a:pt x="3070882" y="5302554"/>
                  <a:pt x="3064400" y="5297392"/>
                </a:cubicBezTo>
                <a:cubicBezTo>
                  <a:pt x="3057918" y="5292229"/>
                  <a:pt x="3049630" y="5289648"/>
                  <a:pt x="3039534" y="5289648"/>
                </a:cubicBezTo>
                <a:close/>
                <a:moveTo>
                  <a:pt x="2835732" y="5289648"/>
                </a:moveTo>
                <a:cubicBezTo>
                  <a:pt x="2815542" y="5289648"/>
                  <a:pt x="2798620" y="5296617"/>
                  <a:pt x="2784968" y="5310556"/>
                </a:cubicBezTo>
                <a:cubicBezTo>
                  <a:pt x="2771316" y="5324495"/>
                  <a:pt x="2764490" y="5341388"/>
                  <a:pt x="2764490" y="5361234"/>
                </a:cubicBezTo>
                <a:cubicBezTo>
                  <a:pt x="2764490" y="5381540"/>
                  <a:pt x="2771432" y="5398662"/>
                  <a:pt x="2785312" y="5412601"/>
                </a:cubicBezTo>
                <a:cubicBezTo>
                  <a:pt x="2799194" y="5426540"/>
                  <a:pt x="2815656" y="5433509"/>
                  <a:pt x="2834700" y="5433509"/>
                </a:cubicBezTo>
                <a:cubicBezTo>
                  <a:pt x="2854088" y="5433509"/>
                  <a:pt x="2870894" y="5426368"/>
                  <a:pt x="2885120" y="5412085"/>
                </a:cubicBezTo>
                <a:cubicBezTo>
                  <a:pt x="2899346" y="5397802"/>
                  <a:pt x="2906458" y="5380393"/>
                  <a:pt x="2906458" y="5359858"/>
                </a:cubicBezTo>
                <a:cubicBezTo>
                  <a:pt x="2906458" y="5339782"/>
                  <a:pt x="2899604" y="5323061"/>
                  <a:pt x="2885894" y="5309696"/>
                </a:cubicBezTo>
                <a:cubicBezTo>
                  <a:pt x="2872186" y="5296331"/>
                  <a:pt x="2855464" y="5289648"/>
                  <a:pt x="2835732" y="5289648"/>
                </a:cubicBezTo>
                <a:close/>
                <a:moveTo>
                  <a:pt x="2677602" y="5289648"/>
                </a:moveTo>
                <a:cubicBezTo>
                  <a:pt x="2665098" y="5289648"/>
                  <a:pt x="2654516" y="5293635"/>
                  <a:pt x="2645854" y="5301608"/>
                </a:cubicBezTo>
                <a:cubicBezTo>
                  <a:pt x="2637192" y="5309581"/>
                  <a:pt x="2632862" y="5319476"/>
                  <a:pt x="2632862" y="5331292"/>
                </a:cubicBezTo>
                <a:cubicBezTo>
                  <a:pt x="2632862" y="5355269"/>
                  <a:pt x="2648980" y="5369609"/>
                  <a:pt x="2681216" y="5374313"/>
                </a:cubicBezTo>
                <a:cubicBezTo>
                  <a:pt x="2700146" y="5377066"/>
                  <a:pt x="2711762" y="5380049"/>
                  <a:pt x="2716064" y="5383261"/>
                </a:cubicBezTo>
                <a:cubicBezTo>
                  <a:pt x="2720366" y="5386473"/>
                  <a:pt x="2722516" y="5391234"/>
                  <a:pt x="2722516" y="5397544"/>
                </a:cubicBezTo>
                <a:cubicBezTo>
                  <a:pt x="2722516" y="5405115"/>
                  <a:pt x="2718902" y="5411712"/>
                  <a:pt x="2711676" y="5417333"/>
                </a:cubicBezTo>
                <a:cubicBezTo>
                  <a:pt x="2704448" y="5422955"/>
                  <a:pt x="2696416" y="5425765"/>
                  <a:pt x="2687584" y="5425765"/>
                </a:cubicBezTo>
                <a:cubicBezTo>
                  <a:pt x="2664296" y="5425765"/>
                  <a:pt x="2647718" y="5409532"/>
                  <a:pt x="2637852" y="5377066"/>
                </a:cubicBezTo>
                <a:lnTo>
                  <a:pt x="2631828" y="5377066"/>
                </a:lnTo>
                <a:lnTo>
                  <a:pt x="2631828" y="5427830"/>
                </a:lnTo>
                <a:lnTo>
                  <a:pt x="2637852" y="5427830"/>
                </a:lnTo>
                <a:lnTo>
                  <a:pt x="2649898" y="5417505"/>
                </a:lnTo>
                <a:cubicBezTo>
                  <a:pt x="2662058" y="5428175"/>
                  <a:pt x="2674620" y="5433509"/>
                  <a:pt x="2687584" y="5433509"/>
                </a:cubicBezTo>
                <a:cubicBezTo>
                  <a:pt x="2700776" y="5433509"/>
                  <a:pt x="2711818" y="5429035"/>
                  <a:pt x="2720710" y="5420087"/>
                </a:cubicBezTo>
                <a:cubicBezTo>
                  <a:pt x="2729600" y="5411138"/>
                  <a:pt x="2734046" y="5399953"/>
                  <a:pt x="2734046" y="5386531"/>
                </a:cubicBezTo>
                <a:cubicBezTo>
                  <a:pt x="2734046" y="5359571"/>
                  <a:pt x="2716894" y="5343969"/>
                  <a:pt x="2682592" y="5339724"/>
                </a:cubicBezTo>
                <a:cubicBezTo>
                  <a:pt x="2666992" y="5337659"/>
                  <a:pt x="2657096" y="5335164"/>
                  <a:pt x="2652908" y="5332239"/>
                </a:cubicBezTo>
                <a:cubicBezTo>
                  <a:pt x="2648722" y="5329313"/>
                  <a:pt x="2646628" y="5325327"/>
                  <a:pt x="2646628" y="5320279"/>
                </a:cubicBezTo>
                <a:cubicBezTo>
                  <a:pt x="2646628" y="5314313"/>
                  <a:pt x="2649582" y="5309007"/>
                  <a:pt x="2655490" y="5304361"/>
                </a:cubicBezTo>
                <a:cubicBezTo>
                  <a:pt x="2661398" y="5299715"/>
                  <a:pt x="2668770" y="5297392"/>
                  <a:pt x="2677602" y="5297392"/>
                </a:cubicBezTo>
                <a:cubicBezTo>
                  <a:pt x="2698024" y="5297392"/>
                  <a:pt x="2710872" y="5308577"/>
                  <a:pt x="2716150" y="5330948"/>
                </a:cubicBezTo>
                <a:lnTo>
                  <a:pt x="2723204" y="5330948"/>
                </a:lnTo>
                <a:lnTo>
                  <a:pt x="2723204" y="5292401"/>
                </a:lnTo>
                <a:lnTo>
                  <a:pt x="2717870" y="5292401"/>
                </a:lnTo>
                <a:cubicBezTo>
                  <a:pt x="2715460" y="5296876"/>
                  <a:pt x="2713108" y="5300317"/>
                  <a:pt x="2710814" y="5302726"/>
                </a:cubicBezTo>
                <a:cubicBezTo>
                  <a:pt x="2701866" y="5294008"/>
                  <a:pt x="2690796" y="5289648"/>
                  <a:pt x="2677602" y="5289648"/>
                </a:cubicBezTo>
                <a:close/>
                <a:moveTo>
                  <a:pt x="2371822" y="5289648"/>
                </a:moveTo>
                <a:cubicBezTo>
                  <a:pt x="2354154" y="5289648"/>
                  <a:pt x="2338638" y="5296531"/>
                  <a:pt x="2325274" y="5310298"/>
                </a:cubicBezTo>
                <a:cubicBezTo>
                  <a:pt x="2311908" y="5324065"/>
                  <a:pt x="2305226" y="5341043"/>
                  <a:pt x="2305226" y="5361234"/>
                </a:cubicBezTo>
                <a:cubicBezTo>
                  <a:pt x="2305226" y="5381999"/>
                  <a:pt x="2312052" y="5399236"/>
                  <a:pt x="2325704" y="5412945"/>
                </a:cubicBezTo>
                <a:cubicBezTo>
                  <a:pt x="2339356" y="5426655"/>
                  <a:pt x="2355416" y="5433509"/>
                  <a:pt x="2373886" y="5433509"/>
                </a:cubicBezTo>
                <a:cubicBezTo>
                  <a:pt x="2386850" y="5433509"/>
                  <a:pt x="2398608" y="5429437"/>
                  <a:pt x="2409164" y="5421291"/>
                </a:cubicBezTo>
                <a:cubicBezTo>
                  <a:pt x="2419718" y="5413146"/>
                  <a:pt x="2426888" y="5400527"/>
                  <a:pt x="2430674" y="5383433"/>
                </a:cubicBezTo>
                <a:lnTo>
                  <a:pt x="2423274" y="5383433"/>
                </a:lnTo>
                <a:cubicBezTo>
                  <a:pt x="2414670" y="5411655"/>
                  <a:pt x="2398208" y="5425765"/>
                  <a:pt x="2373886" y="5425765"/>
                </a:cubicBezTo>
                <a:cubicBezTo>
                  <a:pt x="2362070" y="5425765"/>
                  <a:pt x="2353868" y="5421836"/>
                  <a:pt x="2349278" y="5413978"/>
                </a:cubicBezTo>
                <a:cubicBezTo>
                  <a:pt x="2344690" y="5406119"/>
                  <a:pt x="2342796" y="5385211"/>
                  <a:pt x="2343600" y="5351254"/>
                </a:cubicBezTo>
                <a:lnTo>
                  <a:pt x="2430674" y="5351254"/>
                </a:lnTo>
                <a:cubicBezTo>
                  <a:pt x="2429870" y="5331980"/>
                  <a:pt x="2423704" y="5316895"/>
                  <a:pt x="2412174" y="5305996"/>
                </a:cubicBezTo>
                <a:cubicBezTo>
                  <a:pt x="2400646" y="5295097"/>
                  <a:pt x="2387194" y="5289648"/>
                  <a:pt x="2371822" y="5289648"/>
                </a:cubicBezTo>
                <a:close/>
                <a:moveTo>
                  <a:pt x="2000346" y="5289648"/>
                </a:moveTo>
                <a:cubicBezTo>
                  <a:pt x="1982680" y="5289648"/>
                  <a:pt x="1967164" y="5296531"/>
                  <a:pt x="1953798" y="5310298"/>
                </a:cubicBezTo>
                <a:cubicBezTo>
                  <a:pt x="1940432" y="5324065"/>
                  <a:pt x="1933750" y="5341043"/>
                  <a:pt x="1933750" y="5361234"/>
                </a:cubicBezTo>
                <a:cubicBezTo>
                  <a:pt x="1933750" y="5381999"/>
                  <a:pt x="1940576" y="5399236"/>
                  <a:pt x="1954228" y="5412945"/>
                </a:cubicBezTo>
                <a:cubicBezTo>
                  <a:pt x="1967880" y="5426655"/>
                  <a:pt x="1983942" y="5433509"/>
                  <a:pt x="2002412" y="5433509"/>
                </a:cubicBezTo>
                <a:cubicBezTo>
                  <a:pt x="2015374" y="5433509"/>
                  <a:pt x="2027134" y="5429437"/>
                  <a:pt x="2037688" y="5421291"/>
                </a:cubicBezTo>
                <a:cubicBezTo>
                  <a:pt x="2048242" y="5413146"/>
                  <a:pt x="2055412" y="5400527"/>
                  <a:pt x="2059198" y="5383433"/>
                </a:cubicBezTo>
                <a:lnTo>
                  <a:pt x="2051800" y="5383433"/>
                </a:lnTo>
                <a:cubicBezTo>
                  <a:pt x="2043196" y="5411655"/>
                  <a:pt x="2026732" y="5425765"/>
                  <a:pt x="2002412" y="5425765"/>
                </a:cubicBezTo>
                <a:cubicBezTo>
                  <a:pt x="1990596" y="5425765"/>
                  <a:pt x="1982392" y="5421836"/>
                  <a:pt x="1977804" y="5413978"/>
                </a:cubicBezTo>
                <a:cubicBezTo>
                  <a:pt x="1973214" y="5406119"/>
                  <a:pt x="1971322" y="5385211"/>
                  <a:pt x="1972124" y="5351254"/>
                </a:cubicBezTo>
                <a:lnTo>
                  <a:pt x="2059198" y="5351254"/>
                </a:lnTo>
                <a:cubicBezTo>
                  <a:pt x="2058396" y="5331980"/>
                  <a:pt x="2052230" y="5316895"/>
                  <a:pt x="2040700" y="5305996"/>
                </a:cubicBezTo>
                <a:cubicBezTo>
                  <a:pt x="2029170" y="5295097"/>
                  <a:pt x="2015720" y="5289648"/>
                  <a:pt x="2000346" y="5289648"/>
                </a:cubicBezTo>
                <a:close/>
                <a:moveTo>
                  <a:pt x="905934" y="5289648"/>
                </a:moveTo>
                <a:cubicBezTo>
                  <a:pt x="884366" y="5289648"/>
                  <a:pt x="867674" y="5301407"/>
                  <a:pt x="855858" y="5324925"/>
                </a:cubicBezTo>
                <a:lnTo>
                  <a:pt x="855170" y="5324925"/>
                </a:lnTo>
                <a:lnTo>
                  <a:pt x="855170" y="5291369"/>
                </a:lnTo>
                <a:cubicBezTo>
                  <a:pt x="842550" y="5293090"/>
                  <a:pt x="828496" y="5293950"/>
                  <a:pt x="813010" y="5293950"/>
                </a:cubicBezTo>
                <a:lnTo>
                  <a:pt x="797350" y="5293950"/>
                </a:lnTo>
                <a:lnTo>
                  <a:pt x="797350" y="5302726"/>
                </a:lnTo>
                <a:lnTo>
                  <a:pt x="821786" y="5302726"/>
                </a:lnTo>
                <a:lnTo>
                  <a:pt x="821786" y="5420431"/>
                </a:lnTo>
                <a:lnTo>
                  <a:pt x="797350" y="5420431"/>
                </a:lnTo>
                <a:lnTo>
                  <a:pt x="797350" y="5429207"/>
                </a:lnTo>
                <a:lnTo>
                  <a:pt x="877712" y="5429207"/>
                </a:lnTo>
                <a:lnTo>
                  <a:pt x="877712" y="5420431"/>
                </a:lnTo>
                <a:lnTo>
                  <a:pt x="855170" y="5420431"/>
                </a:lnTo>
                <a:lnTo>
                  <a:pt x="855170" y="5362611"/>
                </a:lnTo>
                <a:cubicBezTo>
                  <a:pt x="855170" y="5343338"/>
                  <a:pt x="859616" y="5327994"/>
                  <a:pt x="868506" y="5316579"/>
                </a:cubicBezTo>
                <a:cubicBezTo>
                  <a:pt x="877398" y="5305164"/>
                  <a:pt x="887406" y="5299457"/>
                  <a:pt x="898534" y="5299457"/>
                </a:cubicBezTo>
                <a:cubicBezTo>
                  <a:pt x="905532" y="5299457"/>
                  <a:pt x="909864" y="5301981"/>
                  <a:pt x="911526" y="5307028"/>
                </a:cubicBezTo>
                <a:cubicBezTo>
                  <a:pt x="913190" y="5312076"/>
                  <a:pt x="914022" y="5321197"/>
                  <a:pt x="914022" y="5334390"/>
                </a:cubicBezTo>
                <a:lnTo>
                  <a:pt x="914022" y="5420431"/>
                </a:lnTo>
                <a:lnTo>
                  <a:pt x="891136" y="5420431"/>
                </a:lnTo>
                <a:lnTo>
                  <a:pt x="891136" y="5429207"/>
                </a:lnTo>
                <a:lnTo>
                  <a:pt x="974422" y="5429207"/>
                </a:lnTo>
                <a:lnTo>
                  <a:pt x="974422" y="5420431"/>
                </a:lnTo>
                <a:lnTo>
                  <a:pt x="947578" y="5420431"/>
                </a:lnTo>
                <a:lnTo>
                  <a:pt x="947578" y="5348156"/>
                </a:lnTo>
                <a:cubicBezTo>
                  <a:pt x="947578" y="5333472"/>
                  <a:pt x="946402" y="5322631"/>
                  <a:pt x="944050" y="5315633"/>
                </a:cubicBezTo>
                <a:cubicBezTo>
                  <a:pt x="941698" y="5308635"/>
                  <a:pt x="937282" y="5302554"/>
                  <a:pt x="930800" y="5297392"/>
                </a:cubicBezTo>
                <a:cubicBezTo>
                  <a:pt x="924318" y="5292229"/>
                  <a:pt x="916030" y="5289648"/>
                  <a:pt x="905934" y="5289648"/>
                </a:cubicBezTo>
                <a:close/>
                <a:moveTo>
                  <a:pt x="714472" y="5289648"/>
                </a:moveTo>
                <a:cubicBezTo>
                  <a:pt x="696804" y="5289648"/>
                  <a:pt x="681288" y="5296531"/>
                  <a:pt x="667924" y="5310298"/>
                </a:cubicBezTo>
                <a:cubicBezTo>
                  <a:pt x="654558" y="5324065"/>
                  <a:pt x="647876" y="5341043"/>
                  <a:pt x="647876" y="5361234"/>
                </a:cubicBezTo>
                <a:cubicBezTo>
                  <a:pt x="647876" y="5381999"/>
                  <a:pt x="654702" y="5399236"/>
                  <a:pt x="668354" y="5412945"/>
                </a:cubicBezTo>
                <a:cubicBezTo>
                  <a:pt x="682006" y="5426655"/>
                  <a:pt x="698066" y="5433509"/>
                  <a:pt x="716536" y="5433509"/>
                </a:cubicBezTo>
                <a:cubicBezTo>
                  <a:pt x="729500" y="5433509"/>
                  <a:pt x="741258" y="5429437"/>
                  <a:pt x="751814" y="5421291"/>
                </a:cubicBezTo>
                <a:cubicBezTo>
                  <a:pt x="762368" y="5413146"/>
                  <a:pt x="769538" y="5400527"/>
                  <a:pt x="773324" y="5383433"/>
                </a:cubicBezTo>
                <a:lnTo>
                  <a:pt x="765924" y="5383433"/>
                </a:lnTo>
                <a:cubicBezTo>
                  <a:pt x="757320" y="5411655"/>
                  <a:pt x="740858" y="5425765"/>
                  <a:pt x="716536" y="5425765"/>
                </a:cubicBezTo>
                <a:cubicBezTo>
                  <a:pt x="704720" y="5425765"/>
                  <a:pt x="696518" y="5421836"/>
                  <a:pt x="691928" y="5413978"/>
                </a:cubicBezTo>
                <a:cubicBezTo>
                  <a:pt x="687340" y="5406119"/>
                  <a:pt x="685446" y="5385211"/>
                  <a:pt x="686250" y="5351254"/>
                </a:cubicBezTo>
                <a:lnTo>
                  <a:pt x="773324" y="5351254"/>
                </a:lnTo>
                <a:cubicBezTo>
                  <a:pt x="772520" y="5331980"/>
                  <a:pt x="766354" y="5316895"/>
                  <a:pt x="754824" y="5305996"/>
                </a:cubicBezTo>
                <a:cubicBezTo>
                  <a:pt x="743296" y="5295097"/>
                  <a:pt x="729844" y="5289648"/>
                  <a:pt x="714472" y="5289648"/>
                </a:cubicBezTo>
                <a:close/>
                <a:moveTo>
                  <a:pt x="1669096" y="5254715"/>
                </a:moveTo>
                <a:cubicBezTo>
                  <a:pt x="1658084" y="5256666"/>
                  <a:pt x="1646898" y="5257641"/>
                  <a:pt x="1635540" y="5257641"/>
                </a:cubicBezTo>
                <a:lnTo>
                  <a:pt x="1635540" y="5293950"/>
                </a:lnTo>
                <a:lnTo>
                  <a:pt x="1604910" y="5293950"/>
                </a:lnTo>
                <a:lnTo>
                  <a:pt x="1604910" y="5302726"/>
                </a:lnTo>
                <a:lnTo>
                  <a:pt x="1635540" y="5302726"/>
                </a:lnTo>
                <a:lnTo>
                  <a:pt x="1635540" y="5385842"/>
                </a:lnTo>
                <a:cubicBezTo>
                  <a:pt x="1635540" y="5396053"/>
                  <a:pt x="1636144" y="5404141"/>
                  <a:pt x="1637348" y="5410106"/>
                </a:cubicBezTo>
                <a:cubicBezTo>
                  <a:pt x="1638552" y="5416071"/>
                  <a:pt x="1641792" y="5421091"/>
                  <a:pt x="1647070" y="5425163"/>
                </a:cubicBezTo>
                <a:cubicBezTo>
                  <a:pt x="1652348" y="5429236"/>
                  <a:pt x="1660608" y="5431272"/>
                  <a:pt x="1671850" y="5431272"/>
                </a:cubicBezTo>
                <a:cubicBezTo>
                  <a:pt x="1698580" y="5431272"/>
                  <a:pt x="1714584" y="5420144"/>
                  <a:pt x="1719862" y="5397888"/>
                </a:cubicBezTo>
                <a:lnTo>
                  <a:pt x="1712462" y="5397888"/>
                </a:lnTo>
                <a:cubicBezTo>
                  <a:pt x="1709824" y="5405574"/>
                  <a:pt x="1705952" y="5411253"/>
                  <a:pt x="1700846" y="5414924"/>
                </a:cubicBezTo>
                <a:cubicBezTo>
                  <a:pt x="1695740" y="5418595"/>
                  <a:pt x="1690436" y="5420431"/>
                  <a:pt x="1684928" y="5420431"/>
                </a:cubicBezTo>
                <a:cubicBezTo>
                  <a:pt x="1677700" y="5420431"/>
                  <a:pt x="1673256" y="5418136"/>
                  <a:pt x="1671592" y="5413547"/>
                </a:cubicBezTo>
                <a:cubicBezTo>
                  <a:pt x="1669928" y="5408959"/>
                  <a:pt x="1669096" y="5400412"/>
                  <a:pt x="1669096" y="5387907"/>
                </a:cubicBezTo>
                <a:lnTo>
                  <a:pt x="1669096" y="5302726"/>
                </a:lnTo>
                <a:lnTo>
                  <a:pt x="1709880" y="5302726"/>
                </a:lnTo>
                <a:lnTo>
                  <a:pt x="1709880" y="5293950"/>
                </a:lnTo>
                <a:lnTo>
                  <a:pt x="1669096" y="5293950"/>
                </a:lnTo>
                <a:close/>
                <a:moveTo>
                  <a:pt x="1049972" y="5254715"/>
                </a:moveTo>
                <a:cubicBezTo>
                  <a:pt x="1038958" y="5256666"/>
                  <a:pt x="1027774" y="5257641"/>
                  <a:pt x="1016416" y="5257641"/>
                </a:cubicBezTo>
                <a:lnTo>
                  <a:pt x="1016416" y="5293950"/>
                </a:lnTo>
                <a:lnTo>
                  <a:pt x="985784" y="5293950"/>
                </a:lnTo>
                <a:lnTo>
                  <a:pt x="985784" y="5302726"/>
                </a:lnTo>
                <a:lnTo>
                  <a:pt x="1016416" y="5302726"/>
                </a:lnTo>
                <a:lnTo>
                  <a:pt x="1016416" y="5385842"/>
                </a:lnTo>
                <a:cubicBezTo>
                  <a:pt x="1016416" y="5396053"/>
                  <a:pt x="1017018" y="5404141"/>
                  <a:pt x="1018222" y="5410106"/>
                </a:cubicBezTo>
                <a:cubicBezTo>
                  <a:pt x="1019428" y="5416071"/>
                  <a:pt x="1022668" y="5421091"/>
                  <a:pt x="1027946" y="5425163"/>
                </a:cubicBezTo>
                <a:cubicBezTo>
                  <a:pt x="1033222" y="5429236"/>
                  <a:pt x="1041482" y="5431272"/>
                  <a:pt x="1052726" y="5431272"/>
                </a:cubicBezTo>
                <a:cubicBezTo>
                  <a:pt x="1079456" y="5431272"/>
                  <a:pt x="1095460" y="5420144"/>
                  <a:pt x="1100736" y="5397888"/>
                </a:cubicBezTo>
                <a:lnTo>
                  <a:pt x="1093336" y="5397888"/>
                </a:lnTo>
                <a:cubicBezTo>
                  <a:pt x="1090698" y="5405574"/>
                  <a:pt x="1086826" y="5411253"/>
                  <a:pt x="1081722" y="5414924"/>
                </a:cubicBezTo>
                <a:cubicBezTo>
                  <a:pt x="1076616" y="5418595"/>
                  <a:pt x="1071310" y="5420431"/>
                  <a:pt x="1065804" y="5420431"/>
                </a:cubicBezTo>
                <a:cubicBezTo>
                  <a:pt x="1058576" y="5420431"/>
                  <a:pt x="1054130" y="5418136"/>
                  <a:pt x="1052468" y="5413547"/>
                </a:cubicBezTo>
                <a:cubicBezTo>
                  <a:pt x="1050804" y="5408959"/>
                  <a:pt x="1049972" y="5400412"/>
                  <a:pt x="1049972" y="5387907"/>
                </a:cubicBezTo>
                <a:lnTo>
                  <a:pt x="1049972" y="5302726"/>
                </a:lnTo>
                <a:lnTo>
                  <a:pt x="1090756" y="5302726"/>
                </a:lnTo>
                <a:lnTo>
                  <a:pt x="1090756" y="5293950"/>
                </a:lnTo>
                <a:lnTo>
                  <a:pt x="1049972" y="5293950"/>
                </a:lnTo>
                <a:close/>
                <a:moveTo>
                  <a:pt x="4628912" y="5206532"/>
                </a:moveTo>
                <a:cubicBezTo>
                  <a:pt x="4623864" y="5206532"/>
                  <a:pt x="4619476" y="5208368"/>
                  <a:pt x="4615748" y="5212039"/>
                </a:cubicBezTo>
                <a:cubicBezTo>
                  <a:pt x="4612018" y="5215710"/>
                  <a:pt x="4610154" y="5220069"/>
                  <a:pt x="4610154" y="5225117"/>
                </a:cubicBezTo>
                <a:cubicBezTo>
                  <a:pt x="4610154" y="5230394"/>
                  <a:pt x="4611990" y="5234840"/>
                  <a:pt x="4615660" y="5238454"/>
                </a:cubicBezTo>
                <a:cubicBezTo>
                  <a:pt x="4619332" y="5242067"/>
                  <a:pt x="4623748" y="5243874"/>
                  <a:pt x="4628912" y="5243874"/>
                </a:cubicBezTo>
                <a:cubicBezTo>
                  <a:pt x="4634074" y="5243874"/>
                  <a:pt x="4638492" y="5242096"/>
                  <a:pt x="4642162" y="5238540"/>
                </a:cubicBezTo>
                <a:cubicBezTo>
                  <a:pt x="4645832" y="5234983"/>
                  <a:pt x="4647668" y="5230509"/>
                  <a:pt x="4647668" y="5225117"/>
                </a:cubicBezTo>
                <a:cubicBezTo>
                  <a:pt x="4647668" y="5219955"/>
                  <a:pt x="4645804" y="5215567"/>
                  <a:pt x="4642076" y="5211953"/>
                </a:cubicBezTo>
                <a:cubicBezTo>
                  <a:pt x="4638348" y="5208339"/>
                  <a:pt x="4633960" y="5206532"/>
                  <a:pt x="4628912" y="5206532"/>
                </a:cubicBezTo>
                <a:close/>
                <a:moveTo>
                  <a:pt x="1161812" y="5206532"/>
                </a:moveTo>
                <a:cubicBezTo>
                  <a:pt x="1156764" y="5206532"/>
                  <a:pt x="1152376" y="5208368"/>
                  <a:pt x="1148648" y="5212039"/>
                </a:cubicBezTo>
                <a:cubicBezTo>
                  <a:pt x="1144918" y="5215710"/>
                  <a:pt x="1143054" y="5220069"/>
                  <a:pt x="1143054" y="5225117"/>
                </a:cubicBezTo>
                <a:cubicBezTo>
                  <a:pt x="1143054" y="5230394"/>
                  <a:pt x="1144890" y="5234840"/>
                  <a:pt x="1148562" y="5238454"/>
                </a:cubicBezTo>
                <a:cubicBezTo>
                  <a:pt x="1152232" y="5242067"/>
                  <a:pt x="1156648" y="5243874"/>
                  <a:pt x="1161812" y="5243874"/>
                </a:cubicBezTo>
                <a:cubicBezTo>
                  <a:pt x="1166974" y="5243874"/>
                  <a:pt x="1171390" y="5242096"/>
                  <a:pt x="1175062" y="5238540"/>
                </a:cubicBezTo>
                <a:cubicBezTo>
                  <a:pt x="1178732" y="5234983"/>
                  <a:pt x="1180568" y="5230509"/>
                  <a:pt x="1180568" y="5225117"/>
                </a:cubicBezTo>
                <a:cubicBezTo>
                  <a:pt x="1180568" y="5219955"/>
                  <a:pt x="1178704" y="5215567"/>
                  <a:pt x="1174976" y="5211953"/>
                </a:cubicBezTo>
                <a:cubicBezTo>
                  <a:pt x="1171248" y="5208339"/>
                  <a:pt x="1166860" y="5206532"/>
                  <a:pt x="1161812" y="5206532"/>
                </a:cubicBezTo>
                <a:close/>
                <a:moveTo>
                  <a:pt x="390286" y="5206532"/>
                </a:moveTo>
                <a:cubicBezTo>
                  <a:pt x="385238" y="5206532"/>
                  <a:pt x="380850" y="5208368"/>
                  <a:pt x="377122" y="5212039"/>
                </a:cubicBezTo>
                <a:cubicBezTo>
                  <a:pt x="373394" y="5215710"/>
                  <a:pt x="371530" y="5220069"/>
                  <a:pt x="371530" y="5225117"/>
                </a:cubicBezTo>
                <a:cubicBezTo>
                  <a:pt x="371530" y="5230394"/>
                  <a:pt x="373366" y="5234840"/>
                  <a:pt x="377036" y="5238454"/>
                </a:cubicBezTo>
                <a:cubicBezTo>
                  <a:pt x="380708" y="5242067"/>
                  <a:pt x="385124" y="5243874"/>
                  <a:pt x="390286" y="5243874"/>
                </a:cubicBezTo>
                <a:cubicBezTo>
                  <a:pt x="395448" y="5243874"/>
                  <a:pt x="399866" y="5242096"/>
                  <a:pt x="403536" y="5238540"/>
                </a:cubicBezTo>
                <a:cubicBezTo>
                  <a:pt x="407208" y="5234983"/>
                  <a:pt x="409044" y="5230509"/>
                  <a:pt x="409044" y="5225117"/>
                </a:cubicBezTo>
                <a:cubicBezTo>
                  <a:pt x="409044" y="5219955"/>
                  <a:pt x="407180" y="5215567"/>
                  <a:pt x="403450" y="5211953"/>
                </a:cubicBezTo>
                <a:cubicBezTo>
                  <a:pt x="399722" y="5208339"/>
                  <a:pt x="395334" y="5206532"/>
                  <a:pt x="390286" y="5206532"/>
                </a:cubicBezTo>
                <a:close/>
                <a:moveTo>
                  <a:pt x="3934326" y="5195863"/>
                </a:moveTo>
                <a:cubicBezTo>
                  <a:pt x="3926754" y="5197584"/>
                  <a:pt x="3915224" y="5198444"/>
                  <a:pt x="3899738" y="5198444"/>
                </a:cubicBezTo>
                <a:lnTo>
                  <a:pt x="3873924" y="5198444"/>
                </a:lnTo>
                <a:lnTo>
                  <a:pt x="3873924" y="5207221"/>
                </a:lnTo>
                <a:lnTo>
                  <a:pt x="3900770" y="5207221"/>
                </a:lnTo>
                <a:lnTo>
                  <a:pt x="3900770" y="5420431"/>
                </a:lnTo>
                <a:lnTo>
                  <a:pt x="3876506" y="5420431"/>
                </a:lnTo>
                <a:lnTo>
                  <a:pt x="3876506" y="5429207"/>
                </a:lnTo>
                <a:lnTo>
                  <a:pt x="3956524" y="5429207"/>
                </a:lnTo>
                <a:lnTo>
                  <a:pt x="3956524" y="5420431"/>
                </a:lnTo>
                <a:lnTo>
                  <a:pt x="3934326" y="5420431"/>
                </a:lnTo>
                <a:lnTo>
                  <a:pt x="3934326" y="5383089"/>
                </a:lnTo>
                <a:cubicBezTo>
                  <a:pt x="3934326" y="5362898"/>
                  <a:pt x="3935330" y="5348357"/>
                  <a:pt x="3937338" y="5339466"/>
                </a:cubicBezTo>
                <a:cubicBezTo>
                  <a:pt x="3939346" y="5330575"/>
                  <a:pt x="3943762" y="5321856"/>
                  <a:pt x="3950588" y="5313309"/>
                </a:cubicBezTo>
                <a:cubicBezTo>
                  <a:pt x="3957414" y="5304763"/>
                  <a:pt x="3965818" y="5300489"/>
                  <a:pt x="3975798" y="5300489"/>
                </a:cubicBezTo>
                <a:cubicBezTo>
                  <a:pt x="3985090" y="5300489"/>
                  <a:pt x="3990252" y="5304419"/>
                  <a:pt x="3991286" y="5312277"/>
                </a:cubicBezTo>
                <a:cubicBezTo>
                  <a:pt x="3992318" y="5320135"/>
                  <a:pt x="3992834" y="5333357"/>
                  <a:pt x="3992834" y="5351942"/>
                </a:cubicBezTo>
                <a:lnTo>
                  <a:pt x="3992834" y="5420431"/>
                </a:lnTo>
                <a:lnTo>
                  <a:pt x="3970636" y="5420431"/>
                </a:lnTo>
                <a:lnTo>
                  <a:pt x="3970636" y="5429207"/>
                </a:lnTo>
                <a:lnTo>
                  <a:pt x="4048416" y="5429207"/>
                </a:lnTo>
                <a:lnTo>
                  <a:pt x="4048416" y="5420431"/>
                </a:lnTo>
                <a:lnTo>
                  <a:pt x="4026218" y="5420431"/>
                </a:lnTo>
                <a:lnTo>
                  <a:pt x="4026218" y="5355212"/>
                </a:lnTo>
                <a:cubicBezTo>
                  <a:pt x="4026218" y="5337545"/>
                  <a:pt x="4025100" y="5324696"/>
                  <a:pt x="4022862" y="5316665"/>
                </a:cubicBezTo>
                <a:cubicBezTo>
                  <a:pt x="4020626" y="5308635"/>
                  <a:pt x="4015548" y="5302468"/>
                  <a:pt x="4007634" y="5298166"/>
                </a:cubicBezTo>
                <a:cubicBezTo>
                  <a:pt x="3999718" y="5293864"/>
                  <a:pt x="3991572" y="5291713"/>
                  <a:pt x="3983198" y="5291713"/>
                </a:cubicBezTo>
                <a:cubicBezTo>
                  <a:pt x="3962548" y="5291713"/>
                  <a:pt x="3946486" y="5302554"/>
                  <a:pt x="3935014" y="5324237"/>
                </a:cubicBezTo>
                <a:lnTo>
                  <a:pt x="3934326" y="5324237"/>
                </a:lnTo>
                <a:close/>
                <a:moveTo>
                  <a:pt x="3310484" y="5195863"/>
                </a:moveTo>
                <a:cubicBezTo>
                  <a:pt x="3291900" y="5195863"/>
                  <a:pt x="3275868" y="5204611"/>
                  <a:pt x="3262388" y="5222106"/>
                </a:cubicBezTo>
                <a:cubicBezTo>
                  <a:pt x="3248908" y="5239601"/>
                  <a:pt x="3242628" y="5263549"/>
                  <a:pt x="3243544" y="5293950"/>
                </a:cubicBezTo>
                <a:lnTo>
                  <a:pt x="3214980" y="5293950"/>
                </a:lnTo>
                <a:lnTo>
                  <a:pt x="3214980" y="5302726"/>
                </a:lnTo>
                <a:lnTo>
                  <a:pt x="3243544" y="5302726"/>
                </a:lnTo>
                <a:lnTo>
                  <a:pt x="3243544" y="5420431"/>
                </a:lnTo>
                <a:lnTo>
                  <a:pt x="3217904" y="5420431"/>
                </a:lnTo>
                <a:lnTo>
                  <a:pt x="3217904" y="5429207"/>
                </a:lnTo>
                <a:lnTo>
                  <a:pt x="3306356" y="5429207"/>
                </a:lnTo>
                <a:lnTo>
                  <a:pt x="3306356" y="5420431"/>
                </a:lnTo>
                <a:lnTo>
                  <a:pt x="3277446" y="5420431"/>
                </a:lnTo>
                <a:lnTo>
                  <a:pt x="3277446" y="5302726"/>
                </a:lnTo>
                <a:lnTo>
                  <a:pt x="3309452" y="5302726"/>
                </a:lnTo>
                <a:lnTo>
                  <a:pt x="3309452" y="5293950"/>
                </a:lnTo>
                <a:lnTo>
                  <a:pt x="3277446" y="5293950"/>
                </a:lnTo>
                <a:lnTo>
                  <a:pt x="3277446" y="5265040"/>
                </a:lnTo>
                <a:cubicBezTo>
                  <a:pt x="3277446" y="5247603"/>
                  <a:pt x="3278076" y="5234955"/>
                  <a:pt x="3279338" y="5227096"/>
                </a:cubicBezTo>
                <a:cubicBezTo>
                  <a:pt x="3280600" y="5219238"/>
                  <a:pt x="3284100" y="5213358"/>
                  <a:pt x="3289836" y="5209458"/>
                </a:cubicBezTo>
                <a:cubicBezTo>
                  <a:pt x="3295572" y="5205557"/>
                  <a:pt x="3301652" y="5203607"/>
                  <a:pt x="3308076" y="5203607"/>
                </a:cubicBezTo>
                <a:cubicBezTo>
                  <a:pt x="3314730" y="5203607"/>
                  <a:pt x="3319778" y="5205156"/>
                  <a:pt x="3323220" y="5208253"/>
                </a:cubicBezTo>
                <a:cubicBezTo>
                  <a:pt x="3315648" y="5212727"/>
                  <a:pt x="3311862" y="5218349"/>
                  <a:pt x="3311862" y="5225117"/>
                </a:cubicBezTo>
                <a:cubicBezTo>
                  <a:pt x="3311862" y="5229477"/>
                  <a:pt x="3313352" y="5233090"/>
                  <a:pt x="3316336" y="5235958"/>
                </a:cubicBezTo>
                <a:cubicBezTo>
                  <a:pt x="3319318" y="5238826"/>
                  <a:pt x="3322876" y="5240260"/>
                  <a:pt x="3327004" y="5240260"/>
                </a:cubicBezTo>
                <a:cubicBezTo>
                  <a:pt x="3331824" y="5240260"/>
                  <a:pt x="3335810" y="5238540"/>
                  <a:pt x="3338964" y="5235098"/>
                </a:cubicBezTo>
                <a:cubicBezTo>
                  <a:pt x="3342120" y="5231656"/>
                  <a:pt x="3343696" y="5227412"/>
                  <a:pt x="3343696" y="5222364"/>
                </a:cubicBezTo>
                <a:cubicBezTo>
                  <a:pt x="3343696" y="5215022"/>
                  <a:pt x="3340398" y="5208769"/>
                  <a:pt x="3333802" y="5203607"/>
                </a:cubicBezTo>
                <a:cubicBezTo>
                  <a:pt x="3327206" y="5198444"/>
                  <a:pt x="3319434" y="5195863"/>
                  <a:pt x="3310484" y="5195863"/>
                </a:cubicBezTo>
                <a:close/>
                <a:moveTo>
                  <a:pt x="1800726" y="5195863"/>
                </a:moveTo>
                <a:cubicBezTo>
                  <a:pt x="1793154" y="5197584"/>
                  <a:pt x="1781624" y="5198444"/>
                  <a:pt x="1766138" y="5198444"/>
                </a:cubicBezTo>
                <a:lnTo>
                  <a:pt x="1740326" y="5198444"/>
                </a:lnTo>
                <a:lnTo>
                  <a:pt x="1740326" y="5207221"/>
                </a:lnTo>
                <a:lnTo>
                  <a:pt x="1767170" y="5207221"/>
                </a:lnTo>
                <a:lnTo>
                  <a:pt x="1767170" y="5420431"/>
                </a:lnTo>
                <a:lnTo>
                  <a:pt x="1742906" y="5420431"/>
                </a:lnTo>
                <a:lnTo>
                  <a:pt x="1742906" y="5429207"/>
                </a:lnTo>
                <a:lnTo>
                  <a:pt x="1822924" y="5429207"/>
                </a:lnTo>
                <a:lnTo>
                  <a:pt x="1822924" y="5420431"/>
                </a:lnTo>
                <a:lnTo>
                  <a:pt x="1800726" y="5420431"/>
                </a:lnTo>
                <a:lnTo>
                  <a:pt x="1800726" y="5383089"/>
                </a:lnTo>
                <a:cubicBezTo>
                  <a:pt x="1800726" y="5362898"/>
                  <a:pt x="1801730" y="5348357"/>
                  <a:pt x="1803738" y="5339466"/>
                </a:cubicBezTo>
                <a:cubicBezTo>
                  <a:pt x="1805746" y="5330575"/>
                  <a:pt x="1810162" y="5321856"/>
                  <a:pt x="1816988" y="5313309"/>
                </a:cubicBezTo>
                <a:cubicBezTo>
                  <a:pt x="1823814" y="5304763"/>
                  <a:pt x="1832218" y="5300489"/>
                  <a:pt x="1842198" y="5300489"/>
                </a:cubicBezTo>
                <a:cubicBezTo>
                  <a:pt x="1851490" y="5300489"/>
                  <a:pt x="1856652" y="5304419"/>
                  <a:pt x="1857686" y="5312277"/>
                </a:cubicBezTo>
                <a:cubicBezTo>
                  <a:pt x="1858718" y="5320135"/>
                  <a:pt x="1859234" y="5333357"/>
                  <a:pt x="1859234" y="5351942"/>
                </a:cubicBezTo>
                <a:lnTo>
                  <a:pt x="1859234" y="5420431"/>
                </a:lnTo>
                <a:lnTo>
                  <a:pt x="1837036" y="5420431"/>
                </a:lnTo>
                <a:lnTo>
                  <a:pt x="1837036" y="5429207"/>
                </a:lnTo>
                <a:lnTo>
                  <a:pt x="1914816" y="5429207"/>
                </a:lnTo>
                <a:lnTo>
                  <a:pt x="1914816" y="5420431"/>
                </a:lnTo>
                <a:lnTo>
                  <a:pt x="1892618" y="5420431"/>
                </a:lnTo>
                <a:lnTo>
                  <a:pt x="1892618" y="5355212"/>
                </a:lnTo>
                <a:cubicBezTo>
                  <a:pt x="1892618" y="5337545"/>
                  <a:pt x="1891500" y="5324696"/>
                  <a:pt x="1889262" y="5316665"/>
                </a:cubicBezTo>
                <a:cubicBezTo>
                  <a:pt x="1887026" y="5308635"/>
                  <a:pt x="1881948" y="5302468"/>
                  <a:pt x="1874034" y="5298166"/>
                </a:cubicBezTo>
                <a:cubicBezTo>
                  <a:pt x="1866118" y="5293864"/>
                  <a:pt x="1857972" y="5291713"/>
                  <a:pt x="1849598" y="5291713"/>
                </a:cubicBezTo>
                <a:cubicBezTo>
                  <a:pt x="1828948" y="5291713"/>
                  <a:pt x="1812886" y="5302554"/>
                  <a:pt x="1801414" y="5324237"/>
                </a:cubicBezTo>
                <a:lnTo>
                  <a:pt x="1800726" y="5324237"/>
                </a:lnTo>
                <a:close/>
                <a:moveTo>
                  <a:pt x="1319760" y="5195863"/>
                </a:moveTo>
                <a:cubicBezTo>
                  <a:pt x="1301176" y="5195863"/>
                  <a:pt x="1285142" y="5204611"/>
                  <a:pt x="1271662" y="5222106"/>
                </a:cubicBezTo>
                <a:cubicBezTo>
                  <a:pt x="1258184" y="5239601"/>
                  <a:pt x="1251902" y="5263549"/>
                  <a:pt x="1252820" y="5293950"/>
                </a:cubicBezTo>
                <a:lnTo>
                  <a:pt x="1224254" y="5293950"/>
                </a:lnTo>
                <a:lnTo>
                  <a:pt x="1224254" y="5302726"/>
                </a:lnTo>
                <a:lnTo>
                  <a:pt x="1252820" y="5302726"/>
                </a:lnTo>
                <a:lnTo>
                  <a:pt x="1252820" y="5420431"/>
                </a:lnTo>
                <a:lnTo>
                  <a:pt x="1227180" y="5420431"/>
                </a:lnTo>
                <a:lnTo>
                  <a:pt x="1227180" y="5429207"/>
                </a:lnTo>
                <a:lnTo>
                  <a:pt x="1315630" y="5429207"/>
                </a:lnTo>
                <a:lnTo>
                  <a:pt x="1315630" y="5420431"/>
                </a:lnTo>
                <a:lnTo>
                  <a:pt x="1286720" y="5420431"/>
                </a:lnTo>
                <a:lnTo>
                  <a:pt x="1286720" y="5302726"/>
                </a:lnTo>
                <a:lnTo>
                  <a:pt x="1318728" y="5302726"/>
                </a:lnTo>
                <a:lnTo>
                  <a:pt x="1318728" y="5293950"/>
                </a:lnTo>
                <a:lnTo>
                  <a:pt x="1286720" y="5293950"/>
                </a:lnTo>
                <a:lnTo>
                  <a:pt x="1286720" y="5265040"/>
                </a:lnTo>
                <a:cubicBezTo>
                  <a:pt x="1286720" y="5247603"/>
                  <a:pt x="1287352" y="5234955"/>
                  <a:pt x="1288614" y="5227096"/>
                </a:cubicBezTo>
                <a:cubicBezTo>
                  <a:pt x="1289876" y="5219238"/>
                  <a:pt x="1293374" y="5213358"/>
                  <a:pt x="1299110" y="5209458"/>
                </a:cubicBezTo>
                <a:cubicBezTo>
                  <a:pt x="1304846" y="5205557"/>
                  <a:pt x="1310926" y="5203607"/>
                  <a:pt x="1317350" y="5203607"/>
                </a:cubicBezTo>
                <a:cubicBezTo>
                  <a:pt x="1324004" y="5203607"/>
                  <a:pt x="1329052" y="5205156"/>
                  <a:pt x="1332494" y="5208253"/>
                </a:cubicBezTo>
                <a:cubicBezTo>
                  <a:pt x="1324922" y="5212727"/>
                  <a:pt x="1321136" y="5218349"/>
                  <a:pt x="1321136" y="5225117"/>
                </a:cubicBezTo>
                <a:cubicBezTo>
                  <a:pt x="1321136" y="5229477"/>
                  <a:pt x="1322628" y="5233090"/>
                  <a:pt x="1325610" y="5235958"/>
                </a:cubicBezTo>
                <a:cubicBezTo>
                  <a:pt x="1328594" y="5238826"/>
                  <a:pt x="1332150" y="5240260"/>
                  <a:pt x="1336280" y="5240260"/>
                </a:cubicBezTo>
                <a:cubicBezTo>
                  <a:pt x="1341098" y="5240260"/>
                  <a:pt x="1345084" y="5238540"/>
                  <a:pt x="1348240" y="5235098"/>
                </a:cubicBezTo>
                <a:cubicBezTo>
                  <a:pt x="1351394" y="5231656"/>
                  <a:pt x="1352972" y="5227412"/>
                  <a:pt x="1352972" y="5222364"/>
                </a:cubicBezTo>
                <a:cubicBezTo>
                  <a:pt x="1352972" y="5215022"/>
                  <a:pt x="1349674" y="5208769"/>
                  <a:pt x="1343078" y="5203607"/>
                </a:cubicBezTo>
                <a:cubicBezTo>
                  <a:pt x="1336480" y="5198444"/>
                  <a:pt x="1328708" y="5195863"/>
                  <a:pt x="1319760" y="5195863"/>
                </a:cubicBezTo>
                <a:close/>
                <a:moveTo>
                  <a:pt x="599344" y="5195863"/>
                </a:moveTo>
                <a:cubicBezTo>
                  <a:pt x="587872" y="5197584"/>
                  <a:pt x="576342" y="5198444"/>
                  <a:pt x="564754" y="5198444"/>
                </a:cubicBezTo>
                <a:lnTo>
                  <a:pt x="533436" y="5198444"/>
                </a:lnTo>
                <a:lnTo>
                  <a:pt x="533436" y="5207221"/>
                </a:lnTo>
                <a:lnTo>
                  <a:pt x="564754" y="5207221"/>
                </a:lnTo>
                <a:lnTo>
                  <a:pt x="564754" y="5313912"/>
                </a:lnTo>
                <a:lnTo>
                  <a:pt x="564066" y="5313912"/>
                </a:lnTo>
                <a:cubicBezTo>
                  <a:pt x="555578" y="5297736"/>
                  <a:pt x="542326" y="5289648"/>
                  <a:pt x="524316" y="5289648"/>
                </a:cubicBezTo>
                <a:cubicBezTo>
                  <a:pt x="506648" y="5289648"/>
                  <a:pt x="491304" y="5296990"/>
                  <a:pt x="478284" y="5311675"/>
                </a:cubicBezTo>
                <a:cubicBezTo>
                  <a:pt x="465262" y="5326359"/>
                  <a:pt x="458752" y="5343453"/>
                  <a:pt x="458752" y="5362955"/>
                </a:cubicBezTo>
                <a:cubicBezTo>
                  <a:pt x="458752" y="5381196"/>
                  <a:pt x="464918" y="5397515"/>
                  <a:pt x="477250" y="5411913"/>
                </a:cubicBezTo>
                <a:cubicBezTo>
                  <a:pt x="489584" y="5426310"/>
                  <a:pt x="503838" y="5433509"/>
                  <a:pt x="520014" y="5433509"/>
                </a:cubicBezTo>
                <a:cubicBezTo>
                  <a:pt x="540204" y="5433509"/>
                  <a:pt x="554888" y="5423356"/>
                  <a:pt x="564066" y="5403050"/>
                </a:cubicBezTo>
                <a:lnTo>
                  <a:pt x="564754" y="5403050"/>
                </a:lnTo>
                <a:lnTo>
                  <a:pt x="564754" y="5431272"/>
                </a:lnTo>
                <a:cubicBezTo>
                  <a:pt x="578292" y="5429895"/>
                  <a:pt x="591140" y="5429207"/>
                  <a:pt x="603302" y="5429207"/>
                </a:cubicBezTo>
                <a:lnTo>
                  <a:pt x="622574" y="5429207"/>
                </a:lnTo>
                <a:lnTo>
                  <a:pt x="622574" y="5420431"/>
                </a:lnTo>
                <a:lnTo>
                  <a:pt x="599344" y="5420431"/>
                </a:lnTo>
                <a:close/>
                <a:moveTo>
                  <a:pt x="4689908" y="4963240"/>
                </a:moveTo>
                <a:cubicBezTo>
                  <a:pt x="4682910" y="4963240"/>
                  <a:pt x="4677002" y="4965363"/>
                  <a:pt x="4672184" y="4969607"/>
                </a:cubicBezTo>
                <a:cubicBezTo>
                  <a:pt x="4667364" y="4973852"/>
                  <a:pt x="4664956" y="4979244"/>
                  <a:pt x="4664956" y="4985783"/>
                </a:cubicBezTo>
                <a:cubicBezTo>
                  <a:pt x="4664956" y="4991519"/>
                  <a:pt x="4666706" y="4996251"/>
                  <a:pt x="4670204" y="4999980"/>
                </a:cubicBezTo>
                <a:cubicBezTo>
                  <a:pt x="4673704" y="5003708"/>
                  <a:pt x="4678034" y="5005572"/>
                  <a:pt x="4683196" y="5005572"/>
                </a:cubicBezTo>
                <a:cubicBezTo>
                  <a:pt x="4691916" y="5005572"/>
                  <a:pt x="4697766" y="5001098"/>
                  <a:pt x="4700748" y="4992150"/>
                </a:cubicBezTo>
                <a:cubicBezTo>
                  <a:pt x="4702012" y="4988364"/>
                  <a:pt x="4703560" y="4986471"/>
                  <a:pt x="4705396" y="4986471"/>
                </a:cubicBezTo>
                <a:cubicBezTo>
                  <a:pt x="4709870" y="4986471"/>
                  <a:pt x="4712106" y="4991519"/>
                  <a:pt x="4712106" y="5001615"/>
                </a:cubicBezTo>
                <a:cubicBezTo>
                  <a:pt x="4712106" y="5016414"/>
                  <a:pt x="4701782" y="5032876"/>
                  <a:pt x="4681132" y="5051002"/>
                </a:cubicBezTo>
                <a:lnTo>
                  <a:pt x="4686466" y="5056681"/>
                </a:lnTo>
                <a:cubicBezTo>
                  <a:pt x="4710214" y="5036605"/>
                  <a:pt x="4722088" y="5017102"/>
                  <a:pt x="4722088" y="4998173"/>
                </a:cubicBezTo>
                <a:cubicBezTo>
                  <a:pt x="4722088" y="4988078"/>
                  <a:pt x="4718932" y="4979732"/>
                  <a:pt x="4712622" y="4973135"/>
                </a:cubicBezTo>
                <a:cubicBezTo>
                  <a:pt x="4706312" y="4966538"/>
                  <a:pt x="4698742" y="4963240"/>
                  <a:pt x="4689908" y="4963240"/>
                </a:cubicBezTo>
                <a:close/>
                <a:moveTo>
                  <a:pt x="3815310" y="4931233"/>
                </a:moveTo>
                <a:lnTo>
                  <a:pt x="3815310" y="4949818"/>
                </a:lnTo>
                <a:cubicBezTo>
                  <a:pt x="3815310" y="4957848"/>
                  <a:pt x="3814392" y="4964158"/>
                  <a:pt x="3812556" y="4968747"/>
                </a:cubicBezTo>
                <a:cubicBezTo>
                  <a:pt x="3810720" y="4973336"/>
                  <a:pt x="3807080" y="4977896"/>
                  <a:pt x="3801630" y="4982427"/>
                </a:cubicBezTo>
                <a:cubicBezTo>
                  <a:pt x="3796180" y="4986959"/>
                  <a:pt x="3790072" y="4989225"/>
                  <a:pt x="3783302" y="4989225"/>
                </a:cubicBezTo>
                <a:cubicBezTo>
                  <a:pt x="3778026" y="4989225"/>
                  <a:pt x="3773350" y="4987102"/>
                  <a:pt x="3769278" y="4982858"/>
                </a:cubicBezTo>
                <a:cubicBezTo>
                  <a:pt x="3765206" y="4978613"/>
                  <a:pt x="3763168" y="4972647"/>
                  <a:pt x="3763168" y="4964961"/>
                </a:cubicBezTo>
                <a:cubicBezTo>
                  <a:pt x="3763168" y="4954407"/>
                  <a:pt x="3766554" y="4946348"/>
                  <a:pt x="3773322" y="4940783"/>
                </a:cubicBezTo>
                <a:cubicBezTo>
                  <a:pt x="3780090" y="4935219"/>
                  <a:pt x="3794086" y="4932036"/>
                  <a:pt x="3815310" y="4931233"/>
                </a:cubicBezTo>
                <a:close/>
                <a:moveTo>
                  <a:pt x="2243686" y="4931233"/>
                </a:moveTo>
                <a:lnTo>
                  <a:pt x="2243686" y="4949818"/>
                </a:lnTo>
                <a:cubicBezTo>
                  <a:pt x="2243686" y="4957848"/>
                  <a:pt x="2242768" y="4964158"/>
                  <a:pt x="2240932" y="4968747"/>
                </a:cubicBezTo>
                <a:cubicBezTo>
                  <a:pt x="2239096" y="4973336"/>
                  <a:pt x="2235454" y="4977896"/>
                  <a:pt x="2230004" y="4982427"/>
                </a:cubicBezTo>
                <a:cubicBezTo>
                  <a:pt x="2224556" y="4986959"/>
                  <a:pt x="2218446" y="4989225"/>
                  <a:pt x="2211678" y="4989225"/>
                </a:cubicBezTo>
                <a:cubicBezTo>
                  <a:pt x="2206400" y="4989225"/>
                  <a:pt x="2201726" y="4987102"/>
                  <a:pt x="2197652" y="4982858"/>
                </a:cubicBezTo>
                <a:cubicBezTo>
                  <a:pt x="2193580" y="4978613"/>
                  <a:pt x="2191544" y="4972647"/>
                  <a:pt x="2191544" y="4964961"/>
                </a:cubicBezTo>
                <a:cubicBezTo>
                  <a:pt x="2191544" y="4954407"/>
                  <a:pt x="2194928" y="4946348"/>
                  <a:pt x="2201696" y="4940783"/>
                </a:cubicBezTo>
                <a:cubicBezTo>
                  <a:pt x="2208466" y="4935219"/>
                  <a:pt x="2222462" y="4932036"/>
                  <a:pt x="2243686" y="4931233"/>
                </a:cubicBezTo>
                <a:close/>
                <a:moveTo>
                  <a:pt x="5273788" y="4868767"/>
                </a:moveTo>
                <a:cubicBezTo>
                  <a:pt x="5282508" y="4868767"/>
                  <a:pt x="5289362" y="4870746"/>
                  <a:pt x="5294352" y="4874704"/>
                </a:cubicBezTo>
                <a:cubicBezTo>
                  <a:pt x="5299342" y="4878662"/>
                  <a:pt x="5302556" y="4884025"/>
                  <a:pt x="5303988" y="4890793"/>
                </a:cubicBezTo>
                <a:cubicBezTo>
                  <a:pt x="5305424" y="4897562"/>
                  <a:pt x="5306140" y="4911501"/>
                  <a:pt x="5306140" y="4932609"/>
                </a:cubicBezTo>
                <a:cubicBezTo>
                  <a:pt x="5306140" y="4953603"/>
                  <a:pt x="5305424" y="4967628"/>
                  <a:pt x="5303988" y="4974684"/>
                </a:cubicBezTo>
                <a:cubicBezTo>
                  <a:pt x="5302556" y="4981739"/>
                  <a:pt x="5299170" y="4987246"/>
                  <a:pt x="5293836" y="4991204"/>
                </a:cubicBezTo>
                <a:cubicBezTo>
                  <a:pt x="5288500" y="4995161"/>
                  <a:pt x="5281820" y="4997140"/>
                  <a:pt x="5273788" y="4997140"/>
                </a:cubicBezTo>
                <a:cubicBezTo>
                  <a:pt x="5265872" y="4997140"/>
                  <a:pt x="5259304" y="4995190"/>
                  <a:pt x="5254084" y="4991290"/>
                </a:cubicBezTo>
                <a:cubicBezTo>
                  <a:pt x="5248866" y="4987389"/>
                  <a:pt x="5245480" y="4981997"/>
                  <a:pt x="5243932" y="4975114"/>
                </a:cubicBezTo>
                <a:cubicBezTo>
                  <a:pt x="5242384" y="4968230"/>
                  <a:pt x="5241608" y="4954177"/>
                  <a:pt x="5241608" y="4932954"/>
                </a:cubicBezTo>
                <a:cubicBezTo>
                  <a:pt x="5241608" y="4911845"/>
                  <a:pt x="5242240" y="4897906"/>
                  <a:pt x="5243502" y="4891138"/>
                </a:cubicBezTo>
                <a:cubicBezTo>
                  <a:pt x="5244764" y="4884369"/>
                  <a:pt x="5248062" y="4878948"/>
                  <a:pt x="5253396" y="4874876"/>
                </a:cubicBezTo>
                <a:cubicBezTo>
                  <a:pt x="5258732" y="4870803"/>
                  <a:pt x="5265528" y="4868767"/>
                  <a:pt x="5273788" y="4868767"/>
                </a:cubicBezTo>
                <a:close/>
                <a:moveTo>
                  <a:pt x="4303676" y="4868767"/>
                </a:moveTo>
                <a:cubicBezTo>
                  <a:pt x="4320310" y="4868767"/>
                  <a:pt x="4328628" y="4877945"/>
                  <a:pt x="4328628" y="4896300"/>
                </a:cubicBezTo>
                <a:cubicBezTo>
                  <a:pt x="4328628" y="4900545"/>
                  <a:pt x="4328168" y="4906740"/>
                  <a:pt x="4327252" y="4914885"/>
                </a:cubicBezTo>
                <a:lnTo>
                  <a:pt x="4277176" y="4914885"/>
                </a:lnTo>
                <a:lnTo>
                  <a:pt x="4277176" y="4893375"/>
                </a:lnTo>
                <a:cubicBezTo>
                  <a:pt x="4277176" y="4885803"/>
                  <a:pt x="4279526" y="4879809"/>
                  <a:pt x="4284230" y="4875392"/>
                </a:cubicBezTo>
                <a:cubicBezTo>
                  <a:pt x="4288934" y="4870975"/>
                  <a:pt x="4295416" y="4868767"/>
                  <a:pt x="4303676" y="4868767"/>
                </a:cubicBezTo>
                <a:close/>
                <a:moveTo>
                  <a:pt x="3627400" y="4868767"/>
                </a:moveTo>
                <a:cubicBezTo>
                  <a:pt x="3644036" y="4868767"/>
                  <a:pt x="3652352" y="4877945"/>
                  <a:pt x="3652352" y="4896300"/>
                </a:cubicBezTo>
                <a:cubicBezTo>
                  <a:pt x="3652352" y="4900545"/>
                  <a:pt x="3651894" y="4906740"/>
                  <a:pt x="3650976" y="4914885"/>
                </a:cubicBezTo>
                <a:lnTo>
                  <a:pt x="3600900" y="4914885"/>
                </a:lnTo>
                <a:lnTo>
                  <a:pt x="3600900" y="4893375"/>
                </a:lnTo>
                <a:cubicBezTo>
                  <a:pt x="3600900" y="4885803"/>
                  <a:pt x="3603252" y="4879809"/>
                  <a:pt x="3607956" y="4875392"/>
                </a:cubicBezTo>
                <a:cubicBezTo>
                  <a:pt x="3612658" y="4870975"/>
                  <a:pt x="3619140" y="4868767"/>
                  <a:pt x="3627400" y="4868767"/>
                </a:cubicBezTo>
                <a:close/>
                <a:moveTo>
                  <a:pt x="3160676" y="4868767"/>
                </a:moveTo>
                <a:cubicBezTo>
                  <a:pt x="3177310" y="4868767"/>
                  <a:pt x="3185628" y="4877945"/>
                  <a:pt x="3185628" y="4896300"/>
                </a:cubicBezTo>
                <a:cubicBezTo>
                  <a:pt x="3185628" y="4900545"/>
                  <a:pt x="3185168" y="4906740"/>
                  <a:pt x="3184252" y="4914885"/>
                </a:cubicBezTo>
                <a:lnTo>
                  <a:pt x="3134176" y="4914885"/>
                </a:lnTo>
                <a:lnTo>
                  <a:pt x="3134176" y="4893375"/>
                </a:lnTo>
                <a:cubicBezTo>
                  <a:pt x="3134176" y="4885803"/>
                  <a:pt x="3136526" y="4879809"/>
                  <a:pt x="3141230" y="4875392"/>
                </a:cubicBezTo>
                <a:cubicBezTo>
                  <a:pt x="3145934" y="4870975"/>
                  <a:pt x="3152416" y="4868767"/>
                  <a:pt x="3160676" y="4868767"/>
                </a:cubicBezTo>
                <a:close/>
                <a:moveTo>
                  <a:pt x="1484276" y="4868767"/>
                </a:moveTo>
                <a:cubicBezTo>
                  <a:pt x="1500910" y="4868767"/>
                  <a:pt x="1509228" y="4877945"/>
                  <a:pt x="1509228" y="4896300"/>
                </a:cubicBezTo>
                <a:cubicBezTo>
                  <a:pt x="1509228" y="4900545"/>
                  <a:pt x="1508768" y="4906740"/>
                  <a:pt x="1507850" y="4914885"/>
                </a:cubicBezTo>
                <a:lnTo>
                  <a:pt x="1457774" y="4914885"/>
                </a:lnTo>
                <a:lnTo>
                  <a:pt x="1457774" y="4893375"/>
                </a:lnTo>
                <a:cubicBezTo>
                  <a:pt x="1457774" y="4885803"/>
                  <a:pt x="1460126" y="4879809"/>
                  <a:pt x="1464830" y="4875392"/>
                </a:cubicBezTo>
                <a:cubicBezTo>
                  <a:pt x="1469534" y="4870975"/>
                  <a:pt x="1476016" y="4868767"/>
                  <a:pt x="1484276" y="4868767"/>
                </a:cubicBezTo>
                <a:close/>
                <a:moveTo>
                  <a:pt x="1035164" y="4868767"/>
                </a:moveTo>
                <a:cubicBezTo>
                  <a:pt x="1043882" y="4868767"/>
                  <a:pt x="1050736" y="4870746"/>
                  <a:pt x="1055728" y="4874704"/>
                </a:cubicBezTo>
                <a:cubicBezTo>
                  <a:pt x="1060718" y="4878662"/>
                  <a:pt x="1063930" y="4884025"/>
                  <a:pt x="1065364" y="4890793"/>
                </a:cubicBezTo>
                <a:cubicBezTo>
                  <a:pt x="1066798" y="4897562"/>
                  <a:pt x="1067514" y="4911501"/>
                  <a:pt x="1067514" y="4932609"/>
                </a:cubicBezTo>
                <a:cubicBezTo>
                  <a:pt x="1067514" y="4953603"/>
                  <a:pt x="1066798" y="4967628"/>
                  <a:pt x="1065364" y="4974684"/>
                </a:cubicBezTo>
                <a:cubicBezTo>
                  <a:pt x="1063930" y="4981739"/>
                  <a:pt x="1060546" y="4987246"/>
                  <a:pt x="1055212" y="4991204"/>
                </a:cubicBezTo>
                <a:cubicBezTo>
                  <a:pt x="1049876" y="4995161"/>
                  <a:pt x="1043194" y="4997140"/>
                  <a:pt x="1035164" y="4997140"/>
                </a:cubicBezTo>
                <a:cubicBezTo>
                  <a:pt x="1027248" y="4997140"/>
                  <a:pt x="1020680" y="4995190"/>
                  <a:pt x="1015460" y="4991290"/>
                </a:cubicBezTo>
                <a:cubicBezTo>
                  <a:pt x="1010240" y="4987389"/>
                  <a:pt x="1006856" y="4981997"/>
                  <a:pt x="1005308" y="4975114"/>
                </a:cubicBezTo>
                <a:cubicBezTo>
                  <a:pt x="1003758" y="4968230"/>
                  <a:pt x="1002984" y="4954177"/>
                  <a:pt x="1002984" y="4932954"/>
                </a:cubicBezTo>
                <a:cubicBezTo>
                  <a:pt x="1002984" y="4911845"/>
                  <a:pt x="1003614" y="4897906"/>
                  <a:pt x="1004876" y="4891138"/>
                </a:cubicBezTo>
                <a:cubicBezTo>
                  <a:pt x="1006138" y="4884369"/>
                  <a:pt x="1009438" y="4878948"/>
                  <a:pt x="1014772" y="4874876"/>
                </a:cubicBezTo>
                <a:cubicBezTo>
                  <a:pt x="1020106" y="4870803"/>
                  <a:pt x="1026904" y="4868767"/>
                  <a:pt x="1035164" y="4868767"/>
                </a:cubicBezTo>
                <a:close/>
                <a:moveTo>
                  <a:pt x="499322" y="4865325"/>
                </a:moveTo>
                <a:lnTo>
                  <a:pt x="499322" y="4874101"/>
                </a:lnTo>
                <a:lnTo>
                  <a:pt x="524274" y="4874101"/>
                </a:lnTo>
                <a:lnTo>
                  <a:pt x="524274" y="4950162"/>
                </a:lnTo>
                <a:cubicBezTo>
                  <a:pt x="524274" y="4971730"/>
                  <a:pt x="528146" y="4985869"/>
                  <a:pt x="535890" y="4992580"/>
                </a:cubicBezTo>
                <a:cubicBezTo>
                  <a:pt x="543632" y="4999291"/>
                  <a:pt x="553872" y="5002647"/>
                  <a:pt x="566606" y="5002647"/>
                </a:cubicBezTo>
                <a:cubicBezTo>
                  <a:pt x="588748" y="5002647"/>
                  <a:pt x="604980" y="4991978"/>
                  <a:pt x="615306" y="4970640"/>
                </a:cubicBezTo>
                <a:lnTo>
                  <a:pt x="615994" y="4970640"/>
                </a:lnTo>
                <a:lnTo>
                  <a:pt x="615994" y="5002647"/>
                </a:lnTo>
                <a:cubicBezTo>
                  <a:pt x="620698" y="5001270"/>
                  <a:pt x="631998" y="5000582"/>
                  <a:pt x="649894" y="5000582"/>
                </a:cubicBezTo>
                <a:lnTo>
                  <a:pt x="673126" y="5000582"/>
                </a:lnTo>
                <a:lnTo>
                  <a:pt x="673126" y="4991806"/>
                </a:lnTo>
                <a:lnTo>
                  <a:pt x="649894" y="4991806"/>
                </a:lnTo>
                <a:lnTo>
                  <a:pt x="649894" y="4865325"/>
                </a:lnTo>
                <a:lnTo>
                  <a:pt x="588804" y="4865325"/>
                </a:lnTo>
                <a:lnTo>
                  <a:pt x="588804" y="4874101"/>
                </a:lnTo>
                <a:lnTo>
                  <a:pt x="616338" y="4874101"/>
                </a:lnTo>
                <a:lnTo>
                  <a:pt x="616338" y="4925898"/>
                </a:lnTo>
                <a:cubicBezTo>
                  <a:pt x="616338" y="4948613"/>
                  <a:pt x="611864" y="4965621"/>
                  <a:pt x="602916" y="4976921"/>
                </a:cubicBezTo>
                <a:cubicBezTo>
                  <a:pt x="593968" y="4988221"/>
                  <a:pt x="584216" y="4993871"/>
                  <a:pt x="573662" y="4993871"/>
                </a:cubicBezTo>
                <a:cubicBezTo>
                  <a:pt x="566548" y="4993871"/>
                  <a:pt x="562132" y="4991146"/>
                  <a:pt x="560412" y="4985697"/>
                </a:cubicBezTo>
                <a:cubicBezTo>
                  <a:pt x="558690" y="4980248"/>
                  <a:pt x="557830" y="4970410"/>
                  <a:pt x="557830" y="4956185"/>
                </a:cubicBezTo>
                <a:lnTo>
                  <a:pt x="557830" y="4865325"/>
                </a:lnTo>
                <a:close/>
                <a:moveTo>
                  <a:pt x="3950450" y="4863088"/>
                </a:moveTo>
                <a:cubicBezTo>
                  <a:pt x="3942880" y="4864580"/>
                  <a:pt x="3931866" y="4865325"/>
                  <a:pt x="3917410" y="4865325"/>
                </a:cubicBezTo>
                <a:lnTo>
                  <a:pt x="3889190" y="4865325"/>
                </a:lnTo>
                <a:lnTo>
                  <a:pt x="3889190" y="4874101"/>
                </a:lnTo>
                <a:lnTo>
                  <a:pt x="3917066" y="4874101"/>
                </a:lnTo>
                <a:lnTo>
                  <a:pt x="3917066" y="4991806"/>
                </a:lnTo>
                <a:lnTo>
                  <a:pt x="3889190" y="4991806"/>
                </a:lnTo>
                <a:lnTo>
                  <a:pt x="3889190" y="5000582"/>
                </a:lnTo>
                <a:lnTo>
                  <a:pt x="3979016" y="5000582"/>
                </a:lnTo>
                <a:lnTo>
                  <a:pt x="3979016" y="4991806"/>
                </a:lnTo>
                <a:lnTo>
                  <a:pt x="3950450" y="4991806"/>
                </a:lnTo>
                <a:lnTo>
                  <a:pt x="3950450" y="4938976"/>
                </a:lnTo>
                <a:cubicBezTo>
                  <a:pt x="3950450" y="4917982"/>
                  <a:pt x="3953376" y="4902380"/>
                  <a:pt x="3959226" y="4892170"/>
                </a:cubicBezTo>
                <a:cubicBezTo>
                  <a:pt x="3965078" y="4881960"/>
                  <a:pt x="3969896" y="4876855"/>
                  <a:pt x="3973682" y="4876855"/>
                </a:cubicBezTo>
                <a:cubicBezTo>
                  <a:pt x="3976092" y="4876855"/>
                  <a:pt x="3977296" y="4878174"/>
                  <a:pt x="3977296" y="4880813"/>
                </a:cubicBezTo>
                <a:lnTo>
                  <a:pt x="3976608" y="4888212"/>
                </a:lnTo>
                <a:cubicBezTo>
                  <a:pt x="3976608" y="4898078"/>
                  <a:pt x="3981540" y="4903011"/>
                  <a:pt x="3991406" y="4903011"/>
                </a:cubicBezTo>
                <a:cubicBezTo>
                  <a:pt x="3996798" y="4903011"/>
                  <a:pt x="4001186" y="4901319"/>
                  <a:pt x="4004570" y="4897935"/>
                </a:cubicBezTo>
                <a:cubicBezTo>
                  <a:pt x="4007954" y="4894551"/>
                  <a:pt x="4009648" y="4890105"/>
                  <a:pt x="4009648" y="4884598"/>
                </a:cubicBezTo>
                <a:cubicBezTo>
                  <a:pt x="4009648" y="4878633"/>
                  <a:pt x="4007554" y="4873557"/>
                  <a:pt x="4003366" y="4869369"/>
                </a:cubicBezTo>
                <a:cubicBezTo>
                  <a:pt x="3999178" y="4865182"/>
                  <a:pt x="3993644" y="4863088"/>
                  <a:pt x="3986760" y="4863088"/>
                </a:cubicBezTo>
                <a:cubicBezTo>
                  <a:pt x="3971044" y="4863088"/>
                  <a:pt x="3959170" y="4873929"/>
                  <a:pt x="3951140" y="4895612"/>
                </a:cubicBezTo>
                <a:lnTo>
                  <a:pt x="3950450" y="4895612"/>
                </a:lnTo>
                <a:close/>
                <a:moveTo>
                  <a:pt x="3799478" y="4863088"/>
                </a:moveTo>
                <a:cubicBezTo>
                  <a:pt x="3780320" y="4863088"/>
                  <a:pt x="3765378" y="4866214"/>
                  <a:pt x="3754652" y="4872467"/>
                </a:cubicBezTo>
                <a:cubicBezTo>
                  <a:pt x="3743924" y="4878719"/>
                  <a:pt x="3738562" y="4886434"/>
                  <a:pt x="3738562" y="4895612"/>
                </a:cubicBezTo>
                <a:cubicBezTo>
                  <a:pt x="3738562" y="4899856"/>
                  <a:pt x="3739938" y="4903556"/>
                  <a:pt x="3742692" y="4906711"/>
                </a:cubicBezTo>
                <a:cubicBezTo>
                  <a:pt x="3745444" y="4909866"/>
                  <a:pt x="3749346" y="4911443"/>
                  <a:pt x="3754392" y="4911443"/>
                </a:cubicBezTo>
                <a:cubicBezTo>
                  <a:pt x="3758294" y="4911443"/>
                  <a:pt x="3761792" y="4910210"/>
                  <a:pt x="3764890" y="4907743"/>
                </a:cubicBezTo>
                <a:cubicBezTo>
                  <a:pt x="3767988" y="4905277"/>
                  <a:pt x="3769536" y="4901692"/>
                  <a:pt x="3769536" y="4896988"/>
                </a:cubicBezTo>
                <a:cubicBezTo>
                  <a:pt x="3769536" y="4893662"/>
                  <a:pt x="3768762" y="4890765"/>
                  <a:pt x="3767212" y="4888298"/>
                </a:cubicBezTo>
                <a:cubicBezTo>
                  <a:pt x="3765664" y="4885832"/>
                  <a:pt x="3764890" y="4883566"/>
                  <a:pt x="3764890" y="4881501"/>
                </a:cubicBezTo>
                <a:cubicBezTo>
                  <a:pt x="3764890" y="4874388"/>
                  <a:pt x="3774182" y="4870832"/>
                  <a:pt x="3792768" y="4870832"/>
                </a:cubicBezTo>
                <a:cubicBezTo>
                  <a:pt x="3803092" y="4870832"/>
                  <a:pt x="3809430" y="4873069"/>
                  <a:pt x="3811782" y="4877543"/>
                </a:cubicBezTo>
                <a:cubicBezTo>
                  <a:pt x="3814134" y="4882017"/>
                  <a:pt x="3815310" y="4891424"/>
                  <a:pt x="3815310" y="4905765"/>
                </a:cubicBezTo>
                <a:lnTo>
                  <a:pt x="3815310" y="4923317"/>
                </a:lnTo>
                <a:cubicBezTo>
                  <a:pt x="3757720" y="4926070"/>
                  <a:pt x="3728924" y="4942074"/>
                  <a:pt x="3728924" y="4971328"/>
                </a:cubicBezTo>
                <a:cubicBezTo>
                  <a:pt x="3728924" y="4980735"/>
                  <a:pt x="3732480" y="4988680"/>
                  <a:pt x="3739594" y="4995161"/>
                </a:cubicBezTo>
                <a:cubicBezTo>
                  <a:pt x="3746706" y="5001643"/>
                  <a:pt x="3756228" y="5004884"/>
                  <a:pt x="3768160" y="5004884"/>
                </a:cubicBezTo>
                <a:cubicBezTo>
                  <a:pt x="3786170" y="5004884"/>
                  <a:pt x="3801888" y="4995706"/>
                  <a:pt x="3815310" y="4977351"/>
                </a:cubicBezTo>
                <a:cubicBezTo>
                  <a:pt x="3818408" y="4995706"/>
                  <a:pt x="3827930" y="5004884"/>
                  <a:pt x="3843876" y="5004884"/>
                </a:cubicBezTo>
                <a:cubicBezTo>
                  <a:pt x="3860396" y="5004884"/>
                  <a:pt x="3870148" y="4996510"/>
                  <a:pt x="3873130" y="4979760"/>
                </a:cubicBezTo>
                <a:lnTo>
                  <a:pt x="3869000" y="4979760"/>
                </a:lnTo>
                <a:cubicBezTo>
                  <a:pt x="3865100" y="4985381"/>
                  <a:pt x="3861084" y="4988192"/>
                  <a:pt x="3856954" y="4988192"/>
                </a:cubicBezTo>
                <a:cubicBezTo>
                  <a:pt x="3854200" y="4988192"/>
                  <a:pt x="3852164" y="4987045"/>
                  <a:pt x="3850844" y="4984750"/>
                </a:cubicBezTo>
                <a:cubicBezTo>
                  <a:pt x="3849526" y="4982456"/>
                  <a:pt x="3848866" y="4976663"/>
                  <a:pt x="3848866" y="4967370"/>
                </a:cubicBezTo>
                <a:lnTo>
                  <a:pt x="3848866" y="4904044"/>
                </a:lnTo>
                <a:cubicBezTo>
                  <a:pt x="3848866" y="4894407"/>
                  <a:pt x="3848034" y="4886950"/>
                  <a:pt x="3846372" y="4881673"/>
                </a:cubicBezTo>
                <a:cubicBezTo>
                  <a:pt x="3844708" y="4876396"/>
                  <a:pt x="3840320" y="4871979"/>
                  <a:pt x="3833206" y="4868423"/>
                </a:cubicBezTo>
                <a:cubicBezTo>
                  <a:pt x="3826094" y="4864866"/>
                  <a:pt x="3814852" y="4863088"/>
                  <a:pt x="3799478" y="4863088"/>
                </a:cubicBezTo>
                <a:close/>
                <a:moveTo>
                  <a:pt x="2227854" y="4863088"/>
                </a:moveTo>
                <a:cubicBezTo>
                  <a:pt x="2208694" y="4863088"/>
                  <a:pt x="2193752" y="4866214"/>
                  <a:pt x="2183026" y="4872467"/>
                </a:cubicBezTo>
                <a:cubicBezTo>
                  <a:pt x="2172300" y="4878719"/>
                  <a:pt x="2166936" y="4886434"/>
                  <a:pt x="2166936" y="4895612"/>
                </a:cubicBezTo>
                <a:cubicBezTo>
                  <a:pt x="2166936" y="4899856"/>
                  <a:pt x="2168312" y="4903556"/>
                  <a:pt x="2171066" y="4906711"/>
                </a:cubicBezTo>
                <a:cubicBezTo>
                  <a:pt x="2173820" y="4909866"/>
                  <a:pt x="2177720" y="4911443"/>
                  <a:pt x="2182768" y="4911443"/>
                </a:cubicBezTo>
                <a:cubicBezTo>
                  <a:pt x="2186668" y="4911443"/>
                  <a:pt x="2190168" y="4910210"/>
                  <a:pt x="2193264" y="4907743"/>
                </a:cubicBezTo>
                <a:cubicBezTo>
                  <a:pt x="2196362" y="4905277"/>
                  <a:pt x="2197912" y="4901692"/>
                  <a:pt x="2197912" y="4896988"/>
                </a:cubicBezTo>
                <a:cubicBezTo>
                  <a:pt x="2197912" y="4893662"/>
                  <a:pt x="2197136" y="4890765"/>
                  <a:pt x="2195588" y="4888298"/>
                </a:cubicBezTo>
                <a:cubicBezTo>
                  <a:pt x="2194040" y="4885832"/>
                  <a:pt x="2193264" y="4883566"/>
                  <a:pt x="2193264" y="4881501"/>
                </a:cubicBezTo>
                <a:cubicBezTo>
                  <a:pt x="2193264" y="4874388"/>
                  <a:pt x="2202558" y="4870832"/>
                  <a:pt x="2221142" y="4870832"/>
                </a:cubicBezTo>
                <a:cubicBezTo>
                  <a:pt x="2231468" y="4870832"/>
                  <a:pt x="2237806" y="4873069"/>
                  <a:pt x="2240158" y="4877543"/>
                </a:cubicBezTo>
                <a:cubicBezTo>
                  <a:pt x="2242510" y="4882017"/>
                  <a:pt x="2243686" y="4891424"/>
                  <a:pt x="2243686" y="4905765"/>
                </a:cubicBezTo>
                <a:lnTo>
                  <a:pt x="2243686" y="4923317"/>
                </a:lnTo>
                <a:cubicBezTo>
                  <a:pt x="2186094" y="4926070"/>
                  <a:pt x="2157300" y="4942074"/>
                  <a:pt x="2157300" y="4971328"/>
                </a:cubicBezTo>
                <a:cubicBezTo>
                  <a:pt x="2157300" y="4980735"/>
                  <a:pt x="2160856" y="4988680"/>
                  <a:pt x="2167968" y="4995161"/>
                </a:cubicBezTo>
                <a:cubicBezTo>
                  <a:pt x="2175082" y="5001643"/>
                  <a:pt x="2184604" y="5004884"/>
                  <a:pt x="2196534" y="5004884"/>
                </a:cubicBezTo>
                <a:cubicBezTo>
                  <a:pt x="2214546" y="5004884"/>
                  <a:pt x="2230262" y="4995706"/>
                  <a:pt x="2243686" y="4977351"/>
                </a:cubicBezTo>
                <a:cubicBezTo>
                  <a:pt x="2246782" y="4995706"/>
                  <a:pt x="2256304" y="5004884"/>
                  <a:pt x="2272250" y="5004884"/>
                </a:cubicBezTo>
                <a:cubicBezTo>
                  <a:pt x="2288770" y="5004884"/>
                  <a:pt x="2298522" y="4996510"/>
                  <a:pt x="2301504" y="4979760"/>
                </a:cubicBezTo>
                <a:lnTo>
                  <a:pt x="2297374" y="4979760"/>
                </a:lnTo>
                <a:cubicBezTo>
                  <a:pt x="2293474" y="4985381"/>
                  <a:pt x="2289460" y="4988192"/>
                  <a:pt x="2285328" y="4988192"/>
                </a:cubicBezTo>
                <a:cubicBezTo>
                  <a:pt x="2282576" y="4988192"/>
                  <a:pt x="2280540" y="4987045"/>
                  <a:pt x="2279220" y="4984750"/>
                </a:cubicBezTo>
                <a:cubicBezTo>
                  <a:pt x="2277900" y="4982456"/>
                  <a:pt x="2277242" y="4976663"/>
                  <a:pt x="2277242" y="4967370"/>
                </a:cubicBezTo>
                <a:lnTo>
                  <a:pt x="2277242" y="4904044"/>
                </a:lnTo>
                <a:cubicBezTo>
                  <a:pt x="2277242" y="4894407"/>
                  <a:pt x="2276410" y="4886950"/>
                  <a:pt x="2274746" y="4881673"/>
                </a:cubicBezTo>
                <a:cubicBezTo>
                  <a:pt x="2273082" y="4876396"/>
                  <a:pt x="2268694" y="4871979"/>
                  <a:pt x="2261582" y="4868423"/>
                </a:cubicBezTo>
                <a:cubicBezTo>
                  <a:pt x="2254468" y="4864866"/>
                  <a:pt x="2243226" y="4863088"/>
                  <a:pt x="2227854" y="4863088"/>
                </a:cubicBezTo>
                <a:close/>
                <a:moveTo>
                  <a:pt x="1626350" y="4863088"/>
                </a:moveTo>
                <a:cubicBezTo>
                  <a:pt x="1618780" y="4864580"/>
                  <a:pt x="1607766" y="4865325"/>
                  <a:pt x="1593310" y="4865325"/>
                </a:cubicBezTo>
                <a:lnTo>
                  <a:pt x="1565090" y="4865325"/>
                </a:lnTo>
                <a:lnTo>
                  <a:pt x="1565090" y="4874101"/>
                </a:lnTo>
                <a:lnTo>
                  <a:pt x="1592966" y="4874101"/>
                </a:lnTo>
                <a:lnTo>
                  <a:pt x="1592966" y="4991806"/>
                </a:lnTo>
                <a:lnTo>
                  <a:pt x="1565090" y="4991806"/>
                </a:lnTo>
                <a:lnTo>
                  <a:pt x="1565090" y="5000582"/>
                </a:lnTo>
                <a:lnTo>
                  <a:pt x="1654916" y="5000582"/>
                </a:lnTo>
                <a:lnTo>
                  <a:pt x="1654916" y="4991806"/>
                </a:lnTo>
                <a:lnTo>
                  <a:pt x="1626350" y="4991806"/>
                </a:lnTo>
                <a:lnTo>
                  <a:pt x="1626350" y="4938976"/>
                </a:lnTo>
                <a:cubicBezTo>
                  <a:pt x="1626350" y="4917982"/>
                  <a:pt x="1629276" y="4902380"/>
                  <a:pt x="1635126" y="4892170"/>
                </a:cubicBezTo>
                <a:cubicBezTo>
                  <a:pt x="1640978" y="4881960"/>
                  <a:pt x="1645796" y="4876855"/>
                  <a:pt x="1649582" y="4876855"/>
                </a:cubicBezTo>
                <a:cubicBezTo>
                  <a:pt x="1651992" y="4876855"/>
                  <a:pt x="1653196" y="4878174"/>
                  <a:pt x="1653196" y="4880813"/>
                </a:cubicBezTo>
                <a:lnTo>
                  <a:pt x="1652508" y="4888212"/>
                </a:lnTo>
                <a:cubicBezTo>
                  <a:pt x="1652508" y="4898078"/>
                  <a:pt x="1657440" y="4903011"/>
                  <a:pt x="1667306" y="4903011"/>
                </a:cubicBezTo>
                <a:cubicBezTo>
                  <a:pt x="1672698" y="4903011"/>
                  <a:pt x="1677086" y="4901319"/>
                  <a:pt x="1680470" y="4897935"/>
                </a:cubicBezTo>
                <a:cubicBezTo>
                  <a:pt x="1683854" y="4894551"/>
                  <a:pt x="1685548" y="4890105"/>
                  <a:pt x="1685548" y="4884598"/>
                </a:cubicBezTo>
                <a:cubicBezTo>
                  <a:pt x="1685548" y="4878633"/>
                  <a:pt x="1683454" y="4873557"/>
                  <a:pt x="1679266" y="4869369"/>
                </a:cubicBezTo>
                <a:cubicBezTo>
                  <a:pt x="1675078" y="4865182"/>
                  <a:pt x="1669544" y="4863088"/>
                  <a:pt x="1662660" y="4863088"/>
                </a:cubicBezTo>
                <a:cubicBezTo>
                  <a:pt x="1646944" y="4863088"/>
                  <a:pt x="1635070" y="4873929"/>
                  <a:pt x="1627040" y="4895612"/>
                </a:cubicBezTo>
                <a:lnTo>
                  <a:pt x="1626350" y="4895612"/>
                </a:lnTo>
                <a:close/>
                <a:moveTo>
                  <a:pt x="1190782" y="4863088"/>
                </a:moveTo>
                <a:cubicBezTo>
                  <a:pt x="1180228" y="4864580"/>
                  <a:pt x="1166002" y="4865325"/>
                  <a:pt x="1148106" y="4865325"/>
                </a:cubicBezTo>
                <a:lnTo>
                  <a:pt x="1132962" y="4865325"/>
                </a:lnTo>
                <a:lnTo>
                  <a:pt x="1132962" y="4874101"/>
                </a:lnTo>
                <a:lnTo>
                  <a:pt x="1157226" y="4874101"/>
                </a:lnTo>
                <a:lnTo>
                  <a:pt x="1157226" y="4991806"/>
                </a:lnTo>
                <a:lnTo>
                  <a:pt x="1132962" y="4991806"/>
                </a:lnTo>
                <a:lnTo>
                  <a:pt x="1132962" y="5000582"/>
                </a:lnTo>
                <a:lnTo>
                  <a:pt x="1212980" y="5000582"/>
                </a:lnTo>
                <a:lnTo>
                  <a:pt x="1212980" y="4991806"/>
                </a:lnTo>
                <a:lnTo>
                  <a:pt x="1190782" y="4991806"/>
                </a:lnTo>
                <a:lnTo>
                  <a:pt x="1190782" y="4948441"/>
                </a:lnTo>
                <a:cubicBezTo>
                  <a:pt x="1190782" y="4930659"/>
                  <a:pt x="1191670" y="4917696"/>
                  <a:pt x="1193450" y="4909550"/>
                </a:cubicBezTo>
                <a:cubicBezTo>
                  <a:pt x="1195228" y="4901405"/>
                  <a:pt x="1199758" y="4893030"/>
                  <a:pt x="1207044" y="4884426"/>
                </a:cubicBezTo>
                <a:cubicBezTo>
                  <a:pt x="1214328" y="4875822"/>
                  <a:pt x="1222846" y="4871520"/>
                  <a:pt x="1232598" y="4871520"/>
                </a:cubicBezTo>
                <a:cubicBezTo>
                  <a:pt x="1239710" y="4871520"/>
                  <a:pt x="1244214" y="4873987"/>
                  <a:pt x="1246106" y="4878920"/>
                </a:cubicBezTo>
                <a:cubicBezTo>
                  <a:pt x="1248000" y="4883853"/>
                  <a:pt x="1248946" y="4899283"/>
                  <a:pt x="1248946" y="4925210"/>
                </a:cubicBezTo>
                <a:lnTo>
                  <a:pt x="1248946" y="4991806"/>
                </a:lnTo>
                <a:lnTo>
                  <a:pt x="1226576" y="4991806"/>
                </a:lnTo>
                <a:lnTo>
                  <a:pt x="1226576" y="5000582"/>
                </a:lnTo>
                <a:lnTo>
                  <a:pt x="1304528" y="5000582"/>
                </a:lnTo>
                <a:lnTo>
                  <a:pt x="1304528" y="4991806"/>
                </a:lnTo>
                <a:lnTo>
                  <a:pt x="1282330" y="4991806"/>
                </a:lnTo>
                <a:lnTo>
                  <a:pt x="1282330" y="4947064"/>
                </a:lnTo>
                <a:cubicBezTo>
                  <a:pt x="1282330" y="4917696"/>
                  <a:pt x="1287234" y="4897763"/>
                  <a:pt x="1297042" y="4887266"/>
                </a:cubicBezTo>
                <a:cubicBezTo>
                  <a:pt x="1306852" y="4876769"/>
                  <a:pt x="1316402" y="4871520"/>
                  <a:pt x="1325694" y="4871520"/>
                </a:cubicBezTo>
                <a:cubicBezTo>
                  <a:pt x="1332464" y="4871520"/>
                  <a:pt x="1336622" y="4874044"/>
                  <a:pt x="1338170" y="4879092"/>
                </a:cubicBezTo>
                <a:cubicBezTo>
                  <a:pt x="1339720" y="4884140"/>
                  <a:pt x="1340494" y="4893375"/>
                  <a:pt x="1340494" y="4906797"/>
                </a:cubicBezTo>
                <a:lnTo>
                  <a:pt x="1340494" y="4991806"/>
                </a:lnTo>
                <a:lnTo>
                  <a:pt x="1317950" y="4991806"/>
                </a:lnTo>
                <a:lnTo>
                  <a:pt x="1317950" y="5000582"/>
                </a:lnTo>
                <a:lnTo>
                  <a:pt x="1397970" y="5000582"/>
                </a:lnTo>
                <a:lnTo>
                  <a:pt x="1397970" y="4991806"/>
                </a:lnTo>
                <a:lnTo>
                  <a:pt x="1374050" y="4991806"/>
                </a:lnTo>
                <a:lnTo>
                  <a:pt x="1374050" y="4922284"/>
                </a:lnTo>
                <a:cubicBezTo>
                  <a:pt x="1374050" y="4906683"/>
                  <a:pt x="1373218" y="4895497"/>
                  <a:pt x="1371554" y="4888728"/>
                </a:cubicBezTo>
                <a:cubicBezTo>
                  <a:pt x="1369892" y="4881960"/>
                  <a:pt x="1365532" y="4875994"/>
                  <a:pt x="1358476" y="4870832"/>
                </a:cubicBezTo>
                <a:cubicBezTo>
                  <a:pt x="1351420" y="4865669"/>
                  <a:pt x="1342730" y="4863088"/>
                  <a:pt x="1332406" y="4863088"/>
                </a:cubicBezTo>
                <a:cubicBezTo>
                  <a:pt x="1309232" y="4863088"/>
                  <a:pt x="1292654" y="4874847"/>
                  <a:pt x="1282674" y="4898365"/>
                </a:cubicBezTo>
                <a:lnTo>
                  <a:pt x="1281986" y="4898365"/>
                </a:lnTo>
                <a:cubicBezTo>
                  <a:pt x="1279348" y="4874847"/>
                  <a:pt x="1265350" y="4863088"/>
                  <a:pt x="1239998" y="4863088"/>
                </a:cubicBezTo>
                <a:cubicBezTo>
                  <a:pt x="1216708" y="4863088"/>
                  <a:pt x="1200534" y="4874159"/>
                  <a:pt x="1191470" y="4896300"/>
                </a:cubicBezTo>
                <a:lnTo>
                  <a:pt x="1190782" y="4896300"/>
                </a:lnTo>
                <a:close/>
                <a:moveTo>
                  <a:pt x="4187544" y="4862744"/>
                </a:moveTo>
                <a:cubicBezTo>
                  <a:pt x="4177218" y="4864465"/>
                  <a:pt x="4166204" y="4865325"/>
                  <a:pt x="4154504" y="4865325"/>
                </a:cubicBezTo>
                <a:lnTo>
                  <a:pt x="4130068" y="4865325"/>
                </a:lnTo>
                <a:lnTo>
                  <a:pt x="4130068" y="4874101"/>
                </a:lnTo>
                <a:lnTo>
                  <a:pt x="4154160" y="4874101"/>
                </a:lnTo>
                <a:lnTo>
                  <a:pt x="4154160" y="4991806"/>
                </a:lnTo>
                <a:lnTo>
                  <a:pt x="4130068" y="4991806"/>
                </a:lnTo>
                <a:lnTo>
                  <a:pt x="4130068" y="5000582"/>
                </a:lnTo>
                <a:lnTo>
                  <a:pt x="4210086" y="5000582"/>
                </a:lnTo>
                <a:lnTo>
                  <a:pt x="4210086" y="4991806"/>
                </a:lnTo>
                <a:lnTo>
                  <a:pt x="4187544" y="4991806"/>
                </a:lnTo>
                <a:close/>
                <a:moveTo>
                  <a:pt x="5274132" y="4861023"/>
                </a:moveTo>
                <a:cubicBezTo>
                  <a:pt x="5253942" y="4861023"/>
                  <a:pt x="5237020" y="4867992"/>
                  <a:pt x="5223368" y="4881931"/>
                </a:cubicBezTo>
                <a:cubicBezTo>
                  <a:pt x="5209716" y="4895870"/>
                  <a:pt x="5202890" y="4912763"/>
                  <a:pt x="5202890" y="4932609"/>
                </a:cubicBezTo>
                <a:cubicBezTo>
                  <a:pt x="5202890" y="4952915"/>
                  <a:pt x="5209832" y="4970037"/>
                  <a:pt x="5223712" y="4983976"/>
                </a:cubicBezTo>
                <a:cubicBezTo>
                  <a:pt x="5237594" y="4997915"/>
                  <a:pt x="5254056" y="5004884"/>
                  <a:pt x="5273100" y="5004884"/>
                </a:cubicBezTo>
                <a:cubicBezTo>
                  <a:pt x="5292488" y="5004884"/>
                  <a:pt x="5309294" y="4997743"/>
                  <a:pt x="5323520" y="4983460"/>
                </a:cubicBezTo>
                <a:cubicBezTo>
                  <a:pt x="5337746" y="4969177"/>
                  <a:pt x="5344858" y="4951768"/>
                  <a:pt x="5344858" y="4931233"/>
                </a:cubicBezTo>
                <a:cubicBezTo>
                  <a:pt x="5344858" y="4911157"/>
                  <a:pt x="5338004" y="4894436"/>
                  <a:pt x="5324294" y="4881071"/>
                </a:cubicBezTo>
                <a:cubicBezTo>
                  <a:pt x="5310586" y="4867706"/>
                  <a:pt x="5293864" y="4861023"/>
                  <a:pt x="5274132" y="4861023"/>
                </a:cubicBezTo>
                <a:close/>
                <a:moveTo>
                  <a:pt x="4439728" y="4861023"/>
                </a:moveTo>
                <a:cubicBezTo>
                  <a:pt x="4427224" y="4861023"/>
                  <a:pt x="4416640" y="4865010"/>
                  <a:pt x="4407978" y="4872983"/>
                </a:cubicBezTo>
                <a:cubicBezTo>
                  <a:pt x="4399318" y="4880956"/>
                  <a:pt x="4394986" y="4890851"/>
                  <a:pt x="4394986" y="4902667"/>
                </a:cubicBezTo>
                <a:cubicBezTo>
                  <a:pt x="4394986" y="4926644"/>
                  <a:pt x="4411104" y="4940984"/>
                  <a:pt x="4443342" y="4945688"/>
                </a:cubicBezTo>
                <a:cubicBezTo>
                  <a:pt x="4462270" y="4948441"/>
                  <a:pt x="4473886" y="4951424"/>
                  <a:pt x="4478188" y="4954636"/>
                </a:cubicBezTo>
                <a:cubicBezTo>
                  <a:pt x="4482490" y="4957848"/>
                  <a:pt x="4484642" y="4962609"/>
                  <a:pt x="4484642" y="4968919"/>
                </a:cubicBezTo>
                <a:cubicBezTo>
                  <a:pt x="4484642" y="4976490"/>
                  <a:pt x="4481028" y="4983087"/>
                  <a:pt x="4473800" y="4988708"/>
                </a:cubicBezTo>
                <a:cubicBezTo>
                  <a:pt x="4466572" y="4994330"/>
                  <a:pt x="4458542" y="4997140"/>
                  <a:pt x="4449708" y="4997140"/>
                </a:cubicBezTo>
                <a:cubicBezTo>
                  <a:pt x="4426420" y="4997140"/>
                  <a:pt x="4409842" y="4980907"/>
                  <a:pt x="4399976" y="4948441"/>
                </a:cubicBezTo>
                <a:lnTo>
                  <a:pt x="4393954" y="4948441"/>
                </a:lnTo>
                <a:lnTo>
                  <a:pt x="4393954" y="4999205"/>
                </a:lnTo>
                <a:lnTo>
                  <a:pt x="4399976" y="4999205"/>
                </a:lnTo>
                <a:lnTo>
                  <a:pt x="4412022" y="4988880"/>
                </a:lnTo>
                <a:cubicBezTo>
                  <a:pt x="4424184" y="4999550"/>
                  <a:pt x="4436744" y="5004884"/>
                  <a:pt x="4449708" y="5004884"/>
                </a:cubicBezTo>
                <a:cubicBezTo>
                  <a:pt x="4462902" y="5004884"/>
                  <a:pt x="4473944" y="5000410"/>
                  <a:pt x="4482834" y="4991462"/>
                </a:cubicBezTo>
                <a:cubicBezTo>
                  <a:pt x="4491726" y="4982513"/>
                  <a:pt x="4496172" y="4971328"/>
                  <a:pt x="4496172" y="4957906"/>
                </a:cubicBezTo>
                <a:cubicBezTo>
                  <a:pt x="4496172" y="4930946"/>
                  <a:pt x="4479020" y="4915344"/>
                  <a:pt x="4444718" y="4911099"/>
                </a:cubicBezTo>
                <a:cubicBezTo>
                  <a:pt x="4429116" y="4909034"/>
                  <a:pt x="4419222" y="4906539"/>
                  <a:pt x="4415034" y="4903614"/>
                </a:cubicBezTo>
                <a:cubicBezTo>
                  <a:pt x="4410846" y="4900688"/>
                  <a:pt x="4408752" y="4896702"/>
                  <a:pt x="4408752" y="4891654"/>
                </a:cubicBezTo>
                <a:cubicBezTo>
                  <a:pt x="4408752" y="4885688"/>
                  <a:pt x="4411708" y="4880382"/>
                  <a:pt x="4417616" y="4875736"/>
                </a:cubicBezTo>
                <a:cubicBezTo>
                  <a:pt x="4423524" y="4871090"/>
                  <a:pt x="4430894" y="4868767"/>
                  <a:pt x="4439728" y="4868767"/>
                </a:cubicBezTo>
                <a:cubicBezTo>
                  <a:pt x="4460148" y="4868767"/>
                  <a:pt x="4472996" y="4879952"/>
                  <a:pt x="4478274" y="4902323"/>
                </a:cubicBezTo>
                <a:lnTo>
                  <a:pt x="4485330" y="4902323"/>
                </a:lnTo>
                <a:lnTo>
                  <a:pt x="4485330" y="4863776"/>
                </a:lnTo>
                <a:lnTo>
                  <a:pt x="4479996" y="4863776"/>
                </a:lnTo>
                <a:cubicBezTo>
                  <a:pt x="4477586" y="4868251"/>
                  <a:pt x="4475234" y="4871692"/>
                  <a:pt x="4472940" y="4874101"/>
                </a:cubicBezTo>
                <a:cubicBezTo>
                  <a:pt x="4463992" y="4865383"/>
                  <a:pt x="4452920" y="4861023"/>
                  <a:pt x="4439728" y="4861023"/>
                </a:cubicBezTo>
                <a:close/>
                <a:moveTo>
                  <a:pt x="4305396" y="4861023"/>
                </a:moveTo>
                <a:cubicBezTo>
                  <a:pt x="4287730" y="4861023"/>
                  <a:pt x="4272214" y="4867906"/>
                  <a:pt x="4258848" y="4881673"/>
                </a:cubicBezTo>
                <a:cubicBezTo>
                  <a:pt x="4245484" y="4895440"/>
                  <a:pt x="4238800" y="4912418"/>
                  <a:pt x="4238800" y="4932609"/>
                </a:cubicBezTo>
                <a:cubicBezTo>
                  <a:pt x="4238800" y="4953374"/>
                  <a:pt x="4245626" y="4970611"/>
                  <a:pt x="4259278" y="4984320"/>
                </a:cubicBezTo>
                <a:cubicBezTo>
                  <a:pt x="4272930" y="4998030"/>
                  <a:pt x="4288992" y="5004884"/>
                  <a:pt x="4307462" y="5004884"/>
                </a:cubicBezTo>
                <a:cubicBezTo>
                  <a:pt x="4320424" y="5004884"/>
                  <a:pt x="4332184" y="5000812"/>
                  <a:pt x="4342738" y="4992666"/>
                </a:cubicBezTo>
                <a:cubicBezTo>
                  <a:pt x="4353292" y="4984521"/>
                  <a:pt x="4360462" y="4971902"/>
                  <a:pt x="4364248" y="4954808"/>
                </a:cubicBezTo>
                <a:lnTo>
                  <a:pt x="4356848" y="4954808"/>
                </a:lnTo>
                <a:cubicBezTo>
                  <a:pt x="4348244" y="4983030"/>
                  <a:pt x="4331782" y="4997140"/>
                  <a:pt x="4307462" y="4997140"/>
                </a:cubicBezTo>
                <a:cubicBezTo>
                  <a:pt x="4295644" y="4997140"/>
                  <a:pt x="4287442" y="4993211"/>
                  <a:pt x="4282854" y="4985353"/>
                </a:cubicBezTo>
                <a:cubicBezTo>
                  <a:pt x="4278264" y="4977494"/>
                  <a:pt x="4276372" y="4956586"/>
                  <a:pt x="4277176" y="4922629"/>
                </a:cubicBezTo>
                <a:lnTo>
                  <a:pt x="4364248" y="4922629"/>
                </a:lnTo>
                <a:cubicBezTo>
                  <a:pt x="4363446" y="4903355"/>
                  <a:pt x="4357280" y="4888270"/>
                  <a:pt x="4345750" y="4877371"/>
                </a:cubicBezTo>
                <a:cubicBezTo>
                  <a:pt x="4334220" y="4866472"/>
                  <a:pt x="4320768" y="4861023"/>
                  <a:pt x="4305396" y="4861023"/>
                </a:cubicBezTo>
                <a:close/>
                <a:moveTo>
                  <a:pt x="3629122" y="4861023"/>
                </a:moveTo>
                <a:cubicBezTo>
                  <a:pt x="3611454" y="4861023"/>
                  <a:pt x="3595938" y="4867906"/>
                  <a:pt x="3582572" y="4881673"/>
                </a:cubicBezTo>
                <a:cubicBezTo>
                  <a:pt x="3569208" y="4895440"/>
                  <a:pt x="3562526" y="4912418"/>
                  <a:pt x="3562526" y="4932609"/>
                </a:cubicBezTo>
                <a:cubicBezTo>
                  <a:pt x="3562526" y="4953374"/>
                  <a:pt x="3569352" y="4970611"/>
                  <a:pt x="3583004" y="4984320"/>
                </a:cubicBezTo>
                <a:cubicBezTo>
                  <a:pt x="3596656" y="4998030"/>
                  <a:pt x="3612716" y="5004884"/>
                  <a:pt x="3631186" y="5004884"/>
                </a:cubicBezTo>
                <a:cubicBezTo>
                  <a:pt x="3644150" y="5004884"/>
                  <a:pt x="3655908" y="5000812"/>
                  <a:pt x="3666464" y="4992666"/>
                </a:cubicBezTo>
                <a:cubicBezTo>
                  <a:pt x="3677018" y="4984521"/>
                  <a:pt x="3684188" y="4971902"/>
                  <a:pt x="3687974" y="4954808"/>
                </a:cubicBezTo>
                <a:lnTo>
                  <a:pt x="3680574" y="4954808"/>
                </a:lnTo>
                <a:cubicBezTo>
                  <a:pt x="3671970" y="4983030"/>
                  <a:pt x="3655508" y="4997140"/>
                  <a:pt x="3631186" y="4997140"/>
                </a:cubicBezTo>
                <a:cubicBezTo>
                  <a:pt x="3619370" y="4997140"/>
                  <a:pt x="3611168" y="4993211"/>
                  <a:pt x="3606578" y="4985353"/>
                </a:cubicBezTo>
                <a:cubicBezTo>
                  <a:pt x="3601990" y="4977494"/>
                  <a:pt x="3600096" y="4956586"/>
                  <a:pt x="3600900" y="4922629"/>
                </a:cubicBezTo>
                <a:lnTo>
                  <a:pt x="3687974" y="4922629"/>
                </a:lnTo>
                <a:cubicBezTo>
                  <a:pt x="3687170" y="4903355"/>
                  <a:pt x="3681004" y="4888270"/>
                  <a:pt x="3669474" y="4877371"/>
                </a:cubicBezTo>
                <a:cubicBezTo>
                  <a:pt x="3657946" y="4866472"/>
                  <a:pt x="3644494" y="4861023"/>
                  <a:pt x="3629122" y="4861023"/>
                </a:cubicBezTo>
                <a:close/>
                <a:moveTo>
                  <a:pt x="3162396" y="4861023"/>
                </a:moveTo>
                <a:cubicBezTo>
                  <a:pt x="3144730" y="4861023"/>
                  <a:pt x="3129212" y="4867906"/>
                  <a:pt x="3115848" y="4881673"/>
                </a:cubicBezTo>
                <a:cubicBezTo>
                  <a:pt x="3102484" y="4895440"/>
                  <a:pt x="3095800" y="4912418"/>
                  <a:pt x="3095800" y="4932609"/>
                </a:cubicBezTo>
                <a:cubicBezTo>
                  <a:pt x="3095800" y="4953374"/>
                  <a:pt x="3102626" y="4970611"/>
                  <a:pt x="3116278" y="4984320"/>
                </a:cubicBezTo>
                <a:cubicBezTo>
                  <a:pt x="3129930" y="4998030"/>
                  <a:pt x="3145992" y="5004884"/>
                  <a:pt x="3164462" y="5004884"/>
                </a:cubicBezTo>
                <a:cubicBezTo>
                  <a:pt x="3177424" y="5004884"/>
                  <a:pt x="3189184" y="5000812"/>
                  <a:pt x="3199738" y="4992666"/>
                </a:cubicBezTo>
                <a:cubicBezTo>
                  <a:pt x="3210292" y="4984521"/>
                  <a:pt x="3217462" y="4971902"/>
                  <a:pt x="3221248" y="4954808"/>
                </a:cubicBezTo>
                <a:lnTo>
                  <a:pt x="3213848" y="4954808"/>
                </a:lnTo>
                <a:cubicBezTo>
                  <a:pt x="3205244" y="4983030"/>
                  <a:pt x="3188782" y="4997140"/>
                  <a:pt x="3164462" y="4997140"/>
                </a:cubicBezTo>
                <a:cubicBezTo>
                  <a:pt x="3152644" y="4997140"/>
                  <a:pt x="3144442" y="4993211"/>
                  <a:pt x="3139854" y="4985353"/>
                </a:cubicBezTo>
                <a:cubicBezTo>
                  <a:pt x="3135264" y="4977494"/>
                  <a:pt x="3133372" y="4956586"/>
                  <a:pt x="3134176" y="4922629"/>
                </a:cubicBezTo>
                <a:lnTo>
                  <a:pt x="3221248" y="4922629"/>
                </a:lnTo>
                <a:cubicBezTo>
                  <a:pt x="3220446" y="4903355"/>
                  <a:pt x="3214280" y="4888270"/>
                  <a:pt x="3202750" y="4877371"/>
                </a:cubicBezTo>
                <a:cubicBezTo>
                  <a:pt x="3191220" y="4866472"/>
                  <a:pt x="3177768" y="4861023"/>
                  <a:pt x="3162396" y="4861023"/>
                </a:cubicBezTo>
                <a:close/>
                <a:moveTo>
                  <a:pt x="1753678" y="4861023"/>
                </a:moveTo>
                <a:cubicBezTo>
                  <a:pt x="1741174" y="4861023"/>
                  <a:pt x="1730590" y="4865010"/>
                  <a:pt x="1721928" y="4872983"/>
                </a:cubicBezTo>
                <a:cubicBezTo>
                  <a:pt x="1713268" y="4880956"/>
                  <a:pt x="1708936" y="4890851"/>
                  <a:pt x="1708936" y="4902667"/>
                </a:cubicBezTo>
                <a:cubicBezTo>
                  <a:pt x="1708936" y="4926644"/>
                  <a:pt x="1725054" y="4940984"/>
                  <a:pt x="1757292" y="4945688"/>
                </a:cubicBezTo>
                <a:cubicBezTo>
                  <a:pt x="1776220" y="4948441"/>
                  <a:pt x="1787836" y="4951424"/>
                  <a:pt x="1792138" y="4954636"/>
                </a:cubicBezTo>
                <a:cubicBezTo>
                  <a:pt x="1796440" y="4957848"/>
                  <a:pt x="1798592" y="4962609"/>
                  <a:pt x="1798592" y="4968919"/>
                </a:cubicBezTo>
                <a:cubicBezTo>
                  <a:pt x="1798592" y="4976490"/>
                  <a:pt x="1794978" y="4983087"/>
                  <a:pt x="1787750" y="4988708"/>
                </a:cubicBezTo>
                <a:cubicBezTo>
                  <a:pt x="1780522" y="4994330"/>
                  <a:pt x="1772492" y="4997140"/>
                  <a:pt x="1763658" y="4997140"/>
                </a:cubicBezTo>
                <a:cubicBezTo>
                  <a:pt x="1740370" y="4997140"/>
                  <a:pt x="1723792" y="4980907"/>
                  <a:pt x="1713926" y="4948441"/>
                </a:cubicBezTo>
                <a:lnTo>
                  <a:pt x="1707904" y="4948441"/>
                </a:lnTo>
                <a:lnTo>
                  <a:pt x="1707904" y="4999205"/>
                </a:lnTo>
                <a:lnTo>
                  <a:pt x="1713926" y="4999205"/>
                </a:lnTo>
                <a:lnTo>
                  <a:pt x="1725972" y="4988880"/>
                </a:lnTo>
                <a:cubicBezTo>
                  <a:pt x="1738132" y="4999550"/>
                  <a:pt x="1750696" y="5004884"/>
                  <a:pt x="1763658" y="5004884"/>
                </a:cubicBezTo>
                <a:cubicBezTo>
                  <a:pt x="1776852" y="5004884"/>
                  <a:pt x="1787894" y="5000410"/>
                  <a:pt x="1796784" y="4991462"/>
                </a:cubicBezTo>
                <a:cubicBezTo>
                  <a:pt x="1805676" y="4982513"/>
                  <a:pt x="1810120" y="4971328"/>
                  <a:pt x="1810120" y="4957906"/>
                </a:cubicBezTo>
                <a:cubicBezTo>
                  <a:pt x="1810120" y="4930946"/>
                  <a:pt x="1792970" y="4915344"/>
                  <a:pt x="1758668" y="4911099"/>
                </a:cubicBezTo>
                <a:cubicBezTo>
                  <a:pt x="1743066" y="4909034"/>
                  <a:pt x="1733172" y="4906539"/>
                  <a:pt x="1728984" y="4903614"/>
                </a:cubicBezTo>
                <a:cubicBezTo>
                  <a:pt x="1724796" y="4900688"/>
                  <a:pt x="1722702" y="4896702"/>
                  <a:pt x="1722702" y="4891654"/>
                </a:cubicBezTo>
                <a:cubicBezTo>
                  <a:pt x="1722702" y="4885688"/>
                  <a:pt x="1725656" y="4880382"/>
                  <a:pt x="1731566" y="4875736"/>
                </a:cubicBezTo>
                <a:cubicBezTo>
                  <a:pt x="1737474" y="4871090"/>
                  <a:pt x="1744844" y="4868767"/>
                  <a:pt x="1753678" y="4868767"/>
                </a:cubicBezTo>
                <a:cubicBezTo>
                  <a:pt x="1774098" y="4868767"/>
                  <a:pt x="1786948" y="4879952"/>
                  <a:pt x="1792224" y="4902323"/>
                </a:cubicBezTo>
                <a:lnTo>
                  <a:pt x="1799280" y="4902323"/>
                </a:lnTo>
                <a:lnTo>
                  <a:pt x="1799280" y="4863776"/>
                </a:lnTo>
                <a:lnTo>
                  <a:pt x="1793946" y="4863776"/>
                </a:lnTo>
                <a:cubicBezTo>
                  <a:pt x="1791536" y="4868251"/>
                  <a:pt x="1789184" y="4871692"/>
                  <a:pt x="1786890" y="4874101"/>
                </a:cubicBezTo>
                <a:cubicBezTo>
                  <a:pt x="1777942" y="4865383"/>
                  <a:pt x="1766870" y="4861023"/>
                  <a:pt x="1753678" y="4861023"/>
                </a:cubicBezTo>
                <a:close/>
                <a:moveTo>
                  <a:pt x="1485996" y="4861023"/>
                </a:moveTo>
                <a:cubicBezTo>
                  <a:pt x="1468330" y="4861023"/>
                  <a:pt x="1452814" y="4867906"/>
                  <a:pt x="1439448" y="4881673"/>
                </a:cubicBezTo>
                <a:cubicBezTo>
                  <a:pt x="1426082" y="4895440"/>
                  <a:pt x="1419400" y="4912418"/>
                  <a:pt x="1419400" y="4932609"/>
                </a:cubicBezTo>
                <a:cubicBezTo>
                  <a:pt x="1419400" y="4953374"/>
                  <a:pt x="1426226" y="4970611"/>
                  <a:pt x="1439878" y="4984320"/>
                </a:cubicBezTo>
                <a:cubicBezTo>
                  <a:pt x="1453530" y="4998030"/>
                  <a:pt x="1469592" y="5004884"/>
                  <a:pt x="1488062" y="5004884"/>
                </a:cubicBezTo>
                <a:cubicBezTo>
                  <a:pt x="1501024" y="5004884"/>
                  <a:pt x="1512784" y="5000812"/>
                  <a:pt x="1523338" y="4992666"/>
                </a:cubicBezTo>
                <a:cubicBezTo>
                  <a:pt x="1533892" y="4984521"/>
                  <a:pt x="1541062" y="4971902"/>
                  <a:pt x="1544848" y="4954808"/>
                </a:cubicBezTo>
                <a:lnTo>
                  <a:pt x="1537450" y="4954808"/>
                </a:lnTo>
                <a:cubicBezTo>
                  <a:pt x="1528844" y="4983030"/>
                  <a:pt x="1512382" y="4997140"/>
                  <a:pt x="1488062" y="4997140"/>
                </a:cubicBezTo>
                <a:cubicBezTo>
                  <a:pt x="1476244" y="4997140"/>
                  <a:pt x="1468042" y="4993211"/>
                  <a:pt x="1463454" y="4985353"/>
                </a:cubicBezTo>
                <a:cubicBezTo>
                  <a:pt x="1458864" y="4977494"/>
                  <a:pt x="1456972" y="4956586"/>
                  <a:pt x="1457774" y="4922629"/>
                </a:cubicBezTo>
                <a:lnTo>
                  <a:pt x="1544848" y="4922629"/>
                </a:lnTo>
                <a:cubicBezTo>
                  <a:pt x="1544046" y="4903355"/>
                  <a:pt x="1537880" y="4888270"/>
                  <a:pt x="1526350" y="4877371"/>
                </a:cubicBezTo>
                <a:cubicBezTo>
                  <a:pt x="1514820" y="4866472"/>
                  <a:pt x="1501368" y="4861023"/>
                  <a:pt x="1485996" y="4861023"/>
                </a:cubicBezTo>
                <a:close/>
                <a:moveTo>
                  <a:pt x="1035508" y="4861023"/>
                </a:moveTo>
                <a:cubicBezTo>
                  <a:pt x="1015316" y="4861023"/>
                  <a:pt x="998396" y="4867992"/>
                  <a:pt x="984744" y="4881931"/>
                </a:cubicBezTo>
                <a:cubicBezTo>
                  <a:pt x="971092" y="4895870"/>
                  <a:pt x="964266" y="4912763"/>
                  <a:pt x="964266" y="4932609"/>
                </a:cubicBezTo>
                <a:cubicBezTo>
                  <a:pt x="964266" y="4952915"/>
                  <a:pt x="971206" y="4970037"/>
                  <a:pt x="985088" y="4983976"/>
                </a:cubicBezTo>
                <a:cubicBezTo>
                  <a:pt x="998968" y="4997915"/>
                  <a:pt x="1015432" y="5004884"/>
                  <a:pt x="1034476" y="5004884"/>
                </a:cubicBezTo>
                <a:cubicBezTo>
                  <a:pt x="1053864" y="5004884"/>
                  <a:pt x="1070670" y="4997743"/>
                  <a:pt x="1084896" y="4983460"/>
                </a:cubicBezTo>
                <a:cubicBezTo>
                  <a:pt x="1099120" y="4969177"/>
                  <a:pt x="1106234" y="4951768"/>
                  <a:pt x="1106234" y="4931233"/>
                </a:cubicBezTo>
                <a:cubicBezTo>
                  <a:pt x="1106234" y="4911157"/>
                  <a:pt x="1099378" y="4894436"/>
                  <a:pt x="1085670" y="4881071"/>
                </a:cubicBezTo>
                <a:cubicBezTo>
                  <a:pt x="1071960" y="4867706"/>
                  <a:pt x="1055240" y="4861023"/>
                  <a:pt x="1035508" y="4861023"/>
                </a:cubicBezTo>
                <a:close/>
                <a:moveTo>
                  <a:pt x="744028" y="4861023"/>
                </a:moveTo>
                <a:cubicBezTo>
                  <a:pt x="731524" y="4861023"/>
                  <a:pt x="720940" y="4865010"/>
                  <a:pt x="712278" y="4872983"/>
                </a:cubicBezTo>
                <a:cubicBezTo>
                  <a:pt x="703618" y="4880956"/>
                  <a:pt x="699286" y="4890851"/>
                  <a:pt x="699286" y="4902667"/>
                </a:cubicBezTo>
                <a:cubicBezTo>
                  <a:pt x="699286" y="4926644"/>
                  <a:pt x="715404" y="4940984"/>
                  <a:pt x="747642" y="4945688"/>
                </a:cubicBezTo>
                <a:cubicBezTo>
                  <a:pt x="766570" y="4948441"/>
                  <a:pt x="778186" y="4951424"/>
                  <a:pt x="782488" y="4954636"/>
                </a:cubicBezTo>
                <a:cubicBezTo>
                  <a:pt x="786790" y="4957848"/>
                  <a:pt x="788942" y="4962609"/>
                  <a:pt x="788942" y="4968919"/>
                </a:cubicBezTo>
                <a:cubicBezTo>
                  <a:pt x="788942" y="4976490"/>
                  <a:pt x="785328" y="4983087"/>
                  <a:pt x="778100" y="4988708"/>
                </a:cubicBezTo>
                <a:cubicBezTo>
                  <a:pt x="770872" y="4994330"/>
                  <a:pt x="762842" y="4997140"/>
                  <a:pt x="754008" y="4997140"/>
                </a:cubicBezTo>
                <a:cubicBezTo>
                  <a:pt x="730720" y="4997140"/>
                  <a:pt x="714142" y="4980907"/>
                  <a:pt x="704276" y="4948441"/>
                </a:cubicBezTo>
                <a:lnTo>
                  <a:pt x="698254" y="4948441"/>
                </a:lnTo>
                <a:lnTo>
                  <a:pt x="698254" y="4999205"/>
                </a:lnTo>
                <a:lnTo>
                  <a:pt x="704276" y="4999205"/>
                </a:lnTo>
                <a:lnTo>
                  <a:pt x="716322" y="4988880"/>
                </a:lnTo>
                <a:cubicBezTo>
                  <a:pt x="728482" y="4999550"/>
                  <a:pt x="741044" y="5004884"/>
                  <a:pt x="754008" y="5004884"/>
                </a:cubicBezTo>
                <a:cubicBezTo>
                  <a:pt x="767202" y="5004884"/>
                  <a:pt x="778244" y="5000410"/>
                  <a:pt x="787134" y="4991462"/>
                </a:cubicBezTo>
                <a:cubicBezTo>
                  <a:pt x="796026" y="4982513"/>
                  <a:pt x="800470" y="4971328"/>
                  <a:pt x="800470" y="4957906"/>
                </a:cubicBezTo>
                <a:cubicBezTo>
                  <a:pt x="800470" y="4930946"/>
                  <a:pt x="783320" y="4915344"/>
                  <a:pt x="749018" y="4911099"/>
                </a:cubicBezTo>
                <a:cubicBezTo>
                  <a:pt x="733416" y="4909034"/>
                  <a:pt x="723522" y="4906539"/>
                  <a:pt x="719334" y="4903614"/>
                </a:cubicBezTo>
                <a:cubicBezTo>
                  <a:pt x="715146" y="4900688"/>
                  <a:pt x="713052" y="4896702"/>
                  <a:pt x="713052" y="4891654"/>
                </a:cubicBezTo>
                <a:cubicBezTo>
                  <a:pt x="713052" y="4885688"/>
                  <a:pt x="716006" y="4880382"/>
                  <a:pt x="721916" y="4875736"/>
                </a:cubicBezTo>
                <a:cubicBezTo>
                  <a:pt x="727824" y="4871090"/>
                  <a:pt x="735194" y="4868767"/>
                  <a:pt x="744028" y="4868767"/>
                </a:cubicBezTo>
                <a:cubicBezTo>
                  <a:pt x="764448" y="4868767"/>
                  <a:pt x="777296" y="4879952"/>
                  <a:pt x="782574" y="4902323"/>
                </a:cubicBezTo>
                <a:lnTo>
                  <a:pt x="789630" y="4902323"/>
                </a:lnTo>
                <a:lnTo>
                  <a:pt x="789630" y="4863776"/>
                </a:lnTo>
                <a:lnTo>
                  <a:pt x="784296" y="4863776"/>
                </a:lnTo>
                <a:cubicBezTo>
                  <a:pt x="781886" y="4868251"/>
                  <a:pt x="779534" y="4871692"/>
                  <a:pt x="777240" y="4874101"/>
                </a:cubicBezTo>
                <a:cubicBezTo>
                  <a:pt x="768292" y="4865383"/>
                  <a:pt x="757220" y="4861023"/>
                  <a:pt x="744028" y="4861023"/>
                </a:cubicBezTo>
                <a:close/>
                <a:moveTo>
                  <a:pt x="425908" y="4861023"/>
                </a:moveTo>
                <a:cubicBezTo>
                  <a:pt x="405488" y="4861023"/>
                  <a:pt x="388394" y="4868308"/>
                  <a:pt x="374628" y="4882878"/>
                </a:cubicBezTo>
                <a:cubicBezTo>
                  <a:pt x="360860" y="4897447"/>
                  <a:pt x="353978" y="4914369"/>
                  <a:pt x="353978" y="4933642"/>
                </a:cubicBezTo>
                <a:cubicBezTo>
                  <a:pt x="353978" y="4952342"/>
                  <a:pt x="360688" y="4968890"/>
                  <a:pt x="374110" y="4983288"/>
                </a:cubicBezTo>
                <a:cubicBezTo>
                  <a:pt x="387534" y="4997685"/>
                  <a:pt x="403938" y="5004884"/>
                  <a:pt x="423326" y="5004884"/>
                </a:cubicBezTo>
                <a:cubicBezTo>
                  <a:pt x="437552" y="5004884"/>
                  <a:pt x="449712" y="5000525"/>
                  <a:pt x="459808" y="4991806"/>
                </a:cubicBezTo>
                <a:cubicBezTo>
                  <a:pt x="469904" y="4983087"/>
                  <a:pt x="476672" y="4970410"/>
                  <a:pt x="480114" y="4953776"/>
                </a:cubicBezTo>
                <a:lnTo>
                  <a:pt x="472714" y="4953776"/>
                </a:lnTo>
                <a:cubicBezTo>
                  <a:pt x="463536" y="4982685"/>
                  <a:pt x="447590" y="4997140"/>
                  <a:pt x="424876" y="4997140"/>
                </a:cubicBezTo>
                <a:cubicBezTo>
                  <a:pt x="414092" y="4997140"/>
                  <a:pt x="406348" y="4994301"/>
                  <a:pt x="401644" y="4988622"/>
                </a:cubicBezTo>
                <a:cubicBezTo>
                  <a:pt x="396940" y="4982944"/>
                  <a:pt x="394044" y="4975143"/>
                  <a:pt x="392954" y="4965219"/>
                </a:cubicBezTo>
                <a:cubicBezTo>
                  <a:pt x="391864" y="4955296"/>
                  <a:pt x="391320" y="4939952"/>
                  <a:pt x="391320" y="4919187"/>
                </a:cubicBezTo>
                <a:cubicBezTo>
                  <a:pt x="391320" y="4898423"/>
                  <a:pt x="394216" y="4884828"/>
                  <a:pt x="400010" y="4878403"/>
                </a:cubicBezTo>
                <a:cubicBezTo>
                  <a:pt x="405802" y="4871979"/>
                  <a:pt x="414664" y="4868767"/>
                  <a:pt x="426596" y="4868767"/>
                </a:cubicBezTo>
                <a:cubicBezTo>
                  <a:pt x="433364" y="4868767"/>
                  <a:pt x="438872" y="4869943"/>
                  <a:pt x="443116" y="4872294"/>
                </a:cubicBezTo>
                <a:cubicBezTo>
                  <a:pt x="447360" y="4874646"/>
                  <a:pt x="449482" y="4877371"/>
                  <a:pt x="449482" y="4880468"/>
                </a:cubicBezTo>
                <a:cubicBezTo>
                  <a:pt x="449482" y="4881731"/>
                  <a:pt x="448078" y="4884082"/>
                  <a:pt x="445266" y="4887524"/>
                </a:cubicBezTo>
                <a:cubicBezTo>
                  <a:pt x="442456" y="4890965"/>
                  <a:pt x="441050" y="4894465"/>
                  <a:pt x="441050" y="4898021"/>
                </a:cubicBezTo>
                <a:cubicBezTo>
                  <a:pt x="441050" y="4903069"/>
                  <a:pt x="442686" y="4907141"/>
                  <a:pt x="445956" y="4910239"/>
                </a:cubicBezTo>
                <a:cubicBezTo>
                  <a:pt x="449224" y="4913336"/>
                  <a:pt x="453326" y="4914885"/>
                  <a:pt x="458260" y="4914885"/>
                </a:cubicBezTo>
                <a:cubicBezTo>
                  <a:pt x="463306" y="4914885"/>
                  <a:pt x="467408" y="4913050"/>
                  <a:pt x="470564" y="4909378"/>
                </a:cubicBezTo>
                <a:cubicBezTo>
                  <a:pt x="473718" y="4905707"/>
                  <a:pt x="475296" y="4901577"/>
                  <a:pt x="475296" y="4896988"/>
                </a:cubicBezTo>
                <a:cubicBezTo>
                  <a:pt x="475296" y="4887811"/>
                  <a:pt x="470706" y="4879522"/>
                  <a:pt x="461528" y="4872122"/>
                </a:cubicBezTo>
                <a:cubicBezTo>
                  <a:pt x="452350" y="4864723"/>
                  <a:pt x="440478" y="4861023"/>
                  <a:pt x="425908" y="4861023"/>
                </a:cubicBezTo>
                <a:close/>
                <a:moveTo>
                  <a:pt x="5126672" y="4826090"/>
                </a:moveTo>
                <a:cubicBezTo>
                  <a:pt x="5115658" y="4828041"/>
                  <a:pt x="5104472" y="4829016"/>
                  <a:pt x="5093116" y="4829016"/>
                </a:cubicBezTo>
                <a:lnTo>
                  <a:pt x="5093116" y="4865325"/>
                </a:lnTo>
                <a:lnTo>
                  <a:pt x="5062484" y="4865325"/>
                </a:lnTo>
                <a:lnTo>
                  <a:pt x="5062484" y="4874101"/>
                </a:lnTo>
                <a:lnTo>
                  <a:pt x="5093116" y="4874101"/>
                </a:lnTo>
                <a:lnTo>
                  <a:pt x="5093116" y="4957217"/>
                </a:lnTo>
                <a:cubicBezTo>
                  <a:pt x="5093116" y="4967428"/>
                  <a:pt x="5093718" y="4975516"/>
                  <a:pt x="5094922" y="4981481"/>
                </a:cubicBezTo>
                <a:cubicBezTo>
                  <a:pt x="5096128" y="4987446"/>
                  <a:pt x="5099368" y="4992466"/>
                  <a:pt x="5104646" y="4996538"/>
                </a:cubicBezTo>
                <a:cubicBezTo>
                  <a:pt x="5109922" y="5000611"/>
                  <a:pt x="5118182" y="5002647"/>
                  <a:pt x="5129424" y="5002647"/>
                </a:cubicBezTo>
                <a:cubicBezTo>
                  <a:pt x="5156156" y="5002647"/>
                  <a:pt x="5172160" y="4991519"/>
                  <a:pt x="5177436" y="4969263"/>
                </a:cubicBezTo>
                <a:lnTo>
                  <a:pt x="5170036" y="4969263"/>
                </a:lnTo>
                <a:cubicBezTo>
                  <a:pt x="5167398" y="4976949"/>
                  <a:pt x="5163526" y="4982628"/>
                  <a:pt x="5158420" y="4986299"/>
                </a:cubicBezTo>
                <a:cubicBezTo>
                  <a:pt x="5153316" y="4989970"/>
                  <a:pt x="5148010" y="4991806"/>
                  <a:pt x="5142504" y="4991806"/>
                </a:cubicBezTo>
                <a:cubicBezTo>
                  <a:pt x="5135276" y="4991806"/>
                  <a:pt x="5130830" y="4989511"/>
                  <a:pt x="5129168" y="4984922"/>
                </a:cubicBezTo>
                <a:cubicBezTo>
                  <a:pt x="5127504" y="4980334"/>
                  <a:pt x="5126672" y="4971787"/>
                  <a:pt x="5126672" y="4959282"/>
                </a:cubicBezTo>
                <a:lnTo>
                  <a:pt x="5126672" y="4874101"/>
                </a:lnTo>
                <a:lnTo>
                  <a:pt x="5167456" y="4874101"/>
                </a:lnTo>
                <a:lnTo>
                  <a:pt x="5167456" y="4865325"/>
                </a:lnTo>
                <a:lnTo>
                  <a:pt x="5126672" y="4865325"/>
                </a:lnTo>
                <a:close/>
                <a:moveTo>
                  <a:pt x="4583748" y="4826090"/>
                </a:moveTo>
                <a:cubicBezTo>
                  <a:pt x="4572734" y="4828041"/>
                  <a:pt x="4561548" y="4829016"/>
                  <a:pt x="4550192" y="4829016"/>
                </a:cubicBezTo>
                <a:lnTo>
                  <a:pt x="4550192" y="4865325"/>
                </a:lnTo>
                <a:lnTo>
                  <a:pt x="4519560" y="4865325"/>
                </a:lnTo>
                <a:lnTo>
                  <a:pt x="4519560" y="4874101"/>
                </a:lnTo>
                <a:lnTo>
                  <a:pt x="4550192" y="4874101"/>
                </a:lnTo>
                <a:lnTo>
                  <a:pt x="4550192" y="4957217"/>
                </a:lnTo>
                <a:cubicBezTo>
                  <a:pt x="4550192" y="4967428"/>
                  <a:pt x="4550792" y="4975516"/>
                  <a:pt x="4551998" y="4981481"/>
                </a:cubicBezTo>
                <a:cubicBezTo>
                  <a:pt x="4553202" y="4987446"/>
                  <a:pt x="4556444" y="4992466"/>
                  <a:pt x="4561720" y="4996538"/>
                </a:cubicBezTo>
                <a:cubicBezTo>
                  <a:pt x="4566998" y="5000611"/>
                  <a:pt x="4575258" y="5002647"/>
                  <a:pt x="4586500" y="5002647"/>
                </a:cubicBezTo>
                <a:cubicBezTo>
                  <a:pt x="4613230" y="5002647"/>
                  <a:pt x="4629234" y="4991519"/>
                  <a:pt x="4634512" y="4969263"/>
                </a:cubicBezTo>
                <a:lnTo>
                  <a:pt x="4627112" y="4969263"/>
                </a:lnTo>
                <a:cubicBezTo>
                  <a:pt x="4624472" y="4976949"/>
                  <a:pt x="4620602" y="4982628"/>
                  <a:pt x="4615496" y="4986299"/>
                </a:cubicBezTo>
                <a:cubicBezTo>
                  <a:pt x="4610392" y="4989970"/>
                  <a:pt x="4605084" y="4991806"/>
                  <a:pt x="4599578" y="4991806"/>
                </a:cubicBezTo>
                <a:cubicBezTo>
                  <a:pt x="4592352" y="4991806"/>
                  <a:pt x="4587906" y="4989511"/>
                  <a:pt x="4586242" y="4984922"/>
                </a:cubicBezTo>
                <a:cubicBezTo>
                  <a:pt x="4584578" y="4980334"/>
                  <a:pt x="4583748" y="4971787"/>
                  <a:pt x="4583748" y="4959282"/>
                </a:cubicBezTo>
                <a:lnTo>
                  <a:pt x="4583748" y="4874101"/>
                </a:lnTo>
                <a:lnTo>
                  <a:pt x="4624530" y="4874101"/>
                </a:lnTo>
                <a:lnTo>
                  <a:pt x="4624530" y="4865325"/>
                </a:lnTo>
                <a:lnTo>
                  <a:pt x="4583748" y="4865325"/>
                </a:lnTo>
                <a:close/>
                <a:moveTo>
                  <a:pt x="2831148" y="4826090"/>
                </a:moveTo>
                <a:cubicBezTo>
                  <a:pt x="2820134" y="4828041"/>
                  <a:pt x="2808948" y="4829016"/>
                  <a:pt x="2797590" y="4829016"/>
                </a:cubicBezTo>
                <a:lnTo>
                  <a:pt x="2797590" y="4865325"/>
                </a:lnTo>
                <a:lnTo>
                  <a:pt x="2766960" y="4865325"/>
                </a:lnTo>
                <a:lnTo>
                  <a:pt x="2766960" y="4874101"/>
                </a:lnTo>
                <a:lnTo>
                  <a:pt x="2797590" y="4874101"/>
                </a:lnTo>
                <a:lnTo>
                  <a:pt x="2797590" y="4957217"/>
                </a:lnTo>
                <a:cubicBezTo>
                  <a:pt x="2797590" y="4967428"/>
                  <a:pt x="2798192" y="4975516"/>
                  <a:pt x="2799398" y="4981481"/>
                </a:cubicBezTo>
                <a:cubicBezTo>
                  <a:pt x="2800602" y="4987446"/>
                  <a:pt x="2803844" y="4992466"/>
                  <a:pt x="2809120" y="4996538"/>
                </a:cubicBezTo>
                <a:cubicBezTo>
                  <a:pt x="2814398" y="5000611"/>
                  <a:pt x="2822658" y="5002647"/>
                  <a:pt x="2833900" y="5002647"/>
                </a:cubicBezTo>
                <a:cubicBezTo>
                  <a:pt x="2860630" y="5002647"/>
                  <a:pt x="2876634" y="4991519"/>
                  <a:pt x="2881912" y="4969263"/>
                </a:cubicBezTo>
                <a:lnTo>
                  <a:pt x="2874512" y="4969263"/>
                </a:lnTo>
                <a:cubicBezTo>
                  <a:pt x="2871872" y="4976949"/>
                  <a:pt x="2868002" y="4982628"/>
                  <a:pt x="2862896" y="4986299"/>
                </a:cubicBezTo>
                <a:cubicBezTo>
                  <a:pt x="2857792" y="4989970"/>
                  <a:pt x="2852484" y="4991806"/>
                  <a:pt x="2846978" y="4991806"/>
                </a:cubicBezTo>
                <a:cubicBezTo>
                  <a:pt x="2839752" y="4991806"/>
                  <a:pt x="2835306" y="4989511"/>
                  <a:pt x="2833642" y="4984922"/>
                </a:cubicBezTo>
                <a:cubicBezTo>
                  <a:pt x="2831978" y="4980334"/>
                  <a:pt x="2831148" y="4971787"/>
                  <a:pt x="2831148" y="4959282"/>
                </a:cubicBezTo>
                <a:lnTo>
                  <a:pt x="2831148" y="4874101"/>
                </a:lnTo>
                <a:lnTo>
                  <a:pt x="2871930" y="4874101"/>
                </a:lnTo>
                <a:lnTo>
                  <a:pt x="2871930" y="4865325"/>
                </a:lnTo>
                <a:lnTo>
                  <a:pt x="2831148" y="4865325"/>
                </a:lnTo>
                <a:close/>
                <a:moveTo>
                  <a:pt x="2383472" y="4826090"/>
                </a:moveTo>
                <a:cubicBezTo>
                  <a:pt x="2372458" y="4828041"/>
                  <a:pt x="2361274" y="4829016"/>
                  <a:pt x="2349916" y="4829016"/>
                </a:cubicBezTo>
                <a:lnTo>
                  <a:pt x="2349916" y="4865325"/>
                </a:lnTo>
                <a:lnTo>
                  <a:pt x="2319286" y="4865325"/>
                </a:lnTo>
                <a:lnTo>
                  <a:pt x="2319286" y="4874101"/>
                </a:lnTo>
                <a:lnTo>
                  <a:pt x="2349916" y="4874101"/>
                </a:lnTo>
                <a:lnTo>
                  <a:pt x="2349916" y="4957217"/>
                </a:lnTo>
                <a:cubicBezTo>
                  <a:pt x="2349916" y="4967428"/>
                  <a:pt x="2350518" y="4975516"/>
                  <a:pt x="2351722" y="4981481"/>
                </a:cubicBezTo>
                <a:cubicBezTo>
                  <a:pt x="2352928" y="4987446"/>
                  <a:pt x="2356168" y="4992466"/>
                  <a:pt x="2361446" y="4996538"/>
                </a:cubicBezTo>
                <a:cubicBezTo>
                  <a:pt x="2366722" y="5000611"/>
                  <a:pt x="2374982" y="5002647"/>
                  <a:pt x="2386226" y="5002647"/>
                </a:cubicBezTo>
                <a:cubicBezTo>
                  <a:pt x="2412956" y="5002647"/>
                  <a:pt x="2428960" y="4991519"/>
                  <a:pt x="2434236" y="4969263"/>
                </a:cubicBezTo>
                <a:lnTo>
                  <a:pt x="2426836" y="4969263"/>
                </a:lnTo>
                <a:cubicBezTo>
                  <a:pt x="2424198" y="4976949"/>
                  <a:pt x="2420326" y="4982628"/>
                  <a:pt x="2415220" y="4986299"/>
                </a:cubicBezTo>
                <a:cubicBezTo>
                  <a:pt x="2410116" y="4989970"/>
                  <a:pt x="2404810" y="4991806"/>
                  <a:pt x="2399304" y="4991806"/>
                </a:cubicBezTo>
                <a:cubicBezTo>
                  <a:pt x="2392076" y="4991806"/>
                  <a:pt x="2387630" y="4989511"/>
                  <a:pt x="2385968" y="4984922"/>
                </a:cubicBezTo>
                <a:cubicBezTo>
                  <a:pt x="2384304" y="4980334"/>
                  <a:pt x="2383472" y="4971787"/>
                  <a:pt x="2383472" y="4959282"/>
                </a:cubicBezTo>
                <a:lnTo>
                  <a:pt x="2383472" y="4874101"/>
                </a:lnTo>
                <a:lnTo>
                  <a:pt x="2424256" y="4874101"/>
                </a:lnTo>
                <a:lnTo>
                  <a:pt x="2424256" y="4865325"/>
                </a:lnTo>
                <a:lnTo>
                  <a:pt x="2383472" y="4865325"/>
                </a:lnTo>
                <a:close/>
                <a:moveTo>
                  <a:pt x="888046" y="4826090"/>
                </a:moveTo>
                <a:cubicBezTo>
                  <a:pt x="877034" y="4828041"/>
                  <a:pt x="865848" y="4829016"/>
                  <a:pt x="854490" y="4829016"/>
                </a:cubicBezTo>
                <a:lnTo>
                  <a:pt x="854490" y="4865325"/>
                </a:lnTo>
                <a:lnTo>
                  <a:pt x="823860" y="4865325"/>
                </a:lnTo>
                <a:lnTo>
                  <a:pt x="823860" y="4874101"/>
                </a:lnTo>
                <a:lnTo>
                  <a:pt x="854490" y="4874101"/>
                </a:lnTo>
                <a:lnTo>
                  <a:pt x="854490" y="4957217"/>
                </a:lnTo>
                <a:cubicBezTo>
                  <a:pt x="854490" y="4967428"/>
                  <a:pt x="855092" y="4975516"/>
                  <a:pt x="856298" y="4981481"/>
                </a:cubicBezTo>
                <a:cubicBezTo>
                  <a:pt x="857502" y="4987446"/>
                  <a:pt x="860744" y="4992466"/>
                  <a:pt x="866020" y="4996538"/>
                </a:cubicBezTo>
                <a:cubicBezTo>
                  <a:pt x="871298" y="5000611"/>
                  <a:pt x="879558" y="5002647"/>
                  <a:pt x="890800" y="5002647"/>
                </a:cubicBezTo>
                <a:cubicBezTo>
                  <a:pt x="917530" y="5002647"/>
                  <a:pt x="933534" y="4991519"/>
                  <a:pt x="938812" y="4969263"/>
                </a:cubicBezTo>
                <a:lnTo>
                  <a:pt x="931412" y="4969263"/>
                </a:lnTo>
                <a:cubicBezTo>
                  <a:pt x="928774" y="4976949"/>
                  <a:pt x="924902" y="4982628"/>
                  <a:pt x="919796" y="4986299"/>
                </a:cubicBezTo>
                <a:cubicBezTo>
                  <a:pt x="914690" y="4989970"/>
                  <a:pt x="909386" y="4991806"/>
                  <a:pt x="903878" y="4991806"/>
                </a:cubicBezTo>
                <a:cubicBezTo>
                  <a:pt x="896650" y="4991806"/>
                  <a:pt x="892206" y="4989511"/>
                  <a:pt x="890542" y="4984922"/>
                </a:cubicBezTo>
                <a:cubicBezTo>
                  <a:pt x="888878" y="4980334"/>
                  <a:pt x="888046" y="4971787"/>
                  <a:pt x="888046" y="4959282"/>
                </a:cubicBezTo>
                <a:lnTo>
                  <a:pt x="888046" y="4874101"/>
                </a:lnTo>
                <a:lnTo>
                  <a:pt x="928830" y="4874101"/>
                </a:lnTo>
                <a:lnTo>
                  <a:pt x="928830" y="4865325"/>
                </a:lnTo>
                <a:lnTo>
                  <a:pt x="888046" y="4865325"/>
                </a:lnTo>
                <a:close/>
                <a:moveTo>
                  <a:pt x="4171712" y="4777907"/>
                </a:moveTo>
                <a:cubicBezTo>
                  <a:pt x="4166664" y="4777907"/>
                  <a:pt x="4162276" y="4779743"/>
                  <a:pt x="4158548" y="4783414"/>
                </a:cubicBezTo>
                <a:cubicBezTo>
                  <a:pt x="4154818" y="4787085"/>
                  <a:pt x="4152954" y="4791444"/>
                  <a:pt x="4152954" y="4796492"/>
                </a:cubicBezTo>
                <a:cubicBezTo>
                  <a:pt x="4152954" y="4801769"/>
                  <a:pt x="4154790" y="4806215"/>
                  <a:pt x="4158462" y="4809829"/>
                </a:cubicBezTo>
                <a:cubicBezTo>
                  <a:pt x="4162132" y="4813442"/>
                  <a:pt x="4166548" y="4815249"/>
                  <a:pt x="4171712" y="4815249"/>
                </a:cubicBezTo>
                <a:cubicBezTo>
                  <a:pt x="4176874" y="4815249"/>
                  <a:pt x="4181292" y="4813471"/>
                  <a:pt x="4184962" y="4809915"/>
                </a:cubicBezTo>
                <a:cubicBezTo>
                  <a:pt x="4188632" y="4806358"/>
                  <a:pt x="4190468" y="4801884"/>
                  <a:pt x="4190468" y="4796492"/>
                </a:cubicBezTo>
                <a:cubicBezTo>
                  <a:pt x="4190468" y="4791330"/>
                  <a:pt x="4188604" y="4786942"/>
                  <a:pt x="4184876" y="4783328"/>
                </a:cubicBezTo>
                <a:cubicBezTo>
                  <a:pt x="4181148" y="4779714"/>
                  <a:pt x="4176760" y="4777907"/>
                  <a:pt x="4171712" y="4777907"/>
                </a:cubicBezTo>
                <a:close/>
                <a:moveTo>
                  <a:pt x="4081048" y="4767238"/>
                </a:moveTo>
                <a:cubicBezTo>
                  <a:pt x="4073820" y="4768959"/>
                  <a:pt x="4062290" y="4769819"/>
                  <a:pt x="4046458" y="4769819"/>
                </a:cubicBezTo>
                <a:lnTo>
                  <a:pt x="4022884" y="4769819"/>
                </a:lnTo>
                <a:lnTo>
                  <a:pt x="4022884" y="4778596"/>
                </a:lnTo>
                <a:lnTo>
                  <a:pt x="4047492" y="4778596"/>
                </a:lnTo>
                <a:lnTo>
                  <a:pt x="4047492" y="4991806"/>
                </a:lnTo>
                <a:lnTo>
                  <a:pt x="4022884" y="4991806"/>
                </a:lnTo>
                <a:lnTo>
                  <a:pt x="4022884" y="5000582"/>
                </a:lnTo>
                <a:lnTo>
                  <a:pt x="4105312" y="5000582"/>
                </a:lnTo>
                <a:lnTo>
                  <a:pt x="4105312" y="4991806"/>
                </a:lnTo>
                <a:lnTo>
                  <a:pt x="4081048" y="4991806"/>
                </a:lnTo>
                <a:close/>
                <a:moveTo>
                  <a:pt x="2962776" y="4767238"/>
                </a:moveTo>
                <a:cubicBezTo>
                  <a:pt x="2955204" y="4768959"/>
                  <a:pt x="2943676" y="4769819"/>
                  <a:pt x="2928188" y="4769819"/>
                </a:cubicBezTo>
                <a:lnTo>
                  <a:pt x="2902376" y="4769819"/>
                </a:lnTo>
                <a:lnTo>
                  <a:pt x="2902376" y="4778596"/>
                </a:lnTo>
                <a:lnTo>
                  <a:pt x="2929220" y="4778596"/>
                </a:lnTo>
                <a:lnTo>
                  <a:pt x="2929220" y="4991806"/>
                </a:lnTo>
                <a:lnTo>
                  <a:pt x="2904956" y="4991806"/>
                </a:lnTo>
                <a:lnTo>
                  <a:pt x="2904956" y="5000582"/>
                </a:lnTo>
                <a:lnTo>
                  <a:pt x="2984974" y="5000582"/>
                </a:lnTo>
                <a:lnTo>
                  <a:pt x="2984974" y="4991806"/>
                </a:lnTo>
                <a:lnTo>
                  <a:pt x="2962776" y="4991806"/>
                </a:lnTo>
                <a:lnTo>
                  <a:pt x="2962776" y="4954464"/>
                </a:lnTo>
                <a:cubicBezTo>
                  <a:pt x="2962776" y="4934273"/>
                  <a:pt x="2963780" y="4919732"/>
                  <a:pt x="2965788" y="4910841"/>
                </a:cubicBezTo>
                <a:cubicBezTo>
                  <a:pt x="2967796" y="4901950"/>
                  <a:pt x="2972212" y="4893231"/>
                  <a:pt x="2979038" y="4884684"/>
                </a:cubicBezTo>
                <a:cubicBezTo>
                  <a:pt x="2985864" y="4876138"/>
                  <a:pt x="2994268" y="4871864"/>
                  <a:pt x="3004248" y="4871864"/>
                </a:cubicBezTo>
                <a:cubicBezTo>
                  <a:pt x="3013540" y="4871864"/>
                  <a:pt x="3018704" y="4875794"/>
                  <a:pt x="3019736" y="4883652"/>
                </a:cubicBezTo>
                <a:cubicBezTo>
                  <a:pt x="3020768" y="4891510"/>
                  <a:pt x="3021284" y="4904732"/>
                  <a:pt x="3021284" y="4923317"/>
                </a:cubicBezTo>
                <a:lnTo>
                  <a:pt x="3021284" y="4991806"/>
                </a:lnTo>
                <a:lnTo>
                  <a:pt x="2999086" y="4991806"/>
                </a:lnTo>
                <a:lnTo>
                  <a:pt x="2999086" y="5000582"/>
                </a:lnTo>
                <a:lnTo>
                  <a:pt x="3076866" y="5000582"/>
                </a:lnTo>
                <a:lnTo>
                  <a:pt x="3076866" y="4991806"/>
                </a:lnTo>
                <a:lnTo>
                  <a:pt x="3054668" y="4991806"/>
                </a:lnTo>
                <a:lnTo>
                  <a:pt x="3054668" y="4926587"/>
                </a:lnTo>
                <a:cubicBezTo>
                  <a:pt x="3054668" y="4908920"/>
                  <a:pt x="3053550" y="4896071"/>
                  <a:pt x="3051312" y="4888040"/>
                </a:cubicBezTo>
                <a:cubicBezTo>
                  <a:pt x="3049076" y="4880010"/>
                  <a:pt x="3044000" y="4873843"/>
                  <a:pt x="3036084" y="4869541"/>
                </a:cubicBezTo>
                <a:cubicBezTo>
                  <a:pt x="3028168" y="4865239"/>
                  <a:pt x="3020022" y="4863088"/>
                  <a:pt x="3011648" y="4863088"/>
                </a:cubicBezTo>
                <a:cubicBezTo>
                  <a:pt x="2990998" y="4863088"/>
                  <a:pt x="2974936" y="4873929"/>
                  <a:pt x="2963464" y="4895612"/>
                </a:cubicBezTo>
                <a:lnTo>
                  <a:pt x="2962776" y="4895612"/>
                </a:lnTo>
                <a:close/>
                <a:moveTo>
                  <a:pt x="4844010" y="4502608"/>
                </a:moveTo>
                <a:lnTo>
                  <a:pt x="4844010" y="4521193"/>
                </a:lnTo>
                <a:cubicBezTo>
                  <a:pt x="4844010" y="4529223"/>
                  <a:pt x="4843092" y="4535533"/>
                  <a:pt x="4841256" y="4540122"/>
                </a:cubicBezTo>
                <a:cubicBezTo>
                  <a:pt x="4839420" y="4544711"/>
                  <a:pt x="4835780" y="4549271"/>
                  <a:pt x="4830330" y="4553802"/>
                </a:cubicBezTo>
                <a:cubicBezTo>
                  <a:pt x="4824880" y="4558334"/>
                  <a:pt x="4818772" y="4560600"/>
                  <a:pt x="4812002" y="4560600"/>
                </a:cubicBezTo>
                <a:cubicBezTo>
                  <a:pt x="4806726" y="4560600"/>
                  <a:pt x="4802050" y="4558477"/>
                  <a:pt x="4797978" y="4554233"/>
                </a:cubicBezTo>
                <a:cubicBezTo>
                  <a:pt x="4793906" y="4549988"/>
                  <a:pt x="4791868" y="4544022"/>
                  <a:pt x="4791868" y="4536336"/>
                </a:cubicBezTo>
                <a:cubicBezTo>
                  <a:pt x="4791868" y="4525782"/>
                  <a:pt x="4795254" y="4517723"/>
                  <a:pt x="4802022" y="4512158"/>
                </a:cubicBezTo>
                <a:cubicBezTo>
                  <a:pt x="4808790" y="4506594"/>
                  <a:pt x="4822786" y="4503411"/>
                  <a:pt x="4844010" y="4502608"/>
                </a:cubicBezTo>
                <a:close/>
                <a:moveTo>
                  <a:pt x="5275226" y="4440142"/>
                </a:moveTo>
                <a:cubicBezTo>
                  <a:pt x="5291860" y="4440142"/>
                  <a:pt x="5300178" y="4449320"/>
                  <a:pt x="5300178" y="4467675"/>
                </a:cubicBezTo>
                <a:cubicBezTo>
                  <a:pt x="5300178" y="4471920"/>
                  <a:pt x="5299718" y="4478115"/>
                  <a:pt x="5298800" y="4486260"/>
                </a:cubicBezTo>
                <a:lnTo>
                  <a:pt x="5248724" y="4486260"/>
                </a:lnTo>
                <a:lnTo>
                  <a:pt x="5248724" y="4464750"/>
                </a:lnTo>
                <a:cubicBezTo>
                  <a:pt x="5248724" y="4457178"/>
                  <a:pt x="5251076" y="4451184"/>
                  <a:pt x="5255780" y="4446767"/>
                </a:cubicBezTo>
                <a:cubicBezTo>
                  <a:pt x="5260484" y="4442350"/>
                  <a:pt x="5266966" y="4440142"/>
                  <a:pt x="5275226" y="4440142"/>
                </a:cubicBezTo>
                <a:close/>
                <a:moveTo>
                  <a:pt x="5021140" y="4440142"/>
                </a:moveTo>
                <a:cubicBezTo>
                  <a:pt x="5032840" y="4440142"/>
                  <a:pt x="5039982" y="4444186"/>
                  <a:pt x="5042564" y="4452274"/>
                </a:cubicBezTo>
                <a:cubicBezTo>
                  <a:pt x="5045144" y="4460361"/>
                  <a:pt x="5046436" y="4477140"/>
                  <a:pt x="5046436" y="4502608"/>
                </a:cubicBezTo>
                <a:cubicBezTo>
                  <a:pt x="5046436" y="4527617"/>
                  <a:pt x="5045202" y="4544653"/>
                  <a:pt x="5042736" y="4553716"/>
                </a:cubicBezTo>
                <a:cubicBezTo>
                  <a:pt x="5040268" y="4562779"/>
                  <a:pt x="5033300" y="4567311"/>
                  <a:pt x="5021828" y="4567311"/>
                </a:cubicBezTo>
                <a:cubicBezTo>
                  <a:pt x="5010700" y="4567311"/>
                  <a:pt x="5000748" y="4562005"/>
                  <a:pt x="4991972" y="4551393"/>
                </a:cubicBezTo>
                <a:cubicBezTo>
                  <a:pt x="4983194" y="4540782"/>
                  <a:pt x="4978806" y="4526241"/>
                  <a:pt x="4978806" y="4507770"/>
                </a:cubicBezTo>
                <a:cubicBezTo>
                  <a:pt x="4978806" y="4488841"/>
                  <a:pt x="4980154" y="4475620"/>
                  <a:pt x="4982850" y="4468105"/>
                </a:cubicBezTo>
                <a:cubicBezTo>
                  <a:pt x="4985546" y="4460591"/>
                  <a:pt x="4990336" y="4454052"/>
                  <a:pt x="4997220" y="4448488"/>
                </a:cubicBezTo>
                <a:cubicBezTo>
                  <a:pt x="5004102" y="4442924"/>
                  <a:pt x="5012076" y="4440142"/>
                  <a:pt x="5021140" y="4440142"/>
                </a:cubicBezTo>
                <a:close/>
                <a:moveTo>
                  <a:pt x="3427376" y="4440142"/>
                </a:moveTo>
                <a:cubicBezTo>
                  <a:pt x="3444010" y="4440142"/>
                  <a:pt x="3452328" y="4449320"/>
                  <a:pt x="3452328" y="4467675"/>
                </a:cubicBezTo>
                <a:cubicBezTo>
                  <a:pt x="3452328" y="4471920"/>
                  <a:pt x="3451868" y="4478115"/>
                  <a:pt x="3450952" y="4486260"/>
                </a:cubicBezTo>
                <a:lnTo>
                  <a:pt x="3400876" y="4486260"/>
                </a:lnTo>
                <a:lnTo>
                  <a:pt x="3400876" y="4464750"/>
                </a:lnTo>
                <a:cubicBezTo>
                  <a:pt x="3400876" y="4457178"/>
                  <a:pt x="3403226" y="4451184"/>
                  <a:pt x="3407930" y="4446767"/>
                </a:cubicBezTo>
                <a:cubicBezTo>
                  <a:pt x="3412634" y="4442350"/>
                  <a:pt x="3419116" y="4440142"/>
                  <a:pt x="3427376" y="4440142"/>
                </a:cubicBezTo>
                <a:close/>
                <a:moveTo>
                  <a:pt x="2163648" y="4440142"/>
                </a:moveTo>
                <a:cubicBezTo>
                  <a:pt x="2176268" y="4440142"/>
                  <a:pt x="2186190" y="4444702"/>
                  <a:pt x="2193418" y="4453822"/>
                </a:cubicBezTo>
                <a:cubicBezTo>
                  <a:pt x="2200646" y="4462943"/>
                  <a:pt x="2204260" y="4476451"/>
                  <a:pt x="2204260" y="4494348"/>
                </a:cubicBezTo>
                <a:cubicBezTo>
                  <a:pt x="2204260" y="4513162"/>
                  <a:pt x="2203112" y="4526757"/>
                  <a:pt x="2200818" y="4535131"/>
                </a:cubicBezTo>
                <a:cubicBezTo>
                  <a:pt x="2198524" y="4543506"/>
                  <a:pt x="2193706" y="4550963"/>
                  <a:pt x="2186364" y="4557502"/>
                </a:cubicBezTo>
                <a:cubicBezTo>
                  <a:pt x="2179020" y="4564041"/>
                  <a:pt x="2170532" y="4567311"/>
                  <a:pt x="2160894" y="4567311"/>
                </a:cubicBezTo>
                <a:cubicBezTo>
                  <a:pt x="2151946" y="4567311"/>
                  <a:pt x="2145464" y="4564099"/>
                  <a:pt x="2141450" y="4557674"/>
                </a:cubicBezTo>
                <a:cubicBezTo>
                  <a:pt x="2137434" y="4551250"/>
                  <a:pt x="2135426" y="4535705"/>
                  <a:pt x="2135426" y="4511040"/>
                </a:cubicBezTo>
                <a:cubicBezTo>
                  <a:pt x="2135426" y="4482474"/>
                  <a:pt x="2137004" y="4463517"/>
                  <a:pt x="2140158" y="4454167"/>
                </a:cubicBezTo>
                <a:cubicBezTo>
                  <a:pt x="2143314" y="4444817"/>
                  <a:pt x="2151144" y="4440142"/>
                  <a:pt x="2163648" y="4440142"/>
                </a:cubicBezTo>
                <a:close/>
                <a:moveTo>
                  <a:pt x="2008150" y="4440142"/>
                </a:moveTo>
                <a:cubicBezTo>
                  <a:pt x="2024786" y="4440142"/>
                  <a:pt x="2033102" y="4449320"/>
                  <a:pt x="2033102" y="4467675"/>
                </a:cubicBezTo>
                <a:cubicBezTo>
                  <a:pt x="2033102" y="4471920"/>
                  <a:pt x="2032644" y="4478115"/>
                  <a:pt x="2031726" y="4486260"/>
                </a:cubicBezTo>
                <a:lnTo>
                  <a:pt x="1981650" y="4486260"/>
                </a:lnTo>
                <a:lnTo>
                  <a:pt x="1981650" y="4464750"/>
                </a:lnTo>
                <a:cubicBezTo>
                  <a:pt x="1981650" y="4457178"/>
                  <a:pt x="1984002" y="4451184"/>
                  <a:pt x="1988706" y="4446767"/>
                </a:cubicBezTo>
                <a:cubicBezTo>
                  <a:pt x="1993408" y="4442350"/>
                  <a:pt x="1999890" y="4440142"/>
                  <a:pt x="2008150" y="4440142"/>
                </a:cubicBezTo>
                <a:close/>
                <a:moveTo>
                  <a:pt x="1717684" y="4440142"/>
                </a:moveTo>
                <a:cubicBezTo>
                  <a:pt x="1722962" y="4440142"/>
                  <a:pt x="1727752" y="4441891"/>
                  <a:pt x="1732054" y="4445390"/>
                </a:cubicBezTo>
                <a:cubicBezTo>
                  <a:pt x="1736356" y="4448890"/>
                  <a:pt x="1739108" y="4454281"/>
                  <a:pt x="1740314" y="4461566"/>
                </a:cubicBezTo>
                <a:cubicBezTo>
                  <a:pt x="1741518" y="4468851"/>
                  <a:pt x="1742120" y="4483220"/>
                  <a:pt x="1742120" y="4504673"/>
                </a:cubicBezTo>
                <a:cubicBezTo>
                  <a:pt x="1742120" y="4529797"/>
                  <a:pt x="1740112" y="4546345"/>
                  <a:pt x="1736098" y="4554319"/>
                </a:cubicBezTo>
                <a:cubicBezTo>
                  <a:pt x="1732082" y="4562292"/>
                  <a:pt x="1725370" y="4566278"/>
                  <a:pt x="1715964" y="4566278"/>
                </a:cubicBezTo>
                <a:cubicBezTo>
                  <a:pt x="1706900" y="4566278"/>
                  <a:pt x="1698670" y="4563496"/>
                  <a:pt x="1691270" y="4557932"/>
                </a:cubicBezTo>
                <a:cubicBezTo>
                  <a:pt x="1683870" y="4552368"/>
                  <a:pt x="1679196" y="4545743"/>
                  <a:pt x="1677246" y="4538057"/>
                </a:cubicBezTo>
                <a:cubicBezTo>
                  <a:pt x="1675294" y="4530371"/>
                  <a:pt x="1674320" y="4519242"/>
                  <a:pt x="1674320" y="4504673"/>
                </a:cubicBezTo>
                <a:cubicBezTo>
                  <a:pt x="1674320" y="4490792"/>
                  <a:pt x="1675352" y="4480295"/>
                  <a:pt x="1677418" y="4473182"/>
                </a:cubicBezTo>
                <a:cubicBezTo>
                  <a:pt x="1679482" y="4466069"/>
                  <a:pt x="1683900" y="4458784"/>
                  <a:pt x="1690668" y="4451327"/>
                </a:cubicBezTo>
                <a:cubicBezTo>
                  <a:pt x="1697436" y="4443870"/>
                  <a:pt x="1706442" y="4440142"/>
                  <a:pt x="1717684" y="4440142"/>
                </a:cubicBezTo>
                <a:close/>
                <a:moveTo>
                  <a:pt x="1158988" y="4440142"/>
                </a:moveTo>
                <a:cubicBezTo>
                  <a:pt x="1167708" y="4440142"/>
                  <a:pt x="1174562" y="4442121"/>
                  <a:pt x="1179552" y="4446079"/>
                </a:cubicBezTo>
                <a:cubicBezTo>
                  <a:pt x="1184542" y="4450037"/>
                  <a:pt x="1187754" y="4455400"/>
                  <a:pt x="1189188" y="4462168"/>
                </a:cubicBezTo>
                <a:cubicBezTo>
                  <a:pt x="1190622" y="4468937"/>
                  <a:pt x="1191340" y="4482876"/>
                  <a:pt x="1191340" y="4503984"/>
                </a:cubicBezTo>
                <a:cubicBezTo>
                  <a:pt x="1191340" y="4524978"/>
                  <a:pt x="1190622" y="4539003"/>
                  <a:pt x="1189188" y="4546059"/>
                </a:cubicBezTo>
                <a:cubicBezTo>
                  <a:pt x="1187754" y="4553114"/>
                  <a:pt x="1184370" y="4558621"/>
                  <a:pt x="1179036" y="4562579"/>
                </a:cubicBezTo>
                <a:cubicBezTo>
                  <a:pt x="1173702" y="4566536"/>
                  <a:pt x="1167018" y="4568515"/>
                  <a:pt x="1158988" y="4568515"/>
                </a:cubicBezTo>
                <a:cubicBezTo>
                  <a:pt x="1151072" y="4568515"/>
                  <a:pt x="1144504" y="4566565"/>
                  <a:pt x="1139284" y="4562665"/>
                </a:cubicBezTo>
                <a:cubicBezTo>
                  <a:pt x="1134066" y="4558764"/>
                  <a:pt x="1130680" y="4553372"/>
                  <a:pt x="1129132" y="4546489"/>
                </a:cubicBezTo>
                <a:cubicBezTo>
                  <a:pt x="1127584" y="4539605"/>
                  <a:pt x="1126808" y="4525552"/>
                  <a:pt x="1126808" y="4504329"/>
                </a:cubicBezTo>
                <a:cubicBezTo>
                  <a:pt x="1126808" y="4483220"/>
                  <a:pt x="1127440" y="4469281"/>
                  <a:pt x="1128702" y="4462513"/>
                </a:cubicBezTo>
                <a:cubicBezTo>
                  <a:pt x="1129964" y="4455744"/>
                  <a:pt x="1133262" y="4450323"/>
                  <a:pt x="1138596" y="4446251"/>
                </a:cubicBezTo>
                <a:cubicBezTo>
                  <a:pt x="1143932" y="4442178"/>
                  <a:pt x="1150728" y="4440142"/>
                  <a:pt x="1158988" y="4440142"/>
                </a:cubicBezTo>
                <a:close/>
                <a:moveTo>
                  <a:pt x="4223596" y="4436700"/>
                </a:moveTo>
                <a:lnTo>
                  <a:pt x="4223596" y="4445476"/>
                </a:lnTo>
                <a:lnTo>
                  <a:pt x="4248548" y="4445476"/>
                </a:lnTo>
                <a:lnTo>
                  <a:pt x="4248548" y="4521537"/>
                </a:lnTo>
                <a:cubicBezTo>
                  <a:pt x="4248548" y="4543105"/>
                  <a:pt x="4252420" y="4557244"/>
                  <a:pt x="4260164" y="4563955"/>
                </a:cubicBezTo>
                <a:cubicBezTo>
                  <a:pt x="4267908" y="4570666"/>
                  <a:pt x="4278148" y="4574022"/>
                  <a:pt x="4290880" y="4574022"/>
                </a:cubicBezTo>
                <a:cubicBezTo>
                  <a:pt x="4313022" y="4574022"/>
                  <a:pt x="4329256" y="4563353"/>
                  <a:pt x="4339580" y="4542015"/>
                </a:cubicBezTo>
                <a:lnTo>
                  <a:pt x="4340268" y="4542015"/>
                </a:lnTo>
                <a:lnTo>
                  <a:pt x="4340268" y="4574022"/>
                </a:lnTo>
                <a:cubicBezTo>
                  <a:pt x="4344972" y="4572645"/>
                  <a:pt x="4356272" y="4571957"/>
                  <a:pt x="4374168" y="4571957"/>
                </a:cubicBezTo>
                <a:lnTo>
                  <a:pt x="4397400" y="4571957"/>
                </a:lnTo>
                <a:lnTo>
                  <a:pt x="4397400" y="4563181"/>
                </a:lnTo>
                <a:lnTo>
                  <a:pt x="4374168" y="4563181"/>
                </a:lnTo>
                <a:lnTo>
                  <a:pt x="4374168" y="4436700"/>
                </a:lnTo>
                <a:lnTo>
                  <a:pt x="4313080" y="4436700"/>
                </a:lnTo>
                <a:lnTo>
                  <a:pt x="4313080" y="4445476"/>
                </a:lnTo>
                <a:lnTo>
                  <a:pt x="4340612" y="4445476"/>
                </a:lnTo>
                <a:lnTo>
                  <a:pt x="4340612" y="4497273"/>
                </a:lnTo>
                <a:cubicBezTo>
                  <a:pt x="4340612" y="4519988"/>
                  <a:pt x="4336138" y="4536996"/>
                  <a:pt x="4327190" y="4548296"/>
                </a:cubicBezTo>
                <a:cubicBezTo>
                  <a:pt x="4318242" y="4559596"/>
                  <a:pt x="4308490" y="4565246"/>
                  <a:pt x="4297936" y="4565246"/>
                </a:cubicBezTo>
                <a:cubicBezTo>
                  <a:pt x="4290824" y="4565246"/>
                  <a:pt x="4286408" y="4562521"/>
                  <a:pt x="4284686" y="4557072"/>
                </a:cubicBezTo>
                <a:cubicBezTo>
                  <a:pt x="4282966" y="4551623"/>
                  <a:pt x="4282104" y="4541785"/>
                  <a:pt x="4282104" y="4527560"/>
                </a:cubicBezTo>
                <a:lnTo>
                  <a:pt x="4282104" y="4436700"/>
                </a:lnTo>
                <a:close/>
                <a:moveTo>
                  <a:pt x="4828178" y="4434463"/>
                </a:moveTo>
                <a:cubicBezTo>
                  <a:pt x="4809020" y="4434463"/>
                  <a:pt x="4794078" y="4437589"/>
                  <a:pt x="4783352" y="4443842"/>
                </a:cubicBezTo>
                <a:cubicBezTo>
                  <a:pt x="4772624" y="4450094"/>
                  <a:pt x="4767262" y="4457809"/>
                  <a:pt x="4767262" y="4466987"/>
                </a:cubicBezTo>
                <a:cubicBezTo>
                  <a:pt x="4767262" y="4471231"/>
                  <a:pt x="4768638" y="4474931"/>
                  <a:pt x="4771392" y="4478086"/>
                </a:cubicBezTo>
                <a:cubicBezTo>
                  <a:pt x="4774144" y="4481241"/>
                  <a:pt x="4778044" y="4482818"/>
                  <a:pt x="4783092" y="4482818"/>
                </a:cubicBezTo>
                <a:cubicBezTo>
                  <a:pt x="4786994" y="4482818"/>
                  <a:pt x="4790492" y="4481585"/>
                  <a:pt x="4793590" y="4479118"/>
                </a:cubicBezTo>
                <a:cubicBezTo>
                  <a:pt x="4796688" y="4476652"/>
                  <a:pt x="4798236" y="4473067"/>
                  <a:pt x="4798236" y="4468363"/>
                </a:cubicBezTo>
                <a:cubicBezTo>
                  <a:pt x="4798236" y="4465037"/>
                  <a:pt x="4797462" y="4462140"/>
                  <a:pt x="4795912" y="4459673"/>
                </a:cubicBezTo>
                <a:cubicBezTo>
                  <a:pt x="4794364" y="4457207"/>
                  <a:pt x="4793590" y="4454941"/>
                  <a:pt x="4793590" y="4452876"/>
                </a:cubicBezTo>
                <a:cubicBezTo>
                  <a:pt x="4793590" y="4445763"/>
                  <a:pt x="4802882" y="4442207"/>
                  <a:pt x="4821468" y="4442207"/>
                </a:cubicBezTo>
                <a:cubicBezTo>
                  <a:pt x="4831792" y="4442207"/>
                  <a:pt x="4838130" y="4444444"/>
                  <a:pt x="4840482" y="4448918"/>
                </a:cubicBezTo>
                <a:cubicBezTo>
                  <a:pt x="4842834" y="4453392"/>
                  <a:pt x="4844010" y="4462799"/>
                  <a:pt x="4844010" y="4477140"/>
                </a:cubicBezTo>
                <a:lnTo>
                  <a:pt x="4844010" y="4494692"/>
                </a:lnTo>
                <a:cubicBezTo>
                  <a:pt x="4786420" y="4497445"/>
                  <a:pt x="4757624" y="4513449"/>
                  <a:pt x="4757624" y="4542703"/>
                </a:cubicBezTo>
                <a:cubicBezTo>
                  <a:pt x="4757624" y="4552110"/>
                  <a:pt x="4761180" y="4560055"/>
                  <a:pt x="4768294" y="4566536"/>
                </a:cubicBezTo>
                <a:cubicBezTo>
                  <a:pt x="4775406" y="4573018"/>
                  <a:pt x="4784928" y="4576259"/>
                  <a:pt x="4796860" y="4576259"/>
                </a:cubicBezTo>
                <a:cubicBezTo>
                  <a:pt x="4814872" y="4576259"/>
                  <a:pt x="4830588" y="4567081"/>
                  <a:pt x="4844010" y="4548726"/>
                </a:cubicBezTo>
                <a:cubicBezTo>
                  <a:pt x="4847108" y="4567081"/>
                  <a:pt x="4856630" y="4576259"/>
                  <a:pt x="4872576" y="4576259"/>
                </a:cubicBezTo>
                <a:cubicBezTo>
                  <a:pt x="4889096" y="4576259"/>
                  <a:pt x="4898848" y="4567885"/>
                  <a:pt x="4901830" y="4551135"/>
                </a:cubicBezTo>
                <a:lnTo>
                  <a:pt x="4897700" y="4551135"/>
                </a:lnTo>
                <a:cubicBezTo>
                  <a:pt x="4893800" y="4556756"/>
                  <a:pt x="4889784" y="4559567"/>
                  <a:pt x="4885654" y="4559567"/>
                </a:cubicBezTo>
                <a:cubicBezTo>
                  <a:pt x="4882900" y="4559567"/>
                  <a:pt x="4880864" y="4558420"/>
                  <a:pt x="4879544" y="4556125"/>
                </a:cubicBezTo>
                <a:cubicBezTo>
                  <a:pt x="4878226" y="4553831"/>
                  <a:pt x="4877566" y="4548038"/>
                  <a:pt x="4877566" y="4538745"/>
                </a:cubicBezTo>
                <a:lnTo>
                  <a:pt x="4877566" y="4475419"/>
                </a:lnTo>
                <a:cubicBezTo>
                  <a:pt x="4877566" y="4465782"/>
                  <a:pt x="4876734" y="4458325"/>
                  <a:pt x="4875072" y="4453048"/>
                </a:cubicBezTo>
                <a:cubicBezTo>
                  <a:pt x="4873408" y="4447771"/>
                  <a:pt x="4869020" y="4443354"/>
                  <a:pt x="4861906" y="4439798"/>
                </a:cubicBezTo>
                <a:cubicBezTo>
                  <a:pt x="4854794" y="4436241"/>
                  <a:pt x="4843552" y="4434463"/>
                  <a:pt x="4828178" y="4434463"/>
                </a:cubicBezTo>
                <a:close/>
                <a:moveTo>
                  <a:pt x="4474326" y="4434463"/>
                </a:moveTo>
                <a:cubicBezTo>
                  <a:pt x="4466754" y="4435955"/>
                  <a:pt x="4455740" y="4436700"/>
                  <a:pt x="4441286" y="4436700"/>
                </a:cubicBezTo>
                <a:lnTo>
                  <a:pt x="4413064" y="4436700"/>
                </a:lnTo>
                <a:lnTo>
                  <a:pt x="4413064" y="4445476"/>
                </a:lnTo>
                <a:lnTo>
                  <a:pt x="4440942" y="4445476"/>
                </a:lnTo>
                <a:lnTo>
                  <a:pt x="4440942" y="4563181"/>
                </a:lnTo>
                <a:lnTo>
                  <a:pt x="4413064" y="4563181"/>
                </a:lnTo>
                <a:lnTo>
                  <a:pt x="4413064" y="4571957"/>
                </a:lnTo>
                <a:lnTo>
                  <a:pt x="4502892" y="4571957"/>
                </a:lnTo>
                <a:lnTo>
                  <a:pt x="4502892" y="4563181"/>
                </a:lnTo>
                <a:lnTo>
                  <a:pt x="4474326" y="4563181"/>
                </a:lnTo>
                <a:lnTo>
                  <a:pt x="4474326" y="4510351"/>
                </a:lnTo>
                <a:cubicBezTo>
                  <a:pt x="4474326" y="4489357"/>
                  <a:pt x="4477252" y="4473755"/>
                  <a:pt x="4483102" y="4463545"/>
                </a:cubicBezTo>
                <a:cubicBezTo>
                  <a:pt x="4488952" y="4453335"/>
                  <a:pt x="4493772" y="4448230"/>
                  <a:pt x="4497556" y="4448230"/>
                </a:cubicBezTo>
                <a:cubicBezTo>
                  <a:pt x="4499966" y="4448230"/>
                  <a:pt x="4501170" y="4449549"/>
                  <a:pt x="4501170" y="4452188"/>
                </a:cubicBezTo>
                <a:lnTo>
                  <a:pt x="4500482" y="4459587"/>
                </a:lnTo>
                <a:cubicBezTo>
                  <a:pt x="4500482" y="4469453"/>
                  <a:pt x="4505416" y="4474386"/>
                  <a:pt x="4515282" y="4474386"/>
                </a:cubicBezTo>
                <a:cubicBezTo>
                  <a:pt x="4520672" y="4474386"/>
                  <a:pt x="4525060" y="4472694"/>
                  <a:pt x="4528446" y="4469310"/>
                </a:cubicBezTo>
                <a:cubicBezTo>
                  <a:pt x="4531830" y="4465926"/>
                  <a:pt x="4533522" y="4461480"/>
                  <a:pt x="4533522" y="4455973"/>
                </a:cubicBezTo>
                <a:cubicBezTo>
                  <a:pt x="4533522" y="4450008"/>
                  <a:pt x="4531428" y="4444932"/>
                  <a:pt x="4527240" y="4440744"/>
                </a:cubicBezTo>
                <a:cubicBezTo>
                  <a:pt x="4523054" y="4436557"/>
                  <a:pt x="4517518" y="4434463"/>
                  <a:pt x="4510636" y="4434463"/>
                </a:cubicBezTo>
                <a:cubicBezTo>
                  <a:pt x="4494918" y="4434463"/>
                  <a:pt x="4483044" y="4445304"/>
                  <a:pt x="4475014" y="4466987"/>
                </a:cubicBezTo>
                <a:lnTo>
                  <a:pt x="4474326" y="4466987"/>
                </a:lnTo>
                <a:close/>
                <a:moveTo>
                  <a:pt x="1864476" y="4434463"/>
                </a:moveTo>
                <a:cubicBezTo>
                  <a:pt x="1856904" y="4435955"/>
                  <a:pt x="1845890" y="4436700"/>
                  <a:pt x="1831436" y="4436700"/>
                </a:cubicBezTo>
                <a:lnTo>
                  <a:pt x="1803214" y="4436700"/>
                </a:lnTo>
                <a:lnTo>
                  <a:pt x="1803214" y="4445476"/>
                </a:lnTo>
                <a:lnTo>
                  <a:pt x="1831092" y="4445476"/>
                </a:lnTo>
                <a:lnTo>
                  <a:pt x="1831092" y="4563181"/>
                </a:lnTo>
                <a:lnTo>
                  <a:pt x="1803214" y="4563181"/>
                </a:lnTo>
                <a:lnTo>
                  <a:pt x="1803214" y="4571957"/>
                </a:lnTo>
                <a:lnTo>
                  <a:pt x="1893042" y="4571957"/>
                </a:lnTo>
                <a:lnTo>
                  <a:pt x="1893042" y="4563181"/>
                </a:lnTo>
                <a:lnTo>
                  <a:pt x="1864476" y="4563181"/>
                </a:lnTo>
                <a:lnTo>
                  <a:pt x="1864476" y="4510351"/>
                </a:lnTo>
                <a:cubicBezTo>
                  <a:pt x="1864476" y="4489357"/>
                  <a:pt x="1867400" y="4473755"/>
                  <a:pt x="1873252" y="4463545"/>
                </a:cubicBezTo>
                <a:cubicBezTo>
                  <a:pt x="1879102" y="4453335"/>
                  <a:pt x="1883920" y="4448230"/>
                  <a:pt x="1887706" y="4448230"/>
                </a:cubicBezTo>
                <a:cubicBezTo>
                  <a:pt x="1890116" y="4448230"/>
                  <a:pt x="1891320" y="4449549"/>
                  <a:pt x="1891320" y="4452188"/>
                </a:cubicBezTo>
                <a:lnTo>
                  <a:pt x="1890632" y="4459587"/>
                </a:lnTo>
                <a:cubicBezTo>
                  <a:pt x="1890632" y="4469453"/>
                  <a:pt x="1895566" y="4474386"/>
                  <a:pt x="1905432" y="4474386"/>
                </a:cubicBezTo>
                <a:cubicBezTo>
                  <a:pt x="1910824" y="4474386"/>
                  <a:pt x="1915212" y="4472694"/>
                  <a:pt x="1918596" y="4469310"/>
                </a:cubicBezTo>
                <a:cubicBezTo>
                  <a:pt x="1921980" y="4465926"/>
                  <a:pt x="1923672" y="4461480"/>
                  <a:pt x="1923672" y="4455973"/>
                </a:cubicBezTo>
                <a:cubicBezTo>
                  <a:pt x="1923672" y="4450008"/>
                  <a:pt x="1921578" y="4444932"/>
                  <a:pt x="1917392" y="4440744"/>
                </a:cubicBezTo>
                <a:cubicBezTo>
                  <a:pt x="1913204" y="4436557"/>
                  <a:pt x="1907668" y="4434463"/>
                  <a:pt x="1900786" y="4434463"/>
                </a:cubicBezTo>
                <a:cubicBezTo>
                  <a:pt x="1885068" y="4434463"/>
                  <a:pt x="1873194" y="4445304"/>
                  <a:pt x="1865164" y="4466987"/>
                </a:cubicBezTo>
                <a:lnTo>
                  <a:pt x="1864476" y="4466987"/>
                </a:lnTo>
                <a:close/>
                <a:moveTo>
                  <a:pt x="2339694" y="4434119"/>
                </a:moveTo>
                <a:cubicBezTo>
                  <a:pt x="2329368" y="4435840"/>
                  <a:pt x="2318354" y="4436700"/>
                  <a:pt x="2306654" y="4436700"/>
                </a:cubicBezTo>
                <a:lnTo>
                  <a:pt x="2282218" y="4436700"/>
                </a:lnTo>
                <a:lnTo>
                  <a:pt x="2282218" y="4445476"/>
                </a:lnTo>
                <a:lnTo>
                  <a:pt x="2306310" y="4445476"/>
                </a:lnTo>
                <a:lnTo>
                  <a:pt x="2306310" y="4563181"/>
                </a:lnTo>
                <a:lnTo>
                  <a:pt x="2282218" y="4563181"/>
                </a:lnTo>
                <a:lnTo>
                  <a:pt x="2282218" y="4571957"/>
                </a:lnTo>
                <a:lnTo>
                  <a:pt x="2362236" y="4571957"/>
                </a:lnTo>
                <a:lnTo>
                  <a:pt x="2362236" y="4563181"/>
                </a:lnTo>
                <a:lnTo>
                  <a:pt x="2339694" y="4563181"/>
                </a:lnTo>
                <a:close/>
                <a:moveTo>
                  <a:pt x="406118" y="4434119"/>
                </a:moveTo>
                <a:cubicBezTo>
                  <a:pt x="395794" y="4435840"/>
                  <a:pt x="384780" y="4436700"/>
                  <a:pt x="373078" y="4436700"/>
                </a:cubicBezTo>
                <a:lnTo>
                  <a:pt x="348642" y="4436700"/>
                </a:lnTo>
                <a:lnTo>
                  <a:pt x="348642" y="4445476"/>
                </a:lnTo>
                <a:lnTo>
                  <a:pt x="372734" y="4445476"/>
                </a:lnTo>
                <a:lnTo>
                  <a:pt x="372734" y="4563181"/>
                </a:lnTo>
                <a:lnTo>
                  <a:pt x="348642" y="4563181"/>
                </a:lnTo>
                <a:lnTo>
                  <a:pt x="348642" y="4571957"/>
                </a:lnTo>
                <a:lnTo>
                  <a:pt x="428660" y="4571957"/>
                </a:lnTo>
                <a:lnTo>
                  <a:pt x="428660" y="4563181"/>
                </a:lnTo>
                <a:lnTo>
                  <a:pt x="406118" y="4563181"/>
                </a:lnTo>
                <a:close/>
                <a:moveTo>
                  <a:pt x="5276946" y="4432398"/>
                </a:moveTo>
                <a:cubicBezTo>
                  <a:pt x="5259280" y="4432398"/>
                  <a:pt x="5243764" y="4439281"/>
                  <a:pt x="5230398" y="4453048"/>
                </a:cubicBezTo>
                <a:cubicBezTo>
                  <a:pt x="5217032" y="4466815"/>
                  <a:pt x="5210350" y="4483793"/>
                  <a:pt x="5210350" y="4503984"/>
                </a:cubicBezTo>
                <a:cubicBezTo>
                  <a:pt x="5210350" y="4524749"/>
                  <a:pt x="5217176" y="4541986"/>
                  <a:pt x="5230828" y="4555695"/>
                </a:cubicBezTo>
                <a:cubicBezTo>
                  <a:pt x="5244480" y="4569405"/>
                  <a:pt x="5260542" y="4576259"/>
                  <a:pt x="5279012" y="4576259"/>
                </a:cubicBezTo>
                <a:cubicBezTo>
                  <a:pt x="5291976" y="4576259"/>
                  <a:pt x="5303734" y="4572187"/>
                  <a:pt x="5314288" y="4564041"/>
                </a:cubicBezTo>
                <a:cubicBezTo>
                  <a:pt x="5324842" y="4555896"/>
                  <a:pt x="5332012" y="4543277"/>
                  <a:pt x="5335798" y="4526183"/>
                </a:cubicBezTo>
                <a:lnTo>
                  <a:pt x="5328400" y="4526183"/>
                </a:lnTo>
                <a:cubicBezTo>
                  <a:pt x="5319794" y="4554405"/>
                  <a:pt x="5303332" y="4568515"/>
                  <a:pt x="5279012" y="4568515"/>
                </a:cubicBezTo>
                <a:cubicBezTo>
                  <a:pt x="5267196" y="4568515"/>
                  <a:pt x="5258992" y="4564586"/>
                  <a:pt x="5254404" y="4556728"/>
                </a:cubicBezTo>
                <a:cubicBezTo>
                  <a:pt x="5249814" y="4548869"/>
                  <a:pt x="5247922" y="4527961"/>
                  <a:pt x="5248724" y="4494004"/>
                </a:cubicBezTo>
                <a:lnTo>
                  <a:pt x="5335798" y="4494004"/>
                </a:lnTo>
                <a:cubicBezTo>
                  <a:pt x="5334996" y="4474730"/>
                  <a:pt x="5328828" y="4459645"/>
                  <a:pt x="5317300" y="4448746"/>
                </a:cubicBezTo>
                <a:cubicBezTo>
                  <a:pt x="5305770" y="4437847"/>
                  <a:pt x="5292320" y="4432398"/>
                  <a:pt x="5276946" y="4432398"/>
                </a:cubicBezTo>
                <a:close/>
                <a:moveTo>
                  <a:pt x="4668308" y="4432398"/>
                </a:moveTo>
                <a:cubicBezTo>
                  <a:pt x="4646742" y="4432398"/>
                  <a:pt x="4630050" y="4444157"/>
                  <a:pt x="4618232" y="4467675"/>
                </a:cubicBezTo>
                <a:lnTo>
                  <a:pt x="4617544" y="4467675"/>
                </a:lnTo>
                <a:lnTo>
                  <a:pt x="4617544" y="4434119"/>
                </a:lnTo>
                <a:cubicBezTo>
                  <a:pt x="4604924" y="4435840"/>
                  <a:pt x="4590872" y="4436700"/>
                  <a:pt x="4575384" y="4436700"/>
                </a:cubicBezTo>
                <a:lnTo>
                  <a:pt x="4559724" y="4436700"/>
                </a:lnTo>
                <a:lnTo>
                  <a:pt x="4559724" y="4445476"/>
                </a:lnTo>
                <a:lnTo>
                  <a:pt x="4584160" y="4445476"/>
                </a:lnTo>
                <a:lnTo>
                  <a:pt x="4584160" y="4563181"/>
                </a:lnTo>
                <a:lnTo>
                  <a:pt x="4559724" y="4563181"/>
                </a:lnTo>
                <a:lnTo>
                  <a:pt x="4559724" y="4571957"/>
                </a:lnTo>
                <a:lnTo>
                  <a:pt x="4640088" y="4571957"/>
                </a:lnTo>
                <a:lnTo>
                  <a:pt x="4640088" y="4563181"/>
                </a:lnTo>
                <a:lnTo>
                  <a:pt x="4617544" y="4563181"/>
                </a:lnTo>
                <a:lnTo>
                  <a:pt x="4617544" y="4505361"/>
                </a:lnTo>
                <a:cubicBezTo>
                  <a:pt x="4617544" y="4486088"/>
                  <a:pt x="4621990" y="4470744"/>
                  <a:pt x="4630880" y="4459329"/>
                </a:cubicBezTo>
                <a:cubicBezTo>
                  <a:pt x="4639772" y="4447914"/>
                  <a:pt x="4649782" y="4442207"/>
                  <a:pt x="4660910" y="4442207"/>
                </a:cubicBezTo>
                <a:cubicBezTo>
                  <a:pt x="4667908" y="4442207"/>
                  <a:pt x="4672238" y="4444731"/>
                  <a:pt x="4673902" y="4449778"/>
                </a:cubicBezTo>
                <a:cubicBezTo>
                  <a:pt x="4675564" y="4454826"/>
                  <a:pt x="4676396" y="4463947"/>
                  <a:pt x="4676396" y="4477140"/>
                </a:cubicBezTo>
                <a:lnTo>
                  <a:pt x="4676396" y="4563181"/>
                </a:lnTo>
                <a:lnTo>
                  <a:pt x="4653510" y="4563181"/>
                </a:lnTo>
                <a:lnTo>
                  <a:pt x="4653510" y="4571957"/>
                </a:lnTo>
                <a:lnTo>
                  <a:pt x="4736798" y="4571957"/>
                </a:lnTo>
                <a:lnTo>
                  <a:pt x="4736798" y="4563181"/>
                </a:lnTo>
                <a:lnTo>
                  <a:pt x="4709952" y="4563181"/>
                </a:lnTo>
                <a:lnTo>
                  <a:pt x="4709952" y="4490906"/>
                </a:lnTo>
                <a:cubicBezTo>
                  <a:pt x="4709952" y="4476222"/>
                  <a:pt x="4708776" y="4465381"/>
                  <a:pt x="4706426" y="4458383"/>
                </a:cubicBezTo>
                <a:cubicBezTo>
                  <a:pt x="4704074" y="4451385"/>
                  <a:pt x="4699656" y="4445304"/>
                  <a:pt x="4693176" y="4440142"/>
                </a:cubicBezTo>
                <a:cubicBezTo>
                  <a:pt x="4686692" y="4434979"/>
                  <a:pt x="4678404" y="4432398"/>
                  <a:pt x="4668308" y="4432398"/>
                </a:cubicBezTo>
                <a:close/>
                <a:moveTo>
                  <a:pt x="3950158" y="4432398"/>
                </a:moveTo>
                <a:cubicBezTo>
                  <a:pt x="3929736" y="4432398"/>
                  <a:pt x="3912644" y="4439683"/>
                  <a:pt x="3898876" y="4454253"/>
                </a:cubicBezTo>
                <a:cubicBezTo>
                  <a:pt x="3885110" y="4468822"/>
                  <a:pt x="3878228" y="4485744"/>
                  <a:pt x="3878228" y="4505017"/>
                </a:cubicBezTo>
                <a:cubicBezTo>
                  <a:pt x="3878228" y="4523717"/>
                  <a:pt x="3884938" y="4540265"/>
                  <a:pt x="3898360" y="4554663"/>
                </a:cubicBezTo>
                <a:cubicBezTo>
                  <a:pt x="3911784" y="4569060"/>
                  <a:pt x="3928188" y="4576259"/>
                  <a:pt x="3947576" y="4576259"/>
                </a:cubicBezTo>
                <a:cubicBezTo>
                  <a:pt x="3961802" y="4576259"/>
                  <a:pt x="3973962" y="4571900"/>
                  <a:pt x="3984058" y="4563181"/>
                </a:cubicBezTo>
                <a:cubicBezTo>
                  <a:pt x="3994154" y="4554462"/>
                  <a:pt x="4000922" y="4541785"/>
                  <a:pt x="4004364" y="4525151"/>
                </a:cubicBezTo>
                <a:lnTo>
                  <a:pt x="3996964" y="4525151"/>
                </a:lnTo>
                <a:cubicBezTo>
                  <a:pt x="3987786" y="4554060"/>
                  <a:pt x="3971840" y="4568515"/>
                  <a:pt x="3949126" y="4568515"/>
                </a:cubicBezTo>
                <a:cubicBezTo>
                  <a:pt x="3938342" y="4568515"/>
                  <a:pt x="3930598" y="4565676"/>
                  <a:pt x="3925894" y="4559997"/>
                </a:cubicBezTo>
                <a:cubicBezTo>
                  <a:pt x="3921190" y="4554319"/>
                  <a:pt x="3918294" y="4546518"/>
                  <a:pt x="3917204" y="4536594"/>
                </a:cubicBezTo>
                <a:cubicBezTo>
                  <a:pt x="3916114" y="4526671"/>
                  <a:pt x="3915568" y="4511327"/>
                  <a:pt x="3915568" y="4490562"/>
                </a:cubicBezTo>
                <a:cubicBezTo>
                  <a:pt x="3915568" y="4469798"/>
                  <a:pt x="3918466" y="4456203"/>
                  <a:pt x="3924260" y="4449778"/>
                </a:cubicBezTo>
                <a:cubicBezTo>
                  <a:pt x="3930052" y="4443354"/>
                  <a:pt x="3938916" y="4440142"/>
                  <a:pt x="3950846" y="4440142"/>
                </a:cubicBezTo>
                <a:cubicBezTo>
                  <a:pt x="3957614" y="4440142"/>
                  <a:pt x="3963120" y="4441318"/>
                  <a:pt x="3967366" y="4443669"/>
                </a:cubicBezTo>
                <a:cubicBezTo>
                  <a:pt x="3971610" y="4446021"/>
                  <a:pt x="3973732" y="4448746"/>
                  <a:pt x="3973732" y="4451843"/>
                </a:cubicBezTo>
                <a:cubicBezTo>
                  <a:pt x="3973732" y="4453106"/>
                  <a:pt x="3972328" y="4455457"/>
                  <a:pt x="3969516" y="4458899"/>
                </a:cubicBezTo>
                <a:cubicBezTo>
                  <a:pt x="3966706" y="4462340"/>
                  <a:pt x="3965300" y="4465840"/>
                  <a:pt x="3965300" y="4469396"/>
                </a:cubicBezTo>
                <a:cubicBezTo>
                  <a:pt x="3965300" y="4474444"/>
                  <a:pt x="3966936" y="4478516"/>
                  <a:pt x="3970206" y="4481614"/>
                </a:cubicBezTo>
                <a:cubicBezTo>
                  <a:pt x="3973474" y="4484711"/>
                  <a:pt x="3977576" y="4486260"/>
                  <a:pt x="3982510" y="4486260"/>
                </a:cubicBezTo>
                <a:cubicBezTo>
                  <a:pt x="3987556" y="4486260"/>
                  <a:pt x="3991658" y="4484425"/>
                  <a:pt x="3994812" y="4480753"/>
                </a:cubicBezTo>
                <a:cubicBezTo>
                  <a:pt x="3997968" y="4477082"/>
                  <a:pt x="3999546" y="4472952"/>
                  <a:pt x="3999546" y="4468363"/>
                </a:cubicBezTo>
                <a:cubicBezTo>
                  <a:pt x="3999546" y="4459186"/>
                  <a:pt x="3994956" y="4450897"/>
                  <a:pt x="3985778" y="4443497"/>
                </a:cubicBezTo>
                <a:cubicBezTo>
                  <a:pt x="3976600" y="4436098"/>
                  <a:pt x="3964728" y="4432398"/>
                  <a:pt x="3950158" y="4432398"/>
                </a:cubicBezTo>
                <a:close/>
                <a:moveTo>
                  <a:pt x="3429096" y="4432398"/>
                </a:moveTo>
                <a:cubicBezTo>
                  <a:pt x="3411430" y="4432398"/>
                  <a:pt x="3395912" y="4439281"/>
                  <a:pt x="3382548" y="4453048"/>
                </a:cubicBezTo>
                <a:cubicBezTo>
                  <a:pt x="3369184" y="4466815"/>
                  <a:pt x="3362500" y="4483793"/>
                  <a:pt x="3362500" y="4503984"/>
                </a:cubicBezTo>
                <a:cubicBezTo>
                  <a:pt x="3362500" y="4524749"/>
                  <a:pt x="3369326" y="4541986"/>
                  <a:pt x="3382978" y="4555695"/>
                </a:cubicBezTo>
                <a:cubicBezTo>
                  <a:pt x="3396630" y="4569405"/>
                  <a:pt x="3412692" y="4576259"/>
                  <a:pt x="3431162" y="4576259"/>
                </a:cubicBezTo>
                <a:cubicBezTo>
                  <a:pt x="3444124" y="4576259"/>
                  <a:pt x="3455884" y="4572187"/>
                  <a:pt x="3466438" y="4564041"/>
                </a:cubicBezTo>
                <a:cubicBezTo>
                  <a:pt x="3476992" y="4555896"/>
                  <a:pt x="3484162" y="4543277"/>
                  <a:pt x="3487948" y="4526183"/>
                </a:cubicBezTo>
                <a:lnTo>
                  <a:pt x="3480548" y="4526183"/>
                </a:lnTo>
                <a:cubicBezTo>
                  <a:pt x="3471944" y="4554405"/>
                  <a:pt x="3455482" y="4568515"/>
                  <a:pt x="3431162" y="4568515"/>
                </a:cubicBezTo>
                <a:cubicBezTo>
                  <a:pt x="3419344" y="4568515"/>
                  <a:pt x="3411142" y="4564586"/>
                  <a:pt x="3406554" y="4556728"/>
                </a:cubicBezTo>
                <a:cubicBezTo>
                  <a:pt x="3401964" y="4548869"/>
                  <a:pt x="3400072" y="4527961"/>
                  <a:pt x="3400876" y="4494004"/>
                </a:cubicBezTo>
                <a:lnTo>
                  <a:pt x="3487948" y="4494004"/>
                </a:lnTo>
                <a:cubicBezTo>
                  <a:pt x="3487146" y="4474730"/>
                  <a:pt x="3480980" y="4459645"/>
                  <a:pt x="3469450" y="4448746"/>
                </a:cubicBezTo>
                <a:cubicBezTo>
                  <a:pt x="3457920" y="4437847"/>
                  <a:pt x="3444468" y="4432398"/>
                  <a:pt x="3429096" y="4432398"/>
                </a:cubicBezTo>
                <a:close/>
                <a:moveTo>
                  <a:pt x="2464258" y="4432398"/>
                </a:moveTo>
                <a:cubicBezTo>
                  <a:pt x="2443838" y="4432398"/>
                  <a:pt x="2426744" y="4439683"/>
                  <a:pt x="2412976" y="4454253"/>
                </a:cubicBezTo>
                <a:cubicBezTo>
                  <a:pt x="2399210" y="4468822"/>
                  <a:pt x="2392328" y="4485744"/>
                  <a:pt x="2392328" y="4505017"/>
                </a:cubicBezTo>
                <a:cubicBezTo>
                  <a:pt x="2392328" y="4523717"/>
                  <a:pt x="2399038" y="4540265"/>
                  <a:pt x="2412460" y="4554663"/>
                </a:cubicBezTo>
                <a:cubicBezTo>
                  <a:pt x="2425884" y="4569060"/>
                  <a:pt x="2442288" y="4576259"/>
                  <a:pt x="2461676" y="4576259"/>
                </a:cubicBezTo>
                <a:cubicBezTo>
                  <a:pt x="2475902" y="4576259"/>
                  <a:pt x="2488062" y="4571900"/>
                  <a:pt x="2498158" y="4563181"/>
                </a:cubicBezTo>
                <a:cubicBezTo>
                  <a:pt x="2508254" y="4554462"/>
                  <a:pt x="2515022" y="4541785"/>
                  <a:pt x="2518464" y="4525151"/>
                </a:cubicBezTo>
                <a:lnTo>
                  <a:pt x="2511064" y="4525151"/>
                </a:lnTo>
                <a:cubicBezTo>
                  <a:pt x="2501886" y="4554060"/>
                  <a:pt x="2485940" y="4568515"/>
                  <a:pt x="2463226" y="4568515"/>
                </a:cubicBezTo>
                <a:cubicBezTo>
                  <a:pt x="2452442" y="4568515"/>
                  <a:pt x="2444698" y="4565676"/>
                  <a:pt x="2439994" y="4559997"/>
                </a:cubicBezTo>
                <a:cubicBezTo>
                  <a:pt x="2435290" y="4554319"/>
                  <a:pt x="2432394" y="4546518"/>
                  <a:pt x="2431304" y="4536594"/>
                </a:cubicBezTo>
                <a:cubicBezTo>
                  <a:pt x="2430214" y="4526671"/>
                  <a:pt x="2429668" y="4511327"/>
                  <a:pt x="2429668" y="4490562"/>
                </a:cubicBezTo>
                <a:cubicBezTo>
                  <a:pt x="2429668" y="4469798"/>
                  <a:pt x="2432566" y="4456203"/>
                  <a:pt x="2438360" y="4449778"/>
                </a:cubicBezTo>
                <a:cubicBezTo>
                  <a:pt x="2444152" y="4443354"/>
                  <a:pt x="2453014" y="4440142"/>
                  <a:pt x="2464946" y="4440142"/>
                </a:cubicBezTo>
                <a:cubicBezTo>
                  <a:pt x="2471714" y="4440142"/>
                  <a:pt x="2477222" y="4441318"/>
                  <a:pt x="2481466" y="4443669"/>
                </a:cubicBezTo>
                <a:cubicBezTo>
                  <a:pt x="2485710" y="4446021"/>
                  <a:pt x="2487832" y="4448746"/>
                  <a:pt x="2487832" y="4451843"/>
                </a:cubicBezTo>
                <a:cubicBezTo>
                  <a:pt x="2487832" y="4453106"/>
                  <a:pt x="2486428" y="4455457"/>
                  <a:pt x="2483616" y="4458899"/>
                </a:cubicBezTo>
                <a:cubicBezTo>
                  <a:pt x="2480806" y="4462340"/>
                  <a:pt x="2479400" y="4465840"/>
                  <a:pt x="2479400" y="4469396"/>
                </a:cubicBezTo>
                <a:cubicBezTo>
                  <a:pt x="2479400" y="4474444"/>
                  <a:pt x="2481036" y="4478516"/>
                  <a:pt x="2484306" y="4481614"/>
                </a:cubicBezTo>
                <a:cubicBezTo>
                  <a:pt x="2487574" y="4484711"/>
                  <a:pt x="2491676" y="4486260"/>
                  <a:pt x="2496610" y="4486260"/>
                </a:cubicBezTo>
                <a:cubicBezTo>
                  <a:pt x="2501656" y="4486260"/>
                  <a:pt x="2505758" y="4484425"/>
                  <a:pt x="2508912" y="4480753"/>
                </a:cubicBezTo>
                <a:cubicBezTo>
                  <a:pt x="2512068" y="4477082"/>
                  <a:pt x="2513646" y="4472952"/>
                  <a:pt x="2513646" y="4468363"/>
                </a:cubicBezTo>
                <a:cubicBezTo>
                  <a:pt x="2513646" y="4459186"/>
                  <a:pt x="2509056" y="4450897"/>
                  <a:pt x="2499878" y="4443497"/>
                </a:cubicBezTo>
                <a:cubicBezTo>
                  <a:pt x="2490700" y="4436098"/>
                  <a:pt x="2478828" y="4432398"/>
                  <a:pt x="2464258" y="4432398"/>
                </a:cubicBezTo>
                <a:close/>
                <a:moveTo>
                  <a:pt x="2009872" y="4432398"/>
                </a:moveTo>
                <a:cubicBezTo>
                  <a:pt x="1992204" y="4432398"/>
                  <a:pt x="1976688" y="4439281"/>
                  <a:pt x="1963324" y="4453048"/>
                </a:cubicBezTo>
                <a:cubicBezTo>
                  <a:pt x="1949958" y="4466815"/>
                  <a:pt x="1943276" y="4483793"/>
                  <a:pt x="1943276" y="4503984"/>
                </a:cubicBezTo>
                <a:cubicBezTo>
                  <a:pt x="1943276" y="4524749"/>
                  <a:pt x="1950102" y="4541986"/>
                  <a:pt x="1963754" y="4555695"/>
                </a:cubicBezTo>
                <a:cubicBezTo>
                  <a:pt x="1977406" y="4569405"/>
                  <a:pt x="1993466" y="4576259"/>
                  <a:pt x="2011936" y="4576259"/>
                </a:cubicBezTo>
                <a:cubicBezTo>
                  <a:pt x="2024900" y="4576259"/>
                  <a:pt x="2036658" y="4572187"/>
                  <a:pt x="2047214" y="4564041"/>
                </a:cubicBezTo>
                <a:cubicBezTo>
                  <a:pt x="2057768" y="4555896"/>
                  <a:pt x="2064938" y="4543277"/>
                  <a:pt x="2068724" y="4526183"/>
                </a:cubicBezTo>
                <a:lnTo>
                  <a:pt x="2061324" y="4526183"/>
                </a:lnTo>
                <a:cubicBezTo>
                  <a:pt x="2052720" y="4554405"/>
                  <a:pt x="2036258" y="4568515"/>
                  <a:pt x="2011936" y="4568515"/>
                </a:cubicBezTo>
                <a:cubicBezTo>
                  <a:pt x="2000120" y="4568515"/>
                  <a:pt x="1991918" y="4564586"/>
                  <a:pt x="1987328" y="4556728"/>
                </a:cubicBezTo>
                <a:cubicBezTo>
                  <a:pt x="1982740" y="4548869"/>
                  <a:pt x="1980846" y="4527961"/>
                  <a:pt x="1981650" y="4494004"/>
                </a:cubicBezTo>
                <a:lnTo>
                  <a:pt x="2068724" y="4494004"/>
                </a:lnTo>
                <a:cubicBezTo>
                  <a:pt x="2067920" y="4474730"/>
                  <a:pt x="2061754" y="4459645"/>
                  <a:pt x="2050224" y="4448746"/>
                </a:cubicBezTo>
                <a:cubicBezTo>
                  <a:pt x="2038696" y="4437847"/>
                  <a:pt x="2025244" y="4432398"/>
                  <a:pt x="2009872" y="4432398"/>
                </a:cubicBezTo>
                <a:close/>
                <a:moveTo>
                  <a:pt x="1719062" y="4432398"/>
                </a:moveTo>
                <a:cubicBezTo>
                  <a:pt x="1699214" y="4432398"/>
                  <a:pt x="1684530" y="4442150"/>
                  <a:pt x="1675008" y="4461652"/>
                </a:cubicBezTo>
                <a:lnTo>
                  <a:pt x="1674320" y="4461652"/>
                </a:lnTo>
                <a:lnTo>
                  <a:pt x="1674320" y="4434463"/>
                </a:lnTo>
                <a:cubicBezTo>
                  <a:pt x="1662274" y="4435955"/>
                  <a:pt x="1649138" y="4436700"/>
                  <a:pt x="1634912" y="4436700"/>
                </a:cubicBezTo>
                <a:lnTo>
                  <a:pt x="1615468" y="4436700"/>
                </a:lnTo>
                <a:lnTo>
                  <a:pt x="1615468" y="4445476"/>
                </a:lnTo>
                <a:lnTo>
                  <a:pt x="1640936" y="4445476"/>
                </a:lnTo>
                <a:lnTo>
                  <a:pt x="1640936" y="4652320"/>
                </a:lnTo>
                <a:lnTo>
                  <a:pt x="1617704" y="4652320"/>
                </a:lnTo>
                <a:lnTo>
                  <a:pt x="1617704" y="4662128"/>
                </a:lnTo>
                <a:lnTo>
                  <a:pt x="1702198" y="4662128"/>
                </a:lnTo>
                <a:lnTo>
                  <a:pt x="1702198" y="4652320"/>
                </a:lnTo>
                <a:lnTo>
                  <a:pt x="1674320" y="4652320"/>
                </a:lnTo>
                <a:lnTo>
                  <a:pt x="1674320" y="4549414"/>
                </a:lnTo>
                <a:lnTo>
                  <a:pt x="1675008" y="4549414"/>
                </a:lnTo>
                <a:cubicBezTo>
                  <a:pt x="1684530" y="4565820"/>
                  <a:pt x="1697952" y="4574022"/>
                  <a:pt x="1715276" y="4574022"/>
                </a:cubicBezTo>
                <a:cubicBezTo>
                  <a:pt x="1731796" y="4574022"/>
                  <a:pt x="1746796" y="4566766"/>
                  <a:pt x="1760276" y="4552254"/>
                </a:cubicBezTo>
                <a:cubicBezTo>
                  <a:pt x="1773754" y="4537741"/>
                  <a:pt x="1780494" y="4520562"/>
                  <a:pt x="1780494" y="4500715"/>
                </a:cubicBezTo>
                <a:cubicBezTo>
                  <a:pt x="1780494" y="4482130"/>
                  <a:pt x="1774328" y="4466098"/>
                  <a:pt x="1761996" y="4452618"/>
                </a:cubicBezTo>
                <a:cubicBezTo>
                  <a:pt x="1749664" y="4439138"/>
                  <a:pt x="1735352" y="4432398"/>
                  <a:pt x="1719062" y="4432398"/>
                </a:cubicBezTo>
                <a:close/>
                <a:moveTo>
                  <a:pt x="1159332" y="4432398"/>
                </a:moveTo>
                <a:cubicBezTo>
                  <a:pt x="1139142" y="4432398"/>
                  <a:pt x="1122220" y="4439367"/>
                  <a:pt x="1108568" y="4453306"/>
                </a:cubicBezTo>
                <a:cubicBezTo>
                  <a:pt x="1094916" y="4467245"/>
                  <a:pt x="1088090" y="4484138"/>
                  <a:pt x="1088090" y="4503984"/>
                </a:cubicBezTo>
                <a:cubicBezTo>
                  <a:pt x="1088090" y="4524290"/>
                  <a:pt x="1095032" y="4541412"/>
                  <a:pt x="1108912" y="4555351"/>
                </a:cubicBezTo>
                <a:cubicBezTo>
                  <a:pt x="1122794" y="4569290"/>
                  <a:pt x="1139256" y="4576259"/>
                  <a:pt x="1158300" y="4576259"/>
                </a:cubicBezTo>
                <a:cubicBezTo>
                  <a:pt x="1177688" y="4576259"/>
                  <a:pt x="1194494" y="4569118"/>
                  <a:pt x="1208720" y="4554835"/>
                </a:cubicBezTo>
                <a:cubicBezTo>
                  <a:pt x="1222946" y="4540552"/>
                  <a:pt x="1230058" y="4523143"/>
                  <a:pt x="1230058" y="4502608"/>
                </a:cubicBezTo>
                <a:cubicBezTo>
                  <a:pt x="1230058" y="4482532"/>
                  <a:pt x="1223204" y="4465811"/>
                  <a:pt x="1209494" y="4452446"/>
                </a:cubicBezTo>
                <a:cubicBezTo>
                  <a:pt x="1195786" y="4439081"/>
                  <a:pt x="1179064" y="4432398"/>
                  <a:pt x="1159332" y="4432398"/>
                </a:cubicBezTo>
                <a:close/>
                <a:moveTo>
                  <a:pt x="505902" y="4432398"/>
                </a:moveTo>
                <a:cubicBezTo>
                  <a:pt x="493398" y="4432398"/>
                  <a:pt x="482814" y="4436385"/>
                  <a:pt x="474154" y="4444358"/>
                </a:cubicBezTo>
                <a:cubicBezTo>
                  <a:pt x="465492" y="4452331"/>
                  <a:pt x="461162" y="4462226"/>
                  <a:pt x="461162" y="4474042"/>
                </a:cubicBezTo>
                <a:cubicBezTo>
                  <a:pt x="461162" y="4498019"/>
                  <a:pt x="477280" y="4512359"/>
                  <a:pt x="509516" y="4517063"/>
                </a:cubicBezTo>
                <a:cubicBezTo>
                  <a:pt x="528446" y="4519816"/>
                  <a:pt x="540062" y="4522799"/>
                  <a:pt x="544364" y="4526011"/>
                </a:cubicBezTo>
                <a:cubicBezTo>
                  <a:pt x="548666" y="4529223"/>
                  <a:pt x="550816" y="4533984"/>
                  <a:pt x="550816" y="4540294"/>
                </a:cubicBezTo>
                <a:cubicBezTo>
                  <a:pt x="550816" y="4547865"/>
                  <a:pt x="547202" y="4554462"/>
                  <a:pt x="539976" y="4560083"/>
                </a:cubicBezTo>
                <a:cubicBezTo>
                  <a:pt x="532748" y="4565705"/>
                  <a:pt x="524718" y="4568515"/>
                  <a:pt x="515884" y="4568515"/>
                </a:cubicBezTo>
                <a:cubicBezTo>
                  <a:pt x="492594" y="4568515"/>
                  <a:pt x="476018" y="4552282"/>
                  <a:pt x="466152" y="4519816"/>
                </a:cubicBezTo>
                <a:lnTo>
                  <a:pt x="460128" y="4519816"/>
                </a:lnTo>
                <a:lnTo>
                  <a:pt x="460128" y="4570580"/>
                </a:lnTo>
                <a:lnTo>
                  <a:pt x="466152" y="4570580"/>
                </a:lnTo>
                <a:lnTo>
                  <a:pt x="478198" y="4560255"/>
                </a:lnTo>
                <a:cubicBezTo>
                  <a:pt x="490358" y="4570925"/>
                  <a:pt x="502920" y="4576259"/>
                  <a:pt x="515884" y="4576259"/>
                </a:cubicBezTo>
                <a:cubicBezTo>
                  <a:pt x="529076" y="4576259"/>
                  <a:pt x="540118" y="4571785"/>
                  <a:pt x="549010" y="4562837"/>
                </a:cubicBezTo>
                <a:cubicBezTo>
                  <a:pt x="557900" y="4553888"/>
                  <a:pt x="562346" y="4542703"/>
                  <a:pt x="562346" y="4529281"/>
                </a:cubicBezTo>
                <a:cubicBezTo>
                  <a:pt x="562346" y="4502321"/>
                  <a:pt x="545194" y="4486719"/>
                  <a:pt x="510894" y="4482474"/>
                </a:cubicBezTo>
                <a:cubicBezTo>
                  <a:pt x="495290" y="4480409"/>
                  <a:pt x="485396" y="4477914"/>
                  <a:pt x="481208" y="4474989"/>
                </a:cubicBezTo>
                <a:cubicBezTo>
                  <a:pt x="477022" y="4472063"/>
                  <a:pt x="474928" y="4468077"/>
                  <a:pt x="474928" y="4463029"/>
                </a:cubicBezTo>
                <a:cubicBezTo>
                  <a:pt x="474928" y="4457063"/>
                  <a:pt x="477882" y="4451757"/>
                  <a:pt x="483790" y="4447111"/>
                </a:cubicBezTo>
                <a:cubicBezTo>
                  <a:pt x="489698" y="4442465"/>
                  <a:pt x="497070" y="4440142"/>
                  <a:pt x="505902" y="4440142"/>
                </a:cubicBezTo>
                <a:cubicBezTo>
                  <a:pt x="526324" y="4440142"/>
                  <a:pt x="539172" y="4451327"/>
                  <a:pt x="544450" y="4473698"/>
                </a:cubicBezTo>
                <a:lnTo>
                  <a:pt x="551504" y="4473698"/>
                </a:lnTo>
                <a:lnTo>
                  <a:pt x="551504" y="4435151"/>
                </a:lnTo>
                <a:lnTo>
                  <a:pt x="546170" y="4435151"/>
                </a:lnTo>
                <a:cubicBezTo>
                  <a:pt x="543760" y="4439626"/>
                  <a:pt x="541410" y="4443067"/>
                  <a:pt x="539114" y="4445476"/>
                </a:cubicBezTo>
                <a:cubicBezTo>
                  <a:pt x="530166" y="4436758"/>
                  <a:pt x="519096" y="4432398"/>
                  <a:pt x="505902" y="4432398"/>
                </a:cubicBezTo>
                <a:close/>
                <a:moveTo>
                  <a:pt x="3097848" y="4397465"/>
                </a:moveTo>
                <a:cubicBezTo>
                  <a:pt x="3086834" y="4399416"/>
                  <a:pt x="3075648" y="4400391"/>
                  <a:pt x="3064290" y="4400391"/>
                </a:cubicBezTo>
                <a:lnTo>
                  <a:pt x="3064290" y="4436700"/>
                </a:lnTo>
                <a:lnTo>
                  <a:pt x="3033660" y="4436700"/>
                </a:lnTo>
                <a:lnTo>
                  <a:pt x="3033660" y="4445476"/>
                </a:lnTo>
                <a:lnTo>
                  <a:pt x="3064290" y="4445476"/>
                </a:lnTo>
                <a:lnTo>
                  <a:pt x="3064290" y="4528592"/>
                </a:lnTo>
                <a:cubicBezTo>
                  <a:pt x="3064290" y="4538803"/>
                  <a:pt x="3064892" y="4546891"/>
                  <a:pt x="3066098" y="4552856"/>
                </a:cubicBezTo>
                <a:cubicBezTo>
                  <a:pt x="3067302" y="4558821"/>
                  <a:pt x="3070544" y="4563841"/>
                  <a:pt x="3075820" y="4567913"/>
                </a:cubicBezTo>
                <a:cubicBezTo>
                  <a:pt x="3081098" y="4571986"/>
                  <a:pt x="3089358" y="4574022"/>
                  <a:pt x="3100600" y="4574022"/>
                </a:cubicBezTo>
                <a:cubicBezTo>
                  <a:pt x="3127330" y="4574022"/>
                  <a:pt x="3143334" y="4562894"/>
                  <a:pt x="3148612" y="4540638"/>
                </a:cubicBezTo>
                <a:lnTo>
                  <a:pt x="3141212" y="4540638"/>
                </a:lnTo>
                <a:cubicBezTo>
                  <a:pt x="3138572" y="4548324"/>
                  <a:pt x="3134702" y="4554003"/>
                  <a:pt x="3129596" y="4557674"/>
                </a:cubicBezTo>
                <a:cubicBezTo>
                  <a:pt x="3124492" y="4561345"/>
                  <a:pt x="3119184" y="4563181"/>
                  <a:pt x="3113678" y="4563181"/>
                </a:cubicBezTo>
                <a:cubicBezTo>
                  <a:pt x="3106452" y="4563181"/>
                  <a:pt x="3102006" y="4560886"/>
                  <a:pt x="3100342" y="4556297"/>
                </a:cubicBezTo>
                <a:cubicBezTo>
                  <a:pt x="3098678" y="4551709"/>
                  <a:pt x="3097848" y="4543162"/>
                  <a:pt x="3097848" y="4530657"/>
                </a:cubicBezTo>
                <a:lnTo>
                  <a:pt x="3097848" y="4445476"/>
                </a:lnTo>
                <a:lnTo>
                  <a:pt x="3138630" y="4445476"/>
                </a:lnTo>
                <a:lnTo>
                  <a:pt x="3138630" y="4436700"/>
                </a:lnTo>
                <a:lnTo>
                  <a:pt x="3097848" y="4436700"/>
                </a:lnTo>
                <a:close/>
                <a:moveTo>
                  <a:pt x="2602548" y="4397465"/>
                </a:moveTo>
                <a:cubicBezTo>
                  <a:pt x="2591534" y="4399416"/>
                  <a:pt x="2580348" y="4400391"/>
                  <a:pt x="2568990" y="4400391"/>
                </a:cubicBezTo>
                <a:lnTo>
                  <a:pt x="2568990" y="4436700"/>
                </a:lnTo>
                <a:lnTo>
                  <a:pt x="2538360" y="4436700"/>
                </a:lnTo>
                <a:lnTo>
                  <a:pt x="2538360" y="4445476"/>
                </a:lnTo>
                <a:lnTo>
                  <a:pt x="2568990" y="4445476"/>
                </a:lnTo>
                <a:lnTo>
                  <a:pt x="2568990" y="4528592"/>
                </a:lnTo>
                <a:cubicBezTo>
                  <a:pt x="2568990" y="4538803"/>
                  <a:pt x="2569592" y="4546891"/>
                  <a:pt x="2570798" y="4552856"/>
                </a:cubicBezTo>
                <a:cubicBezTo>
                  <a:pt x="2572002" y="4558821"/>
                  <a:pt x="2575244" y="4563841"/>
                  <a:pt x="2580520" y="4567913"/>
                </a:cubicBezTo>
                <a:cubicBezTo>
                  <a:pt x="2585798" y="4571986"/>
                  <a:pt x="2594058" y="4574022"/>
                  <a:pt x="2605300" y="4574022"/>
                </a:cubicBezTo>
                <a:cubicBezTo>
                  <a:pt x="2632030" y="4574022"/>
                  <a:pt x="2648034" y="4562894"/>
                  <a:pt x="2653312" y="4540638"/>
                </a:cubicBezTo>
                <a:lnTo>
                  <a:pt x="2645912" y="4540638"/>
                </a:lnTo>
                <a:cubicBezTo>
                  <a:pt x="2643272" y="4548324"/>
                  <a:pt x="2639402" y="4554003"/>
                  <a:pt x="2634296" y="4557674"/>
                </a:cubicBezTo>
                <a:cubicBezTo>
                  <a:pt x="2629192" y="4561345"/>
                  <a:pt x="2623884" y="4563181"/>
                  <a:pt x="2618378" y="4563181"/>
                </a:cubicBezTo>
                <a:cubicBezTo>
                  <a:pt x="2611152" y="4563181"/>
                  <a:pt x="2606706" y="4560886"/>
                  <a:pt x="2605042" y="4556297"/>
                </a:cubicBezTo>
                <a:cubicBezTo>
                  <a:pt x="2603378" y="4551709"/>
                  <a:pt x="2602548" y="4543162"/>
                  <a:pt x="2602548" y="4530657"/>
                </a:cubicBezTo>
                <a:lnTo>
                  <a:pt x="2602548" y="4445476"/>
                </a:lnTo>
                <a:lnTo>
                  <a:pt x="2643330" y="4445476"/>
                </a:lnTo>
                <a:lnTo>
                  <a:pt x="2643330" y="4436700"/>
                </a:lnTo>
                <a:lnTo>
                  <a:pt x="2602548" y="4436700"/>
                </a:lnTo>
                <a:close/>
                <a:moveTo>
                  <a:pt x="1011872" y="4397465"/>
                </a:moveTo>
                <a:cubicBezTo>
                  <a:pt x="1000858" y="4399416"/>
                  <a:pt x="989674" y="4400391"/>
                  <a:pt x="978316" y="4400391"/>
                </a:cubicBezTo>
                <a:lnTo>
                  <a:pt x="978316" y="4436700"/>
                </a:lnTo>
                <a:lnTo>
                  <a:pt x="947684" y="4436700"/>
                </a:lnTo>
                <a:lnTo>
                  <a:pt x="947684" y="4445476"/>
                </a:lnTo>
                <a:lnTo>
                  <a:pt x="978316" y="4445476"/>
                </a:lnTo>
                <a:lnTo>
                  <a:pt x="978316" y="4528592"/>
                </a:lnTo>
                <a:cubicBezTo>
                  <a:pt x="978316" y="4538803"/>
                  <a:pt x="978918" y="4546891"/>
                  <a:pt x="980122" y="4552856"/>
                </a:cubicBezTo>
                <a:cubicBezTo>
                  <a:pt x="981328" y="4558821"/>
                  <a:pt x="984568" y="4563841"/>
                  <a:pt x="989846" y="4567913"/>
                </a:cubicBezTo>
                <a:cubicBezTo>
                  <a:pt x="995122" y="4571986"/>
                  <a:pt x="1003382" y="4574022"/>
                  <a:pt x="1014626" y="4574022"/>
                </a:cubicBezTo>
                <a:cubicBezTo>
                  <a:pt x="1041356" y="4574022"/>
                  <a:pt x="1057360" y="4562894"/>
                  <a:pt x="1062636" y="4540638"/>
                </a:cubicBezTo>
                <a:lnTo>
                  <a:pt x="1055236" y="4540638"/>
                </a:lnTo>
                <a:cubicBezTo>
                  <a:pt x="1052598" y="4548324"/>
                  <a:pt x="1048726" y="4554003"/>
                  <a:pt x="1043622" y="4557674"/>
                </a:cubicBezTo>
                <a:cubicBezTo>
                  <a:pt x="1038516" y="4561345"/>
                  <a:pt x="1033210" y="4563181"/>
                  <a:pt x="1027704" y="4563181"/>
                </a:cubicBezTo>
                <a:cubicBezTo>
                  <a:pt x="1020476" y="4563181"/>
                  <a:pt x="1016030" y="4560886"/>
                  <a:pt x="1014368" y="4556297"/>
                </a:cubicBezTo>
                <a:cubicBezTo>
                  <a:pt x="1012704" y="4551709"/>
                  <a:pt x="1011872" y="4543162"/>
                  <a:pt x="1011872" y="4530657"/>
                </a:cubicBezTo>
                <a:lnTo>
                  <a:pt x="1011872" y="4445476"/>
                </a:lnTo>
                <a:lnTo>
                  <a:pt x="1052656" y="4445476"/>
                </a:lnTo>
                <a:lnTo>
                  <a:pt x="1052656" y="4436700"/>
                </a:lnTo>
                <a:lnTo>
                  <a:pt x="1011872" y="4436700"/>
                </a:lnTo>
                <a:close/>
                <a:moveTo>
                  <a:pt x="2323862" y="4349282"/>
                </a:moveTo>
                <a:cubicBezTo>
                  <a:pt x="2318814" y="4349282"/>
                  <a:pt x="2314426" y="4351118"/>
                  <a:pt x="2310698" y="4354789"/>
                </a:cubicBezTo>
                <a:cubicBezTo>
                  <a:pt x="2306968" y="4358460"/>
                  <a:pt x="2305104" y="4362819"/>
                  <a:pt x="2305104" y="4367867"/>
                </a:cubicBezTo>
                <a:cubicBezTo>
                  <a:pt x="2305104" y="4373144"/>
                  <a:pt x="2306940" y="4377590"/>
                  <a:pt x="2310612" y="4381204"/>
                </a:cubicBezTo>
                <a:cubicBezTo>
                  <a:pt x="2314282" y="4384817"/>
                  <a:pt x="2318700" y="4386624"/>
                  <a:pt x="2323862" y="4386624"/>
                </a:cubicBezTo>
                <a:cubicBezTo>
                  <a:pt x="2329024" y="4386624"/>
                  <a:pt x="2333440" y="4384846"/>
                  <a:pt x="2337112" y="4381290"/>
                </a:cubicBezTo>
                <a:cubicBezTo>
                  <a:pt x="2340782" y="4377733"/>
                  <a:pt x="2342618" y="4373259"/>
                  <a:pt x="2342618" y="4367867"/>
                </a:cubicBezTo>
                <a:cubicBezTo>
                  <a:pt x="2342618" y="4362705"/>
                  <a:pt x="2340754" y="4358317"/>
                  <a:pt x="2337026" y="4354703"/>
                </a:cubicBezTo>
                <a:cubicBezTo>
                  <a:pt x="2333298" y="4351089"/>
                  <a:pt x="2328910" y="4349282"/>
                  <a:pt x="2323862" y="4349282"/>
                </a:cubicBezTo>
                <a:close/>
                <a:moveTo>
                  <a:pt x="390286" y="4349282"/>
                </a:moveTo>
                <a:cubicBezTo>
                  <a:pt x="385238" y="4349282"/>
                  <a:pt x="380850" y="4351118"/>
                  <a:pt x="377122" y="4354789"/>
                </a:cubicBezTo>
                <a:cubicBezTo>
                  <a:pt x="373394" y="4358460"/>
                  <a:pt x="371530" y="4362819"/>
                  <a:pt x="371530" y="4367867"/>
                </a:cubicBezTo>
                <a:cubicBezTo>
                  <a:pt x="371530" y="4373144"/>
                  <a:pt x="373366" y="4377590"/>
                  <a:pt x="377036" y="4381204"/>
                </a:cubicBezTo>
                <a:cubicBezTo>
                  <a:pt x="380708" y="4384817"/>
                  <a:pt x="385124" y="4386624"/>
                  <a:pt x="390286" y="4386624"/>
                </a:cubicBezTo>
                <a:cubicBezTo>
                  <a:pt x="395448" y="4386624"/>
                  <a:pt x="399866" y="4384846"/>
                  <a:pt x="403536" y="4381290"/>
                </a:cubicBezTo>
                <a:cubicBezTo>
                  <a:pt x="407208" y="4377733"/>
                  <a:pt x="409044" y="4373259"/>
                  <a:pt x="409044" y="4367867"/>
                </a:cubicBezTo>
                <a:cubicBezTo>
                  <a:pt x="409044" y="4362705"/>
                  <a:pt x="407180" y="4358317"/>
                  <a:pt x="403450" y="4354703"/>
                </a:cubicBezTo>
                <a:cubicBezTo>
                  <a:pt x="399722" y="4351089"/>
                  <a:pt x="395334" y="4349282"/>
                  <a:pt x="390286" y="4349282"/>
                </a:cubicBezTo>
                <a:close/>
                <a:moveTo>
                  <a:pt x="5157372" y="4338613"/>
                </a:moveTo>
                <a:cubicBezTo>
                  <a:pt x="5150144" y="4340334"/>
                  <a:pt x="5138616" y="4341194"/>
                  <a:pt x="5122784" y="4341194"/>
                </a:cubicBezTo>
                <a:lnTo>
                  <a:pt x="5099208" y="4341194"/>
                </a:lnTo>
                <a:lnTo>
                  <a:pt x="5099208" y="4349971"/>
                </a:lnTo>
                <a:lnTo>
                  <a:pt x="5123816" y="4349971"/>
                </a:lnTo>
                <a:lnTo>
                  <a:pt x="5123816" y="4563181"/>
                </a:lnTo>
                <a:lnTo>
                  <a:pt x="5099208" y="4563181"/>
                </a:lnTo>
                <a:lnTo>
                  <a:pt x="5099208" y="4571957"/>
                </a:lnTo>
                <a:lnTo>
                  <a:pt x="5181636" y="4571957"/>
                </a:lnTo>
                <a:lnTo>
                  <a:pt x="5181636" y="4563181"/>
                </a:lnTo>
                <a:lnTo>
                  <a:pt x="5157372" y="4563181"/>
                </a:lnTo>
                <a:close/>
                <a:moveTo>
                  <a:pt x="4979150" y="4338613"/>
                </a:moveTo>
                <a:cubicBezTo>
                  <a:pt x="4971120" y="4340334"/>
                  <a:pt x="4959992" y="4341194"/>
                  <a:pt x="4945766" y="4341194"/>
                </a:cubicBezTo>
                <a:lnTo>
                  <a:pt x="4921676" y="4341194"/>
                </a:lnTo>
                <a:lnTo>
                  <a:pt x="4921676" y="4349971"/>
                </a:lnTo>
                <a:lnTo>
                  <a:pt x="4945766" y="4349971"/>
                </a:lnTo>
                <a:lnTo>
                  <a:pt x="4945766" y="4563181"/>
                </a:lnTo>
                <a:lnTo>
                  <a:pt x="4921676" y="4563181"/>
                </a:lnTo>
                <a:lnTo>
                  <a:pt x="4921676" y="4571957"/>
                </a:lnTo>
                <a:lnTo>
                  <a:pt x="4946800" y="4571957"/>
                </a:lnTo>
                <a:cubicBezTo>
                  <a:pt x="4960452" y="4571957"/>
                  <a:pt x="4971236" y="4572645"/>
                  <a:pt x="4979150" y="4574022"/>
                </a:cubicBezTo>
                <a:lnTo>
                  <a:pt x="4979150" y="4544768"/>
                </a:lnTo>
                <a:lnTo>
                  <a:pt x="4979840" y="4544768"/>
                </a:lnTo>
                <a:cubicBezTo>
                  <a:pt x="4989704" y="4565762"/>
                  <a:pt x="5004390" y="4576259"/>
                  <a:pt x="5023892" y="4576259"/>
                </a:cubicBezTo>
                <a:cubicBezTo>
                  <a:pt x="5040068" y="4576259"/>
                  <a:pt x="5054294" y="4568802"/>
                  <a:pt x="5066568" y="4553888"/>
                </a:cubicBezTo>
                <a:cubicBezTo>
                  <a:pt x="5078844" y="4538975"/>
                  <a:pt x="5084982" y="4522225"/>
                  <a:pt x="5084982" y="4503640"/>
                </a:cubicBezTo>
                <a:cubicBezTo>
                  <a:pt x="5084982" y="4484711"/>
                  <a:pt x="5078728" y="4468105"/>
                  <a:pt x="5066224" y="4453822"/>
                </a:cubicBezTo>
                <a:cubicBezTo>
                  <a:pt x="5053720" y="4439540"/>
                  <a:pt x="5039036" y="4432398"/>
                  <a:pt x="5022172" y="4432398"/>
                </a:cubicBezTo>
                <a:cubicBezTo>
                  <a:pt x="5002554" y="4432398"/>
                  <a:pt x="4988444" y="4441461"/>
                  <a:pt x="4979840" y="4459587"/>
                </a:cubicBezTo>
                <a:lnTo>
                  <a:pt x="4979150" y="4459587"/>
                </a:lnTo>
                <a:close/>
                <a:moveTo>
                  <a:pt x="4086726" y="4338613"/>
                </a:moveTo>
                <a:cubicBezTo>
                  <a:pt x="4079154" y="4340334"/>
                  <a:pt x="4067624" y="4341194"/>
                  <a:pt x="4052138" y="4341194"/>
                </a:cubicBezTo>
                <a:lnTo>
                  <a:pt x="4026324" y="4341194"/>
                </a:lnTo>
                <a:lnTo>
                  <a:pt x="4026324" y="4349971"/>
                </a:lnTo>
                <a:lnTo>
                  <a:pt x="4053170" y="4349971"/>
                </a:lnTo>
                <a:lnTo>
                  <a:pt x="4053170" y="4563181"/>
                </a:lnTo>
                <a:lnTo>
                  <a:pt x="4028906" y="4563181"/>
                </a:lnTo>
                <a:lnTo>
                  <a:pt x="4028906" y="4571957"/>
                </a:lnTo>
                <a:lnTo>
                  <a:pt x="4108924" y="4571957"/>
                </a:lnTo>
                <a:lnTo>
                  <a:pt x="4108924" y="4563181"/>
                </a:lnTo>
                <a:lnTo>
                  <a:pt x="4086726" y="4563181"/>
                </a:lnTo>
                <a:lnTo>
                  <a:pt x="4086726" y="4525839"/>
                </a:lnTo>
                <a:cubicBezTo>
                  <a:pt x="4086726" y="4505648"/>
                  <a:pt x="4087730" y="4491107"/>
                  <a:pt x="4089738" y="4482216"/>
                </a:cubicBezTo>
                <a:cubicBezTo>
                  <a:pt x="4091746" y="4473325"/>
                  <a:pt x="4096162" y="4464606"/>
                  <a:pt x="4102988" y="4456059"/>
                </a:cubicBezTo>
                <a:cubicBezTo>
                  <a:pt x="4109814" y="4447513"/>
                  <a:pt x="4118218" y="4443239"/>
                  <a:pt x="4128198" y="4443239"/>
                </a:cubicBezTo>
                <a:cubicBezTo>
                  <a:pt x="4137490" y="4443239"/>
                  <a:pt x="4142652" y="4447169"/>
                  <a:pt x="4143686" y="4455027"/>
                </a:cubicBezTo>
                <a:cubicBezTo>
                  <a:pt x="4144718" y="4462885"/>
                  <a:pt x="4145234" y="4476107"/>
                  <a:pt x="4145234" y="4494692"/>
                </a:cubicBezTo>
                <a:lnTo>
                  <a:pt x="4145234" y="4563181"/>
                </a:lnTo>
                <a:lnTo>
                  <a:pt x="4123036" y="4563181"/>
                </a:lnTo>
                <a:lnTo>
                  <a:pt x="4123036" y="4571957"/>
                </a:lnTo>
                <a:lnTo>
                  <a:pt x="4200816" y="4571957"/>
                </a:lnTo>
                <a:lnTo>
                  <a:pt x="4200816" y="4563181"/>
                </a:lnTo>
                <a:lnTo>
                  <a:pt x="4178618" y="4563181"/>
                </a:lnTo>
                <a:lnTo>
                  <a:pt x="4178618" y="4497962"/>
                </a:lnTo>
                <a:cubicBezTo>
                  <a:pt x="4178618" y="4480295"/>
                  <a:pt x="4177500" y="4467446"/>
                  <a:pt x="4175262" y="4459415"/>
                </a:cubicBezTo>
                <a:cubicBezTo>
                  <a:pt x="4173026" y="4451385"/>
                  <a:pt x="4167948" y="4445218"/>
                  <a:pt x="4160034" y="4440916"/>
                </a:cubicBezTo>
                <a:cubicBezTo>
                  <a:pt x="4152118" y="4436614"/>
                  <a:pt x="4143972" y="4434463"/>
                  <a:pt x="4135598" y="4434463"/>
                </a:cubicBezTo>
                <a:cubicBezTo>
                  <a:pt x="4114948" y="4434463"/>
                  <a:pt x="4098886" y="4445304"/>
                  <a:pt x="4087414" y="4466987"/>
                </a:cubicBezTo>
                <a:lnTo>
                  <a:pt x="4086726" y="4466987"/>
                </a:lnTo>
                <a:close/>
                <a:moveTo>
                  <a:pt x="3229476" y="4338613"/>
                </a:moveTo>
                <a:cubicBezTo>
                  <a:pt x="3221904" y="4340334"/>
                  <a:pt x="3210376" y="4341194"/>
                  <a:pt x="3194888" y="4341194"/>
                </a:cubicBezTo>
                <a:lnTo>
                  <a:pt x="3169076" y="4341194"/>
                </a:lnTo>
                <a:lnTo>
                  <a:pt x="3169076" y="4349971"/>
                </a:lnTo>
                <a:lnTo>
                  <a:pt x="3195920" y="4349971"/>
                </a:lnTo>
                <a:lnTo>
                  <a:pt x="3195920" y="4563181"/>
                </a:lnTo>
                <a:lnTo>
                  <a:pt x="3171656" y="4563181"/>
                </a:lnTo>
                <a:lnTo>
                  <a:pt x="3171656" y="4571957"/>
                </a:lnTo>
                <a:lnTo>
                  <a:pt x="3251674" y="4571957"/>
                </a:lnTo>
                <a:lnTo>
                  <a:pt x="3251674" y="4563181"/>
                </a:lnTo>
                <a:lnTo>
                  <a:pt x="3229476" y="4563181"/>
                </a:lnTo>
                <a:lnTo>
                  <a:pt x="3229476" y="4525839"/>
                </a:lnTo>
                <a:cubicBezTo>
                  <a:pt x="3229476" y="4505648"/>
                  <a:pt x="3230480" y="4491107"/>
                  <a:pt x="3232488" y="4482216"/>
                </a:cubicBezTo>
                <a:cubicBezTo>
                  <a:pt x="3234496" y="4473325"/>
                  <a:pt x="3238912" y="4464606"/>
                  <a:pt x="3245738" y="4456059"/>
                </a:cubicBezTo>
                <a:cubicBezTo>
                  <a:pt x="3252564" y="4447513"/>
                  <a:pt x="3260968" y="4443239"/>
                  <a:pt x="3270948" y="4443239"/>
                </a:cubicBezTo>
                <a:cubicBezTo>
                  <a:pt x="3280240" y="4443239"/>
                  <a:pt x="3285404" y="4447169"/>
                  <a:pt x="3286436" y="4455027"/>
                </a:cubicBezTo>
                <a:cubicBezTo>
                  <a:pt x="3287468" y="4462885"/>
                  <a:pt x="3287984" y="4476107"/>
                  <a:pt x="3287984" y="4494692"/>
                </a:cubicBezTo>
                <a:lnTo>
                  <a:pt x="3287984" y="4563181"/>
                </a:lnTo>
                <a:lnTo>
                  <a:pt x="3265786" y="4563181"/>
                </a:lnTo>
                <a:lnTo>
                  <a:pt x="3265786" y="4571957"/>
                </a:lnTo>
                <a:lnTo>
                  <a:pt x="3343566" y="4571957"/>
                </a:lnTo>
                <a:lnTo>
                  <a:pt x="3343566" y="4563181"/>
                </a:lnTo>
                <a:lnTo>
                  <a:pt x="3321368" y="4563181"/>
                </a:lnTo>
                <a:lnTo>
                  <a:pt x="3321368" y="4497962"/>
                </a:lnTo>
                <a:cubicBezTo>
                  <a:pt x="3321368" y="4480295"/>
                  <a:pt x="3320250" y="4467446"/>
                  <a:pt x="3318012" y="4459415"/>
                </a:cubicBezTo>
                <a:cubicBezTo>
                  <a:pt x="3315776" y="4451385"/>
                  <a:pt x="3310700" y="4445218"/>
                  <a:pt x="3302784" y="4440916"/>
                </a:cubicBezTo>
                <a:cubicBezTo>
                  <a:pt x="3294868" y="4436614"/>
                  <a:pt x="3286722" y="4434463"/>
                  <a:pt x="3278348" y="4434463"/>
                </a:cubicBezTo>
                <a:cubicBezTo>
                  <a:pt x="3257698" y="4434463"/>
                  <a:pt x="3241636" y="4445304"/>
                  <a:pt x="3230164" y="4466987"/>
                </a:cubicBezTo>
                <a:lnTo>
                  <a:pt x="3229476" y="4466987"/>
                </a:lnTo>
                <a:close/>
                <a:moveTo>
                  <a:pt x="2237644" y="4338613"/>
                </a:moveTo>
                <a:cubicBezTo>
                  <a:pt x="2226172" y="4340334"/>
                  <a:pt x="2214642" y="4341194"/>
                  <a:pt x="2203056" y="4341194"/>
                </a:cubicBezTo>
                <a:lnTo>
                  <a:pt x="2171736" y="4341194"/>
                </a:lnTo>
                <a:lnTo>
                  <a:pt x="2171736" y="4349971"/>
                </a:lnTo>
                <a:lnTo>
                  <a:pt x="2203056" y="4349971"/>
                </a:lnTo>
                <a:lnTo>
                  <a:pt x="2203056" y="4456662"/>
                </a:lnTo>
                <a:lnTo>
                  <a:pt x="2202366" y="4456662"/>
                </a:lnTo>
                <a:cubicBezTo>
                  <a:pt x="2193878" y="4440486"/>
                  <a:pt x="2180626" y="4432398"/>
                  <a:pt x="2162616" y="4432398"/>
                </a:cubicBezTo>
                <a:cubicBezTo>
                  <a:pt x="2144948" y="4432398"/>
                  <a:pt x="2129604" y="4439740"/>
                  <a:pt x="2116584" y="4454425"/>
                </a:cubicBezTo>
                <a:cubicBezTo>
                  <a:pt x="2103562" y="4469109"/>
                  <a:pt x="2097052" y="4486203"/>
                  <a:pt x="2097052" y="4505705"/>
                </a:cubicBezTo>
                <a:cubicBezTo>
                  <a:pt x="2097052" y="4523946"/>
                  <a:pt x="2103218" y="4540265"/>
                  <a:pt x="2115552" y="4554663"/>
                </a:cubicBezTo>
                <a:cubicBezTo>
                  <a:pt x="2127884" y="4569060"/>
                  <a:pt x="2142138" y="4576259"/>
                  <a:pt x="2158314" y="4576259"/>
                </a:cubicBezTo>
                <a:cubicBezTo>
                  <a:pt x="2178504" y="4576259"/>
                  <a:pt x="2193188" y="4566106"/>
                  <a:pt x="2202366" y="4545800"/>
                </a:cubicBezTo>
                <a:lnTo>
                  <a:pt x="2203056" y="4545800"/>
                </a:lnTo>
                <a:lnTo>
                  <a:pt x="2203056" y="4574022"/>
                </a:lnTo>
                <a:cubicBezTo>
                  <a:pt x="2216592" y="4572645"/>
                  <a:pt x="2229440" y="4571957"/>
                  <a:pt x="2241602" y="4571957"/>
                </a:cubicBezTo>
                <a:lnTo>
                  <a:pt x="2260874" y="4571957"/>
                </a:lnTo>
                <a:lnTo>
                  <a:pt x="2260874" y="4563181"/>
                </a:lnTo>
                <a:lnTo>
                  <a:pt x="2237644" y="4563181"/>
                </a:lnTo>
                <a:close/>
                <a:moveTo>
                  <a:pt x="1682072" y="4104269"/>
                </a:moveTo>
                <a:cubicBezTo>
                  <a:pt x="1676222" y="4104269"/>
                  <a:pt x="1671202" y="4106392"/>
                  <a:pt x="1667016" y="4110636"/>
                </a:cubicBezTo>
                <a:cubicBezTo>
                  <a:pt x="1662828" y="4114881"/>
                  <a:pt x="1660734" y="4119929"/>
                  <a:pt x="1660734" y="4125780"/>
                </a:cubicBezTo>
                <a:cubicBezTo>
                  <a:pt x="1660734" y="4131745"/>
                  <a:pt x="1662828" y="4136879"/>
                  <a:pt x="1667016" y="4141181"/>
                </a:cubicBezTo>
                <a:cubicBezTo>
                  <a:pt x="1671202" y="4145483"/>
                  <a:pt x="1676222" y="4147634"/>
                  <a:pt x="1682072" y="4147634"/>
                </a:cubicBezTo>
                <a:cubicBezTo>
                  <a:pt x="1688152" y="4147634"/>
                  <a:pt x="1693316" y="4145483"/>
                  <a:pt x="1697560" y="4141181"/>
                </a:cubicBezTo>
                <a:cubicBezTo>
                  <a:pt x="1701804" y="4136879"/>
                  <a:pt x="1703928" y="4131745"/>
                  <a:pt x="1703928" y="4125780"/>
                </a:cubicBezTo>
                <a:cubicBezTo>
                  <a:pt x="1703928" y="4119814"/>
                  <a:pt x="1701804" y="4114738"/>
                  <a:pt x="1697560" y="4110550"/>
                </a:cubicBezTo>
                <a:cubicBezTo>
                  <a:pt x="1693316" y="4106363"/>
                  <a:pt x="1688152" y="4104269"/>
                  <a:pt x="1682072" y="4104269"/>
                </a:cubicBezTo>
                <a:close/>
                <a:moveTo>
                  <a:pt x="3472410" y="4073983"/>
                </a:moveTo>
                <a:lnTo>
                  <a:pt x="3472410" y="4092568"/>
                </a:lnTo>
                <a:cubicBezTo>
                  <a:pt x="3472410" y="4100598"/>
                  <a:pt x="3471492" y="4106908"/>
                  <a:pt x="3469656" y="4111497"/>
                </a:cubicBezTo>
                <a:cubicBezTo>
                  <a:pt x="3467820" y="4116086"/>
                  <a:pt x="3464180" y="4120646"/>
                  <a:pt x="3458730" y="4125177"/>
                </a:cubicBezTo>
                <a:cubicBezTo>
                  <a:pt x="3453280" y="4129709"/>
                  <a:pt x="3447172" y="4131975"/>
                  <a:pt x="3440402" y="4131975"/>
                </a:cubicBezTo>
                <a:cubicBezTo>
                  <a:pt x="3435126" y="4131975"/>
                  <a:pt x="3430450" y="4129852"/>
                  <a:pt x="3426378" y="4125608"/>
                </a:cubicBezTo>
                <a:cubicBezTo>
                  <a:pt x="3422306" y="4121363"/>
                  <a:pt x="3420268" y="4115397"/>
                  <a:pt x="3420268" y="4107711"/>
                </a:cubicBezTo>
                <a:cubicBezTo>
                  <a:pt x="3420268" y="4097157"/>
                  <a:pt x="3423654" y="4089098"/>
                  <a:pt x="3430422" y="4083533"/>
                </a:cubicBezTo>
                <a:cubicBezTo>
                  <a:pt x="3437190" y="4077969"/>
                  <a:pt x="3451186" y="4074786"/>
                  <a:pt x="3472410" y="4073983"/>
                </a:cubicBezTo>
                <a:close/>
                <a:moveTo>
                  <a:pt x="2900910" y="4073983"/>
                </a:moveTo>
                <a:lnTo>
                  <a:pt x="2900910" y="4092568"/>
                </a:lnTo>
                <a:cubicBezTo>
                  <a:pt x="2900910" y="4100598"/>
                  <a:pt x="2899992" y="4106908"/>
                  <a:pt x="2898156" y="4111497"/>
                </a:cubicBezTo>
                <a:cubicBezTo>
                  <a:pt x="2896320" y="4116086"/>
                  <a:pt x="2892680" y="4120646"/>
                  <a:pt x="2887230" y="4125177"/>
                </a:cubicBezTo>
                <a:cubicBezTo>
                  <a:pt x="2881780" y="4129709"/>
                  <a:pt x="2875672" y="4131975"/>
                  <a:pt x="2868902" y="4131975"/>
                </a:cubicBezTo>
                <a:cubicBezTo>
                  <a:pt x="2863626" y="4131975"/>
                  <a:pt x="2858950" y="4129852"/>
                  <a:pt x="2854878" y="4125608"/>
                </a:cubicBezTo>
                <a:cubicBezTo>
                  <a:pt x="2850806" y="4121363"/>
                  <a:pt x="2848768" y="4115397"/>
                  <a:pt x="2848768" y="4107711"/>
                </a:cubicBezTo>
                <a:cubicBezTo>
                  <a:pt x="2848768" y="4097157"/>
                  <a:pt x="2852154" y="4089098"/>
                  <a:pt x="2858922" y="4083533"/>
                </a:cubicBezTo>
                <a:cubicBezTo>
                  <a:pt x="2865690" y="4077969"/>
                  <a:pt x="2879686" y="4074786"/>
                  <a:pt x="2900910" y="4073983"/>
                </a:cubicBezTo>
                <a:close/>
                <a:moveTo>
                  <a:pt x="4111738" y="4011517"/>
                </a:moveTo>
                <a:cubicBezTo>
                  <a:pt x="4120458" y="4011517"/>
                  <a:pt x="4127312" y="4013496"/>
                  <a:pt x="4132302" y="4017454"/>
                </a:cubicBezTo>
                <a:cubicBezTo>
                  <a:pt x="4137292" y="4021412"/>
                  <a:pt x="4140504" y="4026775"/>
                  <a:pt x="4141940" y="4033544"/>
                </a:cubicBezTo>
                <a:cubicBezTo>
                  <a:pt x="4143372" y="4040312"/>
                  <a:pt x="4144090" y="4054251"/>
                  <a:pt x="4144090" y="4075360"/>
                </a:cubicBezTo>
                <a:cubicBezTo>
                  <a:pt x="4144090" y="4096353"/>
                  <a:pt x="4143372" y="4110378"/>
                  <a:pt x="4141940" y="4117434"/>
                </a:cubicBezTo>
                <a:cubicBezTo>
                  <a:pt x="4140504" y="4124489"/>
                  <a:pt x="4137120" y="4129996"/>
                  <a:pt x="4131786" y="4133954"/>
                </a:cubicBezTo>
                <a:cubicBezTo>
                  <a:pt x="4126452" y="4137911"/>
                  <a:pt x="4119768" y="4139890"/>
                  <a:pt x="4111738" y="4139890"/>
                </a:cubicBezTo>
                <a:cubicBezTo>
                  <a:pt x="4103822" y="4139890"/>
                  <a:pt x="4097254" y="4137940"/>
                  <a:pt x="4092036" y="4134040"/>
                </a:cubicBezTo>
                <a:cubicBezTo>
                  <a:pt x="4086816" y="4130139"/>
                  <a:pt x="4083432" y="4124747"/>
                  <a:pt x="4081882" y="4117864"/>
                </a:cubicBezTo>
                <a:cubicBezTo>
                  <a:pt x="4080334" y="4110980"/>
                  <a:pt x="4079560" y="4096927"/>
                  <a:pt x="4079560" y="4075704"/>
                </a:cubicBezTo>
                <a:cubicBezTo>
                  <a:pt x="4079560" y="4054595"/>
                  <a:pt x="4080190" y="4040656"/>
                  <a:pt x="4081452" y="4033888"/>
                </a:cubicBezTo>
                <a:cubicBezTo>
                  <a:pt x="4082714" y="4027119"/>
                  <a:pt x="4086012" y="4021698"/>
                  <a:pt x="4091346" y="4017626"/>
                </a:cubicBezTo>
                <a:cubicBezTo>
                  <a:pt x="4096682" y="4013553"/>
                  <a:pt x="4103478" y="4011517"/>
                  <a:pt x="4111738" y="4011517"/>
                </a:cubicBezTo>
                <a:close/>
                <a:moveTo>
                  <a:pt x="2332000" y="4011517"/>
                </a:moveTo>
                <a:cubicBezTo>
                  <a:pt x="2348636" y="4011517"/>
                  <a:pt x="2356952" y="4020695"/>
                  <a:pt x="2356952" y="4039050"/>
                </a:cubicBezTo>
                <a:cubicBezTo>
                  <a:pt x="2356952" y="4043295"/>
                  <a:pt x="2356494" y="4049490"/>
                  <a:pt x="2355576" y="4057635"/>
                </a:cubicBezTo>
                <a:lnTo>
                  <a:pt x="2305500" y="4057635"/>
                </a:lnTo>
                <a:lnTo>
                  <a:pt x="2305500" y="4036125"/>
                </a:lnTo>
                <a:cubicBezTo>
                  <a:pt x="2305500" y="4028553"/>
                  <a:pt x="2307852" y="4022559"/>
                  <a:pt x="2312556" y="4018142"/>
                </a:cubicBezTo>
                <a:cubicBezTo>
                  <a:pt x="2317258" y="4013725"/>
                  <a:pt x="2323740" y="4011517"/>
                  <a:pt x="2332000" y="4011517"/>
                </a:cubicBezTo>
                <a:close/>
                <a:moveTo>
                  <a:pt x="1284250" y="4011517"/>
                </a:moveTo>
                <a:cubicBezTo>
                  <a:pt x="1300886" y="4011517"/>
                  <a:pt x="1309202" y="4020695"/>
                  <a:pt x="1309202" y="4039050"/>
                </a:cubicBezTo>
                <a:cubicBezTo>
                  <a:pt x="1309202" y="4043295"/>
                  <a:pt x="1308744" y="4049490"/>
                  <a:pt x="1307826" y="4057635"/>
                </a:cubicBezTo>
                <a:lnTo>
                  <a:pt x="1257750" y="4057635"/>
                </a:lnTo>
                <a:lnTo>
                  <a:pt x="1257750" y="4036125"/>
                </a:lnTo>
                <a:cubicBezTo>
                  <a:pt x="1257750" y="4028553"/>
                  <a:pt x="1260102" y="4022559"/>
                  <a:pt x="1264806" y="4018142"/>
                </a:cubicBezTo>
                <a:cubicBezTo>
                  <a:pt x="1269508" y="4013725"/>
                  <a:pt x="1275990" y="4011517"/>
                  <a:pt x="1284250" y="4011517"/>
                </a:cubicBezTo>
                <a:close/>
                <a:moveTo>
                  <a:pt x="4823672" y="4008075"/>
                </a:moveTo>
                <a:lnTo>
                  <a:pt x="4823672" y="4016852"/>
                </a:lnTo>
                <a:lnTo>
                  <a:pt x="4848624" y="4016852"/>
                </a:lnTo>
                <a:lnTo>
                  <a:pt x="4848624" y="4092912"/>
                </a:lnTo>
                <a:cubicBezTo>
                  <a:pt x="4848624" y="4114480"/>
                  <a:pt x="4852496" y="4128619"/>
                  <a:pt x="4860240" y="4135330"/>
                </a:cubicBezTo>
                <a:cubicBezTo>
                  <a:pt x="4867984" y="4142041"/>
                  <a:pt x="4878222" y="4145397"/>
                  <a:pt x="4890956" y="4145397"/>
                </a:cubicBezTo>
                <a:cubicBezTo>
                  <a:pt x="4913098" y="4145397"/>
                  <a:pt x="4929330" y="4134728"/>
                  <a:pt x="4939656" y="4113390"/>
                </a:cubicBezTo>
                <a:lnTo>
                  <a:pt x="4940344" y="4113390"/>
                </a:lnTo>
                <a:lnTo>
                  <a:pt x="4940344" y="4145397"/>
                </a:lnTo>
                <a:cubicBezTo>
                  <a:pt x="4945048" y="4144020"/>
                  <a:pt x="4956348" y="4143332"/>
                  <a:pt x="4974244" y="4143332"/>
                </a:cubicBezTo>
                <a:lnTo>
                  <a:pt x="4997476" y="4143332"/>
                </a:lnTo>
                <a:lnTo>
                  <a:pt x="4997476" y="4134556"/>
                </a:lnTo>
                <a:lnTo>
                  <a:pt x="4974244" y="4134556"/>
                </a:lnTo>
                <a:lnTo>
                  <a:pt x="4974244" y="4008075"/>
                </a:lnTo>
                <a:lnTo>
                  <a:pt x="4913154" y="4008075"/>
                </a:lnTo>
                <a:lnTo>
                  <a:pt x="4913154" y="4016852"/>
                </a:lnTo>
                <a:lnTo>
                  <a:pt x="4940688" y="4016852"/>
                </a:lnTo>
                <a:lnTo>
                  <a:pt x="4940688" y="4068648"/>
                </a:lnTo>
                <a:cubicBezTo>
                  <a:pt x="4940688" y="4091363"/>
                  <a:pt x="4936214" y="4108371"/>
                  <a:pt x="4927266" y="4119671"/>
                </a:cubicBezTo>
                <a:cubicBezTo>
                  <a:pt x="4918316" y="4130971"/>
                  <a:pt x="4908566" y="4136621"/>
                  <a:pt x="4898012" y="4136621"/>
                </a:cubicBezTo>
                <a:cubicBezTo>
                  <a:pt x="4890900" y="4136621"/>
                  <a:pt x="4886482" y="4133896"/>
                  <a:pt x="4884760" y="4128447"/>
                </a:cubicBezTo>
                <a:cubicBezTo>
                  <a:pt x="4883040" y="4122998"/>
                  <a:pt x="4882180" y="4113160"/>
                  <a:pt x="4882180" y="4098935"/>
                </a:cubicBezTo>
                <a:lnTo>
                  <a:pt x="4882180" y="4008075"/>
                </a:lnTo>
                <a:close/>
                <a:moveTo>
                  <a:pt x="689822" y="4008075"/>
                </a:moveTo>
                <a:lnTo>
                  <a:pt x="689822" y="4016852"/>
                </a:lnTo>
                <a:lnTo>
                  <a:pt x="714774" y="4016852"/>
                </a:lnTo>
                <a:lnTo>
                  <a:pt x="714774" y="4092912"/>
                </a:lnTo>
                <a:cubicBezTo>
                  <a:pt x="714774" y="4114480"/>
                  <a:pt x="718646" y="4128619"/>
                  <a:pt x="726390" y="4135330"/>
                </a:cubicBezTo>
                <a:cubicBezTo>
                  <a:pt x="734132" y="4142041"/>
                  <a:pt x="744372" y="4145397"/>
                  <a:pt x="757106" y="4145397"/>
                </a:cubicBezTo>
                <a:cubicBezTo>
                  <a:pt x="779248" y="4145397"/>
                  <a:pt x="795480" y="4134728"/>
                  <a:pt x="805806" y="4113390"/>
                </a:cubicBezTo>
                <a:lnTo>
                  <a:pt x="806494" y="4113390"/>
                </a:lnTo>
                <a:lnTo>
                  <a:pt x="806494" y="4145397"/>
                </a:lnTo>
                <a:cubicBezTo>
                  <a:pt x="811198" y="4144020"/>
                  <a:pt x="822498" y="4143332"/>
                  <a:pt x="840394" y="4143332"/>
                </a:cubicBezTo>
                <a:lnTo>
                  <a:pt x="863626" y="4143332"/>
                </a:lnTo>
                <a:lnTo>
                  <a:pt x="863626" y="4134556"/>
                </a:lnTo>
                <a:lnTo>
                  <a:pt x="840394" y="4134556"/>
                </a:lnTo>
                <a:lnTo>
                  <a:pt x="840394" y="4008075"/>
                </a:lnTo>
                <a:lnTo>
                  <a:pt x="779304" y="4008075"/>
                </a:lnTo>
                <a:lnTo>
                  <a:pt x="779304" y="4016852"/>
                </a:lnTo>
                <a:lnTo>
                  <a:pt x="806838" y="4016852"/>
                </a:lnTo>
                <a:lnTo>
                  <a:pt x="806838" y="4068648"/>
                </a:lnTo>
                <a:cubicBezTo>
                  <a:pt x="806838" y="4091363"/>
                  <a:pt x="802364" y="4108371"/>
                  <a:pt x="793416" y="4119671"/>
                </a:cubicBezTo>
                <a:cubicBezTo>
                  <a:pt x="784468" y="4130971"/>
                  <a:pt x="774716" y="4136621"/>
                  <a:pt x="764162" y="4136621"/>
                </a:cubicBezTo>
                <a:cubicBezTo>
                  <a:pt x="757048" y="4136621"/>
                  <a:pt x="752632" y="4133896"/>
                  <a:pt x="750912" y="4128447"/>
                </a:cubicBezTo>
                <a:cubicBezTo>
                  <a:pt x="749190" y="4122998"/>
                  <a:pt x="748330" y="4113160"/>
                  <a:pt x="748330" y="4098935"/>
                </a:cubicBezTo>
                <a:lnTo>
                  <a:pt x="748330" y="4008075"/>
                </a:lnTo>
                <a:close/>
                <a:moveTo>
                  <a:pt x="5074400" y="4005838"/>
                </a:moveTo>
                <a:cubicBezTo>
                  <a:pt x="5066828" y="4007330"/>
                  <a:pt x="5055816" y="4008075"/>
                  <a:pt x="5041360" y="4008075"/>
                </a:cubicBezTo>
                <a:lnTo>
                  <a:pt x="5013140" y="4008075"/>
                </a:lnTo>
                <a:lnTo>
                  <a:pt x="5013140" y="4016852"/>
                </a:lnTo>
                <a:lnTo>
                  <a:pt x="5041016" y="4016852"/>
                </a:lnTo>
                <a:lnTo>
                  <a:pt x="5041016" y="4134556"/>
                </a:lnTo>
                <a:lnTo>
                  <a:pt x="5013140" y="4134556"/>
                </a:lnTo>
                <a:lnTo>
                  <a:pt x="5013140" y="4143332"/>
                </a:lnTo>
                <a:lnTo>
                  <a:pt x="5102966" y="4143332"/>
                </a:lnTo>
                <a:lnTo>
                  <a:pt x="5102966" y="4134556"/>
                </a:lnTo>
                <a:lnTo>
                  <a:pt x="5074400" y="4134556"/>
                </a:lnTo>
                <a:lnTo>
                  <a:pt x="5074400" y="4081726"/>
                </a:lnTo>
                <a:cubicBezTo>
                  <a:pt x="5074400" y="4060733"/>
                  <a:pt x="5077326" y="4045130"/>
                  <a:pt x="5083176" y="4034920"/>
                </a:cubicBezTo>
                <a:cubicBezTo>
                  <a:pt x="5089028" y="4024710"/>
                  <a:pt x="5093846" y="4019605"/>
                  <a:pt x="5097632" y="4019605"/>
                </a:cubicBezTo>
                <a:cubicBezTo>
                  <a:pt x="5100040" y="4019605"/>
                  <a:pt x="5101246" y="4020924"/>
                  <a:pt x="5101246" y="4023563"/>
                </a:cubicBezTo>
                <a:lnTo>
                  <a:pt x="5100556" y="4030962"/>
                </a:lnTo>
                <a:cubicBezTo>
                  <a:pt x="5100556" y="4040828"/>
                  <a:pt x="5105490" y="4045761"/>
                  <a:pt x="5115356" y="4045761"/>
                </a:cubicBezTo>
                <a:cubicBezTo>
                  <a:pt x="5120748" y="4045761"/>
                  <a:pt x="5125136" y="4044069"/>
                  <a:pt x="5128520" y="4040685"/>
                </a:cubicBezTo>
                <a:cubicBezTo>
                  <a:pt x="5131904" y="4037301"/>
                  <a:pt x="5133596" y="4032855"/>
                  <a:pt x="5133596" y="4027349"/>
                </a:cubicBezTo>
                <a:cubicBezTo>
                  <a:pt x="5133596" y="4021383"/>
                  <a:pt x="5131504" y="4016306"/>
                  <a:pt x="5127316" y="4012119"/>
                </a:cubicBezTo>
                <a:cubicBezTo>
                  <a:pt x="5123128" y="4007932"/>
                  <a:pt x="5117594" y="4005838"/>
                  <a:pt x="5110710" y="4005838"/>
                </a:cubicBezTo>
                <a:cubicBezTo>
                  <a:pt x="5094992" y="4005838"/>
                  <a:pt x="5083120" y="4016679"/>
                  <a:pt x="5075088" y="4038362"/>
                </a:cubicBezTo>
                <a:lnTo>
                  <a:pt x="5074400" y="4038362"/>
                </a:lnTo>
                <a:close/>
                <a:moveTo>
                  <a:pt x="3714908" y="4005838"/>
                </a:moveTo>
                <a:cubicBezTo>
                  <a:pt x="3704352" y="4007330"/>
                  <a:pt x="3690128" y="4008075"/>
                  <a:pt x="3672230" y="4008075"/>
                </a:cubicBezTo>
                <a:lnTo>
                  <a:pt x="3657088" y="4008075"/>
                </a:lnTo>
                <a:lnTo>
                  <a:pt x="3657088" y="4016852"/>
                </a:lnTo>
                <a:lnTo>
                  <a:pt x="3681350" y="4016852"/>
                </a:lnTo>
                <a:lnTo>
                  <a:pt x="3681350" y="4134556"/>
                </a:lnTo>
                <a:lnTo>
                  <a:pt x="3657088" y="4134556"/>
                </a:lnTo>
                <a:lnTo>
                  <a:pt x="3657088" y="4143332"/>
                </a:lnTo>
                <a:lnTo>
                  <a:pt x="3737106" y="4143332"/>
                </a:lnTo>
                <a:lnTo>
                  <a:pt x="3737106" y="4134556"/>
                </a:lnTo>
                <a:lnTo>
                  <a:pt x="3714908" y="4134556"/>
                </a:lnTo>
                <a:lnTo>
                  <a:pt x="3714908" y="4091191"/>
                </a:lnTo>
                <a:cubicBezTo>
                  <a:pt x="3714908" y="4073409"/>
                  <a:pt x="3715796" y="4060446"/>
                  <a:pt x="3717574" y="4052301"/>
                </a:cubicBezTo>
                <a:cubicBezTo>
                  <a:pt x="3719352" y="4044155"/>
                  <a:pt x="3723884" y="4035781"/>
                  <a:pt x="3731168" y="4027176"/>
                </a:cubicBezTo>
                <a:cubicBezTo>
                  <a:pt x="3738454" y="4018572"/>
                  <a:pt x="3746972" y="4014270"/>
                  <a:pt x="3756724" y="4014270"/>
                </a:cubicBezTo>
                <a:cubicBezTo>
                  <a:pt x="3763836" y="4014270"/>
                  <a:pt x="3768338" y="4016737"/>
                  <a:pt x="3770232" y="4021670"/>
                </a:cubicBezTo>
                <a:cubicBezTo>
                  <a:pt x="3772124" y="4026603"/>
                  <a:pt x="3773070" y="4042033"/>
                  <a:pt x="3773070" y="4067960"/>
                </a:cubicBezTo>
                <a:lnTo>
                  <a:pt x="3773070" y="4134556"/>
                </a:lnTo>
                <a:lnTo>
                  <a:pt x="3750700" y="4134556"/>
                </a:lnTo>
                <a:lnTo>
                  <a:pt x="3750700" y="4143332"/>
                </a:lnTo>
                <a:lnTo>
                  <a:pt x="3828654" y="4143332"/>
                </a:lnTo>
                <a:lnTo>
                  <a:pt x="3828654" y="4134556"/>
                </a:lnTo>
                <a:lnTo>
                  <a:pt x="3806454" y="4134556"/>
                </a:lnTo>
                <a:lnTo>
                  <a:pt x="3806454" y="4089814"/>
                </a:lnTo>
                <a:cubicBezTo>
                  <a:pt x="3806454" y="4060446"/>
                  <a:pt x="3811360" y="4040513"/>
                  <a:pt x="3821168" y="4030016"/>
                </a:cubicBezTo>
                <a:cubicBezTo>
                  <a:pt x="3830976" y="4019519"/>
                  <a:pt x="3840528" y="4014270"/>
                  <a:pt x="3849820" y="4014270"/>
                </a:cubicBezTo>
                <a:cubicBezTo>
                  <a:pt x="3856588" y="4014270"/>
                  <a:pt x="3860746" y="4016794"/>
                  <a:pt x="3862296" y="4021842"/>
                </a:cubicBezTo>
                <a:cubicBezTo>
                  <a:pt x="3863844" y="4026890"/>
                  <a:pt x="3864618" y="4036125"/>
                  <a:pt x="3864618" y="4049547"/>
                </a:cubicBezTo>
                <a:lnTo>
                  <a:pt x="3864618" y="4134556"/>
                </a:lnTo>
                <a:lnTo>
                  <a:pt x="3842076" y="4134556"/>
                </a:lnTo>
                <a:lnTo>
                  <a:pt x="3842076" y="4143332"/>
                </a:lnTo>
                <a:lnTo>
                  <a:pt x="3922094" y="4143332"/>
                </a:lnTo>
                <a:lnTo>
                  <a:pt x="3922094" y="4134556"/>
                </a:lnTo>
                <a:lnTo>
                  <a:pt x="3898174" y="4134556"/>
                </a:lnTo>
                <a:lnTo>
                  <a:pt x="3898174" y="4065035"/>
                </a:lnTo>
                <a:cubicBezTo>
                  <a:pt x="3898174" y="4049432"/>
                  <a:pt x="3897342" y="4038247"/>
                  <a:pt x="3895680" y="4031479"/>
                </a:cubicBezTo>
                <a:cubicBezTo>
                  <a:pt x="3894016" y="4024710"/>
                  <a:pt x="3889656" y="4018744"/>
                  <a:pt x="3882602" y="4013582"/>
                </a:cubicBezTo>
                <a:cubicBezTo>
                  <a:pt x="3875546" y="4008419"/>
                  <a:pt x="3866856" y="4005838"/>
                  <a:pt x="3856530" y="4005838"/>
                </a:cubicBezTo>
                <a:cubicBezTo>
                  <a:pt x="3833356" y="4005838"/>
                  <a:pt x="3816780" y="4017597"/>
                  <a:pt x="3806800" y="4041115"/>
                </a:cubicBezTo>
                <a:lnTo>
                  <a:pt x="3806110" y="4041115"/>
                </a:lnTo>
                <a:cubicBezTo>
                  <a:pt x="3803472" y="4017597"/>
                  <a:pt x="3789476" y="4005838"/>
                  <a:pt x="3764122" y="4005838"/>
                </a:cubicBezTo>
                <a:cubicBezTo>
                  <a:pt x="3740834" y="4005838"/>
                  <a:pt x="3724658" y="4016909"/>
                  <a:pt x="3715596" y="4039050"/>
                </a:cubicBezTo>
                <a:lnTo>
                  <a:pt x="3714908" y="4039050"/>
                </a:lnTo>
                <a:close/>
                <a:moveTo>
                  <a:pt x="3456578" y="4005838"/>
                </a:moveTo>
                <a:cubicBezTo>
                  <a:pt x="3437420" y="4005838"/>
                  <a:pt x="3422478" y="4008964"/>
                  <a:pt x="3411752" y="4015217"/>
                </a:cubicBezTo>
                <a:cubicBezTo>
                  <a:pt x="3401024" y="4021469"/>
                  <a:pt x="3395662" y="4029184"/>
                  <a:pt x="3395662" y="4038362"/>
                </a:cubicBezTo>
                <a:cubicBezTo>
                  <a:pt x="3395662" y="4042606"/>
                  <a:pt x="3397038" y="4046306"/>
                  <a:pt x="3399792" y="4049461"/>
                </a:cubicBezTo>
                <a:cubicBezTo>
                  <a:pt x="3402544" y="4052616"/>
                  <a:pt x="3406446" y="4054193"/>
                  <a:pt x="3411492" y="4054193"/>
                </a:cubicBezTo>
                <a:cubicBezTo>
                  <a:pt x="3415394" y="4054193"/>
                  <a:pt x="3418892" y="4052960"/>
                  <a:pt x="3421990" y="4050494"/>
                </a:cubicBezTo>
                <a:cubicBezTo>
                  <a:pt x="3425088" y="4048027"/>
                  <a:pt x="3426636" y="4044442"/>
                  <a:pt x="3426636" y="4039738"/>
                </a:cubicBezTo>
                <a:cubicBezTo>
                  <a:pt x="3426636" y="4036412"/>
                  <a:pt x="3425862" y="4033515"/>
                  <a:pt x="3424312" y="4031048"/>
                </a:cubicBezTo>
                <a:cubicBezTo>
                  <a:pt x="3422764" y="4028582"/>
                  <a:pt x="3421990" y="4026316"/>
                  <a:pt x="3421990" y="4024251"/>
                </a:cubicBezTo>
                <a:cubicBezTo>
                  <a:pt x="3421990" y="4017138"/>
                  <a:pt x="3431282" y="4013582"/>
                  <a:pt x="3449868" y="4013582"/>
                </a:cubicBezTo>
                <a:cubicBezTo>
                  <a:pt x="3460192" y="4013582"/>
                  <a:pt x="3466530" y="4015819"/>
                  <a:pt x="3468882" y="4020293"/>
                </a:cubicBezTo>
                <a:cubicBezTo>
                  <a:pt x="3471234" y="4024767"/>
                  <a:pt x="3472410" y="4034174"/>
                  <a:pt x="3472410" y="4048515"/>
                </a:cubicBezTo>
                <a:lnTo>
                  <a:pt x="3472410" y="4066067"/>
                </a:lnTo>
                <a:cubicBezTo>
                  <a:pt x="3414820" y="4068820"/>
                  <a:pt x="3386024" y="4084824"/>
                  <a:pt x="3386024" y="4114078"/>
                </a:cubicBezTo>
                <a:cubicBezTo>
                  <a:pt x="3386024" y="4123485"/>
                  <a:pt x="3389580" y="4131430"/>
                  <a:pt x="3396694" y="4137911"/>
                </a:cubicBezTo>
                <a:cubicBezTo>
                  <a:pt x="3403806" y="4144393"/>
                  <a:pt x="3413328" y="4147634"/>
                  <a:pt x="3425260" y="4147634"/>
                </a:cubicBezTo>
                <a:cubicBezTo>
                  <a:pt x="3443270" y="4147634"/>
                  <a:pt x="3458988" y="4138456"/>
                  <a:pt x="3472410" y="4120101"/>
                </a:cubicBezTo>
                <a:cubicBezTo>
                  <a:pt x="3475508" y="4138456"/>
                  <a:pt x="3485030" y="4147634"/>
                  <a:pt x="3500976" y="4147634"/>
                </a:cubicBezTo>
                <a:cubicBezTo>
                  <a:pt x="3517496" y="4147634"/>
                  <a:pt x="3527246" y="4139260"/>
                  <a:pt x="3530230" y="4122510"/>
                </a:cubicBezTo>
                <a:lnTo>
                  <a:pt x="3526100" y="4122510"/>
                </a:lnTo>
                <a:cubicBezTo>
                  <a:pt x="3522200" y="4128131"/>
                  <a:pt x="3518184" y="4130942"/>
                  <a:pt x="3514054" y="4130942"/>
                </a:cubicBezTo>
                <a:cubicBezTo>
                  <a:pt x="3511300" y="4130942"/>
                  <a:pt x="3509264" y="4129795"/>
                  <a:pt x="3507944" y="4127500"/>
                </a:cubicBezTo>
                <a:cubicBezTo>
                  <a:pt x="3506626" y="4125206"/>
                  <a:pt x="3505966" y="4119413"/>
                  <a:pt x="3505966" y="4110120"/>
                </a:cubicBezTo>
                <a:lnTo>
                  <a:pt x="3505966" y="4046794"/>
                </a:lnTo>
                <a:cubicBezTo>
                  <a:pt x="3505966" y="4037157"/>
                  <a:pt x="3505134" y="4029700"/>
                  <a:pt x="3503472" y="4024423"/>
                </a:cubicBezTo>
                <a:cubicBezTo>
                  <a:pt x="3501808" y="4019146"/>
                  <a:pt x="3497420" y="4014729"/>
                  <a:pt x="3490306" y="4011173"/>
                </a:cubicBezTo>
                <a:cubicBezTo>
                  <a:pt x="3483194" y="4007616"/>
                  <a:pt x="3471952" y="4005838"/>
                  <a:pt x="3456578" y="4005838"/>
                </a:cubicBezTo>
                <a:close/>
                <a:moveTo>
                  <a:pt x="2885078" y="4005838"/>
                </a:moveTo>
                <a:cubicBezTo>
                  <a:pt x="2865920" y="4005838"/>
                  <a:pt x="2850978" y="4008964"/>
                  <a:pt x="2840252" y="4015217"/>
                </a:cubicBezTo>
                <a:cubicBezTo>
                  <a:pt x="2829524" y="4021469"/>
                  <a:pt x="2824162" y="4029184"/>
                  <a:pt x="2824162" y="4038362"/>
                </a:cubicBezTo>
                <a:cubicBezTo>
                  <a:pt x="2824162" y="4042606"/>
                  <a:pt x="2825538" y="4046306"/>
                  <a:pt x="2828292" y="4049461"/>
                </a:cubicBezTo>
                <a:cubicBezTo>
                  <a:pt x="2831044" y="4052616"/>
                  <a:pt x="2834944" y="4054193"/>
                  <a:pt x="2839992" y="4054193"/>
                </a:cubicBezTo>
                <a:cubicBezTo>
                  <a:pt x="2843894" y="4054193"/>
                  <a:pt x="2847392" y="4052960"/>
                  <a:pt x="2850490" y="4050494"/>
                </a:cubicBezTo>
                <a:cubicBezTo>
                  <a:pt x="2853588" y="4048027"/>
                  <a:pt x="2855136" y="4044442"/>
                  <a:pt x="2855136" y="4039738"/>
                </a:cubicBezTo>
                <a:cubicBezTo>
                  <a:pt x="2855136" y="4036412"/>
                  <a:pt x="2854362" y="4033515"/>
                  <a:pt x="2852812" y="4031048"/>
                </a:cubicBezTo>
                <a:cubicBezTo>
                  <a:pt x="2851264" y="4028582"/>
                  <a:pt x="2850490" y="4026316"/>
                  <a:pt x="2850490" y="4024251"/>
                </a:cubicBezTo>
                <a:cubicBezTo>
                  <a:pt x="2850490" y="4017138"/>
                  <a:pt x="2859782" y="4013582"/>
                  <a:pt x="2878368" y="4013582"/>
                </a:cubicBezTo>
                <a:cubicBezTo>
                  <a:pt x="2888692" y="4013582"/>
                  <a:pt x="2895030" y="4015819"/>
                  <a:pt x="2897382" y="4020293"/>
                </a:cubicBezTo>
                <a:cubicBezTo>
                  <a:pt x="2899734" y="4024767"/>
                  <a:pt x="2900910" y="4034174"/>
                  <a:pt x="2900910" y="4048515"/>
                </a:cubicBezTo>
                <a:lnTo>
                  <a:pt x="2900910" y="4066067"/>
                </a:lnTo>
                <a:cubicBezTo>
                  <a:pt x="2843320" y="4068820"/>
                  <a:pt x="2814524" y="4084824"/>
                  <a:pt x="2814524" y="4114078"/>
                </a:cubicBezTo>
                <a:cubicBezTo>
                  <a:pt x="2814524" y="4123485"/>
                  <a:pt x="2818080" y="4131430"/>
                  <a:pt x="2825194" y="4137911"/>
                </a:cubicBezTo>
                <a:cubicBezTo>
                  <a:pt x="2832306" y="4144393"/>
                  <a:pt x="2841828" y="4147634"/>
                  <a:pt x="2853760" y="4147634"/>
                </a:cubicBezTo>
                <a:cubicBezTo>
                  <a:pt x="2871770" y="4147634"/>
                  <a:pt x="2887488" y="4138456"/>
                  <a:pt x="2900910" y="4120101"/>
                </a:cubicBezTo>
                <a:cubicBezTo>
                  <a:pt x="2904008" y="4138456"/>
                  <a:pt x="2913530" y="4147634"/>
                  <a:pt x="2929476" y="4147634"/>
                </a:cubicBezTo>
                <a:cubicBezTo>
                  <a:pt x="2945996" y="4147634"/>
                  <a:pt x="2955748" y="4139260"/>
                  <a:pt x="2958730" y="4122510"/>
                </a:cubicBezTo>
                <a:lnTo>
                  <a:pt x="2954600" y="4122510"/>
                </a:lnTo>
                <a:cubicBezTo>
                  <a:pt x="2950700" y="4128131"/>
                  <a:pt x="2946684" y="4130942"/>
                  <a:pt x="2942554" y="4130942"/>
                </a:cubicBezTo>
                <a:cubicBezTo>
                  <a:pt x="2939800" y="4130942"/>
                  <a:pt x="2937764" y="4129795"/>
                  <a:pt x="2936444" y="4127500"/>
                </a:cubicBezTo>
                <a:cubicBezTo>
                  <a:pt x="2935126" y="4125206"/>
                  <a:pt x="2934466" y="4119413"/>
                  <a:pt x="2934466" y="4110120"/>
                </a:cubicBezTo>
                <a:lnTo>
                  <a:pt x="2934466" y="4046794"/>
                </a:lnTo>
                <a:cubicBezTo>
                  <a:pt x="2934466" y="4037157"/>
                  <a:pt x="2933634" y="4029700"/>
                  <a:pt x="2931972" y="4024423"/>
                </a:cubicBezTo>
                <a:cubicBezTo>
                  <a:pt x="2930308" y="4019146"/>
                  <a:pt x="2925920" y="4014729"/>
                  <a:pt x="2918806" y="4011173"/>
                </a:cubicBezTo>
                <a:cubicBezTo>
                  <a:pt x="2911694" y="4007616"/>
                  <a:pt x="2900452" y="4005838"/>
                  <a:pt x="2885078" y="4005838"/>
                </a:cubicBezTo>
                <a:close/>
                <a:moveTo>
                  <a:pt x="2581432" y="4005838"/>
                </a:moveTo>
                <a:cubicBezTo>
                  <a:pt x="2570878" y="4007330"/>
                  <a:pt x="2556652" y="4008075"/>
                  <a:pt x="2538756" y="4008075"/>
                </a:cubicBezTo>
                <a:lnTo>
                  <a:pt x="2523612" y="4008075"/>
                </a:lnTo>
                <a:lnTo>
                  <a:pt x="2523612" y="4016852"/>
                </a:lnTo>
                <a:lnTo>
                  <a:pt x="2547876" y="4016852"/>
                </a:lnTo>
                <a:lnTo>
                  <a:pt x="2547876" y="4134556"/>
                </a:lnTo>
                <a:lnTo>
                  <a:pt x="2523612" y="4134556"/>
                </a:lnTo>
                <a:lnTo>
                  <a:pt x="2523612" y="4143332"/>
                </a:lnTo>
                <a:lnTo>
                  <a:pt x="2603630" y="4143332"/>
                </a:lnTo>
                <a:lnTo>
                  <a:pt x="2603630" y="4134556"/>
                </a:lnTo>
                <a:lnTo>
                  <a:pt x="2581432" y="4134556"/>
                </a:lnTo>
                <a:lnTo>
                  <a:pt x="2581432" y="4091191"/>
                </a:lnTo>
                <a:cubicBezTo>
                  <a:pt x="2581432" y="4073409"/>
                  <a:pt x="2582320" y="4060446"/>
                  <a:pt x="2584100" y="4052301"/>
                </a:cubicBezTo>
                <a:cubicBezTo>
                  <a:pt x="2585878" y="4044155"/>
                  <a:pt x="2590408" y="4035781"/>
                  <a:pt x="2597694" y="4027176"/>
                </a:cubicBezTo>
                <a:cubicBezTo>
                  <a:pt x="2604978" y="4018572"/>
                  <a:pt x="2613496" y="4014270"/>
                  <a:pt x="2623248" y="4014270"/>
                </a:cubicBezTo>
                <a:cubicBezTo>
                  <a:pt x="2630360" y="4014270"/>
                  <a:pt x="2634864" y="4016737"/>
                  <a:pt x="2636756" y="4021670"/>
                </a:cubicBezTo>
                <a:cubicBezTo>
                  <a:pt x="2638650" y="4026603"/>
                  <a:pt x="2639596" y="4042033"/>
                  <a:pt x="2639596" y="4067960"/>
                </a:cubicBezTo>
                <a:lnTo>
                  <a:pt x="2639596" y="4134556"/>
                </a:lnTo>
                <a:lnTo>
                  <a:pt x="2617224" y="4134556"/>
                </a:lnTo>
                <a:lnTo>
                  <a:pt x="2617224" y="4143332"/>
                </a:lnTo>
                <a:lnTo>
                  <a:pt x="2695178" y="4143332"/>
                </a:lnTo>
                <a:lnTo>
                  <a:pt x="2695178" y="4134556"/>
                </a:lnTo>
                <a:lnTo>
                  <a:pt x="2672980" y="4134556"/>
                </a:lnTo>
                <a:lnTo>
                  <a:pt x="2672980" y="4089814"/>
                </a:lnTo>
                <a:cubicBezTo>
                  <a:pt x="2672980" y="4060446"/>
                  <a:pt x="2677884" y="4040513"/>
                  <a:pt x="2687692" y="4030016"/>
                </a:cubicBezTo>
                <a:cubicBezTo>
                  <a:pt x="2697502" y="4019519"/>
                  <a:pt x="2707052" y="4014270"/>
                  <a:pt x="2716344" y="4014270"/>
                </a:cubicBezTo>
                <a:cubicBezTo>
                  <a:pt x="2723112" y="4014270"/>
                  <a:pt x="2727272" y="4016794"/>
                  <a:pt x="2728820" y="4021842"/>
                </a:cubicBezTo>
                <a:cubicBezTo>
                  <a:pt x="2730370" y="4026890"/>
                  <a:pt x="2731144" y="4036125"/>
                  <a:pt x="2731144" y="4049547"/>
                </a:cubicBezTo>
                <a:lnTo>
                  <a:pt x="2731144" y="4134556"/>
                </a:lnTo>
                <a:lnTo>
                  <a:pt x="2708600" y="4134556"/>
                </a:lnTo>
                <a:lnTo>
                  <a:pt x="2708600" y="4143332"/>
                </a:lnTo>
                <a:lnTo>
                  <a:pt x="2788620" y="4143332"/>
                </a:lnTo>
                <a:lnTo>
                  <a:pt x="2788620" y="4134556"/>
                </a:lnTo>
                <a:lnTo>
                  <a:pt x="2764700" y="4134556"/>
                </a:lnTo>
                <a:lnTo>
                  <a:pt x="2764700" y="4065035"/>
                </a:lnTo>
                <a:cubicBezTo>
                  <a:pt x="2764700" y="4049432"/>
                  <a:pt x="2763868" y="4038247"/>
                  <a:pt x="2762204" y="4031479"/>
                </a:cubicBezTo>
                <a:cubicBezTo>
                  <a:pt x="2760540" y="4024710"/>
                  <a:pt x="2756182" y="4018744"/>
                  <a:pt x="2749126" y="4013582"/>
                </a:cubicBezTo>
                <a:cubicBezTo>
                  <a:pt x="2742072" y="4008419"/>
                  <a:pt x="2733380" y="4005838"/>
                  <a:pt x="2723056" y="4005838"/>
                </a:cubicBezTo>
                <a:cubicBezTo>
                  <a:pt x="2699882" y="4005838"/>
                  <a:pt x="2683304" y="4017597"/>
                  <a:pt x="2673324" y="4041115"/>
                </a:cubicBezTo>
                <a:lnTo>
                  <a:pt x="2672636" y="4041115"/>
                </a:lnTo>
                <a:cubicBezTo>
                  <a:pt x="2669996" y="4017597"/>
                  <a:pt x="2656000" y="4005838"/>
                  <a:pt x="2630648" y="4005838"/>
                </a:cubicBezTo>
                <a:cubicBezTo>
                  <a:pt x="2607360" y="4005838"/>
                  <a:pt x="2591184" y="4016909"/>
                  <a:pt x="2582120" y="4039050"/>
                </a:cubicBezTo>
                <a:lnTo>
                  <a:pt x="2581432" y="4039050"/>
                </a:lnTo>
                <a:close/>
                <a:moveTo>
                  <a:pt x="1426326" y="4005838"/>
                </a:moveTo>
                <a:cubicBezTo>
                  <a:pt x="1418754" y="4007330"/>
                  <a:pt x="1407740" y="4008075"/>
                  <a:pt x="1393286" y="4008075"/>
                </a:cubicBezTo>
                <a:lnTo>
                  <a:pt x="1365064" y="4008075"/>
                </a:lnTo>
                <a:lnTo>
                  <a:pt x="1365064" y="4016852"/>
                </a:lnTo>
                <a:lnTo>
                  <a:pt x="1392942" y="4016852"/>
                </a:lnTo>
                <a:lnTo>
                  <a:pt x="1392942" y="4134556"/>
                </a:lnTo>
                <a:lnTo>
                  <a:pt x="1365064" y="4134556"/>
                </a:lnTo>
                <a:lnTo>
                  <a:pt x="1365064" y="4143332"/>
                </a:lnTo>
                <a:lnTo>
                  <a:pt x="1454892" y="4143332"/>
                </a:lnTo>
                <a:lnTo>
                  <a:pt x="1454892" y="4134556"/>
                </a:lnTo>
                <a:lnTo>
                  <a:pt x="1426326" y="4134556"/>
                </a:lnTo>
                <a:lnTo>
                  <a:pt x="1426326" y="4081726"/>
                </a:lnTo>
                <a:cubicBezTo>
                  <a:pt x="1426326" y="4060733"/>
                  <a:pt x="1429252" y="4045130"/>
                  <a:pt x="1435102" y="4034920"/>
                </a:cubicBezTo>
                <a:cubicBezTo>
                  <a:pt x="1440952" y="4024710"/>
                  <a:pt x="1445770" y="4019605"/>
                  <a:pt x="1449556" y="4019605"/>
                </a:cubicBezTo>
                <a:cubicBezTo>
                  <a:pt x="1451966" y="4019605"/>
                  <a:pt x="1453170" y="4020924"/>
                  <a:pt x="1453170" y="4023563"/>
                </a:cubicBezTo>
                <a:lnTo>
                  <a:pt x="1452482" y="4030962"/>
                </a:lnTo>
                <a:cubicBezTo>
                  <a:pt x="1452482" y="4040828"/>
                  <a:pt x="1457416" y="4045761"/>
                  <a:pt x="1467282" y="4045761"/>
                </a:cubicBezTo>
                <a:cubicBezTo>
                  <a:pt x="1472674" y="4045761"/>
                  <a:pt x="1477062" y="4044069"/>
                  <a:pt x="1480446" y="4040685"/>
                </a:cubicBezTo>
                <a:cubicBezTo>
                  <a:pt x="1483830" y="4037301"/>
                  <a:pt x="1485522" y="4032855"/>
                  <a:pt x="1485522" y="4027349"/>
                </a:cubicBezTo>
                <a:cubicBezTo>
                  <a:pt x="1485522" y="4021383"/>
                  <a:pt x="1483428" y="4016306"/>
                  <a:pt x="1479240" y="4012119"/>
                </a:cubicBezTo>
                <a:cubicBezTo>
                  <a:pt x="1475054" y="4007932"/>
                  <a:pt x="1469518" y="4005838"/>
                  <a:pt x="1462636" y="4005838"/>
                </a:cubicBezTo>
                <a:cubicBezTo>
                  <a:pt x="1446918" y="4005838"/>
                  <a:pt x="1435044" y="4016679"/>
                  <a:pt x="1427014" y="4038362"/>
                </a:cubicBezTo>
                <a:lnTo>
                  <a:pt x="1426326" y="4038362"/>
                </a:lnTo>
                <a:close/>
                <a:moveTo>
                  <a:pt x="940550" y="4005838"/>
                </a:moveTo>
                <a:cubicBezTo>
                  <a:pt x="932980" y="4007330"/>
                  <a:pt x="921966" y="4008075"/>
                  <a:pt x="907510" y="4008075"/>
                </a:cubicBezTo>
                <a:lnTo>
                  <a:pt x="879290" y="4008075"/>
                </a:lnTo>
                <a:lnTo>
                  <a:pt x="879290" y="4016852"/>
                </a:lnTo>
                <a:lnTo>
                  <a:pt x="907166" y="4016852"/>
                </a:lnTo>
                <a:lnTo>
                  <a:pt x="907166" y="4134556"/>
                </a:lnTo>
                <a:lnTo>
                  <a:pt x="879290" y="4134556"/>
                </a:lnTo>
                <a:lnTo>
                  <a:pt x="879290" y="4143332"/>
                </a:lnTo>
                <a:lnTo>
                  <a:pt x="969116" y="4143332"/>
                </a:lnTo>
                <a:lnTo>
                  <a:pt x="969116" y="4134556"/>
                </a:lnTo>
                <a:lnTo>
                  <a:pt x="940550" y="4134556"/>
                </a:lnTo>
                <a:lnTo>
                  <a:pt x="940550" y="4081726"/>
                </a:lnTo>
                <a:cubicBezTo>
                  <a:pt x="940550" y="4060733"/>
                  <a:pt x="943476" y="4045130"/>
                  <a:pt x="949326" y="4034920"/>
                </a:cubicBezTo>
                <a:cubicBezTo>
                  <a:pt x="955178" y="4024710"/>
                  <a:pt x="959996" y="4019605"/>
                  <a:pt x="963782" y="4019605"/>
                </a:cubicBezTo>
                <a:cubicBezTo>
                  <a:pt x="966190" y="4019605"/>
                  <a:pt x="967396" y="4020924"/>
                  <a:pt x="967396" y="4023563"/>
                </a:cubicBezTo>
                <a:lnTo>
                  <a:pt x="966708" y="4030962"/>
                </a:lnTo>
                <a:cubicBezTo>
                  <a:pt x="966708" y="4040828"/>
                  <a:pt x="971640" y="4045761"/>
                  <a:pt x="981506" y="4045761"/>
                </a:cubicBezTo>
                <a:cubicBezTo>
                  <a:pt x="986898" y="4045761"/>
                  <a:pt x="991286" y="4044069"/>
                  <a:pt x="994670" y="4040685"/>
                </a:cubicBezTo>
                <a:cubicBezTo>
                  <a:pt x="998054" y="4037301"/>
                  <a:pt x="999746" y="4032855"/>
                  <a:pt x="999746" y="4027349"/>
                </a:cubicBezTo>
                <a:cubicBezTo>
                  <a:pt x="999746" y="4021383"/>
                  <a:pt x="997654" y="4016306"/>
                  <a:pt x="993466" y="4012119"/>
                </a:cubicBezTo>
                <a:cubicBezTo>
                  <a:pt x="989278" y="4007932"/>
                  <a:pt x="983744" y="4005838"/>
                  <a:pt x="976860" y="4005838"/>
                </a:cubicBezTo>
                <a:cubicBezTo>
                  <a:pt x="961144" y="4005838"/>
                  <a:pt x="949270" y="4016679"/>
                  <a:pt x="941240" y="4038362"/>
                </a:cubicBezTo>
                <a:lnTo>
                  <a:pt x="940550" y="4038362"/>
                </a:lnTo>
                <a:close/>
                <a:moveTo>
                  <a:pt x="3606518" y="4005494"/>
                </a:moveTo>
                <a:cubicBezTo>
                  <a:pt x="3596194" y="4007215"/>
                  <a:pt x="3585180" y="4008075"/>
                  <a:pt x="3573478" y="4008075"/>
                </a:cubicBezTo>
                <a:lnTo>
                  <a:pt x="3549042" y="4008075"/>
                </a:lnTo>
                <a:lnTo>
                  <a:pt x="3549042" y="4016852"/>
                </a:lnTo>
                <a:lnTo>
                  <a:pt x="3573134" y="4016852"/>
                </a:lnTo>
                <a:lnTo>
                  <a:pt x="3573134" y="4134556"/>
                </a:lnTo>
                <a:lnTo>
                  <a:pt x="3549042" y="4134556"/>
                </a:lnTo>
                <a:lnTo>
                  <a:pt x="3549042" y="4143332"/>
                </a:lnTo>
                <a:lnTo>
                  <a:pt x="3629060" y="4143332"/>
                </a:lnTo>
                <a:lnTo>
                  <a:pt x="3629060" y="4134556"/>
                </a:lnTo>
                <a:lnTo>
                  <a:pt x="3606518" y="4134556"/>
                </a:lnTo>
                <a:close/>
                <a:moveTo>
                  <a:pt x="3035018" y="4005494"/>
                </a:moveTo>
                <a:cubicBezTo>
                  <a:pt x="3024694" y="4007215"/>
                  <a:pt x="3013680" y="4008075"/>
                  <a:pt x="3001978" y="4008075"/>
                </a:cubicBezTo>
                <a:lnTo>
                  <a:pt x="2977542" y="4008075"/>
                </a:lnTo>
                <a:lnTo>
                  <a:pt x="2977542" y="4016852"/>
                </a:lnTo>
                <a:lnTo>
                  <a:pt x="3001634" y="4016852"/>
                </a:lnTo>
                <a:lnTo>
                  <a:pt x="3001634" y="4134556"/>
                </a:lnTo>
                <a:lnTo>
                  <a:pt x="2977542" y="4134556"/>
                </a:lnTo>
                <a:lnTo>
                  <a:pt x="2977542" y="4143332"/>
                </a:lnTo>
                <a:lnTo>
                  <a:pt x="3057560" y="4143332"/>
                </a:lnTo>
                <a:lnTo>
                  <a:pt x="3057560" y="4134556"/>
                </a:lnTo>
                <a:lnTo>
                  <a:pt x="3035018" y="4134556"/>
                </a:lnTo>
                <a:close/>
                <a:moveTo>
                  <a:pt x="5268384" y="4003773"/>
                </a:moveTo>
                <a:cubicBezTo>
                  <a:pt x="5246816" y="4003773"/>
                  <a:pt x="5230124" y="4015532"/>
                  <a:pt x="5218308" y="4039050"/>
                </a:cubicBezTo>
                <a:lnTo>
                  <a:pt x="5217620" y="4039050"/>
                </a:lnTo>
                <a:lnTo>
                  <a:pt x="5217620" y="4005494"/>
                </a:lnTo>
                <a:cubicBezTo>
                  <a:pt x="5205000" y="4007215"/>
                  <a:pt x="5190946" y="4008075"/>
                  <a:pt x="5175460" y="4008075"/>
                </a:cubicBezTo>
                <a:lnTo>
                  <a:pt x="5159800" y="4008075"/>
                </a:lnTo>
                <a:lnTo>
                  <a:pt x="5159800" y="4016852"/>
                </a:lnTo>
                <a:lnTo>
                  <a:pt x="5184236" y="4016852"/>
                </a:lnTo>
                <a:lnTo>
                  <a:pt x="5184236" y="4134556"/>
                </a:lnTo>
                <a:lnTo>
                  <a:pt x="5159800" y="4134556"/>
                </a:lnTo>
                <a:lnTo>
                  <a:pt x="5159800" y="4143332"/>
                </a:lnTo>
                <a:lnTo>
                  <a:pt x="5240162" y="4143332"/>
                </a:lnTo>
                <a:lnTo>
                  <a:pt x="5240162" y="4134556"/>
                </a:lnTo>
                <a:lnTo>
                  <a:pt x="5217620" y="4134556"/>
                </a:lnTo>
                <a:lnTo>
                  <a:pt x="5217620" y="4076736"/>
                </a:lnTo>
                <a:cubicBezTo>
                  <a:pt x="5217620" y="4057463"/>
                  <a:pt x="5222064" y="4042119"/>
                  <a:pt x="5230956" y="4030704"/>
                </a:cubicBezTo>
                <a:cubicBezTo>
                  <a:pt x="5239848" y="4019289"/>
                  <a:pt x="5249856" y="4013582"/>
                  <a:pt x="5260984" y="4013582"/>
                </a:cubicBezTo>
                <a:cubicBezTo>
                  <a:pt x="5267982" y="4013582"/>
                  <a:pt x="5272314" y="4016106"/>
                  <a:pt x="5273976" y="4021154"/>
                </a:cubicBezTo>
                <a:cubicBezTo>
                  <a:pt x="5275640" y="4026201"/>
                  <a:pt x="5276472" y="4035322"/>
                  <a:pt x="5276472" y="4048515"/>
                </a:cubicBezTo>
                <a:lnTo>
                  <a:pt x="5276472" y="4134556"/>
                </a:lnTo>
                <a:lnTo>
                  <a:pt x="5253584" y="4134556"/>
                </a:lnTo>
                <a:lnTo>
                  <a:pt x="5253584" y="4143332"/>
                </a:lnTo>
                <a:lnTo>
                  <a:pt x="5336872" y="4143332"/>
                </a:lnTo>
                <a:lnTo>
                  <a:pt x="5336872" y="4134556"/>
                </a:lnTo>
                <a:lnTo>
                  <a:pt x="5310028" y="4134556"/>
                </a:lnTo>
                <a:lnTo>
                  <a:pt x="5310028" y="4062281"/>
                </a:lnTo>
                <a:cubicBezTo>
                  <a:pt x="5310028" y="4047597"/>
                  <a:pt x="5308852" y="4036756"/>
                  <a:pt x="5306500" y="4029758"/>
                </a:cubicBezTo>
                <a:cubicBezTo>
                  <a:pt x="5304148" y="4022760"/>
                  <a:pt x="5299732" y="4016679"/>
                  <a:pt x="5293250" y="4011517"/>
                </a:cubicBezTo>
                <a:cubicBezTo>
                  <a:pt x="5286768" y="4006354"/>
                  <a:pt x="5278480" y="4003773"/>
                  <a:pt x="5268384" y="4003773"/>
                </a:cubicBezTo>
                <a:close/>
                <a:moveTo>
                  <a:pt x="4550232" y="4003773"/>
                </a:moveTo>
                <a:cubicBezTo>
                  <a:pt x="4529812" y="4003773"/>
                  <a:pt x="4512718" y="4011058"/>
                  <a:pt x="4498952" y="4025628"/>
                </a:cubicBezTo>
                <a:cubicBezTo>
                  <a:pt x="4485186" y="4040197"/>
                  <a:pt x="4478302" y="4057119"/>
                  <a:pt x="4478302" y="4076392"/>
                </a:cubicBezTo>
                <a:cubicBezTo>
                  <a:pt x="4478302" y="4095092"/>
                  <a:pt x="4485014" y="4111640"/>
                  <a:pt x="4498436" y="4126038"/>
                </a:cubicBezTo>
                <a:cubicBezTo>
                  <a:pt x="4511858" y="4140435"/>
                  <a:pt x="4528264" y="4147634"/>
                  <a:pt x="4547652" y="4147634"/>
                </a:cubicBezTo>
                <a:cubicBezTo>
                  <a:pt x="4561876" y="4147634"/>
                  <a:pt x="4574038" y="4143275"/>
                  <a:pt x="4584132" y="4134556"/>
                </a:cubicBezTo>
                <a:cubicBezTo>
                  <a:pt x="4594228" y="4125837"/>
                  <a:pt x="4600996" y="4113160"/>
                  <a:pt x="4604438" y="4096526"/>
                </a:cubicBezTo>
                <a:lnTo>
                  <a:pt x="4597040" y="4096526"/>
                </a:lnTo>
                <a:cubicBezTo>
                  <a:pt x="4587862" y="4125435"/>
                  <a:pt x="4571916" y="4139890"/>
                  <a:pt x="4549200" y="4139890"/>
                </a:cubicBezTo>
                <a:cubicBezTo>
                  <a:pt x="4538416" y="4139890"/>
                  <a:pt x="4530672" y="4137051"/>
                  <a:pt x="4525968" y="4131372"/>
                </a:cubicBezTo>
                <a:cubicBezTo>
                  <a:pt x="4521266" y="4125694"/>
                  <a:pt x="4518368" y="4117893"/>
                  <a:pt x="4517280" y="4107969"/>
                </a:cubicBezTo>
                <a:cubicBezTo>
                  <a:pt x="4516188" y="4098046"/>
                  <a:pt x="4515644" y="4082702"/>
                  <a:pt x="4515644" y="4061937"/>
                </a:cubicBezTo>
                <a:cubicBezTo>
                  <a:pt x="4515644" y="4041172"/>
                  <a:pt x="4518540" y="4027578"/>
                  <a:pt x="4524334" y="4021154"/>
                </a:cubicBezTo>
                <a:cubicBezTo>
                  <a:pt x="4530128" y="4014729"/>
                  <a:pt x="4538990" y="4011517"/>
                  <a:pt x="4550920" y="4011517"/>
                </a:cubicBezTo>
                <a:cubicBezTo>
                  <a:pt x="4557690" y="4011517"/>
                  <a:pt x="4563196" y="4012693"/>
                  <a:pt x="4567440" y="4015045"/>
                </a:cubicBezTo>
                <a:cubicBezTo>
                  <a:pt x="4571686" y="4017396"/>
                  <a:pt x="4573808" y="4020121"/>
                  <a:pt x="4573808" y="4023219"/>
                </a:cubicBezTo>
                <a:cubicBezTo>
                  <a:pt x="4573808" y="4024480"/>
                  <a:pt x="4572402" y="4026832"/>
                  <a:pt x="4569592" y="4030274"/>
                </a:cubicBezTo>
                <a:cubicBezTo>
                  <a:pt x="4566782" y="4033716"/>
                  <a:pt x="4565376" y="4037215"/>
                  <a:pt x="4565376" y="4040771"/>
                </a:cubicBezTo>
                <a:cubicBezTo>
                  <a:pt x="4565376" y="4045819"/>
                  <a:pt x="4567010" y="4049891"/>
                  <a:pt x="4570280" y="4052989"/>
                </a:cubicBezTo>
                <a:cubicBezTo>
                  <a:pt x="4573550" y="4056086"/>
                  <a:pt x="4577652" y="4057635"/>
                  <a:pt x="4582584" y="4057635"/>
                </a:cubicBezTo>
                <a:cubicBezTo>
                  <a:pt x="4587632" y="4057635"/>
                  <a:pt x="4591734" y="4055799"/>
                  <a:pt x="4594888" y="4052128"/>
                </a:cubicBezTo>
                <a:cubicBezTo>
                  <a:pt x="4598044" y="4048457"/>
                  <a:pt x="4599620" y="4044327"/>
                  <a:pt x="4599620" y="4039738"/>
                </a:cubicBezTo>
                <a:cubicBezTo>
                  <a:pt x="4599620" y="4030561"/>
                  <a:pt x="4595032" y="4022272"/>
                  <a:pt x="4585854" y="4014873"/>
                </a:cubicBezTo>
                <a:cubicBezTo>
                  <a:pt x="4576676" y="4007473"/>
                  <a:pt x="4564802" y="4003773"/>
                  <a:pt x="4550232" y="4003773"/>
                </a:cubicBezTo>
                <a:close/>
                <a:moveTo>
                  <a:pt x="4112082" y="4003773"/>
                </a:moveTo>
                <a:cubicBezTo>
                  <a:pt x="4091892" y="4003773"/>
                  <a:pt x="4074970" y="4010743"/>
                  <a:pt x="4061318" y="4024681"/>
                </a:cubicBezTo>
                <a:cubicBezTo>
                  <a:pt x="4047666" y="4038620"/>
                  <a:pt x="4040840" y="4055513"/>
                  <a:pt x="4040840" y="4075360"/>
                </a:cubicBezTo>
                <a:cubicBezTo>
                  <a:pt x="4040840" y="4095665"/>
                  <a:pt x="4047780" y="4112787"/>
                  <a:pt x="4061662" y="4126726"/>
                </a:cubicBezTo>
                <a:cubicBezTo>
                  <a:pt x="4075544" y="4140665"/>
                  <a:pt x="4092006" y="4147634"/>
                  <a:pt x="4111050" y="4147634"/>
                </a:cubicBezTo>
                <a:cubicBezTo>
                  <a:pt x="4130438" y="4147634"/>
                  <a:pt x="4147244" y="4140493"/>
                  <a:pt x="4161470" y="4126210"/>
                </a:cubicBezTo>
                <a:cubicBezTo>
                  <a:pt x="4175696" y="4111927"/>
                  <a:pt x="4182808" y="4094518"/>
                  <a:pt x="4182808" y="4073983"/>
                </a:cubicBezTo>
                <a:cubicBezTo>
                  <a:pt x="4182808" y="4053907"/>
                  <a:pt x="4175954" y="4037186"/>
                  <a:pt x="4162244" y="4023821"/>
                </a:cubicBezTo>
                <a:cubicBezTo>
                  <a:pt x="4148536" y="4010456"/>
                  <a:pt x="4131814" y="4003773"/>
                  <a:pt x="4112082" y="4003773"/>
                </a:cubicBezTo>
                <a:close/>
                <a:moveTo>
                  <a:pt x="3191934" y="4003773"/>
                </a:moveTo>
                <a:cubicBezTo>
                  <a:pt x="3170366" y="4003773"/>
                  <a:pt x="3153674" y="4015532"/>
                  <a:pt x="3141858" y="4039050"/>
                </a:cubicBezTo>
                <a:lnTo>
                  <a:pt x="3141170" y="4039050"/>
                </a:lnTo>
                <a:lnTo>
                  <a:pt x="3141170" y="4005494"/>
                </a:lnTo>
                <a:cubicBezTo>
                  <a:pt x="3128550" y="4007215"/>
                  <a:pt x="3114496" y="4008075"/>
                  <a:pt x="3099010" y="4008075"/>
                </a:cubicBezTo>
                <a:lnTo>
                  <a:pt x="3083350" y="4008075"/>
                </a:lnTo>
                <a:lnTo>
                  <a:pt x="3083350" y="4016852"/>
                </a:lnTo>
                <a:lnTo>
                  <a:pt x="3107786" y="4016852"/>
                </a:lnTo>
                <a:lnTo>
                  <a:pt x="3107786" y="4134556"/>
                </a:lnTo>
                <a:lnTo>
                  <a:pt x="3083350" y="4134556"/>
                </a:lnTo>
                <a:lnTo>
                  <a:pt x="3083350" y="4143332"/>
                </a:lnTo>
                <a:lnTo>
                  <a:pt x="3163712" y="4143332"/>
                </a:lnTo>
                <a:lnTo>
                  <a:pt x="3163712" y="4134556"/>
                </a:lnTo>
                <a:lnTo>
                  <a:pt x="3141170" y="4134556"/>
                </a:lnTo>
                <a:lnTo>
                  <a:pt x="3141170" y="4076736"/>
                </a:lnTo>
                <a:cubicBezTo>
                  <a:pt x="3141170" y="4057463"/>
                  <a:pt x="3145616" y="4042119"/>
                  <a:pt x="3154506" y="4030704"/>
                </a:cubicBezTo>
                <a:cubicBezTo>
                  <a:pt x="3163398" y="4019289"/>
                  <a:pt x="3173406" y="4013582"/>
                  <a:pt x="3184534" y="4013582"/>
                </a:cubicBezTo>
                <a:cubicBezTo>
                  <a:pt x="3191532" y="4013582"/>
                  <a:pt x="3195864" y="4016106"/>
                  <a:pt x="3197526" y="4021154"/>
                </a:cubicBezTo>
                <a:cubicBezTo>
                  <a:pt x="3199190" y="4026201"/>
                  <a:pt x="3200022" y="4035322"/>
                  <a:pt x="3200022" y="4048515"/>
                </a:cubicBezTo>
                <a:lnTo>
                  <a:pt x="3200022" y="4134556"/>
                </a:lnTo>
                <a:lnTo>
                  <a:pt x="3177136" y="4134556"/>
                </a:lnTo>
                <a:lnTo>
                  <a:pt x="3177136" y="4143332"/>
                </a:lnTo>
                <a:lnTo>
                  <a:pt x="3260424" y="4143332"/>
                </a:lnTo>
                <a:lnTo>
                  <a:pt x="3260424" y="4134556"/>
                </a:lnTo>
                <a:lnTo>
                  <a:pt x="3233578" y="4134556"/>
                </a:lnTo>
                <a:lnTo>
                  <a:pt x="3233578" y="4062281"/>
                </a:lnTo>
                <a:cubicBezTo>
                  <a:pt x="3233578" y="4047597"/>
                  <a:pt x="3232402" y="4036756"/>
                  <a:pt x="3230050" y="4029758"/>
                </a:cubicBezTo>
                <a:cubicBezTo>
                  <a:pt x="3227698" y="4022760"/>
                  <a:pt x="3223282" y="4016679"/>
                  <a:pt x="3216800" y="4011517"/>
                </a:cubicBezTo>
                <a:cubicBezTo>
                  <a:pt x="3210318" y="4006354"/>
                  <a:pt x="3202030" y="4003773"/>
                  <a:pt x="3191934" y="4003773"/>
                </a:cubicBezTo>
                <a:close/>
                <a:moveTo>
                  <a:pt x="2333722" y="4003773"/>
                </a:moveTo>
                <a:cubicBezTo>
                  <a:pt x="2316054" y="4003773"/>
                  <a:pt x="2300538" y="4010657"/>
                  <a:pt x="2287174" y="4024423"/>
                </a:cubicBezTo>
                <a:cubicBezTo>
                  <a:pt x="2273808" y="4038190"/>
                  <a:pt x="2267126" y="4055168"/>
                  <a:pt x="2267126" y="4075360"/>
                </a:cubicBezTo>
                <a:cubicBezTo>
                  <a:pt x="2267126" y="4096124"/>
                  <a:pt x="2273952" y="4113361"/>
                  <a:pt x="2287604" y="4127070"/>
                </a:cubicBezTo>
                <a:cubicBezTo>
                  <a:pt x="2301256" y="4140780"/>
                  <a:pt x="2317316" y="4147634"/>
                  <a:pt x="2335786" y="4147634"/>
                </a:cubicBezTo>
                <a:cubicBezTo>
                  <a:pt x="2348750" y="4147634"/>
                  <a:pt x="2360508" y="4143562"/>
                  <a:pt x="2371064" y="4135416"/>
                </a:cubicBezTo>
                <a:cubicBezTo>
                  <a:pt x="2381618" y="4127271"/>
                  <a:pt x="2388788" y="4114652"/>
                  <a:pt x="2392574" y="4097558"/>
                </a:cubicBezTo>
                <a:lnTo>
                  <a:pt x="2385174" y="4097558"/>
                </a:lnTo>
                <a:cubicBezTo>
                  <a:pt x="2376570" y="4125780"/>
                  <a:pt x="2360108" y="4139890"/>
                  <a:pt x="2335786" y="4139890"/>
                </a:cubicBezTo>
                <a:cubicBezTo>
                  <a:pt x="2323970" y="4139890"/>
                  <a:pt x="2315768" y="4135961"/>
                  <a:pt x="2311178" y="4128103"/>
                </a:cubicBezTo>
                <a:cubicBezTo>
                  <a:pt x="2306590" y="4120244"/>
                  <a:pt x="2304696" y="4099336"/>
                  <a:pt x="2305500" y="4065379"/>
                </a:cubicBezTo>
                <a:lnTo>
                  <a:pt x="2392574" y="4065379"/>
                </a:lnTo>
                <a:cubicBezTo>
                  <a:pt x="2391770" y="4046106"/>
                  <a:pt x="2385604" y="4031020"/>
                  <a:pt x="2374074" y="4020121"/>
                </a:cubicBezTo>
                <a:cubicBezTo>
                  <a:pt x="2362546" y="4009222"/>
                  <a:pt x="2349094" y="4003773"/>
                  <a:pt x="2333722" y="4003773"/>
                </a:cubicBezTo>
                <a:close/>
                <a:moveTo>
                  <a:pt x="1553652" y="4003773"/>
                </a:moveTo>
                <a:cubicBezTo>
                  <a:pt x="1541148" y="4003773"/>
                  <a:pt x="1530564" y="4007760"/>
                  <a:pt x="1521904" y="4015733"/>
                </a:cubicBezTo>
                <a:cubicBezTo>
                  <a:pt x="1513242" y="4023706"/>
                  <a:pt x="1508912" y="4033601"/>
                  <a:pt x="1508912" y="4045417"/>
                </a:cubicBezTo>
                <a:cubicBezTo>
                  <a:pt x="1508912" y="4069394"/>
                  <a:pt x="1525030" y="4083734"/>
                  <a:pt x="1557266" y="4088438"/>
                </a:cubicBezTo>
                <a:cubicBezTo>
                  <a:pt x="1576196" y="4091191"/>
                  <a:pt x="1587812" y="4094174"/>
                  <a:pt x="1592114" y="4097386"/>
                </a:cubicBezTo>
                <a:cubicBezTo>
                  <a:pt x="1596416" y="4100598"/>
                  <a:pt x="1598566" y="4105359"/>
                  <a:pt x="1598566" y="4111669"/>
                </a:cubicBezTo>
                <a:cubicBezTo>
                  <a:pt x="1598566" y="4119240"/>
                  <a:pt x="1594952" y="4125837"/>
                  <a:pt x="1587726" y="4131458"/>
                </a:cubicBezTo>
                <a:cubicBezTo>
                  <a:pt x="1580498" y="4137080"/>
                  <a:pt x="1572468" y="4139890"/>
                  <a:pt x="1563634" y="4139890"/>
                </a:cubicBezTo>
                <a:cubicBezTo>
                  <a:pt x="1540344" y="4139890"/>
                  <a:pt x="1523768" y="4123657"/>
                  <a:pt x="1513902" y="4091191"/>
                </a:cubicBezTo>
                <a:lnTo>
                  <a:pt x="1507878" y="4091191"/>
                </a:lnTo>
                <a:lnTo>
                  <a:pt x="1507878" y="4141955"/>
                </a:lnTo>
                <a:lnTo>
                  <a:pt x="1513902" y="4141955"/>
                </a:lnTo>
                <a:lnTo>
                  <a:pt x="1525948" y="4131630"/>
                </a:lnTo>
                <a:cubicBezTo>
                  <a:pt x="1538108" y="4142300"/>
                  <a:pt x="1550670" y="4147634"/>
                  <a:pt x="1563634" y="4147634"/>
                </a:cubicBezTo>
                <a:cubicBezTo>
                  <a:pt x="1576826" y="4147634"/>
                  <a:pt x="1587868" y="4143160"/>
                  <a:pt x="1596760" y="4134212"/>
                </a:cubicBezTo>
                <a:cubicBezTo>
                  <a:pt x="1605650" y="4125263"/>
                  <a:pt x="1610096" y="4114078"/>
                  <a:pt x="1610096" y="4100656"/>
                </a:cubicBezTo>
                <a:cubicBezTo>
                  <a:pt x="1610096" y="4073696"/>
                  <a:pt x="1592944" y="4058094"/>
                  <a:pt x="1558644" y="4053849"/>
                </a:cubicBezTo>
                <a:cubicBezTo>
                  <a:pt x="1543040" y="4051784"/>
                  <a:pt x="1533146" y="4049289"/>
                  <a:pt x="1528958" y="4046364"/>
                </a:cubicBezTo>
                <a:cubicBezTo>
                  <a:pt x="1524772" y="4043438"/>
                  <a:pt x="1522678" y="4039452"/>
                  <a:pt x="1522678" y="4034404"/>
                </a:cubicBezTo>
                <a:cubicBezTo>
                  <a:pt x="1522678" y="4028438"/>
                  <a:pt x="1525632" y="4023133"/>
                  <a:pt x="1531540" y="4018486"/>
                </a:cubicBezTo>
                <a:cubicBezTo>
                  <a:pt x="1537448" y="4013840"/>
                  <a:pt x="1544820" y="4011517"/>
                  <a:pt x="1553652" y="4011517"/>
                </a:cubicBezTo>
                <a:cubicBezTo>
                  <a:pt x="1574074" y="4011517"/>
                  <a:pt x="1586922" y="4022702"/>
                  <a:pt x="1592200" y="4045073"/>
                </a:cubicBezTo>
                <a:lnTo>
                  <a:pt x="1599254" y="4045073"/>
                </a:lnTo>
                <a:lnTo>
                  <a:pt x="1599254" y="4006527"/>
                </a:lnTo>
                <a:lnTo>
                  <a:pt x="1593920" y="4006527"/>
                </a:lnTo>
                <a:cubicBezTo>
                  <a:pt x="1591510" y="4011001"/>
                  <a:pt x="1589160" y="4014442"/>
                  <a:pt x="1586864" y="4016852"/>
                </a:cubicBezTo>
                <a:cubicBezTo>
                  <a:pt x="1577916" y="4008133"/>
                  <a:pt x="1566846" y="4003773"/>
                  <a:pt x="1553652" y="4003773"/>
                </a:cubicBezTo>
                <a:close/>
                <a:moveTo>
                  <a:pt x="1285972" y="4003773"/>
                </a:moveTo>
                <a:cubicBezTo>
                  <a:pt x="1268304" y="4003773"/>
                  <a:pt x="1252788" y="4010657"/>
                  <a:pt x="1239424" y="4024423"/>
                </a:cubicBezTo>
                <a:cubicBezTo>
                  <a:pt x="1226058" y="4038190"/>
                  <a:pt x="1219376" y="4055168"/>
                  <a:pt x="1219376" y="4075360"/>
                </a:cubicBezTo>
                <a:cubicBezTo>
                  <a:pt x="1219376" y="4096124"/>
                  <a:pt x="1226202" y="4113361"/>
                  <a:pt x="1239854" y="4127070"/>
                </a:cubicBezTo>
                <a:cubicBezTo>
                  <a:pt x="1253506" y="4140780"/>
                  <a:pt x="1269566" y="4147634"/>
                  <a:pt x="1288036" y="4147634"/>
                </a:cubicBezTo>
                <a:cubicBezTo>
                  <a:pt x="1301000" y="4147634"/>
                  <a:pt x="1312758" y="4143562"/>
                  <a:pt x="1323314" y="4135416"/>
                </a:cubicBezTo>
                <a:cubicBezTo>
                  <a:pt x="1333868" y="4127271"/>
                  <a:pt x="1341038" y="4114652"/>
                  <a:pt x="1344824" y="4097558"/>
                </a:cubicBezTo>
                <a:lnTo>
                  <a:pt x="1337424" y="4097558"/>
                </a:lnTo>
                <a:cubicBezTo>
                  <a:pt x="1328820" y="4125780"/>
                  <a:pt x="1312358" y="4139890"/>
                  <a:pt x="1288036" y="4139890"/>
                </a:cubicBezTo>
                <a:cubicBezTo>
                  <a:pt x="1276220" y="4139890"/>
                  <a:pt x="1268018" y="4135961"/>
                  <a:pt x="1263428" y="4128103"/>
                </a:cubicBezTo>
                <a:cubicBezTo>
                  <a:pt x="1258840" y="4120244"/>
                  <a:pt x="1256946" y="4099336"/>
                  <a:pt x="1257750" y="4065379"/>
                </a:cubicBezTo>
                <a:lnTo>
                  <a:pt x="1344824" y="4065379"/>
                </a:lnTo>
                <a:cubicBezTo>
                  <a:pt x="1344020" y="4046106"/>
                  <a:pt x="1337854" y="4031020"/>
                  <a:pt x="1326324" y="4020121"/>
                </a:cubicBezTo>
                <a:cubicBezTo>
                  <a:pt x="1314796" y="4009222"/>
                  <a:pt x="1301344" y="4003773"/>
                  <a:pt x="1285972" y="4003773"/>
                </a:cubicBezTo>
                <a:close/>
                <a:moveTo>
                  <a:pt x="1134534" y="4003773"/>
                </a:moveTo>
                <a:cubicBezTo>
                  <a:pt x="1112966" y="4003773"/>
                  <a:pt x="1096274" y="4015532"/>
                  <a:pt x="1084458" y="4039050"/>
                </a:cubicBezTo>
                <a:lnTo>
                  <a:pt x="1083770" y="4039050"/>
                </a:lnTo>
                <a:lnTo>
                  <a:pt x="1083770" y="4005494"/>
                </a:lnTo>
                <a:cubicBezTo>
                  <a:pt x="1071150" y="4007215"/>
                  <a:pt x="1057096" y="4008075"/>
                  <a:pt x="1041610" y="4008075"/>
                </a:cubicBezTo>
                <a:lnTo>
                  <a:pt x="1025950" y="4008075"/>
                </a:lnTo>
                <a:lnTo>
                  <a:pt x="1025950" y="4016852"/>
                </a:lnTo>
                <a:lnTo>
                  <a:pt x="1050386" y="4016852"/>
                </a:lnTo>
                <a:lnTo>
                  <a:pt x="1050386" y="4134556"/>
                </a:lnTo>
                <a:lnTo>
                  <a:pt x="1025950" y="4134556"/>
                </a:lnTo>
                <a:lnTo>
                  <a:pt x="1025950" y="4143332"/>
                </a:lnTo>
                <a:lnTo>
                  <a:pt x="1106312" y="4143332"/>
                </a:lnTo>
                <a:lnTo>
                  <a:pt x="1106312" y="4134556"/>
                </a:lnTo>
                <a:lnTo>
                  <a:pt x="1083770" y="4134556"/>
                </a:lnTo>
                <a:lnTo>
                  <a:pt x="1083770" y="4076736"/>
                </a:lnTo>
                <a:cubicBezTo>
                  <a:pt x="1083770" y="4057463"/>
                  <a:pt x="1088216" y="4042119"/>
                  <a:pt x="1097106" y="4030704"/>
                </a:cubicBezTo>
                <a:cubicBezTo>
                  <a:pt x="1105998" y="4019289"/>
                  <a:pt x="1116006" y="4013582"/>
                  <a:pt x="1127134" y="4013582"/>
                </a:cubicBezTo>
                <a:cubicBezTo>
                  <a:pt x="1134132" y="4013582"/>
                  <a:pt x="1138464" y="4016106"/>
                  <a:pt x="1140126" y="4021154"/>
                </a:cubicBezTo>
                <a:cubicBezTo>
                  <a:pt x="1141790" y="4026201"/>
                  <a:pt x="1142622" y="4035322"/>
                  <a:pt x="1142622" y="4048515"/>
                </a:cubicBezTo>
                <a:lnTo>
                  <a:pt x="1142622" y="4134556"/>
                </a:lnTo>
                <a:lnTo>
                  <a:pt x="1119736" y="4134556"/>
                </a:lnTo>
                <a:lnTo>
                  <a:pt x="1119736" y="4143332"/>
                </a:lnTo>
                <a:lnTo>
                  <a:pt x="1203022" y="4143332"/>
                </a:lnTo>
                <a:lnTo>
                  <a:pt x="1203022" y="4134556"/>
                </a:lnTo>
                <a:lnTo>
                  <a:pt x="1176178" y="4134556"/>
                </a:lnTo>
                <a:lnTo>
                  <a:pt x="1176178" y="4062281"/>
                </a:lnTo>
                <a:cubicBezTo>
                  <a:pt x="1176178" y="4047597"/>
                  <a:pt x="1175002" y="4036756"/>
                  <a:pt x="1172650" y="4029758"/>
                </a:cubicBezTo>
                <a:cubicBezTo>
                  <a:pt x="1170298" y="4022760"/>
                  <a:pt x="1165882" y="4016679"/>
                  <a:pt x="1159400" y="4011517"/>
                </a:cubicBezTo>
                <a:cubicBezTo>
                  <a:pt x="1152918" y="4006354"/>
                  <a:pt x="1144630" y="4003773"/>
                  <a:pt x="1134534" y="4003773"/>
                </a:cubicBezTo>
                <a:close/>
                <a:moveTo>
                  <a:pt x="425908" y="4003773"/>
                </a:moveTo>
                <a:cubicBezTo>
                  <a:pt x="405488" y="4003773"/>
                  <a:pt x="388394" y="4011058"/>
                  <a:pt x="374628" y="4025628"/>
                </a:cubicBezTo>
                <a:cubicBezTo>
                  <a:pt x="360860" y="4040197"/>
                  <a:pt x="353978" y="4057119"/>
                  <a:pt x="353978" y="4076392"/>
                </a:cubicBezTo>
                <a:cubicBezTo>
                  <a:pt x="353978" y="4095092"/>
                  <a:pt x="360688" y="4111640"/>
                  <a:pt x="374110" y="4126038"/>
                </a:cubicBezTo>
                <a:cubicBezTo>
                  <a:pt x="387534" y="4140435"/>
                  <a:pt x="403938" y="4147634"/>
                  <a:pt x="423326" y="4147634"/>
                </a:cubicBezTo>
                <a:cubicBezTo>
                  <a:pt x="437552" y="4147634"/>
                  <a:pt x="449712" y="4143275"/>
                  <a:pt x="459808" y="4134556"/>
                </a:cubicBezTo>
                <a:cubicBezTo>
                  <a:pt x="469904" y="4125837"/>
                  <a:pt x="476672" y="4113160"/>
                  <a:pt x="480114" y="4096526"/>
                </a:cubicBezTo>
                <a:lnTo>
                  <a:pt x="472714" y="4096526"/>
                </a:lnTo>
                <a:cubicBezTo>
                  <a:pt x="463536" y="4125435"/>
                  <a:pt x="447590" y="4139890"/>
                  <a:pt x="424876" y="4139890"/>
                </a:cubicBezTo>
                <a:cubicBezTo>
                  <a:pt x="414092" y="4139890"/>
                  <a:pt x="406348" y="4137051"/>
                  <a:pt x="401644" y="4131372"/>
                </a:cubicBezTo>
                <a:cubicBezTo>
                  <a:pt x="396940" y="4125694"/>
                  <a:pt x="394044" y="4117893"/>
                  <a:pt x="392954" y="4107969"/>
                </a:cubicBezTo>
                <a:cubicBezTo>
                  <a:pt x="391864" y="4098046"/>
                  <a:pt x="391320" y="4082702"/>
                  <a:pt x="391320" y="4061937"/>
                </a:cubicBezTo>
                <a:cubicBezTo>
                  <a:pt x="391320" y="4041172"/>
                  <a:pt x="394216" y="4027578"/>
                  <a:pt x="400010" y="4021154"/>
                </a:cubicBezTo>
                <a:cubicBezTo>
                  <a:pt x="405802" y="4014729"/>
                  <a:pt x="414664" y="4011517"/>
                  <a:pt x="426596" y="4011517"/>
                </a:cubicBezTo>
                <a:cubicBezTo>
                  <a:pt x="433364" y="4011517"/>
                  <a:pt x="438872" y="4012693"/>
                  <a:pt x="443116" y="4015045"/>
                </a:cubicBezTo>
                <a:cubicBezTo>
                  <a:pt x="447360" y="4017396"/>
                  <a:pt x="449482" y="4020121"/>
                  <a:pt x="449482" y="4023219"/>
                </a:cubicBezTo>
                <a:cubicBezTo>
                  <a:pt x="449482" y="4024480"/>
                  <a:pt x="448078" y="4026832"/>
                  <a:pt x="445266" y="4030274"/>
                </a:cubicBezTo>
                <a:cubicBezTo>
                  <a:pt x="442456" y="4033716"/>
                  <a:pt x="441050" y="4037215"/>
                  <a:pt x="441050" y="4040771"/>
                </a:cubicBezTo>
                <a:cubicBezTo>
                  <a:pt x="441050" y="4045819"/>
                  <a:pt x="442686" y="4049891"/>
                  <a:pt x="445956" y="4052989"/>
                </a:cubicBezTo>
                <a:cubicBezTo>
                  <a:pt x="449224" y="4056086"/>
                  <a:pt x="453326" y="4057635"/>
                  <a:pt x="458260" y="4057635"/>
                </a:cubicBezTo>
                <a:cubicBezTo>
                  <a:pt x="463306" y="4057635"/>
                  <a:pt x="467408" y="4055799"/>
                  <a:pt x="470564" y="4052128"/>
                </a:cubicBezTo>
                <a:cubicBezTo>
                  <a:pt x="473718" y="4048457"/>
                  <a:pt x="475296" y="4044327"/>
                  <a:pt x="475296" y="4039738"/>
                </a:cubicBezTo>
                <a:cubicBezTo>
                  <a:pt x="475296" y="4030561"/>
                  <a:pt x="470706" y="4022272"/>
                  <a:pt x="461528" y="4014873"/>
                </a:cubicBezTo>
                <a:cubicBezTo>
                  <a:pt x="452350" y="4007473"/>
                  <a:pt x="440478" y="4003773"/>
                  <a:pt x="425908" y="4003773"/>
                </a:cubicBezTo>
                <a:close/>
                <a:moveTo>
                  <a:pt x="3590686" y="3920657"/>
                </a:moveTo>
                <a:cubicBezTo>
                  <a:pt x="3585638" y="3920657"/>
                  <a:pt x="3581250" y="3922493"/>
                  <a:pt x="3577522" y="3926164"/>
                </a:cubicBezTo>
                <a:cubicBezTo>
                  <a:pt x="3573794" y="3929835"/>
                  <a:pt x="3571930" y="3934194"/>
                  <a:pt x="3571930" y="3939242"/>
                </a:cubicBezTo>
                <a:cubicBezTo>
                  <a:pt x="3571930" y="3944519"/>
                  <a:pt x="3573764" y="3948965"/>
                  <a:pt x="3577436" y="3952579"/>
                </a:cubicBezTo>
                <a:cubicBezTo>
                  <a:pt x="3581108" y="3956192"/>
                  <a:pt x="3585524" y="3957999"/>
                  <a:pt x="3590686" y="3957999"/>
                </a:cubicBezTo>
                <a:cubicBezTo>
                  <a:pt x="3595848" y="3957999"/>
                  <a:pt x="3600266" y="3956221"/>
                  <a:pt x="3603936" y="3952665"/>
                </a:cubicBezTo>
                <a:cubicBezTo>
                  <a:pt x="3607608" y="3949108"/>
                  <a:pt x="3609444" y="3944634"/>
                  <a:pt x="3609444" y="3939242"/>
                </a:cubicBezTo>
                <a:cubicBezTo>
                  <a:pt x="3609444" y="3934080"/>
                  <a:pt x="3607580" y="3929692"/>
                  <a:pt x="3603852" y="3926078"/>
                </a:cubicBezTo>
                <a:cubicBezTo>
                  <a:pt x="3600122" y="3922464"/>
                  <a:pt x="3595734" y="3920657"/>
                  <a:pt x="3590686" y="3920657"/>
                </a:cubicBezTo>
                <a:close/>
                <a:moveTo>
                  <a:pt x="3019186" y="3920657"/>
                </a:moveTo>
                <a:cubicBezTo>
                  <a:pt x="3014138" y="3920657"/>
                  <a:pt x="3009750" y="3922493"/>
                  <a:pt x="3006022" y="3926164"/>
                </a:cubicBezTo>
                <a:cubicBezTo>
                  <a:pt x="3002294" y="3929835"/>
                  <a:pt x="3000430" y="3934194"/>
                  <a:pt x="3000430" y="3939242"/>
                </a:cubicBezTo>
                <a:cubicBezTo>
                  <a:pt x="3000430" y="3944519"/>
                  <a:pt x="3002264" y="3948965"/>
                  <a:pt x="3005936" y="3952579"/>
                </a:cubicBezTo>
                <a:cubicBezTo>
                  <a:pt x="3009608" y="3956192"/>
                  <a:pt x="3014024" y="3957999"/>
                  <a:pt x="3019186" y="3957999"/>
                </a:cubicBezTo>
                <a:cubicBezTo>
                  <a:pt x="3024348" y="3957999"/>
                  <a:pt x="3028766" y="3956221"/>
                  <a:pt x="3032436" y="3952665"/>
                </a:cubicBezTo>
                <a:cubicBezTo>
                  <a:pt x="3036108" y="3949108"/>
                  <a:pt x="3037944" y="3944634"/>
                  <a:pt x="3037944" y="3939242"/>
                </a:cubicBezTo>
                <a:cubicBezTo>
                  <a:pt x="3037944" y="3934080"/>
                  <a:pt x="3036080" y="3929692"/>
                  <a:pt x="3032352" y="3926078"/>
                </a:cubicBezTo>
                <a:cubicBezTo>
                  <a:pt x="3028622" y="3922464"/>
                  <a:pt x="3024234" y="3920657"/>
                  <a:pt x="3019186" y="3920657"/>
                </a:cubicBezTo>
                <a:close/>
                <a:moveTo>
                  <a:pt x="1850090" y="3912569"/>
                </a:moveTo>
                <a:lnTo>
                  <a:pt x="1844068" y="3991039"/>
                </a:lnTo>
                <a:lnTo>
                  <a:pt x="1852844" y="3991039"/>
                </a:lnTo>
                <a:cubicBezTo>
                  <a:pt x="1858236" y="3964768"/>
                  <a:pt x="1865376" y="3946584"/>
                  <a:pt x="1874268" y="3936489"/>
                </a:cubicBezTo>
                <a:cubicBezTo>
                  <a:pt x="1883160" y="3926394"/>
                  <a:pt x="1894832" y="3921346"/>
                  <a:pt x="1909286" y="3921346"/>
                </a:cubicBezTo>
                <a:lnTo>
                  <a:pt x="1928044" y="3921346"/>
                </a:lnTo>
                <a:lnTo>
                  <a:pt x="1928044" y="4134556"/>
                </a:lnTo>
                <a:lnTo>
                  <a:pt x="1886744" y="4134556"/>
                </a:lnTo>
                <a:lnTo>
                  <a:pt x="1886744" y="4143332"/>
                </a:lnTo>
                <a:lnTo>
                  <a:pt x="2010128" y="4143332"/>
                </a:lnTo>
                <a:lnTo>
                  <a:pt x="2010128" y="4134556"/>
                </a:lnTo>
                <a:lnTo>
                  <a:pt x="1968828" y="4134556"/>
                </a:lnTo>
                <a:lnTo>
                  <a:pt x="1968828" y="3921346"/>
                </a:lnTo>
                <a:lnTo>
                  <a:pt x="1987584" y="3921346"/>
                </a:lnTo>
                <a:cubicBezTo>
                  <a:pt x="2002040" y="3921346"/>
                  <a:pt x="2013712" y="3926394"/>
                  <a:pt x="2022604" y="3936489"/>
                </a:cubicBezTo>
                <a:cubicBezTo>
                  <a:pt x="2031494" y="3946584"/>
                  <a:pt x="2038636" y="3964768"/>
                  <a:pt x="2044028" y="3991039"/>
                </a:cubicBezTo>
                <a:lnTo>
                  <a:pt x="2052804" y="3991039"/>
                </a:lnTo>
                <a:lnTo>
                  <a:pt x="2046780" y="3912569"/>
                </a:lnTo>
                <a:close/>
                <a:moveTo>
                  <a:pt x="4696326" y="3909988"/>
                </a:moveTo>
                <a:cubicBezTo>
                  <a:pt x="4688754" y="3911709"/>
                  <a:pt x="4677224" y="3912569"/>
                  <a:pt x="4661738" y="3912569"/>
                </a:cubicBezTo>
                <a:lnTo>
                  <a:pt x="4635924" y="3912569"/>
                </a:lnTo>
                <a:lnTo>
                  <a:pt x="4635924" y="3921346"/>
                </a:lnTo>
                <a:lnTo>
                  <a:pt x="4662770" y="3921346"/>
                </a:lnTo>
                <a:lnTo>
                  <a:pt x="4662770" y="4134556"/>
                </a:lnTo>
                <a:lnTo>
                  <a:pt x="4638506" y="4134556"/>
                </a:lnTo>
                <a:lnTo>
                  <a:pt x="4638506" y="4143332"/>
                </a:lnTo>
                <a:lnTo>
                  <a:pt x="4718524" y="4143332"/>
                </a:lnTo>
                <a:lnTo>
                  <a:pt x="4718524" y="4134556"/>
                </a:lnTo>
                <a:lnTo>
                  <a:pt x="4696326" y="4134556"/>
                </a:lnTo>
                <a:lnTo>
                  <a:pt x="4696326" y="4097214"/>
                </a:lnTo>
                <a:cubicBezTo>
                  <a:pt x="4696326" y="4077023"/>
                  <a:pt x="4697330" y="4062482"/>
                  <a:pt x="4699338" y="4053591"/>
                </a:cubicBezTo>
                <a:cubicBezTo>
                  <a:pt x="4701344" y="4044700"/>
                  <a:pt x="4705762" y="4035981"/>
                  <a:pt x="4712588" y="4027435"/>
                </a:cubicBezTo>
                <a:cubicBezTo>
                  <a:pt x="4719414" y="4018888"/>
                  <a:pt x="4727816" y="4014614"/>
                  <a:pt x="4737798" y="4014614"/>
                </a:cubicBezTo>
                <a:cubicBezTo>
                  <a:pt x="4747090" y="4014614"/>
                  <a:pt x="4752252" y="4018544"/>
                  <a:pt x="4753286" y="4026402"/>
                </a:cubicBezTo>
                <a:cubicBezTo>
                  <a:pt x="4754318" y="4034260"/>
                  <a:pt x="4754834" y="4047482"/>
                  <a:pt x="4754834" y="4066067"/>
                </a:cubicBezTo>
                <a:lnTo>
                  <a:pt x="4754834" y="4134556"/>
                </a:lnTo>
                <a:lnTo>
                  <a:pt x="4732636" y="4134556"/>
                </a:lnTo>
                <a:lnTo>
                  <a:pt x="4732636" y="4143332"/>
                </a:lnTo>
                <a:lnTo>
                  <a:pt x="4810416" y="4143332"/>
                </a:lnTo>
                <a:lnTo>
                  <a:pt x="4810416" y="4134556"/>
                </a:lnTo>
                <a:lnTo>
                  <a:pt x="4788218" y="4134556"/>
                </a:lnTo>
                <a:lnTo>
                  <a:pt x="4788218" y="4069337"/>
                </a:lnTo>
                <a:cubicBezTo>
                  <a:pt x="4788218" y="4051669"/>
                  <a:pt x="4787100" y="4038821"/>
                  <a:pt x="4784862" y="4030790"/>
                </a:cubicBezTo>
                <a:cubicBezTo>
                  <a:pt x="4782626" y="4022760"/>
                  <a:pt x="4777548" y="4016593"/>
                  <a:pt x="4769632" y="4012291"/>
                </a:cubicBezTo>
                <a:cubicBezTo>
                  <a:pt x="4761718" y="4007989"/>
                  <a:pt x="4753572" y="4005838"/>
                  <a:pt x="4745198" y="4005838"/>
                </a:cubicBezTo>
                <a:cubicBezTo>
                  <a:pt x="4724548" y="4005838"/>
                  <a:pt x="4708486" y="4016679"/>
                  <a:pt x="4697014" y="4038362"/>
                </a:cubicBezTo>
                <a:lnTo>
                  <a:pt x="4696326" y="4038362"/>
                </a:lnTo>
                <a:close/>
                <a:moveTo>
                  <a:pt x="4301084" y="3909988"/>
                </a:moveTo>
                <a:cubicBezTo>
                  <a:pt x="4282500" y="3909988"/>
                  <a:pt x="4266468" y="3918736"/>
                  <a:pt x="4252988" y="3936231"/>
                </a:cubicBezTo>
                <a:cubicBezTo>
                  <a:pt x="4239508" y="3953726"/>
                  <a:pt x="4233228" y="3977674"/>
                  <a:pt x="4234144" y="4008075"/>
                </a:cubicBezTo>
                <a:lnTo>
                  <a:pt x="4205580" y="4008075"/>
                </a:lnTo>
                <a:lnTo>
                  <a:pt x="4205580" y="4016852"/>
                </a:lnTo>
                <a:lnTo>
                  <a:pt x="4234144" y="4016852"/>
                </a:lnTo>
                <a:lnTo>
                  <a:pt x="4234144" y="4134556"/>
                </a:lnTo>
                <a:lnTo>
                  <a:pt x="4208504" y="4134556"/>
                </a:lnTo>
                <a:lnTo>
                  <a:pt x="4208504" y="4143332"/>
                </a:lnTo>
                <a:lnTo>
                  <a:pt x="4296956" y="4143332"/>
                </a:lnTo>
                <a:lnTo>
                  <a:pt x="4296956" y="4134556"/>
                </a:lnTo>
                <a:lnTo>
                  <a:pt x="4268046" y="4134556"/>
                </a:lnTo>
                <a:lnTo>
                  <a:pt x="4268046" y="4016852"/>
                </a:lnTo>
                <a:lnTo>
                  <a:pt x="4300052" y="4016852"/>
                </a:lnTo>
                <a:lnTo>
                  <a:pt x="4300052" y="4008075"/>
                </a:lnTo>
                <a:lnTo>
                  <a:pt x="4268046" y="4008075"/>
                </a:lnTo>
                <a:lnTo>
                  <a:pt x="4268046" y="3979165"/>
                </a:lnTo>
                <a:cubicBezTo>
                  <a:pt x="4268046" y="3961728"/>
                  <a:pt x="4268676" y="3949080"/>
                  <a:pt x="4269938" y="3941221"/>
                </a:cubicBezTo>
                <a:cubicBezTo>
                  <a:pt x="4271200" y="3933363"/>
                  <a:pt x="4274700" y="3927483"/>
                  <a:pt x="4280436" y="3923583"/>
                </a:cubicBezTo>
                <a:cubicBezTo>
                  <a:pt x="4286172" y="3919682"/>
                  <a:pt x="4292252" y="3917732"/>
                  <a:pt x="4298676" y="3917732"/>
                </a:cubicBezTo>
                <a:cubicBezTo>
                  <a:pt x="4305330" y="3917732"/>
                  <a:pt x="4310378" y="3919281"/>
                  <a:pt x="4313820" y="3922378"/>
                </a:cubicBezTo>
                <a:cubicBezTo>
                  <a:pt x="4306248" y="3926852"/>
                  <a:pt x="4302462" y="3932474"/>
                  <a:pt x="4302462" y="3939242"/>
                </a:cubicBezTo>
                <a:cubicBezTo>
                  <a:pt x="4302462" y="3943602"/>
                  <a:pt x="4303952" y="3947215"/>
                  <a:pt x="4306936" y="3950083"/>
                </a:cubicBezTo>
                <a:cubicBezTo>
                  <a:pt x="4309918" y="3952951"/>
                  <a:pt x="4313476" y="3954386"/>
                  <a:pt x="4317604" y="3954386"/>
                </a:cubicBezTo>
                <a:cubicBezTo>
                  <a:pt x="4322424" y="3954386"/>
                  <a:pt x="4326410" y="3952665"/>
                  <a:pt x="4329564" y="3949223"/>
                </a:cubicBezTo>
                <a:cubicBezTo>
                  <a:pt x="4332720" y="3945781"/>
                  <a:pt x="4334296" y="3941537"/>
                  <a:pt x="4334296" y="3936489"/>
                </a:cubicBezTo>
                <a:cubicBezTo>
                  <a:pt x="4334296" y="3929147"/>
                  <a:pt x="4330998" y="3922894"/>
                  <a:pt x="4324402" y="3917732"/>
                </a:cubicBezTo>
                <a:cubicBezTo>
                  <a:pt x="4317806" y="3912569"/>
                  <a:pt x="4310034" y="3909988"/>
                  <a:pt x="4301084" y="3909988"/>
                </a:cubicBezTo>
                <a:close/>
                <a:moveTo>
                  <a:pt x="2134100" y="3909988"/>
                </a:moveTo>
                <a:cubicBezTo>
                  <a:pt x="2126530" y="3911709"/>
                  <a:pt x="2115000" y="3912569"/>
                  <a:pt x="2099512" y="3912569"/>
                </a:cubicBezTo>
                <a:lnTo>
                  <a:pt x="2073700" y="3912569"/>
                </a:lnTo>
                <a:lnTo>
                  <a:pt x="2073700" y="3921346"/>
                </a:lnTo>
                <a:lnTo>
                  <a:pt x="2100544" y="3921346"/>
                </a:lnTo>
                <a:lnTo>
                  <a:pt x="2100544" y="4134556"/>
                </a:lnTo>
                <a:lnTo>
                  <a:pt x="2076282" y="4134556"/>
                </a:lnTo>
                <a:lnTo>
                  <a:pt x="2076282" y="4143332"/>
                </a:lnTo>
                <a:lnTo>
                  <a:pt x="2156300" y="4143332"/>
                </a:lnTo>
                <a:lnTo>
                  <a:pt x="2156300" y="4134556"/>
                </a:lnTo>
                <a:lnTo>
                  <a:pt x="2134100" y="4134556"/>
                </a:lnTo>
                <a:lnTo>
                  <a:pt x="2134100" y="4097214"/>
                </a:lnTo>
                <a:cubicBezTo>
                  <a:pt x="2134100" y="4077023"/>
                  <a:pt x="2135104" y="4062482"/>
                  <a:pt x="2137112" y="4053591"/>
                </a:cubicBezTo>
                <a:cubicBezTo>
                  <a:pt x="2139120" y="4044700"/>
                  <a:pt x="2143536" y="4035981"/>
                  <a:pt x="2150362" y="4027435"/>
                </a:cubicBezTo>
                <a:cubicBezTo>
                  <a:pt x="2157188" y="4018888"/>
                  <a:pt x="2165592" y="4014614"/>
                  <a:pt x="2175572" y="4014614"/>
                </a:cubicBezTo>
                <a:cubicBezTo>
                  <a:pt x="2184866" y="4014614"/>
                  <a:pt x="2190028" y="4018544"/>
                  <a:pt x="2191060" y="4026402"/>
                </a:cubicBezTo>
                <a:cubicBezTo>
                  <a:pt x="2192092" y="4034260"/>
                  <a:pt x="2192610" y="4047482"/>
                  <a:pt x="2192610" y="4066067"/>
                </a:cubicBezTo>
                <a:lnTo>
                  <a:pt x="2192610" y="4134556"/>
                </a:lnTo>
                <a:lnTo>
                  <a:pt x="2170410" y="4134556"/>
                </a:lnTo>
                <a:lnTo>
                  <a:pt x="2170410" y="4143332"/>
                </a:lnTo>
                <a:lnTo>
                  <a:pt x="2248192" y="4143332"/>
                </a:lnTo>
                <a:lnTo>
                  <a:pt x="2248192" y="4134556"/>
                </a:lnTo>
                <a:lnTo>
                  <a:pt x="2225994" y="4134556"/>
                </a:lnTo>
                <a:lnTo>
                  <a:pt x="2225994" y="4069337"/>
                </a:lnTo>
                <a:cubicBezTo>
                  <a:pt x="2225994" y="4051669"/>
                  <a:pt x="2224874" y="4038821"/>
                  <a:pt x="2222638" y="4030790"/>
                </a:cubicBezTo>
                <a:cubicBezTo>
                  <a:pt x="2220400" y="4022760"/>
                  <a:pt x="2215324" y="4016593"/>
                  <a:pt x="2207408" y="4012291"/>
                </a:cubicBezTo>
                <a:cubicBezTo>
                  <a:pt x="2199492" y="4007989"/>
                  <a:pt x="2191348" y="4005838"/>
                  <a:pt x="2182972" y="4005838"/>
                </a:cubicBezTo>
                <a:cubicBezTo>
                  <a:pt x="2162322" y="4005838"/>
                  <a:pt x="2146262" y="4016679"/>
                  <a:pt x="2134790" y="4038362"/>
                </a:cubicBezTo>
                <a:lnTo>
                  <a:pt x="2134100" y="4038362"/>
                </a:lnTo>
                <a:close/>
                <a:moveTo>
                  <a:pt x="562476" y="3909988"/>
                </a:moveTo>
                <a:cubicBezTo>
                  <a:pt x="554904" y="3911709"/>
                  <a:pt x="543374" y="3912569"/>
                  <a:pt x="527888" y="3912569"/>
                </a:cubicBezTo>
                <a:lnTo>
                  <a:pt x="502076" y="3912569"/>
                </a:lnTo>
                <a:lnTo>
                  <a:pt x="502076" y="3921346"/>
                </a:lnTo>
                <a:lnTo>
                  <a:pt x="528920" y="3921346"/>
                </a:lnTo>
                <a:lnTo>
                  <a:pt x="528920" y="4134556"/>
                </a:lnTo>
                <a:lnTo>
                  <a:pt x="504656" y="4134556"/>
                </a:lnTo>
                <a:lnTo>
                  <a:pt x="504656" y="4143332"/>
                </a:lnTo>
                <a:lnTo>
                  <a:pt x="584674" y="4143332"/>
                </a:lnTo>
                <a:lnTo>
                  <a:pt x="584674" y="4134556"/>
                </a:lnTo>
                <a:lnTo>
                  <a:pt x="562476" y="4134556"/>
                </a:lnTo>
                <a:lnTo>
                  <a:pt x="562476" y="4097214"/>
                </a:lnTo>
                <a:cubicBezTo>
                  <a:pt x="562476" y="4077023"/>
                  <a:pt x="563480" y="4062482"/>
                  <a:pt x="565488" y="4053591"/>
                </a:cubicBezTo>
                <a:cubicBezTo>
                  <a:pt x="567496" y="4044700"/>
                  <a:pt x="571912" y="4035981"/>
                  <a:pt x="578738" y="4027435"/>
                </a:cubicBezTo>
                <a:cubicBezTo>
                  <a:pt x="585564" y="4018888"/>
                  <a:pt x="593968" y="4014614"/>
                  <a:pt x="603948" y="4014614"/>
                </a:cubicBezTo>
                <a:cubicBezTo>
                  <a:pt x="613240" y="4014614"/>
                  <a:pt x="618402" y="4018544"/>
                  <a:pt x="619436" y="4026402"/>
                </a:cubicBezTo>
                <a:cubicBezTo>
                  <a:pt x="620468" y="4034260"/>
                  <a:pt x="620984" y="4047482"/>
                  <a:pt x="620984" y="4066067"/>
                </a:cubicBezTo>
                <a:lnTo>
                  <a:pt x="620984" y="4134556"/>
                </a:lnTo>
                <a:lnTo>
                  <a:pt x="598786" y="4134556"/>
                </a:lnTo>
                <a:lnTo>
                  <a:pt x="598786" y="4143332"/>
                </a:lnTo>
                <a:lnTo>
                  <a:pt x="676566" y="4143332"/>
                </a:lnTo>
                <a:lnTo>
                  <a:pt x="676566" y="4134556"/>
                </a:lnTo>
                <a:lnTo>
                  <a:pt x="654368" y="4134556"/>
                </a:lnTo>
                <a:lnTo>
                  <a:pt x="654368" y="4069337"/>
                </a:lnTo>
                <a:cubicBezTo>
                  <a:pt x="654368" y="4051669"/>
                  <a:pt x="653250" y="4038821"/>
                  <a:pt x="651012" y="4030790"/>
                </a:cubicBezTo>
                <a:cubicBezTo>
                  <a:pt x="648776" y="4022760"/>
                  <a:pt x="643698" y="4016593"/>
                  <a:pt x="635784" y="4012291"/>
                </a:cubicBezTo>
                <a:cubicBezTo>
                  <a:pt x="627868" y="4007989"/>
                  <a:pt x="619722" y="4005838"/>
                  <a:pt x="611348" y="4005838"/>
                </a:cubicBezTo>
                <a:cubicBezTo>
                  <a:pt x="590698" y="4005838"/>
                  <a:pt x="574636" y="4016679"/>
                  <a:pt x="563164" y="4038362"/>
                </a:cubicBezTo>
                <a:lnTo>
                  <a:pt x="562476" y="4038362"/>
                </a:lnTo>
                <a:close/>
                <a:moveTo>
                  <a:pt x="5158336" y="3645358"/>
                </a:moveTo>
                <a:lnTo>
                  <a:pt x="5158336" y="3663943"/>
                </a:lnTo>
                <a:cubicBezTo>
                  <a:pt x="5158336" y="3671973"/>
                  <a:pt x="5157418" y="3678283"/>
                  <a:pt x="5155582" y="3682872"/>
                </a:cubicBezTo>
                <a:cubicBezTo>
                  <a:pt x="5153746" y="3687461"/>
                  <a:pt x="5150104" y="3692021"/>
                  <a:pt x="5144654" y="3696552"/>
                </a:cubicBezTo>
                <a:cubicBezTo>
                  <a:pt x="5139204" y="3701084"/>
                  <a:pt x="5133096" y="3703350"/>
                  <a:pt x="5126328" y="3703350"/>
                </a:cubicBezTo>
                <a:cubicBezTo>
                  <a:pt x="5121050" y="3703350"/>
                  <a:pt x="5116376" y="3701227"/>
                  <a:pt x="5112304" y="3696983"/>
                </a:cubicBezTo>
                <a:cubicBezTo>
                  <a:pt x="5108230" y="3692738"/>
                  <a:pt x="5106194" y="3686772"/>
                  <a:pt x="5106194" y="3679086"/>
                </a:cubicBezTo>
                <a:cubicBezTo>
                  <a:pt x="5106194" y="3668532"/>
                  <a:pt x="5109578" y="3660472"/>
                  <a:pt x="5116348" y="3654908"/>
                </a:cubicBezTo>
                <a:cubicBezTo>
                  <a:pt x="5123116" y="3649344"/>
                  <a:pt x="5137112" y="3646161"/>
                  <a:pt x="5158336" y="3645358"/>
                </a:cubicBezTo>
                <a:close/>
                <a:moveTo>
                  <a:pt x="4310610" y="3645358"/>
                </a:moveTo>
                <a:lnTo>
                  <a:pt x="4310610" y="3663943"/>
                </a:lnTo>
                <a:cubicBezTo>
                  <a:pt x="4310610" y="3671973"/>
                  <a:pt x="4309692" y="3678283"/>
                  <a:pt x="4307856" y="3682872"/>
                </a:cubicBezTo>
                <a:cubicBezTo>
                  <a:pt x="4306020" y="3687461"/>
                  <a:pt x="4302380" y="3692021"/>
                  <a:pt x="4296930" y="3696552"/>
                </a:cubicBezTo>
                <a:cubicBezTo>
                  <a:pt x="4291480" y="3701084"/>
                  <a:pt x="4285372" y="3703350"/>
                  <a:pt x="4278602" y="3703350"/>
                </a:cubicBezTo>
                <a:cubicBezTo>
                  <a:pt x="4273326" y="3703350"/>
                  <a:pt x="4268650" y="3701227"/>
                  <a:pt x="4264578" y="3696983"/>
                </a:cubicBezTo>
                <a:cubicBezTo>
                  <a:pt x="4260506" y="3692738"/>
                  <a:pt x="4258468" y="3686772"/>
                  <a:pt x="4258468" y="3679086"/>
                </a:cubicBezTo>
                <a:cubicBezTo>
                  <a:pt x="4258468" y="3668532"/>
                  <a:pt x="4261854" y="3660472"/>
                  <a:pt x="4268622" y="3654908"/>
                </a:cubicBezTo>
                <a:cubicBezTo>
                  <a:pt x="4275390" y="3649344"/>
                  <a:pt x="4289386" y="3646161"/>
                  <a:pt x="4310610" y="3645358"/>
                </a:cubicBezTo>
                <a:close/>
                <a:moveTo>
                  <a:pt x="3205710" y="3645358"/>
                </a:moveTo>
                <a:lnTo>
                  <a:pt x="3205710" y="3663943"/>
                </a:lnTo>
                <a:cubicBezTo>
                  <a:pt x="3205710" y="3671973"/>
                  <a:pt x="3204792" y="3678283"/>
                  <a:pt x="3202956" y="3682872"/>
                </a:cubicBezTo>
                <a:cubicBezTo>
                  <a:pt x="3201120" y="3687461"/>
                  <a:pt x="3197478" y="3692021"/>
                  <a:pt x="3192030" y="3696552"/>
                </a:cubicBezTo>
                <a:cubicBezTo>
                  <a:pt x="3186580" y="3701084"/>
                  <a:pt x="3180472" y="3703350"/>
                  <a:pt x="3173702" y="3703350"/>
                </a:cubicBezTo>
                <a:cubicBezTo>
                  <a:pt x="3168426" y="3703350"/>
                  <a:pt x="3163750" y="3701227"/>
                  <a:pt x="3159678" y="3696983"/>
                </a:cubicBezTo>
                <a:cubicBezTo>
                  <a:pt x="3155606" y="3692738"/>
                  <a:pt x="3153568" y="3686772"/>
                  <a:pt x="3153568" y="3679086"/>
                </a:cubicBezTo>
                <a:cubicBezTo>
                  <a:pt x="3153568" y="3668532"/>
                  <a:pt x="3156954" y="3660472"/>
                  <a:pt x="3163722" y="3654908"/>
                </a:cubicBezTo>
                <a:cubicBezTo>
                  <a:pt x="3170490" y="3649344"/>
                  <a:pt x="3184486" y="3646161"/>
                  <a:pt x="3205710" y="3645358"/>
                </a:cubicBezTo>
                <a:close/>
                <a:moveTo>
                  <a:pt x="4821124" y="3582892"/>
                </a:moveTo>
                <a:cubicBezTo>
                  <a:pt x="4833742" y="3582892"/>
                  <a:pt x="4843666" y="3587452"/>
                  <a:pt x="4850894" y="3596573"/>
                </a:cubicBezTo>
                <a:cubicBezTo>
                  <a:pt x="4858120" y="3605693"/>
                  <a:pt x="4861734" y="3619202"/>
                  <a:pt x="4861734" y="3637098"/>
                </a:cubicBezTo>
                <a:cubicBezTo>
                  <a:pt x="4861734" y="3655912"/>
                  <a:pt x="4860588" y="3669507"/>
                  <a:pt x="4858292" y="3677881"/>
                </a:cubicBezTo>
                <a:cubicBezTo>
                  <a:pt x="4855998" y="3686256"/>
                  <a:pt x="4851180" y="3693713"/>
                  <a:pt x="4843838" y="3700252"/>
                </a:cubicBezTo>
                <a:cubicBezTo>
                  <a:pt x="4836496" y="3706791"/>
                  <a:pt x="4828006" y="3710061"/>
                  <a:pt x="4818370" y="3710061"/>
                </a:cubicBezTo>
                <a:cubicBezTo>
                  <a:pt x="4809422" y="3710061"/>
                  <a:pt x="4802940" y="3706849"/>
                  <a:pt x="4798924" y="3700424"/>
                </a:cubicBezTo>
                <a:cubicBezTo>
                  <a:pt x="4794908" y="3694000"/>
                  <a:pt x="4792902" y="3678455"/>
                  <a:pt x="4792902" y="3653790"/>
                </a:cubicBezTo>
                <a:cubicBezTo>
                  <a:pt x="4792902" y="3625225"/>
                  <a:pt x="4794480" y="3606267"/>
                  <a:pt x="4797634" y="3596917"/>
                </a:cubicBezTo>
                <a:cubicBezTo>
                  <a:pt x="4800788" y="3587567"/>
                  <a:pt x="4808618" y="3582892"/>
                  <a:pt x="4821124" y="3582892"/>
                </a:cubicBezTo>
                <a:close/>
                <a:moveTo>
                  <a:pt x="4665626" y="3582892"/>
                </a:moveTo>
                <a:cubicBezTo>
                  <a:pt x="4682260" y="3582892"/>
                  <a:pt x="4690578" y="3592070"/>
                  <a:pt x="4690578" y="3610425"/>
                </a:cubicBezTo>
                <a:cubicBezTo>
                  <a:pt x="4690578" y="3614670"/>
                  <a:pt x="4690118" y="3620865"/>
                  <a:pt x="4689200" y="3629010"/>
                </a:cubicBezTo>
                <a:lnTo>
                  <a:pt x="4639124" y="3629010"/>
                </a:lnTo>
                <a:lnTo>
                  <a:pt x="4639124" y="3607500"/>
                </a:lnTo>
                <a:cubicBezTo>
                  <a:pt x="4639124" y="3599928"/>
                  <a:pt x="4641476" y="3593934"/>
                  <a:pt x="4646180" y="3589517"/>
                </a:cubicBezTo>
                <a:cubicBezTo>
                  <a:pt x="4650884" y="3585101"/>
                  <a:pt x="4657366" y="3582892"/>
                  <a:pt x="4665626" y="3582892"/>
                </a:cubicBezTo>
                <a:close/>
                <a:moveTo>
                  <a:pt x="3856000" y="3582892"/>
                </a:moveTo>
                <a:cubicBezTo>
                  <a:pt x="3872636" y="3582892"/>
                  <a:pt x="3880952" y="3592070"/>
                  <a:pt x="3880952" y="3610425"/>
                </a:cubicBezTo>
                <a:cubicBezTo>
                  <a:pt x="3880952" y="3614670"/>
                  <a:pt x="3880494" y="3620865"/>
                  <a:pt x="3879576" y="3629010"/>
                </a:cubicBezTo>
                <a:lnTo>
                  <a:pt x="3829500" y="3629010"/>
                </a:lnTo>
                <a:lnTo>
                  <a:pt x="3829500" y="3607500"/>
                </a:lnTo>
                <a:cubicBezTo>
                  <a:pt x="3829500" y="3599928"/>
                  <a:pt x="3831852" y="3593934"/>
                  <a:pt x="3836556" y="3589517"/>
                </a:cubicBezTo>
                <a:cubicBezTo>
                  <a:pt x="3841258" y="3585101"/>
                  <a:pt x="3847740" y="3582892"/>
                  <a:pt x="3856000" y="3582892"/>
                </a:cubicBezTo>
                <a:close/>
                <a:moveTo>
                  <a:pt x="3697164" y="3582892"/>
                </a:moveTo>
                <a:cubicBezTo>
                  <a:pt x="3708866" y="3582892"/>
                  <a:pt x="3716006" y="3586936"/>
                  <a:pt x="3718588" y="3595024"/>
                </a:cubicBezTo>
                <a:cubicBezTo>
                  <a:pt x="3721170" y="3603112"/>
                  <a:pt x="3722460" y="3619890"/>
                  <a:pt x="3722460" y="3645358"/>
                </a:cubicBezTo>
                <a:cubicBezTo>
                  <a:pt x="3722460" y="3670367"/>
                  <a:pt x="3721226" y="3687403"/>
                  <a:pt x="3718760" y="3696466"/>
                </a:cubicBezTo>
                <a:cubicBezTo>
                  <a:pt x="3716294" y="3705529"/>
                  <a:pt x="3709324" y="3710061"/>
                  <a:pt x="3697852" y="3710061"/>
                </a:cubicBezTo>
                <a:cubicBezTo>
                  <a:pt x="3686724" y="3710061"/>
                  <a:pt x="3676772" y="3704755"/>
                  <a:pt x="3667996" y="3694143"/>
                </a:cubicBezTo>
                <a:cubicBezTo>
                  <a:pt x="3659220" y="3683531"/>
                  <a:pt x="3654832" y="3668990"/>
                  <a:pt x="3654832" y="3650520"/>
                </a:cubicBezTo>
                <a:cubicBezTo>
                  <a:pt x="3654832" y="3631592"/>
                  <a:pt x="3656180" y="3618370"/>
                  <a:pt x="3658876" y="3610855"/>
                </a:cubicBezTo>
                <a:cubicBezTo>
                  <a:pt x="3661572" y="3603341"/>
                  <a:pt x="3666360" y="3596802"/>
                  <a:pt x="3673244" y="3591238"/>
                </a:cubicBezTo>
                <a:cubicBezTo>
                  <a:pt x="3680128" y="3585674"/>
                  <a:pt x="3688100" y="3582892"/>
                  <a:pt x="3697164" y="3582892"/>
                </a:cubicBezTo>
                <a:close/>
                <a:moveTo>
                  <a:pt x="2474876" y="3582892"/>
                </a:moveTo>
                <a:cubicBezTo>
                  <a:pt x="2491510" y="3582892"/>
                  <a:pt x="2499828" y="3592070"/>
                  <a:pt x="2499828" y="3610425"/>
                </a:cubicBezTo>
                <a:cubicBezTo>
                  <a:pt x="2499828" y="3614670"/>
                  <a:pt x="2499368" y="3620865"/>
                  <a:pt x="2498452" y="3629010"/>
                </a:cubicBezTo>
                <a:lnTo>
                  <a:pt x="2448376" y="3629010"/>
                </a:lnTo>
                <a:lnTo>
                  <a:pt x="2448376" y="3607500"/>
                </a:lnTo>
                <a:cubicBezTo>
                  <a:pt x="2448376" y="3599928"/>
                  <a:pt x="2450726" y="3593934"/>
                  <a:pt x="2455430" y="3589517"/>
                </a:cubicBezTo>
                <a:cubicBezTo>
                  <a:pt x="2460134" y="3585101"/>
                  <a:pt x="2466616" y="3582892"/>
                  <a:pt x="2474876" y="3582892"/>
                </a:cubicBezTo>
                <a:close/>
                <a:moveTo>
                  <a:pt x="2025764" y="3582892"/>
                </a:moveTo>
                <a:cubicBezTo>
                  <a:pt x="2034482" y="3582892"/>
                  <a:pt x="2041336" y="3584871"/>
                  <a:pt x="2046328" y="3588829"/>
                </a:cubicBezTo>
                <a:cubicBezTo>
                  <a:pt x="2051318" y="3592787"/>
                  <a:pt x="2054530" y="3598150"/>
                  <a:pt x="2055964" y="3604919"/>
                </a:cubicBezTo>
                <a:cubicBezTo>
                  <a:pt x="2057398" y="3611687"/>
                  <a:pt x="2058116" y="3625626"/>
                  <a:pt x="2058116" y="3646735"/>
                </a:cubicBezTo>
                <a:cubicBezTo>
                  <a:pt x="2058116" y="3667728"/>
                  <a:pt x="2057398" y="3681753"/>
                  <a:pt x="2055964" y="3688809"/>
                </a:cubicBezTo>
                <a:cubicBezTo>
                  <a:pt x="2054530" y="3695864"/>
                  <a:pt x="2051146" y="3701371"/>
                  <a:pt x="2045812" y="3705329"/>
                </a:cubicBezTo>
                <a:cubicBezTo>
                  <a:pt x="2040476" y="3709286"/>
                  <a:pt x="2033794" y="3711265"/>
                  <a:pt x="2025764" y="3711265"/>
                </a:cubicBezTo>
                <a:cubicBezTo>
                  <a:pt x="2017848" y="3711265"/>
                  <a:pt x="2011280" y="3709315"/>
                  <a:pt x="2006060" y="3705415"/>
                </a:cubicBezTo>
                <a:cubicBezTo>
                  <a:pt x="2000840" y="3701514"/>
                  <a:pt x="1997456" y="3696122"/>
                  <a:pt x="1995908" y="3689239"/>
                </a:cubicBezTo>
                <a:cubicBezTo>
                  <a:pt x="1994358" y="3682356"/>
                  <a:pt x="1993584" y="3668302"/>
                  <a:pt x="1993584" y="3647079"/>
                </a:cubicBezTo>
                <a:cubicBezTo>
                  <a:pt x="1993584" y="3625970"/>
                  <a:pt x="1994216" y="3612031"/>
                  <a:pt x="1995476" y="3605263"/>
                </a:cubicBezTo>
                <a:cubicBezTo>
                  <a:pt x="1996738" y="3598494"/>
                  <a:pt x="2000038" y="3593074"/>
                  <a:pt x="2005372" y="3589001"/>
                </a:cubicBezTo>
                <a:cubicBezTo>
                  <a:pt x="2010706" y="3584928"/>
                  <a:pt x="2017504" y="3582892"/>
                  <a:pt x="2025764" y="3582892"/>
                </a:cubicBezTo>
                <a:close/>
                <a:moveTo>
                  <a:pt x="1122326" y="3582892"/>
                </a:moveTo>
                <a:cubicBezTo>
                  <a:pt x="1138960" y="3582892"/>
                  <a:pt x="1147278" y="3592070"/>
                  <a:pt x="1147278" y="3610425"/>
                </a:cubicBezTo>
                <a:cubicBezTo>
                  <a:pt x="1147278" y="3614670"/>
                  <a:pt x="1146818" y="3620865"/>
                  <a:pt x="1145900" y="3629010"/>
                </a:cubicBezTo>
                <a:lnTo>
                  <a:pt x="1095824" y="3629010"/>
                </a:lnTo>
                <a:lnTo>
                  <a:pt x="1095824" y="3607500"/>
                </a:lnTo>
                <a:cubicBezTo>
                  <a:pt x="1095824" y="3599928"/>
                  <a:pt x="1098176" y="3593934"/>
                  <a:pt x="1102880" y="3589517"/>
                </a:cubicBezTo>
                <a:cubicBezTo>
                  <a:pt x="1107584" y="3585101"/>
                  <a:pt x="1114066" y="3582892"/>
                  <a:pt x="1122326" y="3582892"/>
                </a:cubicBezTo>
                <a:close/>
                <a:moveTo>
                  <a:pt x="836576" y="3582892"/>
                </a:moveTo>
                <a:cubicBezTo>
                  <a:pt x="853210" y="3582892"/>
                  <a:pt x="861528" y="3592070"/>
                  <a:pt x="861528" y="3610425"/>
                </a:cubicBezTo>
                <a:cubicBezTo>
                  <a:pt x="861528" y="3614670"/>
                  <a:pt x="861068" y="3620865"/>
                  <a:pt x="860150" y="3629010"/>
                </a:cubicBezTo>
                <a:lnTo>
                  <a:pt x="810074" y="3629010"/>
                </a:lnTo>
                <a:lnTo>
                  <a:pt x="810074" y="3607500"/>
                </a:lnTo>
                <a:cubicBezTo>
                  <a:pt x="810074" y="3599928"/>
                  <a:pt x="812426" y="3593934"/>
                  <a:pt x="817130" y="3589517"/>
                </a:cubicBezTo>
                <a:cubicBezTo>
                  <a:pt x="821834" y="3585101"/>
                  <a:pt x="828316" y="3582892"/>
                  <a:pt x="836576" y="3582892"/>
                </a:cubicBezTo>
                <a:close/>
                <a:moveTo>
                  <a:pt x="1480396" y="3579451"/>
                </a:moveTo>
                <a:lnTo>
                  <a:pt x="1480396" y="3588227"/>
                </a:lnTo>
                <a:lnTo>
                  <a:pt x="1505348" y="3588227"/>
                </a:lnTo>
                <a:lnTo>
                  <a:pt x="1505348" y="3664287"/>
                </a:lnTo>
                <a:cubicBezTo>
                  <a:pt x="1505348" y="3685854"/>
                  <a:pt x="1509220" y="3699994"/>
                  <a:pt x="1516964" y="3706705"/>
                </a:cubicBezTo>
                <a:cubicBezTo>
                  <a:pt x="1524708" y="3713416"/>
                  <a:pt x="1534946" y="3716772"/>
                  <a:pt x="1547680" y="3716772"/>
                </a:cubicBezTo>
                <a:cubicBezTo>
                  <a:pt x="1569822" y="3716772"/>
                  <a:pt x="1586056" y="3706103"/>
                  <a:pt x="1596380" y="3684765"/>
                </a:cubicBezTo>
                <a:lnTo>
                  <a:pt x="1597068" y="3684765"/>
                </a:lnTo>
                <a:lnTo>
                  <a:pt x="1597068" y="3716772"/>
                </a:lnTo>
                <a:cubicBezTo>
                  <a:pt x="1601772" y="3715395"/>
                  <a:pt x="1613072" y="3714707"/>
                  <a:pt x="1630968" y="3714707"/>
                </a:cubicBezTo>
                <a:lnTo>
                  <a:pt x="1654200" y="3714707"/>
                </a:lnTo>
                <a:lnTo>
                  <a:pt x="1654200" y="3705931"/>
                </a:lnTo>
                <a:lnTo>
                  <a:pt x="1630968" y="3705931"/>
                </a:lnTo>
                <a:lnTo>
                  <a:pt x="1630968" y="3579451"/>
                </a:lnTo>
                <a:lnTo>
                  <a:pt x="1569880" y="3579451"/>
                </a:lnTo>
                <a:lnTo>
                  <a:pt x="1569880" y="3588227"/>
                </a:lnTo>
                <a:lnTo>
                  <a:pt x="1597412" y="3588227"/>
                </a:lnTo>
                <a:lnTo>
                  <a:pt x="1597412" y="3640024"/>
                </a:lnTo>
                <a:cubicBezTo>
                  <a:pt x="1597412" y="3662738"/>
                  <a:pt x="1592938" y="3679746"/>
                  <a:pt x="1583990" y="3691046"/>
                </a:cubicBezTo>
                <a:cubicBezTo>
                  <a:pt x="1575042" y="3702346"/>
                  <a:pt x="1565290" y="3707996"/>
                  <a:pt x="1554736" y="3707996"/>
                </a:cubicBezTo>
                <a:cubicBezTo>
                  <a:pt x="1547624" y="3707996"/>
                  <a:pt x="1543206" y="3705271"/>
                  <a:pt x="1541486" y="3699822"/>
                </a:cubicBezTo>
                <a:cubicBezTo>
                  <a:pt x="1539766" y="3694373"/>
                  <a:pt x="1538904" y="3684535"/>
                  <a:pt x="1538904" y="3670310"/>
                </a:cubicBezTo>
                <a:lnTo>
                  <a:pt x="1538904" y="3579451"/>
                </a:lnTo>
                <a:close/>
                <a:moveTo>
                  <a:pt x="5142504" y="3577214"/>
                </a:moveTo>
                <a:cubicBezTo>
                  <a:pt x="5123344" y="3577214"/>
                  <a:pt x="5108402" y="3580340"/>
                  <a:pt x="5097676" y="3586592"/>
                </a:cubicBezTo>
                <a:cubicBezTo>
                  <a:pt x="5086950" y="3592844"/>
                  <a:pt x="5081586" y="3600559"/>
                  <a:pt x="5081586" y="3609737"/>
                </a:cubicBezTo>
                <a:cubicBezTo>
                  <a:pt x="5081586" y="3613982"/>
                  <a:pt x="5082964" y="3617682"/>
                  <a:pt x="5085716" y="3620836"/>
                </a:cubicBezTo>
                <a:cubicBezTo>
                  <a:pt x="5088470" y="3623991"/>
                  <a:pt x="5092370" y="3625569"/>
                  <a:pt x="5097418" y="3625569"/>
                </a:cubicBezTo>
                <a:cubicBezTo>
                  <a:pt x="5101318" y="3625569"/>
                  <a:pt x="5104818" y="3624335"/>
                  <a:pt x="5107916" y="3621869"/>
                </a:cubicBezTo>
                <a:cubicBezTo>
                  <a:pt x="5111012" y="3619402"/>
                  <a:pt x="5112560" y="3615817"/>
                  <a:pt x="5112560" y="3611114"/>
                </a:cubicBezTo>
                <a:cubicBezTo>
                  <a:pt x="5112560" y="3607787"/>
                  <a:pt x="5111786" y="3604890"/>
                  <a:pt x="5110238" y="3602424"/>
                </a:cubicBezTo>
                <a:cubicBezTo>
                  <a:pt x="5108690" y="3599957"/>
                  <a:pt x="5107916" y="3597691"/>
                  <a:pt x="5107916" y="3595626"/>
                </a:cubicBezTo>
                <a:cubicBezTo>
                  <a:pt x="5107916" y="3588514"/>
                  <a:pt x="5117208" y="3584957"/>
                  <a:pt x="5135792" y="3584957"/>
                </a:cubicBezTo>
                <a:cubicBezTo>
                  <a:pt x="5146116" y="3584957"/>
                  <a:pt x="5152456" y="3587194"/>
                  <a:pt x="5154808" y="3591668"/>
                </a:cubicBezTo>
                <a:cubicBezTo>
                  <a:pt x="5157160" y="3596142"/>
                  <a:pt x="5158336" y="3605550"/>
                  <a:pt x="5158336" y="3619890"/>
                </a:cubicBezTo>
                <a:lnTo>
                  <a:pt x="5158336" y="3637442"/>
                </a:lnTo>
                <a:cubicBezTo>
                  <a:pt x="5100744" y="3640196"/>
                  <a:pt x="5071950" y="3656199"/>
                  <a:pt x="5071950" y="3685453"/>
                </a:cubicBezTo>
                <a:cubicBezTo>
                  <a:pt x="5071950" y="3694860"/>
                  <a:pt x="5075506" y="3702805"/>
                  <a:pt x="5082620" y="3709286"/>
                </a:cubicBezTo>
                <a:cubicBezTo>
                  <a:pt x="5089732" y="3715768"/>
                  <a:pt x="5099252" y="3719009"/>
                  <a:pt x="5111184" y="3719009"/>
                </a:cubicBezTo>
                <a:cubicBezTo>
                  <a:pt x="5129196" y="3719009"/>
                  <a:pt x="5144912" y="3709831"/>
                  <a:pt x="5158336" y="3691476"/>
                </a:cubicBezTo>
                <a:cubicBezTo>
                  <a:pt x="5161432" y="3709831"/>
                  <a:pt x="5170954" y="3719009"/>
                  <a:pt x="5186900" y="3719009"/>
                </a:cubicBezTo>
                <a:cubicBezTo>
                  <a:pt x="5203420" y="3719009"/>
                  <a:pt x="5213172" y="3710634"/>
                  <a:pt x="5216154" y="3693885"/>
                </a:cubicBezTo>
                <a:lnTo>
                  <a:pt x="5212024" y="3693885"/>
                </a:lnTo>
                <a:cubicBezTo>
                  <a:pt x="5208124" y="3699506"/>
                  <a:pt x="5204108" y="3702317"/>
                  <a:pt x="5199978" y="3702317"/>
                </a:cubicBezTo>
                <a:cubicBezTo>
                  <a:pt x="5197226" y="3702317"/>
                  <a:pt x="5195190" y="3701170"/>
                  <a:pt x="5193870" y="3698875"/>
                </a:cubicBezTo>
                <a:cubicBezTo>
                  <a:pt x="5192550" y="3696581"/>
                  <a:pt x="5191892" y="3690788"/>
                  <a:pt x="5191892" y="3681495"/>
                </a:cubicBezTo>
                <a:lnTo>
                  <a:pt x="5191892" y="3618169"/>
                </a:lnTo>
                <a:cubicBezTo>
                  <a:pt x="5191892" y="3608533"/>
                  <a:pt x="5191060" y="3601075"/>
                  <a:pt x="5189396" y="3595798"/>
                </a:cubicBezTo>
                <a:cubicBezTo>
                  <a:pt x="5187732" y="3590521"/>
                  <a:pt x="5183344" y="3586104"/>
                  <a:pt x="5176232" y="3582548"/>
                </a:cubicBezTo>
                <a:cubicBezTo>
                  <a:pt x="5169120" y="3578992"/>
                  <a:pt x="5157876" y="3577214"/>
                  <a:pt x="5142504" y="3577214"/>
                </a:cubicBezTo>
                <a:close/>
                <a:moveTo>
                  <a:pt x="4294778" y="3577214"/>
                </a:moveTo>
                <a:cubicBezTo>
                  <a:pt x="4275620" y="3577214"/>
                  <a:pt x="4260678" y="3580340"/>
                  <a:pt x="4249952" y="3586592"/>
                </a:cubicBezTo>
                <a:cubicBezTo>
                  <a:pt x="4239224" y="3592844"/>
                  <a:pt x="4233862" y="3600559"/>
                  <a:pt x="4233862" y="3609737"/>
                </a:cubicBezTo>
                <a:cubicBezTo>
                  <a:pt x="4233862" y="3613982"/>
                  <a:pt x="4235238" y="3617682"/>
                  <a:pt x="4237992" y="3620836"/>
                </a:cubicBezTo>
                <a:cubicBezTo>
                  <a:pt x="4240744" y="3623991"/>
                  <a:pt x="4244646" y="3625569"/>
                  <a:pt x="4249692" y="3625569"/>
                </a:cubicBezTo>
                <a:cubicBezTo>
                  <a:pt x="4253594" y="3625569"/>
                  <a:pt x="4257092" y="3624335"/>
                  <a:pt x="4260190" y="3621869"/>
                </a:cubicBezTo>
                <a:cubicBezTo>
                  <a:pt x="4263288" y="3619402"/>
                  <a:pt x="4264836" y="3615817"/>
                  <a:pt x="4264836" y="3611114"/>
                </a:cubicBezTo>
                <a:cubicBezTo>
                  <a:pt x="4264836" y="3607787"/>
                  <a:pt x="4264062" y="3604890"/>
                  <a:pt x="4262512" y="3602424"/>
                </a:cubicBezTo>
                <a:cubicBezTo>
                  <a:pt x="4260964" y="3599957"/>
                  <a:pt x="4260190" y="3597691"/>
                  <a:pt x="4260190" y="3595626"/>
                </a:cubicBezTo>
                <a:cubicBezTo>
                  <a:pt x="4260190" y="3588514"/>
                  <a:pt x="4269482" y="3584957"/>
                  <a:pt x="4288068" y="3584957"/>
                </a:cubicBezTo>
                <a:cubicBezTo>
                  <a:pt x="4298392" y="3584957"/>
                  <a:pt x="4304730" y="3587194"/>
                  <a:pt x="4307082" y="3591668"/>
                </a:cubicBezTo>
                <a:cubicBezTo>
                  <a:pt x="4309434" y="3596142"/>
                  <a:pt x="4310610" y="3605550"/>
                  <a:pt x="4310610" y="3619890"/>
                </a:cubicBezTo>
                <a:lnTo>
                  <a:pt x="4310610" y="3637442"/>
                </a:lnTo>
                <a:cubicBezTo>
                  <a:pt x="4253020" y="3640196"/>
                  <a:pt x="4224224" y="3656199"/>
                  <a:pt x="4224224" y="3685453"/>
                </a:cubicBezTo>
                <a:cubicBezTo>
                  <a:pt x="4224224" y="3694860"/>
                  <a:pt x="4227780" y="3702805"/>
                  <a:pt x="4234894" y="3709286"/>
                </a:cubicBezTo>
                <a:cubicBezTo>
                  <a:pt x="4242006" y="3715768"/>
                  <a:pt x="4251528" y="3719009"/>
                  <a:pt x="4263460" y="3719009"/>
                </a:cubicBezTo>
                <a:cubicBezTo>
                  <a:pt x="4281470" y="3719009"/>
                  <a:pt x="4297188" y="3709831"/>
                  <a:pt x="4310610" y="3691476"/>
                </a:cubicBezTo>
                <a:cubicBezTo>
                  <a:pt x="4313708" y="3709831"/>
                  <a:pt x="4323230" y="3719009"/>
                  <a:pt x="4339176" y="3719009"/>
                </a:cubicBezTo>
                <a:cubicBezTo>
                  <a:pt x="4355696" y="3719009"/>
                  <a:pt x="4365448" y="3710634"/>
                  <a:pt x="4368430" y="3693885"/>
                </a:cubicBezTo>
                <a:lnTo>
                  <a:pt x="4364300" y="3693885"/>
                </a:lnTo>
                <a:cubicBezTo>
                  <a:pt x="4360400" y="3699506"/>
                  <a:pt x="4356384" y="3702317"/>
                  <a:pt x="4352254" y="3702317"/>
                </a:cubicBezTo>
                <a:cubicBezTo>
                  <a:pt x="4349500" y="3702317"/>
                  <a:pt x="4347464" y="3701170"/>
                  <a:pt x="4346144" y="3698875"/>
                </a:cubicBezTo>
                <a:cubicBezTo>
                  <a:pt x="4344826" y="3696581"/>
                  <a:pt x="4344166" y="3690788"/>
                  <a:pt x="4344166" y="3681495"/>
                </a:cubicBezTo>
                <a:lnTo>
                  <a:pt x="4344166" y="3618169"/>
                </a:lnTo>
                <a:cubicBezTo>
                  <a:pt x="4344166" y="3608533"/>
                  <a:pt x="4343334" y="3601075"/>
                  <a:pt x="4341672" y="3595798"/>
                </a:cubicBezTo>
                <a:cubicBezTo>
                  <a:pt x="4340008" y="3590521"/>
                  <a:pt x="4335620" y="3586104"/>
                  <a:pt x="4328506" y="3582548"/>
                </a:cubicBezTo>
                <a:cubicBezTo>
                  <a:pt x="4321394" y="3578992"/>
                  <a:pt x="4310152" y="3577214"/>
                  <a:pt x="4294778" y="3577214"/>
                </a:cubicBezTo>
                <a:close/>
                <a:moveTo>
                  <a:pt x="3189878" y="3577214"/>
                </a:moveTo>
                <a:cubicBezTo>
                  <a:pt x="3170720" y="3577214"/>
                  <a:pt x="3155778" y="3580340"/>
                  <a:pt x="3145052" y="3586592"/>
                </a:cubicBezTo>
                <a:cubicBezTo>
                  <a:pt x="3134324" y="3592844"/>
                  <a:pt x="3128962" y="3600559"/>
                  <a:pt x="3128962" y="3609737"/>
                </a:cubicBezTo>
                <a:cubicBezTo>
                  <a:pt x="3128962" y="3613982"/>
                  <a:pt x="3130338" y="3617682"/>
                  <a:pt x="3133092" y="3620836"/>
                </a:cubicBezTo>
                <a:cubicBezTo>
                  <a:pt x="3135844" y="3623991"/>
                  <a:pt x="3139746" y="3625569"/>
                  <a:pt x="3144792" y="3625569"/>
                </a:cubicBezTo>
                <a:cubicBezTo>
                  <a:pt x="3148694" y="3625569"/>
                  <a:pt x="3152192" y="3624335"/>
                  <a:pt x="3155290" y="3621869"/>
                </a:cubicBezTo>
                <a:cubicBezTo>
                  <a:pt x="3158388" y="3619402"/>
                  <a:pt x="3159936" y="3615817"/>
                  <a:pt x="3159936" y="3611114"/>
                </a:cubicBezTo>
                <a:cubicBezTo>
                  <a:pt x="3159936" y="3607787"/>
                  <a:pt x="3159162" y="3604890"/>
                  <a:pt x="3157612" y="3602424"/>
                </a:cubicBezTo>
                <a:cubicBezTo>
                  <a:pt x="3156064" y="3599957"/>
                  <a:pt x="3155290" y="3597691"/>
                  <a:pt x="3155290" y="3595626"/>
                </a:cubicBezTo>
                <a:cubicBezTo>
                  <a:pt x="3155290" y="3588514"/>
                  <a:pt x="3164582" y="3584957"/>
                  <a:pt x="3183168" y="3584957"/>
                </a:cubicBezTo>
                <a:cubicBezTo>
                  <a:pt x="3193492" y="3584957"/>
                  <a:pt x="3199830" y="3587194"/>
                  <a:pt x="3202182" y="3591668"/>
                </a:cubicBezTo>
                <a:cubicBezTo>
                  <a:pt x="3204534" y="3596142"/>
                  <a:pt x="3205710" y="3605550"/>
                  <a:pt x="3205710" y="3619890"/>
                </a:cubicBezTo>
                <a:lnTo>
                  <a:pt x="3205710" y="3637442"/>
                </a:lnTo>
                <a:cubicBezTo>
                  <a:pt x="3148120" y="3640196"/>
                  <a:pt x="3119324" y="3656199"/>
                  <a:pt x="3119324" y="3685453"/>
                </a:cubicBezTo>
                <a:cubicBezTo>
                  <a:pt x="3119324" y="3694860"/>
                  <a:pt x="3122880" y="3702805"/>
                  <a:pt x="3129994" y="3709286"/>
                </a:cubicBezTo>
                <a:cubicBezTo>
                  <a:pt x="3137106" y="3715768"/>
                  <a:pt x="3146628" y="3719009"/>
                  <a:pt x="3158560" y="3719009"/>
                </a:cubicBezTo>
                <a:cubicBezTo>
                  <a:pt x="3176570" y="3719009"/>
                  <a:pt x="3192288" y="3709831"/>
                  <a:pt x="3205710" y="3691476"/>
                </a:cubicBezTo>
                <a:cubicBezTo>
                  <a:pt x="3208808" y="3709831"/>
                  <a:pt x="3218330" y="3719009"/>
                  <a:pt x="3234276" y="3719009"/>
                </a:cubicBezTo>
                <a:cubicBezTo>
                  <a:pt x="3250796" y="3719009"/>
                  <a:pt x="3260546" y="3710634"/>
                  <a:pt x="3263530" y="3693885"/>
                </a:cubicBezTo>
                <a:lnTo>
                  <a:pt x="3259400" y="3693885"/>
                </a:lnTo>
                <a:cubicBezTo>
                  <a:pt x="3255500" y="3699506"/>
                  <a:pt x="3251484" y="3702317"/>
                  <a:pt x="3247354" y="3702317"/>
                </a:cubicBezTo>
                <a:cubicBezTo>
                  <a:pt x="3244600" y="3702317"/>
                  <a:pt x="3242564" y="3701170"/>
                  <a:pt x="3241244" y="3698875"/>
                </a:cubicBezTo>
                <a:cubicBezTo>
                  <a:pt x="3239926" y="3696581"/>
                  <a:pt x="3239266" y="3690788"/>
                  <a:pt x="3239266" y="3681495"/>
                </a:cubicBezTo>
                <a:lnTo>
                  <a:pt x="3239266" y="3618169"/>
                </a:lnTo>
                <a:cubicBezTo>
                  <a:pt x="3239266" y="3608533"/>
                  <a:pt x="3238434" y="3601075"/>
                  <a:pt x="3236772" y="3595798"/>
                </a:cubicBezTo>
                <a:cubicBezTo>
                  <a:pt x="3235108" y="3590521"/>
                  <a:pt x="3230720" y="3586104"/>
                  <a:pt x="3223606" y="3582548"/>
                </a:cubicBezTo>
                <a:cubicBezTo>
                  <a:pt x="3216494" y="3578992"/>
                  <a:pt x="3205252" y="3577214"/>
                  <a:pt x="3189878" y="3577214"/>
                </a:cubicBezTo>
                <a:close/>
                <a:moveTo>
                  <a:pt x="2616950" y="3577214"/>
                </a:moveTo>
                <a:cubicBezTo>
                  <a:pt x="2609380" y="3578705"/>
                  <a:pt x="2598366" y="3579451"/>
                  <a:pt x="2583910" y="3579451"/>
                </a:cubicBezTo>
                <a:lnTo>
                  <a:pt x="2555690" y="3579451"/>
                </a:lnTo>
                <a:lnTo>
                  <a:pt x="2555690" y="3588227"/>
                </a:lnTo>
                <a:lnTo>
                  <a:pt x="2583566" y="3588227"/>
                </a:lnTo>
                <a:lnTo>
                  <a:pt x="2583566" y="3705931"/>
                </a:lnTo>
                <a:lnTo>
                  <a:pt x="2555690" y="3705931"/>
                </a:lnTo>
                <a:lnTo>
                  <a:pt x="2555690" y="3714707"/>
                </a:lnTo>
                <a:lnTo>
                  <a:pt x="2645516" y="3714707"/>
                </a:lnTo>
                <a:lnTo>
                  <a:pt x="2645516" y="3705931"/>
                </a:lnTo>
                <a:lnTo>
                  <a:pt x="2616950" y="3705931"/>
                </a:lnTo>
                <a:lnTo>
                  <a:pt x="2616950" y="3653102"/>
                </a:lnTo>
                <a:cubicBezTo>
                  <a:pt x="2616950" y="3632108"/>
                  <a:pt x="2619876" y="3616505"/>
                  <a:pt x="2625726" y="3606295"/>
                </a:cubicBezTo>
                <a:cubicBezTo>
                  <a:pt x="2631578" y="3596085"/>
                  <a:pt x="2636396" y="3590980"/>
                  <a:pt x="2640182" y="3590980"/>
                </a:cubicBezTo>
                <a:cubicBezTo>
                  <a:pt x="2642592" y="3590980"/>
                  <a:pt x="2643796" y="3592299"/>
                  <a:pt x="2643796" y="3594938"/>
                </a:cubicBezTo>
                <a:lnTo>
                  <a:pt x="2643108" y="3602337"/>
                </a:lnTo>
                <a:cubicBezTo>
                  <a:pt x="2643108" y="3612204"/>
                  <a:pt x="2648040" y="3617137"/>
                  <a:pt x="2657906" y="3617137"/>
                </a:cubicBezTo>
                <a:cubicBezTo>
                  <a:pt x="2663298" y="3617137"/>
                  <a:pt x="2667686" y="3615444"/>
                  <a:pt x="2671070" y="3612060"/>
                </a:cubicBezTo>
                <a:cubicBezTo>
                  <a:pt x="2674456" y="3608676"/>
                  <a:pt x="2676148" y="3604230"/>
                  <a:pt x="2676148" y="3598724"/>
                </a:cubicBezTo>
                <a:cubicBezTo>
                  <a:pt x="2676148" y="3592758"/>
                  <a:pt x="2674054" y="3587682"/>
                  <a:pt x="2669866" y="3583495"/>
                </a:cubicBezTo>
                <a:cubicBezTo>
                  <a:pt x="2665678" y="3579307"/>
                  <a:pt x="2660144" y="3577214"/>
                  <a:pt x="2653260" y="3577214"/>
                </a:cubicBezTo>
                <a:cubicBezTo>
                  <a:pt x="2637544" y="3577214"/>
                  <a:pt x="2625670" y="3588055"/>
                  <a:pt x="2617640" y="3609737"/>
                </a:cubicBezTo>
                <a:lnTo>
                  <a:pt x="2616950" y="3609737"/>
                </a:lnTo>
                <a:close/>
                <a:moveTo>
                  <a:pt x="2181382" y="3577214"/>
                </a:moveTo>
                <a:cubicBezTo>
                  <a:pt x="2170828" y="3578705"/>
                  <a:pt x="2156602" y="3579451"/>
                  <a:pt x="2138706" y="3579451"/>
                </a:cubicBezTo>
                <a:lnTo>
                  <a:pt x="2123562" y="3579451"/>
                </a:lnTo>
                <a:lnTo>
                  <a:pt x="2123562" y="3588227"/>
                </a:lnTo>
                <a:lnTo>
                  <a:pt x="2147826" y="3588227"/>
                </a:lnTo>
                <a:lnTo>
                  <a:pt x="2147826" y="3705931"/>
                </a:lnTo>
                <a:lnTo>
                  <a:pt x="2123562" y="3705931"/>
                </a:lnTo>
                <a:lnTo>
                  <a:pt x="2123562" y="3714707"/>
                </a:lnTo>
                <a:lnTo>
                  <a:pt x="2203580" y="3714707"/>
                </a:lnTo>
                <a:lnTo>
                  <a:pt x="2203580" y="3705931"/>
                </a:lnTo>
                <a:lnTo>
                  <a:pt x="2181382" y="3705931"/>
                </a:lnTo>
                <a:lnTo>
                  <a:pt x="2181382" y="3662566"/>
                </a:lnTo>
                <a:cubicBezTo>
                  <a:pt x="2181382" y="3644785"/>
                  <a:pt x="2182270" y="3631821"/>
                  <a:pt x="2184050" y="3623676"/>
                </a:cubicBezTo>
                <a:cubicBezTo>
                  <a:pt x="2185828" y="3615530"/>
                  <a:pt x="2190358" y="3607156"/>
                  <a:pt x="2197644" y="3598552"/>
                </a:cubicBezTo>
                <a:cubicBezTo>
                  <a:pt x="2204928" y="3589948"/>
                  <a:pt x="2213446" y="3585646"/>
                  <a:pt x="2223198" y="3585646"/>
                </a:cubicBezTo>
                <a:cubicBezTo>
                  <a:pt x="2230310" y="3585646"/>
                  <a:pt x="2234814" y="3588112"/>
                  <a:pt x="2236706" y="3593045"/>
                </a:cubicBezTo>
                <a:cubicBezTo>
                  <a:pt x="2238600" y="3597978"/>
                  <a:pt x="2239546" y="3613408"/>
                  <a:pt x="2239546" y="3639335"/>
                </a:cubicBezTo>
                <a:lnTo>
                  <a:pt x="2239546" y="3705931"/>
                </a:lnTo>
                <a:lnTo>
                  <a:pt x="2217176" y="3705931"/>
                </a:lnTo>
                <a:lnTo>
                  <a:pt x="2217176" y="3714707"/>
                </a:lnTo>
                <a:lnTo>
                  <a:pt x="2295128" y="3714707"/>
                </a:lnTo>
                <a:lnTo>
                  <a:pt x="2295128" y="3705931"/>
                </a:lnTo>
                <a:lnTo>
                  <a:pt x="2272930" y="3705931"/>
                </a:lnTo>
                <a:lnTo>
                  <a:pt x="2272930" y="3661189"/>
                </a:lnTo>
                <a:cubicBezTo>
                  <a:pt x="2272930" y="3631821"/>
                  <a:pt x="2277834" y="3611888"/>
                  <a:pt x="2287642" y="3601391"/>
                </a:cubicBezTo>
                <a:cubicBezTo>
                  <a:pt x="2297452" y="3590894"/>
                  <a:pt x="2307002" y="3585646"/>
                  <a:pt x="2316294" y="3585646"/>
                </a:cubicBezTo>
                <a:cubicBezTo>
                  <a:pt x="2323064" y="3585646"/>
                  <a:pt x="2327222" y="3588169"/>
                  <a:pt x="2328770" y="3593217"/>
                </a:cubicBezTo>
                <a:cubicBezTo>
                  <a:pt x="2330320" y="3598265"/>
                  <a:pt x="2331094" y="3607500"/>
                  <a:pt x="2331094" y="3620922"/>
                </a:cubicBezTo>
                <a:lnTo>
                  <a:pt x="2331094" y="3705931"/>
                </a:lnTo>
                <a:lnTo>
                  <a:pt x="2308550" y="3705931"/>
                </a:lnTo>
                <a:lnTo>
                  <a:pt x="2308550" y="3714707"/>
                </a:lnTo>
                <a:lnTo>
                  <a:pt x="2388570" y="3714707"/>
                </a:lnTo>
                <a:lnTo>
                  <a:pt x="2388570" y="3705931"/>
                </a:lnTo>
                <a:lnTo>
                  <a:pt x="2364650" y="3705931"/>
                </a:lnTo>
                <a:lnTo>
                  <a:pt x="2364650" y="3636410"/>
                </a:lnTo>
                <a:cubicBezTo>
                  <a:pt x="2364650" y="3620808"/>
                  <a:pt x="2363818" y="3609622"/>
                  <a:pt x="2362154" y="3602854"/>
                </a:cubicBezTo>
                <a:cubicBezTo>
                  <a:pt x="2360492" y="3596085"/>
                  <a:pt x="2356132" y="3590120"/>
                  <a:pt x="2349076" y="3584957"/>
                </a:cubicBezTo>
                <a:cubicBezTo>
                  <a:pt x="2342020" y="3579795"/>
                  <a:pt x="2333330" y="3577214"/>
                  <a:pt x="2323006" y="3577214"/>
                </a:cubicBezTo>
                <a:cubicBezTo>
                  <a:pt x="2299832" y="3577214"/>
                  <a:pt x="2283254" y="3588972"/>
                  <a:pt x="2273274" y="3612490"/>
                </a:cubicBezTo>
                <a:lnTo>
                  <a:pt x="2272586" y="3612490"/>
                </a:lnTo>
                <a:cubicBezTo>
                  <a:pt x="2269948" y="3588972"/>
                  <a:pt x="2255952" y="3577214"/>
                  <a:pt x="2230598" y="3577214"/>
                </a:cubicBezTo>
                <a:cubicBezTo>
                  <a:pt x="2207308" y="3577214"/>
                  <a:pt x="2191134" y="3588284"/>
                  <a:pt x="2182070" y="3610425"/>
                </a:cubicBezTo>
                <a:lnTo>
                  <a:pt x="2181382" y="3610425"/>
                </a:lnTo>
                <a:close/>
                <a:moveTo>
                  <a:pt x="5287452" y="3575149"/>
                </a:moveTo>
                <a:cubicBezTo>
                  <a:pt x="5274948" y="3575149"/>
                  <a:pt x="5264364" y="3579135"/>
                  <a:pt x="5255704" y="3587108"/>
                </a:cubicBezTo>
                <a:cubicBezTo>
                  <a:pt x="5247042" y="3595081"/>
                  <a:pt x="5242712" y="3604976"/>
                  <a:pt x="5242712" y="3616792"/>
                </a:cubicBezTo>
                <a:cubicBezTo>
                  <a:pt x="5242712" y="3640769"/>
                  <a:pt x="5258830" y="3655109"/>
                  <a:pt x="5291066" y="3659813"/>
                </a:cubicBezTo>
                <a:cubicBezTo>
                  <a:pt x="5309996" y="3662566"/>
                  <a:pt x="5321612" y="3665549"/>
                  <a:pt x="5325912" y="3668761"/>
                </a:cubicBezTo>
                <a:cubicBezTo>
                  <a:pt x="5330216" y="3671973"/>
                  <a:pt x="5332366" y="3676734"/>
                  <a:pt x="5332366" y="3683044"/>
                </a:cubicBezTo>
                <a:cubicBezTo>
                  <a:pt x="5332366" y="3690616"/>
                  <a:pt x="5328752" y="3697212"/>
                  <a:pt x="5321524" y="3702833"/>
                </a:cubicBezTo>
                <a:cubicBezTo>
                  <a:pt x="5314298" y="3708455"/>
                  <a:pt x="5306268" y="3711265"/>
                  <a:pt x="5297434" y="3711265"/>
                </a:cubicBezTo>
                <a:cubicBezTo>
                  <a:pt x="5274144" y="3711265"/>
                  <a:pt x="5257568" y="3695032"/>
                  <a:pt x="5247702" y="3662566"/>
                </a:cubicBezTo>
                <a:lnTo>
                  <a:pt x="5241678" y="3662566"/>
                </a:lnTo>
                <a:lnTo>
                  <a:pt x="5241678" y="3713330"/>
                </a:lnTo>
                <a:lnTo>
                  <a:pt x="5247702" y="3713330"/>
                </a:lnTo>
                <a:lnTo>
                  <a:pt x="5259748" y="3703005"/>
                </a:lnTo>
                <a:cubicBezTo>
                  <a:pt x="5271908" y="3713675"/>
                  <a:pt x="5284470" y="3719009"/>
                  <a:pt x="5297434" y="3719009"/>
                </a:cubicBezTo>
                <a:cubicBezTo>
                  <a:pt x="5310626" y="3719009"/>
                  <a:pt x="5321668" y="3714535"/>
                  <a:pt x="5330560" y="3705587"/>
                </a:cubicBezTo>
                <a:cubicBezTo>
                  <a:pt x="5339450" y="3696638"/>
                  <a:pt x="5343896" y="3685453"/>
                  <a:pt x="5343896" y="3672031"/>
                </a:cubicBezTo>
                <a:cubicBezTo>
                  <a:pt x="5343896" y="3645071"/>
                  <a:pt x="5326744" y="3629469"/>
                  <a:pt x="5292444" y="3625225"/>
                </a:cubicBezTo>
                <a:cubicBezTo>
                  <a:pt x="5276840" y="3623160"/>
                  <a:pt x="5266946" y="3620664"/>
                  <a:pt x="5262758" y="3617739"/>
                </a:cubicBezTo>
                <a:cubicBezTo>
                  <a:pt x="5258572" y="3614813"/>
                  <a:pt x="5256478" y="3610827"/>
                  <a:pt x="5256478" y="3605779"/>
                </a:cubicBezTo>
                <a:cubicBezTo>
                  <a:pt x="5256478" y="3599813"/>
                  <a:pt x="5259432" y="3594508"/>
                  <a:pt x="5265340" y="3589862"/>
                </a:cubicBezTo>
                <a:cubicBezTo>
                  <a:pt x="5271248" y="3585215"/>
                  <a:pt x="5278620" y="3582892"/>
                  <a:pt x="5287452" y="3582892"/>
                </a:cubicBezTo>
                <a:cubicBezTo>
                  <a:pt x="5307874" y="3582892"/>
                  <a:pt x="5320722" y="3594078"/>
                  <a:pt x="5326000" y="3616448"/>
                </a:cubicBezTo>
                <a:lnTo>
                  <a:pt x="5333054" y="3616448"/>
                </a:lnTo>
                <a:lnTo>
                  <a:pt x="5333054" y="3577902"/>
                </a:lnTo>
                <a:lnTo>
                  <a:pt x="5327720" y="3577902"/>
                </a:lnTo>
                <a:cubicBezTo>
                  <a:pt x="5325310" y="3582376"/>
                  <a:pt x="5322960" y="3585818"/>
                  <a:pt x="5320664" y="3588227"/>
                </a:cubicBezTo>
                <a:cubicBezTo>
                  <a:pt x="5311716" y="3579508"/>
                  <a:pt x="5300646" y="3575149"/>
                  <a:pt x="5287452" y="3575149"/>
                </a:cubicBezTo>
                <a:close/>
                <a:moveTo>
                  <a:pt x="4667346" y="3575149"/>
                </a:moveTo>
                <a:cubicBezTo>
                  <a:pt x="4649680" y="3575149"/>
                  <a:pt x="4634164" y="3582032"/>
                  <a:pt x="4620798" y="3595798"/>
                </a:cubicBezTo>
                <a:cubicBezTo>
                  <a:pt x="4607432" y="3609565"/>
                  <a:pt x="4600750" y="3626544"/>
                  <a:pt x="4600750" y="3646735"/>
                </a:cubicBezTo>
                <a:cubicBezTo>
                  <a:pt x="4600750" y="3667499"/>
                  <a:pt x="4607576" y="3684736"/>
                  <a:pt x="4621228" y="3698445"/>
                </a:cubicBezTo>
                <a:cubicBezTo>
                  <a:pt x="4634880" y="3712154"/>
                  <a:pt x="4650940" y="3719009"/>
                  <a:pt x="4669412" y="3719009"/>
                </a:cubicBezTo>
                <a:cubicBezTo>
                  <a:pt x="4682376" y="3719009"/>
                  <a:pt x="4694134" y="3714936"/>
                  <a:pt x="4704688" y="3706791"/>
                </a:cubicBezTo>
                <a:cubicBezTo>
                  <a:pt x="4715242" y="3698646"/>
                  <a:pt x="4722412" y="3686027"/>
                  <a:pt x="4726198" y="3668933"/>
                </a:cubicBezTo>
                <a:lnTo>
                  <a:pt x="4718800" y="3668933"/>
                </a:lnTo>
                <a:cubicBezTo>
                  <a:pt x="4710196" y="3697155"/>
                  <a:pt x="4693732" y="3711265"/>
                  <a:pt x="4669412" y="3711265"/>
                </a:cubicBezTo>
                <a:cubicBezTo>
                  <a:pt x="4657596" y="3711265"/>
                  <a:pt x="4649392" y="3707336"/>
                  <a:pt x="4644804" y="3699478"/>
                </a:cubicBezTo>
                <a:cubicBezTo>
                  <a:pt x="4640214" y="3691619"/>
                  <a:pt x="4638322" y="3670711"/>
                  <a:pt x="4639124" y="3636754"/>
                </a:cubicBezTo>
                <a:lnTo>
                  <a:pt x="4726198" y="3636754"/>
                </a:lnTo>
                <a:cubicBezTo>
                  <a:pt x="4725396" y="3617481"/>
                  <a:pt x="4719230" y="3602395"/>
                  <a:pt x="4707700" y="3591496"/>
                </a:cubicBezTo>
                <a:cubicBezTo>
                  <a:pt x="4696170" y="3580598"/>
                  <a:pt x="4682720" y="3575149"/>
                  <a:pt x="4667346" y="3575149"/>
                </a:cubicBezTo>
                <a:close/>
                <a:moveTo>
                  <a:pt x="4140658" y="3575149"/>
                </a:moveTo>
                <a:cubicBezTo>
                  <a:pt x="4120236" y="3575149"/>
                  <a:pt x="4103144" y="3582433"/>
                  <a:pt x="4089376" y="3597003"/>
                </a:cubicBezTo>
                <a:cubicBezTo>
                  <a:pt x="4075610" y="3611573"/>
                  <a:pt x="4068728" y="3628494"/>
                  <a:pt x="4068728" y="3647767"/>
                </a:cubicBezTo>
                <a:cubicBezTo>
                  <a:pt x="4068728" y="3666467"/>
                  <a:pt x="4075438" y="3683015"/>
                  <a:pt x="4088860" y="3697413"/>
                </a:cubicBezTo>
                <a:cubicBezTo>
                  <a:pt x="4102284" y="3711810"/>
                  <a:pt x="4118688" y="3719009"/>
                  <a:pt x="4138076" y="3719009"/>
                </a:cubicBezTo>
                <a:cubicBezTo>
                  <a:pt x="4152302" y="3719009"/>
                  <a:pt x="4164462" y="3714650"/>
                  <a:pt x="4174558" y="3705931"/>
                </a:cubicBezTo>
                <a:cubicBezTo>
                  <a:pt x="4184654" y="3697212"/>
                  <a:pt x="4191422" y="3684535"/>
                  <a:pt x="4194864" y="3667901"/>
                </a:cubicBezTo>
                <a:lnTo>
                  <a:pt x="4187464" y="3667901"/>
                </a:lnTo>
                <a:cubicBezTo>
                  <a:pt x="4178286" y="3696811"/>
                  <a:pt x="4162340" y="3711265"/>
                  <a:pt x="4139626" y="3711265"/>
                </a:cubicBezTo>
                <a:cubicBezTo>
                  <a:pt x="4128842" y="3711265"/>
                  <a:pt x="4121098" y="3708426"/>
                  <a:pt x="4116394" y="3702747"/>
                </a:cubicBezTo>
                <a:cubicBezTo>
                  <a:pt x="4111690" y="3697069"/>
                  <a:pt x="4108794" y="3689268"/>
                  <a:pt x="4107704" y="3679344"/>
                </a:cubicBezTo>
                <a:cubicBezTo>
                  <a:pt x="4106614" y="3669421"/>
                  <a:pt x="4106068" y="3654077"/>
                  <a:pt x="4106068" y="3633312"/>
                </a:cubicBezTo>
                <a:cubicBezTo>
                  <a:pt x="4106068" y="3612548"/>
                  <a:pt x="4108966" y="3598953"/>
                  <a:pt x="4114760" y="3592529"/>
                </a:cubicBezTo>
                <a:cubicBezTo>
                  <a:pt x="4120552" y="3586104"/>
                  <a:pt x="4129416" y="3582892"/>
                  <a:pt x="4141346" y="3582892"/>
                </a:cubicBezTo>
                <a:cubicBezTo>
                  <a:pt x="4148114" y="3582892"/>
                  <a:pt x="4153620" y="3584068"/>
                  <a:pt x="4157866" y="3586420"/>
                </a:cubicBezTo>
                <a:cubicBezTo>
                  <a:pt x="4162110" y="3588772"/>
                  <a:pt x="4164232" y="3591496"/>
                  <a:pt x="4164232" y="3594594"/>
                </a:cubicBezTo>
                <a:cubicBezTo>
                  <a:pt x="4164232" y="3595856"/>
                  <a:pt x="4162828" y="3598207"/>
                  <a:pt x="4160016" y="3601649"/>
                </a:cubicBezTo>
                <a:cubicBezTo>
                  <a:pt x="4157206" y="3605091"/>
                  <a:pt x="4155800" y="3608590"/>
                  <a:pt x="4155800" y="3612146"/>
                </a:cubicBezTo>
                <a:cubicBezTo>
                  <a:pt x="4155800" y="3617194"/>
                  <a:pt x="4157436" y="3621267"/>
                  <a:pt x="4160706" y="3624364"/>
                </a:cubicBezTo>
                <a:cubicBezTo>
                  <a:pt x="4163974" y="3627462"/>
                  <a:pt x="4168076" y="3629010"/>
                  <a:pt x="4173010" y="3629010"/>
                </a:cubicBezTo>
                <a:cubicBezTo>
                  <a:pt x="4178056" y="3629010"/>
                  <a:pt x="4182158" y="3627175"/>
                  <a:pt x="4185312" y="3623504"/>
                </a:cubicBezTo>
                <a:cubicBezTo>
                  <a:pt x="4188468" y="3619833"/>
                  <a:pt x="4190046" y="3615703"/>
                  <a:pt x="4190046" y="3611114"/>
                </a:cubicBezTo>
                <a:cubicBezTo>
                  <a:pt x="4190046" y="3601936"/>
                  <a:pt x="4185456" y="3593647"/>
                  <a:pt x="4176278" y="3586248"/>
                </a:cubicBezTo>
                <a:cubicBezTo>
                  <a:pt x="4167100" y="3578848"/>
                  <a:pt x="4155228" y="3575149"/>
                  <a:pt x="4140658" y="3575149"/>
                </a:cubicBezTo>
                <a:close/>
                <a:moveTo>
                  <a:pt x="3857722" y="3575149"/>
                </a:moveTo>
                <a:cubicBezTo>
                  <a:pt x="3840054" y="3575149"/>
                  <a:pt x="3824538" y="3582032"/>
                  <a:pt x="3811172" y="3595798"/>
                </a:cubicBezTo>
                <a:cubicBezTo>
                  <a:pt x="3797808" y="3609565"/>
                  <a:pt x="3791126" y="3626544"/>
                  <a:pt x="3791126" y="3646735"/>
                </a:cubicBezTo>
                <a:cubicBezTo>
                  <a:pt x="3791126" y="3667499"/>
                  <a:pt x="3797952" y="3684736"/>
                  <a:pt x="3811604" y="3698445"/>
                </a:cubicBezTo>
                <a:cubicBezTo>
                  <a:pt x="3825256" y="3712154"/>
                  <a:pt x="3841316" y="3719009"/>
                  <a:pt x="3859786" y="3719009"/>
                </a:cubicBezTo>
                <a:cubicBezTo>
                  <a:pt x="3872750" y="3719009"/>
                  <a:pt x="3884508" y="3714936"/>
                  <a:pt x="3895064" y="3706791"/>
                </a:cubicBezTo>
                <a:cubicBezTo>
                  <a:pt x="3905618" y="3698646"/>
                  <a:pt x="3912788" y="3686027"/>
                  <a:pt x="3916574" y="3668933"/>
                </a:cubicBezTo>
                <a:lnTo>
                  <a:pt x="3909174" y="3668933"/>
                </a:lnTo>
                <a:cubicBezTo>
                  <a:pt x="3900570" y="3697155"/>
                  <a:pt x="3884108" y="3711265"/>
                  <a:pt x="3859786" y="3711265"/>
                </a:cubicBezTo>
                <a:cubicBezTo>
                  <a:pt x="3847970" y="3711265"/>
                  <a:pt x="3839768" y="3707336"/>
                  <a:pt x="3835178" y="3699478"/>
                </a:cubicBezTo>
                <a:cubicBezTo>
                  <a:pt x="3830590" y="3691619"/>
                  <a:pt x="3828696" y="3670711"/>
                  <a:pt x="3829500" y="3636754"/>
                </a:cubicBezTo>
                <a:lnTo>
                  <a:pt x="3916574" y="3636754"/>
                </a:lnTo>
                <a:cubicBezTo>
                  <a:pt x="3915770" y="3617481"/>
                  <a:pt x="3909604" y="3602395"/>
                  <a:pt x="3898074" y="3591496"/>
                </a:cubicBezTo>
                <a:cubicBezTo>
                  <a:pt x="3886546" y="3580598"/>
                  <a:pt x="3873094" y="3575149"/>
                  <a:pt x="3857722" y="3575149"/>
                </a:cubicBezTo>
                <a:close/>
                <a:moveTo>
                  <a:pt x="3391960" y="3575149"/>
                </a:moveTo>
                <a:cubicBezTo>
                  <a:pt x="3370392" y="3575149"/>
                  <a:pt x="3353700" y="3586907"/>
                  <a:pt x="3341884" y="3610425"/>
                </a:cubicBezTo>
                <a:lnTo>
                  <a:pt x="3341194" y="3610425"/>
                </a:lnTo>
                <a:lnTo>
                  <a:pt x="3341194" y="3576869"/>
                </a:lnTo>
                <a:cubicBezTo>
                  <a:pt x="3328576" y="3578590"/>
                  <a:pt x="3314522" y="3579451"/>
                  <a:pt x="3299034" y="3579451"/>
                </a:cubicBezTo>
                <a:lnTo>
                  <a:pt x="3283376" y="3579451"/>
                </a:lnTo>
                <a:lnTo>
                  <a:pt x="3283376" y="3588227"/>
                </a:lnTo>
                <a:lnTo>
                  <a:pt x="3307810" y="3588227"/>
                </a:lnTo>
                <a:lnTo>
                  <a:pt x="3307810" y="3705931"/>
                </a:lnTo>
                <a:lnTo>
                  <a:pt x="3283376" y="3705931"/>
                </a:lnTo>
                <a:lnTo>
                  <a:pt x="3283376" y="3714707"/>
                </a:lnTo>
                <a:lnTo>
                  <a:pt x="3363738" y="3714707"/>
                </a:lnTo>
                <a:lnTo>
                  <a:pt x="3363738" y="3705931"/>
                </a:lnTo>
                <a:lnTo>
                  <a:pt x="3341194" y="3705931"/>
                </a:lnTo>
                <a:lnTo>
                  <a:pt x="3341194" y="3648111"/>
                </a:lnTo>
                <a:cubicBezTo>
                  <a:pt x="3341194" y="3628838"/>
                  <a:pt x="3345640" y="3613494"/>
                  <a:pt x="3354532" y="3602079"/>
                </a:cubicBezTo>
                <a:cubicBezTo>
                  <a:pt x="3363422" y="3590665"/>
                  <a:pt x="3373432" y="3584957"/>
                  <a:pt x="3384560" y="3584957"/>
                </a:cubicBezTo>
                <a:cubicBezTo>
                  <a:pt x="3391558" y="3584957"/>
                  <a:pt x="3395888" y="3587481"/>
                  <a:pt x="3397552" y="3592529"/>
                </a:cubicBezTo>
                <a:cubicBezTo>
                  <a:pt x="3399216" y="3597577"/>
                  <a:pt x="3400048" y="3606697"/>
                  <a:pt x="3400048" y="3619890"/>
                </a:cubicBezTo>
                <a:lnTo>
                  <a:pt x="3400048" y="3705931"/>
                </a:lnTo>
                <a:lnTo>
                  <a:pt x="3377160" y="3705931"/>
                </a:lnTo>
                <a:lnTo>
                  <a:pt x="3377160" y="3714707"/>
                </a:lnTo>
                <a:lnTo>
                  <a:pt x="3460448" y="3714707"/>
                </a:lnTo>
                <a:lnTo>
                  <a:pt x="3460448" y="3705931"/>
                </a:lnTo>
                <a:lnTo>
                  <a:pt x="3433604" y="3705931"/>
                </a:lnTo>
                <a:lnTo>
                  <a:pt x="3433604" y="3633657"/>
                </a:lnTo>
                <a:cubicBezTo>
                  <a:pt x="3433604" y="3618972"/>
                  <a:pt x="3432428" y="3608131"/>
                  <a:pt x="3430076" y="3601133"/>
                </a:cubicBezTo>
                <a:cubicBezTo>
                  <a:pt x="3427724" y="3594135"/>
                  <a:pt x="3423306" y="3588055"/>
                  <a:pt x="3416824" y="3582892"/>
                </a:cubicBezTo>
                <a:cubicBezTo>
                  <a:pt x="3410344" y="3577730"/>
                  <a:pt x="3402054" y="3575149"/>
                  <a:pt x="3391960" y="3575149"/>
                </a:cubicBezTo>
                <a:close/>
                <a:moveTo>
                  <a:pt x="3026232" y="3575149"/>
                </a:moveTo>
                <a:cubicBezTo>
                  <a:pt x="3005812" y="3575149"/>
                  <a:pt x="2988718" y="3582433"/>
                  <a:pt x="2974952" y="3597003"/>
                </a:cubicBezTo>
                <a:cubicBezTo>
                  <a:pt x="2961186" y="3611573"/>
                  <a:pt x="2954302" y="3628494"/>
                  <a:pt x="2954302" y="3647767"/>
                </a:cubicBezTo>
                <a:cubicBezTo>
                  <a:pt x="2954302" y="3666467"/>
                  <a:pt x="2961014" y="3683015"/>
                  <a:pt x="2974436" y="3697413"/>
                </a:cubicBezTo>
                <a:cubicBezTo>
                  <a:pt x="2987858" y="3711810"/>
                  <a:pt x="3004264" y="3719009"/>
                  <a:pt x="3023652" y="3719009"/>
                </a:cubicBezTo>
                <a:cubicBezTo>
                  <a:pt x="3037876" y="3719009"/>
                  <a:pt x="3050038" y="3714650"/>
                  <a:pt x="3060132" y="3705931"/>
                </a:cubicBezTo>
                <a:cubicBezTo>
                  <a:pt x="3070228" y="3697212"/>
                  <a:pt x="3076996" y="3684535"/>
                  <a:pt x="3080438" y="3667901"/>
                </a:cubicBezTo>
                <a:lnTo>
                  <a:pt x="3073040" y="3667901"/>
                </a:lnTo>
                <a:cubicBezTo>
                  <a:pt x="3063862" y="3696811"/>
                  <a:pt x="3047916" y="3711265"/>
                  <a:pt x="3025200" y="3711265"/>
                </a:cubicBezTo>
                <a:cubicBezTo>
                  <a:pt x="3014416" y="3711265"/>
                  <a:pt x="3006672" y="3708426"/>
                  <a:pt x="3001968" y="3702747"/>
                </a:cubicBezTo>
                <a:cubicBezTo>
                  <a:pt x="2997266" y="3697069"/>
                  <a:pt x="2994368" y="3689268"/>
                  <a:pt x="2993278" y="3679344"/>
                </a:cubicBezTo>
                <a:cubicBezTo>
                  <a:pt x="2992188" y="3669421"/>
                  <a:pt x="2991644" y="3654077"/>
                  <a:pt x="2991644" y="3633312"/>
                </a:cubicBezTo>
                <a:cubicBezTo>
                  <a:pt x="2991644" y="3612548"/>
                  <a:pt x="2994540" y="3598953"/>
                  <a:pt x="3000334" y="3592529"/>
                </a:cubicBezTo>
                <a:cubicBezTo>
                  <a:pt x="3006128" y="3586104"/>
                  <a:pt x="3014990" y="3582892"/>
                  <a:pt x="3026920" y="3582892"/>
                </a:cubicBezTo>
                <a:cubicBezTo>
                  <a:pt x="3033690" y="3582892"/>
                  <a:pt x="3039196" y="3584068"/>
                  <a:pt x="3043440" y="3586420"/>
                </a:cubicBezTo>
                <a:cubicBezTo>
                  <a:pt x="3047686" y="3588772"/>
                  <a:pt x="3049808" y="3591496"/>
                  <a:pt x="3049808" y="3594594"/>
                </a:cubicBezTo>
                <a:cubicBezTo>
                  <a:pt x="3049808" y="3595856"/>
                  <a:pt x="3048402" y="3598207"/>
                  <a:pt x="3045592" y="3601649"/>
                </a:cubicBezTo>
                <a:cubicBezTo>
                  <a:pt x="3042782" y="3605091"/>
                  <a:pt x="3041376" y="3608590"/>
                  <a:pt x="3041376" y="3612146"/>
                </a:cubicBezTo>
                <a:cubicBezTo>
                  <a:pt x="3041376" y="3617194"/>
                  <a:pt x="3043010" y="3621267"/>
                  <a:pt x="3046280" y="3624364"/>
                </a:cubicBezTo>
                <a:cubicBezTo>
                  <a:pt x="3049550" y="3627462"/>
                  <a:pt x="3053652" y="3629010"/>
                  <a:pt x="3058584" y="3629010"/>
                </a:cubicBezTo>
                <a:cubicBezTo>
                  <a:pt x="3063632" y="3629010"/>
                  <a:pt x="3067732" y="3627175"/>
                  <a:pt x="3070888" y="3623504"/>
                </a:cubicBezTo>
                <a:cubicBezTo>
                  <a:pt x="3074042" y="3619833"/>
                  <a:pt x="3075620" y="3615703"/>
                  <a:pt x="3075620" y="3611114"/>
                </a:cubicBezTo>
                <a:cubicBezTo>
                  <a:pt x="3075620" y="3601936"/>
                  <a:pt x="3071032" y="3593647"/>
                  <a:pt x="3061854" y="3586248"/>
                </a:cubicBezTo>
                <a:cubicBezTo>
                  <a:pt x="3052676" y="3578848"/>
                  <a:pt x="3040802" y="3575149"/>
                  <a:pt x="3026232" y="3575149"/>
                </a:cubicBezTo>
                <a:close/>
                <a:moveTo>
                  <a:pt x="2744278" y="3575149"/>
                </a:moveTo>
                <a:cubicBezTo>
                  <a:pt x="2731772" y="3575149"/>
                  <a:pt x="2721190" y="3579135"/>
                  <a:pt x="2712528" y="3587108"/>
                </a:cubicBezTo>
                <a:cubicBezTo>
                  <a:pt x="2703866" y="3595081"/>
                  <a:pt x="2699536" y="3604976"/>
                  <a:pt x="2699536" y="3616792"/>
                </a:cubicBezTo>
                <a:cubicBezTo>
                  <a:pt x="2699536" y="3640769"/>
                  <a:pt x="2715654" y="3655109"/>
                  <a:pt x="2747892" y="3659813"/>
                </a:cubicBezTo>
                <a:cubicBezTo>
                  <a:pt x="2766820" y="3662566"/>
                  <a:pt x="2778436" y="3665549"/>
                  <a:pt x="2782738" y="3668761"/>
                </a:cubicBezTo>
                <a:cubicBezTo>
                  <a:pt x="2787040" y="3671973"/>
                  <a:pt x="2789192" y="3676734"/>
                  <a:pt x="2789192" y="3683044"/>
                </a:cubicBezTo>
                <a:cubicBezTo>
                  <a:pt x="2789192" y="3690616"/>
                  <a:pt x="2785578" y="3697212"/>
                  <a:pt x="2778350" y="3702833"/>
                </a:cubicBezTo>
                <a:cubicBezTo>
                  <a:pt x="2771122" y="3708455"/>
                  <a:pt x="2763092" y="3711265"/>
                  <a:pt x="2754258" y="3711265"/>
                </a:cubicBezTo>
                <a:cubicBezTo>
                  <a:pt x="2730970" y="3711265"/>
                  <a:pt x="2714392" y="3695032"/>
                  <a:pt x="2704526" y="3662566"/>
                </a:cubicBezTo>
                <a:lnTo>
                  <a:pt x="2698504" y="3662566"/>
                </a:lnTo>
                <a:lnTo>
                  <a:pt x="2698504" y="3713330"/>
                </a:lnTo>
                <a:lnTo>
                  <a:pt x="2704526" y="3713330"/>
                </a:lnTo>
                <a:lnTo>
                  <a:pt x="2716572" y="3703005"/>
                </a:lnTo>
                <a:cubicBezTo>
                  <a:pt x="2728732" y="3713675"/>
                  <a:pt x="2741296" y="3719009"/>
                  <a:pt x="2754258" y="3719009"/>
                </a:cubicBezTo>
                <a:cubicBezTo>
                  <a:pt x="2767452" y="3719009"/>
                  <a:pt x="2778494" y="3714535"/>
                  <a:pt x="2787384" y="3705587"/>
                </a:cubicBezTo>
                <a:cubicBezTo>
                  <a:pt x="2796276" y="3696638"/>
                  <a:pt x="2800720" y="3685453"/>
                  <a:pt x="2800720" y="3672031"/>
                </a:cubicBezTo>
                <a:cubicBezTo>
                  <a:pt x="2800720" y="3645071"/>
                  <a:pt x="2783570" y="3629469"/>
                  <a:pt x="2749268" y="3625225"/>
                </a:cubicBezTo>
                <a:cubicBezTo>
                  <a:pt x="2733666" y="3623160"/>
                  <a:pt x="2723772" y="3620664"/>
                  <a:pt x="2719584" y="3617739"/>
                </a:cubicBezTo>
                <a:cubicBezTo>
                  <a:pt x="2715396" y="3614813"/>
                  <a:pt x="2713304" y="3610827"/>
                  <a:pt x="2713304" y="3605779"/>
                </a:cubicBezTo>
                <a:cubicBezTo>
                  <a:pt x="2713304" y="3599813"/>
                  <a:pt x="2716256" y="3594508"/>
                  <a:pt x="2722166" y="3589862"/>
                </a:cubicBezTo>
                <a:cubicBezTo>
                  <a:pt x="2728074" y="3585215"/>
                  <a:pt x="2735444" y="3582892"/>
                  <a:pt x="2744278" y="3582892"/>
                </a:cubicBezTo>
                <a:cubicBezTo>
                  <a:pt x="2764698" y="3582892"/>
                  <a:pt x="2777548" y="3594078"/>
                  <a:pt x="2782824" y="3616448"/>
                </a:cubicBezTo>
                <a:lnTo>
                  <a:pt x="2789880" y="3616448"/>
                </a:lnTo>
                <a:lnTo>
                  <a:pt x="2789880" y="3577902"/>
                </a:lnTo>
                <a:lnTo>
                  <a:pt x="2784544" y="3577902"/>
                </a:lnTo>
                <a:cubicBezTo>
                  <a:pt x="2782136" y="3582376"/>
                  <a:pt x="2779784" y="3585818"/>
                  <a:pt x="2777490" y="3588227"/>
                </a:cubicBezTo>
                <a:cubicBezTo>
                  <a:pt x="2768542" y="3579508"/>
                  <a:pt x="2757470" y="3575149"/>
                  <a:pt x="2744278" y="3575149"/>
                </a:cubicBezTo>
                <a:close/>
                <a:moveTo>
                  <a:pt x="2476596" y="3575149"/>
                </a:moveTo>
                <a:cubicBezTo>
                  <a:pt x="2458930" y="3575149"/>
                  <a:pt x="2443414" y="3582032"/>
                  <a:pt x="2430048" y="3595798"/>
                </a:cubicBezTo>
                <a:cubicBezTo>
                  <a:pt x="2416684" y="3609565"/>
                  <a:pt x="2410000" y="3626544"/>
                  <a:pt x="2410000" y="3646735"/>
                </a:cubicBezTo>
                <a:cubicBezTo>
                  <a:pt x="2410000" y="3667499"/>
                  <a:pt x="2416826" y="3684736"/>
                  <a:pt x="2430478" y="3698445"/>
                </a:cubicBezTo>
                <a:cubicBezTo>
                  <a:pt x="2444130" y="3712154"/>
                  <a:pt x="2460192" y="3719009"/>
                  <a:pt x="2478662" y="3719009"/>
                </a:cubicBezTo>
                <a:cubicBezTo>
                  <a:pt x="2491624" y="3719009"/>
                  <a:pt x="2503384" y="3714936"/>
                  <a:pt x="2513938" y="3706791"/>
                </a:cubicBezTo>
                <a:cubicBezTo>
                  <a:pt x="2524492" y="3698646"/>
                  <a:pt x="2531662" y="3686027"/>
                  <a:pt x="2535448" y="3668933"/>
                </a:cubicBezTo>
                <a:lnTo>
                  <a:pt x="2528048" y="3668933"/>
                </a:lnTo>
                <a:cubicBezTo>
                  <a:pt x="2519444" y="3697155"/>
                  <a:pt x="2502982" y="3711265"/>
                  <a:pt x="2478662" y="3711265"/>
                </a:cubicBezTo>
                <a:cubicBezTo>
                  <a:pt x="2466846" y="3711265"/>
                  <a:pt x="2458642" y="3707336"/>
                  <a:pt x="2454054" y="3699478"/>
                </a:cubicBezTo>
                <a:cubicBezTo>
                  <a:pt x="2449464" y="3691619"/>
                  <a:pt x="2447572" y="3670711"/>
                  <a:pt x="2448376" y="3636754"/>
                </a:cubicBezTo>
                <a:lnTo>
                  <a:pt x="2535448" y="3636754"/>
                </a:lnTo>
                <a:cubicBezTo>
                  <a:pt x="2534646" y="3617481"/>
                  <a:pt x="2528480" y="3602395"/>
                  <a:pt x="2516950" y="3591496"/>
                </a:cubicBezTo>
                <a:cubicBezTo>
                  <a:pt x="2505420" y="3580598"/>
                  <a:pt x="2491970" y="3575149"/>
                  <a:pt x="2476596" y="3575149"/>
                </a:cubicBezTo>
                <a:close/>
                <a:moveTo>
                  <a:pt x="2026108" y="3575149"/>
                </a:moveTo>
                <a:cubicBezTo>
                  <a:pt x="2005916" y="3575149"/>
                  <a:pt x="1988996" y="3582118"/>
                  <a:pt x="1975344" y="3596056"/>
                </a:cubicBezTo>
                <a:cubicBezTo>
                  <a:pt x="1961692" y="3609995"/>
                  <a:pt x="1954866" y="3626888"/>
                  <a:pt x="1954866" y="3646735"/>
                </a:cubicBezTo>
                <a:cubicBezTo>
                  <a:pt x="1954866" y="3667040"/>
                  <a:pt x="1961806" y="3684162"/>
                  <a:pt x="1975688" y="3698101"/>
                </a:cubicBezTo>
                <a:cubicBezTo>
                  <a:pt x="1989568" y="3712040"/>
                  <a:pt x="2006032" y="3719009"/>
                  <a:pt x="2025076" y="3719009"/>
                </a:cubicBezTo>
                <a:cubicBezTo>
                  <a:pt x="2044464" y="3719009"/>
                  <a:pt x="2061270" y="3711868"/>
                  <a:pt x="2075496" y="3697585"/>
                </a:cubicBezTo>
                <a:cubicBezTo>
                  <a:pt x="2089720" y="3683302"/>
                  <a:pt x="2096834" y="3665893"/>
                  <a:pt x="2096834" y="3645358"/>
                </a:cubicBezTo>
                <a:cubicBezTo>
                  <a:pt x="2096834" y="3625282"/>
                  <a:pt x="2089978" y="3608561"/>
                  <a:pt x="2076270" y="3595196"/>
                </a:cubicBezTo>
                <a:cubicBezTo>
                  <a:pt x="2062560" y="3581831"/>
                  <a:pt x="2045840" y="3575149"/>
                  <a:pt x="2026108" y="3575149"/>
                </a:cubicBezTo>
                <a:close/>
                <a:moveTo>
                  <a:pt x="1725102" y="3575149"/>
                </a:moveTo>
                <a:cubicBezTo>
                  <a:pt x="1712598" y="3575149"/>
                  <a:pt x="1702014" y="3579135"/>
                  <a:pt x="1693354" y="3587108"/>
                </a:cubicBezTo>
                <a:cubicBezTo>
                  <a:pt x="1684692" y="3595081"/>
                  <a:pt x="1680362" y="3604976"/>
                  <a:pt x="1680362" y="3616792"/>
                </a:cubicBezTo>
                <a:cubicBezTo>
                  <a:pt x="1680362" y="3640769"/>
                  <a:pt x="1696480" y="3655109"/>
                  <a:pt x="1728716" y="3659813"/>
                </a:cubicBezTo>
                <a:cubicBezTo>
                  <a:pt x="1747646" y="3662566"/>
                  <a:pt x="1759262" y="3665549"/>
                  <a:pt x="1763564" y="3668761"/>
                </a:cubicBezTo>
                <a:cubicBezTo>
                  <a:pt x="1767866" y="3671973"/>
                  <a:pt x="1770016" y="3676734"/>
                  <a:pt x="1770016" y="3683044"/>
                </a:cubicBezTo>
                <a:cubicBezTo>
                  <a:pt x="1770016" y="3690616"/>
                  <a:pt x="1766402" y="3697212"/>
                  <a:pt x="1759176" y="3702833"/>
                </a:cubicBezTo>
                <a:cubicBezTo>
                  <a:pt x="1751948" y="3708455"/>
                  <a:pt x="1743916" y="3711265"/>
                  <a:pt x="1735084" y="3711265"/>
                </a:cubicBezTo>
                <a:cubicBezTo>
                  <a:pt x="1711796" y="3711265"/>
                  <a:pt x="1695218" y="3695032"/>
                  <a:pt x="1685352" y="3662566"/>
                </a:cubicBezTo>
                <a:lnTo>
                  <a:pt x="1679328" y="3662566"/>
                </a:lnTo>
                <a:lnTo>
                  <a:pt x="1679328" y="3713330"/>
                </a:lnTo>
                <a:lnTo>
                  <a:pt x="1685352" y="3713330"/>
                </a:lnTo>
                <a:lnTo>
                  <a:pt x="1697398" y="3703005"/>
                </a:lnTo>
                <a:cubicBezTo>
                  <a:pt x="1709558" y="3713675"/>
                  <a:pt x="1722120" y="3719009"/>
                  <a:pt x="1735084" y="3719009"/>
                </a:cubicBezTo>
                <a:cubicBezTo>
                  <a:pt x="1748276" y="3719009"/>
                  <a:pt x="1759318" y="3714535"/>
                  <a:pt x="1768210" y="3705587"/>
                </a:cubicBezTo>
                <a:cubicBezTo>
                  <a:pt x="1777100" y="3696638"/>
                  <a:pt x="1781546" y="3685453"/>
                  <a:pt x="1781546" y="3672031"/>
                </a:cubicBezTo>
                <a:cubicBezTo>
                  <a:pt x="1781546" y="3645071"/>
                  <a:pt x="1764394" y="3629469"/>
                  <a:pt x="1730094" y="3625225"/>
                </a:cubicBezTo>
                <a:cubicBezTo>
                  <a:pt x="1714490" y="3623160"/>
                  <a:pt x="1704596" y="3620664"/>
                  <a:pt x="1700408" y="3617739"/>
                </a:cubicBezTo>
                <a:cubicBezTo>
                  <a:pt x="1696222" y="3614813"/>
                  <a:pt x="1694128" y="3610827"/>
                  <a:pt x="1694128" y="3605779"/>
                </a:cubicBezTo>
                <a:cubicBezTo>
                  <a:pt x="1694128" y="3599813"/>
                  <a:pt x="1697082" y="3594508"/>
                  <a:pt x="1702990" y="3589862"/>
                </a:cubicBezTo>
                <a:cubicBezTo>
                  <a:pt x="1708898" y="3585215"/>
                  <a:pt x="1716270" y="3582892"/>
                  <a:pt x="1725102" y="3582892"/>
                </a:cubicBezTo>
                <a:cubicBezTo>
                  <a:pt x="1745524" y="3582892"/>
                  <a:pt x="1758372" y="3594078"/>
                  <a:pt x="1763650" y="3616448"/>
                </a:cubicBezTo>
                <a:lnTo>
                  <a:pt x="1770704" y="3616448"/>
                </a:lnTo>
                <a:lnTo>
                  <a:pt x="1770704" y="3577902"/>
                </a:lnTo>
                <a:lnTo>
                  <a:pt x="1765370" y="3577902"/>
                </a:lnTo>
                <a:cubicBezTo>
                  <a:pt x="1762960" y="3582376"/>
                  <a:pt x="1760608" y="3585818"/>
                  <a:pt x="1758314" y="3588227"/>
                </a:cubicBezTo>
                <a:cubicBezTo>
                  <a:pt x="1749366" y="3579508"/>
                  <a:pt x="1738296" y="3575149"/>
                  <a:pt x="1725102" y="3575149"/>
                </a:cubicBezTo>
                <a:close/>
                <a:moveTo>
                  <a:pt x="1406982" y="3575149"/>
                </a:moveTo>
                <a:cubicBezTo>
                  <a:pt x="1386562" y="3575149"/>
                  <a:pt x="1369468" y="3582433"/>
                  <a:pt x="1355702" y="3597003"/>
                </a:cubicBezTo>
                <a:cubicBezTo>
                  <a:pt x="1341936" y="3611573"/>
                  <a:pt x="1335052" y="3628494"/>
                  <a:pt x="1335052" y="3647767"/>
                </a:cubicBezTo>
                <a:cubicBezTo>
                  <a:pt x="1335052" y="3666467"/>
                  <a:pt x="1341764" y="3683015"/>
                  <a:pt x="1355186" y="3697413"/>
                </a:cubicBezTo>
                <a:cubicBezTo>
                  <a:pt x="1368608" y="3711810"/>
                  <a:pt x="1385014" y="3719009"/>
                  <a:pt x="1404402" y="3719009"/>
                </a:cubicBezTo>
                <a:cubicBezTo>
                  <a:pt x="1418626" y="3719009"/>
                  <a:pt x="1430788" y="3714650"/>
                  <a:pt x="1440882" y="3705931"/>
                </a:cubicBezTo>
                <a:cubicBezTo>
                  <a:pt x="1450978" y="3697212"/>
                  <a:pt x="1457746" y="3684535"/>
                  <a:pt x="1461188" y="3667901"/>
                </a:cubicBezTo>
                <a:lnTo>
                  <a:pt x="1453788" y="3667901"/>
                </a:lnTo>
                <a:cubicBezTo>
                  <a:pt x="1444612" y="3696811"/>
                  <a:pt x="1428664" y="3711265"/>
                  <a:pt x="1405950" y="3711265"/>
                </a:cubicBezTo>
                <a:cubicBezTo>
                  <a:pt x="1395166" y="3711265"/>
                  <a:pt x="1387422" y="3708426"/>
                  <a:pt x="1382720" y="3702747"/>
                </a:cubicBezTo>
                <a:cubicBezTo>
                  <a:pt x="1378016" y="3697069"/>
                  <a:pt x="1375118" y="3689268"/>
                  <a:pt x="1374028" y="3679344"/>
                </a:cubicBezTo>
                <a:cubicBezTo>
                  <a:pt x="1372940" y="3669421"/>
                  <a:pt x="1372394" y="3654077"/>
                  <a:pt x="1372394" y="3633312"/>
                </a:cubicBezTo>
                <a:cubicBezTo>
                  <a:pt x="1372394" y="3612548"/>
                  <a:pt x="1375290" y="3598953"/>
                  <a:pt x="1381084" y="3592529"/>
                </a:cubicBezTo>
                <a:cubicBezTo>
                  <a:pt x="1386878" y="3586104"/>
                  <a:pt x="1395740" y="3582892"/>
                  <a:pt x="1407672" y="3582892"/>
                </a:cubicBezTo>
                <a:cubicBezTo>
                  <a:pt x="1414440" y="3582892"/>
                  <a:pt x="1419946" y="3584068"/>
                  <a:pt x="1424190" y="3586420"/>
                </a:cubicBezTo>
                <a:cubicBezTo>
                  <a:pt x="1428436" y="3588772"/>
                  <a:pt x="1430558" y="3591496"/>
                  <a:pt x="1430558" y="3594594"/>
                </a:cubicBezTo>
                <a:cubicBezTo>
                  <a:pt x="1430558" y="3595856"/>
                  <a:pt x="1429152" y="3598207"/>
                  <a:pt x="1426342" y="3601649"/>
                </a:cubicBezTo>
                <a:cubicBezTo>
                  <a:pt x="1423532" y="3605091"/>
                  <a:pt x="1422126" y="3608590"/>
                  <a:pt x="1422126" y="3612146"/>
                </a:cubicBezTo>
                <a:cubicBezTo>
                  <a:pt x="1422126" y="3617194"/>
                  <a:pt x="1423760" y="3621267"/>
                  <a:pt x="1427030" y="3624364"/>
                </a:cubicBezTo>
                <a:cubicBezTo>
                  <a:pt x="1430300" y="3627462"/>
                  <a:pt x="1434402" y="3629010"/>
                  <a:pt x="1439334" y="3629010"/>
                </a:cubicBezTo>
                <a:cubicBezTo>
                  <a:pt x="1444382" y="3629010"/>
                  <a:pt x="1448484" y="3627175"/>
                  <a:pt x="1451638" y="3623504"/>
                </a:cubicBezTo>
                <a:cubicBezTo>
                  <a:pt x="1454792" y="3619833"/>
                  <a:pt x="1456370" y="3615703"/>
                  <a:pt x="1456370" y="3611114"/>
                </a:cubicBezTo>
                <a:cubicBezTo>
                  <a:pt x="1456370" y="3601936"/>
                  <a:pt x="1451782" y="3593647"/>
                  <a:pt x="1442604" y="3586248"/>
                </a:cubicBezTo>
                <a:cubicBezTo>
                  <a:pt x="1433426" y="3578848"/>
                  <a:pt x="1421552" y="3575149"/>
                  <a:pt x="1406982" y="3575149"/>
                </a:cubicBezTo>
                <a:close/>
                <a:moveTo>
                  <a:pt x="1124046" y="3575149"/>
                </a:moveTo>
                <a:cubicBezTo>
                  <a:pt x="1106380" y="3575149"/>
                  <a:pt x="1090864" y="3582032"/>
                  <a:pt x="1077498" y="3595798"/>
                </a:cubicBezTo>
                <a:cubicBezTo>
                  <a:pt x="1064132" y="3609565"/>
                  <a:pt x="1057450" y="3626544"/>
                  <a:pt x="1057450" y="3646735"/>
                </a:cubicBezTo>
                <a:cubicBezTo>
                  <a:pt x="1057450" y="3667499"/>
                  <a:pt x="1064276" y="3684736"/>
                  <a:pt x="1077928" y="3698445"/>
                </a:cubicBezTo>
                <a:cubicBezTo>
                  <a:pt x="1091580" y="3712154"/>
                  <a:pt x="1107642" y="3719009"/>
                  <a:pt x="1126112" y="3719009"/>
                </a:cubicBezTo>
                <a:cubicBezTo>
                  <a:pt x="1139074" y="3719009"/>
                  <a:pt x="1150834" y="3714936"/>
                  <a:pt x="1161388" y="3706791"/>
                </a:cubicBezTo>
                <a:cubicBezTo>
                  <a:pt x="1171942" y="3698646"/>
                  <a:pt x="1179112" y="3686027"/>
                  <a:pt x="1182898" y="3668933"/>
                </a:cubicBezTo>
                <a:lnTo>
                  <a:pt x="1175500" y="3668933"/>
                </a:lnTo>
                <a:cubicBezTo>
                  <a:pt x="1166894" y="3697155"/>
                  <a:pt x="1150432" y="3711265"/>
                  <a:pt x="1126112" y="3711265"/>
                </a:cubicBezTo>
                <a:cubicBezTo>
                  <a:pt x="1114296" y="3711265"/>
                  <a:pt x="1106092" y="3707336"/>
                  <a:pt x="1101504" y="3699478"/>
                </a:cubicBezTo>
                <a:cubicBezTo>
                  <a:pt x="1096914" y="3691619"/>
                  <a:pt x="1095022" y="3670711"/>
                  <a:pt x="1095824" y="3636754"/>
                </a:cubicBezTo>
                <a:lnTo>
                  <a:pt x="1182898" y="3636754"/>
                </a:lnTo>
                <a:cubicBezTo>
                  <a:pt x="1182096" y="3617481"/>
                  <a:pt x="1175930" y="3602395"/>
                  <a:pt x="1164400" y="3591496"/>
                </a:cubicBezTo>
                <a:cubicBezTo>
                  <a:pt x="1152870" y="3580598"/>
                  <a:pt x="1139420" y="3575149"/>
                  <a:pt x="1124046" y="3575149"/>
                </a:cubicBezTo>
                <a:close/>
                <a:moveTo>
                  <a:pt x="972628" y="3575149"/>
                </a:moveTo>
                <a:cubicBezTo>
                  <a:pt x="960124" y="3575149"/>
                  <a:pt x="949540" y="3579135"/>
                  <a:pt x="940878" y="3587108"/>
                </a:cubicBezTo>
                <a:cubicBezTo>
                  <a:pt x="932216" y="3595081"/>
                  <a:pt x="927886" y="3604976"/>
                  <a:pt x="927886" y="3616792"/>
                </a:cubicBezTo>
                <a:cubicBezTo>
                  <a:pt x="927886" y="3640769"/>
                  <a:pt x="944004" y="3655109"/>
                  <a:pt x="976242" y="3659813"/>
                </a:cubicBezTo>
                <a:cubicBezTo>
                  <a:pt x="995170" y="3662566"/>
                  <a:pt x="1006786" y="3665549"/>
                  <a:pt x="1011088" y="3668761"/>
                </a:cubicBezTo>
                <a:cubicBezTo>
                  <a:pt x="1015390" y="3671973"/>
                  <a:pt x="1017542" y="3676734"/>
                  <a:pt x="1017542" y="3683044"/>
                </a:cubicBezTo>
                <a:cubicBezTo>
                  <a:pt x="1017542" y="3690616"/>
                  <a:pt x="1013928" y="3697212"/>
                  <a:pt x="1006700" y="3702833"/>
                </a:cubicBezTo>
                <a:cubicBezTo>
                  <a:pt x="999472" y="3708455"/>
                  <a:pt x="991442" y="3711265"/>
                  <a:pt x="982608" y="3711265"/>
                </a:cubicBezTo>
                <a:cubicBezTo>
                  <a:pt x="959320" y="3711265"/>
                  <a:pt x="942742" y="3695032"/>
                  <a:pt x="932876" y="3662566"/>
                </a:cubicBezTo>
                <a:lnTo>
                  <a:pt x="926854" y="3662566"/>
                </a:lnTo>
                <a:lnTo>
                  <a:pt x="926854" y="3713330"/>
                </a:lnTo>
                <a:lnTo>
                  <a:pt x="932876" y="3713330"/>
                </a:lnTo>
                <a:lnTo>
                  <a:pt x="944922" y="3703005"/>
                </a:lnTo>
                <a:cubicBezTo>
                  <a:pt x="957082" y="3713675"/>
                  <a:pt x="969644" y="3719009"/>
                  <a:pt x="982608" y="3719009"/>
                </a:cubicBezTo>
                <a:cubicBezTo>
                  <a:pt x="995802" y="3719009"/>
                  <a:pt x="1006844" y="3714535"/>
                  <a:pt x="1015734" y="3705587"/>
                </a:cubicBezTo>
                <a:cubicBezTo>
                  <a:pt x="1024626" y="3696638"/>
                  <a:pt x="1029070" y="3685453"/>
                  <a:pt x="1029070" y="3672031"/>
                </a:cubicBezTo>
                <a:cubicBezTo>
                  <a:pt x="1029070" y="3645071"/>
                  <a:pt x="1011920" y="3629469"/>
                  <a:pt x="977618" y="3625225"/>
                </a:cubicBezTo>
                <a:cubicBezTo>
                  <a:pt x="962016" y="3623160"/>
                  <a:pt x="952122" y="3620664"/>
                  <a:pt x="947934" y="3617739"/>
                </a:cubicBezTo>
                <a:cubicBezTo>
                  <a:pt x="943746" y="3614813"/>
                  <a:pt x="941652" y="3610827"/>
                  <a:pt x="941652" y="3605779"/>
                </a:cubicBezTo>
                <a:cubicBezTo>
                  <a:pt x="941652" y="3599813"/>
                  <a:pt x="944606" y="3594508"/>
                  <a:pt x="950516" y="3589862"/>
                </a:cubicBezTo>
                <a:cubicBezTo>
                  <a:pt x="956424" y="3585215"/>
                  <a:pt x="963794" y="3582892"/>
                  <a:pt x="972628" y="3582892"/>
                </a:cubicBezTo>
                <a:cubicBezTo>
                  <a:pt x="993048" y="3582892"/>
                  <a:pt x="1005896" y="3594078"/>
                  <a:pt x="1011174" y="3616448"/>
                </a:cubicBezTo>
                <a:lnTo>
                  <a:pt x="1018230" y="3616448"/>
                </a:lnTo>
                <a:lnTo>
                  <a:pt x="1018230" y="3577902"/>
                </a:lnTo>
                <a:lnTo>
                  <a:pt x="1012896" y="3577902"/>
                </a:lnTo>
                <a:cubicBezTo>
                  <a:pt x="1010486" y="3582376"/>
                  <a:pt x="1008134" y="3585818"/>
                  <a:pt x="1005840" y="3588227"/>
                </a:cubicBezTo>
                <a:cubicBezTo>
                  <a:pt x="996892" y="3579508"/>
                  <a:pt x="985820" y="3575149"/>
                  <a:pt x="972628" y="3575149"/>
                </a:cubicBezTo>
                <a:close/>
                <a:moveTo>
                  <a:pt x="838296" y="3575149"/>
                </a:moveTo>
                <a:cubicBezTo>
                  <a:pt x="820630" y="3575149"/>
                  <a:pt x="805114" y="3582032"/>
                  <a:pt x="791748" y="3595798"/>
                </a:cubicBezTo>
                <a:cubicBezTo>
                  <a:pt x="778382" y="3609565"/>
                  <a:pt x="771700" y="3626544"/>
                  <a:pt x="771700" y="3646735"/>
                </a:cubicBezTo>
                <a:cubicBezTo>
                  <a:pt x="771700" y="3667499"/>
                  <a:pt x="778526" y="3684736"/>
                  <a:pt x="792178" y="3698445"/>
                </a:cubicBezTo>
                <a:cubicBezTo>
                  <a:pt x="805830" y="3712154"/>
                  <a:pt x="821892" y="3719009"/>
                  <a:pt x="840362" y="3719009"/>
                </a:cubicBezTo>
                <a:cubicBezTo>
                  <a:pt x="853324" y="3719009"/>
                  <a:pt x="865084" y="3714936"/>
                  <a:pt x="875638" y="3706791"/>
                </a:cubicBezTo>
                <a:cubicBezTo>
                  <a:pt x="886192" y="3698646"/>
                  <a:pt x="893362" y="3686027"/>
                  <a:pt x="897148" y="3668933"/>
                </a:cubicBezTo>
                <a:lnTo>
                  <a:pt x="889748" y="3668933"/>
                </a:lnTo>
                <a:cubicBezTo>
                  <a:pt x="881144" y="3697155"/>
                  <a:pt x="864682" y="3711265"/>
                  <a:pt x="840362" y="3711265"/>
                </a:cubicBezTo>
                <a:cubicBezTo>
                  <a:pt x="828544" y="3711265"/>
                  <a:pt x="820342" y="3707336"/>
                  <a:pt x="815754" y="3699478"/>
                </a:cubicBezTo>
                <a:cubicBezTo>
                  <a:pt x="811164" y="3691619"/>
                  <a:pt x="809272" y="3670711"/>
                  <a:pt x="810074" y="3636754"/>
                </a:cubicBezTo>
                <a:lnTo>
                  <a:pt x="897148" y="3636754"/>
                </a:lnTo>
                <a:cubicBezTo>
                  <a:pt x="896346" y="3617481"/>
                  <a:pt x="890180" y="3602395"/>
                  <a:pt x="878650" y="3591496"/>
                </a:cubicBezTo>
                <a:cubicBezTo>
                  <a:pt x="867120" y="3580598"/>
                  <a:pt x="853670" y="3575149"/>
                  <a:pt x="838296" y="3575149"/>
                </a:cubicBezTo>
                <a:close/>
                <a:moveTo>
                  <a:pt x="1869122" y="3540216"/>
                </a:moveTo>
                <a:cubicBezTo>
                  <a:pt x="1858108" y="3542166"/>
                  <a:pt x="1846924" y="3543141"/>
                  <a:pt x="1835566" y="3543141"/>
                </a:cubicBezTo>
                <a:lnTo>
                  <a:pt x="1835566" y="3579451"/>
                </a:lnTo>
                <a:lnTo>
                  <a:pt x="1804936" y="3579451"/>
                </a:lnTo>
                <a:lnTo>
                  <a:pt x="1804936" y="3588227"/>
                </a:lnTo>
                <a:lnTo>
                  <a:pt x="1835566" y="3588227"/>
                </a:lnTo>
                <a:lnTo>
                  <a:pt x="1835566" y="3671342"/>
                </a:lnTo>
                <a:cubicBezTo>
                  <a:pt x="1835566" y="3681552"/>
                  <a:pt x="1836168" y="3689640"/>
                  <a:pt x="1837372" y="3695606"/>
                </a:cubicBezTo>
                <a:cubicBezTo>
                  <a:pt x="1838578" y="3701571"/>
                  <a:pt x="1841818" y="3706590"/>
                  <a:pt x="1847096" y="3710663"/>
                </a:cubicBezTo>
                <a:cubicBezTo>
                  <a:pt x="1852372" y="3714736"/>
                  <a:pt x="1860632" y="3716772"/>
                  <a:pt x="1871876" y="3716772"/>
                </a:cubicBezTo>
                <a:cubicBezTo>
                  <a:pt x="1898606" y="3716772"/>
                  <a:pt x="1914610" y="3705644"/>
                  <a:pt x="1919886" y="3683388"/>
                </a:cubicBezTo>
                <a:lnTo>
                  <a:pt x="1912486" y="3683388"/>
                </a:lnTo>
                <a:cubicBezTo>
                  <a:pt x="1909848" y="3691074"/>
                  <a:pt x="1905976" y="3696753"/>
                  <a:pt x="1900872" y="3700424"/>
                </a:cubicBezTo>
                <a:cubicBezTo>
                  <a:pt x="1895766" y="3704095"/>
                  <a:pt x="1890460" y="3705931"/>
                  <a:pt x="1884954" y="3705931"/>
                </a:cubicBezTo>
                <a:cubicBezTo>
                  <a:pt x="1877726" y="3705931"/>
                  <a:pt x="1873280" y="3703636"/>
                  <a:pt x="1871618" y="3699048"/>
                </a:cubicBezTo>
                <a:cubicBezTo>
                  <a:pt x="1869954" y="3694459"/>
                  <a:pt x="1869122" y="3685912"/>
                  <a:pt x="1869122" y="3673407"/>
                </a:cubicBezTo>
                <a:lnTo>
                  <a:pt x="1869122" y="3588227"/>
                </a:lnTo>
                <a:lnTo>
                  <a:pt x="1909906" y="3588227"/>
                </a:lnTo>
                <a:lnTo>
                  <a:pt x="1909906" y="3579451"/>
                </a:lnTo>
                <a:lnTo>
                  <a:pt x="1869122" y="3579451"/>
                </a:lnTo>
                <a:close/>
                <a:moveTo>
                  <a:pt x="354666" y="3483945"/>
                </a:moveTo>
                <a:lnTo>
                  <a:pt x="348642" y="3562414"/>
                </a:lnTo>
                <a:lnTo>
                  <a:pt x="357418" y="3562414"/>
                </a:lnTo>
                <a:cubicBezTo>
                  <a:pt x="362810" y="3536143"/>
                  <a:pt x="369952" y="3517960"/>
                  <a:pt x="378844" y="3507864"/>
                </a:cubicBezTo>
                <a:cubicBezTo>
                  <a:pt x="387734" y="3497769"/>
                  <a:pt x="399406" y="3492721"/>
                  <a:pt x="413862" y="3492721"/>
                </a:cubicBezTo>
                <a:lnTo>
                  <a:pt x="432618" y="3492721"/>
                </a:lnTo>
                <a:lnTo>
                  <a:pt x="432618" y="3705931"/>
                </a:lnTo>
                <a:lnTo>
                  <a:pt x="391320" y="3705931"/>
                </a:lnTo>
                <a:lnTo>
                  <a:pt x="391320" y="3714707"/>
                </a:lnTo>
                <a:lnTo>
                  <a:pt x="514702" y="3714707"/>
                </a:lnTo>
                <a:lnTo>
                  <a:pt x="514702" y="3705931"/>
                </a:lnTo>
                <a:lnTo>
                  <a:pt x="473402" y="3705931"/>
                </a:lnTo>
                <a:lnTo>
                  <a:pt x="473402" y="3492721"/>
                </a:lnTo>
                <a:lnTo>
                  <a:pt x="492160" y="3492721"/>
                </a:lnTo>
                <a:cubicBezTo>
                  <a:pt x="506614" y="3492721"/>
                  <a:pt x="518288" y="3497769"/>
                  <a:pt x="527178" y="3507864"/>
                </a:cubicBezTo>
                <a:cubicBezTo>
                  <a:pt x="536070" y="3517960"/>
                  <a:pt x="543210" y="3536143"/>
                  <a:pt x="548602" y="3562414"/>
                </a:cubicBezTo>
                <a:lnTo>
                  <a:pt x="557378" y="3562414"/>
                </a:lnTo>
                <a:lnTo>
                  <a:pt x="551356" y="3483945"/>
                </a:lnTo>
                <a:close/>
                <a:moveTo>
                  <a:pt x="4895118" y="3481364"/>
                </a:moveTo>
                <a:cubicBezTo>
                  <a:pt x="4883646" y="3483084"/>
                  <a:pt x="4872116" y="3483945"/>
                  <a:pt x="4860530" y="3483945"/>
                </a:cubicBezTo>
                <a:lnTo>
                  <a:pt x="4829212" y="3483945"/>
                </a:lnTo>
                <a:lnTo>
                  <a:pt x="4829212" y="3492721"/>
                </a:lnTo>
                <a:lnTo>
                  <a:pt x="4860530" y="3492721"/>
                </a:lnTo>
                <a:lnTo>
                  <a:pt x="4860530" y="3599412"/>
                </a:lnTo>
                <a:lnTo>
                  <a:pt x="4859842" y="3599412"/>
                </a:lnTo>
                <a:cubicBezTo>
                  <a:pt x="4851352" y="3583236"/>
                  <a:pt x="4838102" y="3575149"/>
                  <a:pt x="4820090" y="3575149"/>
                </a:cubicBezTo>
                <a:cubicBezTo>
                  <a:pt x="4802424" y="3575149"/>
                  <a:pt x="4787080" y="3582491"/>
                  <a:pt x="4774058" y="3597175"/>
                </a:cubicBezTo>
                <a:cubicBezTo>
                  <a:pt x="4761038" y="3611859"/>
                  <a:pt x="4754528" y="3628953"/>
                  <a:pt x="4754528" y="3648455"/>
                </a:cubicBezTo>
                <a:cubicBezTo>
                  <a:pt x="4754528" y="3666696"/>
                  <a:pt x="4760694" y="3683015"/>
                  <a:pt x="4773026" y="3697413"/>
                </a:cubicBezTo>
                <a:cubicBezTo>
                  <a:pt x="4785358" y="3711810"/>
                  <a:pt x="4799612" y="3719009"/>
                  <a:pt x="4815788" y="3719009"/>
                </a:cubicBezTo>
                <a:cubicBezTo>
                  <a:pt x="4835980" y="3719009"/>
                  <a:pt x="4850664" y="3708856"/>
                  <a:pt x="4859842" y="3688551"/>
                </a:cubicBezTo>
                <a:lnTo>
                  <a:pt x="4860530" y="3688551"/>
                </a:lnTo>
                <a:lnTo>
                  <a:pt x="4860530" y="3716772"/>
                </a:lnTo>
                <a:cubicBezTo>
                  <a:pt x="4874068" y="3715395"/>
                  <a:pt x="4886916" y="3714707"/>
                  <a:pt x="4899076" y="3714707"/>
                </a:cubicBezTo>
                <a:lnTo>
                  <a:pt x="4918350" y="3714707"/>
                </a:lnTo>
                <a:lnTo>
                  <a:pt x="4918350" y="3705931"/>
                </a:lnTo>
                <a:lnTo>
                  <a:pt x="4895118" y="3705931"/>
                </a:lnTo>
                <a:close/>
                <a:moveTo>
                  <a:pt x="4547772" y="3481364"/>
                </a:moveTo>
                <a:cubicBezTo>
                  <a:pt x="4540544" y="3483084"/>
                  <a:pt x="4529016" y="3483945"/>
                  <a:pt x="4513184" y="3483945"/>
                </a:cubicBezTo>
                <a:lnTo>
                  <a:pt x="4489608" y="3483945"/>
                </a:lnTo>
                <a:lnTo>
                  <a:pt x="4489608" y="3492721"/>
                </a:lnTo>
                <a:lnTo>
                  <a:pt x="4514216" y="3492721"/>
                </a:lnTo>
                <a:lnTo>
                  <a:pt x="4514216" y="3705931"/>
                </a:lnTo>
                <a:lnTo>
                  <a:pt x="4489608" y="3705931"/>
                </a:lnTo>
                <a:lnTo>
                  <a:pt x="4489608" y="3714707"/>
                </a:lnTo>
                <a:lnTo>
                  <a:pt x="4572036" y="3714707"/>
                </a:lnTo>
                <a:lnTo>
                  <a:pt x="4572036" y="3705931"/>
                </a:lnTo>
                <a:lnTo>
                  <a:pt x="4547772" y="3705931"/>
                </a:lnTo>
                <a:close/>
                <a:moveTo>
                  <a:pt x="4442998" y="3481364"/>
                </a:moveTo>
                <a:cubicBezTo>
                  <a:pt x="4435770" y="3483084"/>
                  <a:pt x="4424240" y="3483945"/>
                  <a:pt x="4408408" y="3483945"/>
                </a:cubicBezTo>
                <a:lnTo>
                  <a:pt x="4384834" y="3483945"/>
                </a:lnTo>
                <a:lnTo>
                  <a:pt x="4384834" y="3492721"/>
                </a:lnTo>
                <a:lnTo>
                  <a:pt x="4409442" y="3492721"/>
                </a:lnTo>
                <a:lnTo>
                  <a:pt x="4409442" y="3705931"/>
                </a:lnTo>
                <a:lnTo>
                  <a:pt x="4384834" y="3705931"/>
                </a:lnTo>
                <a:lnTo>
                  <a:pt x="4384834" y="3714707"/>
                </a:lnTo>
                <a:lnTo>
                  <a:pt x="4467260" y="3714707"/>
                </a:lnTo>
                <a:lnTo>
                  <a:pt x="4467260" y="3705931"/>
                </a:lnTo>
                <a:lnTo>
                  <a:pt x="4442998" y="3705931"/>
                </a:lnTo>
                <a:close/>
                <a:moveTo>
                  <a:pt x="3655176" y="3481364"/>
                </a:moveTo>
                <a:cubicBezTo>
                  <a:pt x="3647144" y="3483084"/>
                  <a:pt x="3636016" y="3483945"/>
                  <a:pt x="3621792" y="3483945"/>
                </a:cubicBezTo>
                <a:lnTo>
                  <a:pt x="3597700" y="3483945"/>
                </a:lnTo>
                <a:lnTo>
                  <a:pt x="3597700" y="3492721"/>
                </a:lnTo>
                <a:lnTo>
                  <a:pt x="3621792" y="3492721"/>
                </a:lnTo>
                <a:lnTo>
                  <a:pt x="3621792" y="3705931"/>
                </a:lnTo>
                <a:lnTo>
                  <a:pt x="3597700" y="3705931"/>
                </a:lnTo>
                <a:lnTo>
                  <a:pt x="3597700" y="3714707"/>
                </a:lnTo>
                <a:lnTo>
                  <a:pt x="3622824" y="3714707"/>
                </a:lnTo>
                <a:cubicBezTo>
                  <a:pt x="3636476" y="3714707"/>
                  <a:pt x="3647260" y="3715395"/>
                  <a:pt x="3655176" y="3716772"/>
                </a:cubicBezTo>
                <a:lnTo>
                  <a:pt x="3655176" y="3687518"/>
                </a:lnTo>
                <a:lnTo>
                  <a:pt x="3655864" y="3687518"/>
                </a:lnTo>
                <a:cubicBezTo>
                  <a:pt x="3665730" y="3708512"/>
                  <a:pt x="3680414" y="3719009"/>
                  <a:pt x="3699916" y="3719009"/>
                </a:cubicBezTo>
                <a:cubicBezTo>
                  <a:pt x="3716092" y="3719009"/>
                  <a:pt x="3730318" y="3711552"/>
                  <a:pt x="3742594" y="3696638"/>
                </a:cubicBezTo>
                <a:cubicBezTo>
                  <a:pt x="3754868" y="3681725"/>
                  <a:pt x="3761006" y="3664975"/>
                  <a:pt x="3761006" y="3646391"/>
                </a:cubicBezTo>
                <a:cubicBezTo>
                  <a:pt x="3761006" y="3627462"/>
                  <a:pt x="3754754" y="3610855"/>
                  <a:pt x="3742250" y="3596573"/>
                </a:cubicBezTo>
                <a:cubicBezTo>
                  <a:pt x="3729744" y="3582290"/>
                  <a:pt x="3715060" y="3575149"/>
                  <a:pt x="3698196" y="3575149"/>
                </a:cubicBezTo>
                <a:cubicBezTo>
                  <a:pt x="3678580" y="3575149"/>
                  <a:pt x="3664468" y="3584211"/>
                  <a:pt x="3655864" y="3602337"/>
                </a:cubicBezTo>
                <a:lnTo>
                  <a:pt x="3655176" y="3602337"/>
                </a:lnTo>
                <a:close/>
                <a:moveTo>
                  <a:pt x="638676" y="3481364"/>
                </a:moveTo>
                <a:cubicBezTo>
                  <a:pt x="631104" y="3483084"/>
                  <a:pt x="619574" y="3483945"/>
                  <a:pt x="604088" y="3483945"/>
                </a:cubicBezTo>
                <a:lnTo>
                  <a:pt x="578276" y="3483945"/>
                </a:lnTo>
                <a:lnTo>
                  <a:pt x="578276" y="3492721"/>
                </a:lnTo>
                <a:lnTo>
                  <a:pt x="605120" y="3492721"/>
                </a:lnTo>
                <a:lnTo>
                  <a:pt x="605120" y="3705931"/>
                </a:lnTo>
                <a:lnTo>
                  <a:pt x="580856" y="3705931"/>
                </a:lnTo>
                <a:lnTo>
                  <a:pt x="580856" y="3714707"/>
                </a:lnTo>
                <a:lnTo>
                  <a:pt x="660874" y="3714707"/>
                </a:lnTo>
                <a:lnTo>
                  <a:pt x="660874" y="3705931"/>
                </a:lnTo>
                <a:lnTo>
                  <a:pt x="638676" y="3705931"/>
                </a:lnTo>
                <a:lnTo>
                  <a:pt x="638676" y="3668589"/>
                </a:lnTo>
                <a:cubicBezTo>
                  <a:pt x="638676" y="3648398"/>
                  <a:pt x="639680" y="3633857"/>
                  <a:pt x="641688" y="3624966"/>
                </a:cubicBezTo>
                <a:cubicBezTo>
                  <a:pt x="643696" y="3616075"/>
                  <a:pt x="648112" y="3607357"/>
                  <a:pt x="654938" y="3598810"/>
                </a:cubicBezTo>
                <a:cubicBezTo>
                  <a:pt x="661764" y="3590263"/>
                  <a:pt x="670168" y="3585990"/>
                  <a:pt x="680148" y="3585990"/>
                </a:cubicBezTo>
                <a:cubicBezTo>
                  <a:pt x="689440" y="3585990"/>
                  <a:pt x="694602" y="3589919"/>
                  <a:pt x="695636" y="3597777"/>
                </a:cubicBezTo>
                <a:cubicBezTo>
                  <a:pt x="696668" y="3605636"/>
                  <a:pt x="697184" y="3618857"/>
                  <a:pt x="697184" y="3637442"/>
                </a:cubicBezTo>
                <a:lnTo>
                  <a:pt x="697184" y="3705931"/>
                </a:lnTo>
                <a:lnTo>
                  <a:pt x="674986" y="3705931"/>
                </a:lnTo>
                <a:lnTo>
                  <a:pt x="674986" y="3714707"/>
                </a:lnTo>
                <a:lnTo>
                  <a:pt x="752766" y="3714707"/>
                </a:lnTo>
                <a:lnTo>
                  <a:pt x="752766" y="3705931"/>
                </a:lnTo>
                <a:lnTo>
                  <a:pt x="730568" y="3705931"/>
                </a:lnTo>
                <a:lnTo>
                  <a:pt x="730568" y="3640712"/>
                </a:lnTo>
                <a:cubicBezTo>
                  <a:pt x="730568" y="3623045"/>
                  <a:pt x="729450" y="3610196"/>
                  <a:pt x="727212" y="3602165"/>
                </a:cubicBezTo>
                <a:cubicBezTo>
                  <a:pt x="724976" y="3594135"/>
                  <a:pt x="719898" y="3587969"/>
                  <a:pt x="711984" y="3583667"/>
                </a:cubicBezTo>
                <a:cubicBezTo>
                  <a:pt x="704068" y="3579365"/>
                  <a:pt x="695922" y="3577214"/>
                  <a:pt x="687548" y="3577214"/>
                </a:cubicBezTo>
                <a:cubicBezTo>
                  <a:pt x="666898" y="3577214"/>
                  <a:pt x="650836" y="3588055"/>
                  <a:pt x="639364" y="3609737"/>
                </a:cubicBezTo>
                <a:lnTo>
                  <a:pt x="638676" y="3609737"/>
                </a:lnTo>
                <a:close/>
                <a:moveTo>
                  <a:pt x="3352482" y="3312472"/>
                </a:moveTo>
                <a:cubicBezTo>
                  <a:pt x="3360054" y="3312472"/>
                  <a:pt x="3366880" y="3314365"/>
                  <a:pt x="3372960" y="3318151"/>
                </a:cubicBezTo>
                <a:cubicBezTo>
                  <a:pt x="3379040" y="3321936"/>
                  <a:pt x="3382080" y="3327328"/>
                  <a:pt x="3382080" y="3334326"/>
                </a:cubicBezTo>
                <a:cubicBezTo>
                  <a:pt x="3382080" y="3346028"/>
                  <a:pt x="3376028" y="3356238"/>
                  <a:pt x="3363926" y="3364957"/>
                </a:cubicBezTo>
                <a:cubicBezTo>
                  <a:pt x="3351824" y="3373676"/>
                  <a:pt x="3336478" y="3378035"/>
                  <a:pt x="3317894" y="3378035"/>
                </a:cubicBezTo>
                <a:cubicBezTo>
                  <a:pt x="3288754" y="3378035"/>
                  <a:pt x="3274184" y="3367366"/>
                  <a:pt x="3274184" y="3346028"/>
                </a:cubicBezTo>
                <a:cubicBezTo>
                  <a:pt x="3274184" y="3332491"/>
                  <a:pt x="3279634" y="3322281"/>
                  <a:pt x="3290532" y="3315397"/>
                </a:cubicBezTo>
                <a:lnTo>
                  <a:pt x="3309118" y="3314709"/>
                </a:lnTo>
                <a:cubicBezTo>
                  <a:pt x="3314166" y="3314594"/>
                  <a:pt x="3321908" y="3314193"/>
                  <a:pt x="3332348" y="3313504"/>
                </a:cubicBezTo>
                <a:cubicBezTo>
                  <a:pt x="3342788" y="3312816"/>
                  <a:pt x="3349500" y="3312472"/>
                  <a:pt x="3352482" y="3312472"/>
                </a:cubicBezTo>
                <a:close/>
                <a:moveTo>
                  <a:pt x="5301572" y="3256545"/>
                </a:moveTo>
                <a:cubicBezTo>
                  <a:pt x="5295722" y="3256545"/>
                  <a:pt x="5290704" y="3258667"/>
                  <a:pt x="5286516" y="3262912"/>
                </a:cubicBezTo>
                <a:cubicBezTo>
                  <a:pt x="5282328" y="3267157"/>
                  <a:pt x="5280234" y="3272205"/>
                  <a:pt x="5280234" y="3278055"/>
                </a:cubicBezTo>
                <a:cubicBezTo>
                  <a:pt x="5280234" y="3284021"/>
                  <a:pt x="5282328" y="3289155"/>
                  <a:pt x="5286516" y="3293457"/>
                </a:cubicBezTo>
                <a:cubicBezTo>
                  <a:pt x="5290704" y="3297759"/>
                  <a:pt x="5295722" y="3299910"/>
                  <a:pt x="5301572" y="3299910"/>
                </a:cubicBezTo>
                <a:cubicBezTo>
                  <a:pt x="5307652" y="3299910"/>
                  <a:pt x="5312816" y="3297759"/>
                  <a:pt x="5317060" y="3293457"/>
                </a:cubicBezTo>
                <a:cubicBezTo>
                  <a:pt x="5321304" y="3289155"/>
                  <a:pt x="5323428" y="3284021"/>
                  <a:pt x="5323428" y="3278055"/>
                </a:cubicBezTo>
                <a:cubicBezTo>
                  <a:pt x="5323428" y="3272090"/>
                  <a:pt x="5321304" y="3267013"/>
                  <a:pt x="5317060" y="3262826"/>
                </a:cubicBezTo>
                <a:cubicBezTo>
                  <a:pt x="5312816" y="3258639"/>
                  <a:pt x="5307652" y="3256545"/>
                  <a:pt x="5301572" y="3256545"/>
                </a:cubicBezTo>
                <a:close/>
                <a:moveTo>
                  <a:pt x="2881860" y="3226259"/>
                </a:moveTo>
                <a:lnTo>
                  <a:pt x="2881860" y="3244843"/>
                </a:lnTo>
                <a:cubicBezTo>
                  <a:pt x="2881860" y="3252874"/>
                  <a:pt x="2880942" y="3259184"/>
                  <a:pt x="2879106" y="3263773"/>
                </a:cubicBezTo>
                <a:cubicBezTo>
                  <a:pt x="2877272" y="3268361"/>
                  <a:pt x="2873628" y="3272922"/>
                  <a:pt x="2868180" y="3277453"/>
                </a:cubicBezTo>
                <a:cubicBezTo>
                  <a:pt x="2862730" y="3281984"/>
                  <a:pt x="2856622" y="3284250"/>
                  <a:pt x="2849852" y="3284250"/>
                </a:cubicBezTo>
                <a:cubicBezTo>
                  <a:pt x="2844576" y="3284250"/>
                  <a:pt x="2839900" y="3282128"/>
                  <a:pt x="2835828" y="3277883"/>
                </a:cubicBezTo>
                <a:cubicBezTo>
                  <a:pt x="2831756" y="3273638"/>
                  <a:pt x="2829720" y="3267673"/>
                  <a:pt x="2829720" y="3259987"/>
                </a:cubicBezTo>
                <a:cubicBezTo>
                  <a:pt x="2829720" y="3249432"/>
                  <a:pt x="2833104" y="3241373"/>
                  <a:pt x="2839872" y="3235809"/>
                </a:cubicBezTo>
                <a:cubicBezTo>
                  <a:pt x="2846640" y="3230245"/>
                  <a:pt x="2860636" y="3227061"/>
                  <a:pt x="2881860" y="3226259"/>
                </a:cubicBezTo>
                <a:close/>
                <a:moveTo>
                  <a:pt x="3316518" y="3164825"/>
                </a:moveTo>
                <a:cubicBezTo>
                  <a:pt x="3324892" y="3164825"/>
                  <a:pt x="3331230" y="3166804"/>
                  <a:pt x="3335532" y="3170762"/>
                </a:cubicBezTo>
                <a:cubicBezTo>
                  <a:pt x="3339834" y="3174720"/>
                  <a:pt x="3341986" y="3183467"/>
                  <a:pt x="3341986" y="3197005"/>
                </a:cubicBezTo>
                <a:cubicBezTo>
                  <a:pt x="3341986" y="3218802"/>
                  <a:pt x="3340780" y="3232511"/>
                  <a:pt x="3338372" y="3238132"/>
                </a:cubicBezTo>
                <a:cubicBezTo>
                  <a:pt x="3335962" y="3243754"/>
                  <a:pt x="3328792" y="3246564"/>
                  <a:pt x="3316862" y="3246564"/>
                </a:cubicBezTo>
                <a:cubicBezTo>
                  <a:pt x="3305160" y="3246564"/>
                  <a:pt x="3298076" y="3243811"/>
                  <a:pt x="3295610" y="3238304"/>
                </a:cubicBezTo>
                <a:cubicBezTo>
                  <a:pt x="3293142" y="3232798"/>
                  <a:pt x="3291910" y="3220522"/>
                  <a:pt x="3291910" y="3201479"/>
                </a:cubicBezTo>
                <a:cubicBezTo>
                  <a:pt x="3291910" y="3188286"/>
                  <a:pt x="3293228" y="3178878"/>
                  <a:pt x="3295868" y="3173257"/>
                </a:cubicBezTo>
                <a:cubicBezTo>
                  <a:pt x="3298506" y="3167636"/>
                  <a:pt x="3305390" y="3164825"/>
                  <a:pt x="3316518" y="3164825"/>
                </a:cubicBezTo>
                <a:close/>
                <a:moveTo>
                  <a:pt x="5144972" y="3163793"/>
                </a:moveTo>
                <a:cubicBezTo>
                  <a:pt x="5157592" y="3163793"/>
                  <a:pt x="5167516" y="3168353"/>
                  <a:pt x="5174744" y="3177473"/>
                </a:cubicBezTo>
                <a:cubicBezTo>
                  <a:pt x="5181970" y="3186594"/>
                  <a:pt x="5185584" y="3200102"/>
                  <a:pt x="5185584" y="3217999"/>
                </a:cubicBezTo>
                <a:cubicBezTo>
                  <a:pt x="5185584" y="3236813"/>
                  <a:pt x="5184438" y="3250407"/>
                  <a:pt x="5182142" y="3258782"/>
                </a:cubicBezTo>
                <a:cubicBezTo>
                  <a:pt x="5179848" y="3267157"/>
                  <a:pt x="5175030" y="3274614"/>
                  <a:pt x="5167688" y="3281153"/>
                </a:cubicBezTo>
                <a:cubicBezTo>
                  <a:pt x="5160346" y="3287692"/>
                  <a:pt x="5151856" y="3290962"/>
                  <a:pt x="5142220" y="3290962"/>
                </a:cubicBezTo>
                <a:cubicBezTo>
                  <a:pt x="5133272" y="3290962"/>
                  <a:pt x="5126790" y="3287749"/>
                  <a:pt x="5122774" y="3281325"/>
                </a:cubicBezTo>
                <a:cubicBezTo>
                  <a:pt x="5118760" y="3274900"/>
                  <a:pt x="5116752" y="3259356"/>
                  <a:pt x="5116752" y="3234691"/>
                </a:cubicBezTo>
                <a:cubicBezTo>
                  <a:pt x="5116752" y="3206125"/>
                  <a:pt x="5118328" y="3187167"/>
                  <a:pt x="5121484" y="3177817"/>
                </a:cubicBezTo>
                <a:cubicBezTo>
                  <a:pt x="5124638" y="3168468"/>
                  <a:pt x="5132468" y="3163793"/>
                  <a:pt x="5144972" y="3163793"/>
                </a:cubicBezTo>
                <a:close/>
                <a:moveTo>
                  <a:pt x="4978514" y="3163793"/>
                </a:moveTo>
                <a:cubicBezTo>
                  <a:pt x="4987232" y="3163793"/>
                  <a:pt x="4994088" y="3165772"/>
                  <a:pt x="4999078" y="3169730"/>
                </a:cubicBezTo>
                <a:cubicBezTo>
                  <a:pt x="5004068" y="3173688"/>
                  <a:pt x="5007280" y="3179051"/>
                  <a:pt x="5008714" y="3185819"/>
                </a:cubicBezTo>
                <a:cubicBezTo>
                  <a:pt x="5010148" y="3192588"/>
                  <a:pt x="5010864" y="3206526"/>
                  <a:pt x="5010864" y="3227635"/>
                </a:cubicBezTo>
                <a:cubicBezTo>
                  <a:pt x="5010864" y="3248629"/>
                  <a:pt x="5010148" y="3262654"/>
                  <a:pt x="5008714" y="3269709"/>
                </a:cubicBezTo>
                <a:cubicBezTo>
                  <a:pt x="5007280" y="3276765"/>
                  <a:pt x="5003896" y="3282271"/>
                  <a:pt x="4998560" y="3286229"/>
                </a:cubicBezTo>
                <a:cubicBezTo>
                  <a:pt x="4993226" y="3290187"/>
                  <a:pt x="4986544" y="3292166"/>
                  <a:pt x="4978514" y="3292166"/>
                </a:cubicBezTo>
                <a:cubicBezTo>
                  <a:pt x="4970598" y="3292166"/>
                  <a:pt x="4964030" y="3290216"/>
                  <a:pt x="4958810" y="3286315"/>
                </a:cubicBezTo>
                <a:cubicBezTo>
                  <a:pt x="4953590" y="3282415"/>
                  <a:pt x="4950206" y="3277023"/>
                  <a:pt x="4948656" y="3270140"/>
                </a:cubicBezTo>
                <a:cubicBezTo>
                  <a:pt x="4947108" y="3263256"/>
                  <a:pt x="4946334" y="3249203"/>
                  <a:pt x="4946334" y="3227979"/>
                </a:cubicBezTo>
                <a:cubicBezTo>
                  <a:pt x="4946334" y="3206871"/>
                  <a:pt x="4946964" y="3192932"/>
                  <a:pt x="4948228" y="3186163"/>
                </a:cubicBezTo>
                <a:cubicBezTo>
                  <a:pt x="4949488" y="3179395"/>
                  <a:pt x="4952788" y="3173974"/>
                  <a:pt x="4958122" y="3169902"/>
                </a:cubicBezTo>
                <a:cubicBezTo>
                  <a:pt x="4963456" y="3165829"/>
                  <a:pt x="4970254" y="3163793"/>
                  <a:pt x="4978514" y="3163793"/>
                </a:cubicBezTo>
                <a:close/>
                <a:moveTo>
                  <a:pt x="4579900" y="3163793"/>
                </a:moveTo>
                <a:cubicBezTo>
                  <a:pt x="4596536" y="3163793"/>
                  <a:pt x="4604852" y="3172970"/>
                  <a:pt x="4604852" y="3191326"/>
                </a:cubicBezTo>
                <a:cubicBezTo>
                  <a:pt x="4604852" y="3195571"/>
                  <a:pt x="4604394" y="3201765"/>
                  <a:pt x="4603476" y="3209911"/>
                </a:cubicBezTo>
                <a:lnTo>
                  <a:pt x="4553400" y="3209911"/>
                </a:lnTo>
                <a:lnTo>
                  <a:pt x="4553400" y="3188401"/>
                </a:lnTo>
                <a:cubicBezTo>
                  <a:pt x="4553400" y="3180829"/>
                  <a:pt x="4555752" y="3174835"/>
                  <a:pt x="4560456" y="3170418"/>
                </a:cubicBezTo>
                <a:cubicBezTo>
                  <a:pt x="4565160" y="3166001"/>
                  <a:pt x="4571640" y="3163793"/>
                  <a:pt x="4579900" y="3163793"/>
                </a:cubicBezTo>
                <a:close/>
                <a:moveTo>
                  <a:pt x="4422784" y="3163793"/>
                </a:moveTo>
                <a:cubicBezTo>
                  <a:pt x="4428062" y="3163793"/>
                  <a:pt x="4432852" y="3165542"/>
                  <a:pt x="4437154" y="3169041"/>
                </a:cubicBezTo>
                <a:cubicBezTo>
                  <a:pt x="4441456" y="3172540"/>
                  <a:pt x="4444208" y="3177932"/>
                  <a:pt x="4445414" y="3185217"/>
                </a:cubicBezTo>
                <a:cubicBezTo>
                  <a:pt x="4446618" y="3192502"/>
                  <a:pt x="4447220" y="3206871"/>
                  <a:pt x="4447220" y="3228324"/>
                </a:cubicBezTo>
                <a:cubicBezTo>
                  <a:pt x="4447220" y="3253447"/>
                  <a:pt x="4445212" y="3269996"/>
                  <a:pt x="4441198" y="3277969"/>
                </a:cubicBezTo>
                <a:cubicBezTo>
                  <a:pt x="4437182" y="3285942"/>
                  <a:pt x="4430472" y="3289929"/>
                  <a:pt x="4421064" y="3289929"/>
                </a:cubicBezTo>
                <a:cubicBezTo>
                  <a:pt x="4412000" y="3289929"/>
                  <a:pt x="4403770" y="3287147"/>
                  <a:pt x="4396370" y="3281583"/>
                </a:cubicBezTo>
                <a:cubicBezTo>
                  <a:pt x="4388970" y="3276019"/>
                  <a:pt x="4384296" y="3269394"/>
                  <a:pt x="4382346" y="3261707"/>
                </a:cubicBezTo>
                <a:cubicBezTo>
                  <a:pt x="4380396" y="3254021"/>
                  <a:pt x="4379420" y="3242893"/>
                  <a:pt x="4379420" y="3228324"/>
                </a:cubicBezTo>
                <a:cubicBezTo>
                  <a:pt x="4379420" y="3214442"/>
                  <a:pt x="4380452" y="3203945"/>
                  <a:pt x="4382518" y="3196832"/>
                </a:cubicBezTo>
                <a:cubicBezTo>
                  <a:pt x="4384582" y="3189720"/>
                  <a:pt x="4389000" y="3182435"/>
                  <a:pt x="4395768" y="3174978"/>
                </a:cubicBezTo>
                <a:cubicBezTo>
                  <a:pt x="4402536" y="3167521"/>
                  <a:pt x="4411542" y="3163793"/>
                  <a:pt x="4422784" y="3163793"/>
                </a:cubicBezTo>
                <a:close/>
                <a:moveTo>
                  <a:pt x="3760750" y="3163793"/>
                </a:moveTo>
                <a:cubicBezTo>
                  <a:pt x="3777384" y="3163793"/>
                  <a:pt x="3785702" y="3172970"/>
                  <a:pt x="3785702" y="3191326"/>
                </a:cubicBezTo>
                <a:cubicBezTo>
                  <a:pt x="3785702" y="3195571"/>
                  <a:pt x="3785244" y="3201765"/>
                  <a:pt x="3784326" y="3209911"/>
                </a:cubicBezTo>
                <a:lnTo>
                  <a:pt x="3734250" y="3209911"/>
                </a:lnTo>
                <a:lnTo>
                  <a:pt x="3734250" y="3188401"/>
                </a:lnTo>
                <a:cubicBezTo>
                  <a:pt x="3734250" y="3180829"/>
                  <a:pt x="3736602" y="3174835"/>
                  <a:pt x="3741306" y="3170418"/>
                </a:cubicBezTo>
                <a:cubicBezTo>
                  <a:pt x="3746008" y="3166001"/>
                  <a:pt x="3752490" y="3163793"/>
                  <a:pt x="3760750" y="3163793"/>
                </a:cubicBezTo>
                <a:close/>
                <a:moveTo>
                  <a:pt x="2284376" y="3163793"/>
                </a:moveTo>
                <a:cubicBezTo>
                  <a:pt x="2301010" y="3163793"/>
                  <a:pt x="2309328" y="3172970"/>
                  <a:pt x="2309328" y="3191326"/>
                </a:cubicBezTo>
                <a:cubicBezTo>
                  <a:pt x="2309328" y="3195571"/>
                  <a:pt x="2308868" y="3201765"/>
                  <a:pt x="2307950" y="3209911"/>
                </a:cubicBezTo>
                <a:lnTo>
                  <a:pt x="2257874" y="3209911"/>
                </a:lnTo>
                <a:lnTo>
                  <a:pt x="2257874" y="3188401"/>
                </a:lnTo>
                <a:cubicBezTo>
                  <a:pt x="2257874" y="3180829"/>
                  <a:pt x="2260226" y="3174835"/>
                  <a:pt x="2264930" y="3170418"/>
                </a:cubicBezTo>
                <a:cubicBezTo>
                  <a:pt x="2269634" y="3166001"/>
                  <a:pt x="2276116" y="3163793"/>
                  <a:pt x="2284376" y="3163793"/>
                </a:cubicBezTo>
                <a:close/>
                <a:moveTo>
                  <a:pt x="1959088" y="3163793"/>
                </a:moveTo>
                <a:cubicBezTo>
                  <a:pt x="1967808" y="3163793"/>
                  <a:pt x="1974662" y="3165772"/>
                  <a:pt x="1979652" y="3169730"/>
                </a:cubicBezTo>
                <a:cubicBezTo>
                  <a:pt x="1984642" y="3173688"/>
                  <a:pt x="1987854" y="3179051"/>
                  <a:pt x="1989288" y="3185819"/>
                </a:cubicBezTo>
                <a:cubicBezTo>
                  <a:pt x="1990722" y="3192588"/>
                  <a:pt x="1991440" y="3206526"/>
                  <a:pt x="1991440" y="3227635"/>
                </a:cubicBezTo>
                <a:cubicBezTo>
                  <a:pt x="1991440" y="3248629"/>
                  <a:pt x="1990722" y="3262654"/>
                  <a:pt x="1989288" y="3269709"/>
                </a:cubicBezTo>
                <a:cubicBezTo>
                  <a:pt x="1987854" y="3276765"/>
                  <a:pt x="1984470" y="3282271"/>
                  <a:pt x="1979136" y="3286229"/>
                </a:cubicBezTo>
                <a:cubicBezTo>
                  <a:pt x="1973802" y="3290187"/>
                  <a:pt x="1967120" y="3292166"/>
                  <a:pt x="1959088" y="3292166"/>
                </a:cubicBezTo>
                <a:cubicBezTo>
                  <a:pt x="1951172" y="3292166"/>
                  <a:pt x="1944604" y="3290216"/>
                  <a:pt x="1939384" y="3286315"/>
                </a:cubicBezTo>
                <a:cubicBezTo>
                  <a:pt x="1934166" y="3282415"/>
                  <a:pt x="1930780" y="3277023"/>
                  <a:pt x="1929232" y="3270140"/>
                </a:cubicBezTo>
                <a:cubicBezTo>
                  <a:pt x="1927684" y="3263256"/>
                  <a:pt x="1926908" y="3249203"/>
                  <a:pt x="1926908" y="3227979"/>
                </a:cubicBezTo>
                <a:cubicBezTo>
                  <a:pt x="1926908" y="3206871"/>
                  <a:pt x="1927540" y="3192932"/>
                  <a:pt x="1928802" y="3186163"/>
                </a:cubicBezTo>
                <a:cubicBezTo>
                  <a:pt x="1930064" y="3179395"/>
                  <a:pt x="1933362" y="3173974"/>
                  <a:pt x="1938696" y="3169902"/>
                </a:cubicBezTo>
                <a:cubicBezTo>
                  <a:pt x="1944032" y="3165829"/>
                  <a:pt x="1950828" y="3163793"/>
                  <a:pt x="1959088" y="3163793"/>
                </a:cubicBezTo>
                <a:close/>
                <a:moveTo>
                  <a:pt x="1379500" y="3163793"/>
                </a:moveTo>
                <a:cubicBezTo>
                  <a:pt x="1396136" y="3163793"/>
                  <a:pt x="1404452" y="3172970"/>
                  <a:pt x="1404452" y="3191326"/>
                </a:cubicBezTo>
                <a:cubicBezTo>
                  <a:pt x="1404452" y="3195571"/>
                  <a:pt x="1403994" y="3201765"/>
                  <a:pt x="1403076" y="3209911"/>
                </a:cubicBezTo>
                <a:lnTo>
                  <a:pt x="1353000" y="3209911"/>
                </a:lnTo>
                <a:lnTo>
                  <a:pt x="1353000" y="3188401"/>
                </a:lnTo>
                <a:cubicBezTo>
                  <a:pt x="1353000" y="3180829"/>
                  <a:pt x="1355352" y="3174835"/>
                  <a:pt x="1360056" y="3170418"/>
                </a:cubicBezTo>
                <a:cubicBezTo>
                  <a:pt x="1364758" y="3166001"/>
                  <a:pt x="1371240" y="3163793"/>
                  <a:pt x="1379500" y="3163793"/>
                </a:cubicBezTo>
                <a:close/>
                <a:moveTo>
                  <a:pt x="1192098" y="3163793"/>
                </a:moveTo>
                <a:cubicBezTo>
                  <a:pt x="1204718" y="3163793"/>
                  <a:pt x="1214640" y="3168353"/>
                  <a:pt x="1221868" y="3177473"/>
                </a:cubicBezTo>
                <a:cubicBezTo>
                  <a:pt x="1229096" y="3186594"/>
                  <a:pt x="1232710" y="3200102"/>
                  <a:pt x="1232710" y="3217999"/>
                </a:cubicBezTo>
                <a:cubicBezTo>
                  <a:pt x="1232710" y="3236813"/>
                  <a:pt x="1231562" y="3250407"/>
                  <a:pt x="1229268" y="3258782"/>
                </a:cubicBezTo>
                <a:cubicBezTo>
                  <a:pt x="1226974" y="3267157"/>
                  <a:pt x="1222156" y="3274614"/>
                  <a:pt x="1214812" y="3281153"/>
                </a:cubicBezTo>
                <a:cubicBezTo>
                  <a:pt x="1207470" y="3287692"/>
                  <a:pt x="1198982" y="3290962"/>
                  <a:pt x="1189344" y="3290962"/>
                </a:cubicBezTo>
                <a:cubicBezTo>
                  <a:pt x="1180396" y="3290962"/>
                  <a:pt x="1173914" y="3287749"/>
                  <a:pt x="1169900" y="3281325"/>
                </a:cubicBezTo>
                <a:cubicBezTo>
                  <a:pt x="1165884" y="3274900"/>
                  <a:pt x="1163876" y="3259356"/>
                  <a:pt x="1163876" y="3234691"/>
                </a:cubicBezTo>
                <a:cubicBezTo>
                  <a:pt x="1163876" y="3206125"/>
                  <a:pt x="1165454" y="3187167"/>
                  <a:pt x="1168608" y="3177817"/>
                </a:cubicBezTo>
                <a:cubicBezTo>
                  <a:pt x="1171764" y="3168468"/>
                  <a:pt x="1179594" y="3163793"/>
                  <a:pt x="1192098" y="3163793"/>
                </a:cubicBezTo>
                <a:close/>
                <a:moveTo>
                  <a:pt x="749414" y="3163793"/>
                </a:moveTo>
                <a:cubicBezTo>
                  <a:pt x="758132" y="3163793"/>
                  <a:pt x="764986" y="3165772"/>
                  <a:pt x="769978" y="3169730"/>
                </a:cubicBezTo>
                <a:cubicBezTo>
                  <a:pt x="774968" y="3173688"/>
                  <a:pt x="778180" y="3179051"/>
                  <a:pt x="779614" y="3185819"/>
                </a:cubicBezTo>
                <a:cubicBezTo>
                  <a:pt x="781048" y="3192588"/>
                  <a:pt x="781764" y="3206526"/>
                  <a:pt x="781764" y="3227635"/>
                </a:cubicBezTo>
                <a:cubicBezTo>
                  <a:pt x="781764" y="3248629"/>
                  <a:pt x="781048" y="3262654"/>
                  <a:pt x="779614" y="3269709"/>
                </a:cubicBezTo>
                <a:cubicBezTo>
                  <a:pt x="778180" y="3276765"/>
                  <a:pt x="774796" y="3282271"/>
                  <a:pt x="769462" y="3286229"/>
                </a:cubicBezTo>
                <a:cubicBezTo>
                  <a:pt x="764126" y="3290187"/>
                  <a:pt x="757444" y="3292166"/>
                  <a:pt x="749414" y="3292166"/>
                </a:cubicBezTo>
                <a:cubicBezTo>
                  <a:pt x="741498" y="3292166"/>
                  <a:pt x="734930" y="3290216"/>
                  <a:pt x="729710" y="3286315"/>
                </a:cubicBezTo>
                <a:cubicBezTo>
                  <a:pt x="724490" y="3282415"/>
                  <a:pt x="721106" y="3277023"/>
                  <a:pt x="719558" y="3270140"/>
                </a:cubicBezTo>
                <a:cubicBezTo>
                  <a:pt x="718008" y="3263256"/>
                  <a:pt x="717234" y="3249203"/>
                  <a:pt x="717234" y="3227979"/>
                </a:cubicBezTo>
                <a:cubicBezTo>
                  <a:pt x="717234" y="3206871"/>
                  <a:pt x="717864" y="3192932"/>
                  <a:pt x="719126" y="3186163"/>
                </a:cubicBezTo>
                <a:cubicBezTo>
                  <a:pt x="720388" y="3179395"/>
                  <a:pt x="723688" y="3173974"/>
                  <a:pt x="729022" y="3169902"/>
                </a:cubicBezTo>
                <a:cubicBezTo>
                  <a:pt x="734356" y="3165829"/>
                  <a:pt x="741154" y="3163793"/>
                  <a:pt x="749414" y="3163793"/>
                </a:cubicBezTo>
                <a:close/>
                <a:moveTo>
                  <a:pt x="450860" y="3163793"/>
                </a:moveTo>
                <a:cubicBezTo>
                  <a:pt x="456136" y="3163793"/>
                  <a:pt x="460926" y="3165542"/>
                  <a:pt x="465228" y="3169041"/>
                </a:cubicBezTo>
                <a:cubicBezTo>
                  <a:pt x="469530" y="3172540"/>
                  <a:pt x="472284" y="3177932"/>
                  <a:pt x="473488" y="3185217"/>
                </a:cubicBezTo>
                <a:cubicBezTo>
                  <a:pt x="474692" y="3192502"/>
                  <a:pt x="475296" y="3206871"/>
                  <a:pt x="475296" y="3228324"/>
                </a:cubicBezTo>
                <a:cubicBezTo>
                  <a:pt x="475296" y="3253447"/>
                  <a:pt x="473288" y="3269996"/>
                  <a:pt x="469272" y="3277969"/>
                </a:cubicBezTo>
                <a:cubicBezTo>
                  <a:pt x="465258" y="3285942"/>
                  <a:pt x="458546" y="3289929"/>
                  <a:pt x="449138" y="3289929"/>
                </a:cubicBezTo>
                <a:cubicBezTo>
                  <a:pt x="440076" y="3289929"/>
                  <a:pt x="431844" y="3287147"/>
                  <a:pt x="424444" y="3281583"/>
                </a:cubicBezTo>
                <a:cubicBezTo>
                  <a:pt x="417046" y="3276019"/>
                  <a:pt x="412370" y="3269394"/>
                  <a:pt x="410420" y="3261707"/>
                </a:cubicBezTo>
                <a:cubicBezTo>
                  <a:pt x="408470" y="3254021"/>
                  <a:pt x="407494" y="3242893"/>
                  <a:pt x="407494" y="3228324"/>
                </a:cubicBezTo>
                <a:cubicBezTo>
                  <a:pt x="407494" y="3214442"/>
                  <a:pt x="408528" y="3203945"/>
                  <a:pt x="410592" y="3196832"/>
                </a:cubicBezTo>
                <a:cubicBezTo>
                  <a:pt x="412658" y="3189720"/>
                  <a:pt x="417074" y="3182435"/>
                  <a:pt x="423842" y="3174978"/>
                </a:cubicBezTo>
                <a:cubicBezTo>
                  <a:pt x="430612" y="3167521"/>
                  <a:pt x="439616" y="3163793"/>
                  <a:pt x="450860" y="3163793"/>
                </a:cubicBezTo>
                <a:close/>
                <a:moveTo>
                  <a:pt x="3508190" y="3160351"/>
                </a:moveTo>
                <a:lnTo>
                  <a:pt x="3508190" y="3169127"/>
                </a:lnTo>
                <a:lnTo>
                  <a:pt x="3529012" y="3169127"/>
                </a:lnTo>
                <a:lnTo>
                  <a:pt x="3595264" y="3300942"/>
                </a:lnTo>
                <a:lnTo>
                  <a:pt x="3599738" y="3300942"/>
                </a:lnTo>
                <a:lnTo>
                  <a:pt x="3664956" y="3169127"/>
                </a:lnTo>
                <a:lnTo>
                  <a:pt x="3686122" y="3169127"/>
                </a:lnTo>
                <a:lnTo>
                  <a:pt x="3686122" y="3160351"/>
                </a:lnTo>
                <a:lnTo>
                  <a:pt x="3630196" y="3160351"/>
                </a:lnTo>
                <a:lnTo>
                  <a:pt x="3630196" y="3169127"/>
                </a:lnTo>
                <a:lnTo>
                  <a:pt x="3656180" y="3169127"/>
                </a:lnTo>
                <a:lnTo>
                  <a:pt x="3611784" y="3260675"/>
                </a:lnTo>
                <a:lnTo>
                  <a:pt x="3566698" y="3169127"/>
                </a:lnTo>
                <a:lnTo>
                  <a:pt x="3592682" y="3169127"/>
                </a:lnTo>
                <a:lnTo>
                  <a:pt x="3592682" y="3160351"/>
                </a:lnTo>
                <a:close/>
                <a:moveTo>
                  <a:pt x="2031814" y="3160351"/>
                </a:moveTo>
                <a:lnTo>
                  <a:pt x="2031814" y="3169127"/>
                </a:lnTo>
                <a:lnTo>
                  <a:pt x="2052636" y="3169127"/>
                </a:lnTo>
                <a:lnTo>
                  <a:pt x="2118888" y="3300942"/>
                </a:lnTo>
                <a:lnTo>
                  <a:pt x="2123362" y="3300942"/>
                </a:lnTo>
                <a:lnTo>
                  <a:pt x="2188582" y="3169127"/>
                </a:lnTo>
                <a:lnTo>
                  <a:pt x="2209748" y="3169127"/>
                </a:lnTo>
                <a:lnTo>
                  <a:pt x="2209748" y="3160351"/>
                </a:lnTo>
                <a:lnTo>
                  <a:pt x="2153820" y="3160351"/>
                </a:lnTo>
                <a:lnTo>
                  <a:pt x="2153820" y="3169127"/>
                </a:lnTo>
                <a:lnTo>
                  <a:pt x="2179806" y="3169127"/>
                </a:lnTo>
                <a:lnTo>
                  <a:pt x="2135408" y="3260675"/>
                </a:lnTo>
                <a:lnTo>
                  <a:pt x="2090322" y="3169127"/>
                </a:lnTo>
                <a:lnTo>
                  <a:pt x="2116306" y="3169127"/>
                </a:lnTo>
                <a:lnTo>
                  <a:pt x="2116306" y="3160351"/>
                </a:lnTo>
                <a:close/>
                <a:moveTo>
                  <a:pt x="822140" y="3160351"/>
                </a:moveTo>
                <a:lnTo>
                  <a:pt x="822140" y="3169127"/>
                </a:lnTo>
                <a:lnTo>
                  <a:pt x="842962" y="3169127"/>
                </a:lnTo>
                <a:lnTo>
                  <a:pt x="909214" y="3300942"/>
                </a:lnTo>
                <a:lnTo>
                  <a:pt x="913688" y="3300942"/>
                </a:lnTo>
                <a:lnTo>
                  <a:pt x="978906" y="3169127"/>
                </a:lnTo>
                <a:lnTo>
                  <a:pt x="1000072" y="3169127"/>
                </a:lnTo>
                <a:lnTo>
                  <a:pt x="1000072" y="3160351"/>
                </a:lnTo>
                <a:lnTo>
                  <a:pt x="944146" y="3160351"/>
                </a:lnTo>
                <a:lnTo>
                  <a:pt x="944146" y="3169127"/>
                </a:lnTo>
                <a:lnTo>
                  <a:pt x="970130" y="3169127"/>
                </a:lnTo>
                <a:lnTo>
                  <a:pt x="925732" y="3260675"/>
                </a:lnTo>
                <a:lnTo>
                  <a:pt x="880648" y="3169127"/>
                </a:lnTo>
                <a:lnTo>
                  <a:pt x="906632" y="3169127"/>
                </a:lnTo>
                <a:lnTo>
                  <a:pt x="906632" y="3160351"/>
                </a:lnTo>
                <a:close/>
                <a:moveTo>
                  <a:pt x="4721976" y="3158114"/>
                </a:moveTo>
                <a:cubicBezTo>
                  <a:pt x="4714404" y="3159605"/>
                  <a:pt x="4703390" y="3160351"/>
                  <a:pt x="4688936" y="3160351"/>
                </a:cubicBezTo>
                <a:lnTo>
                  <a:pt x="4660714" y="3160351"/>
                </a:lnTo>
                <a:lnTo>
                  <a:pt x="4660714" y="3169127"/>
                </a:lnTo>
                <a:lnTo>
                  <a:pt x="4688592" y="3169127"/>
                </a:lnTo>
                <a:lnTo>
                  <a:pt x="4688592" y="3286832"/>
                </a:lnTo>
                <a:lnTo>
                  <a:pt x="4660714" y="3286832"/>
                </a:lnTo>
                <a:lnTo>
                  <a:pt x="4660714" y="3295608"/>
                </a:lnTo>
                <a:lnTo>
                  <a:pt x="4750542" y="3295608"/>
                </a:lnTo>
                <a:lnTo>
                  <a:pt x="4750542" y="3286832"/>
                </a:lnTo>
                <a:lnTo>
                  <a:pt x="4721976" y="3286832"/>
                </a:lnTo>
                <a:lnTo>
                  <a:pt x="4721976" y="3234002"/>
                </a:lnTo>
                <a:cubicBezTo>
                  <a:pt x="4721976" y="3213008"/>
                  <a:pt x="4724900" y="3197406"/>
                  <a:pt x="4730752" y="3187196"/>
                </a:cubicBezTo>
                <a:cubicBezTo>
                  <a:pt x="4736602" y="3176986"/>
                  <a:pt x="4741420" y="3171881"/>
                  <a:pt x="4745208" y="3171881"/>
                </a:cubicBezTo>
                <a:cubicBezTo>
                  <a:pt x="4747616" y="3171881"/>
                  <a:pt x="4748820" y="3173200"/>
                  <a:pt x="4748820" y="3175838"/>
                </a:cubicBezTo>
                <a:lnTo>
                  <a:pt x="4748132" y="3183238"/>
                </a:lnTo>
                <a:cubicBezTo>
                  <a:pt x="4748132" y="3193104"/>
                  <a:pt x="4753066" y="3198037"/>
                  <a:pt x="4762932" y="3198037"/>
                </a:cubicBezTo>
                <a:cubicBezTo>
                  <a:pt x="4768324" y="3198037"/>
                  <a:pt x="4772712" y="3196345"/>
                  <a:pt x="4776096" y="3192961"/>
                </a:cubicBezTo>
                <a:cubicBezTo>
                  <a:pt x="4779480" y="3189576"/>
                  <a:pt x="4781172" y="3185131"/>
                  <a:pt x="4781172" y="3179624"/>
                </a:cubicBezTo>
                <a:cubicBezTo>
                  <a:pt x="4781172" y="3173659"/>
                  <a:pt x="4779078" y="3168582"/>
                  <a:pt x="4774892" y="3164395"/>
                </a:cubicBezTo>
                <a:cubicBezTo>
                  <a:pt x="4770704" y="3160208"/>
                  <a:pt x="4765168" y="3158114"/>
                  <a:pt x="4758284" y="3158114"/>
                </a:cubicBezTo>
                <a:cubicBezTo>
                  <a:pt x="4742568" y="3158114"/>
                  <a:pt x="4730694" y="3168955"/>
                  <a:pt x="4722664" y="3190638"/>
                </a:cubicBezTo>
                <a:lnTo>
                  <a:pt x="4721976" y="3190638"/>
                </a:lnTo>
                <a:close/>
                <a:moveTo>
                  <a:pt x="2866028" y="3158114"/>
                </a:moveTo>
                <a:cubicBezTo>
                  <a:pt x="2846870" y="3158114"/>
                  <a:pt x="2831928" y="3161240"/>
                  <a:pt x="2821200" y="3167493"/>
                </a:cubicBezTo>
                <a:cubicBezTo>
                  <a:pt x="2810474" y="3173745"/>
                  <a:pt x="2805112" y="3181460"/>
                  <a:pt x="2805112" y="3190638"/>
                </a:cubicBezTo>
                <a:cubicBezTo>
                  <a:pt x="2805112" y="3194882"/>
                  <a:pt x="2806488" y="3198582"/>
                  <a:pt x="2809242" y="3201737"/>
                </a:cubicBezTo>
                <a:cubicBezTo>
                  <a:pt x="2811994" y="3204892"/>
                  <a:pt x="2815896" y="3206469"/>
                  <a:pt x="2820942" y="3206469"/>
                </a:cubicBezTo>
                <a:cubicBezTo>
                  <a:pt x="2824844" y="3206469"/>
                  <a:pt x="2828342" y="3205236"/>
                  <a:pt x="2831440" y="3202769"/>
                </a:cubicBezTo>
                <a:cubicBezTo>
                  <a:pt x="2834538" y="3200303"/>
                  <a:pt x="2836086" y="3196718"/>
                  <a:pt x="2836086" y="3192014"/>
                </a:cubicBezTo>
                <a:cubicBezTo>
                  <a:pt x="2836086" y="3188687"/>
                  <a:pt x="2835312" y="3185791"/>
                  <a:pt x="2833764" y="3183324"/>
                </a:cubicBezTo>
                <a:cubicBezTo>
                  <a:pt x="2832214" y="3180858"/>
                  <a:pt x="2831440" y="3178592"/>
                  <a:pt x="2831440" y="3176527"/>
                </a:cubicBezTo>
                <a:cubicBezTo>
                  <a:pt x="2831440" y="3169414"/>
                  <a:pt x="2840732" y="3165858"/>
                  <a:pt x="2859318" y="3165858"/>
                </a:cubicBezTo>
                <a:cubicBezTo>
                  <a:pt x="2869642" y="3165858"/>
                  <a:pt x="2875980" y="3168095"/>
                  <a:pt x="2878332" y="3172569"/>
                </a:cubicBezTo>
                <a:cubicBezTo>
                  <a:pt x="2880684" y="3177043"/>
                  <a:pt x="2881860" y="3186450"/>
                  <a:pt x="2881860" y="3200790"/>
                </a:cubicBezTo>
                <a:lnTo>
                  <a:pt x="2881860" y="3218343"/>
                </a:lnTo>
                <a:cubicBezTo>
                  <a:pt x="2824270" y="3221096"/>
                  <a:pt x="2795474" y="3237100"/>
                  <a:pt x="2795474" y="3266354"/>
                </a:cubicBezTo>
                <a:cubicBezTo>
                  <a:pt x="2795474" y="3275761"/>
                  <a:pt x="2799030" y="3283705"/>
                  <a:pt x="2806144" y="3290187"/>
                </a:cubicBezTo>
                <a:cubicBezTo>
                  <a:pt x="2813256" y="3296669"/>
                  <a:pt x="2822778" y="3299910"/>
                  <a:pt x="2834710" y="3299910"/>
                </a:cubicBezTo>
                <a:cubicBezTo>
                  <a:pt x="2852720" y="3299910"/>
                  <a:pt x="2868438" y="3290732"/>
                  <a:pt x="2881860" y="3272377"/>
                </a:cubicBezTo>
                <a:cubicBezTo>
                  <a:pt x="2884958" y="3290732"/>
                  <a:pt x="2894480" y="3299910"/>
                  <a:pt x="2910426" y="3299910"/>
                </a:cubicBezTo>
                <a:cubicBezTo>
                  <a:pt x="2926946" y="3299910"/>
                  <a:pt x="2936696" y="3291535"/>
                  <a:pt x="2939680" y="3274786"/>
                </a:cubicBezTo>
                <a:lnTo>
                  <a:pt x="2935550" y="3274786"/>
                </a:lnTo>
                <a:cubicBezTo>
                  <a:pt x="2931650" y="3280407"/>
                  <a:pt x="2927634" y="3283218"/>
                  <a:pt x="2923504" y="3283218"/>
                </a:cubicBezTo>
                <a:cubicBezTo>
                  <a:pt x="2920750" y="3283218"/>
                  <a:pt x="2918714" y="3282070"/>
                  <a:pt x="2917396" y="3279776"/>
                </a:cubicBezTo>
                <a:cubicBezTo>
                  <a:pt x="2916076" y="3277482"/>
                  <a:pt x="2915416" y="3271688"/>
                  <a:pt x="2915416" y="3262396"/>
                </a:cubicBezTo>
                <a:lnTo>
                  <a:pt x="2915416" y="3199070"/>
                </a:lnTo>
                <a:cubicBezTo>
                  <a:pt x="2915416" y="3189433"/>
                  <a:pt x="2914584" y="3181976"/>
                  <a:pt x="2912920" y="3176699"/>
                </a:cubicBezTo>
                <a:cubicBezTo>
                  <a:pt x="2911258" y="3171422"/>
                  <a:pt x="2906870" y="3167005"/>
                  <a:pt x="2899756" y="3163449"/>
                </a:cubicBezTo>
                <a:cubicBezTo>
                  <a:pt x="2892644" y="3159892"/>
                  <a:pt x="2881400" y="3158114"/>
                  <a:pt x="2866028" y="3158114"/>
                </a:cubicBezTo>
                <a:close/>
                <a:moveTo>
                  <a:pt x="2426450" y="3158114"/>
                </a:moveTo>
                <a:cubicBezTo>
                  <a:pt x="2418880" y="3159605"/>
                  <a:pt x="2407866" y="3160351"/>
                  <a:pt x="2393410" y="3160351"/>
                </a:cubicBezTo>
                <a:lnTo>
                  <a:pt x="2365190" y="3160351"/>
                </a:lnTo>
                <a:lnTo>
                  <a:pt x="2365190" y="3169127"/>
                </a:lnTo>
                <a:lnTo>
                  <a:pt x="2393066" y="3169127"/>
                </a:lnTo>
                <a:lnTo>
                  <a:pt x="2393066" y="3286832"/>
                </a:lnTo>
                <a:lnTo>
                  <a:pt x="2365190" y="3286832"/>
                </a:lnTo>
                <a:lnTo>
                  <a:pt x="2365190" y="3295608"/>
                </a:lnTo>
                <a:lnTo>
                  <a:pt x="2455016" y="3295608"/>
                </a:lnTo>
                <a:lnTo>
                  <a:pt x="2455016" y="3286832"/>
                </a:lnTo>
                <a:lnTo>
                  <a:pt x="2426450" y="3286832"/>
                </a:lnTo>
                <a:lnTo>
                  <a:pt x="2426450" y="3234002"/>
                </a:lnTo>
                <a:cubicBezTo>
                  <a:pt x="2426450" y="3213008"/>
                  <a:pt x="2429376" y="3197406"/>
                  <a:pt x="2435226" y="3187196"/>
                </a:cubicBezTo>
                <a:cubicBezTo>
                  <a:pt x="2441078" y="3176986"/>
                  <a:pt x="2445896" y="3171881"/>
                  <a:pt x="2449682" y="3171881"/>
                </a:cubicBezTo>
                <a:cubicBezTo>
                  <a:pt x="2452092" y="3171881"/>
                  <a:pt x="2453296" y="3173200"/>
                  <a:pt x="2453296" y="3175838"/>
                </a:cubicBezTo>
                <a:lnTo>
                  <a:pt x="2452608" y="3183238"/>
                </a:lnTo>
                <a:cubicBezTo>
                  <a:pt x="2452608" y="3193104"/>
                  <a:pt x="2457540" y="3198037"/>
                  <a:pt x="2467406" y="3198037"/>
                </a:cubicBezTo>
                <a:cubicBezTo>
                  <a:pt x="2472798" y="3198037"/>
                  <a:pt x="2477186" y="3196345"/>
                  <a:pt x="2480570" y="3192961"/>
                </a:cubicBezTo>
                <a:cubicBezTo>
                  <a:pt x="2483954" y="3189576"/>
                  <a:pt x="2485648" y="3185131"/>
                  <a:pt x="2485648" y="3179624"/>
                </a:cubicBezTo>
                <a:cubicBezTo>
                  <a:pt x="2485648" y="3173659"/>
                  <a:pt x="2483554" y="3168582"/>
                  <a:pt x="2479366" y="3164395"/>
                </a:cubicBezTo>
                <a:cubicBezTo>
                  <a:pt x="2475178" y="3160208"/>
                  <a:pt x="2469644" y="3158114"/>
                  <a:pt x="2462760" y="3158114"/>
                </a:cubicBezTo>
                <a:cubicBezTo>
                  <a:pt x="2447044" y="3158114"/>
                  <a:pt x="2435170" y="3168955"/>
                  <a:pt x="2427140" y="3190638"/>
                </a:cubicBezTo>
                <a:lnTo>
                  <a:pt x="2426450" y="3190638"/>
                </a:lnTo>
                <a:close/>
                <a:moveTo>
                  <a:pt x="1521576" y="3158114"/>
                </a:moveTo>
                <a:cubicBezTo>
                  <a:pt x="1514004" y="3159605"/>
                  <a:pt x="1502990" y="3160351"/>
                  <a:pt x="1488536" y="3160351"/>
                </a:cubicBezTo>
                <a:lnTo>
                  <a:pt x="1460314" y="3160351"/>
                </a:lnTo>
                <a:lnTo>
                  <a:pt x="1460314" y="3169127"/>
                </a:lnTo>
                <a:lnTo>
                  <a:pt x="1488192" y="3169127"/>
                </a:lnTo>
                <a:lnTo>
                  <a:pt x="1488192" y="3286832"/>
                </a:lnTo>
                <a:lnTo>
                  <a:pt x="1460314" y="3286832"/>
                </a:lnTo>
                <a:lnTo>
                  <a:pt x="1460314" y="3295608"/>
                </a:lnTo>
                <a:lnTo>
                  <a:pt x="1550142" y="3295608"/>
                </a:lnTo>
                <a:lnTo>
                  <a:pt x="1550142" y="3286832"/>
                </a:lnTo>
                <a:lnTo>
                  <a:pt x="1521576" y="3286832"/>
                </a:lnTo>
                <a:lnTo>
                  <a:pt x="1521576" y="3234002"/>
                </a:lnTo>
                <a:cubicBezTo>
                  <a:pt x="1521576" y="3213008"/>
                  <a:pt x="1524500" y="3197406"/>
                  <a:pt x="1530352" y="3187196"/>
                </a:cubicBezTo>
                <a:cubicBezTo>
                  <a:pt x="1536202" y="3176986"/>
                  <a:pt x="1541020" y="3171881"/>
                  <a:pt x="1544806" y="3171881"/>
                </a:cubicBezTo>
                <a:cubicBezTo>
                  <a:pt x="1547216" y="3171881"/>
                  <a:pt x="1548420" y="3173200"/>
                  <a:pt x="1548420" y="3175838"/>
                </a:cubicBezTo>
                <a:lnTo>
                  <a:pt x="1547732" y="3183238"/>
                </a:lnTo>
                <a:cubicBezTo>
                  <a:pt x="1547732" y="3193104"/>
                  <a:pt x="1552666" y="3198037"/>
                  <a:pt x="1562532" y="3198037"/>
                </a:cubicBezTo>
                <a:cubicBezTo>
                  <a:pt x="1567924" y="3198037"/>
                  <a:pt x="1572312" y="3196345"/>
                  <a:pt x="1575696" y="3192961"/>
                </a:cubicBezTo>
                <a:cubicBezTo>
                  <a:pt x="1579080" y="3189576"/>
                  <a:pt x="1580772" y="3185131"/>
                  <a:pt x="1580772" y="3179624"/>
                </a:cubicBezTo>
                <a:cubicBezTo>
                  <a:pt x="1580772" y="3173659"/>
                  <a:pt x="1578678" y="3168582"/>
                  <a:pt x="1574492" y="3164395"/>
                </a:cubicBezTo>
                <a:cubicBezTo>
                  <a:pt x="1570304" y="3160208"/>
                  <a:pt x="1564768" y="3158114"/>
                  <a:pt x="1557886" y="3158114"/>
                </a:cubicBezTo>
                <a:cubicBezTo>
                  <a:pt x="1542168" y="3158114"/>
                  <a:pt x="1530294" y="3168955"/>
                  <a:pt x="1522264" y="3190638"/>
                </a:cubicBezTo>
                <a:lnTo>
                  <a:pt x="1521576" y="3190638"/>
                </a:lnTo>
                <a:close/>
                <a:moveTo>
                  <a:pt x="597650" y="3158114"/>
                </a:moveTo>
                <a:cubicBezTo>
                  <a:pt x="590080" y="3159605"/>
                  <a:pt x="579066" y="3160351"/>
                  <a:pt x="564610" y="3160351"/>
                </a:cubicBezTo>
                <a:lnTo>
                  <a:pt x="536390" y="3160351"/>
                </a:lnTo>
                <a:lnTo>
                  <a:pt x="536390" y="3169127"/>
                </a:lnTo>
                <a:lnTo>
                  <a:pt x="564266" y="3169127"/>
                </a:lnTo>
                <a:lnTo>
                  <a:pt x="564266" y="3286832"/>
                </a:lnTo>
                <a:lnTo>
                  <a:pt x="536390" y="3286832"/>
                </a:lnTo>
                <a:lnTo>
                  <a:pt x="536390" y="3295608"/>
                </a:lnTo>
                <a:lnTo>
                  <a:pt x="626216" y="3295608"/>
                </a:lnTo>
                <a:lnTo>
                  <a:pt x="626216" y="3286832"/>
                </a:lnTo>
                <a:lnTo>
                  <a:pt x="597650" y="3286832"/>
                </a:lnTo>
                <a:lnTo>
                  <a:pt x="597650" y="3234002"/>
                </a:lnTo>
                <a:cubicBezTo>
                  <a:pt x="597650" y="3213008"/>
                  <a:pt x="600576" y="3197406"/>
                  <a:pt x="606426" y="3187196"/>
                </a:cubicBezTo>
                <a:cubicBezTo>
                  <a:pt x="612278" y="3176986"/>
                  <a:pt x="617096" y="3171881"/>
                  <a:pt x="620882" y="3171881"/>
                </a:cubicBezTo>
                <a:cubicBezTo>
                  <a:pt x="623290" y="3171881"/>
                  <a:pt x="624496" y="3173200"/>
                  <a:pt x="624496" y="3175838"/>
                </a:cubicBezTo>
                <a:lnTo>
                  <a:pt x="623808" y="3183238"/>
                </a:lnTo>
                <a:cubicBezTo>
                  <a:pt x="623808" y="3193104"/>
                  <a:pt x="628740" y="3198037"/>
                  <a:pt x="638606" y="3198037"/>
                </a:cubicBezTo>
                <a:cubicBezTo>
                  <a:pt x="643998" y="3198037"/>
                  <a:pt x="648386" y="3196345"/>
                  <a:pt x="651770" y="3192961"/>
                </a:cubicBezTo>
                <a:cubicBezTo>
                  <a:pt x="655154" y="3189576"/>
                  <a:pt x="656848" y="3185131"/>
                  <a:pt x="656848" y="3179624"/>
                </a:cubicBezTo>
                <a:cubicBezTo>
                  <a:pt x="656848" y="3173659"/>
                  <a:pt x="654754" y="3168582"/>
                  <a:pt x="650566" y="3164395"/>
                </a:cubicBezTo>
                <a:cubicBezTo>
                  <a:pt x="646378" y="3160208"/>
                  <a:pt x="640844" y="3158114"/>
                  <a:pt x="633960" y="3158114"/>
                </a:cubicBezTo>
                <a:cubicBezTo>
                  <a:pt x="618244" y="3158114"/>
                  <a:pt x="606370" y="3168955"/>
                  <a:pt x="598338" y="3190638"/>
                </a:cubicBezTo>
                <a:lnTo>
                  <a:pt x="597650" y="3190638"/>
                </a:lnTo>
                <a:close/>
                <a:moveTo>
                  <a:pt x="4854292" y="3157770"/>
                </a:moveTo>
                <a:cubicBezTo>
                  <a:pt x="4843968" y="3159491"/>
                  <a:pt x="4832956" y="3160351"/>
                  <a:pt x="4821254" y="3160351"/>
                </a:cubicBezTo>
                <a:lnTo>
                  <a:pt x="4796818" y="3160351"/>
                </a:lnTo>
                <a:lnTo>
                  <a:pt x="4796818" y="3169127"/>
                </a:lnTo>
                <a:lnTo>
                  <a:pt x="4820908" y="3169127"/>
                </a:lnTo>
                <a:lnTo>
                  <a:pt x="4820908" y="3286832"/>
                </a:lnTo>
                <a:lnTo>
                  <a:pt x="4796818" y="3286832"/>
                </a:lnTo>
                <a:lnTo>
                  <a:pt x="4796818" y="3295608"/>
                </a:lnTo>
                <a:lnTo>
                  <a:pt x="4876836" y="3295608"/>
                </a:lnTo>
                <a:lnTo>
                  <a:pt x="4876836" y="3286832"/>
                </a:lnTo>
                <a:lnTo>
                  <a:pt x="4854292" y="3286832"/>
                </a:lnTo>
                <a:close/>
                <a:moveTo>
                  <a:pt x="3473168" y="3157770"/>
                </a:moveTo>
                <a:cubicBezTo>
                  <a:pt x="3462844" y="3159491"/>
                  <a:pt x="3451830" y="3160351"/>
                  <a:pt x="3440128" y="3160351"/>
                </a:cubicBezTo>
                <a:lnTo>
                  <a:pt x="3415692" y="3160351"/>
                </a:lnTo>
                <a:lnTo>
                  <a:pt x="3415692" y="3169127"/>
                </a:lnTo>
                <a:lnTo>
                  <a:pt x="3439784" y="3169127"/>
                </a:lnTo>
                <a:lnTo>
                  <a:pt x="3439784" y="3286832"/>
                </a:lnTo>
                <a:lnTo>
                  <a:pt x="3415692" y="3286832"/>
                </a:lnTo>
                <a:lnTo>
                  <a:pt x="3415692" y="3295608"/>
                </a:lnTo>
                <a:lnTo>
                  <a:pt x="3495712" y="3295608"/>
                </a:lnTo>
                <a:lnTo>
                  <a:pt x="3495712" y="3286832"/>
                </a:lnTo>
                <a:lnTo>
                  <a:pt x="3473168" y="3286832"/>
                </a:lnTo>
                <a:close/>
                <a:moveTo>
                  <a:pt x="1072868" y="3157770"/>
                </a:moveTo>
                <a:cubicBezTo>
                  <a:pt x="1062544" y="3159491"/>
                  <a:pt x="1051530" y="3160351"/>
                  <a:pt x="1039828" y="3160351"/>
                </a:cubicBezTo>
                <a:lnTo>
                  <a:pt x="1015392" y="3160351"/>
                </a:lnTo>
                <a:lnTo>
                  <a:pt x="1015392" y="3169127"/>
                </a:lnTo>
                <a:lnTo>
                  <a:pt x="1039484" y="3169127"/>
                </a:lnTo>
                <a:lnTo>
                  <a:pt x="1039484" y="3286832"/>
                </a:lnTo>
                <a:lnTo>
                  <a:pt x="1015392" y="3286832"/>
                </a:lnTo>
                <a:lnTo>
                  <a:pt x="1015392" y="3295608"/>
                </a:lnTo>
                <a:lnTo>
                  <a:pt x="1095410" y="3295608"/>
                </a:lnTo>
                <a:lnTo>
                  <a:pt x="1095410" y="3286832"/>
                </a:lnTo>
                <a:lnTo>
                  <a:pt x="1072868" y="3286832"/>
                </a:lnTo>
                <a:close/>
                <a:moveTo>
                  <a:pt x="4978858" y="3156049"/>
                </a:moveTo>
                <a:cubicBezTo>
                  <a:pt x="4958666" y="3156049"/>
                  <a:pt x="4941744" y="3163019"/>
                  <a:pt x="4928094" y="3176957"/>
                </a:cubicBezTo>
                <a:cubicBezTo>
                  <a:pt x="4914440" y="3190896"/>
                  <a:pt x="4907616" y="3207788"/>
                  <a:pt x="4907616" y="3227635"/>
                </a:cubicBezTo>
                <a:cubicBezTo>
                  <a:pt x="4907616" y="3247941"/>
                  <a:pt x="4914556" y="3265063"/>
                  <a:pt x="4928438" y="3279002"/>
                </a:cubicBezTo>
                <a:cubicBezTo>
                  <a:pt x="4942320" y="3292940"/>
                  <a:pt x="4958782" y="3299910"/>
                  <a:pt x="4977824" y="3299910"/>
                </a:cubicBezTo>
                <a:cubicBezTo>
                  <a:pt x="4997212" y="3299910"/>
                  <a:pt x="5014020" y="3292768"/>
                  <a:pt x="5028246" y="3278486"/>
                </a:cubicBezTo>
                <a:cubicBezTo>
                  <a:pt x="5042472" y="3264203"/>
                  <a:pt x="5049584" y="3246794"/>
                  <a:pt x="5049584" y="3226259"/>
                </a:cubicBezTo>
                <a:cubicBezTo>
                  <a:pt x="5049584" y="3206182"/>
                  <a:pt x="5042728" y="3189462"/>
                  <a:pt x="5029020" y="3176097"/>
                </a:cubicBezTo>
                <a:cubicBezTo>
                  <a:pt x="5015310" y="3162732"/>
                  <a:pt x="4998590" y="3156049"/>
                  <a:pt x="4978858" y="3156049"/>
                </a:cubicBezTo>
                <a:close/>
                <a:moveTo>
                  <a:pt x="4581622" y="3156049"/>
                </a:moveTo>
                <a:cubicBezTo>
                  <a:pt x="4563954" y="3156049"/>
                  <a:pt x="4548438" y="3162932"/>
                  <a:pt x="4535072" y="3176699"/>
                </a:cubicBezTo>
                <a:cubicBezTo>
                  <a:pt x="4521708" y="3190466"/>
                  <a:pt x="4515026" y="3207444"/>
                  <a:pt x="4515026" y="3227635"/>
                </a:cubicBezTo>
                <a:cubicBezTo>
                  <a:pt x="4515026" y="3248400"/>
                  <a:pt x="4521852" y="3265637"/>
                  <a:pt x="4535504" y="3279346"/>
                </a:cubicBezTo>
                <a:cubicBezTo>
                  <a:pt x="4549156" y="3293055"/>
                  <a:pt x="4565216" y="3299910"/>
                  <a:pt x="4583686" y="3299910"/>
                </a:cubicBezTo>
                <a:cubicBezTo>
                  <a:pt x="4596650" y="3299910"/>
                  <a:pt x="4608408" y="3295837"/>
                  <a:pt x="4618964" y="3287692"/>
                </a:cubicBezTo>
                <a:cubicBezTo>
                  <a:pt x="4629518" y="3279547"/>
                  <a:pt x="4636688" y="3266927"/>
                  <a:pt x="4640474" y="3249834"/>
                </a:cubicBezTo>
                <a:lnTo>
                  <a:pt x="4633074" y="3249834"/>
                </a:lnTo>
                <a:cubicBezTo>
                  <a:pt x="4624470" y="3278055"/>
                  <a:pt x="4608008" y="3292166"/>
                  <a:pt x="4583686" y="3292166"/>
                </a:cubicBezTo>
                <a:cubicBezTo>
                  <a:pt x="4571870" y="3292166"/>
                  <a:pt x="4563668" y="3288237"/>
                  <a:pt x="4559078" y="3280378"/>
                </a:cubicBezTo>
                <a:cubicBezTo>
                  <a:pt x="4554490" y="3272520"/>
                  <a:pt x="4552596" y="3251612"/>
                  <a:pt x="4553400" y="3217654"/>
                </a:cubicBezTo>
                <a:lnTo>
                  <a:pt x="4640474" y="3217654"/>
                </a:lnTo>
                <a:cubicBezTo>
                  <a:pt x="4639670" y="3198381"/>
                  <a:pt x="4633504" y="3183295"/>
                  <a:pt x="4621976" y="3172397"/>
                </a:cubicBezTo>
                <a:cubicBezTo>
                  <a:pt x="4610446" y="3161498"/>
                  <a:pt x="4596994" y="3156049"/>
                  <a:pt x="4581622" y="3156049"/>
                </a:cubicBezTo>
                <a:close/>
                <a:moveTo>
                  <a:pt x="4424162" y="3156049"/>
                </a:moveTo>
                <a:cubicBezTo>
                  <a:pt x="4404314" y="3156049"/>
                  <a:pt x="4389630" y="3165800"/>
                  <a:pt x="4380108" y="3185303"/>
                </a:cubicBezTo>
                <a:lnTo>
                  <a:pt x="4379420" y="3185303"/>
                </a:lnTo>
                <a:lnTo>
                  <a:pt x="4379420" y="3158114"/>
                </a:lnTo>
                <a:cubicBezTo>
                  <a:pt x="4367374" y="3159605"/>
                  <a:pt x="4354238" y="3160351"/>
                  <a:pt x="4340012" y="3160351"/>
                </a:cubicBezTo>
                <a:lnTo>
                  <a:pt x="4320568" y="3160351"/>
                </a:lnTo>
                <a:lnTo>
                  <a:pt x="4320568" y="3169127"/>
                </a:lnTo>
                <a:lnTo>
                  <a:pt x="4346036" y="3169127"/>
                </a:lnTo>
                <a:lnTo>
                  <a:pt x="4346036" y="3375970"/>
                </a:lnTo>
                <a:lnTo>
                  <a:pt x="4322804" y="3375970"/>
                </a:lnTo>
                <a:lnTo>
                  <a:pt x="4322804" y="3385779"/>
                </a:lnTo>
                <a:lnTo>
                  <a:pt x="4407298" y="3385779"/>
                </a:lnTo>
                <a:lnTo>
                  <a:pt x="4407298" y="3375970"/>
                </a:lnTo>
                <a:lnTo>
                  <a:pt x="4379420" y="3375970"/>
                </a:lnTo>
                <a:lnTo>
                  <a:pt x="4379420" y="3273065"/>
                </a:lnTo>
                <a:lnTo>
                  <a:pt x="4380108" y="3273065"/>
                </a:lnTo>
                <a:cubicBezTo>
                  <a:pt x="4389630" y="3289470"/>
                  <a:pt x="4403052" y="3297673"/>
                  <a:pt x="4420376" y="3297673"/>
                </a:cubicBezTo>
                <a:cubicBezTo>
                  <a:pt x="4436896" y="3297673"/>
                  <a:pt x="4451896" y="3290417"/>
                  <a:pt x="4465376" y="3275904"/>
                </a:cubicBezTo>
                <a:cubicBezTo>
                  <a:pt x="4478854" y="3261392"/>
                  <a:pt x="4485594" y="3244212"/>
                  <a:pt x="4485594" y="3224366"/>
                </a:cubicBezTo>
                <a:cubicBezTo>
                  <a:pt x="4485594" y="3205781"/>
                  <a:pt x="4479428" y="3189748"/>
                  <a:pt x="4467096" y="3176269"/>
                </a:cubicBezTo>
                <a:cubicBezTo>
                  <a:pt x="4454764" y="3162789"/>
                  <a:pt x="4440452" y="3156049"/>
                  <a:pt x="4424162" y="3156049"/>
                </a:cubicBezTo>
                <a:close/>
                <a:moveTo>
                  <a:pt x="3953934" y="3156049"/>
                </a:moveTo>
                <a:cubicBezTo>
                  <a:pt x="3932366" y="3156049"/>
                  <a:pt x="3915674" y="3167808"/>
                  <a:pt x="3903858" y="3191326"/>
                </a:cubicBezTo>
                <a:lnTo>
                  <a:pt x="3903170" y="3191326"/>
                </a:lnTo>
                <a:lnTo>
                  <a:pt x="3903170" y="3157770"/>
                </a:lnTo>
                <a:cubicBezTo>
                  <a:pt x="3890550" y="3159491"/>
                  <a:pt x="3876496" y="3160351"/>
                  <a:pt x="3861010" y="3160351"/>
                </a:cubicBezTo>
                <a:lnTo>
                  <a:pt x="3845350" y="3160351"/>
                </a:lnTo>
                <a:lnTo>
                  <a:pt x="3845350" y="3169127"/>
                </a:lnTo>
                <a:lnTo>
                  <a:pt x="3869786" y="3169127"/>
                </a:lnTo>
                <a:lnTo>
                  <a:pt x="3869786" y="3286832"/>
                </a:lnTo>
                <a:lnTo>
                  <a:pt x="3845350" y="3286832"/>
                </a:lnTo>
                <a:lnTo>
                  <a:pt x="3845350" y="3295608"/>
                </a:lnTo>
                <a:lnTo>
                  <a:pt x="3925712" y="3295608"/>
                </a:lnTo>
                <a:lnTo>
                  <a:pt x="3925712" y="3286832"/>
                </a:lnTo>
                <a:lnTo>
                  <a:pt x="3903170" y="3286832"/>
                </a:lnTo>
                <a:lnTo>
                  <a:pt x="3903170" y="3229012"/>
                </a:lnTo>
                <a:cubicBezTo>
                  <a:pt x="3903170" y="3209739"/>
                  <a:pt x="3907616" y="3194395"/>
                  <a:pt x="3916506" y="3182980"/>
                </a:cubicBezTo>
                <a:cubicBezTo>
                  <a:pt x="3925398" y="3171565"/>
                  <a:pt x="3935406" y="3165858"/>
                  <a:pt x="3946534" y="3165858"/>
                </a:cubicBezTo>
                <a:cubicBezTo>
                  <a:pt x="3953532" y="3165858"/>
                  <a:pt x="3957864" y="3168382"/>
                  <a:pt x="3959526" y="3173429"/>
                </a:cubicBezTo>
                <a:cubicBezTo>
                  <a:pt x="3961190" y="3178477"/>
                  <a:pt x="3962022" y="3187597"/>
                  <a:pt x="3962022" y="3200790"/>
                </a:cubicBezTo>
                <a:lnTo>
                  <a:pt x="3962022" y="3286832"/>
                </a:lnTo>
                <a:lnTo>
                  <a:pt x="3939136" y="3286832"/>
                </a:lnTo>
                <a:lnTo>
                  <a:pt x="3939136" y="3295608"/>
                </a:lnTo>
                <a:lnTo>
                  <a:pt x="4022424" y="3295608"/>
                </a:lnTo>
                <a:lnTo>
                  <a:pt x="4022424" y="3286832"/>
                </a:lnTo>
                <a:lnTo>
                  <a:pt x="3995578" y="3286832"/>
                </a:lnTo>
                <a:lnTo>
                  <a:pt x="3995578" y="3214557"/>
                </a:lnTo>
                <a:cubicBezTo>
                  <a:pt x="3995578" y="3199873"/>
                  <a:pt x="3994402" y="3189031"/>
                  <a:pt x="3992050" y="3182034"/>
                </a:cubicBezTo>
                <a:cubicBezTo>
                  <a:pt x="3989698" y="3175036"/>
                  <a:pt x="3985282" y="3168955"/>
                  <a:pt x="3978800" y="3163793"/>
                </a:cubicBezTo>
                <a:cubicBezTo>
                  <a:pt x="3972318" y="3158630"/>
                  <a:pt x="3964030" y="3156049"/>
                  <a:pt x="3953934" y="3156049"/>
                </a:cubicBezTo>
                <a:close/>
                <a:moveTo>
                  <a:pt x="3762472" y="3156049"/>
                </a:moveTo>
                <a:cubicBezTo>
                  <a:pt x="3744804" y="3156049"/>
                  <a:pt x="3729288" y="3162932"/>
                  <a:pt x="3715924" y="3176699"/>
                </a:cubicBezTo>
                <a:cubicBezTo>
                  <a:pt x="3702558" y="3190466"/>
                  <a:pt x="3695876" y="3207444"/>
                  <a:pt x="3695876" y="3227635"/>
                </a:cubicBezTo>
                <a:cubicBezTo>
                  <a:pt x="3695876" y="3248400"/>
                  <a:pt x="3702702" y="3265637"/>
                  <a:pt x="3716354" y="3279346"/>
                </a:cubicBezTo>
                <a:cubicBezTo>
                  <a:pt x="3730004" y="3293055"/>
                  <a:pt x="3746066" y="3299910"/>
                  <a:pt x="3764536" y="3299910"/>
                </a:cubicBezTo>
                <a:cubicBezTo>
                  <a:pt x="3777500" y="3299910"/>
                  <a:pt x="3789258" y="3295837"/>
                  <a:pt x="3799814" y="3287692"/>
                </a:cubicBezTo>
                <a:cubicBezTo>
                  <a:pt x="3810368" y="3279547"/>
                  <a:pt x="3817538" y="3266927"/>
                  <a:pt x="3821324" y="3249834"/>
                </a:cubicBezTo>
                <a:lnTo>
                  <a:pt x="3813924" y="3249834"/>
                </a:lnTo>
                <a:cubicBezTo>
                  <a:pt x="3805320" y="3278055"/>
                  <a:pt x="3788858" y="3292166"/>
                  <a:pt x="3764536" y="3292166"/>
                </a:cubicBezTo>
                <a:cubicBezTo>
                  <a:pt x="3752720" y="3292166"/>
                  <a:pt x="3744518" y="3288237"/>
                  <a:pt x="3739928" y="3280378"/>
                </a:cubicBezTo>
                <a:cubicBezTo>
                  <a:pt x="3735340" y="3272520"/>
                  <a:pt x="3733446" y="3251612"/>
                  <a:pt x="3734250" y="3217654"/>
                </a:cubicBezTo>
                <a:lnTo>
                  <a:pt x="3821324" y="3217654"/>
                </a:lnTo>
                <a:cubicBezTo>
                  <a:pt x="3820520" y="3198381"/>
                  <a:pt x="3814354" y="3183295"/>
                  <a:pt x="3802824" y="3172397"/>
                </a:cubicBezTo>
                <a:cubicBezTo>
                  <a:pt x="3791296" y="3161498"/>
                  <a:pt x="3777844" y="3156049"/>
                  <a:pt x="3762472" y="3156049"/>
                </a:cubicBezTo>
                <a:close/>
                <a:moveTo>
                  <a:pt x="3317206" y="3156049"/>
                </a:moveTo>
                <a:cubicBezTo>
                  <a:pt x="3301832" y="3156049"/>
                  <a:pt x="3288468" y="3160896"/>
                  <a:pt x="3277110" y="3170590"/>
                </a:cubicBezTo>
                <a:cubicBezTo>
                  <a:pt x="3265752" y="3180284"/>
                  <a:pt x="3260074" y="3192244"/>
                  <a:pt x="3260074" y="3206469"/>
                </a:cubicBezTo>
                <a:cubicBezTo>
                  <a:pt x="3260074" y="3224021"/>
                  <a:pt x="3269252" y="3237157"/>
                  <a:pt x="3287608" y="3245876"/>
                </a:cubicBezTo>
                <a:lnTo>
                  <a:pt x="3287608" y="3246564"/>
                </a:lnTo>
                <a:cubicBezTo>
                  <a:pt x="3263860" y="3249432"/>
                  <a:pt x="3251986" y="3261880"/>
                  <a:pt x="3251986" y="3283906"/>
                </a:cubicBezTo>
                <a:cubicBezTo>
                  <a:pt x="3251986" y="3300311"/>
                  <a:pt x="3261508" y="3310808"/>
                  <a:pt x="3280552" y="3315397"/>
                </a:cubicBezTo>
                <a:cubicBezTo>
                  <a:pt x="3268162" y="3322510"/>
                  <a:pt x="3260188" y="3328217"/>
                  <a:pt x="3256632" y="3332519"/>
                </a:cubicBezTo>
                <a:cubicBezTo>
                  <a:pt x="3253076" y="3336822"/>
                  <a:pt x="3251298" y="3342127"/>
                  <a:pt x="3251298" y="3348437"/>
                </a:cubicBezTo>
                <a:cubicBezTo>
                  <a:pt x="3251298" y="3358762"/>
                  <a:pt x="3256890" y="3367739"/>
                  <a:pt x="3268076" y="3375368"/>
                </a:cubicBezTo>
                <a:cubicBezTo>
                  <a:pt x="3279262" y="3382997"/>
                  <a:pt x="3294376" y="3386811"/>
                  <a:pt x="3313420" y="3386811"/>
                </a:cubicBezTo>
                <a:cubicBezTo>
                  <a:pt x="3337970" y="3386811"/>
                  <a:pt x="3357186" y="3381047"/>
                  <a:pt x="3371068" y="3369517"/>
                </a:cubicBezTo>
                <a:cubicBezTo>
                  <a:pt x="3384948" y="3357988"/>
                  <a:pt x="3391890" y="3343791"/>
                  <a:pt x="3391890" y="3326927"/>
                </a:cubicBezTo>
                <a:cubicBezTo>
                  <a:pt x="3391890" y="3312472"/>
                  <a:pt x="3388046" y="3301344"/>
                  <a:pt x="3380360" y="3293543"/>
                </a:cubicBezTo>
                <a:cubicBezTo>
                  <a:pt x="3372674" y="3285742"/>
                  <a:pt x="3362692" y="3281841"/>
                  <a:pt x="3350418" y="3281841"/>
                </a:cubicBezTo>
                <a:lnTo>
                  <a:pt x="3291566" y="3284250"/>
                </a:lnTo>
                <a:cubicBezTo>
                  <a:pt x="3279176" y="3284250"/>
                  <a:pt x="3271432" y="3283218"/>
                  <a:pt x="3268334" y="3281153"/>
                </a:cubicBezTo>
                <a:cubicBezTo>
                  <a:pt x="3265236" y="3279088"/>
                  <a:pt x="3263688" y="3276048"/>
                  <a:pt x="3263688" y="3272033"/>
                </a:cubicBezTo>
                <a:cubicBezTo>
                  <a:pt x="3263688" y="3267444"/>
                  <a:pt x="3266670" y="3263113"/>
                  <a:pt x="3272636" y="3259040"/>
                </a:cubicBezTo>
                <a:cubicBezTo>
                  <a:pt x="3278602" y="3254968"/>
                  <a:pt x="3283822" y="3252931"/>
                  <a:pt x="3288296" y="3252931"/>
                </a:cubicBezTo>
                <a:cubicBezTo>
                  <a:pt x="3288754" y="3252931"/>
                  <a:pt x="3292426" y="3253247"/>
                  <a:pt x="3299308" y="3253878"/>
                </a:cubicBezTo>
                <a:cubicBezTo>
                  <a:pt x="3306192" y="3254509"/>
                  <a:pt x="3311642" y="3254824"/>
                  <a:pt x="3315656" y="3254824"/>
                </a:cubicBezTo>
                <a:lnTo>
                  <a:pt x="3324260" y="3254308"/>
                </a:lnTo>
                <a:cubicBezTo>
                  <a:pt x="3332292" y="3254308"/>
                  <a:pt x="3342644" y="3250264"/>
                  <a:pt x="3355322" y="3242176"/>
                </a:cubicBezTo>
                <a:cubicBezTo>
                  <a:pt x="3367998" y="3234088"/>
                  <a:pt x="3374336" y="3222186"/>
                  <a:pt x="3374336" y="3206469"/>
                </a:cubicBezTo>
                <a:cubicBezTo>
                  <a:pt x="3374336" y="3197177"/>
                  <a:pt x="3370952" y="3187769"/>
                  <a:pt x="3364184" y="3178248"/>
                </a:cubicBezTo>
                <a:cubicBezTo>
                  <a:pt x="3367856" y="3174003"/>
                  <a:pt x="3371124" y="3171881"/>
                  <a:pt x="3373992" y="3171881"/>
                </a:cubicBezTo>
                <a:cubicBezTo>
                  <a:pt x="3375484" y="3171881"/>
                  <a:pt x="3377292" y="3173888"/>
                  <a:pt x="3379414" y="3177904"/>
                </a:cubicBezTo>
                <a:cubicBezTo>
                  <a:pt x="3381536" y="3181919"/>
                  <a:pt x="3384776" y="3183926"/>
                  <a:pt x="3389136" y="3183926"/>
                </a:cubicBezTo>
                <a:cubicBezTo>
                  <a:pt x="3392118" y="3183926"/>
                  <a:pt x="3394872" y="3182751"/>
                  <a:pt x="3397396" y="3180399"/>
                </a:cubicBezTo>
                <a:cubicBezTo>
                  <a:pt x="3399920" y="3178047"/>
                  <a:pt x="3401182" y="3174863"/>
                  <a:pt x="3401182" y="3170848"/>
                </a:cubicBezTo>
                <a:cubicBezTo>
                  <a:pt x="3401182" y="3166259"/>
                  <a:pt x="3399748" y="3162645"/>
                  <a:pt x="3396880" y="3160007"/>
                </a:cubicBezTo>
                <a:cubicBezTo>
                  <a:pt x="3394012" y="3157368"/>
                  <a:pt x="3390628" y="3156049"/>
                  <a:pt x="3386728" y="3156049"/>
                </a:cubicBezTo>
                <a:cubicBezTo>
                  <a:pt x="3376632" y="3156049"/>
                  <a:pt x="3367454" y="3161785"/>
                  <a:pt x="3359194" y="3173257"/>
                </a:cubicBezTo>
                <a:cubicBezTo>
                  <a:pt x="3347952" y="3161785"/>
                  <a:pt x="3333954" y="3156049"/>
                  <a:pt x="3317206" y="3156049"/>
                </a:cubicBezTo>
                <a:close/>
                <a:moveTo>
                  <a:pt x="2286096" y="3156049"/>
                </a:moveTo>
                <a:cubicBezTo>
                  <a:pt x="2268430" y="3156049"/>
                  <a:pt x="2252914" y="3162932"/>
                  <a:pt x="2239548" y="3176699"/>
                </a:cubicBezTo>
                <a:cubicBezTo>
                  <a:pt x="2226182" y="3190466"/>
                  <a:pt x="2219500" y="3207444"/>
                  <a:pt x="2219500" y="3227635"/>
                </a:cubicBezTo>
                <a:cubicBezTo>
                  <a:pt x="2219500" y="3248400"/>
                  <a:pt x="2226326" y="3265637"/>
                  <a:pt x="2239978" y="3279346"/>
                </a:cubicBezTo>
                <a:cubicBezTo>
                  <a:pt x="2253630" y="3293055"/>
                  <a:pt x="2269692" y="3299910"/>
                  <a:pt x="2288162" y="3299910"/>
                </a:cubicBezTo>
                <a:cubicBezTo>
                  <a:pt x="2301124" y="3299910"/>
                  <a:pt x="2312884" y="3295837"/>
                  <a:pt x="2323438" y="3287692"/>
                </a:cubicBezTo>
                <a:cubicBezTo>
                  <a:pt x="2333992" y="3279547"/>
                  <a:pt x="2341162" y="3266927"/>
                  <a:pt x="2344948" y="3249834"/>
                </a:cubicBezTo>
                <a:lnTo>
                  <a:pt x="2337550" y="3249834"/>
                </a:lnTo>
                <a:cubicBezTo>
                  <a:pt x="2328944" y="3278055"/>
                  <a:pt x="2312482" y="3292166"/>
                  <a:pt x="2288162" y="3292166"/>
                </a:cubicBezTo>
                <a:cubicBezTo>
                  <a:pt x="2276344" y="3292166"/>
                  <a:pt x="2268142" y="3288237"/>
                  <a:pt x="2263554" y="3280378"/>
                </a:cubicBezTo>
                <a:cubicBezTo>
                  <a:pt x="2258964" y="3272520"/>
                  <a:pt x="2257072" y="3251612"/>
                  <a:pt x="2257874" y="3217654"/>
                </a:cubicBezTo>
                <a:lnTo>
                  <a:pt x="2344948" y="3217654"/>
                </a:lnTo>
                <a:cubicBezTo>
                  <a:pt x="2344146" y="3198381"/>
                  <a:pt x="2337980" y="3183295"/>
                  <a:pt x="2326450" y="3172397"/>
                </a:cubicBezTo>
                <a:cubicBezTo>
                  <a:pt x="2314920" y="3161498"/>
                  <a:pt x="2301468" y="3156049"/>
                  <a:pt x="2286096" y="3156049"/>
                </a:cubicBezTo>
                <a:close/>
                <a:moveTo>
                  <a:pt x="1959432" y="3156049"/>
                </a:moveTo>
                <a:cubicBezTo>
                  <a:pt x="1939242" y="3156049"/>
                  <a:pt x="1922320" y="3163019"/>
                  <a:pt x="1908668" y="3176957"/>
                </a:cubicBezTo>
                <a:cubicBezTo>
                  <a:pt x="1895016" y="3190896"/>
                  <a:pt x="1888190" y="3207788"/>
                  <a:pt x="1888190" y="3227635"/>
                </a:cubicBezTo>
                <a:cubicBezTo>
                  <a:pt x="1888190" y="3247941"/>
                  <a:pt x="1895132" y="3265063"/>
                  <a:pt x="1909012" y="3279002"/>
                </a:cubicBezTo>
                <a:cubicBezTo>
                  <a:pt x="1922894" y="3292940"/>
                  <a:pt x="1939356" y="3299910"/>
                  <a:pt x="1958400" y="3299910"/>
                </a:cubicBezTo>
                <a:cubicBezTo>
                  <a:pt x="1977788" y="3299910"/>
                  <a:pt x="1994594" y="3292768"/>
                  <a:pt x="2008820" y="3278486"/>
                </a:cubicBezTo>
                <a:cubicBezTo>
                  <a:pt x="2023046" y="3264203"/>
                  <a:pt x="2030158" y="3246794"/>
                  <a:pt x="2030158" y="3226259"/>
                </a:cubicBezTo>
                <a:cubicBezTo>
                  <a:pt x="2030158" y="3206182"/>
                  <a:pt x="2023304" y="3189462"/>
                  <a:pt x="2009594" y="3176097"/>
                </a:cubicBezTo>
                <a:cubicBezTo>
                  <a:pt x="1995886" y="3162732"/>
                  <a:pt x="1979164" y="3156049"/>
                  <a:pt x="1959432" y="3156049"/>
                </a:cubicBezTo>
                <a:close/>
                <a:moveTo>
                  <a:pt x="1381222" y="3156049"/>
                </a:moveTo>
                <a:cubicBezTo>
                  <a:pt x="1363554" y="3156049"/>
                  <a:pt x="1348038" y="3162932"/>
                  <a:pt x="1334672" y="3176699"/>
                </a:cubicBezTo>
                <a:cubicBezTo>
                  <a:pt x="1321308" y="3190466"/>
                  <a:pt x="1314626" y="3207444"/>
                  <a:pt x="1314626" y="3227635"/>
                </a:cubicBezTo>
                <a:cubicBezTo>
                  <a:pt x="1314626" y="3248400"/>
                  <a:pt x="1321452" y="3265637"/>
                  <a:pt x="1335104" y="3279346"/>
                </a:cubicBezTo>
                <a:cubicBezTo>
                  <a:pt x="1348756" y="3293055"/>
                  <a:pt x="1364816" y="3299910"/>
                  <a:pt x="1383286" y="3299910"/>
                </a:cubicBezTo>
                <a:cubicBezTo>
                  <a:pt x="1396250" y="3299910"/>
                  <a:pt x="1408008" y="3295837"/>
                  <a:pt x="1418564" y="3287692"/>
                </a:cubicBezTo>
                <a:cubicBezTo>
                  <a:pt x="1429118" y="3279547"/>
                  <a:pt x="1436288" y="3266927"/>
                  <a:pt x="1440074" y="3249834"/>
                </a:cubicBezTo>
                <a:lnTo>
                  <a:pt x="1432674" y="3249834"/>
                </a:lnTo>
                <a:cubicBezTo>
                  <a:pt x="1424070" y="3278055"/>
                  <a:pt x="1407608" y="3292166"/>
                  <a:pt x="1383286" y="3292166"/>
                </a:cubicBezTo>
                <a:cubicBezTo>
                  <a:pt x="1371470" y="3292166"/>
                  <a:pt x="1363268" y="3288237"/>
                  <a:pt x="1358678" y="3280378"/>
                </a:cubicBezTo>
                <a:cubicBezTo>
                  <a:pt x="1354090" y="3272520"/>
                  <a:pt x="1352196" y="3251612"/>
                  <a:pt x="1353000" y="3217654"/>
                </a:cubicBezTo>
                <a:lnTo>
                  <a:pt x="1440074" y="3217654"/>
                </a:lnTo>
                <a:cubicBezTo>
                  <a:pt x="1439270" y="3198381"/>
                  <a:pt x="1433104" y="3183295"/>
                  <a:pt x="1421574" y="3172397"/>
                </a:cubicBezTo>
                <a:cubicBezTo>
                  <a:pt x="1410046" y="3161498"/>
                  <a:pt x="1396594" y="3156049"/>
                  <a:pt x="1381222" y="3156049"/>
                </a:cubicBezTo>
                <a:close/>
                <a:moveTo>
                  <a:pt x="749758" y="3156049"/>
                </a:moveTo>
                <a:cubicBezTo>
                  <a:pt x="729566" y="3156049"/>
                  <a:pt x="712646" y="3163019"/>
                  <a:pt x="698994" y="3176957"/>
                </a:cubicBezTo>
                <a:cubicBezTo>
                  <a:pt x="685342" y="3190896"/>
                  <a:pt x="678516" y="3207788"/>
                  <a:pt x="678516" y="3227635"/>
                </a:cubicBezTo>
                <a:cubicBezTo>
                  <a:pt x="678516" y="3247941"/>
                  <a:pt x="685456" y="3265063"/>
                  <a:pt x="699338" y="3279002"/>
                </a:cubicBezTo>
                <a:cubicBezTo>
                  <a:pt x="713218" y="3292940"/>
                  <a:pt x="729682" y="3299910"/>
                  <a:pt x="748726" y="3299910"/>
                </a:cubicBezTo>
                <a:cubicBezTo>
                  <a:pt x="768114" y="3299910"/>
                  <a:pt x="784920" y="3292768"/>
                  <a:pt x="799146" y="3278486"/>
                </a:cubicBezTo>
                <a:cubicBezTo>
                  <a:pt x="813370" y="3264203"/>
                  <a:pt x="820484" y="3246794"/>
                  <a:pt x="820484" y="3226259"/>
                </a:cubicBezTo>
                <a:cubicBezTo>
                  <a:pt x="820484" y="3206182"/>
                  <a:pt x="813628" y="3189462"/>
                  <a:pt x="799920" y="3176097"/>
                </a:cubicBezTo>
                <a:cubicBezTo>
                  <a:pt x="786210" y="3162732"/>
                  <a:pt x="769490" y="3156049"/>
                  <a:pt x="749758" y="3156049"/>
                </a:cubicBezTo>
                <a:close/>
                <a:moveTo>
                  <a:pt x="452236" y="3156049"/>
                </a:moveTo>
                <a:cubicBezTo>
                  <a:pt x="432390" y="3156049"/>
                  <a:pt x="417704" y="3165800"/>
                  <a:pt x="408184" y="3185303"/>
                </a:cubicBezTo>
                <a:lnTo>
                  <a:pt x="407494" y="3185303"/>
                </a:lnTo>
                <a:lnTo>
                  <a:pt x="407494" y="3158114"/>
                </a:lnTo>
                <a:cubicBezTo>
                  <a:pt x="395448" y="3159605"/>
                  <a:pt x="382314" y="3160351"/>
                  <a:pt x="368088" y="3160351"/>
                </a:cubicBezTo>
                <a:lnTo>
                  <a:pt x="348642" y="3160351"/>
                </a:lnTo>
                <a:lnTo>
                  <a:pt x="348642" y="3169127"/>
                </a:lnTo>
                <a:lnTo>
                  <a:pt x="374110" y="3169127"/>
                </a:lnTo>
                <a:lnTo>
                  <a:pt x="374110" y="3375970"/>
                </a:lnTo>
                <a:lnTo>
                  <a:pt x="350880" y="3375970"/>
                </a:lnTo>
                <a:lnTo>
                  <a:pt x="350880" y="3385779"/>
                </a:lnTo>
                <a:lnTo>
                  <a:pt x="435372" y="3385779"/>
                </a:lnTo>
                <a:lnTo>
                  <a:pt x="435372" y="3375970"/>
                </a:lnTo>
                <a:lnTo>
                  <a:pt x="407494" y="3375970"/>
                </a:lnTo>
                <a:lnTo>
                  <a:pt x="407494" y="3273065"/>
                </a:lnTo>
                <a:lnTo>
                  <a:pt x="408184" y="3273065"/>
                </a:lnTo>
                <a:cubicBezTo>
                  <a:pt x="417704" y="3289470"/>
                  <a:pt x="431128" y="3297673"/>
                  <a:pt x="448450" y="3297673"/>
                </a:cubicBezTo>
                <a:cubicBezTo>
                  <a:pt x="464970" y="3297673"/>
                  <a:pt x="479970" y="3290417"/>
                  <a:pt x="493450" y="3275904"/>
                </a:cubicBezTo>
                <a:cubicBezTo>
                  <a:pt x="506930" y="3261392"/>
                  <a:pt x="513670" y="3244212"/>
                  <a:pt x="513670" y="3224366"/>
                </a:cubicBezTo>
                <a:cubicBezTo>
                  <a:pt x="513670" y="3205781"/>
                  <a:pt x="507504" y="3189748"/>
                  <a:pt x="495170" y="3176269"/>
                </a:cubicBezTo>
                <a:cubicBezTo>
                  <a:pt x="482838" y="3162789"/>
                  <a:pt x="468526" y="3156049"/>
                  <a:pt x="452236" y="3156049"/>
                </a:cubicBezTo>
                <a:close/>
                <a:moveTo>
                  <a:pt x="4838462" y="3072933"/>
                </a:moveTo>
                <a:cubicBezTo>
                  <a:pt x="4833414" y="3072933"/>
                  <a:pt x="4829026" y="3074769"/>
                  <a:pt x="4825298" y="3078440"/>
                </a:cubicBezTo>
                <a:cubicBezTo>
                  <a:pt x="4821568" y="3082111"/>
                  <a:pt x="4819704" y="3086470"/>
                  <a:pt x="4819704" y="3091518"/>
                </a:cubicBezTo>
                <a:cubicBezTo>
                  <a:pt x="4819704" y="3096795"/>
                  <a:pt x="4821540" y="3101241"/>
                  <a:pt x="4825212" y="3104854"/>
                </a:cubicBezTo>
                <a:cubicBezTo>
                  <a:pt x="4828882" y="3108468"/>
                  <a:pt x="4833300" y="3110275"/>
                  <a:pt x="4838462" y="3110275"/>
                </a:cubicBezTo>
                <a:cubicBezTo>
                  <a:pt x="4843624" y="3110275"/>
                  <a:pt x="4848040" y="3108497"/>
                  <a:pt x="4851712" y="3104940"/>
                </a:cubicBezTo>
                <a:cubicBezTo>
                  <a:pt x="4855384" y="3101384"/>
                  <a:pt x="4857218" y="3096910"/>
                  <a:pt x="4857218" y="3091518"/>
                </a:cubicBezTo>
                <a:cubicBezTo>
                  <a:pt x="4857218" y="3086355"/>
                  <a:pt x="4855354" y="3081967"/>
                  <a:pt x="4851626" y="3078354"/>
                </a:cubicBezTo>
                <a:cubicBezTo>
                  <a:pt x="4847898" y="3074740"/>
                  <a:pt x="4843508" y="3072933"/>
                  <a:pt x="4838462" y="3072933"/>
                </a:cubicBezTo>
                <a:close/>
                <a:moveTo>
                  <a:pt x="3457336" y="3072933"/>
                </a:moveTo>
                <a:cubicBezTo>
                  <a:pt x="3452288" y="3072933"/>
                  <a:pt x="3447900" y="3074769"/>
                  <a:pt x="3444172" y="3078440"/>
                </a:cubicBezTo>
                <a:cubicBezTo>
                  <a:pt x="3440444" y="3082111"/>
                  <a:pt x="3438580" y="3086470"/>
                  <a:pt x="3438580" y="3091518"/>
                </a:cubicBezTo>
                <a:cubicBezTo>
                  <a:pt x="3438580" y="3096795"/>
                  <a:pt x="3440416" y="3101241"/>
                  <a:pt x="3444086" y="3104854"/>
                </a:cubicBezTo>
                <a:cubicBezTo>
                  <a:pt x="3447758" y="3108468"/>
                  <a:pt x="3452174" y="3110275"/>
                  <a:pt x="3457336" y="3110275"/>
                </a:cubicBezTo>
                <a:cubicBezTo>
                  <a:pt x="3462500" y="3110275"/>
                  <a:pt x="3466916" y="3108497"/>
                  <a:pt x="3470588" y="3104940"/>
                </a:cubicBezTo>
                <a:cubicBezTo>
                  <a:pt x="3474258" y="3101384"/>
                  <a:pt x="3476094" y="3096910"/>
                  <a:pt x="3476094" y="3091518"/>
                </a:cubicBezTo>
                <a:cubicBezTo>
                  <a:pt x="3476094" y="3086355"/>
                  <a:pt x="3474230" y="3081967"/>
                  <a:pt x="3470500" y="3078354"/>
                </a:cubicBezTo>
                <a:cubicBezTo>
                  <a:pt x="3466772" y="3074740"/>
                  <a:pt x="3462384" y="3072933"/>
                  <a:pt x="3457336" y="3072933"/>
                </a:cubicBezTo>
                <a:close/>
                <a:moveTo>
                  <a:pt x="1057036" y="3072933"/>
                </a:moveTo>
                <a:cubicBezTo>
                  <a:pt x="1051988" y="3072933"/>
                  <a:pt x="1047600" y="3074769"/>
                  <a:pt x="1043872" y="3078440"/>
                </a:cubicBezTo>
                <a:cubicBezTo>
                  <a:pt x="1040144" y="3082111"/>
                  <a:pt x="1038280" y="3086470"/>
                  <a:pt x="1038280" y="3091518"/>
                </a:cubicBezTo>
                <a:cubicBezTo>
                  <a:pt x="1038280" y="3096795"/>
                  <a:pt x="1040116" y="3101241"/>
                  <a:pt x="1043786" y="3104854"/>
                </a:cubicBezTo>
                <a:cubicBezTo>
                  <a:pt x="1047458" y="3108468"/>
                  <a:pt x="1051874" y="3110275"/>
                  <a:pt x="1057036" y="3110275"/>
                </a:cubicBezTo>
                <a:cubicBezTo>
                  <a:pt x="1062200" y="3110275"/>
                  <a:pt x="1066616" y="3108497"/>
                  <a:pt x="1070286" y="3104940"/>
                </a:cubicBezTo>
                <a:cubicBezTo>
                  <a:pt x="1073958" y="3101384"/>
                  <a:pt x="1075794" y="3096910"/>
                  <a:pt x="1075794" y="3091518"/>
                </a:cubicBezTo>
                <a:cubicBezTo>
                  <a:pt x="1075794" y="3086355"/>
                  <a:pt x="1073930" y="3081967"/>
                  <a:pt x="1070200" y="3078354"/>
                </a:cubicBezTo>
                <a:cubicBezTo>
                  <a:pt x="1066472" y="3074740"/>
                  <a:pt x="1062084" y="3072933"/>
                  <a:pt x="1057036" y="3072933"/>
                </a:cubicBezTo>
                <a:close/>
                <a:moveTo>
                  <a:pt x="5218968" y="3062264"/>
                </a:moveTo>
                <a:cubicBezTo>
                  <a:pt x="5207496" y="3063985"/>
                  <a:pt x="5195968" y="3064845"/>
                  <a:pt x="5184380" y="3064845"/>
                </a:cubicBezTo>
                <a:lnTo>
                  <a:pt x="5153060" y="3064845"/>
                </a:lnTo>
                <a:lnTo>
                  <a:pt x="5153060" y="3073621"/>
                </a:lnTo>
                <a:lnTo>
                  <a:pt x="5184380" y="3073621"/>
                </a:lnTo>
                <a:lnTo>
                  <a:pt x="5184380" y="3180313"/>
                </a:lnTo>
                <a:lnTo>
                  <a:pt x="5183692" y="3180313"/>
                </a:lnTo>
                <a:cubicBezTo>
                  <a:pt x="5175202" y="3164137"/>
                  <a:pt x="5161952" y="3156049"/>
                  <a:pt x="5143940" y="3156049"/>
                </a:cubicBezTo>
                <a:cubicBezTo>
                  <a:pt x="5126274" y="3156049"/>
                  <a:pt x="5110928" y="3163391"/>
                  <a:pt x="5097908" y="3178075"/>
                </a:cubicBezTo>
                <a:cubicBezTo>
                  <a:pt x="5084888" y="3192760"/>
                  <a:pt x="5078376" y="3209853"/>
                  <a:pt x="5078376" y="3229356"/>
                </a:cubicBezTo>
                <a:cubicBezTo>
                  <a:pt x="5078376" y="3247597"/>
                  <a:pt x="5084544" y="3263916"/>
                  <a:pt x="5096876" y="3278314"/>
                </a:cubicBezTo>
                <a:cubicBezTo>
                  <a:pt x="5109208" y="3292711"/>
                  <a:pt x="5123464" y="3299910"/>
                  <a:pt x="5139638" y="3299910"/>
                </a:cubicBezTo>
                <a:cubicBezTo>
                  <a:pt x="5159830" y="3299910"/>
                  <a:pt x="5174514" y="3289757"/>
                  <a:pt x="5183692" y="3269451"/>
                </a:cubicBezTo>
                <a:lnTo>
                  <a:pt x="5184380" y="3269451"/>
                </a:lnTo>
                <a:lnTo>
                  <a:pt x="5184380" y="3297673"/>
                </a:lnTo>
                <a:cubicBezTo>
                  <a:pt x="5197916" y="3296296"/>
                  <a:pt x="5210766" y="3295608"/>
                  <a:pt x="5222926" y="3295608"/>
                </a:cubicBezTo>
                <a:lnTo>
                  <a:pt x="5242200" y="3295608"/>
                </a:lnTo>
                <a:lnTo>
                  <a:pt x="5242200" y="3286832"/>
                </a:lnTo>
                <a:lnTo>
                  <a:pt x="5218968" y="3286832"/>
                </a:lnTo>
                <a:close/>
                <a:moveTo>
                  <a:pt x="1266094" y="3062264"/>
                </a:moveTo>
                <a:cubicBezTo>
                  <a:pt x="1254622" y="3063985"/>
                  <a:pt x="1243092" y="3064845"/>
                  <a:pt x="1231504" y="3064845"/>
                </a:cubicBezTo>
                <a:lnTo>
                  <a:pt x="1200186" y="3064845"/>
                </a:lnTo>
                <a:lnTo>
                  <a:pt x="1200186" y="3073621"/>
                </a:lnTo>
                <a:lnTo>
                  <a:pt x="1231504" y="3073621"/>
                </a:lnTo>
                <a:lnTo>
                  <a:pt x="1231504" y="3180313"/>
                </a:lnTo>
                <a:lnTo>
                  <a:pt x="1230816" y="3180313"/>
                </a:lnTo>
                <a:cubicBezTo>
                  <a:pt x="1222328" y="3164137"/>
                  <a:pt x="1209076" y="3156049"/>
                  <a:pt x="1191066" y="3156049"/>
                </a:cubicBezTo>
                <a:cubicBezTo>
                  <a:pt x="1173398" y="3156049"/>
                  <a:pt x="1158054" y="3163391"/>
                  <a:pt x="1145034" y="3178075"/>
                </a:cubicBezTo>
                <a:cubicBezTo>
                  <a:pt x="1132012" y="3192760"/>
                  <a:pt x="1125502" y="3209853"/>
                  <a:pt x="1125502" y="3229356"/>
                </a:cubicBezTo>
                <a:cubicBezTo>
                  <a:pt x="1125502" y="3247597"/>
                  <a:pt x="1131668" y="3263916"/>
                  <a:pt x="1144000" y="3278314"/>
                </a:cubicBezTo>
                <a:cubicBezTo>
                  <a:pt x="1156334" y="3292711"/>
                  <a:pt x="1170588" y="3299910"/>
                  <a:pt x="1186764" y="3299910"/>
                </a:cubicBezTo>
                <a:cubicBezTo>
                  <a:pt x="1206954" y="3299910"/>
                  <a:pt x="1221638" y="3289757"/>
                  <a:pt x="1230816" y="3269451"/>
                </a:cubicBezTo>
                <a:lnTo>
                  <a:pt x="1231504" y="3269451"/>
                </a:lnTo>
                <a:lnTo>
                  <a:pt x="1231504" y="3297673"/>
                </a:lnTo>
                <a:cubicBezTo>
                  <a:pt x="1245042" y="3296296"/>
                  <a:pt x="1257890" y="3295608"/>
                  <a:pt x="1270052" y="3295608"/>
                </a:cubicBezTo>
                <a:lnTo>
                  <a:pt x="1289324" y="3295608"/>
                </a:lnTo>
                <a:lnTo>
                  <a:pt x="1289324" y="3286832"/>
                </a:lnTo>
                <a:lnTo>
                  <a:pt x="1266094" y="3286832"/>
                </a:lnTo>
                <a:close/>
                <a:moveTo>
                  <a:pt x="2719936" y="2797634"/>
                </a:moveTo>
                <a:lnTo>
                  <a:pt x="2719936" y="2816219"/>
                </a:lnTo>
                <a:cubicBezTo>
                  <a:pt x="2719936" y="2824249"/>
                  <a:pt x="2719016" y="2830559"/>
                  <a:pt x="2717182" y="2835148"/>
                </a:cubicBezTo>
                <a:cubicBezTo>
                  <a:pt x="2715346" y="2839737"/>
                  <a:pt x="2711704" y="2844297"/>
                  <a:pt x="2706254" y="2848829"/>
                </a:cubicBezTo>
                <a:cubicBezTo>
                  <a:pt x="2700806" y="2853360"/>
                  <a:pt x="2694696" y="2855626"/>
                  <a:pt x="2687928" y="2855626"/>
                </a:cubicBezTo>
                <a:cubicBezTo>
                  <a:pt x="2682650" y="2855626"/>
                  <a:pt x="2677976" y="2853503"/>
                  <a:pt x="2673904" y="2849259"/>
                </a:cubicBezTo>
                <a:cubicBezTo>
                  <a:pt x="2669830" y="2845014"/>
                  <a:pt x="2667794" y="2839048"/>
                  <a:pt x="2667794" y="2831362"/>
                </a:cubicBezTo>
                <a:cubicBezTo>
                  <a:pt x="2667794" y="2820808"/>
                  <a:pt x="2671178" y="2812749"/>
                  <a:pt x="2677948" y="2807185"/>
                </a:cubicBezTo>
                <a:cubicBezTo>
                  <a:pt x="2684716" y="2801620"/>
                  <a:pt x="2698712" y="2798437"/>
                  <a:pt x="2719936" y="2797634"/>
                </a:cubicBezTo>
                <a:close/>
                <a:moveTo>
                  <a:pt x="1719810" y="2797634"/>
                </a:moveTo>
                <a:lnTo>
                  <a:pt x="1719810" y="2816219"/>
                </a:lnTo>
                <a:cubicBezTo>
                  <a:pt x="1719810" y="2824249"/>
                  <a:pt x="1718892" y="2830559"/>
                  <a:pt x="1717056" y="2835148"/>
                </a:cubicBezTo>
                <a:cubicBezTo>
                  <a:pt x="1715222" y="2839737"/>
                  <a:pt x="1711578" y="2844297"/>
                  <a:pt x="1706130" y="2848829"/>
                </a:cubicBezTo>
                <a:cubicBezTo>
                  <a:pt x="1700680" y="2853360"/>
                  <a:pt x="1694572" y="2855626"/>
                  <a:pt x="1687802" y="2855626"/>
                </a:cubicBezTo>
                <a:cubicBezTo>
                  <a:pt x="1682526" y="2855626"/>
                  <a:pt x="1677850" y="2853503"/>
                  <a:pt x="1673778" y="2849259"/>
                </a:cubicBezTo>
                <a:cubicBezTo>
                  <a:pt x="1669706" y="2845014"/>
                  <a:pt x="1667668" y="2839048"/>
                  <a:pt x="1667668" y="2831362"/>
                </a:cubicBezTo>
                <a:cubicBezTo>
                  <a:pt x="1667668" y="2820808"/>
                  <a:pt x="1671054" y="2812749"/>
                  <a:pt x="1677822" y="2807185"/>
                </a:cubicBezTo>
                <a:cubicBezTo>
                  <a:pt x="1684590" y="2801620"/>
                  <a:pt x="1698586" y="2798437"/>
                  <a:pt x="1719810" y="2797634"/>
                </a:cubicBezTo>
                <a:close/>
                <a:moveTo>
                  <a:pt x="5284750" y="2735168"/>
                </a:moveTo>
                <a:cubicBezTo>
                  <a:pt x="5301386" y="2735168"/>
                  <a:pt x="5309702" y="2744346"/>
                  <a:pt x="5309702" y="2762701"/>
                </a:cubicBezTo>
                <a:cubicBezTo>
                  <a:pt x="5309702" y="2766946"/>
                  <a:pt x="5309244" y="2773141"/>
                  <a:pt x="5308326" y="2781286"/>
                </a:cubicBezTo>
                <a:lnTo>
                  <a:pt x="5258250" y="2781286"/>
                </a:lnTo>
                <a:lnTo>
                  <a:pt x="5258250" y="2759776"/>
                </a:lnTo>
                <a:cubicBezTo>
                  <a:pt x="5258250" y="2752204"/>
                  <a:pt x="5260602" y="2746210"/>
                  <a:pt x="5265304" y="2741793"/>
                </a:cubicBezTo>
                <a:cubicBezTo>
                  <a:pt x="5270008" y="2737376"/>
                  <a:pt x="5276490" y="2735168"/>
                  <a:pt x="5284750" y="2735168"/>
                </a:cubicBezTo>
                <a:close/>
                <a:moveTo>
                  <a:pt x="4551326" y="2735168"/>
                </a:moveTo>
                <a:cubicBezTo>
                  <a:pt x="4567960" y="2735168"/>
                  <a:pt x="4576278" y="2744346"/>
                  <a:pt x="4576278" y="2762701"/>
                </a:cubicBezTo>
                <a:cubicBezTo>
                  <a:pt x="4576278" y="2766946"/>
                  <a:pt x="4575818" y="2773141"/>
                  <a:pt x="4574900" y="2781286"/>
                </a:cubicBezTo>
                <a:lnTo>
                  <a:pt x="4524824" y="2781286"/>
                </a:lnTo>
                <a:lnTo>
                  <a:pt x="4524824" y="2759776"/>
                </a:lnTo>
                <a:cubicBezTo>
                  <a:pt x="4524824" y="2752204"/>
                  <a:pt x="4527176" y="2746210"/>
                  <a:pt x="4531880" y="2741793"/>
                </a:cubicBezTo>
                <a:cubicBezTo>
                  <a:pt x="4536584" y="2737376"/>
                  <a:pt x="4543066" y="2735168"/>
                  <a:pt x="4551326" y="2735168"/>
                </a:cubicBezTo>
                <a:close/>
                <a:moveTo>
                  <a:pt x="3884576" y="2735168"/>
                </a:moveTo>
                <a:cubicBezTo>
                  <a:pt x="3901210" y="2735168"/>
                  <a:pt x="3909528" y="2744346"/>
                  <a:pt x="3909528" y="2762701"/>
                </a:cubicBezTo>
                <a:cubicBezTo>
                  <a:pt x="3909528" y="2766946"/>
                  <a:pt x="3909068" y="2773141"/>
                  <a:pt x="3908152" y="2781286"/>
                </a:cubicBezTo>
                <a:lnTo>
                  <a:pt x="3858076" y="2781286"/>
                </a:lnTo>
                <a:lnTo>
                  <a:pt x="3858076" y="2759776"/>
                </a:lnTo>
                <a:cubicBezTo>
                  <a:pt x="3858076" y="2752204"/>
                  <a:pt x="3860426" y="2746210"/>
                  <a:pt x="3865130" y="2741793"/>
                </a:cubicBezTo>
                <a:cubicBezTo>
                  <a:pt x="3869834" y="2737376"/>
                  <a:pt x="3876316" y="2735168"/>
                  <a:pt x="3884576" y="2735168"/>
                </a:cubicBezTo>
                <a:close/>
                <a:moveTo>
                  <a:pt x="3027326" y="2735168"/>
                </a:moveTo>
                <a:cubicBezTo>
                  <a:pt x="3043960" y="2735168"/>
                  <a:pt x="3052278" y="2744346"/>
                  <a:pt x="3052278" y="2762701"/>
                </a:cubicBezTo>
                <a:cubicBezTo>
                  <a:pt x="3052278" y="2766946"/>
                  <a:pt x="3051818" y="2773141"/>
                  <a:pt x="3050900" y="2781286"/>
                </a:cubicBezTo>
                <a:lnTo>
                  <a:pt x="3000824" y="2781286"/>
                </a:lnTo>
                <a:lnTo>
                  <a:pt x="3000824" y="2759776"/>
                </a:lnTo>
                <a:cubicBezTo>
                  <a:pt x="3000824" y="2752204"/>
                  <a:pt x="3003176" y="2746210"/>
                  <a:pt x="3007880" y="2741793"/>
                </a:cubicBezTo>
                <a:cubicBezTo>
                  <a:pt x="3012584" y="2737376"/>
                  <a:pt x="3019066" y="2735168"/>
                  <a:pt x="3027326" y="2735168"/>
                </a:cubicBezTo>
                <a:close/>
                <a:moveTo>
                  <a:pt x="2541550" y="2735168"/>
                </a:moveTo>
                <a:cubicBezTo>
                  <a:pt x="2558186" y="2735168"/>
                  <a:pt x="2566502" y="2744346"/>
                  <a:pt x="2566502" y="2762701"/>
                </a:cubicBezTo>
                <a:cubicBezTo>
                  <a:pt x="2566502" y="2766946"/>
                  <a:pt x="2566044" y="2773141"/>
                  <a:pt x="2565126" y="2781286"/>
                </a:cubicBezTo>
                <a:lnTo>
                  <a:pt x="2515050" y="2781286"/>
                </a:lnTo>
                <a:lnTo>
                  <a:pt x="2515050" y="2759776"/>
                </a:lnTo>
                <a:cubicBezTo>
                  <a:pt x="2515050" y="2752204"/>
                  <a:pt x="2517402" y="2746210"/>
                  <a:pt x="2522106" y="2741793"/>
                </a:cubicBezTo>
                <a:cubicBezTo>
                  <a:pt x="2526808" y="2737376"/>
                  <a:pt x="2533290" y="2735168"/>
                  <a:pt x="2541550" y="2735168"/>
                </a:cubicBezTo>
                <a:close/>
                <a:moveTo>
                  <a:pt x="863714" y="2735168"/>
                </a:moveTo>
                <a:cubicBezTo>
                  <a:pt x="872432" y="2735168"/>
                  <a:pt x="879286" y="2737147"/>
                  <a:pt x="884278" y="2741105"/>
                </a:cubicBezTo>
                <a:cubicBezTo>
                  <a:pt x="889268" y="2745063"/>
                  <a:pt x="892480" y="2750426"/>
                  <a:pt x="893914" y="2757195"/>
                </a:cubicBezTo>
                <a:cubicBezTo>
                  <a:pt x="895348" y="2763963"/>
                  <a:pt x="896064" y="2777902"/>
                  <a:pt x="896064" y="2799011"/>
                </a:cubicBezTo>
                <a:cubicBezTo>
                  <a:pt x="896064" y="2820005"/>
                  <a:pt x="895348" y="2834029"/>
                  <a:pt x="893914" y="2841085"/>
                </a:cubicBezTo>
                <a:cubicBezTo>
                  <a:pt x="892480" y="2848140"/>
                  <a:pt x="889096" y="2853647"/>
                  <a:pt x="883760" y="2857605"/>
                </a:cubicBezTo>
                <a:cubicBezTo>
                  <a:pt x="878426" y="2861563"/>
                  <a:pt x="871744" y="2863542"/>
                  <a:pt x="863714" y="2863542"/>
                </a:cubicBezTo>
                <a:cubicBezTo>
                  <a:pt x="855798" y="2863542"/>
                  <a:pt x="849230" y="2861591"/>
                  <a:pt x="844010" y="2857691"/>
                </a:cubicBezTo>
                <a:cubicBezTo>
                  <a:pt x="838790" y="2853790"/>
                  <a:pt x="835406" y="2848398"/>
                  <a:pt x="833858" y="2841515"/>
                </a:cubicBezTo>
                <a:cubicBezTo>
                  <a:pt x="832308" y="2834632"/>
                  <a:pt x="831534" y="2820578"/>
                  <a:pt x="831534" y="2799355"/>
                </a:cubicBezTo>
                <a:cubicBezTo>
                  <a:pt x="831534" y="2778246"/>
                  <a:pt x="832164" y="2764307"/>
                  <a:pt x="833426" y="2757539"/>
                </a:cubicBezTo>
                <a:cubicBezTo>
                  <a:pt x="834688" y="2750770"/>
                  <a:pt x="837988" y="2745350"/>
                  <a:pt x="843322" y="2741277"/>
                </a:cubicBezTo>
                <a:cubicBezTo>
                  <a:pt x="848656" y="2737204"/>
                  <a:pt x="855454" y="2735168"/>
                  <a:pt x="863714" y="2735168"/>
                </a:cubicBezTo>
                <a:close/>
                <a:moveTo>
                  <a:pt x="4765490" y="2731727"/>
                </a:moveTo>
                <a:lnTo>
                  <a:pt x="4765490" y="2740503"/>
                </a:lnTo>
                <a:lnTo>
                  <a:pt x="4786312" y="2740503"/>
                </a:lnTo>
                <a:lnTo>
                  <a:pt x="4852564" y="2872318"/>
                </a:lnTo>
                <a:lnTo>
                  <a:pt x="4857036" y="2872318"/>
                </a:lnTo>
                <a:lnTo>
                  <a:pt x="4922256" y="2740503"/>
                </a:lnTo>
                <a:lnTo>
                  <a:pt x="4943422" y="2740503"/>
                </a:lnTo>
                <a:lnTo>
                  <a:pt x="4943422" y="2731727"/>
                </a:lnTo>
                <a:lnTo>
                  <a:pt x="4887496" y="2731727"/>
                </a:lnTo>
                <a:lnTo>
                  <a:pt x="4887496" y="2740503"/>
                </a:lnTo>
                <a:lnTo>
                  <a:pt x="4913480" y="2740503"/>
                </a:lnTo>
                <a:lnTo>
                  <a:pt x="4869084" y="2832050"/>
                </a:lnTo>
                <a:lnTo>
                  <a:pt x="4823998" y="2740503"/>
                </a:lnTo>
                <a:lnTo>
                  <a:pt x="4849982" y="2740503"/>
                </a:lnTo>
                <a:lnTo>
                  <a:pt x="4849982" y="2731727"/>
                </a:lnTo>
                <a:close/>
                <a:moveTo>
                  <a:pt x="2774764" y="2731727"/>
                </a:moveTo>
                <a:lnTo>
                  <a:pt x="2774764" y="2740503"/>
                </a:lnTo>
                <a:lnTo>
                  <a:pt x="2795586" y="2740503"/>
                </a:lnTo>
                <a:lnTo>
                  <a:pt x="2861838" y="2872318"/>
                </a:lnTo>
                <a:lnTo>
                  <a:pt x="2866312" y="2872318"/>
                </a:lnTo>
                <a:lnTo>
                  <a:pt x="2931532" y="2740503"/>
                </a:lnTo>
                <a:lnTo>
                  <a:pt x="2952698" y="2740503"/>
                </a:lnTo>
                <a:lnTo>
                  <a:pt x="2952698" y="2731727"/>
                </a:lnTo>
                <a:lnTo>
                  <a:pt x="2896770" y="2731727"/>
                </a:lnTo>
                <a:lnTo>
                  <a:pt x="2896770" y="2740503"/>
                </a:lnTo>
                <a:lnTo>
                  <a:pt x="2922756" y="2740503"/>
                </a:lnTo>
                <a:lnTo>
                  <a:pt x="2878358" y="2832050"/>
                </a:lnTo>
                <a:lnTo>
                  <a:pt x="2833272" y="2740503"/>
                </a:lnTo>
                <a:lnTo>
                  <a:pt x="2859256" y="2740503"/>
                </a:lnTo>
                <a:lnTo>
                  <a:pt x="2859256" y="2731727"/>
                </a:lnTo>
                <a:close/>
                <a:moveTo>
                  <a:pt x="1794378" y="2731727"/>
                </a:moveTo>
                <a:lnTo>
                  <a:pt x="1794378" y="2740503"/>
                </a:lnTo>
                <a:lnTo>
                  <a:pt x="1814856" y="2740503"/>
                </a:lnTo>
                <a:lnTo>
                  <a:pt x="1882828" y="2872318"/>
                </a:lnTo>
                <a:lnTo>
                  <a:pt x="1871642" y="2897614"/>
                </a:lnTo>
                <a:cubicBezTo>
                  <a:pt x="1864416" y="2913904"/>
                  <a:pt x="1859024" y="2924860"/>
                  <a:pt x="1855466" y="2930482"/>
                </a:cubicBezTo>
                <a:cubicBezTo>
                  <a:pt x="1851910" y="2936103"/>
                  <a:pt x="1848584" y="2938914"/>
                  <a:pt x="1845486" y="2938914"/>
                </a:cubicBezTo>
                <a:cubicBezTo>
                  <a:pt x="1843420" y="2938914"/>
                  <a:pt x="1840840" y="2936332"/>
                  <a:pt x="1837742" y="2931170"/>
                </a:cubicBezTo>
                <a:cubicBezTo>
                  <a:pt x="1834644" y="2926008"/>
                  <a:pt x="1830286" y="2923426"/>
                  <a:pt x="1824664" y="2923426"/>
                </a:cubicBezTo>
                <a:cubicBezTo>
                  <a:pt x="1820648" y="2923426"/>
                  <a:pt x="1817178" y="2924860"/>
                  <a:pt x="1814252" y="2927728"/>
                </a:cubicBezTo>
                <a:cubicBezTo>
                  <a:pt x="1811328" y="2930596"/>
                  <a:pt x="1809864" y="2934325"/>
                  <a:pt x="1809864" y="2938914"/>
                </a:cubicBezTo>
                <a:cubicBezTo>
                  <a:pt x="1809864" y="2943847"/>
                  <a:pt x="1811558" y="2948292"/>
                  <a:pt x="1814942" y="2952250"/>
                </a:cubicBezTo>
                <a:cubicBezTo>
                  <a:pt x="1818326" y="2956208"/>
                  <a:pt x="1823116" y="2958187"/>
                  <a:pt x="1829310" y="2958187"/>
                </a:cubicBezTo>
                <a:cubicBezTo>
                  <a:pt x="1839292" y="2958187"/>
                  <a:pt x="1847752" y="2953713"/>
                  <a:pt x="1854692" y="2944765"/>
                </a:cubicBezTo>
                <a:cubicBezTo>
                  <a:pt x="1861634" y="2935816"/>
                  <a:pt x="1870094" y="2920099"/>
                  <a:pt x="1880074" y="2897614"/>
                </a:cubicBezTo>
                <a:lnTo>
                  <a:pt x="1949424" y="2740503"/>
                </a:lnTo>
                <a:lnTo>
                  <a:pt x="1972310" y="2740503"/>
                </a:lnTo>
                <a:lnTo>
                  <a:pt x="1972310" y="2731727"/>
                </a:lnTo>
                <a:lnTo>
                  <a:pt x="1911394" y="2731727"/>
                </a:lnTo>
                <a:lnTo>
                  <a:pt x="1911394" y="2740503"/>
                </a:lnTo>
                <a:lnTo>
                  <a:pt x="1941336" y="2740503"/>
                </a:lnTo>
                <a:lnTo>
                  <a:pt x="1899348" y="2834632"/>
                </a:lnTo>
                <a:lnTo>
                  <a:pt x="1851164" y="2740503"/>
                </a:lnTo>
                <a:lnTo>
                  <a:pt x="1877150" y="2740503"/>
                </a:lnTo>
                <a:lnTo>
                  <a:pt x="1877150" y="2731727"/>
                </a:lnTo>
                <a:close/>
                <a:moveTo>
                  <a:pt x="346234" y="2731727"/>
                </a:moveTo>
                <a:lnTo>
                  <a:pt x="346234" y="2740503"/>
                </a:lnTo>
                <a:lnTo>
                  <a:pt x="367744" y="2740503"/>
                </a:lnTo>
                <a:lnTo>
                  <a:pt x="422638" y="2871285"/>
                </a:lnTo>
                <a:lnTo>
                  <a:pt x="428316" y="2871285"/>
                </a:lnTo>
                <a:lnTo>
                  <a:pt x="466002" y="2777500"/>
                </a:lnTo>
                <a:lnTo>
                  <a:pt x="505582" y="2871285"/>
                </a:lnTo>
                <a:lnTo>
                  <a:pt x="511432" y="2871285"/>
                </a:lnTo>
                <a:lnTo>
                  <a:pt x="561164" y="2740503"/>
                </a:lnTo>
                <a:lnTo>
                  <a:pt x="581986" y="2740503"/>
                </a:lnTo>
                <a:lnTo>
                  <a:pt x="581986" y="2731727"/>
                </a:lnTo>
                <a:lnTo>
                  <a:pt x="527780" y="2731727"/>
                </a:lnTo>
                <a:lnTo>
                  <a:pt x="527780" y="2740503"/>
                </a:lnTo>
                <a:lnTo>
                  <a:pt x="552732" y="2740503"/>
                </a:lnTo>
                <a:lnTo>
                  <a:pt x="521070" y="2825339"/>
                </a:lnTo>
                <a:lnTo>
                  <a:pt x="481834" y="2731727"/>
                </a:lnTo>
                <a:lnTo>
                  <a:pt x="476328" y="2731727"/>
                </a:lnTo>
                <a:lnTo>
                  <a:pt x="438642" y="2825339"/>
                </a:lnTo>
                <a:lnTo>
                  <a:pt x="403020" y="2740503"/>
                </a:lnTo>
                <a:lnTo>
                  <a:pt x="426252" y="2740503"/>
                </a:lnTo>
                <a:lnTo>
                  <a:pt x="426252" y="2731727"/>
                </a:lnTo>
                <a:close/>
                <a:moveTo>
                  <a:pt x="4693400" y="2729490"/>
                </a:moveTo>
                <a:cubicBezTo>
                  <a:pt x="4685828" y="2730981"/>
                  <a:pt x="4674816" y="2731727"/>
                  <a:pt x="4660360" y="2731727"/>
                </a:cubicBezTo>
                <a:lnTo>
                  <a:pt x="4632140" y="2731727"/>
                </a:lnTo>
                <a:lnTo>
                  <a:pt x="4632140" y="2740503"/>
                </a:lnTo>
                <a:lnTo>
                  <a:pt x="4660016" y="2740503"/>
                </a:lnTo>
                <a:lnTo>
                  <a:pt x="4660016" y="2858207"/>
                </a:lnTo>
                <a:lnTo>
                  <a:pt x="4632140" y="2858207"/>
                </a:lnTo>
                <a:lnTo>
                  <a:pt x="4632140" y="2866983"/>
                </a:lnTo>
                <a:lnTo>
                  <a:pt x="4721966" y="2866983"/>
                </a:lnTo>
                <a:lnTo>
                  <a:pt x="4721966" y="2858207"/>
                </a:lnTo>
                <a:lnTo>
                  <a:pt x="4693400" y="2858207"/>
                </a:lnTo>
                <a:lnTo>
                  <a:pt x="4693400" y="2805378"/>
                </a:lnTo>
                <a:cubicBezTo>
                  <a:pt x="4693400" y="2784383"/>
                  <a:pt x="4696326" y="2768781"/>
                  <a:pt x="4702176" y="2758571"/>
                </a:cubicBezTo>
                <a:cubicBezTo>
                  <a:pt x="4708028" y="2748361"/>
                  <a:pt x="4712846" y="2743256"/>
                  <a:pt x="4716632" y="2743256"/>
                </a:cubicBezTo>
                <a:cubicBezTo>
                  <a:pt x="4719040" y="2743256"/>
                  <a:pt x="4720246" y="2744575"/>
                  <a:pt x="4720246" y="2747214"/>
                </a:cubicBezTo>
                <a:lnTo>
                  <a:pt x="4719556" y="2754613"/>
                </a:lnTo>
                <a:cubicBezTo>
                  <a:pt x="4719556" y="2764479"/>
                  <a:pt x="4724490" y="2769412"/>
                  <a:pt x="4734356" y="2769412"/>
                </a:cubicBezTo>
                <a:cubicBezTo>
                  <a:pt x="4739748" y="2769412"/>
                  <a:pt x="4744136" y="2767720"/>
                  <a:pt x="4747520" y="2764336"/>
                </a:cubicBezTo>
                <a:cubicBezTo>
                  <a:pt x="4750904" y="2760952"/>
                  <a:pt x="4752596" y="2756506"/>
                  <a:pt x="4752596" y="2750999"/>
                </a:cubicBezTo>
                <a:cubicBezTo>
                  <a:pt x="4752596" y="2745034"/>
                  <a:pt x="4750504" y="2739958"/>
                  <a:pt x="4746316" y="2735770"/>
                </a:cubicBezTo>
                <a:cubicBezTo>
                  <a:pt x="4742128" y="2731583"/>
                  <a:pt x="4736594" y="2729490"/>
                  <a:pt x="4729710" y="2729490"/>
                </a:cubicBezTo>
                <a:cubicBezTo>
                  <a:pt x="4713994" y="2729490"/>
                  <a:pt x="4702120" y="2740331"/>
                  <a:pt x="4694088" y="2762013"/>
                </a:cubicBezTo>
                <a:lnTo>
                  <a:pt x="4693400" y="2762013"/>
                </a:lnTo>
                <a:close/>
                <a:moveTo>
                  <a:pt x="2704104" y="2729490"/>
                </a:moveTo>
                <a:cubicBezTo>
                  <a:pt x="2684944" y="2729490"/>
                  <a:pt x="2670002" y="2732616"/>
                  <a:pt x="2659276" y="2738868"/>
                </a:cubicBezTo>
                <a:cubicBezTo>
                  <a:pt x="2648550" y="2745120"/>
                  <a:pt x="2643186" y="2752835"/>
                  <a:pt x="2643186" y="2762013"/>
                </a:cubicBezTo>
                <a:cubicBezTo>
                  <a:pt x="2643186" y="2766258"/>
                  <a:pt x="2644564" y="2769957"/>
                  <a:pt x="2647316" y="2773112"/>
                </a:cubicBezTo>
                <a:cubicBezTo>
                  <a:pt x="2650070" y="2776267"/>
                  <a:pt x="2653970" y="2777844"/>
                  <a:pt x="2659018" y="2777844"/>
                </a:cubicBezTo>
                <a:cubicBezTo>
                  <a:pt x="2662918" y="2777844"/>
                  <a:pt x="2666418" y="2776611"/>
                  <a:pt x="2669516" y="2774145"/>
                </a:cubicBezTo>
                <a:cubicBezTo>
                  <a:pt x="2672612" y="2771678"/>
                  <a:pt x="2674160" y="2768093"/>
                  <a:pt x="2674160" y="2763390"/>
                </a:cubicBezTo>
                <a:cubicBezTo>
                  <a:pt x="2674160" y="2760063"/>
                  <a:pt x="2673386" y="2757166"/>
                  <a:pt x="2671838" y="2754699"/>
                </a:cubicBezTo>
                <a:cubicBezTo>
                  <a:pt x="2670290" y="2752233"/>
                  <a:pt x="2669516" y="2749967"/>
                  <a:pt x="2669516" y="2747902"/>
                </a:cubicBezTo>
                <a:cubicBezTo>
                  <a:pt x="2669516" y="2740789"/>
                  <a:pt x="2678808" y="2737233"/>
                  <a:pt x="2697392" y="2737233"/>
                </a:cubicBezTo>
                <a:cubicBezTo>
                  <a:pt x="2707718" y="2737233"/>
                  <a:pt x="2714056" y="2739470"/>
                  <a:pt x="2716408" y="2743944"/>
                </a:cubicBezTo>
                <a:cubicBezTo>
                  <a:pt x="2718760" y="2748418"/>
                  <a:pt x="2719936" y="2757825"/>
                  <a:pt x="2719936" y="2772166"/>
                </a:cubicBezTo>
                <a:lnTo>
                  <a:pt x="2719936" y="2789718"/>
                </a:lnTo>
                <a:cubicBezTo>
                  <a:pt x="2662344" y="2792471"/>
                  <a:pt x="2633550" y="2808475"/>
                  <a:pt x="2633550" y="2837729"/>
                </a:cubicBezTo>
                <a:cubicBezTo>
                  <a:pt x="2633550" y="2847136"/>
                  <a:pt x="2637106" y="2855081"/>
                  <a:pt x="2644218" y="2861563"/>
                </a:cubicBezTo>
                <a:cubicBezTo>
                  <a:pt x="2651332" y="2868044"/>
                  <a:pt x="2660854" y="2871285"/>
                  <a:pt x="2672784" y="2871285"/>
                </a:cubicBezTo>
                <a:cubicBezTo>
                  <a:pt x="2690796" y="2871285"/>
                  <a:pt x="2706512" y="2862107"/>
                  <a:pt x="2719936" y="2843752"/>
                </a:cubicBezTo>
                <a:cubicBezTo>
                  <a:pt x="2723032" y="2862107"/>
                  <a:pt x="2732554" y="2871285"/>
                  <a:pt x="2748500" y="2871285"/>
                </a:cubicBezTo>
                <a:cubicBezTo>
                  <a:pt x="2765020" y="2871285"/>
                  <a:pt x="2774772" y="2862910"/>
                  <a:pt x="2777754" y="2846161"/>
                </a:cubicBezTo>
                <a:lnTo>
                  <a:pt x="2773624" y="2846161"/>
                </a:lnTo>
                <a:cubicBezTo>
                  <a:pt x="2769724" y="2851783"/>
                  <a:pt x="2765708" y="2854593"/>
                  <a:pt x="2761580" y="2854593"/>
                </a:cubicBezTo>
                <a:cubicBezTo>
                  <a:pt x="2758826" y="2854593"/>
                  <a:pt x="2756790" y="2853446"/>
                  <a:pt x="2755470" y="2851151"/>
                </a:cubicBezTo>
                <a:cubicBezTo>
                  <a:pt x="2754150" y="2848857"/>
                  <a:pt x="2753492" y="2843064"/>
                  <a:pt x="2753492" y="2833771"/>
                </a:cubicBezTo>
                <a:lnTo>
                  <a:pt x="2753492" y="2770445"/>
                </a:lnTo>
                <a:cubicBezTo>
                  <a:pt x="2753492" y="2760808"/>
                  <a:pt x="2752660" y="2753351"/>
                  <a:pt x="2750996" y="2748074"/>
                </a:cubicBezTo>
                <a:cubicBezTo>
                  <a:pt x="2749332" y="2742797"/>
                  <a:pt x="2744944" y="2738380"/>
                  <a:pt x="2737832" y="2734824"/>
                </a:cubicBezTo>
                <a:cubicBezTo>
                  <a:pt x="2730718" y="2731268"/>
                  <a:pt x="2719476" y="2729490"/>
                  <a:pt x="2704104" y="2729490"/>
                </a:cubicBezTo>
                <a:close/>
                <a:moveTo>
                  <a:pt x="1703978" y="2729490"/>
                </a:moveTo>
                <a:cubicBezTo>
                  <a:pt x="1684820" y="2729490"/>
                  <a:pt x="1669878" y="2732616"/>
                  <a:pt x="1659152" y="2738868"/>
                </a:cubicBezTo>
                <a:cubicBezTo>
                  <a:pt x="1648424" y="2745120"/>
                  <a:pt x="1643062" y="2752835"/>
                  <a:pt x="1643062" y="2762013"/>
                </a:cubicBezTo>
                <a:cubicBezTo>
                  <a:pt x="1643062" y="2766258"/>
                  <a:pt x="1644438" y="2769957"/>
                  <a:pt x="1647192" y="2773112"/>
                </a:cubicBezTo>
                <a:cubicBezTo>
                  <a:pt x="1649944" y="2776267"/>
                  <a:pt x="1653844" y="2777844"/>
                  <a:pt x="1658892" y="2777844"/>
                </a:cubicBezTo>
                <a:cubicBezTo>
                  <a:pt x="1662794" y="2777844"/>
                  <a:pt x="1666292" y="2776611"/>
                  <a:pt x="1669390" y="2774145"/>
                </a:cubicBezTo>
                <a:cubicBezTo>
                  <a:pt x="1672488" y="2771678"/>
                  <a:pt x="1674036" y="2768093"/>
                  <a:pt x="1674036" y="2763390"/>
                </a:cubicBezTo>
                <a:cubicBezTo>
                  <a:pt x="1674036" y="2760063"/>
                  <a:pt x="1673262" y="2757166"/>
                  <a:pt x="1671712" y="2754699"/>
                </a:cubicBezTo>
                <a:cubicBezTo>
                  <a:pt x="1670164" y="2752233"/>
                  <a:pt x="1669390" y="2749967"/>
                  <a:pt x="1669390" y="2747902"/>
                </a:cubicBezTo>
                <a:cubicBezTo>
                  <a:pt x="1669390" y="2740789"/>
                  <a:pt x="1678682" y="2737233"/>
                  <a:pt x="1697268" y="2737233"/>
                </a:cubicBezTo>
                <a:cubicBezTo>
                  <a:pt x="1707592" y="2737233"/>
                  <a:pt x="1713930" y="2739470"/>
                  <a:pt x="1716282" y="2743944"/>
                </a:cubicBezTo>
                <a:cubicBezTo>
                  <a:pt x="1718634" y="2748418"/>
                  <a:pt x="1719810" y="2757825"/>
                  <a:pt x="1719810" y="2772166"/>
                </a:cubicBezTo>
                <a:lnTo>
                  <a:pt x="1719810" y="2789718"/>
                </a:lnTo>
                <a:cubicBezTo>
                  <a:pt x="1662220" y="2792471"/>
                  <a:pt x="1633424" y="2808475"/>
                  <a:pt x="1633424" y="2837729"/>
                </a:cubicBezTo>
                <a:cubicBezTo>
                  <a:pt x="1633424" y="2847136"/>
                  <a:pt x="1636980" y="2855081"/>
                  <a:pt x="1644094" y="2861563"/>
                </a:cubicBezTo>
                <a:cubicBezTo>
                  <a:pt x="1651206" y="2868044"/>
                  <a:pt x="1660728" y="2871285"/>
                  <a:pt x="1672660" y="2871285"/>
                </a:cubicBezTo>
                <a:cubicBezTo>
                  <a:pt x="1690670" y="2871285"/>
                  <a:pt x="1706388" y="2862107"/>
                  <a:pt x="1719810" y="2843752"/>
                </a:cubicBezTo>
                <a:cubicBezTo>
                  <a:pt x="1722908" y="2862107"/>
                  <a:pt x="1732430" y="2871285"/>
                  <a:pt x="1748376" y="2871285"/>
                </a:cubicBezTo>
                <a:cubicBezTo>
                  <a:pt x="1764896" y="2871285"/>
                  <a:pt x="1774648" y="2862910"/>
                  <a:pt x="1777630" y="2846161"/>
                </a:cubicBezTo>
                <a:lnTo>
                  <a:pt x="1773500" y="2846161"/>
                </a:lnTo>
                <a:cubicBezTo>
                  <a:pt x="1769600" y="2851783"/>
                  <a:pt x="1765584" y="2854593"/>
                  <a:pt x="1761454" y="2854593"/>
                </a:cubicBezTo>
                <a:cubicBezTo>
                  <a:pt x="1758700" y="2854593"/>
                  <a:pt x="1756664" y="2853446"/>
                  <a:pt x="1755346" y="2851151"/>
                </a:cubicBezTo>
                <a:cubicBezTo>
                  <a:pt x="1754026" y="2848857"/>
                  <a:pt x="1753366" y="2843064"/>
                  <a:pt x="1753366" y="2833771"/>
                </a:cubicBezTo>
                <a:lnTo>
                  <a:pt x="1753366" y="2770445"/>
                </a:lnTo>
                <a:cubicBezTo>
                  <a:pt x="1753366" y="2760808"/>
                  <a:pt x="1752534" y="2753351"/>
                  <a:pt x="1750872" y="2748074"/>
                </a:cubicBezTo>
                <a:cubicBezTo>
                  <a:pt x="1749208" y="2742797"/>
                  <a:pt x="1744820" y="2738380"/>
                  <a:pt x="1737706" y="2734824"/>
                </a:cubicBezTo>
                <a:cubicBezTo>
                  <a:pt x="1730594" y="2731268"/>
                  <a:pt x="1719352" y="2729490"/>
                  <a:pt x="1703978" y="2729490"/>
                </a:cubicBezTo>
                <a:close/>
                <a:moveTo>
                  <a:pt x="1400332" y="2729490"/>
                </a:moveTo>
                <a:cubicBezTo>
                  <a:pt x="1389778" y="2730981"/>
                  <a:pt x="1375552" y="2731727"/>
                  <a:pt x="1357656" y="2731727"/>
                </a:cubicBezTo>
                <a:lnTo>
                  <a:pt x="1342512" y="2731727"/>
                </a:lnTo>
                <a:lnTo>
                  <a:pt x="1342512" y="2740503"/>
                </a:lnTo>
                <a:lnTo>
                  <a:pt x="1366776" y="2740503"/>
                </a:lnTo>
                <a:lnTo>
                  <a:pt x="1366776" y="2858207"/>
                </a:lnTo>
                <a:lnTo>
                  <a:pt x="1342512" y="2858207"/>
                </a:lnTo>
                <a:lnTo>
                  <a:pt x="1342512" y="2866983"/>
                </a:lnTo>
                <a:lnTo>
                  <a:pt x="1422530" y="2866983"/>
                </a:lnTo>
                <a:lnTo>
                  <a:pt x="1422530" y="2858207"/>
                </a:lnTo>
                <a:lnTo>
                  <a:pt x="1400332" y="2858207"/>
                </a:lnTo>
                <a:lnTo>
                  <a:pt x="1400332" y="2814842"/>
                </a:lnTo>
                <a:cubicBezTo>
                  <a:pt x="1400332" y="2797060"/>
                  <a:pt x="1401220" y="2784097"/>
                  <a:pt x="1403000" y="2775952"/>
                </a:cubicBezTo>
                <a:cubicBezTo>
                  <a:pt x="1404778" y="2767806"/>
                  <a:pt x="1409308" y="2759432"/>
                  <a:pt x="1416594" y="2750828"/>
                </a:cubicBezTo>
                <a:cubicBezTo>
                  <a:pt x="1423878" y="2742224"/>
                  <a:pt x="1432396" y="2737921"/>
                  <a:pt x="1442148" y="2737921"/>
                </a:cubicBezTo>
                <a:cubicBezTo>
                  <a:pt x="1449260" y="2737921"/>
                  <a:pt x="1453764" y="2740388"/>
                  <a:pt x="1455656" y="2745321"/>
                </a:cubicBezTo>
                <a:cubicBezTo>
                  <a:pt x="1457550" y="2750254"/>
                  <a:pt x="1458496" y="2765684"/>
                  <a:pt x="1458496" y="2791611"/>
                </a:cubicBezTo>
                <a:lnTo>
                  <a:pt x="1458496" y="2858207"/>
                </a:lnTo>
                <a:lnTo>
                  <a:pt x="1436124" y="2858207"/>
                </a:lnTo>
                <a:lnTo>
                  <a:pt x="1436124" y="2866983"/>
                </a:lnTo>
                <a:lnTo>
                  <a:pt x="1514078" y="2866983"/>
                </a:lnTo>
                <a:lnTo>
                  <a:pt x="1514078" y="2858207"/>
                </a:lnTo>
                <a:lnTo>
                  <a:pt x="1491880" y="2858207"/>
                </a:lnTo>
                <a:lnTo>
                  <a:pt x="1491880" y="2813465"/>
                </a:lnTo>
                <a:cubicBezTo>
                  <a:pt x="1491880" y="2784097"/>
                  <a:pt x="1496784" y="2764164"/>
                  <a:pt x="1506592" y="2753667"/>
                </a:cubicBezTo>
                <a:cubicBezTo>
                  <a:pt x="1516402" y="2743170"/>
                  <a:pt x="1525952" y="2737921"/>
                  <a:pt x="1535244" y="2737921"/>
                </a:cubicBezTo>
                <a:cubicBezTo>
                  <a:pt x="1542014" y="2737921"/>
                  <a:pt x="1546172" y="2740445"/>
                  <a:pt x="1547720" y="2745493"/>
                </a:cubicBezTo>
                <a:cubicBezTo>
                  <a:pt x="1549270" y="2750541"/>
                  <a:pt x="1550044" y="2759776"/>
                  <a:pt x="1550044" y="2773198"/>
                </a:cubicBezTo>
                <a:lnTo>
                  <a:pt x="1550044" y="2858207"/>
                </a:lnTo>
                <a:lnTo>
                  <a:pt x="1527500" y="2858207"/>
                </a:lnTo>
                <a:lnTo>
                  <a:pt x="1527500" y="2866983"/>
                </a:lnTo>
                <a:lnTo>
                  <a:pt x="1607520" y="2866983"/>
                </a:lnTo>
                <a:lnTo>
                  <a:pt x="1607520" y="2858207"/>
                </a:lnTo>
                <a:lnTo>
                  <a:pt x="1583600" y="2858207"/>
                </a:lnTo>
                <a:lnTo>
                  <a:pt x="1583600" y="2788686"/>
                </a:lnTo>
                <a:cubicBezTo>
                  <a:pt x="1583600" y="2773083"/>
                  <a:pt x="1582768" y="2761898"/>
                  <a:pt x="1581104" y="2755130"/>
                </a:cubicBezTo>
                <a:cubicBezTo>
                  <a:pt x="1579440" y="2748361"/>
                  <a:pt x="1575082" y="2742396"/>
                  <a:pt x="1568026" y="2737233"/>
                </a:cubicBezTo>
                <a:cubicBezTo>
                  <a:pt x="1560970" y="2732071"/>
                  <a:pt x="1552280" y="2729490"/>
                  <a:pt x="1541956" y="2729490"/>
                </a:cubicBezTo>
                <a:cubicBezTo>
                  <a:pt x="1518782" y="2729490"/>
                  <a:pt x="1502204" y="2741248"/>
                  <a:pt x="1492224" y="2764766"/>
                </a:cubicBezTo>
                <a:lnTo>
                  <a:pt x="1491536" y="2764766"/>
                </a:lnTo>
                <a:cubicBezTo>
                  <a:pt x="1488896" y="2741248"/>
                  <a:pt x="1474900" y="2729490"/>
                  <a:pt x="1449548" y="2729490"/>
                </a:cubicBezTo>
                <a:cubicBezTo>
                  <a:pt x="1426260" y="2729490"/>
                  <a:pt x="1410084" y="2740560"/>
                  <a:pt x="1401020" y="2762701"/>
                </a:cubicBezTo>
                <a:lnTo>
                  <a:pt x="1400332" y="2762701"/>
                </a:lnTo>
                <a:close/>
                <a:moveTo>
                  <a:pt x="5016218" y="2729145"/>
                </a:moveTo>
                <a:cubicBezTo>
                  <a:pt x="5005892" y="2730866"/>
                  <a:pt x="4994880" y="2731727"/>
                  <a:pt x="4983178" y="2731727"/>
                </a:cubicBezTo>
                <a:lnTo>
                  <a:pt x="4958742" y="2731727"/>
                </a:lnTo>
                <a:lnTo>
                  <a:pt x="4958742" y="2740503"/>
                </a:lnTo>
                <a:lnTo>
                  <a:pt x="4982834" y="2740503"/>
                </a:lnTo>
                <a:lnTo>
                  <a:pt x="4982834" y="2858207"/>
                </a:lnTo>
                <a:lnTo>
                  <a:pt x="4958742" y="2858207"/>
                </a:lnTo>
                <a:lnTo>
                  <a:pt x="4958742" y="2866983"/>
                </a:lnTo>
                <a:lnTo>
                  <a:pt x="5038760" y="2866983"/>
                </a:lnTo>
                <a:lnTo>
                  <a:pt x="5038760" y="2858207"/>
                </a:lnTo>
                <a:lnTo>
                  <a:pt x="5016218" y="2858207"/>
                </a:lnTo>
                <a:close/>
                <a:moveTo>
                  <a:pt x="5286472" y="2727425"/>
                </a:moveTo>
                <a:cubicBezTo>
                  <a:pt x="5268804" y="2727425"/>
                  <a:pt x="5253288" y="2734308"/>
                  <a:pt x="5239924" y="2748074"/>
                </a:cubicBezTo>
                <a:cubicBezTo>
                  <a:pt x="5226558" y="2761841"/>
                  <a:pt x="5219876" y="2778820"/>
                  <a:pt x="5219876" y="2799011"/>
                </a:cubicBezTo>
                <a:cubicBezTo>
                  <a:pt x="5219876" y="2819775"/>
                  <a:pt x="5226702" y="2837012"/>
                  <a:pt x="5240352" y="2850721"/>
                </a:cubicBezTo>
                <a:cubicBezTo>
                  <a:pt x="5254004" y="2864431"/>
                  <a:pt x="5270066" y="2871285"/>
                  <a:pt x="5288536" y="2871285"/>
                </a:cubicBezTo>
                <a:cubicBezTo>
                  <a:pt x="5301500" y="2871285"/>
                  <a:pt x="5313260" y="2867213"/>
                  <a:pt x="5323812" y="2859067"/>
                </a:cubicBezTo>
                <a:cubicBezTo>
                  <a:pt x="5334368" y="2850922"/>
                  <a:pt x="5341538" y="2838303"/>
                  <a:pt x="5345324" y="2821209"/>
                </a:cubicBezTo>
                <a:lnTo>
                  <a:pt x="5337924" y="2821209"/>
                </a:lnTo>
                <a:cubicBezTo>
                  <a:pt x="5329320" y="2849431"/>
                  <a:pt x="5312858" y="2863542"/>
                  <a:pt x="5288536" y="2863542"/>
                </a:cubicBezTo>
                <a:cubicBezTo>
                  <a:pt x="5276720" y="2863542"/>
                  <a:pt x="5268518" y="2859612"/>
                  <a:pt x="5263928" y="2851754"/>
                </a:cubicBezTo>
                <a:cubicBezTo>
                  <a:pt x="5259340" y="2843896"/>
                  <a:pt x="5257446" y="2822987"/>
                  <a:pt x="5258250" y="2789030"/>
                </a:cubicBezTo>
                <a:lnTo>
                  <a:pt x="5345324" y="2789030"/>
                </a:lnTo>
                <a:cubicBezTo>
                  <a:pt x="5344520" y="2769757"/>
                  <a:pt x="5338354" y="2754671"/>
                  <a:pt x="5326824" y="2743772"/>
                </a:cubicBezTo>
                <a:cubicBezTo>
                  <a:pt x="5315296" y="2732874"/>
                  <a:pt x="5301844" y="2727425"/>
                  <a:pt x="5286472" y="2727425"/>
                </a:cubicBezTo>
                <a:close/>
                <a:moveTo>
                  <a:pt x="5140782" y="2727425"/>
                </a:moveTo>
                <a:cubicBezTo>
                  <a:pt x="5120362" y="2727425"/>
                  <a:pt x="5103268" y="2734709"/>
                  <a:pt x="5089502" y="2749279"/>
                </a:cubicBezTo>
                <a:cubicBezTo>
                  <a:pt x="5075736" y="2763848"/>
                  <a:pt x="5068852" y="2780770"/>
                  <a:pt x="5068852" y="2800043"/>
                </a:cubicBezTo>
                <a:cubicBezTo>
                  <a:pt x="5068852" y="2818743"/>
                  <a:pt x="5075564" y="2835291"/>
                  <a:pt x="5088986" y="2849689"/>
                </a:cubicBezTo>
                <a:cubicBezTo>
                  <a:pt x="5102408" y="2864086"/>
                  <a:pt x="5118814" y="2871285"/>
                  <a:pt x="5138200" y="2871285"/>
                </a:cubicBezTo>
                <a:cubicBezTo>
                  <a:pt x="5152428" y="2871285"/>
                  <a:pt x="5164588" y="2866926"/>
                  <a:pt x="5174682" y="2858207"/>
                </a:cubicBezTo>
                <a:cubicBezTo>
                  <a:pt x="5184778" y="2849488"/>
                  <a:pt x="5191546" y="2836811"/>
                  <a:pt x="5194988" y="2820177"/>
                </a:cubicBezTo>
                <a:lnTo>
                  <a:pt x="5187588" y="2820177"/>
                </a:lnTo>
                <a:cubicBezTo>
                  <a:pt x="5178412" y="2849087"/>
                  <a:pt x="5162464" y="2863542"/>
                  <a:pt x="5139750" y="2863542"/>
                </a:cubicBezTo>
                <a:cubicBezTo>
                  <a:pt x="5128966" y="2863542"/>
                  <a:pt x="5121222" y="2860702"/>
                  <a:pt x="5116520" y="2855023"/>
                </a:cubicBezTo>
                <a:cubicBezTo>
                  <a:pt x="5111816" y="2849345"/>
                  <a:pt x="5108918" y="2841544"/>
                  <a:pt x="5107828" y="2831620"/>
                </a:cubicBezTo>
                <a:cubicBezTo>
                  <a:pt x="5106740" y="2821697"/>
                  <a:pt x="5106194" y="2806353"/>
                  <a:pt x="5106194" y="2785588"/>
                </a:cubicBezTo>
                <a:cubicBezTo>
                  <a:pt x="5106194" y="2764824"/>
                  <a:pt x="5109090" y="2751229"/>
                  <a:pt x="5114884" y="2744805"/>
                </a:cubicBezTo>
                <a:cubicBezTo>
                  <a:pt x="5120678" y="2738380"/>
                  <a:pt x="5129540" y="2735168"/>
                  <a:pt x="5141470" y="2735168"/>
                </a:cubicBezTo>
                <a:cubicBezTo>
                  <a:pt x="5148240" y="2735168"/>
                  <a:pt x="5153746" y="2736344"/>
                  <a:pt x="5157990" y="2738696"/>
                </a:cubicBezTo>
                <a:cubicBezTo>
                  <a:pt x="5162236" y="2741048"/>
                  <a:pt x="5164358" y="2743772"/>
                  <a:pt x="5164358" y="2746869"/>
                </a:cubicBezTo>
                <a:cubicBezTo>
                  <a:pt x="5164358" y="2748132"/>
                  <a:pt x="5162952" y="2750483"/>
                  <a:pt x="5160142" y="2753925"/>
                </a:cubicBezTo>
                <a:cubicBezTo>
                  <a:pt x="5157332" y="2757367"/>
                  <a:pt x="5155926" y="2760866"/>
                  <a:pt x="5155926" y="2764422"/>
                </a:cubicBezTo>
                <a:cubicBezTo>
                  <a:pt x="5155926" y="2769470"/>
                  <a:pt x="5157560" y="2773542"/>
                  <a:pt x="5160830" y="2776640"/>
                </a:cubicBezTo>
                <a:cubicBezTo>
                  <a:pt x="5164100" y="2779737"/>
                  <a:pt x="5168200" y="2781286"/>
                  <a:pt x="5173134" y="2781286"/>
                </a:cubicBezTo>
                <a:cubicBezTo>
                  <a:pt x="5178182" y="2781286"/>
                  <a:pt x="5182284" y="2779451"/>
                  <a:pt x="5185438" y="2775780"/>
                </a:cubicBezTo>
                <a:cubicBezTo>
                  <a:pt x="5188592" y="2772108"/>
                  <a:pt x="5190170" y="2767978"/>
                  <a:pt x="5190170" y="2763390"/>
                </a:cubicBezTo>
                <a:cubicBezTo>
                  <a:pt x="5190170" y="2754212"/>
                  <a:pt x="5185582" y="2745923"/>
                  <a:pt x="5176404" y="2738524"/>
                </a:cubicBezTo>
                <a:cubicBezTo>
                  <a:pt x="5167226" y="2731124"/>
                  <a:pt x="5155352" y="2727425"/>
                  <a:pt x="5140782" y="2727425"/>
                </a:cubicBezTo>
                <a:close/>
                <a:moveTo>
                  <a:pt x="4553046" y="2727425"/>
                </a:moveTo>
                <a:cubicBezTo>
                  <a:pt x="4535380" y="2727425"/>
                  <a:pt x="4519864" y="2734308"/>
                  <a:pt x="4506498" y="2748074"/>
                </a:cubicBezTo>
                <a:cubicBezTo>
                  <a:pt x="4493132" y="2761841"/>
                  <a:pt x="4486450" y="2778820"/>
                  <a:pt x="4486450" y="2799011"/>
                </a:cubicBezTo>
                <a:cubicBezTo>
                  <a:pt x="4486450" y="2819775"/>
                  <a:pt x="4493276" y="2837012"/>
                  <a:pt x="4506928" y="2850721"/>
                </a:cubicBezTo>
                <a:cubicBezTo>
                  <a:pt x="4520580" y="2864431"/>
                  <a:pt x="4536642" y="2871285"/>
                  <a:pt x="4555112" y="2871285"/>
                </a:cubicBezTo>
                <a:cubicBezTo>
                  <a:pt x="4568076" y="2871285"/>
                  <a:pt x="4579834" y="2867213"/>
                  <a:pt x="4590388" y="2859067"/>
                </a:cubicBezTo>
                <a:cubicBezTo>
                  <a:pt x="4600942" y="2850922"/>
                  <a:pt x="4608112" y="2838303"/>
                  <a:pt x="4611898" y="2821209"/>
                </a:cubicBezTo>
                <a:lnTo>
                  <a:pt x="4604500" y="2821209"/>
                </a:lnTo>
                <a:cubicBezTo>
                  <a:pt x="4595896" y="2849431"/>
                  <a:pt x="4579432" y="2863542"/>
                  <a:pt x="4555112" y="2863542"/>
                </a:cubicBezTo>
                <a:cubicBezTo>
                  <a:pt x="4543296" y="2863542"/>
                  <a:pt x="4535092" y="2859612"/>
                  <a:pt x="4530504" y="2851754"/>
                </a:cubicBezTo>
                <a:cubicBezTo>
                  <a:pt x="4525914" y="2843896"/>
                  <a:pt x="4524022" y="2822987"/>
                  <a:pt x="4524824" y="2789030"/>
                </a:cubicBezTo>
                <a:lnTo>
                  <a:pt x="4611898" y="2789030"/>
                </a:lnTo>
                <a:cubicBezTo>
                  <a:pt x="4611096" y="2769757"/>
                  <a:pt x="4604930" y="2754671"/>
                  <a:pt x="4593400" y="2743772"/>
                </a:cubicBezTo>
                <a:cubicBezTo>
                  <a:pt x="4581870" y="2732874"/>
                  <a:pt x="4568420" y="2727425"/>
                  <a:pt x="4553046" y="2727425"/>
                </a:cubicBezTo>
                <a:close/>
                <a:moveTo>
                  <a:pt x="4401628" y="2727425"/>
                </a:moveTo>
                <a:cubicBezTo>
                  <a:pt x="4389124" y="2727425"/>
                  <a:pt x="4378540" y="2731411"/>
                  <a:pt x="4369878" y="2739384"/>
                </a:cubicBezTo>
                <a:cubicBezTo>
                  <a:pt x="4361216" y="2747357"/>
                  <a:pt x="4356886" y="2757252"/>
                  <a:pt x="4356886" y="2769068"/>
                </a:cubicBezTo>
                <a:cubicBezTo>
                  <a:pt x="4356886" y="2793045"/>
                  <a:pt x="4373004" y="2807385"/>
                  <a:pt x="4405242" y="2812089"/>
                </a:cubicBezTo>
                <a:cubicBezTo>
                  <a:pt x="4424170" y="2814842"/>
                  <a:pt x="4435786" y="2817825"/>
                  <a:pt x="4440088" y="2821037"/>
                </a:cubicBezTo>
                <a:cubicBezTo>
                  <a:pt x="4444390" y="2824249"/>
                  <a:pt x="4446542" y="2829010"/>
                  <a:pt x="4446542" y="2835320"/>
                </a:cubicBezTo>
                <a:cubicBezTo>
                  <a:pt x="4446542" y="2842892"/>
                  <a:pt x="4442928" y="2849488"/>
                  <a:pt x="4435700" y="2855110"/>
                </a:cubicBezTo>
                <a:cubicBezTo>
                  <a:pt x="4428472" y="2860731"/>
                  <a:pt x="4420442" y="2863542"/>
                  <a:pt x="4411608" y="2863542"/>
                </a:cubicBezTo>
                <a:cubicBezTo>
                  <a:pt x="4388320" y="2863542"/>
                  <a:pt x="4371742" y="2847308"/>
                  <a:pt x="4361876" y="2814842"/>
                </a:cubicBezTo>
                <a:lnTo>
                  <a:pt x="4355854" y="2814842"/>
                </a:lnTo>
                <a:lnTo>
                  <a:pt x="4355854" y="2865606"/>
                </a:lnTo>
                <a:lnTo>
                  <a:pt x="4361876" y="2865606"/>
                </a:lnTo>
                <a:lnTo>
                  <a:pt x="4373922" y="2855282"/>
                </a:lnTo>
                <a:cubicBezTo>
                  <a:pt x="4386084" y="2865951"/>
                  <a:pt x="4398644" y="2871285"/>
                  <a:pt x="4411608" y="2871285"/>
                </a:cubicBezTo>
                <a:cubicBezTo>
                  <a:pt x="4424802" y="2871285"/>
                  <a:pt x="4435844" y="2866811"/>
                  <a:pt x="4444734" y="2857863"/>
                </a:cubicBezTo>
                <a:cubicBezTo>
                  <a:pt x="4453626" y="2848915"/>
                  <a:pt x="4458072" y="2837729"/>
                  <a:pt x="4458072" y="2824307"/>
                </a:cubicBezTo>
                <a:cubicBezTo>
                  <a:pt x="4458072" y="2797347"/>
                  <a:pt x="4440920" y="2781745"/>
                  <a:pt x="4406618" y="2777500"/>
                </a:cubicBezTo>
                <a:cubicBezTo>
                  <a:pt x="4391016" y="2775435"/>
                  <a:pt x="4381122" y="2772940"/>
                  <a:pt x="4376934" y="2770015"/>
                </a:cubicBezTo>
                <a:cubicBezTo>
                  <a:pt x="4372746" y="2767089"/>
                  <a:pt x="4370652" y="2763103"/>
                  <a:pt x="4370652" y="2758055"/>
                </a:cubicBezTo>
                <a:cubicBezTo>
                  <a:pt x="4370652" y="2752089"/>
                  <a:pt x="4373608" y="2746784"/>
                  <a:pt x="4379516" y="2742137"/>
                </a:cubicBezTo>
                <a:cubicBezTo>
                  <a:pt x="4385424" y="2737491"/>
                  <a:pt x="4392794" y="2735168"/>
                  <a:pt x="4401628" y="2735168"/>
                </a:cubicBezTo>
                <a:cubicBezTo>
                  <a:pt x="4422048" y="2735168"/>
                  <a:pt x="4434896" y="2746353"/>
                  <a:pt x="4440174" y="2768724"/>
                </a:cubicBezTo>
                <a:lnTo>
                  <a:pt x="4447230" y="2768724"/>
                </a:lnTo>
                <a:lnTo>
                  <a:pt x="4447230" y="2730178"/>
                </a:lnTo>
                <a:lnTo>
                  <a:pt x="4441896" y="2730178"/>
                </a:lnTo>
                <a:cubicBezTo>
                  <a:pt x="4439486" y="2734652"/>
                  <a:pt x="4437134" y="2738094"/>
                  <a:pt x="4434840" y="2740503"/>
                </a:cubicBezTo>
                <a:cubicBezTo>
                  <a:pt x="4425892" y="2731784"/>
                  <a:pt x="4414820" y="2727425"/>
                  <a:pt x="4401628" y="2727425"/>
                </a:cubicBezTo>
                <a:close/>
                <a:moveTo>
                  <a:pt x="3886296" y="2727425"/>
                </a:moveTo>
                <a:cubicBezTo>
                  <a:pt x="3868630" y="2727425"/>
                  <a:pt x="3853112" y="2734308"/>
                  <a:pt x="3839748" y="2748074"/>
                </a:cubicBezTo>
                <a:cubicBezTo>
                  <a:pt x="3826384" y="2761841"/>
                  <a:pt x="3819700" y="2778820"/>
                  <a:pt x="3819700" y="2799011"/>
                </a:cubicBezTo>
                <a:cubicBezTo>
                  <a:pt x="3819700" y="2819775"/>
                  <a:pt x="3826526" y="2837012"/>
                  <a:pt x="3840178" y="2850721"/>
                </a:cubicBezTo>
                <a:cubicBezTo>
                  <a:pt x="3853830" y="2864431"/>
                  <a:pt x="3869892" y="2871285"/>
                  <a:pt x="3888362" y="2871285"/>
                </a:cubicBezTo>
                <a:cubicBezTo>
                  <a:pt x="3901324" y="2871285"/>
                  <a:pt x="3913084" y="2867213"/>
                  <a:pt x="3923638" y="2859067"/>
                </a:cubicBezTo>
                <a:cubicBezTo>
                  <a:pt x="3934192" y="2850922"/>
                  <a:pt x="3941362" y="2838303"/>
                  <a:pt x="3945148" y="2821209"/>
                </a:cubicBezTo>
                <a:lnTo>
                  <a:pt x="3937748" y="2821209"/>
                </a:lnTo>
                <a:cubicBezTo>
                  <a:pt x="3929144" y="2849431"/>
                  <a:pt x="3912682" y="2863542"/>
                  <a:pt x="3888362" y="2863542"/>
                </a:cubicBezTo>
                <a:cubicBezTo>
                  <a:pt x="3876544" y="2863542"/>
                  <a:pt x="3868342" y="2859612"/>
                  <a:pt x="3863754" y="2851754"/>
                </a:cubicBezTo>
                <a:cubicBezTo>
                  <a:pt x="3859164" y="2843896"/>
                  <a:pt x="3857272" y="2822987"/>
                  <a:pt x="3858076" y="2789030"/>
                </a:cubicBezTo>
                <a:lnTo>
                  <a:pt x="3945148" y="2789030"/>
                </a:lnTo>
                <a:cubicBezTo>
                  <a:pt x="3944346" y="2769757"/>
                  <a:pt x="3938180" y="2754671"/>
                  <a:pt x="3926650" y="2743772"/>
                </a:cubicBezTo>
                <a:cubicBezTo>
                  <a:pt x="3915120" y="2732874"/>
                  <a:pt x="3901668" y="2727425"/>
                  <a:pt x="3886296" y="2727425"/>
                </a:cubicBezTo>
                <a:close/>
                <a:moveTo>
                  <a:pt x="3029046" y="2727425"/>
                </a:moveTo>
                <a:cubicBezTo>
                  <a:pt x="3011380" y="2727425"/>
                  <a:pt x="2995864" y="2734308"/>
                  <a:pt x="2982498" y="2748074"/>
                </a:cubicBezTo>
                <a:cubicBezTo>
                  <a:pt x="2969132" y="2761841"/>
                  <a:pt x="2962450" y="2778820"/>
                  <a:pt x="2962450" y="2799011"/>
                </a:cubicBezTo>
                <a:cubicBezTo>
                  <a:pt x="2962450" y="2819775"/>
                  <a:pt x="2969276" y="2837012"/>
                  <a:pt x="2982928" y="2850721"/>
                </a:cubicBezTo>
                <a:cubicBezTo>
                  <a:pt x="2996580" y="2864431"/>
                  <a:pt x="3012642" y="2871285"/>
                  <a:pt x="3031112" y="2871285"/>
                </a:cubicBezTo>
                <a:cubicBezTo>
                  <a:pt x="3044074" y="2871285"/>
                  <a:pt x="3055834" y="2867213"/>
                  <a:pt x="3066388" y="2859067"/>
                </a:cubicBezTo>
                <a:cubicBezTo>
                  <a:pt x="3076942" y="2850922"/>
                  <a:pt x="3084112" y="2838303"/>
                  <a:pt x="3087898" y="2821209"/>
                </a:cubicBezTo>
                <a:lnTo>
                  <a:pt x="3080500" y="2821209"/>
                </a:lnTo>
                <a:cubicBezTo>
                  <a:pt x="3071896" y="2849431"/>
                  <a:pt x="3055432" y="2863542"/>
                  <a:pt x="3031112" y="2863542"/>
                </a:cubicBezTo>
                <a:cubicBezTo>
                  <a:pt x="3019296" y="2863542"/>
                  <a:pt x="3011092" y="2859612"/>
                  <a:pt x="3006504" y="2851754"/>
                </a:cubicBezTo>
                <a:cubicBezTo>
                  <a:pt x="3001914" y="2843896"/>
                  <a:pt x="3000022" y="2822987"/>
                  <a:pt x="3000824" y="2789030"/>
                </a:cubicBezTo>
                <a:lnTo>
                  <a:pt x="3087898" y="2789030"/>
                </a:lnTo>
                <a:cubicBezTo>
                  <a:pt x="3087096" y="2769757"/>
                  <a:pt x="3080930" y="2754671"/>
                  <a:pt x="3069400" y="2743772"/>
                </a:cubicBezTo>
                <a:cubicBezTo>
                  <a:pt x="3057870" y="2732874"/>
                  <a:pt x="3044420" y="2727425"/>
                  <a:pt x="3029046" y="2727425"/>
                </a:cubicBezTo>
                <a:close/>
                <a:moveTo>
                  <a:pt x="2543272" y="2727425"/>
                </a:moveTo>
                <a:cubicBezTo>
                  <a:pt x="2525604" y="2727425"/>
                  <a:pt x="2510088" y="2734308"/>
                  <a:pt x="2496724" y="2748074"/>
                </a:cubicBezTo>
                <a:cubicBezTo>
                  <a:pt x="2483358" y="2761841"/>
                  <a:pt x="2476676" y="2778820"/>
                  <a:pt x="2476676" y="2799011"/>
                </a:cubicBezTo>
                <a:cubicBezTo>
                  <a:pt x="2476676" y="2819775"/>
                  <a:pt x="2483502" y="2837012"/>
                  <a:pt x="2497154" y="2850721"/>
                </a:cubicBezTo>
                <a:cubicBezTo>
                  <a:pt x="2510804" y="2864431"/>
                  <a:pt x="2526866" y="2871285"/>
                  <a:pt x="2545336" y="2871285"/>
                </a:cubicBezTo>
                <a:cubicBezTo>
                  <a:pt x="2558300" y="2871285"/>
                  <a:pt x="2570060" y="2867213"/>
                  <a:pt x="2580614" y="2859067"/>
                </a:cubicBezTo>
                <a:cubicBezTo>
                  <a:pt x="2591168" y="2850922"/>
                  <a:pt x="2598338" y="2838303"/>
                  <a:pt x="2602124" y="2821209"/>
                </a:cubicBezTo>
                <a:lnTo>
                  <a:pt x="2594724" y="2821209"/>
                </a:lnTo>
                <a:cubicBezTo>
                  <a:pt x="2586120" y="2849431"/>
                  <a:pt x="2569658" y="2863542"/>
                  <a:pt x="2545336" y="2863542"/>
                </a:cubicBezTo>
                <a:cubicBezTo>
                  <a:pt x="2533520" y="2863542"/>
                  <a:pt x="2525318" y="2859612"/>
                  <a:pt x="2520728" y="2851754"/>
                </a:cubicBezTo>
                <a:cubicBezTo>
                  <a:pt x="2516140" y="2843896"/>
                  <a:pt x="2514246" y="2822987"/>
                  <a:pt x="2515050" y="2789030"/>
                </a:cubicBezTo>
                <a:lnTo>
                  <a:pt x="2602124" y="2789030"/>
                </a:lnTo>
                <a:cubicBezTo>
                  <a:pt x="2601320" y="2769757"/>
                  <a:pt x="2595154" y="2754671"/>
                  <a:pt x="2583624" y="2743772"/>
                </a:cubicBezTo>
                <a:cubicBezTo>
                  <a:pt x="2572096" y="2732874"/>
                  <a:pt x="2558644" y="2727425"/>
                  <a:pt x="2543272" y="2727425"/>
                </a:cubicBezTo>
                <a:close/>
                <a:moveTo>
                  <a:pt x="864058" y="2727425"/>
                </a:moveTo>
                <a:cubicBezTo>
                  <a:pt x="843866" y="2727425"/>
                  <a:pt x="826946" y="2734394"/>
                  <a:pt x="813294" y="2748332"/>
                </a:cubicBezTo>
                <a:cubicBezTo>
                  <a:pt x="799642" y="2762271"/>
                  <a:pt x="792816" y="2779164"/>
                  <a:pt x="792816" y="2799011"/>
                </a:cubicBezTo>
                <a:cubicBezTo>
                  <a:pt x="792816" y="2819316"/>
                  <a:pt x="799756" y="2836439"/>
                  <a:pt x="813638" y="2850377"/>
                </a:cubicBezTo>
                <a:cubicBezTo>
                  <a:pt x="827518" y="2864316"/>
                  <a:pt x="843982" y="2871285"/>
                  <a:pt x="863026" y="2871285"/>
                </a:cubicBezTo>
                <a:cubicBezTo>
                  <a:pt x="882414" y="2871285"/>
                  <a:pt x="899220" y="2864144"/>
                  <a:pt x="913446" y="2849861"/>
                </a:cubicBezTo>
                <a:cubicBezTo>
                  <a:pt x="927670" y="2835578"/>
                  <a:pt x="934784" y="2818169"/>
                  <a:pt x="934784" y="2797634"/>
                </a:cubicBezTo>
                <a:cubicBezTo>
                  <a:pt x="934784" y="2777558"/>
                  <a:pt x="927928" y="2760837"/>
                  <a:pt x="914220" y="2747472"/>
                </a:cubicBezTo>
                <a:cubicBezTo>
                  <a:pt x="900510" y="2734107"/>
                  <a:pt x="883790" y="2727425"/>
                  <a:pt x="864058" y="2727425"/>
                </a:cubicBezTo>
                <a:close/>
                <a:moveTo>
                  <a:pt x="3555048" y="2692492"/>
                </a:moveTo>
                <a:cubicBezTo>
                  <a:pt x="3544034" y="2694442"/>
                  <a:pt x="3532848" y="2695417"/>
                  <a:pt x="3521490" y="2695417"/>
                </a:cubicBezTo>
                <a:lnTo>
                  <a:pt x="3521490" y="2731727"/>
                </a:lnTo>
                <a:lnTo>
                  <a:pt x="3490860" y="2731727"/>
                </a:lnTo>
                <a:lnTo>
                  <a:pt x="3490860" y="2740503"/>
                </a:lnTo>
                <a:lnTo>
                  <a:pt x="3521490" y="2740503"/>
                </a:lnTo>
                <a:lnTo>
                  <a:pt x="3521490" y="2823618"/>
                </a:lnTo>
                <a:cubicBezTo>
                  <a:pt x="3521490" y="2833829"/>
                  <a:pt x="3522092" y="2841917"/>
                  <a:pt x="3523298" y="2847882"/>
                </a:cubicBezTo>
                <a:cubicBezTo>
                  <a:pt x="3524502" y="2853847"/>
                  <a:pt x="3527744" y="2858867"/>
                  <a:pt x="3533020" y="2862939"/>
                </a:cubicBezTo>
                <a:cubicBezTo>
                  <a:pt x="3538298" y="2867012"/>
                  <a:pt x="3546558" y="2869048"/>
                  <a:pt x="3557800" y="2869048"/>
                </a:cubicBezTo>
                <a:cubicBezTo>
                  <a:pt x="3584530" y="2869048"/>
                  <a:pt x="3600534" y="2857920"/>
                  <a:pt x="3605812" y="2835664"/>
                </a:cubicBezTo>
                <a:lnTo>
                  <a:pt x="3598412" y="2835664"/>
                </a:lnTo>
                <a:cubicBezTo>
                  <a:pt x="3595772" y="2843351"/>
                  <a:pt x="3591902" y="2849029"/>
                  <a:pt x="3586796" y="2852700"/>
                </a:cubicBezTo>
                <a:cubicBezTo>
                  <a:pt x="3581692" y="2856371"/>
                  <a:pt x="3576384" y="2858207"/>
                  <a:pt x="3570878" y="2858207"/>
                </a:cubicBezTo>
                <a:cubicBezTo>
                  <a:pt x="3563652" y="2858207"/>
                  <a:pt x="3559206" y="2855912"/>
                  <a:pt x="3557542" y="2851324"/>
                </a:cubicBezTo>
                <a:cubicBezTo>
                  <a:pt x="3555878" y="2846735"/>
                  <a:pt x="3555048" y="2838188"/>
                  <a:pt x="3555048" y="2825683"/>
                </a:cubicBezTo>
                <a:lnTo>
                  <a:pt x="3555048" y="2740503"/>
                </a:lnTo>
                <a:lnTo>
                  <a:pt x="3595830" y="2740503"/>
                </a:lnTo>
                <a:lnTo>
                  <a:pt x="3595830" y="2731727"/>
                </a:lnTo>
                <a:lnTo>
                  <a:pt x="3555048" y="2731727"/>
                </a:lnTo>
                <a:close/>
                <a:moveTo>
                  <a:pt x="5000386" y="2644309"/>
                </a:moveTo>
                <a:cubicBezTo>
                  <a:pt x="4995338" y="2644309"/>
                  <a:pt x="4990950" y="2646144"/>
                  <a:pt x="4987222" y="2649815"/>
                </a:cubicBezTo>
                <a:cubicBezTo>
                  <a:pt x="4983494" y="2653486"/>
                  <a:pt x="4981630" y="2657846"/>
                  <a:pt x="4981630" y="2662893"/>
                </a:cubicBezTo>
                <a:cubicBezTo>
                  <a:pt x="4981630" y="2668171"/>
                  <a:pt x="4983464" y="2672616"/>
                  <a:pt x="4987136" y="2676230"/>
                </a:cubicBezTo>
                <a:cubicBezTo>
                  <a:pt x="4990808" y="2679844"/>
                  <a:pt x="4995224" y="2681651"/>
                  <a:pt x="5000386" y="2681651"/>
                </a:cubicBezTo>
                <a:cubicBezTo>
                  <a:pt x="5005548" y="2681651"/>
                  <a:pt x="5009966" y="2679872"/>
                  <a:pt x="5013636" y="2676316"/>
                </a:cubicBezTo>
                <a:cubicBezTo>
                  <a:pt x="5017308" y="2672760"/>
                  <a:pt x="5019144" y="2668285"/>
                  <a:pt x="5019144" y="2662893"/>
                </a:cubicBezTo>
                <a:cubicBezTo>
                  <a:pt x="5019144" y="2657731"/>
                  <a:pt x="5017280" y="2653343"/>
                  <a:pt x="5013552" y="2649729"/>
                </a:cubicBezTo>
                <a:cubicBezTo>
                  <a:pt x="5009822" y="2646115"/>
                  <a:pt x="5005434" y="2644309"/>
                  <a:pt x="5000386" y="2644309"/>
                </a:cubicBezTo>
                <a:close/>
                <a:moveTo>
                  <a:pt x="3686676" y="2633640"/>
                </a:moveTo>
                <a:cubicBezTo>
                  <a:pt x="3679104" y="2635360"/>
                  <a:pt x="3667576" y="2636221"/>
                  <a:pt x="3652088" y="2636221"/>
                </a:cubicBezTo>
                <a:lnTo>
                  <a:pt x="3626276" y="2636221"/>
                </a:lnTo>
                <a:lnTo>
                  <a:pt x="3626276" y="2644997"/>
                </a:lnTo>
                <a:lnTo>
                  <a:pt x="3653120" y="2644997"/>
                </a:lnTo>
                <a:lnTo>
                  <a:pt x="3653120" y="2858207"/>
                </a:lnTo>
                <a:lnTo>
                  <a:pt x="3628856" y="2858207"/>
                </a:lnTo>
                <a:lnTo>
                  <a:pt x="3628856" y="2866983"/>
                </a:lnTo>
                <a:lnTo>
                  <a:pt x="3708874" y="2866983"/>
                </a:lnTo>
                <a:lnTo>
                  <a:pt x="3708874" y="2858207"/>
                </a:lnTo>
                <a:lnTo>
                  <a:pt x="3686676" y="2858207"/>
                </a:lnTo>
                <a:lnTo>
                  <a:pt x="3686676" y="2820865"/>
                </a:lnTo>
                <a:cubicBezTo>
                  <a:pt x="3686676" y="2800674"/>
                  <a:pt x="3687680" y="2786133"/>
                  <a:pt x="3689688" y="2777242"/>
                </a:cubicBezTo>
                <a:cubicBezTo>
                  <a:pt x="3691696" y="2768351"/>
                  <a:pt x="3696112" y="2759632"/>
                  <a:pt x="3702938" y="2751086"/>
                </a:cubicBezTo>
                <a:cubicBezTo>
                  <a:pt x="3709764" y="2742539"/>
                  <a:pt x="3718168" y="2738266"/>
                  <a:pt x="3728148" y="2738266"/>
                </a:cubicBezTo>
                <a:cubicBezTo>
                  <a:pt x="3737440" y="2738266"/>
                  <a:pt x="3742604" y="2742195"/>
                  <a:pt x="3743636" y="2750053"/>
                </a:cubicBezTo>
                <a:cubicBezTo>
                  <a:pt x="3744668" y="2757912"/>
                  <a:pt x="3745184" y="2771133"/>
                  <a:pt x="3745184" y="2789718"/>
                </a:cubicBezTo>
                <a:lnTo>
                  <a:pt x="3745184" y="2858207"/>
                </a:lnTo>
                <a:lnTo>
                  <a:pt x="3722986" y="2858207"/>
                </a:lnTo>
                <a:lnTo>
                  <a:pt x="3722986" y="2866983"/>
                </a:lnTo>
                <a:lnTo>
                  <a:pt x="3800766" y="2866983"/>
                </a:lnTo>
                <a:lnTo>
                  <a:pt x="3800766" y="2858207"/>
                </a:lnTo>
                <a:lnTo>
                  <a:pt x="3778568" y="2858207"/>
                </a:lnTo>
                <a:lnTo>
                  <a:pt x="3778568" y="2792988"/>
                </a:lnTo>
                <a:cubicBezTo>
                  <a:pt x="3778568" y="2775321"/>
                  <a:pt x="3777450" y="2762472"/>
                  <a:pt x="3775212" y="2754441"/>
                </a:cubicBezTo>
                <a:cubicBezTo>
                  <a:pt x="3772976" y="2746411"/>
                  <a:pt x="3767900" y="2740245"/>
                  <a:pt x="3759984" y="2735943"/>
                </a:cubicBezTo>
                <a:cubicBezTo>
                  <a:pt x="3752068" y="2731641"/>
                  <a:pt x="3743922" y="2729490"/>
                  <a:pt x="3735548" y="2729490"/>
                </a:cubicBezTo>
                <a:cubicBezTo>
                  <a:pt x="3714898" y="2729490"/>
                  <a:pt x="3698836" y="2740331"/>
                  <a:pt x="3687364" y="2762013"/>
                </a:cubicBezTo>
                <a:lnTo>
                  <a:pt x="3686676" y="2762013"/>
                </a:lnTo>
                <a:close/>
                <a:moveTo>
                  <a:pt x="2423698" y="2633640"/>
                </a:moveTo>
                <a:cubicBezTo>
                  <a:pt x="2416470" y="2635360"/>
                  <a:pt x="2404940" y="2636221"/>
                  <a:pt x="2389108" y="2636221"/>
                </a:cubicBezTo>
                <a:lnTo>
                  <a:pt x="2365534" y="2636221"/>
                </a:lnTo>
                <a:lnTo>
                  <a:pt x="2365534" y="2644997"/>
                </a:lnTo>
                <a:lnTo>
                  <a:pt x="2390142" y="2644997"/>
                </a:lnTo>
                <a:lnTo>
                  <a:pt x="2390142" y="2858207"/>
                </a:lnTo>
                <a:lnTo>
                  <a:pt x="2365534" y="2858207"/>
                </a:lnTo>
                <a:lnTo>
                  <a:pt x="2365534" y="2866983"/>
                </a:lnTo>
                <a:lnTo>
                  <a:pt x="2447960" y="2866983"/>
                </a:lnTo>
                <a:lnTo>
                  <a:pt x="2447960" y="2858207"/>
                </a:lnTo>
                <a:lnTo>
                  <a:pt x="2423698" y="2858207"/>
                </a:lnTo>
                <a:close/>
                <a:moveTo>
                  <a:pt x="657726" y="2633640"/>
                </a:moveTo>
                <a:cubicBezTo>
                  <a:pt x="650154" y="2635360"/>
                  <a:pt x="638624" y="2636221"/>
                  <a:pt x="623138" y="2636221"/>
                </a:cubicBezTo>
                <a:lnTo>
                  <a:pt x="597326" y="2636221"/>
                </a:lnTo>
                <a:lnTo>
                  <a:pt x="597326" y="2644997"/>
                </a:lnTo>
                <a:lnTo>
                  <a:pt x="624170" y="2644997"/>
                </a:lnTo>
                <a:lnTo>
                  <a:pt x="624170" y="2858207"/>
                </a:lnTo>
                <a:lnTo>
                  <a:pt x="599906" y="2858207"/>
                </a:lnTo>
                <a:lnTo>
                  <a:pt x="599906" y="2866983"/>
                </a:lnTo>
                <a:lnTo>
                  <a:pt x="679924" y="2866983"/>
                </a:lnTo>
                <a:lnTo>
                  <a:pt x="679924" y="2858207"/>
                </a:lnTo>
                <a:lnTo>
                  <a:pt x="657726" y="2858207"/>
                </a:lnTo>
                <a:lnTo>
                  <a:pt x="657726" y="2820865"/>
                </a:lnTo>
                <a:cubicBezTo>
                  <a:pt x="657726" y="2800674"/>
                  <a:pt x="658730" y="2786133"/>
                  <a:pt x="660738" y="2777242"/>
                </a:cubicBezTo>
                <a:cubicBezTo>
                  <a:pt x="662746" y="2768351"/>
                  <a:pt x="667162" y="2759632"/>
                  <a:pt x="673988" y="2751086"/>
                </a:cubicBezTo>
                <a:cubicBezTo>
                  <a:pt x="680814" y="2742539"/>
                  <a:pt x="689218" y="2738266"/>
                  <a:pt x="699198" y="2738266"/>
                </a:cubicBezTo>
                <a:cubicBezTo>
                  <a:pt x="708490" y="2738266"/>
                  <a:pt x="713652" y="2742195"/>
                  <a:pt x="714686" y="2750053"/>
                </a:cubicBezTo>
                <a:cubicBezTo>
                  <a:pt x="715718" y="2757912"/>
                  <a:pt x="716234" y="2771133"/>
                  <a:pt x="716234" y="2789718"/>
                </a:cubicBezTo>
                <a:lnTo>
                  <a:pt x="716234" y="2858207"/>
                </a:lnTo>
                <a:lnTo>
                  <a:pt x="694036" y="2858207"/>
                </a:lnTo>
                <a:lnTo>
                  <a:pt x="694036" y="2866983"/>
                </a:lnTo>
                <a:lnTo>
                  <a:pt x="771816" y="2866983"/>
                </a:lnTo>
                <a:lnTo>
                  <a:pt x="771816" y="2858207"/>
                </a:lnTo>
                <a:lnTo>
                  <a:pt x="749618" y="2858207"/>
                </a:lnTo>
                <a:lnTo>
                  <a:pt x="749618" y="2792988"/>
                </a:lnTo>
                <a:cubicBezTo>
                  <a:pt x="749618" y="2775321"/>
                  <a:pt x="748500" y="2762472"/>
                  <a:pt x="746262" y="2754441"/>
                </a:cubicBezTo>
                <a:cubicBezTo>
                  <a:pt x="744026" y="2746411"/>
                  <a:pt x="738948" y="2740245"/>
                  <a:pt x="731034" y="2735943"/>
                </a:cubicBezTo>
                <a:cubicBezTo>
                  <a:pt x="723118" y="2731641"/>
                  <a:pt x="714972" y="2729490"/>
                  <a:pt x="706598" y="2729490"/>
                </a:cubicBezTo>
                <a:cubicBezTo>
                  <a:pt x="685948" y="2729490"/>
                  <a:pt x="669886" y="2740331"/>
                  <a:pt x="658414" y="2762013"/>
                </a:cubicBezTo>
                <a:lnTo>
                  <a:pt x="657726" y="2762013"/>
                </a:lnTo>
                <a:close/>
                <a:moveTo>
                  <a:pt x="3523932" y="2455223"/>
                </a:moveTo>
                <a:cubicBezTo>
                  <a:pt x="3531504" y="2455223"/>
                  <a:pt x="3538330" y="2457116"/>
                  <a:pt x="3544410" y="2460901"/>
                </a:cubicBezTo>
                <a:cubicBezTo>
                  <a:pt x="3550490" y="2464687"/>
                  <a:pt x="3553530" y="2470079"/>
                  <a:pt x="3553530" y="2477077"/>
                </a:cubicBezTo>
                <a:cubicBezTo>
                  <a:pt x="3553530" y="2488779"/>
                  <a:pt x="3547480" y="2498989"/>
                  <a:pt x="3535376" y="2507708"/>
                </a:cubicBezTo>
                <a:cubicBezTo>
                  <a:pt x="3523272" y="2516427"/>
                  <a:pt x="3507928" y="2520786"/>
                  <a:pt x="3489344" y="2520786"/>
                </a:cubicBezTo>
                <a:cubicBezTo>
                  <a:pt x="3460204" y="2520786"/>
                  <a:pt x="3445636" y="2510117"/>
                  <a:pt x="3445636" y="2488779"/>
                </a:cubicBezTo>
                <a:cubicBezTo>
                  <a:pt x="3445636" y="2475242"/>
                  <a:pt x="3451084" y="2465031"/>
                  <a:pt x="3461982" y="2458148"/>
                </a:cubicBezTo>
                <a:lnTo>
                  <a:pt x="3480568" y="2457460"/>
                </a:lnTo>
                <a:cubicBezTo>
                  <a:pt x="3485616" y="2457345"/>
                  <a:pt x="3493360" y="2456944"/>
                  <a:pt x="3503798" y="2456255"/>
                </a:cubicBezTo>
                <a:cubicBezTo>
                  <a:pt x="3514238" y="2455567"/>
                  <a:pt x="3520950" y="2455223"/>
                  <a:pt x="3523932" y="2455223"/>
                </a:cubicBezTo>
                <a:close/>
                <a:moveTo>
                  <a:pt x="3487968" y="2307576"/>
                </a:moveTo>
                <a:cubicBezTo>
                  <a:pt x="3496342" y="2307576"/>
                  <a:pt x="3502680" y="2309555"/>
                  <a:pt x="3506982" y="2313513"/>
                </a:cubicBezTo>
                <a:cubicBezTo>
                  <a:pt x="3511284" y="2317471"/>
                  <a:pt x="3513436" y="2326218"/>
                  <a:pt x="3513436" y="2339755"/>
                </a:cubicBezTo>
                <a:cubicBezTo>
                  <a:pt x="3513436" y="2361552"/>
                  <a:pt x="3512232" y="2375262"/>
                  <a:pt x="3509822" y="2380883"/>
                </a:cubicBezTo>
                <a:cubicBezTo>
                  <a:pt x="3507412" y="2386504"/>
                  <a:pt x="3500242" y="2389315"/>
                  <a:pt x="3488312" y="2389315"/>
                </a:cubicBezTo>
                <a:cubicBezTo>
                  <a:pt x="3476610" y="2389315"/>
                  <a:pt x="3469526" y="2386562"/>
                  <a:pt x="3467060" y="2381055"/>
                </a:cubicBezTo>
                <a:cubicBezTo>
                  <a:pt x="3464592" y="2375549"/>
                  <a:pt x="3463360" y="2363273"/>
                  <a:pt x="3463360" y="2344229"/>
                </a:cubicBezTo>
                <a:cubicBezTo>
                  <a:pt x="3463360" y="2331037"/>
                  <a:pt x="3464678" y="2321629"/>
                  <a:pt x="3467318" y="2316008"/>
                </a:cubicBezTo>
                <a:cubicBezTo>
                  <a:pt x="3469956" y="2310387"/>
                  <a:pt x="3476840" y="2307576"/>
                  <a:pt x="3487968" y="2307576"/>
                </a:cubicBezTo>
                <a:close/>
                <a:moveTo>
                  <a:pt x="5008526" y="2306543"/>
                </a:moveTo>
                <a:cubicBezTo>
                  <a:pt x="5025160" y="2306543"/>
                  <a:pt x="5033478" y="2315721"/>
                  <a:pt x="5033478" y="2334077"/>
                </a:cubicBezTo>
                <a:cubicBezTo>
                  <a:pt x="5033478" y="2338321"/>
                  <a:pt x="5033018" y="2344516"/>
                  <a:pt x="5032100" y="2352662"/>
                </a:cubicBezTo>
                <a:lnTo>
                  <a:pt x="4982024" y="2352662"/>
                </a:lnTo>
                <a:lnTo>
                  <a:pt x="4982024" y="2331151"/>
                </a:lnTo>
                <a:cubicBezTo>
                  <a:pt x="4982024" y="2323580"/>
                  <a:pt x="4984376" y="2317585"/>
                  <a:pt x="4989080" y="2313169"/>
                </a:cubicBezTo>
                <a:cubicBezTo>
                  <a:pt x="4993784" y="2308752"/>
                  <a:pt x="5000266" y="2306543"/>
                  <a:pt x="5008526" y="2306543"/>
                </a:cubicBezTo>
                <a:close/>
                <a:moveTo>
                  <a:pt x="4559414" y="2306543"/>
                </a:moveTo>
                <a:cubicBezTo>
                  <a:pt x="4568132" y="2306543"/>
                  <a:pt x="4574988" y="2308522"/>
                  <a:pt x="4579978" y="2312480"/>
                </a:cubicBezTo>
                <a:cubicBezTo>
                  <a:pt x="4584968" y="2316438"/>
                  <a:pt x="4588180" y="2321801"/>
                  <a:pt x="4589614" y="2328570"/>
                </a:cubicBezTo>
                <a:cubicBezTo>
                  <a:pt x="4591048" y="2335338"/>
                  <a:pt x="4591764" y="2349277"/>
                  <a:pt x="4591764" y="2370386"/>
                </a:cubicBezTo>
                <a:cubicBezTo>
                  <a:pt x="4591764" y="2391380"/>
                  <a:pt x="4591048" y="2405405"/>
                  <a:pt x="4589614" y="2412460"/>
                </a:cubicBezTo>
                <a:cubicBezTo>
                  <a:pt x="4588180" y="2419516"/>
                  <a:pt x="4584796" y="2425022"/>
                  <a:pt x="4579460" y="2428980"/>
                </a:cubicBezTo>
                <a:cubicBezTo>
                  <a:pt x="4574126" y="2432938"/>
                  <a:pt x="4567444" y="2434917"/>
                  <a:pt x="4559414" y="2434917"/>
                </a:cubicBezTo>
                <a:cubicBezTo>
                  <a:pt x="4551498" y="2434917"/>
                  <a:pt x="4544930" y="2432967"/>
                  <a:pt x="4539710" y="2429066"/>
                </a:cubicBezTo>
                <a:cubicBezTo>
                  <a:pt x="4534490" y="2425166"/>
                  <a:pt x="4531106" y="2419774"/>
                  <a:pt x="4529556" y="2412890"/>
                </a:cubicBezTo>
                <a:cubicBezTo>
                  <a:pt x="4528008" y="2406007"/>
                  <a:pt x="4527234" y="2391954"/>
                  <a:pt x="4527234" y="2370730"/>
                </a:cubicBezTo>
                <a:cubicBezTo>
                  <a:pt x="4527234" y="2349621"/>
                  <a:pt x="4527864" y="2335683"/>
                  <a:pt x="4529128" y="2328914"/>
                </a:cubicBezTo>
                <a:cubicBezTo>
                  <a:pt x="4530388" y="2322146"/>
                  <a:pt x="4533688" y="2316725"/>
                  <a:pt x="4539022" y="2312652"/>
                </a:cubicBezTo>
                <a:cubicBezTo>
                  <a:pt x="4544356" y="2308580"/>
                  <a:pt x="4551154" y="2306543"/>
                  <a:pt x="4559414" y="2306543"/>
                </a:cubicBezTo>
                <a:close/>
                <a:moveTo>
                  <a:pt x="2474876" y="2306543"/>
                </a:moveTo>
                <a:cubicBezTo>
                  <a:pt x="2491510" y="2306543"/>
                  <a:pt x="2499828" y="2315721"/>
                  <a:pt x="2499828" y="2334077"/>
                </a:cubicBezTo>
                <a:cubicBezTo>
                  <a:pt x="2499828" y="2338321"/>
                  <a:pt x="2499368" y="2344516"/>
                  <a:pt x="2498452" y="2352662"/>
                </a:cubicBezTo>
                <a:lnTo>
                  <a:pt x="2448376" y="2352662"/>
                </a:lnTo>
                <a:lnTo>
                  <a:pt x="2448376" y="2331151"/>
                </a:lnTo>
                <a:cubicBezTo>
                  <a:pt x="2448376" y="2323580"/>
                  <a:pt x="2450726" y="2317585"/>
                  <a:pt x="2455430" y="2313169"/>
                </a:cubicBezTo>
                <a:cubicBezTo>
                  <a:pt x="2460134" y="2308752"/>
                  <a:pt x="2466616" y="2306543"/>
                  <a:pt x="2474876" y="2306543"/>
                </a:cubicBezTo>
                <a:close/>
                <a:moveTo>
                  <a:pt x="1854314" y="2306543"/>
                </a:moveTo>
                <a:cubicBezTo>
                  <a:pt x="1863032" y="2306543"/>
                  <a:pt x="1869888" y="2308522"/>
                  <a:pt x="1874878" y="2312480"/>
                </a:cubicBezTo>
                <a:cubicBezTo>
                  <a:pt x="1879868" y="2316438"/>
                  <a:pt x="1883080" y="2321801"/>
                  <a:pt x="1884514" y="2328570"/>
                </a:cubicBezTo>
                <a:cubicBezTo>
                  <a:pt x="1885948" y="2335338"/>
                  <a:pt x="1886664" y="2349277"/>
                  <a:pt x="1886664" y="2370386"/>
                </a:cubicBezTo>
                <a:cubicBezTo>
                  <a:pt x="1886664" y="2391380"/>
                  <a:pt x="1885948" y="2405405"/>
                  <a:pt x="1884514" y="2412460"/>
                </a:cubicBezTo>
                <a:cubicBezTo>
                  <a:pt x="1883080" y="2419516"/>
                  <a:pt x="1879696" y="2425022"/>
                  <a:pt x="1874362" y="2428980"/>
                </a:cubicBezTo>
                <a:cubicBezTo>
                  <a:pt x="1869026" y="2432938"/>
                  <a:pt x="1862344" y="2434917"/>
                  <a:pt x="1854314" y="2434917"/>
                </a:cubicBezTo>
                <a:cubicBezTo>
                  <a:pt x="1846398" y="2434917"/>
                  <a:pt x="1839830" y="2432967"/>
                  <a:pt x="1834610" y="2429066"/>
                </a:cubicBezTo>
                <a:cubicBezTo>
                  <a:pt x="1829390" y="2425166"/>
                  <a:pt x="1826006" y="2419774"/>
                  <a:pt x="1824458" y="2412890"/>
                </a:cubicBezTo>
                <a:cubicBezTo>
                  <a:pt x="1822908" y="2406007"/>
                  <a:pt x="1822134" y="2391954"/>
                  <a:pt x="1822134" y="2370730"/>
                </a:cubicBezTo>
                <a:cubicBezTo>
                  <a:pt x="1822134" y="2349621"/>
                  <a:pt x="1822764" y="2335683"/>
                  <a:pt x="1824028" y="2328914"/>
                </a:cubicBezTo>
                <a:cubicBezTo>
                  <a:pt x="1825288" y="2322146"/>
                  <a:pt x="1828588" y="2316725"/>
                  <a:pt x="1833922" y="2312652"/>
                </a:cubicBezTo>
                <a:cubicBezTo>
                  <a:pt x="1839256" y="2308580"/>
                  <a:pt x="1846054" y="2306543"/>
                  <a:pt x="1854314" y="2306543"/>
                </a:cubicBezTo>
                <a:close/>
                <a:moveTo>
                  <a:pt x="1274726" y="2306543"/>
                </a:moveTo>
                <a:cubicBezTo>
                  <a:pt x="1291360" y="2306543"/>
                  <a:pt x="1299678" y="2315721"/>
                  <a:pt x="1299678" y="2334077"/>
                </a:cubicBezTo>
                <a:cubicBezTo>
                  <a:pt x="1299678" y="2338321"/>
                  <a:pt x="1299218" y="2344516"/>
                  <a:pt x="1298300" y="2352662"/>
                </a:cubicBezTo>
                <a:lnTo>
                  <a:pt x="1248224" y="2352662"/>
                </a:lnTo>
                <a:lnTo>
                  <a:pt x="1248224" y="2331151"/>
                </a:lnTo>
                <a:cubicBezTo>
                  <a:pt x="1248224" y="2323580"/>
                  <a:pt x="1250576" y="2317585"/>
                  <a:pt x="1255280" y="2313169"/>
                </a:cubicBezTo>
                <a:cubicBezTo>
                  <a:pt x="1259984" y="2308752"/>
                  <a:pt x="1266466" y="2306543"/>
                  <a:pt x="1274726" y="2306543"/>
                </a:cubicBezTo>
                <a:close/>
                <a:moveTo>
                  <a:pt x="1115888" y="2306543"/>
                </a:moveTo>
                <a:cubicBezTo>
                  <a:pt x="1127590" y="2306543"/>
                  <a:pt x="1134732" y="2310587"/>
                  <a:pt x="1137312" y="2318675"/>
                </a:cubicBezTo>
                <a:cubicBezTo>
                  <a:pt x="1139894" y="2326763"/>
                  <a:pt x="1141184" y="2343541"/>
                  <a:pt x="1141184" y="2369009"/>
                </a:cubicBezTo>
                <a:cubicBezTo>
                  <a:pt x="1141184" y="2394019"/>
                  <a:pt x="1139952" y="2411055"/>
                  <a:pt x="1137486" y="2420118"/>
                </a:cubicBezTo>
                <a:cubicBezTo>
                  <a:pt x="1135018" y="2429181"/>
                  <a:pt x="1128050" y="2433712"/>
                  <a:pt x="1116578" y="2433712"/>
                </a:cubicBezTo>
                <a:cubicBezTo>
                  <a:pt x="1105448" y="2433712"/>
                  <a:pt x="1095496" y="2428406"/>
                  <a:pt x="1086720" y="2417795"/>
                </a:cubicBezTo>
                <a:cubicBezTo>
                  <a:pt x="1077944" y="2407183"/>
                  <a:pt x="1073556" y="2392642"/>
                  <a:pt x="1073556" y="2374172"/>
                </a:cubicBezTo>
                <a:cubicBezTo>
                  <a:pt x="1073556" y="2355243"/>
                  <a:pt x="1074904" y="2342021"/>
                  <a:pt x="1077600" y="2334507"/>
                </a:cubicBezTo>
                <a:cubicBezTo>
                  <a:pt x="1080296" y="2326993"/>
                  <a:pt x="1085086" y="2320453"/>
                  <a:pt x="1091970" y="2314889"/>
                </a:cubicBezTo>
                <a:cubicBezTo>
                  <a:pt x="1098852" y="2309325"/>
                  <a:pt x="1106826" y="2306543"/>
                  <a:pt x="1115888" y="2306543"/>
                </a:cubicBezTo>
                <a:close/>
                <a:moveTo>
                  <a:pt x="4023572" y="2303102"/>
                </a:moveTo>
                <a:lnTo>
                  <a:pt x="4023572" y="2311878"/>
                </a:lnTo>
                <a:lnTo>
                  <a:pt x="4048524" y="2311878"/>
                </a:lnTo>
                <a:lnTo>
                  <a:pt x="4048524" y="2387939"/>
                </a:lnTo>
                <a:cubicBezTo>
                  <a:pt x="4048524" y="2409506"/>
                  <a:pt x="4052396" y="2423646"/>
                  <a:pt x="4060140" y="2430357"/>
                </a:cubicBezTo>
                <a:cubicBezTo>
                  <a:pt x="4067884" y="2437068"/>
                  <a:pt x="4078122" y="2440424"/>
                  <a:pt x="4090856" y="2440424"/>
                </a:cubicBezTo>
                <a:cubicBezTo>
                  <a:pt x="4112998" y="2440424"/>
                  <a:pt x="4129230" y="2429754"/>
                  <a:pt x="4139556" y="2408416"/>
                </a:cubicBezTo>
                <a:lnTo>
                  <a:pt x="4140244" y="2408416"/>
                </a:lnTo>
                <a:lnTo>
                  <a:pt x="4140244" y="2440424"/>
                </a:lnTo>
                <a:cubicBezTo>
                  <a:pt x="4144948" y="2439047"/>
                  <a:pt x="4156248" y="2438359"/>
                  <a:pt x="4174144" y="2438359"/>
                </a:cubicBezTo>
                <a:lnTo>
                  <a:pt x="4197376" y="2438359"/>
                </a:lnTo>
                <a:lnTo>
                  <a:pt x="4197376" y="2429582"/>
                </a:lnTo>
                <a:lnTo>
                  <a:pt x="4174144" y="2429582"/>
                </a:lnTo>
                <a:lnTo>
                  <a:pt x="4174144" y="2303102"/>
                </a:lnTo>
                <a:lnTo>
                  <a:pt x="4113054" y="2303102"/>
                </a:lnTo>
                <a:lnTo>
                  <a:pt x="4113054" y="2311878"/>
                </a:lnTo>
                <a:lnTo>
                  <a:pt x="4140588" y="2311878"/>
                </a:lnTo>
                <a:lnTo>
                  <a:pt x="4140588" y="2363675"/>
                </a:lnTo>
                <a:cubicBezTo>
                  <a:pt x="4140588" y="2386390"/>
                  <a:pt x="4136114" y="2403397"/>
                  <a:pt x="4127166" y="2414697"/>
                </a:cubicBezTo>
                <a:cubicBezTo>
                  <a:pt x="4118218" y="2425997"/>
                  <a:pt x="4108466" y="2431647"/>
                  <a:pt x="4097912" y="2431647"/>
                </a:cubicBezTo>
                <a:cubicBezTo>
                  <a:pt x="4090798" y="2431647"/>
                  <a:pt x="4086382" y="2428923"/>
                  <a:pt x="4084660" y="2423473"/>
                </a:cubicBezTo>
                <a:cubicBezTo>
                  <a:pt x="4082940" y="2418024"/>
                  <a:pt x="4082080" y="2408187"/>
                  <a:pt x="4082080" y="2393961"/>
                </a:cubicBezTo>
                <a:lnTo>
                  <a:pt x="4082080" y="2303102"/>
                </a:lnTo>
                <a:close/>
                <a:moveTo>
                  <a:pt x="2556378" y="2303102"/>
                </a:moveTo>
                <a:lnTo>
                  <a:pt x="2556378" y="2311878"/>
                </a:lnTo>
                <a:lnTo>
                  <a:pt x="2575824" y="2311878"/>
                </a:lnTo>
                <a:lnTo>
                  <a:pt x="2630718" y="2377786"/>
                </a:lnTo>
                <a:lnTo>
                  <a:pt x="2583566" y="2429582"/>
                </a:lnTo>
                <a:lnTo>
                  <a:pt x="2557410" y="2429582"/>
                </a:lnTo>
                <a:lnTo>
                  <a:pt x="2557410" y="2438359"/>
                </a:lnTo>
                <a:lnTo>
                  <a:pt x="2620908" y="2438359"/>
                </a:lnTo>
                <a:lnTo>
                  <a:pt x="2620908" y="2429582"/>
                </a:lnTo>
                <a:lnTo>
                  <a:pt x="2593720" y="2429582"/>
                </a:lnTo>
                <a:lnTo>
                  <a:pt x="2635708" y="2383464"/>
                </a:lnTo>
                <a:lnTo>
                  <a:pt x="2674426" y="2429582"/>
                </a:lnTo>
                <a:lnTo>
                  <a:pt x="2651884" y="2429582"/>
                </a:lnTo>
                <a:lnTo>
                  <a:pt x="2651884" y="2438359"/>
                </a:lnTo>
                <a:lnTo>
                  <a:pt x="2732590" y="2438359"/>
                </a:lnTo>
                <a:lnTo>
                  <a:pt x="2732590" y="2429582"/>
                </a:lnTo>
                <a:lnTo>
                  <a:pt x="2716070" y="2429582"/>
                </a:lnTo>
                <a:lnTo>
                  <a:pt x="2657218" y="2359717"/>
                </a:lnTo>
                <a:lnTo>
                  <a:pt x="2700238" y="2311878"/>
                </a:lnTo>
                <a:lnTo>
                  <a:pt x="2725880" y="2311878"/>
                </a:lnTo>
                <a:lnTo>
                  <a:pt x="2725880" y="2303102"/>
                </a:lnTo>
                <a:lnTo>
                  <a:pt x="2663584" y="2303102"/>
                </a:lnTo>
                <a:lnTo>
                  <a:pt x="2663584" y="2311878"/>
                </a:lnTo>
                <a:lnTo>
                  <a:pt x="2689914" y="2311878"/>
                </a:lnTo>
                <a:lnTo>
                  <a:pt x="2651884" y="2353694"/>
                </a:lnTo>
                <a:lnTo>
                  <a:pt x="2617294" y="2311878"/>
                </a:lnTo>
                <a:lnTo>
                  <a:pt x="2640182" y="2311878"/>
                </a:lnTo>
                <a:lnTo>
                  <a:pt x="2640182" y="2303102"/>
                </a:lnTo>
                <a:close/>
                <a:moveTo>
                  <a:pt x="537422" y="2303102"/>
                </a:moveTo>
                <a:lnTo>
                  <a:pt x="537422" y="2311878"/>
                </a:lnTo>
                <a:lnTo>
                  <a:pt x="562374" y="2311878"/>
                </a:lnTo>
                <a:lnTo>
                  <a:pt x="562374" y="2387939"/>
                </a:lnTo>
                <a:cubicBezTo>
                  <a:pt x="562374" y="2409506"/>
                  <a:pt x="566246" y="2423646"/>
                  <a:pt x="573990" y="2430357"/>
                </a:cubicBezTo>
                <a:cubicBezTo>
                  <a:pt x="581732" y="2437068"/>
                  <a:pt x="591972" y="2440424"/>
                  <a:pt x="604706" y="2440424"/>
                </a:cubicBezTo>
                <a:cubicBezTo>
                  <a:pt x="626848" y="2440424"/>
                  <a:pt x="643080" y="2429754"/>
                  <a:pt x="653406" y="2408416"/>
                </a:cubicBezTo>
                <a:lnTo>
                  <a:pt x="654094" y="2408416"/>
                </a:lnTo>
                <a:lnTo>
                  <a:pt x="654094" y="2440424"/>
                </a:lnTo>
                <a:cubicBezTo>
                  <a:pt x="658798" y="2439047"/>
                  <a:pt x="670098" y="2438359"/>
                  <a:pt x="687994" y="2438359"/>
                </a:cubicBezTo>
                <a:lnTo>
                  <a:pt x="711226" y="2438359"/>
                </a:lnTo>
                <a:lnTo>
                  <a:pt x="711226" y="2429582"/>
                </a:lnTo>
                <a:lnTo>
                  <a:pt x="687994" y="2429582"/>
                </a:lnTo>
                <a:lnTo>
                  <a:pt x="687994" y="2303102"/>
                </a:lnTo>
                <a:lnTo>
                  <a:pt x="626904" y="2303102"/>
                </a:lnTo>
                <a:lnTo>
                  <a:pt x="626904" y="2311878"/>
                </a:lnTo>
                <a:lnTo>
                  <a:pt x="654438" y="2311878"/>
                </a:lnTo>
                <a:lnTo>
                  <a:pt x="654438" y="2363675"/>
                </a:lnTo>
                <a:cubicBezTo>
                  <a:pt x="654438" y="2386390"/>
                  <a:pt x="649964" y="2403397"/>
                  <a:pt x="641016" y="2414697"/>
                </a:cubicBezTo>
                <a:cubicBezTo>
                  <a:pt x="632068" y="2425997"/>
                  <a:pt x="622316" y="2431647"/>
                  <a:pt x="611762" y="2431647"/>
                </a:cubicBezTo>
                <a:cubicBezTo>
                  <a:pt x="604648" y="2431647"/>
                  <a:pt x="600232" y="2428923"/>
                  <a:pt x="598512" y="2423473"/>
                </a:cubicBezTo>
                <a:cubicBezTo>
                  <a:pt x="596790" y="2418024"/>
                  <a:pt x="595930" y="2408187"/>
                  <a:pt x="595930" y="2393961"/>
                </a:cubicBezTo>
                <a:lnTo>
                  <a:pt x="595930" y="2303102"/>
                </a:lnTo>
                <a:close/>
                <a:moveTo>
                  <a:pt x="5150600" y="2300865"/>
                </a:moveTo>
                <a:cubicBezTo>
                  <a:pt x="5143028" y="2302356"/>
                  <a:pt x="5132016" y="2303102"/>
                  <a:pt x="5117560" y="2303102"/>
                </a:cubicBezTo>
                <a:lnTo>
                  <a:pt x="5089340" y="2303102"/>
                </a:lnTo>
                <a:lnTo>
                  <a:pt x="5089340" y="2311878"/>
                </a:lnTo>
                <a:lnTo>
                  <a:pt x="5117216" y="2311878"/>
                </a:lnTo>
                <a:lnTo>
                  <a:pt x="5117216" y="2429582"/>
                </a:lnTo>
                <a:lnTo>
                  <a:pt x="5089340" y="2429582"/>
                </a:lnTo>
                <a:lnTo>
                  <a:pt x="5089340" y="2438359"/>
                </a:lnTo>
                <a:lnTo>
                  <a:pt x="5179166" y="2438359"/>
                </a:lnTo>
                <a:lnTo>
                  <a:pt x="5179166" y="2429582"/>
                </a:lnTo>
                <a:lnTo>
                  <a:pt x="5150600" y="2429582"/>
                </a:lnTo>
                <a:lnTo>
                  <a:pt x="5150600" y="2376753"/>
                </a:lnTo>
                <a:cubicBezTo>
                  <a:pt x="5150600" y="2355759"/>
                  <a:pt x="5153526" y="2340157"/>
                  <a:pt x="5159376" y="2329947"/>
                </a:cubicBezTo>
                <a:cubicBezTo>
                  <a:pt x="5165228" y="2319736"/>
                  <a:pt x="5170046" y="2314631"/>
                  <a:pt x="5173832" y="2314631"/>
                </a:cubicBezTo>
                <a:cubicBezTo>
                  <a:pt x="5176240" y="2314631"/>
                  <a:pt x="5177444" y="2315951"/>
                  <a:pt x="5177444" y="2318589"/>
                </a:cubicBezTo>
                <a:lnTo>
                  <a:pt x="5176756" y="2325989"/>
                </a:lnTo>
                <a:cubicBezTo>
                  <a:pt x="5176756" y="2335855"/>
                  <a:pt x="5181690" y="2340788"/>
                  <a:pt x="5191556" y="2340788"/>
                </a:cubicBezTo>
                <a:cubicBezTo>
                  <a:pt x="5196948" y="2340788"/>
                  <a:pt x="5201336" y="2339096"/>
                  <a:pt x="5204720" y="2335712"/>
                </a:cubicBezTo>
                <a:cubicBezTo>
                  <a:pt x="5208104" y="2332327"/>
                  <a:pt x="5209796" y="2327882"/>
                  <a:pt x="5209796" y="2322375"/>
                </a:cubicBezTo>
                <a:cubicBezTo>
                  <a:pt x="5209796" y="2316410"/>
                  <a:pt x="5207704" y="2311333"/>
                  <a:pt x="5203516" y="2307146"/>
                </a:cubicBezTo>
                <a:cubicBezTo>
                  <a:pt x="5199328" y="2302958"/>
                  <a:pt x="5193792" y="2300865"/>
                  <a:pt x="5186910" y="2300865"/>
                </a:cubicBezTo>
                <a:cubicBezTo>
                  <a:pt x="5171194" y="2300865"/>
                  <a:pt x="5159320" y="2311706"/>
                  <a:pt x="5151288" y="2333388"/>
                </a:cubicBezTo>
                <a:lnTo>
                  <a:pt x="5150600" y="2333388"/>
                </a:lnTo>
                <a:close/>
                <a:moveTo>
                  <a:pt x="4715032" y="2300865"/>
                </a:moveTo>
                <a:cubicBezTo>
                  <a:pt x="4704478" y="2302356"/>
                  <a:pt x="4690252" y="2303102"/>
                  <a:pt x="4672356" y="2303102"/>
                </a:cubicBezTo>
                <a:lnTo>
                  <a:pt x="4657212" y="2303102"/>
                </a:lnTo>
                <a:lnTo>
                  <a:pt x="4657212" y="2311878"/>
                </a:lnTo>
                <a:lnTo>
                  <a:pt x="4681476" y="2311878"/>
                </a:lnTo>
                <a:lnTo>
                  <a:pt x="4681476" y="2429582"/>
                </a:lnTo>
                <a:lnTo>
                  <a:pt x="4657212" y="2429582"/>
                </a:lnTo>
                <a:lnTo>
                  <a:pt x="4657212" y="2438359"/>
                </a:lnTo>
                <a:lnTo>
                  <a:pt x="4737230" y="2438359"/>
                </a:lnTo>
                <a:lnTo>
                  <a:pt x="4737230" y="2429582"/>
                </a:lnTo>
                <a:lnTo>
                  <a:pt x="4715032" y="2429582"/>
                </a:lnTo>
                <a:lnTo>
                  <a:pt x="4715032" y="2386218"/>
                </a:lnTo>
                <a:cubicBezTo>
                  <a:pt x="4715032" y="2368436"/>
                  <a:pt x="4715920" y="2355472"/>
                  <a:pt x="4717700" y="2347327"/>
                </a:cubicBezTo>
                <a:cubicBezTo>
                  <a:pt x="4719478" y="2339182"/>
                  <a:pt x="4724008" y="2330807"/>
                  <a:pt x="4731294" y="2322203"/>
                </a:cubicBezTo>
                <a:cubicBezTo>
                  <a:pt x="4738578" y="2313599"/>
                  <a:pt x="4747096" y="2309297"/>
                  <a:pt x="4756848" y="2309297"/>
                </a:cubicBezTo>
                <a:cubicBezTo>
                  <a:pt x="4763960" y="2309297"/>
                  <a:pt x="4768464" y="2311763"/>
                  <a:pt x="4770356" y="2316696"/>
                </a:cubicBezTo>
                <a:cubicBezTo>
                  <a:pt x="4772250" y="2321629"/>
                  <a:pt x="4773196" y="2337059"/>
                  <a:pt x="4773196" y="2362987"/>
                </a:cubicBezTo>
                <a:lnTo>
                  <a:pt x="4773196" y="2429582"/>
                </a:lnTo>
                <a:lnTo>
                  <a:pt x="4750824" y="2429582"/>
                </a:lnTo>
                <a:lnTo>
                  <a:pt x="4750824" y="2438359"/>
                </a:lnTo>
                <a:lnTo>
                  <a:pt x="4828778" y="2438359"/>
                </a:lnTo>
                <a:lnTo>
                  <a:pt x="4828778" y="2429582"/>
                </a:lnTo>
                <a:lnTo>
                  <a:pt x="4806580" y="2429582"/>
                </a:lnTo>
                <a:lnTo>
                  <a:pt x="4806580" y="2384841"/>
                </a:lnTo>
                <a:cubicBezTo>
                  <a:pt x="4806580" y="2355472"/>
                  <a:pt x="4811484" y="2335539"/>
                  <a:pt x="4821292" y="2325042"/>
                </a:cubicBezTo>
                <a:cubicBezTo>
                  <a:pt x="4831102" y="2314545"/>
                  <a:pt x="4840652" y="2309297"/>
                  <a:pt x="4849944" y="2309297"/>
                </a:cubicBezTo>
                <a:cubicBezTo>
                  <a:pt x="4856712" y="2309297"/>
                  <a:pt x="4860872" y="2311821"/>
                  <a:pt x="4862420" y="2316868"/>
                </a:cubicBezTo>
                <a:cubicBezTo>
                  <a:pt x="4863970" y="2321916"/>
                  <a:pt x="4864744" y="2331151"/>
                  <a:pt x="4864744" y="2344574"/>
                </a:cubicBezTo>
                <a:lnTo>
                  <a:pt x="4864744" y="2429582"/>
                </a:lnTo>
                <a:lnTo>
                  <a:pt x="4842200" y="2429582"/>
                </a:lnTo>
                <a:lnTo>
                  <a:pt x="4842200" y="2438359"/>
                </a:lnTo>
                <a:lnTo>
                  <a:pt x="4922220" y="2438359"/>
                </a:lnTo>
                <a:lnTo>
                  <a:pt x="4922220" y="2429582"/>
                </a:lnTo>
                <a:lnTo>
                  <a:pt x="4898300" y="2429582"/>
                </a:lnTo>
                <a:lnTo>
                  <a:pt x="4898300" y="2360061"/>
                </a:lnTo>
                <a:cubicBezTo>
                  <a:pt x="4898300" y="2344459"/>
                  <a:pt x="4897468" y="2333273"/>
                  <a:pt x="4895804" y="2326505"/>
                </a:cubicBezTo>
                <a:cubicBezTo>
                  <a:pt x="4894140" y="2319736"/>
                  <a:pt x="4889782" y="2313771"/>
                  <a:pt x="4882726" y="2308608"/>
                </a:cubicBezTo>
                <a:cubicBezTo>
                  <a:pt x="4875672" y="2303446"/>
                  <a:pt x="4866980" y="2300865"/>
                  <a:pt x="4856656" y="2300865"/>
                </a:cubicBezTo>
                <a:cubicBezTo>
                  <a:pt x="4833482" y="2300865"/>
                  <a:pt x="4816904" y="2312624"/>
                  <a:pt x="4806924" y="2336142"/>
                </a:cubicBezTo>
                <a:lnTo>
                  <a:pt x="4806236" y="2336142"/>
                </a:lnTo>
                <a:cubicBezTo>
                  <a:pt x="4803596" y="2312624"/>
                  <a:pt x="4789600" y="2300865"/>
                  <a:pt x="4764248" y="2300865"/>
                </a:cubicBezTo>
                <a:cubicBezTo>
                  <a:pt x="4740960" y="2300865"/>
                  <a:pt x="4724784" y="2311935"/>
                  <a:pt x="4715720" y="2334077"/>
                </a:cubicBezTo>
                <a:lnTo>
                  <a:pt x="4715032" y="2334077"/>
                </a:lnTo>
                <a:close/>
                <a:moveTo>
                  <a:pt x="1416800" y="2300865"/>
                </a:moveTo>
                <a:cubicBezTo>
                  <a:pt x="1409228" y="2302356"/>
                  <a:pt x="1398216" y="2303102"/>
                  <a:pt x="1383760" y="2303102"/>
                </a:cubicBezTo>
                <a:lnTo>
                  <a:pt x="1355540" y="2303102"/>
                </a:lnTo>
                <a:lnTo>
                  <a:pt x="1355540" y="2311878"/>
                </a:lnTo>
                <a:lnTo>
                  <a:pt x="1383416" y="2311878"/>
                </a:lnTo>
                <a:lnTo>
                  <a:pt x="1383416" y="2429582"/>
                </a:lnTo>
                <a:lnTo>
                  <a:pt x="1355540" y="2429582"/>
                </a:lnTo>
                <a:lnTo>
                  <a:pt x="1355540" y="2438359"/>
                </a:lnTo>
                <a:lnTo>
                  <a:pt x="1445366" y="2438359"/>
                </a:lnTo>
                <a:lnTo>
                  <a:pt x="1445366" y="2429582"/>
                </a:lnTo>
                <a:lnTo>
                  <a:pt x="1416800" y="2429582"/>
                </a:lnTo>
                <a:lnTo>
                  <a:pt x="1416800" y="2376753"/>
                </a:lnTo>
                <a:cubicBezTo>
                  <a:pt x="1416800" y="2355759"/>
                  <a:pt x="1419726" y="2340157"/>
                  <a:pt x="1425576" y="2329947"/>
                </a:cubicBezTo>
                <a:cubicBezTo>
                  <a:pt x="1431428" y="2319736"/>
                  <a:pt x="1436246" y="2314631"/>
                  <a:pt x="1440032" y="2314631"/>
                </a:cubicBezTo>
                <a:cubicBezTo>
                  <a:pt x="1442440" y="2314631"/>
                  <a:pt x="1443646" y="2315951"/>
                  <a:pt x="1443646" y="2318589"/>
                </a:cubicBezTo>
                <a:lnTo>
                  <a:pt x="1442958" y="2325989"/>
                </a:lnTo>
                <a:cubicBezTo>
                  <a:pt x="1442958" y="2335855"/>
                  <a:pt x="1447890" y="2340788"/>
                  <a:pt x="1457756" y="2340788"/>
                </a:cubicBezTo>
                <a:cubicBezTo>
                  <a:pt x="1463148" y="2340788"/>
                  <a:pt x="1467536" y="2339096"/>
                  <a:pt x="1470920" y="2335712"/>
                </a:cubicBezTo>
                <a:cubicBezTo>
                  <a:pt x="1474304" y="2332327"/>
                  <a:pt x="1475996" y="2327882"/>
                  <a:pt x="1475996" y="2322375"/>
                </a:cubicBezTo>
                <a:cubicBezTo>
                  <a:pt x="1475996" y="2316410"/>
                  <a:pt x="1473904" y="2311333"/>
                  <a:pt x="1469716" y="2307146"/>
                </a:cubicBezTo>
                <a:cubicBezTo>
                  <a:pt x="1465528" y="2302958"/>
                  <a:pt x="1459994" y="2300865"/>
                  <a:pt x="1453110" y="2300865"/>
                </a:cubicBezTo>
                <a:cubicBezTo>
                  <a:pt x="1437394" y="2300865"/>
                  <a:pt x="1425520" y="2311706"/>
                  <a:pt x="1417488" y="2333388"/>
                </a:cubicBezTo>
                <a:lnTo>
                  <a:pt x="1416800" y="2333388"/>
                </a:lnTo>
                <a:close/>
                <a:moveTo>
                  <a:pt x="790732" y="2300865"/>
                </a:moveTo>
                <a:cubicBezTo>
                  <a:pt x="780178" y="2302356"/>
                  <a:pt x="765952" y="2303102"/>
                  <a:pt x="748056" y="2303102"/>
                </a:cubicBezTo>
                <a:lnTo>
                  <a:pt x="732912" y="2303102"/>
                </a:lnTo>
                <a:lnTo>
                  <a:pt x="732912" y="2311878"/>
                </a:lnTo>
                <a:lnTo>
                  <a:pt x="757176" y="2311878"/>
                </a:lnTo>
                <a:lnTo>
                  <a:pt x="757176" y="2429582"/>
                </a:lnTo>
                <a:lnTo>
                  <a:pt x="732912" y="2429582"/>
                </a:lnTo>
                <a:lnTo>
                  <a:pt x="732912" y="2438359"/>
                </a:lnTo>
                <a:lnTo>
                  <a:pt x="812930" y="2438359"/>
                </a:lnTo>
                <a:lnTo>
                  <a:pt x="812930" y="2429582"/>
                </a:lnTo>
                <a:lnTo>
                  <a:pt x="790732" y="2429582"/>
                </a:lnTo>
                <a:lnTo>
                  <a:pt x="790732" y="2386218"/>
                </a:lnTo>
                <a:cubicBezTo>
                  <a:pt x="790732" y="2368436"/>
                  <a:pt x="791620" y="2355472"/>
                  <a:pt x="793400" y="2347327"/>
                </a:cubicBezTo>
                <a:cubicBezTo>
                  <a:pt x="795178" y="2339182"/>
                  <a:pt x="799708" y="2330807"/>
                  <a:pt x="806994" y="2322203"/>
                </a:cubicBezTo>
                <a:cubicBezTo>
                  <a:pt x="814278" y="2313599"/>
                  <a:pt x="822796" y="2309297"/>
                  <a:pt x="832548" y="2309297"/>
                </a:cubicBezTo>
                <a:cubicBezTo>
                  <a:pt x="839660" y="2309297"/>
                  <a:pt x="844164" y="2311763"/>
                  <a:pt x="846056" y="2316696"/>
                </a:cubicBezTo>
                <a:cubicBezTo>
                  <a:pt x="847950" y="2321629"/>
                  <a:pt x="848896" y="2337059"/>
                  <a:pt x="848896" y="2362987"/>
                </a:cubicBezTo>
                <a:lnTo>
                  <a:pt x="848896" y="2429582"/>
                </a:lnTo>
                <a:lnTo>
                  <a:pt x="826524" y="2429582"/>
                </a:lnTo>
                <a:lnTo>
                  <a:pt x="826524" y="2438359"/>
                </a:lnTo>
                <a:lnTo>
                  <a:pt x="904478" y="2438359"/>
                </a:lnTo>
                <a:lnTo>
                  <a:pt x="904478" y="2429582"/>
                </a:lnTo>
                <a:lnTo>
                  <a:pt x="882280" y="2429582"/>
                </a:lnTo>
                <a:lnTo>
                  <a:pt x="882280" y="2384841"/>
                </a:lnTo>
                <a:cubicBezTo>
                  <a:pt x="882280" y="2355472"/>
                  <a:pt x="887184" y="2335539"/>
                  <a:pt x="896992" y="2325042"/>
                </a:cubicBezTo>
                <a:cubicBezTo>
                  <a:pt x="906802" y="2314545"/>
                  <a:pt x="916352" y="2309297"/>
                  <a:pt x="925644" y="2309297"/>
                </a:cubicBezTo>
                <a:cubicBezTo>
                  <a:pt x="932414" y="2309297"/>
                  <a:pt x="936572" y="2311821"/>
                  <a:pt x="938120" y="2316868"/>
                </a:cubicBezTo>
                <a:cubicBezTo>
                  <a:pt x="939670" y="2321916"/>
                  <a:pt x="940444" y="2331151"/>
                  <a:pt x="940444" y="2344574"/>
                </a:cubicBezTo>
                <a:lnTo>
                  <a:pt x="940444" y="2429582"/>
                </a:lnTo>
                <a:lnTo>
                  <a:pt x="917900" y="2429582"/>
                </a:lnTo>
                <a:lnTo>
                  <a:pt x="917900" y="2438359"/>
                </a:lnTo>
                <a:lnTo>
                  <a:pt x="997920" y="2438359"/>
                </a:lnTo>
                <a:lnTo>
                  <a:pt x="997920" y="2429582"/>
                </a:lnTo>
                <a:lnTo>
                  <a:pt x="974000" y="2429582"/>
                </a:lnTo>
                <a:lnTo>
                  <a:pt x="974000" y="2360061"/>
                </a:lnTo>
                <a:cubicBezTo>
                  <a:pt x="974000" y="2344459"/>
                  <a:pt x="973168" y="2333273"/>
                  <a:pt x="971504" y="2326505"/>
                </a:cubicBezTo>
                <a:cubicBezTo>
                  <a:pt x="969840" y="2319736"/>
                  <a:pt x="965482" y="2313771"/>
                  <a:pt x="958426" y="2308608"/>
                </a:cubicBezTo>
                <a:cubicBezTo>
                  <a:pt x="951370" y="2303446"/>
                  <a:pt x="942680" y="2300865"/>
                  <a:pt x="932356" y="2300865"/>
                </a:cubicBezTo>
                <a:cubicBezTo>
                  <a:pt x="909182" y="2300865"/>
                  <a:pt x="892604" y="2312624"/>
                  <a:pt x="882624" y="2336142"/>
                </a:cubicBezTo>
                <a:lnTo>
                  <a:pt x="881936" y="2336142"/>
                </a:lnTo>
                <a:cubicBezTo>
                  <a:pt x="879296" y="2312624"/>
                  <a:pt x="865300" y="2300865"/>
                  <a:pt x="839948" y="2300865"/>
                </a:cubicBezTo>
                <a:cubicBezTo>
                  <a:pt x="816658" y="2300865"/>
                  <a:pt x="800484" y="2311935"/>
                  <a:pt x="791420" y="2334077"/>
                </a:cubicBezTo>
                <a:lnTo>
                  <a:pt x="790732" y="2334077"/>
                </a:lnTo>
                <a:close/>
                <a:moveTo>
                  <a:pt x="3177894" y="2300521"/>
                </a:moveTo>
                <a:cubicBezTo>
                  <a:pt x="3167568" y="2302241"/>
                  <a:pt x="3156556" y="2303102"/>
                  <a:pt x="3144854" y="2303102"/>
                </a:cubicBezTo>
                <a:lnTo>
                  <a:pt x="3120418" y="2303102"/>
                </a:lnTo>
                <a:lnTo>
                  <a:pt x="3120418" y="2311878"/>
                </a:lnTo>
                <a:lnTo>
                  <a:pt x="3144510" y="2311878"/>
                </a:lnTo>
                <a:lnTo>
                  <a:pt x="3144510" y="2429582"/>
                </a:lnTo>
                <a:lnTo>
                  <a:pt x="3120418" y="2429582"/>
                </a:lnTo>
                <a:lnTo>
                  <a:pt x="3120418" y="2438359"/>
                </a:lnTo>
                <a:lnTo>
                  <a:pt x="3200436" y="2438359"/>
                </a:lnTo>
                <a:lnTo>
                  <a:pt x="3200436" y="2429582"/>
                </a:lnTo>
                <a:lnTo>
                  <a:pt x="3177894" y="2429582"/>
                </a:lnTo>
                <a:close/>
                <a:moveTo>
                  <a:pt x="2806418" y="2300521"/>
                </a:moveTo>
                <a:cubicBezTo>
                  <a:pt x="2796094" y="2302241"/>
                  <a:pt x="2785080" y="2303102"/>
                  <a:pt x="2773378" y="2303102"/>
                </a:cubicBezTo>
                <a:lnTo>
                  <a:pt x="2748942" y="2303102"/>
                </a:lnTo>
                <a:lnTo>
                  <a:pt x="2748942" y="2311878"/>
                </a:lnTo>
                <a:lnTo>
                  <a:pt x="2773034" y="2311878"/>
                </a:lnTo>
                <a:lnTo>
                  <a:pt x="2773034" y="2429582"/>
                </a:lnTo>
                <a:lnTo>
                  <a:pt x="2748942" y="2429582"/>
                </a:lnTo>
                <a:lnTo>
                  <a:pt x="2748942" y="2438359"/>
                </a:lnTo>
                <a:lnTo>
                  <a:pt x="2828960" y="2438359"/>
                </a:lnTo>
                <a:lnTo>
                  <a:pt x="2828960" y="2429582"/>
                </a:lnTo>
                <a:lnTo>
                  <a:pt x="2806418" y="2429582"/>
                </a:lnTo>
                <a:close/>
                <a:moveTo>
                  <a:pt x="5277928" y="2298800"/>
                </a:moveTo>
                <a:cubicBezTo>
                  <a:pt x="5265424" y="2298800"/>
                  <a:pt x="5254840" y="2302786"/>
                  <a:pt x="5246178" y="2310759"/>
                </a:cubicBezTo>
                <a:cubicBezTo>
                  <a:pt x="5237516" y="2318733"/>
                  <a:pt x="5233186" y="2328627"/>
                  <a:pt x="5233186" y="2340444"/>
                </a:cubicBezTo>
                <a:cubicBezTo>
                  <a:pt x="5233186" y="2364421"/>
                  <a:pt x="5249304" y="2378761"/>
                  <a:pt x="5281540" y="2383464"/>
                </a:cubicBezTo>
                <a:cubicBezTo>
                  <a:pt x="5300470" y="2386218"/>
                  <a:pt x="5312086" y="2389200"/>
                  <a:pt x="5316388" y="2392413"/>
                </a:cubicBezTo>
                <a:cubicBezTo>
                  <a:pt x="5320690" y="2395625"/>
                  <a:pt x="5322840" y="2400386"/>
                  <a:pt x="5322840" y="2406696"/>
                </a:cubicBezTo>
                <a:cubicBezTo>
                  <a:pt x="5322840" y="2414267"/>
                  <a:pt x="5319228" y="2420863"/>
                  <a:pt x="5312000" y="2426485"/>
                </a:cubicBezTo>
                <a:cubicBezTo>
                  <a:pt x="5304772" y="2432106"/>
                  <a:pt x="5296742" y="2434917"/>
                  <a:pt x="5287908" y="2434917"/>
                </a:cubicBezTo>
                <a:cubicBezTo>
                  <a:pt x="5264620" y="2434917"/>
                  <a:pt x="5248042" y="2418684"/>
                  <a:pt x="5238176" y="2386218"/>
                </a:cubicBezTo>
                <a:lnTo>
                  <a:pt x="5232154" y="2386218"/>
                </a:lnTo>
                <a:lnTo>
                  <a:pt x="5232154" y="2436982"/>
                </a:lnTo>
                <a:lnTo>
                  <a:pt x="5238176" y="2436982"/>
                </a:lnTo>
                <a:lnTo>
                  <a:pt x="5250222" y="2426657"/>
                </a:lnTo>
                <a:cubicBezTo>
                  <a:pt x="5262384" y="2437326"/>
                  <a:pt x="5274944" y="2442661"/>
                  <a:pt x="5287908" y="2442661"/>
                </a:cubicBezTo>
                <a:cubicBezTo>
                  <a:pt x="5301102" y="2442661"/>
                  <a:pt x="5312144" y="2438186"/>
                  <a:pt x="5321034" y="2429238"/>
                </a:cubicBezTo>
                <a:cubicBezTo>
                  <a:pt x="5329926" y="2420290"/>
                  <a:pt x="5334370" y="2409105"/>
                  <a:pt x="5334370" y="2395682"/>
                </a:cubicBezTo>
                <a:cubicBezTo>
                  <a:pt x="5334370" y="2368722"/>
                  <a:pt x="5317220" y="2353120"/>
                  <a:pt x="5282918" y="2348876"/>
                </a:cubicBezTo>
                <a:cubicBezTo>
                  <a:pt x="5267316" y="2346811"/>
                  <a:pt x="5257420" y="2344316"/>
                  <a:pt x="5253234" y="2341390"/>
                </a:cubicBezTo>
                <a:cubicBezTo>
                  <a:pt x="5249046" y="2338465"/>
                  <a:pt x="5246952" y="2334478"/>
                  <a:pt x="5246952" y="2329430"/>
                </a:cubicBezTo>
                <a:cubicBezTo>
                  <a:pt x="5246952" y="2323465"/>
                  <a:pt x="5249908" y="2318159"/>
                  <a:pt x="5255816" y="2313513"/>
                </a:cubicBezTo>
                <a:cubicBezTo>
                  <a:pt x="5261724" y="2308867"/>
                  <a:pt x="5269094" y="2306543"/>
                  <a:pt x="5277928" y="2306543"/>
                </a:cubicBezTo>
                <a:cubicBezTo>
                  <a:pt x="5298348" y="2306543"/>
                  <a:pt x="5311196" y="2317729"/>
                  <a:pt x="5316474" y="2340100"/>
                </a:cubicBezTo>
                <a:lnTo>
                  <a:pt x="5323530" y="2340100"/>
                </a:lnTo>
                <a:lnTo>
                  <a:pt x="5323530" y="2301553"/>
                </a:lnTo>
                <a:lnTo>
                  <a:pt x="5318196" y="2301553"/>
                </a:lnTo>
                <a:cubicBezTo>
                  <a:pt x="5315786" y="2306027"/>
                  <a:pt x="5313434" y="2309469"/>
                  <a:pt x="5311140" y="2311878"/>
                </a:cubicBezTo>
                <a:cubicBezTo>
                  <a:pt x="5302192" y="2303159"/>
                  <a:pt x="5291120" y="2298800"/>
                  <a:pt x="5277928" y="2298800"/>
                </a:cubicBezTo>
                <a:close/>
                <a:moveTo>
                  <a:pt x="5010246" y="2298800"/>
                </a:moveTo>
                <a:cubicBezTo>
                  <a:pt x="4992580" y="2298800"/>
                  <a:pt x="4977064" y="2305683"/>
                  <a:pt x="4963698" y="2319450"/>
                </a:cubicBezTo>
                <a:cubicBezTo>
                  <a:pt x="4950332" y="2333216"/>
                  <a:pt x="4943650" y="2350195"/>
                  <a:pt x="4943650" y="2370386"/>
                </a:cubicBezTo>
                <a:cubicBezTo>
                  <a:pt x="4943650" y="2391151"/>
                  <a:pt x="4950476" y="2408387"/>
                  <a:pt x="4964128" y="2422097"/>
                </a:cubicBezTo>
                <a:cubicBezTo>
                  <a:pt x="4977780" y="2435806"/>
                  <a:pt x="4993842" y="2442661"/>
                  <a:pt x="5012312" y="2442661"/>
                </a:cubicBezTo>
                <a:cubicBezTo>
                  <a:pt x="5025276" y="2442661"/>
                  <a:pt x="5037034" y="2438588"/>
                  <a:pt x="5047588" y="2430443"/>
                </a:cubicBezTo>
                <a:cubicBezTo>
                  <a:pt x="5058142" y="2422298"/>
                  <a:pt x="5065312" y="2409678"/>
                  <a:pt x="5069098" y="2392585"/>
                </a:cubicBezTo>
                <a:lnTo>
                  <a:pt x="5061700" y="2392585"/>
                </a:lnTo>
                <a:cubicBezTo>
                  <a:pt x="5053096" y="2420806"/>
                  <a:pt x="5036632" y="2434917"/>
                  <a:pt x="5012312" y="2434917"/>
                </a:cubicBezTo>
                <a:cubicBezTo>
                  <a:pt x="5000496" y="2434917"/>
                  <a:pt x="4992292" y="2430988"/>
                  <a:pt x="4987704" y="2423129"/>
                </a:cubicBezTo>
                <a:cubicBezTo>
                  <a:pt x="4983114" y="2415271"/>
                  <a:pt x="4981222" y="2394363"/>
                  <a:pt x="4982024" y="2360405"/>
                </a:cubicBezTo>
                <a:lnTo>
                  <a:pt x="5069098" y="2360405"/>
                </a:lnTo>
                <a:cubicBezTo>
                  <a:pt x="5068296" y="2341132"/>
                  <a:pt x="5062130" y="2326046"/>
                  <a:pt x="5050600" y="2315148"/>
                </a:cubicBezTo>
                <a:cubicBezTo>
                  <a:pt x="5039070" y="2304249"/>
                  <a:pt x="5025620" y="2298800"/>
                  <a:pt x="5010246" y="2298800"/>
                </a:cubicBezTo>
                <a:close/>
                <a:moveTo>
                  <a:pt x="4559758" y="2298800"/>
                </a:moveTo>
                <a:cubicBezTo>
                  <a:pt x="4539566" y="2298800"/>
                  <a:pt x="4522644" y="2305769"/>
                  <a:pt x="4508994" y="2319708"/>
                </a:cubicBezTo>
                <a:cubicBezTo>
                  <a:pt x="4495340" y="2333646"/>
                  <a:pt x="4488516" y="2350539"/>
                  <a:pt x="4488516" y="2370386"/>
                </a:cubicBezTo>
                <a:cubicBezTo>
                  <a:pt x="4488516" y="2390692"/>
                  <a:pt x="4495456" y="2407814"/>
                  <a:pt x="4509338" y="2421753"/>
                </a:cubicBezTo>
                <a:cubicBezTo>
                  <a:pt x="4523218" y="2435691"/>
                  <a:pt x="4539682" y="2442661"/>
                  <a:pt x="4558724" y="2442661"/>
                </a:cubicBezTo>
                <a:cubicBezTo>
                  <a:pt x="4578112" y="2442661"/>
                  <a:pt x="4594920" y="2435519"/>
                  <a:pt x="4609146" y="2421236"/>
                </a:cubicBezTo>
                <a:cubicBezTo>
                  <a:pt x="4623372" y="2406954"/>
                  <a:pt x="4630484" y="2389545"/>
                  <a:pt x="4630484" y="2369009"/>
                </a:cubicBezTo>
                <a:cubicBezTo>
                  <a:pt x="4630484" y="2348933"/>
                  <a:pt x="4623628" y="2332212"/>
                  <a:pt x="4609920" y="2318847"/>
                </a:cubicBezTo>
                <a:cubicBezTo>
                  <a:pt x="4596210" y="2305482"/>
                  <a:pt x="4579490" y="2298800"/>
                  <a:pt x="4559758" y="2298800"/>
                </a:cubicBezTo>
                <a:close/>
                <a:moveTo>
                  <a:pt x="4268278" y="2298800"/>
                </a:moveTo>
                <a:cubicBezTo>
                  <a:pt x="4255772" y="2298800"/>
                  <a:pt x="4245190" y="2302786"/>
                  <a:pt x="4236528" y="2310759"/>
                </a:cubicBezTo>
                <a:cubicBezTo>
                  <a:pt x="4227868" y="2318733"/>
                  <a:pt x="4223536" y="2328627"/>
                  <a:pt x="4223536" y="2340444"/>
                </a:cubicBezTo>
                <a:cubicBezTo>
                  <a:pt x="4223536" y="2364421"/>
                  <a:pt x="4239654" y="2378761"/>
                  <a:pt x="4271892" y="2383464"/>
                </a:cubicBezTo>
                <a:cubicBezTo>
                  <a:pt x="4290820" y="2386218"/>
                  <a:pt x="4302436" y="2389200"/>
                  <a:pt x="4306738" y="2392413"/>
                </a:cubicBezTo>
                <a:cubicBezTo>
                  <a:pt x="4311040" y="2395625"/>
                  <a:pt x="4313192" y="2400386"/>
                  <a:pt x="4313192" y="2406696"/>
                </a:cubicBezTo>
                <a:cubicBezTo>
                  <a:pt x="4313192" y="2414267"/>
                  <a:pt x="4309578" y="2420863"/>
                  <a:pt x="4302350" y="2426485"/>
                </a:cubicBezTo>
                <a:cubicBezTo>
                  <a:pt x="4295122" y="2432106"/>
                  <a:pt x="4287092" y="2434917"/>
                  <a:pt x="4278258" y="2434917"/>
                </a:cubicBezTo>
                <a:cubicBezTo>
                  <a:pt x="4254970" y="2434917"/>
                  <a:pt x="4238392" y="2418684"/>
                  <a:pt x="4228526" y="2386218"/>
                </a:cubicBezTo>
                <a:lnTo>
                  <a:pt x="4222504" y="2386218"/>
                </a:lnTo>
                <a:lnTo>
                  <a:pt x="4222504" y="2436982"/>
                </a:lnTo>
                <a:lnTo>
                  <a:pt x="4228526" y="2436982"/>
                </a:lnTo>
                <a:lnTo>
                  <a:pt x="4240572" y="2426657"/>
                </a:lnTo>
                <a:cubicBezTo>
                  <a:pt x="4252732" y="2437326"/>
                  <a:pt x="4265296" y="2442661"/>
                  <a:pt x="4278258" y="2442661"/>
                </a:cubicBezTo>
                <a:cubicBezTo>
                  <a:pt x="4291452" y="2442661"/>
                  <a:pt x="4302494" y="2438186"/>
                  <a:pt x="4311384" y="2429238"/>
                </a:cubicBezTo>
                <a:cubicBezTo>
                  <a:pt x="4320276" y="2420290"/>
                  <a:pt x="4324720" y="2409105"/>
                  <a:pt x="4324720" y="2395682"/>
                </a:cubicBezTo>
                <a:cubicBezTo>
                  <a:pt x="4324720" y="2368722"/>
                  <a:pt x="4307570" y="2353120"/>
                  <a:pt x="4273268" y="2348876"/>
                </a:cubicBezTo>
                <a:cubicBezTo>
                  <a:pt x="4257666" y="2346811"/>
                  <a:pt x="4247772" y="2344316"/>
                  <a:pt x="4243584" y="2341390"/>
                </a:cubicBezTo>
                <a:cubicBezTo>
                  <a:pt x="4239396" y="2338465"/>
                  <a:pt x="4237304" y="2334478"/>
                  <a:pt x="4237304" y="2329430"/>
                </a:cubicBezTo>
                <a:cubicBezTo>
                  <a:pt x="4237304" y="2323465"/>
                  <a:pt x="4240256" y="2318159"/>
                  <a:pt x="4246166" y="2313513"/>
                </a:cubicBezTo>
                <a:cubicBezTo>
                  <a:pt x="4252074" y="2308867"/>
                  <a:pt x="4259444" y="2306543"/>
                  <a:pt x="4268278" y="2306543"/>
                </a:cubicBezTo>
                <a:cubicBezTo>
                  <a:pt x="4288698" y="2306543"/>
                  <a:pt x="4301548" y="2317729"/>
                  <a:pt x="4306824" y="2340100"/>
                </a:cubicBezTo>
                <a:lnTo>
                  <a:pt x="4313880" y="2340100"/>
                </a:lnTo>
                <a:lnTo>
                  <a:pt x="4313880" y="2301553"/>
                </a:lnTo>
                <a:lnTo>
                  <a:pt x="4308544" y="2301553"/>
                </a:lnTo>
                <a:cubicBezTo>
                  <a:pt x="4306136" y="2306027"/>
                  <a:pt x="4303784" y="2309469"/>
                  <a:pt x="4301490" y="2311878"/>
                </a:cubicBezTo>
                <a:cubicBezTo>
                  <a:pt x="4292542" y="2303159"/>
                  <a:pt x="4281470" y="2298800"/>
                  <a:pt x="4268278" y="2298800"/>
                </a:cubicBezTo>
                <a:close/>
                <a:moveTo>
                  <a:pt x="3950158" y="2298800"/>
                </a:moveTo>
                <a:cubicBezTo>
                  <a:pt x="3929736" y="2298800"/>
                  <a:pt x="3912644" y="2306084"/>
                  <a:pt x="3898876" y="2320654"/>
                </a:cubicBezTo>
                <a:cubicBezTo>
                  <a:pt x="3885110" y="2335224"/>
                  <a:pt x="3878228" y="2352145"/>
                  <a:pt x="3878228" y="2371419"/>
                </a:cubicBezTo>
                <a:cubicBezTo>
                  <a:pt x="3878228" y="2390118"/>
                  <a:pt x="3884938" y="2406667"/>
                  <a:pt x="3898360" y="2421064"/>
                </a:cubicBezTo>
                <a:cubicBezTo>
                  <a:pt x="3911784" y="2435462"/>
                  <a:pt x="3928188" y="2442661"/>
                  <a:pt x="3947576" y="2442661"/>
                </a:cubicBezTo>
                <a:cubicBezTo>
                  <a:pt x="3961802" y="2442661"/>
                  <a:pt x="3973962" y="2438301"/>
                  <a:pt x="3984058" y="2429582"/>
                </a:cubicBezTo>
                <a:cubicBezTo>
                  <a:pt x="3994154" y="2420863"/>
                  <a:pt x="4000922" y="2408187"/>
                  <a:pt x="4004364" y="2391552"/>
                </a:cubicBezTo>
                <a:lnTo>
                  <a:pt x="3996964" y="2391552"/>
                </a:lnTo>
                <a:cubicBezTo>
                  <a:pt x="3987786" y="2420462"/>
                  <a:pt x="3971840" y="2434917"/>
                  <a:pt x="3949126" y="2434917"/>
                </a:cubicBezTo>
                <a:cubicBezTo>
                  <a:pt x="3938342" y="2434917"/>
                  <a:pt x="3930598" y="2432078"/>
                  <a:pt x="3925894" y="2426399"/>
                </a:cubicBezTo>
                <a:cubicBezTo>
                  <a:pt x="3921190" y="2420720"/>
                  <a:pt x="3918294" y="2412919"/>
                  <a:pt x="3917204" y="2402996"/>
                </a:cubicBezTo>
                <a:cubicBezTo>
                  <a:pt x="3916114" y="2393072"/>
                  <a:pt x="3915568" y="2377728"/>
                  <a:pt x="3915568" y="2356964"/>
                </a:cubicBezTo>
                <a:cubicBezTo>
                  <a:pt x="3915568" y="2336199"/>
                  <a:pt x="3918466" y="2322605"/>
                  <a:pt x="3924260" y="2316180"/>
                </a:cubicBezTo>
                <a:cubicBezTo>
                  <a:pt x="3930052" y="2309756"/>
                  <a:pt x="3938916" y="2306543"/>
                  <a:pt x="3950846" y="2306543"/>
                </a:cubicBezTo>
                <a:cubicBezTo>
                  <a:pt x="3957614" y="2306543"/>
                  <a:pt x="3963120" y="2307719"/>
                  <a:pt x="3967366" y="2310071"/>
                </a:cubicBezTo>
                <a:cubicBezTo>
                  <a:pt x="3971610" y="2312423"/>
                  <a:pt x="3973732" y="2315148"/>
                  <a:pt x="3973732" y="2318245"/>
                </a:cubicBezTo>
                <a:cubicBezTo>
                  <a:pt x="3973732" y="2319507"/>
                  <a:pt x="3972328" y="2321859"/>
                  <a:pt x="3969516" y="2325300"/>
                </a:cubicBezTo>
                <a:cubicBezTo>
                  <a:pt x="3966706" y="2328742"/>
                  <a:pt x="3965300" y="2332241"/>
                  <a:pt x="3965300" y="2335798"/>
                </a:cubicBezTo>
                <a:cubicBezTo>
                  <a:pt x="3965300" y="2340845"/>
                  <a:pt x="3966936" y="2344918"/>
                  <a:pt x="3970206" y="2348015"/>
                </a:cubicBezTo>
                <a:cubicBezTo>
                  <a:pt x="3973474" y="2351113"/>
                  <a:pt x="3977576" y="2352662"/>
                  <a:pt x="3982510" y="2352662"/>
                </a:cubicBezTo>
                <a:cubicBezTo>
                  <a:pt x="3987556" y="2352662"/>
                  <a:pt x="3991658" y="2350826"/>
                  <a:pt x="3994812" y="2347155"/>
                </a:cubicBezTo>
                <a:cubicBezTo>
                  <a:pt x="3997968" y="2343484"/>
                  <a:pt x="3999546" y="2339354"/>
                  <a:pt x="3999546" y="2334765"/>
                </a:cubicBezTo>
                <a:cubicBezTo>
                  <a:pt x="3999546" y="2325587"/>
                  <a:pt x="3994956" y="2317299"/>
                  <a:pt x="3985778" y="2309899"/>
                </a:cubicBezTo>
                <a:cubicBezTo>
                  <a:pt x="3976600" y="2302499"/>
                  <a:pt x="3964728" y="2298800"/>
                  <a:pt x="3950158" y="2298800"/>
                </a:cubicBezTo>
                <a:close/>
                <a:moveTo>
                  <a:pt x="3488656" y="2298800"/>
                </a:moveTo>
                <a:cubicBezTo>
                  <a:pt x="3473282" y="2298800"/>
                  <a:pt x="3459918" y="2303647"/>
                  <a:pt x="3448560" y="2313341"/>
                </a:cubicBezTo>
                <a:cubicBezTo>
                  <a:pt x="3437204" y="2323035"/>
                  <a:pt x="3431524" y="2334994"/>
                  <a:pt x="3431524" y="2349220"/>
                </a:cubicBezTo>
                <a:cubicBezTo>
                  <a:pt x="3431524" y="2366772"/>
                  <a:pt x="3440702" y="2379908"/>
                  <a:pt x="3459058" y="2388627"/>
                </a:cubicBezTo>
                <a:lnTo>
                  <a:pt x="3459058" y="2389315"/>
                </a:lnTo>
                <a:cubicBezTo>
                  <a:pt x="3435310" y="2392183"/>
                  <a:pt x="3423436" y="2404630"/>
                  <a:pt x="3423436" y="2426657"/>
                </a:cubicBezTo>
                <a:cubicBezTo>
                  <a:pt x="3423436" y="2443062"/>
                  <a:pt x="3432958" y="2453559"/>
                  <a:pt x="3452002" y="2458148"/>
                </a:cubicBezTo>
                <a:cubicBezTo>
                  <a:pt x="3439612" y="2465261"/>
                  <a:pt x="3431640" y="2470968"/>
                  <a:pt x="3428082" y="2475270"/>
                </a:cubicBezTo>
                <a:cubicBezTo>
                  <a:pt x="3424526" y="2479572"/>
                  <a:pt x="3422748" y="2484878"/>
                  <a:pt x="3422748" y="2491188"/>
                </a:cubicBezTo>
                <a:cubicBezTo>
                  <a:pt x="3422748" y="2501513"/>
                  <a:pt x="3428340" y="2510490"/>
                  <a:pt x="3439526" y="2518119"/>
                </a:cubicBezTo>
                <a:cubicBezTo>
                  <a:pt x="3450712" y="2525748"/>
                  <a:pt x="3465826" y="2529562"/>
                  <a:pt x="3484870" y="2529562"/>
                </a:cubicBezTo>
                <a:cubicBezTo>
                  <a:pt x="3509420" y="2529562"/>
                  <a:pt x="3528636" y="2523798"/>
                  <a:pt x="3542518" y="2512268"/>
                </a:cubicBezTo>
                <a:cubicBezTo>
                  <a:pt x="3556398" y="2500739"/>
                  <a:pt x="3563340" y="2486542"/>
                  <a:pt x="3563340" y="2469678"/>
                </a:cubicBezTo>
                <a:cubicBezTo>
                  <a:pt x="3563340" y="2455223"/>
                  <a:pt x="3559496" y="2444095"/>
                  <a:pt x="3551810" y="2436294"/>
                </a:cubicBezTo>
                <a:cubicBezTo>
                  <a:pt x="3544124" y="2428492"/>
                  <a:pt x="3534142" y="2424592"/>
                  <a:pt x="3521868" y="2424592"/>
                </a:cubicBezTo>
                <a:lnTo>
                  <a:pt x="3463016" y="2427001"/>
                </a:lnTo>
                <a:cubicBezTo>
                  <a:pt x="3450626" y="2427001"/>
                  <a:pt x="3442882" y="2425969"/>
                  <a:pt x="3439784" y="2423904"/>
                </a:cubicBezTo>
                <a:cubicBezTo>
                  <a:pt x="3436686" y="2421839"/>
                  <a:pt x="3435138" y="2418798"/>
                  <a:pt x="3435138" y="2414783"/>
                </a:cubicBezTo>
                <a:cubicBezTo>
                  <a:pt x="3435138" y="2410194"/>
                  <a:pt x="3438120" y="2405864"/>
                  <a:pt x="3444086" y="2401791"/>
                </a:cubicBezTo>
                <a:cubicBezTo>
                  <a:pt x="3450052" y="2397718"/>
                  <a:pt x="3455272" y="2395682"/>
                  <a:pt x="3459746" y="2395682"/>
                </a:cubicBezTo>
                <a:cubicBezTo>
                  <a:pt x="3460204" y="2395682"/>
                  <a:pt x="3463876" y="2395998"/>
                  <a:pt x="3470760" y="2396629"/>
                </a:cubicBezTo>
                <a:cubicBezTo>
                  <a:pt x="3477642" y="2397260"/>
                  <a:pt x="3483092" y="2397575"/>
                  <a:pt x="3487106" y="2397575"/>
                </a:cubicBezTo>
                <a:lnTo>
                  <a:pt x="3495712" y="2397059"/>
                </a:lnTo>
                <a:cubicBezTo>
                  <a:pt x="3503742" y="2397059"/>
                  <a:pt x="3514096" y="2393015"/>
                  <a:pt x="3526772" y="2384927"/>
                </a:cubicBezTo>
                <a:cubicBezTo>
                  <a:pt x="3539448" y="2376839"/>
                  <a:pt x="3545788" y="2364937"/>
                  <a:pt x="3545788" y="2349220"/>
                </a:cubicBezTo>
                <a:cubicBezTo>
                  <a:pt x="3545788" y="2339928"/>
                  <a:pt x="3542402" y="2330520"/>
                  <a:pt x="3535634" y="2320999"/>
                </a:cubicBezTo>
                <a:cubicBezTo>
                  <a:pt x="3539304" y="2316754"/>
                  <a:pt x="3542574" y="2314631"/>
                  <a:pt x="3545442" y="2314631"/>
                </a:cubicBezTo>
                <a:cubicBezTo>
                  <a:pt x="3546934" y="2314631"/>
                  <a:pt x="3548742" y="2316639"/>
                  <a:pt x="3550864" y="2320654"/>
                </a:cubicBezTo>
                <a:cubicBezTo>
                  <a:pt x="3552986" y="2324670"/>
                  <a:pt x="3556226" y="2326677"/>
                  <a:pt x="3560586" y="2326677"/>
                </a:cubicBezTo>
                <a:cubicBezTo>
                  <a:pt x="3563568" y="2326677"/>
                  <a:pt x="3566322" y="2325501"/>
                  <a:pt x="3568846" y="2323150"/>
                </a:cubicBezTo>
                <a:cubicBezTo>
                  <a:pt x="3571370" y="2320798"/>
                  <a:pt x="3572632" y="2317614"/>
                  <a:pt x="3572632" y="2313599"/>
                </a:cubicBezTo>
                <a:cubicBezTo>
                  <a:pt x="3572632" y="2309010"/>
                  <a:pt x="3571198" y="2305396"/>
                  <a:pt x="3568330" y="2302758"/>
                </a:cubicBezTo>
                <a:cubicBezTo>
                  <a:pt x="3565462" y="2300119"/>
                  <a:pt x="3562078" y="2298800"/>
                  <a:pt x="3558176" y="2298800"/>
                </a:cubicBezTo>
                <a:cubicBezTo>
                  <a:pt x="3548082" y="2298800"/>
                  <a:pt x="3538904" y="2304536"/>
                  <a:pt x="3530644" y="2316008"/>
                </a:cubicBezTo>
                <a:cubicBezTo>
                  <a:pt x="3519400" y="2304536"/>
                  <a:pt x="3505404" y="2298800"/>
                  <a:pt x="3488656" y="2298800"/>
                </a:cubicBezTo>
                <a:close/>
                <a:moveTo>
                  <a:pt x="3334810" y="2298800"/>
                </a:moveTo>
                <a:cubicBezTo>
                  <a:pt x="3313242" y="2298800"/>
                  <a:pt x="3296550" y="2310559"/>
                  <a:pt x="3284734" y="2334077"/>
                </a:cubicBezTo>
                <a:lnTo>
                  <a:pt x="3284044" y="2334077"/>
                </a:lnTo>
                <a:lnTo>
                  <a:pt x="3284044" y="2300521"/>
                </a:lnTo>
                <a:cubicBezTo>
                  <a:pt x="3271426" y="2302241"/>
                  <a:pt x="3257372" y="2303102"/>
                  <a:pt x="3241884" y="2303102"/>
                </a:cubicBezTo>
                <a:lnTo>
                  <a:pt x="3226224" y="2303102"/>
                </a:lnTo>
                <a:lnTo>
                  <a:pt x="3226224" y="2311878"/>
                </a:lnTo>
                <a:lnTo>
                  <a:pt x="3250660" y="2311878"/>
                </a:lnTo>
                <a:lnTo>
                  <a:pt x="3250660" y="2429582"/>
                </a:lnTo>
                <a:lnTo>
                  <a:pt x="3226224" y="2429582"/>
                </a:lnTo>
                <a:lnTo>
                  <a:pt x="3226224" y="2438359"/>
                </a:lnTo>
                <a:lnTo>
                  <a:pt x="3306588" y="2438359"/>
                </a:lnTo>
                <a:lnTo>
                  <a:pt x="3306588" y="2429582"/>
                </a:lnTo>
                <a:lnTo>
                  <a:pt x="3284044" y="2429582"/>
                </a:lnTo>
                <a:lnTo>
                  <a:pt x="3284044" y="2371763"/>
                </a:lnTo>
                <a:cubicBezTo>
                  <a:pt x="3284044" y="2352490"/>
                  <a:pt x="3288490" y="2337145"/>
                  <a:pt x="3297382" y="2325731"/>
                </a:cubicBezTo>
                <a:cubicBezTo>
                  <a:pt x="3306272" y="2314316"/>
                  <a:pt x="3316282" y="2308608"/>
                  <a:pt x="3327410" y="2308608"/>
                </a:cubicBezTo>
                <a:cubicBezTo>
                  <a:pt x="3334408" y="2308608"/>
                  <a:pt x="3338738" y="2311132"/>
                  <a:pt x="3340402" y="2316180"/>
                </a:cubicBezTo>
                <a:cubicBezTo>
                  <a:pt x="3342064" y="2321228"/>
                  <a:pt x="3342896" y="2330348"/>
                  <a:pt x="3342896" y="2343541"/>
                </a:cubicBezTo>
                <a:lnTo>
                  <a:pt x="3342896" y="2429582"/>
                </a:lnTo>
                <a:lnTo>
                  <a:pt x="3320010" y="2429582"/>
                </a:lnTo>
                <a:lnTo>
                  <a:pt x="3320010" y="2438359"/>
                </a:lnTo>
                <a:lnTo>
                  <a:pt x="3403298" y="2438359"/>
                </a:lnTo>
                <a:lnTo>
                  <a:pt x="3403298" y="2429582"/>
                </a:lnTo>
                <a:lnTo>
                  <a:pt x="3376454" y="2429582"/>
                </a:lnTo>
                <a:lnTo>
                  <a:pt x="3376454" y="2357308"/>
                </a:lnTo>
                <a:cubicBezTo>
                  <a:pt x="3376454" y="2342623"/>
                  <a:pt x="3375276" y="2331782"/>
                  <a:pt x="3372926" y="2324784"/>
                </a:cubicBezTo>
                <a:cubicBezTo>
                  <a:pt x="3370574" y="2317786"/>
                  <a:pt x="3366156" y="2311706"/>
                  <a:pt x="3359676" y="2306543"/>
                </a:cubicBezTo>
                <a:cubicBezTo>
                  <a:pt x="3353194" y="2301381"/>
                  <a:pt x="3344904" y="2298800"/>
                  <a:pt x="3334810" y="2298800"/>
                </a:cubicBezTo>
                <a:close/>
                <a:moveTo>
                  <a:pt x="2906202" y="2298800"/>
                </a:moveTo>
                <a:cubicBezTo>
                  <a:pt x="2893698" y="2298800"/>
                  <a:pt x="2883116" y="2302786"/>
                  <a:pt x="2874454" y="2310759"/>
                </a:cubicBezTo>
                <a:cubicBezTo>
                  <a:pt x="2865792" y="2318733"/>
                  <a:pt x="2861462" y="2328627"/>
                  <a:pt x="2861462" y="2340444"/>
                </a:cubicBezTo>
                <a:cubicBezTo>
                  <a:pt x="2861462" y="2364421"/>
                  <a:pt x="2877580" y="2378761"/>
                  <a:pt x="2909816" y="2383464"/>
                </a:cubicBezTo>
                <a:cubicBezTo>
                  <a:pt x="2928746" y="2386218"/>
                  <a:pt x="2940362" y="2389200"/>
                  <a:pt x="2944664" y="2392413"/>
                </a:cubicBezTo>
                <a:cubicBezTo>
                  <a:pt x="2948966" y="2395625"/>
                  <a:pt x="2951116" y="2400386"/>
                  <a:pt x="2951116" y="2406696"/>
                </a:cubicBezTo>
                <a:cubicBezTo>
                  <a:pt x="2951116" y="2414267"/>
                  <a:pt x="2947502" y="2420863"/>
                  <a:pt x="2940276" y="2426485"/>
                </a:cubicBezTo>
                <a:cubicBezTo>
                  <a:pt x="2933048" y="2432106"/>
                  <a:pt x="2925016" y="2434917"/>
                  <a:pt x="2916184" y="2434917"/>
                </a:cubicBezTo>
                <a:cubicBezTo>
                  <a:pt x="2892896" y="2434917"/>
                  <a:pt x="2876318" y="2418684"/>
                  <a:pt x="2866452" y="2386218"/>
                </a:cubicBezTo>
                <a:lnTo>
                  <a:pt x="2860428" y="2386218"/>
                </a:lnTo>
                <a:lnTo>
                  <a:pt x="2860428" y="2436982"/>
                </a:lnTo>
                <a:lnTo>
                  <a:pt x="2866452" y="2436982"/>
                </a:lnTo>
                <a:lnTo>
                  <a:pt x="2878498" y="2426657"/>
                </a:lnTo>
                <a:cubicBezTo>
                  <a:pt x="2890658" y="2437326"/>
                  <a:pt x="2903220" y="2442661"/>
                  <a:pt x="2916184" y="2442661"/>
                </a:cubicBezTo>
                <a:cubicBezTo>
                  <a:pt x="2929376" y="2442661"/>
                  <a:pt x="2940418" y="2438186"/>
                  <a:pt x="2949310" y="2429238"/>
                </a:cubicBezTo>
                <a:cubicBezTo>
                  <a:pt x="2958200" y="2420290"/>
                  <a:pt x="2962646" y="2409105"/>
                  <a:pt x="2962646" y="2395682"/>
                </a:cubicBezTo>
                <a:cubicBezTo>
                  <a:pt x="2962646" y="2368722"/>
                  <a:pt x="2945494" y="2353120"/>
                  <a:pt x="2911194" y="2348876"/>
                </a:cubicBezTo>
                <a:cubicBezTo>
                  <a:pt x="2895592" y="2346811"/>
                  <a:pt x="2885696" y="2344316"/>
                  <a:pt x="2881508" y="2341390"/>
                </a:cubicBezTo>
                <a:cubicBezTo>
                  <a:pt x="2877322" y="2338465"/>
                  <a:pt x="2875228" y="2334478"/>
                  <a:pt x="2875228" y="2329430"/>
                </a:cubicBezTo>
                <a:cubicBezTo>
                  <a:pt x="2875228" y="2323465"/>
                  <a:pt x="2878182" y="2318159"/>
                  <a:pt x="2884090" y="2313513"/>
                </a:cubicBezTo>
                <a:cubicBezTo>
                  <a:pt x="2889998" y="2308867"/>
                  <a:pt x="2897368" y="2306543"/>
                  <a:pt x="2906202" y="2306543"/>
                </a:cubicBezTo>
                <a:cubicBezTo>
                  <a:pt x="2926624" y="2306543"/>
                  <a:pt x="2939472" y="2317729"/>
                  <a:pt x="2944750" y="2340100"/>
                </a:cubicBezTo>
                <a:lnTo>
                  <a:pt x="2951804" y="2340100"/>
                </a:lnTo>
                <a:lnTo>
                  <a:pt x="2951804" y="2301553"/>
                </a:lnTo>
                <a:lnTo>
                  <a:pt x="2946470" y="2301553"/>
                </a:lnTo>
                <a:cubicBezTo>
                  <a:pt x="2944060" y="2306027"/>
                  <a:pt x="2941708" y="2309469"/>
                  <a:pt x="2939414" y="2311878"/>
                </a:cubicBezTo>
                <a:cubicBezTo>
                  <a:pt x="2930466" y="2303159"/>
                  <a:pt x="2919396" y="2298800"/>
                  <a:pt x="2906202" y="2298800"/>
                </a:cubicBezTo>
                <a:close/>
                <a:moveTo>
                  <a:pt x="2476596" y="2298800"/>
                </a:moveTo>
                <a:cubicBezTo>
                  <a:pt x="2458930" y="2298800"/>
                  <a:pt x="2443414" y="2305683"/>
                  <a:pt x="2430048" y="2319450"/>
                </a:cubicBezTo>
                <a:cubicBezTo>
                  <a:pt x="2416684" y="2333216"/>
                  <a:pt x="2410000" y="2350195"/>
                  <a:pt x="2410000" y="2370386"/>
                </a:cubicBezTo>
                <a:cubicBezTo>
                  <a:pt x="2410000" y="2391151"/>
                  <a:pt x="2416826" y="2408387"/>
                  <a:pt x="2430478" y="2422097"/>
                </a:cubicBezTo>
                <a:cubicBezTo>
                  <a:pt x="2444130" y="2435806"/>
                  <a:pt x="2460192" y="2442661"/>
                  <a:pt x="2478662" y="2442661"/>
                </a:cubicBezTo>
                <a:cubicBezTo>
                  <a:pt x="2491624" y="2442661"/>
                  <a:pt x="2503384" y="2438588"/>
                  <a:pt x="2513938" y="2430443"/>
                </a:cubicBezTo>
                <a:cubicBezTo>
                  <a:pt x="2524492" y="2422298"/>
                  <a:pt x="2531662" y="2409678"/>
                  <a:pt x="2535448" y="2392585"/>
                </a:cubicBezTo>
                <a:lnTo>
                  <a:pt x="2528048" y="2392585"/>
                </a:lnTo>
                <a:cubicBezTo>
                  <a:pt x="2519444" y="2420806"/>
                  <a:pt x="2502982" y="2434917"/>
                  <a:pt x="2478662" y="2434917"/>
                </a:cubicBezTo>
                <a:cubicBezTo>
                  <a:pt x="2466844" y="2434917"/>
                  <a:pt x="2458642" y="2430988"/>
                  <a:pt x="2454054" y="2423129"/>
                </a:cubicBezTo>
                <a:cubicBezTo>
                  <a:pt x="2449464" y="2415271"/>
                  <a:pt x="2447572" y="2394363"/>
                  <a:pt x="2448376" y="2360405"/>
                </a:cubicBezTo>
                <a:lnTo>
                  <a:pt x="2535448" y="2360405"/>
                </a:lnTo>
                <a:cubicBezTo>
                  <a:pt x="2534646" y="2341132"/>
                  <a:pt x="2528480" y="2326046"/>
                  <a:pt x="2516950" y="2315148"/>
                </a:cubicBezTo>
                <a:cubicBezTo>
                  <a:pt x="2505420" y="2304249"/>
                  <a:pt x="2491968" y="2298800"/>
                  <a:pt x="2476596" y="2298800"/>
                </a:cubicBezTo>
                <a:close/>
                <a:moveTo>
                  <a:pt x="1854658" y="2298800"/>
                </a:moveTo>
                <a:cubicBezTo>
                  <a:pt x="1834466" y="2298800"/>
                  <a:pt x="1817546" y="2305769"/>
                  <a:pt x="1803894" y="2319708"/>
                </a:cubicBezTo>
                <a:cubicBezTo>
                  <a:pt x="1790242" y="2333646"/>
                  <a:pt x="1783416" y="2350539"/>
                  <a:pt x="1783416" y="2370386"/>
                </a:cubicBezTo>
                <a:cubicBezTo>
                  <a:pt x="1783416" y="2390692"/>
                  <a:pt x="1790356" y="2407814"/>
                  <a:pt x="1804238" y="2421753"/>
                </a:cubicBezTo>
                <a:cubicBezTo>
                  <a:pt x="1818118" y="2435691"/>
                  <a:pt x="1834582" y="2442661"/>
                  <a:pt x="1853626" y="2442661"/>
                </a:cubicBezTo>
                <a:cubicBezTo>
                  <a:pt x="1873014" y="2442661"/>
                  <a:pt x="1889820" y="2435519"/>
                  <a:pt x="1904046" y="2421236"/>
                </a:cubicBezTo>
                <a:cubicBezTo>
                  <a:pt x="1918270" y="2406954"/>
                  <a:pt x="1925384" y="2389545"/>
                  <a:pt x="1925384" y="2369009"/>
                </a:cubicBezTo>
                <a:cubicBezTo>
                  <a:pt x="1925384" y="2348933"/>
                  <a:pt x="1918528" y="2332212"/>
                  <a:pt x="1904820" y="2318847"/>
                </a:cubicBezTo>
                <a:cubicBezTo>
                  <a:pt x="1891110" y="2305482"/>
                  <a:pt x="1874390" y="2298800"/>
                  <a:pt x="1854658" y="2298800"/>
                </a:cubicBezTo>
                <a:close/>
                <a:moveTo>
                  <a:pt x="1276446" y="2298800"/>
                </a:moveTo>
                <a:cubicBezTo>
                  <a:pt x="1258780" y="2298800"/>
                  <a:pt x="1243264" y="2305683"/>
                  <a:pt x="1229898" y="2319450"/>
                </a:cubicBezTo>
                <a:cubicBezTo>
                  <a:pt x="1216532" y="2333216"/>
                  <a:pt x="1209850" y="2350195"/>
                  <a:pt x="1209850" y="2370386"/>
                </a:cubicBezTo>
                <a:cubicBezTo>
                  <a:pt x="1209850" y="2391151"/>
                  <a:pt x="1216676" y="2408387"/>
                  <a:pt x="1230328" y="2422097"/>
                </a:cubicBezTo>
                <a:cubicBezTo>
                  <a:pt x="1243980" y="2435806"/>
                  <a:pt x="1260042" y="2442661"/>
                  <a:pt x="1278512" y="2442661"/>
                </a:cubicBezTo>
                <a:cubicBezTo>
                  <a:pt x="1291474" y="2442661"/>
                  <a:pt x="1303234" y="2438588"/>
                  <a:pt x="1313788" y="2430443"/>
                </a:cubicBezTo>
                <a:cubicBezTo>
                  <a:pt x="1324342" y="2422298"/>
                  <a:pt x="1331512" y="2409678"/>
                  <a:pt x="1335298" y="2392585"/>
                </a:cubicBezTo>
                <a:lnTo>
                  <a:pt x="1327900" y="2392585"/>
                </a:lnTo>
                <a:cubicBezTo>
                  <a:pt x="1319294" y="2420806"/>
                  <a:pt x="1302832" y="2434917"/>
                  <a:pt x="1278512" y="2434917"/>
                </a:cubicBezTo>
                <a:cubicBezTo>
                  <a:pt x="1266696" y="2434917"/>
                  <a:pt x="1258492" y="2430988"/>
                  <a:pt x="1253904" y="2423129"/>
                </a:cubicBezTo>
                <a:cubicBezTo>
                  <a:pt x="1249314" y="2415271"/>
                  <a:pt x="1247422" y="2394363"/>
                  <a:pt x="1248224" y="2360405"/>
                </a:cubicBezTo>
                <a:lnTo>
                  <a:pt x="1335298" y="2360405"/>
                </a:lnTo>
                <a:cubicBezTo>
                  <a:pt x="1334496" y="2341132"/>
                  <a:pt x="1328330" y="2326046"/>
                  <a:pt x="1316800" y="2315148"/>
                </a:cubicBezTo>
                <a:cubicBezTo>
                  <a:pt x="1305270" y="2304249"/>
                  <a:pt x="1291820" y="2298800"/>
                  <a:pt x="1276446" y="2298800"/>
                </a:cubicBezTo>
                <a:close/>
                <a:moveTo>
                  <a:pt x="458260" y="2298800"/>
                </a:moveTo>
                <a:cubicBezTo>
                  <a:pt x="436692" y="2298800"/>
                  <a:pt x="420000" y="2310559"/>
                  <a:pt x="408184" y="2334077"/>
                </a:cubicBezTo>
                <a:lnTo>
                  <a:pt x="407494" y="2334077"/>
                </a:lnTo>
                <a:lnTo>
                  <a:pt x="407494" y="2300521"/>
                </a:lnTo>
                <a:cubicBezTo>
                  <a:pt x="394876" y="2302241"/>
                  <a:pt x="380822" y="2303102"/>
                  <a:pt x="365334" y="2303102"/>
                </a:cubicBezTo>
                <a:lnTo>
                  <a:pt x="349676" y="2303102"/>
                </a:lnTo>
                <a:lnTo>
                  <a:pt x="349676" y="2311878"/>
                </a:lnTo>
                <a:lnTo>
                  <a:pt x="374110" y="2311878"/>
                </a:lnTo>
                <a:lnTo>
                  <a:pt x="374110" y="2429582"/>
                </a:lnTo>
                <a:lnTo>
                  <a:pt x="349676" y="2429582"/>
                </a:lnTo>
                <a:lnTo>
                  <a:pt x="349676" y="2438359"/>
                </a:lnTo>
                <a:lnTo>
                  <a:pt x="430038" y="2438359"/>
                </a:lnTo>
                <a:lnTo>
                  <a:pt x="430038" y="2429582"/>
                </a:lnTo>
                <a:lnTo>
                  <a:pt x="407494" y="2429582"/>
                </a:lnTo>
                <a:lnTo>
                  <a:pt x="407494" y="2371763"/>
                </a:lnTo>
                <a:cubicBezTo>
                  <a:pt x="407494" y="2352490"/>
                  <a:pt x="411940" y="2337145"/>
                  <a:pt x="420832" y="2325731"/>
                </a:cubicBezTo>
                <a:cubicBezTo>
                  <a:pt x="429722" y="2314316"/>
                  <a:pt x="439732" y="2308608"/>
                  <a:pt x="450860" y="2308608"/>
                </a:cubicBezTo>
                <a:cubicBezTo>
                  <a:pt x="457858" y="2308608"/>
                  <a:pt x="462188" y="2311132"/>
                  <a:pt x="463852" y="2316180"/>
                </a:cubicBezTo>
                <a:cubicBezTo>
                  <a:pt x="465516" y="2321228"/>
                  <a:pt x="466348" y="2330348"/>
                  <a:pt x="466348" y="2343541"/>
                </a:cubicBezTo>
                <a:lnTo>
                  <a:pt x="466348" y="2429582"/>
                </a:lnTo>
                <a:lnTo>
                  <a:pt x="443460" y="2429582"/>
                </a:lnTo>
                <a:lnTo>
                  <a:pt x="443460" y="2438359"/>
                </a:lnTo>
                <a:lnTo>
                  <a:pt x="526748" y="2438359"/>
                </a:lnTo>
                <a:lnTo>
                  <a:pt x="526748" y="2429582"/>
                </a:lnTo>
                <a:lnTo>
                  <a:pt x="499904" y="2429582"/>
                </a:lnTo>
                <a:lnTo>
                  <a:pt x="499904" y="2357308"/>
                </a:lnTo>
                <a:cubicBezTo>
                  <a:pt x="499904" y="2342623"/>
                  <a:pt x="498728" y="2331782"/>
                  <a:pt x="496376" y="2324784"/>
                </a:cubicBezTo>
                <a:cubicBezTo>
                  <a:pt x="494024" y="2317786"/>
                  <a:pt x="489606" y="2311706"/>
                  <a:pt x="483126" y="2306543"/>
                </a:cubicBezTo>
                <a:cubicBezTo>
                  <a:pt x="476644" y="2301381"/>
                  <a:pt x="468354" y="2298800"/>
                  <a:pt x="458260" y="2298800"/>
                </a:cubicBezTo>
                <a:close/>
                <a:moveTo>
                  <a:pt x="4412296" y="2263867"/>
                </a:moveTo>
                <a:cubicBezTo>
                  <a:pt x="4401284" y="2265817"/>
                  <a:pt x="4390098" y="2266792"/>
                  <a:pt x="4378740" y="2266792"/>
                </a:cubicBezTo>
                <a:lnTo>
                  <a:pt x="4378740" y="2303102"/>
                </a:lnTo>
                <a:lnTo>
                  <a:pt x="4348110" y="2303102"/>
                </a:lnTo>
                <a:lnTo>
                  <a:pt x="4348110" y="2311878"/>
                </a:lnTo>
                <a:lnTo>
                  <a:pt x="4378740" y="2311878"/>
                </a:lnTo>
                <a:lnTo>
                  <a:pt x="4378740" y="2394994"/>
                </a:lnTo>
                <a:cubicBezTo>
                  <a:pt x="4378740" y="2405204"/>
                  <a:pt x="4379344" y="2413292"/>
                  <a:pt x="4380548" y="2419257"/>
                </a:cubicBezTo>
                <a:cubicBezTo>
                  <a:pt x="4381752" y="2425223"/>
                  <a:pt x="4384992" y="2430242"/>
                  <a:pt x="4390270" y="2434315"/>
                </a:cubicBezTo>
                <a:cubicBezTo>
                  <a:pt x="4395548" y="2438387"/>
                  <a:pt x="4403808" y="2440424"/>
                  <a:pt x="4415050" y="2440424"/>
                </a:cubicBezTo>
                <a:cubicBezTo>
                  <a:pt x="4441780" y="2440424"/>
                  <a:pt x="4457784" y="2429296"/>
                  <a:pt x="4463060" y="2407040"/>
                </a:cubicBezTo>
                <a:lnTo>
                  <a:pt x="4455662" y="2407040"/>
                </a:lnTo>
                <a:cubicBezTo>
                  <a:pt x="4453024" y="2414726"/>
                  <a:pt x="4449152" y="2420405"/>
                  <a:pt x="4444046" y="2424076"/>
                </a:cubicBezTo>
                <a:cubicBezTo>
                  <a:pt x="4438940" y="2427747"/>
                  <a:pt x="4433636" y="2429582"/>
                  <a:pt x="4428128" y="2429582"/>
                </a:cubicBezTo>
                <a:cubicBezTo>
                  <a:pt x="4420900" y="2429582"/>
                  <a:pt x="4416456" y="2427288"/>
                  <a:pt x="4414792" y="2422699"/>
                </a:cubicBezTo>
                <a:cubicBezTo>
                  <a:pt x="4413128" y="2418110"/>
                  <a:pt x="4412296" y="2409563"/>
                  <a:pt x="4412296" y="2397059"/>
                </a:cubicBezTo>
                <a:lnTo>
                  <a:pt x="4412296" y="2311878"/>
                </a:lnTo>
                <a:lnTo>
                  <a:pt x="4453080" y="2311878"/>
                </a:lnTo>
                <a:lnTo>
                  <a:pt x="4453080" y="2303102"/>
                </a:lnTo>
                <a:lnTo>
                  <a:pt x="4412296" y="2303102"/>
                </a:lnTo>
                <a:close/>
                <a:moveTo>
                  <a:pt x="3050222" y="2263867"/>
                </a:moveTo>
                <a:cubicBezTo>
                  <a:pt x="3039208" y="2265817"/>
                  <a:pt x="3028024" y="2266792"/>
                  <a:pt x="3016666" y="2266792"/>
                </a:cubicBezTo>
                <a:lnTo>
                  <a:pt x="3016666" y="2303102"/>
                </a:lnTo>
                <a:lnTo>
                  <a:pt x="2986036" y="2303102"/>
                </a:lnTo>
                <a:lnTo>
                  <a:pt x="2986036" y="2311878"/>
                </a:lnTo>
                <a:lnTo>
                  <a:pt x="3016666" y="2311878"/>
                </a:lnTo>
                <a:lnTo>
                  <a:pt x="3016666" y="2394994"/>
                </a:lnTo>
                <a:cubicBezTo>
                  <a:pt x="3016666" y="2405204"/>
                  <a:pt x="3017268" y="2413292"/>
                  <a:pt x="3018472" y="2419257"/>
                </a:cubicBezTo>
                <a:cubicBezTo>
                  <a:pt x="3019678" y="2425223"/>
                  <a:pt x="3022918" y="2430242"/>
                  <a:pt x="3028196" y="2434315"/>
                </a:cubicBezTo>
                <a:cubicBezTo>
                  <a:pt x="3033472" y="2438387"/>
                  <a:pt x="3041732" y="2440424"/>
                  <a:pt x="3052976" y="2440424"/>
                </a:cubicBezTo>
                <a:cubicBezTo>
                  <a:pt x="3079706" y="2440424"/>
                  <a:pt x="3095708" y="2429296"/>
                  <a:pt x="3100986" y="2407040"/>
                </a:cubicBezTo>
                <a:lnTo>
                  <a:pt x="3093586" y="2407040"/>
                </a:lnTo>
                <a:cubicBezTo>
                  <a:pt x="3090948" y="2414726"/>
                  <a:pt x="3087076" y="2420405"/>
                  <a:pt x="3081972" y="2424076"/>
                </a:cubicBezTo>
                <a:cubicBezTo>
                  <a:pt x="3076866" y="2427747"/>
                  <a:pt x="3071560" y="2429582"/>
                  <a:pt x="3066054" y="2429582"/>
                </a:cubicBezTo>
                <a:cubicBezTo>
                  <a:pt x="3058826" y="2429582"/>
                  <a:pt x="3054380" y="2427288"/>
                  <a:pt x="3052716" y="2422699"/>
                </a:cubicBezTo>
                <a:cubicBezTo>
                  <a:pt x="3051054" y="2418110"/>
                  <a:pt x="3050222" y="2409563"/>
                  <a:pt x="3050222" y="2397059"/>
                </a:cubicBezTo>
                <a:lnTo>
                  <a:pt x="3050222" y="2311878"/>
                </a:lnTo>
                <a:lnTo>
                  <a:pt x="3091006" y="2311878"/>
                </a:lnTo>
                <a:lnTo>
                  <a:pt x="3091006" y="2303102"/>
                </a:lnTo>
                <a:lnTo>
                  <a:pt x="3050222" y="2303102"/>
                </a:lnTo>
                <a:close/>
                <a:moveTo>
                  <a:pt x="3162062" y="2215684"/>
                </a:moveTo>
                <a:cubicBezTo>
                  <a:pt x="3157014" y="2215684"/>
                  <a:pt x="3152626" y="2217519"/>
                  <a:pt x="3148898" y="2221191"/>
                </a:cubicBezTo>
                <a:cubicBezTo>
                  <a:pt x="3145168" y="2224862"/>
                  <a:pt x="3143304" y="2229221"/>
                  <a:pt x="3143304" y="2234269"/>
                </a:cubicBezTo>
                <a:cubicBezTo>
                  <a:pt x="3143304" y="2239546"/>
                  <a:pt x="3145140" y="2243991"/>
                  <a:pt x="3148812" y="2247605"/>
                </a:cubicBezTo>
                <a:cubicBezTo>
                  <a:pt x="3152482" y="2251219"/>
                  <a:pt x="3156900" y="2253026"/>
                  <a:pt x="3162062" y="2253026"/>
                </a:cubicBezTo>
                <a:cubicBezTo>
                  <a:pt x="3167224" y="2253026"/>
                  <a:pt x="3171640" y="2251248"/>
                  <a:pt x="3175312" y="2247691"/>
                </a:cubicBezTo>
                <a:cubicBezTo>
                  <a:pt x="3178984" y="2244135"/>
                  <a:pt x="3180818" y="2239661"/>
                  <a:pt x="3180818" y="2234269"/>
                </a:cubicBezTo>
                <a:cubicBezTo>
                  <a:pt x="3180818" y="2229106"/>
                  <a:pt x="3178954" y="2224718"/>
                  <a:pt x="3175226" y="2221104"/>
                </a:cubicBezTo>
                <a:cubicBezTo>
                  <a:pt x="3171498" y="2217491"/>
                  <a:pt x="3167110" y="2215684"/>
                  <a:pt x="3162062" y="2215684"/>
                </a:cubicBezTo>
                <a:close/>
                <a:moveTo>
                  <a:pt x="2790586" y="2215684"/>
                </a:moveTo>
                <a:cubicBezTo>
                  <a:pt x="2785538" y="2215684"/>
                  <a:pt x="2781150" y="2217519"/>
                  <a:pt x="2777422" y="2221191"/>
                </a:cubicBezTo>
                <a:cubicBezTo>
                  <a:pt x="2773694" y="2224862"/>
                  <a:pt x="2771830" y="2229221"/>
                  <a:pt x="2771830" y="2234269"/>
                </a:cubicBezTo>
                <a:cubicBezTo>
                  <a:pt x="2771830" y="2239546"/>
                  <a:pt x="2773666" y="2243991"/>
                  <a:pt x="2777336" y="2247605"/>
                </a:cubicBezTo>
                <a:cubicBezTo>
                  <a:pt x="2781008" y="2251219"/>
                  <a:pt x="2785424" y="2253026"/>
                  <a:pt x="2790586" y="2253026"/>
                </a:cubicBezTo>
                <a:cubicBezTo>
                  <a:pt x="2795748" y="2253026"/>
                  <a:pt x="2800166" y="2251248"/>
                  <a:pt x="2803836" y="2247691"/>
                </a:cubicBezTo>
                <a:cubicBezTo>
                  <a:pt x="2807508" y="2244135"/>
                  <a:pt x="2809344" y="2239661"/>
                  <a:pt x="2809344" y="2234269"/>
                </a:cubicBezTo>
                <a:cubicBezTo>
                  <a:pt x="2809344" y="2229106"/>
                  <a:pt x="2807480" y="2224718"/>
                  <a:pt x="2803752" y="2221104"/>
                </a:cubicBezTo>
                <a:cubicBezTo>
                  <a:pt x="2800022" y="2217491"/>
                  <a:pt x="2795634" y="2215684"/>
                  <a:pt x="2790586" y="2215684"/>
                </a:cubicBezTo>
                <a:close/>
                <a:moveTo>
                  <a:pt x="2043660" y="2205015"/>
                </a:moveTo>
                <a:cubicBezTo>
                  <a:pt x="2025076" y="2205015"/>
                  <a:pt x="2009042" y="2213762"/>
                  <a:pt x="1995564" y="2231257"/>
                </a:cubicBezTo>
                <a:cubicBezTo>
                  <a:pt x="1982084" y="2248752"/>
                  <a:pt x="1975802" y="2272701"/>
                  <a:pt x="1976720" y="2303102"/>
                </a:cubicBezTo>
                <a:lnTo>
                  <a:pt x="1948154" y="2303102"/>
                </a:lnTo>
                <a:lnTo>
                  <a:pt x="1948154" y="2311878"/>
                </a:lnTo>
                <a:lnTo>
                  <a:pt x="1976720" y="2311878"/>
                </a:lnTo>
                <a:lnTo>
                  <a:pt x="1976720" y="2429582"/>
                </a:lnTo>
                <a:lnTo>
                  <a:pt x="1951080" y="2429582"/>
                </a:lnTo>
                <a:lnTo>
                  <a:pt x="1951080" y="2438359"/>
                </a:lnTo>
                <a:lnTo>
                  <a:pt x="2039530" y="2438359"/>
                </a:lnTo>
                <a:lnTo>
                  <a:pt x="2039530" y="2429582"/>
                </a:lnTo>
                <a:lnTo>
                  <a:pt x="2010620" y="2429582"/>
                </a:lnTo>
                <a:lnTo>
                  <a:pt x="2010620" y="2311878"/>
                </a:lnTo>
                <a:lnTo>
                  <a:pt x="2042628" y="2311878"/>
                </a:lnTo>
                <a:lnTo>
                  <a:pt x="2042628" y="2303102"/>
                </a:lnTo>
                <a:lnTo>
                  <a:pt x="2010620" y="2303102"/>
                </a:lnTo>
                <a:lnTo>
                  <a:pt x="2010620" y="2274192"/>
                </a:lnTo>
                <a:cubicBezTo>
                  <a:pt x="2010620" y="2256754"/>
                  <a:pt x="2011252" y="2244106"/>
                  <a:pt x="2012514" y="2236248"/>
                </a:cubicBezTo>
                <a:cubicBezTo>
                  <a:pt x="2013776" y="2228389"/>
                  <a:pt x="2017274" y="2222510"/>
                  <a:pt x="2023010" y="2218609"/>
                </a:cubicBezTo>
                <a:cubicBezTo>
                  <a:pt x="2028746" y="2214709"/>
                  <a:pt x="2034826" y="2212758"/>
                  <a:pt x="2041250" y="2212758"/>
                </a:cubicBezTo>
                <a:cubicBezTo>
                  <a:pt x="2047904" y="2212758"/>
                  <a:pt x="2052952" y="2214307"/>
                  <a:pt x="2056394" y="2217405"/>
                </a:cubicBezTo>
                <a:cubicBezTo>
                  <a:pt x="2048822" y="2221879"/>
                  <a:pt x="2045036" y="2227500"/>
                  <a:pt x="2045036" y="2234269"/>
                </a:cubicBezTo>
                <a:cubicBezTo>
                  <a:pt x="2045036" y="2238628"/>
                  <a:pt x="2046528" y="2242242"/>
                  <a:pt x="2049510" y="2245110"/>
                </a:cubicBezTo>
                <a:cubicBezTo>
                  <a:pt x="2052494" y="2247978"/>
                  <a:pt x="2056050" y="2249412"/>
                  <a:pt x="2060180" y="2249412"/>
                </a:cubicBezTo>
                <a:cubicBezTo>
                  <a:pt x="2064998" y="2249412"/>
                  <a:pt x="2068984" y="2247691"/>
                  <a:pt x="2072140" y="2244249"/>
                </a:cubicBezTo>
                <a:cubicBezTo>
                  <a:pt x="2075294" y="2240808"/>
                  <a:pt x="2076872" y="2236563"/>
                  <a:pt x="2076872" y="2231515"/>
                </a:cubicBezTo>
                <a:cubicBezTo>
                  <a:pt x="2076872" y="2224173"/>
                  <a:pt x="2073574" y="2217921"/>
                  <a:pt x="2066978" y="2212758"/>
                </a:cubicBezTo>
                <a:cubicBezTo>
                  <a:pt x="2060380" y="2207596"/>
                  <a:pt x="2052608" y="2205015"/>
                  <a:pt x="2043660" y="2205015"/>
                </a:cubicBezTo>
                <a:close/>
                <a:moveTo>
                  <a:pt x="1073900" y="2205015"/>
                </a:moveTo>
                <a:cubicBezTo>
                  <a:pt x="1065870" y="2206736"/>
                  <a:pt x="1054742" y="2207596"/>
                  <a:pt x="1040516" y="2207596"/>
                </a:cubicBezTo>
                <a:lnTo>
                  <a:pt x="1016424" y="2207596"/>
                </a:lnTo>
                <a:lnTo>
                  <a:pt x="1016424" y="2216372"/>
                </a:lnTo>
                <a:lnTo>
                  <a:pt x="1040516" y="2216372"/>
                </a:lnTo>
                <a:lnTo>
                  <a:pt x="1040516" y="2429582"/>
                </a:lnTo>
                <a:lnTo>
                  <a:pt x="1016424" y="2429582"/>
                </a:lnTo>
                <a:lnTo>
                  <a:pt x="1016424" y="2438359"/>
                </a:lnTo>
                <a:lnTo>
                  <a:pt x="1041550" y="2438359"/>
                </a:lnTo>
                <a:cubicBezTo>
                  <a:pt x="1055200" y="2438359"/>
                  <a:pt x="1065984" y="2439047"/>
                  <a:pt x="1073900" y="2440424"/>
                </a:cubicBezTo>
                <a:lnTo>
                  <a:pt x="1073900" y="2411170"/>
                </a:lnTo>
                <a:lnTo>
                  <a:pt x="1074588" y="2411170"/>
                </a:lnTo>
                <a:cubicBezTo>
                  <a:pt x="1084454" y="2432164"/>
                  <a:pt x="1099140" y="2442661"/>
                  <a:pt x="1118642" y="2442661"/>
                </a:cubicBezTo>
                <a:cubicBezTo>
                  <a:pt x="1134818" y="2442661"/>
                  <a:pt x="1149044" y="2435204"/>
                  <a:pt x="1161318" y="2420290"/>
                </a:cubicBezTo>
                <a:cubicBezTo>
                  <a:pt x="1173594" y="2405376"/>
                  <a:pt x="1179732" y="2388627"/>
                  <a:pt x="1179732" y="2370042"/>
                </a:cubicBezTo>
                <a:cubicBezTo>
                  <a:pt x="1179732" y="2351113"/>
                  <a:pt x="1173480" y="2334507"/>
                  <a:pt x="1160974" y="2320224"/>
                </a:cubicBezTo>
                <a:cubicBezTo>
                  <a:pt x="1148470" y="2305941"/>
                  <a:pt x="1133786" y="2298800"/>
                  <a:pt x="1116922" y="2298800"/>
                </a:cubicBezTo>
                <a:cubicBezTo>
                  <a:pt x="1097304" y="2298800"/>
                  <a:pt x="1083194" y="2307863"/>
                  <a:pt x="1074588" y="2325989"/>
                </a:cubicBezTo>
                <a:lnTo>
                  <a:pt x="1073900" y="2325989"/>
                </a:lnTo>
                <a:close/>
                <a:moveTo>
                  <a:pt x="5265700" y="1877918"/>
                </a:moveTo>
                <a:cubicBezTo>
                  <a:pt x="5282336" y="1877918"/>
                  <a:pt x="5290652" y="1887096"/>
                  <a:pt x="5290652" y="1905451"/>
                </a:cubicBezTo>
                <a:cubicBezTo>
                  <a:pt x="5290652" y="1909696"/>
                  <a:pt x="5290194" y="1915891"/>
                  <a:pt x="5289276" y="1924036"/>
                </a:cubicBezTo>
                <a:lnTo>
                  <a:pt x="5239200" y="1924036"/>
                </a:lnTo>
                <a:lnTo>
                  <a:pt x="5239200" y="1902526"/>
                </a:lnTo>
                <a:cubicBezTo>
                  <a:pt x="5239200" y="1894954"/>
                  <a:pt x="5241552" y="1888960"/>
                  <a:pt x="5246256" y="1884543"/>
                </a:cubicBezTo>
                <a:cubicBezTo>
                  <a:pt x="5250960" y="1880127"/>
                  <a:pt x="5257440" y="1877918"/>
                  <a:pt x="5265700" y="1877918"/>
                </a:cubicBezTo>
                <a:close/>
                <a:moveTo>
                  <a:pt x="4511788" y="1877918"/>
                </a:moveTo>
                <a:cubicBezTo>
                  <a:pt x="4520508" y="1877918"/>
                  <a:pt x="4527362" y="1879897"/>
                  <a:pt x="4532352" y="1883855"/>
                </a:cubicBezTo>
                <a:cubicBezTo>
                  <a:pt x="4537342" y="1887813"/>
                  <a:pt x="4540556" y="1893176"/>
                  <a:pt x="4541988" y="1899945"/>
                </a:cubicBezTo>
                <a:cubicBezTo>
                  <a:pt x="4543424" y="1906713"/>
                  <a:pt x="4544140" y="1920652"/>
                  <a:pt x="4544140" y="1941761"/>
                </a:cubicBezTo>
                <a:cubicBezTo>
                  <a:pt x="4544140" y="1962755"/>
                  <a:pt x="4543424" y="1976780"/>
                  <a:pt x="4541988" y="1983835"/>
                </a:cubicBezTo>
                <a:cubicBezTo>
                  <a:pt x="4540556" y="1990890"/>
                  <a:pt x="4537170" y="1996397"/>
                  <a:pt x="4531836" y="2000355"/>
                </a:cubicBezTo>
                <a:cubicBezTo>
                  <a:pt x="4526502" y="2004313"/>
                  <a:pt x="4519820" y="2006292"/>
                  <a:pt x="4511788" y="2006292"/>
                </a:cubicBezTo>
                <a:cubicBezTo>
                  <a:pt x="4503872" y="2006292"/>
                  <a:pt x="4497304" y="2004341"/>
                  <a:pt x="4492084" y="2000441"/>
                </a:cubicBezTo>
                <a:cubicBezTo>
                  <a:pt x="4486864" y="1996540"/>
                  <a:pt x="4483480" y="1991148"/>
                  <a:pt x="4481932" y="1984265"/>
                </a:cubicBezTo>
                <a:cubicBezTo>
                  <a:pt x="4480384" y="1977382"/>
                  <a:pt x="4479608" y="1963328"/>
                  <a:pt x="4479608" y="1942105"/>
                </a:cubicBezTo>
                <a:cubicBezTo>
                  <a:pt x="4479608" y="1920996"/>
                  <a:pt x="4480240" y="1907057"/>
                  <a:pt x="4481502" y="1900289"/>
                </a:cubicBezTo>
                <a:cubicBezTo>
                  <a:pt x="4482764" y="1893520"/>
                  <a:pt x="4486062" y="1888100"/>
                  <a:pt x="4491396" y="1884027"/>
                </a:cubicBezTo>
                <a:cubicBezTo>
                  <a:pt x="4496732" y="1879954"/>
                  <a:pt x="4503528" y="1877918"/>
                  <a:pt x="4511788" y="1877918"/>
                </a:cubicBezTo>
                <a:close/>
                <a:moveTo>
                  <a:pt x="3684550" y="1877918"/>
                </a:moveTo>
                <a:cubicBezTo>
                  <a:pt x="3701184" y="1877918"/>
                  <a:pt x="3709502" y="1887096"/>
                  <a:pt x="3709502" y="1905451"/>
                </a:cubicBezTo>
                <a:cubicBezTo>
                  <a:pt x="3709502" y="1909696"/>
                  <a:pt x="3709044" y="1915891"/>
                  <a:pt x="3708126" y="1924036"/>
                </a:cubicBezTo>
                <a:lnTo>
                  <a:pt x="3658050" y="1924036"/>
                </a:lnTo>
                <a:lnTo>
                  <a:pt x="3658050" y="1902526"/>
                </a:lnTo>
                <a:cubicBezTo>
                  <a:pt x="3658050" y="1894954"/>
                  <a:pt x="3660402" y="1888960"/>
                  <a:pt x="3665106" y="1884543"/>
                </a:cubicBezTo>
                <a:cubicBezTo>
                  <a:pt x="3669808" y="1880127"/>
                  <a:pt x="3676290" y="1877918"/>
                  <a:pt x="3684550" y="1877918"/>
                </a:cubicBezTo>
                <a:close/>
                <a:moveTo>
                  <a:pt x="3417850" y="1877918"/>
                </a:moveTo>
                <a:cubicBezTo>
                  <a:pt x="3434484" y="1877918"/>
                  <a:pt x="3442802" y="1887096"/>
                  <a:pt x="3442802" y="1905451"/>
                </a:cubicBezTo>
                <a:cubicBezTo>
                  <a:pt x="3442802" y="1909696"/>
                  <a:pt x="3442344" y="1915891"/>
                  <a:pt x="3441426" y="1924036"/>
                </a:cubicBezTo>
                <a:lnTo>
                  <a:pt x="3391350" y="1924036"/>
                </a:lnTo>
                <a:lnTo>
                  <a:pt x="3391350" y="1902526"/>
                </a:lnTo>
                <a:cubicBezTo>
                  <a:pt x="3391350" y="1894954"/>
                  <a:pt x="3393702" y="1888960"/>
                  <a:pt x="3398406" y="1884543"/>
                </a:cubicBezTo>
                <a:cubicBezTo>
                  <a:pt x="3403108" y="1880127"/>
                  <a:pt x="3409590" y="1877918"/>
                  <a:pt x="3417850" y="1877918"/>
                </a:cubicBezTo>
                <a:close/>
                <a:moveTo>
                  <a:pt x="2741576" y="1877918"/>
                </a:moveTo>
                <a:cubicBezTo>
                  <a:pt x="2758210" y="1877918"/>
                  <a:pt x="2766528" y="1887096"/>
                  <a:pt x="2766528" y="1905451"/>
                </a:cubicBezTo>
                <a:cubicBezTo>
                  <a:pt x="2766528" y="1909696"/>
                  <a:pt x="2766068" y="1915891"/>
                  <a:pt x="2765152" y="1924036"/>
                </a:cubicBezTo>
                <a:lnTo>
                  <a:pt x="2715076" y="1924036"/>
                </a:lnTo>
                <a:lnTo>
                  <a:pt x="2715076" y="1902526"/>
                </a:lnTo>
                <a:cubicBezTo>
                  <a:pt x="2715076" y="1894954"/>
                  <a:pt x="2717426" y="1888960"/>
                  <a:pt x="2722130" y="1884543"/>
                </a:cubicBezTo>
                <a:cubicBezTo>
                  <a:pt x="2726834" y="1880127"/>
                  <a:pt x="2733316" y="1877918"/>
                  <a:pt x="2741576" y="1877918"/>
                </a:cubicBezTo>
                <a:close/>
                <a:moveTo>
                  <a:pt x="2282938" y="1877918"/>
                </a:moveTo>
                <a:cubicBezTo>
                  <a:pt x="2291658" y="1877918"/>
                  <a:pt x="2298512" y="1879897"/>
                  <a:pt x="2303502" y="1883855"/>
                </a:cubicBezTo>
                <a:cubicBezTo>
                  <a:pt x="2308492" y="1887813"/>
                  <a:pt x="2311704" y="1893176"/>
                  <a:pt x="2313140" y="1899945"/>
                </a:cubicBezTo>
                <a:cubicBezTo>
                  <a:pt x="2314572" y="1906713"/>
                  <a:pt x="2315290" y="1920652"/>
                  <a:pt x="2315290" y="1941761"/>
                </a:cubicBezTo>
                <a:cubicBezTo>
                  <a:pt x="2315290" y="1962755"/>
                  <a:pt x="2314572" y="1976780"/>
                  <a:pt x="2313140" y="1983835"/>
                </a:cubicBezTo>
                <a:cubicBezTo>
                  <a:pt x="2311704" y="1990890"/>
                  <a:pt x="2308320" y="1996397"/>
                  <a:pt x="2302986" y="2000355"/>
                </a:cubicBezTo>
                <a:cubicBezTo>
                  <a:pt x="2297652" y="2004313"/>
                  <a:pt x="2290968" y="2006292"/>
                  <a:pt x="2282938" y="2006292"/>
                </a:cubicBezTo>
                <a:cubicBezTo>
                  <a:pt x="2275022" y="2006292"/>
                  <a:pt x="2268454" y="2004341"/>
                  <a:pt x="2263236" y="2000441"/>
                </a:cubicBezTo>
                <a:cubicBezTo>
                  <a:pt x="2258016" y="1996540"/>
                  <a:pt x="2254630" y="1991148"/>
                  <a:pt x="2253082" y="1984265"/>
                </a:cubicBezTo>
                <a:cubicBezTo>
                  <a:pt x="2251534" y="1977382"/>
                  <a:pt x="2250760" y="1963328"/>
                  <a:pt x="2250760" y="1942105"/>
                </a:cubicBezTo>
                <a:cubicBezTo>
                  <a:pt x="2250760" y="1920996"/>
                  <a:pt x="2251390" y="1907057"/>
                  <a:pt x="2252652" y="1900289"/>
                </a:cubicBezTo>
                <a:cubicBezTo>
                  <a:pt x="2253914" y="1893520"/>
                  <a:pt x="2257212" y="1888100"/>
                  <a:pt x="2262546" y="1884027"/>
                </a:cubicBezTo>
                <a:cubicBezTo>
                  <a:pt x="2267882" y="1879954"/>
                  <a:pt x="2274678" y="1877918"/>
                  <a:pt x="2282938" y="1877918"/>
                </a:cubicBezTo>
                <a:close/>
                <a:moveTo>
                  <a:pt x="1747096" y="1874476"/>
                </a:moveTo>
                <a:lnTo>
                  <a:pt x="1747096" y="1883253"/>
                </a:lnTo>
                <a:lnTo>
                  <a:pt x="1772048" y="1883253"/>
                </a:lnTo>
                <a:lnTo>
                  <a:pt x="1772048" y="1959313"/>
                </a:lnTo>
                <a:cubicBezTo>
                  <a:pt x="1772048" y="1980881"/>
                  <a:pt x="1775920" y="1995020"/>
                  <a:pt x="1783664" y="2001731"/>
                </a:cubicBezTo>
                <a:cubicBezTo>
                  <a:pt x="1791408" y="2008443"/>
                  <a:pt x="1801646" y="2011798"/>
                  <a:pt x="1814380" y="2011798"/>
                </a:cubicBezTo>
                <a:cubicBezTo>
                  <a:pt x="1836522" y="2011798"/>
                  <a:pt x="1852756" y="2001129"/>
                  <a:pt x="1863080" y="1979791"/>
                </a:cubicBezTo>
                <a:lnTo>
                  <a:pt x="1863768" y="1979791"/>
                </a:lnTo>
                <a:lnTo>
                  <a:pt x="1863768" y="2011798"/>
                </a:lnTo>
                <a:cubicBezTo>
                  <a:pt x="1868472" y="2010422"/>
                  <a:pt x="1879772" y="2009733"/>
                  <a:pt x="1897668" y="2009733"/>
                </a:cubicBezTo>
                <a:lnTo>
                  <a:pt x="1920900" y="2009733"/>
                </a:lnTo>
                <a:lnTo>
                  <a:pt x="1920900" y="2000957"/>
                </a:lnTo>
                <a:lnTo>
                  <a:pt x="1897668" y="2000957"/>
                </a:lnTo>
                <a:lnTo>
                  <a:pt x="1897668" y="1874476"/>
                </a:lnTo>
                <a:lnTo>
                  <a:pt x="1836580" y="1874476"/>
                </a:lnTo>
                <a:lnTo>
                  <a:pt x="1836580" y="1883253"/>
                </a:lnTo>
                <a:lnTo>
                  <a:pt x="1864112" y="1883253"/>
                </a:lnTo>
                <a:lnTo>
                  <a:pt x="1864112" y="1935049"/>
                </a:lnTo>
                <a:cubicBezTo>
                  <a:pt x="1864112" y="1957764"/>
                  <a:pt x="1859638" y="1974772"/>
                  <a:pt x="1850690" y="1986072"/>
                </a:cubicBezTo>
                <a:cubicBezTo>
                  <a:pt x="1841742" y="1997372"/>
                  <a:pt x="1831990" y="2003022"/>
                  <a:pt x="1821436" y="2003022"/>
                </a:cubicBezTo>
                <a:cubicBezTo>
                  <a:pt x="1814324" y="2003022"/>
                  <a:pt x="1809906" y="2000298"/>
                  <a:pt x="1808186" y="1994848"/>
                </a:cubicBezTo>
                <a:cubicBezTo>
                  <a:pt x="1806466" y="1989399"/>
                  <a:pt x="1805604" y="1979562"/>
                  <a:pt x="1805604" y="1965336"/>
                </a:cubicBezTo>
                <a:lnTo>
                  <a:pt x="1805604" y="1874476"/>
                </a:lnTo>
                <a:close/>
                <a:moveTo>
                  <a:pt x="746972" y="1874476"/>
                </a:moveTo>
                <a:lnTo>
                  <a:pt x="746972" y="1883253"/>
                </a:lnTo>
                <a:lnTo>
                  <a:pt x="771924" y="1883253"/>
                </a:lnTo>
                <a:lnTo>
                  <a:pt x="771924" y="1959313"/>
                </a:lnTo>
                <a:cubicBezTo>
                  <a:pt x="771924" y="1980881"/>
                  <a:pt x="775796" y="1995020"/>
                  <a:pt x="783540" y="2001731"/>
                </a:cubicBezTo>
                <a:cubicBezTo>
                  <a:pt x="791282" y="2008443"/>
                  <a:pt x="801522" y="2011798"/>
                  <a:pt x="814256" y="2011798"/>
                </a:cubicBezTo>
                <a:cubicBezTo>
                  <a:pt x="836398" y="2011798"/>
                  <a:pt x="852630" y="2001129"/>
                  <a:pt x="862956" y="1979791"/>
                </a:cubicBezTo>
                <a:lnTo>
                  <a:pt x="863644" y="1979791"/>
                </a:lnTo>
                <a:lnTo>
                  <a:pt x="863644" y="2011798"/>
                </a:lnTo>
                <a:cubicBezTo>
                  <a:pt x="868348" y="2010422"/>
                  <a:pt x="879648" y="2009733"/>
                  <a:pt x="897544" y="2009733"/>
                </a:cubicBezTo>
                <a:lnTo>
                  <a:pt x="920776" y="2009733"/>
                </a:lnTo>
                <a:lnTo>
                  <a:pt x="920776" y="2000957"/>
                </a:lnTo>
                <a:lnTo>
                  <a:pt x="897544" y="2000957"/>
                </a:lnTo>
                <a:lnTo>
                  <a:pt x="897544" y="1874476"/>
                </a:lnTo>
                <a:lnTo>
                  <a:pt x="836454" y="1874476"/>
                </a:lnTo>
                <a:lnTo>
                  <a:pt x="836454" y="1883253"/>
                </a:lnTo>
                <a:lnTo>
                  <a:pt x="863988" y="1883253"/>
                </a:lnTo>
                <a:lnTo>
                  <a:pt x="863988" y="1935049"/>
                </a:lnTo>
                <a:cubicBezTo>
                  <a:pt x="863988" y="1957764"/>
                  <a:pt x="859514" y="1974772"/>
                  <a:pt x="850566" y="1986072"/>
                </a:cubicBezTo>
                <a:cubicBezTo>
                  <a:pt x="841618" y="1997372"/>
                  <a:pt x="831866" y="2003022"/>
                  <a:pt x="821312" y="2003022"/>
                </a:cubicBezTo>
                <a:cubicBezTo>
                  <a:pt x="814198" y="2003022"/>
                  <a:pt x="809782" y="2000298"/>
                  <a:pt x="808060" y="1994848"/>
                </a:cubicBezTo>
                <a:cubicBezTo>
                  <a:pt x="806340" y="1989399"/>
                  <a:pt x="805480" y="1979562"/>
                  <a:pt x="805480" y="1965336"/>
                </a:cubicBezTo>
                <a:lnTo>
                  <a:pt x="805480" y="1874476"/>
                </a:lnTo>
                <a:close/>
                <a:moveTo>
                  <a:pt x="3826626" y="1872239"/>
                </a:moveTo>
                <a:cubicBezTo>
                  <a:pt x="3819054" y="1873731"/>
                  <a:pt x="3808040" y="1874476"/>
                  <a:pt x="3793586" y="1874476"/>
                </a:cubicBezTo>
                <a:lnTo>
                  <a:pt x="3765364" y="1874476"/>
                </a:lnTo>
                <a:lnTo>
                  <a:pt x="3765364" y="1883253"/>
                </a:lnTo>
                <a:lnTo>
                  <a:pt x="3793242" y="1883253"/>
                </a:lnTo>
                <a:lnTo>
                  <a:pt x="3793242" y="2000957"/>
                </a:lnTo>
                <a:lnTo>
                  <a:pt x="3765364" y="2000957"/>
                </a:lnTo>
                <a:lnTo>
                  <a:pt x="3765364" y="2009733"/>
                </a:lnTo>
                <a:lnTo>
                  <a:pt x="3855192" y="2009733"/>
                </a:lnTo>
                <a:lnTo>
                  <a:pt x="3855192" y="2000957"/>
                </a:lnTo>
                <a:lnTo>
                  <a:pt x="3826626" y="2000957"/>
                </a:lnTo>
                <a:lnTo>
                  <a:pt x="3826626" y="1948128"/>
                </a:lnTo>
                <a:cubicBezTo>
                  <a:pt x="3826626" y="1927134"/>
                  <a:pt x="3829552" y="1911532"/>
                  <a:pt x="3835402" y="1901321"/>
                </a:cubicBezTo>
                <a:cubicBezTo>
                  <a:pt x="3841252" y="1891111"/>
                  <a:pt x="3846072" y="1886006"/>
                  <a:pt x="3849856" y="1886006"/>
                </a:cubicBezTo>
                <a:cubicBezTo>
                  <a:pt x="3852266" y="1886006"/>
                  <a:pt x="3853470" y="1887325"/>
                  <a:pt x="3853470" y="1889964"/>
                </a:cubicBezTo>
                <a:lnTo>
                  <a:pt x="3852782" y="1897364"/>
                </a:lnTo>
                <a:cubicBezTo>
                  <a:pt x="3852782" y="1907229"/>
                  <a:pt x="3857716" y="1912163"/>
                  <a:pt x="3867582" y="1912163"/>
                </a:cubicBezTo>
                <a:cubicBezTo>
                  <a:pt x="3872972" y="1912163"/>
                  <a:pt x="3877362" y="1910470"/>
                  <a:pt x="3880746" y="1907086"/>
                </a:cubicBezTo>
                <a:cubicBezTo>
                  <a:pt x="3884130" y="1903702"/>
                  <a:pt x="3885822" y="1899256"/>
                  <a:pt x="3885822" y="1893750"/>
                </a:cubicBezTo>
                <a:cubicBezTo>
                  <a:pt x="3885822" y="1887784"/>
                  <a:pt x="3883728" y="1882708"/>
                  <a:pt x="3879540" y="1878520"/>
                </a:cubicBezTo>
                <a:cubicBezTo>
                  <a:pt x="3875354" y="1874333"/>
                  <a:pt x="3869818" y="1872239"/>
                  <a:pt x="3862936" y="1872239"/>
                </a:cubicBezTo>
                <a:cubicBezTo>
                  <a:pt x="3847218" y="1872239"/>
                  <a:pt x="3835344" y="1883081"/>
                  <a:pt x="3827314" y="1904763"/>
                </a:cubicBezTo>
                <a:lnTo>
                  <a:pt x="3826626" y="1904763"/>
                </a:lnTo>
                <a:close/>
                <a:moveTo>
                  <a:pt x="3274176" y="1872239"/>
                </a:moveTo>
                <a:cubicBezTo>
                  <a:pt x="3266604" y="1873731"/>
                  <a:pt x="3255590" y="1874476"/>
                  <a:pt x="3241136" y="1874476"/>
                </a:cubicBezTo>
                <a:lnTo>
                  <a:pt x="3212914" y="1874476"/>
                </a:lnTo>
                <a:lnTo>
                  <a:pt x="3212914" y="1883253"/>
                </a:lnTo>
                <a:lnTo>
                  <a:pt x="3240792" y="1883253"/>
                </a:lnTo>
                <a:lnTo>
                  <a:pt x="3240792" y="2000957"/>
                </a:lnTo>
                <a:lnTo>
                  <a:pt x="3212914" y="2000957"/>
                </a:lnTo>
                <a:lnTo>
                  <a:pt x="3212914" y="2009733"/>
                </a:lnTo>
                <a:lnTo>
                  <a:pt x="3302742" y="2009733"/>
                </a:lnTo>
                <a:lnTo>
                  <a:pt x="3302742" y="2000957"/>
                </a:lnTo>
                <a:lnTo>
                  <a:pt x="3274176" y="2000957"/>
                </a:lnTo>
                <a:lnTo>
                  <a:pt x="3274176" y="1948128"/>
                </a:lnTo>
                <a:cubicBezTo>
                  <a:pt x="3274176" y="1927134"/>
                  <a:pt x="3277100" y="1911532"/>
                  <a:pt x="3282952" y="1901321"/>
                </a:cubicBezTo>
                <a:cubicBezTo>
                  <a:pt x="3288802" y="1891111"/>
                  <a:pt x="3293620" y="1886006"/>
                  <a:pt x="3297406" y="1886006"/>
                </a:cubicBezTo>
                <a:cubicBezTo>
                  <a:pt x="3299816" y="1886006"/>
                  <a:pt x="3301020" y="1887325"/>
                  <a:pt x="3301020" y="1889964"/>
                </a:cubicBezTo>
                <a:lnTo>
                  <a:pt x="3300332" y="1897364"/>
                </a:lnTo>
                <a:cubicBezTo>
                  <a:pt x="3300332" y="1907229"/>
                  <a:pt x="3305266" y="1912163"/>
                  <a:pt x="3315132" y="1912163"/>
                </a:cubicBezTo>
                <a:cubicBezTo>
                  <a:pt x="3320524" y="1912163"/>
                  <a:pt x="3324912" y="1910470"/>
                  <a:pt x="3328296" y="1907086"/>
                </a:cubicBezTo>
                <a:cubicBezTo>
                  <a:pt x="3331680" y="1903702"/>
                  <a:pt x="3333372" y="1899256"/>
                  <a:pt x="3333372" y="1893750"/>
                </a:cubicBezTo>
                <a:cubicBezTo>
                  <a:pt x="3333372" y="1887784"/>
                  <a:pt x="3331278" y="1882708"/>
                  <a:pt x="3327092" y="1878520"/>
                </a:cubicBezTo>
                <a:cubicBezTo>
                  <a:pt x="3322904" y="1874333"/>
                  <a:pt x="3317368" y="1872239"/>
                  <a:pt x="3310484" y="1872239"/>
                </a:cubicBezTo>
                <a:cubicBezTo>
                  <a:pt x="3294768" y="1872239"/>
                  <a:pt x="3282894" y="1883081"/>
                  <a:pt x="3274864" y="1904763"/>
                </a:cubicBezTo>
                <a:lnTo>
                  <a:pt x="3274176" y="1904763"/>
                </a:lnTo>
                <a:close/>
                <a:moveTo>
                  <a:pt x="2883650" y="1872239"/>
                </a:moveTo>
                <a:cubicBezTo>
                  <a:pt x="2876080" y="1873731"/>
                  <a:pt x="2865066" y="1874476"/>
                  <a:pt x="2850610" y="1874476"/>
                </a:cubicBezTo>
                <a:lnTo>
                  <a:pt x="2822390" y="1874476"/>
                </a:lnTo>
                <a:lnTo>
                  <a:pt x="2822390" y="1883253"/>
                </a:lnTo>
                <a:lnTo>
                  <a:pt x="2850266" y="1883253"/>
                </a:lnTo>
                <a:lnTo>
                  <a:pt x="2850266" y="2000957"/>
                </a:lnTo>
                <a:lnTo>
                  <a:pt x="2822390" y="2000957"/>
                </a:lnTo>
                <a:lnTo>
                  <a:pt x="2822390" y="2009733"/>
                </a:lnTo>
                <a:lnTo>
                  <a:pt x="2912216" y="2009733"/>
                </a:lnTo>
                <a:lnTo>
                  <a:pt x="2912216" y="2000957"/>
                </a:lnTo>
                <a:lnTo>
                  <a:pt x="2883650" y="2000957"/>
                </a:lnTo>
                <a:lnTo>
                  <a:pt x="2883650" y="1948128"/>
                </a:lnTo>
                <a:cubicBezTo>
                  <a:pt x="2883650" y="1927134"/>
                  <a:pt x="2886576" y="1911532"/>
                  <a:pt x="2892426" y="1901321"/>
                </a:cubicBezTo>
                <a:cubicBezTo>
                  <a:pt x="2898278" y="1891111"/>
                  <a:pt x="2903096" y="1886006"/>
                  <a:pt x="2906882" y="1886006"/>
                </a:cubicBezTo>
                <a:cubicBezTo>
                  <a:pt x="2909292" y="1886006"/>
                  <a:pt x="2910496" y="1887325"/>
                  <a:pt x="2910496" y="1889964"/>
                </a:cubicBezTo>
                <a:lnTo>
                  <a:pt x="2909808" y="1897364"/>
                </a:lnTo>
                <a:cubicBezTo>
                  <a:pt x="2909808" y="1907229"/>
                  <a:pt x="2914740" y="1912163"/>
                  <a:pt x="2924606" y="1912163"/>
                </a:cubicBezTo>
                <a:cubicBezTo>
                  <a:pt x="2929998" y="1912163"/>
                  <a:pt x="2934386" y="1910470"/>
                  <a:pt x="2937770" y="1907086"/>
                </a:cubicBezTo>
                <a:cubicBezTo>
                  <a:pt x="2941154" y="1903702"/>
                  <a:pt x="2942848" y="1899256"/>
                  <a:pt x="2942848" y="1893750"/>
                </a:cubicBezTo>
                <a:cubicBezTo>
                  <a:pt x="2942848" y="1887784"/>
                  <a:pt x="2940754" y="1882708"/>
                  <a:pt x="2936566" y="1878520"/>
                </a:cubicBezTo>
                <a:cubicBezTo>
                  <a:pt x="2932378" y="1874333"/>
                  <a:pt x="2926844" y="1872239"/>
                  <a:pt x="2919960" y="1872239"/>
                </a:cubicBezTo>
                <a:cubicBezTo>
                  <a:pt x="2904244" y="1872239"/>
                  <a:pt x="2892370" y="1883081"/>
                  <a:pt x="2884340" y="1904763"/>
                </a:cubicBezTo>
                <a:lnTo>
                  <a:pt x="2883650" y="1904763"/>
                </a:lnTo>
                <a:close/>
                <a:moveTo>
                  <a:pt x="2448082" y="1872239"/>
                </a:moveTo>
                <a:cubicBezTo>
                  <a:pt x="2437528" y="1873731"/>
                  <a:pt x="2423302" y="1874476"/>
                  <a:pt x="2405406" y="1874476"/>
                </a:cubicBezTo>
                <a:lnTo>
                  <a:pt x="2390262" y="1874476"/>
                </a:lnTo>
                <a:lnTo>
                  <a:pt x="2390262" y="1883253"/>
                </a:lnTo>
                <a:lnTo>
                  <a:pt x="2414526" y="1883253"/>
                </a:lnTo>
                <a:lnTo>
                  <a:pt x="2414526" y="2000957"/>
                </a:lnTo>
                <a:lnTo>
                  <a:pt x="2390262" y="2000957"/>
                </a:lnTo>
                <a:lnTo>
                  <a:pt x="2390262" y="2009733"/>
                </a:lnTo>
                <a:lnTo>
                  <a:pt x="2470280" y="2009733"/>
                </a:lnTo>
                <a:lnTo>
                  <a:pt x="2470280" y="2000957"/>
                </a:lnTo>
                <a:lnTo>
                  <a:pt x="2448082" y="2000957"/>
                </a:lnTo>
                <a:lnTo>
                  <a:pt x="2448082" y="1957592"/>
                </a:lnTo>
                <a:cubicBezTo>
                  <a:pt x="2448082" y="1939810"/>
                  <a:pt x="2448972" y="1926847"/>
                  <a:pt x="2450750" y="1918702"/>
                </a:cubicBezTo>
                <a:cubicBezTo>
                  <a:pt x="2452528" y="1910556"/>
                  <a:pt x="2457058" y="1902182"/>
                  <a:pt x="2464344" y="1893578"/>
                </a:cubicBezTo>
                <a:cubicBezTo>
                  <a:pt x="2471628" y="1884973"/>
                  <a:pt x="2480146" y="1880671"/>
                  <a:pt x="2489898" y="1880671"/>
                </a:cubicBezTo>
                <a:cubicBezTo>
                  <a:pt x="2497010" y="1880671"/>
                  <a:pt x="2501514" y="1883138"/>
                  <a:pt x="2503406" y="1888071"/>
                </a:cubicBezTo>
                <a:cubicBezTo>
                  <a:pt x="2505300" y="1893004"/>
                  <a:pt x="2506246" y="1908434"/>
                  <a:pt x="2506246" y="1934361"/>
                </a:cubicBezTo>
                <a:lnTo>
                  <a:pt x="2506246" y="2000957"/>
                </a:lnTo>
                <a:lnTo>
                  <a:pt x="2483876" y="2000957"/>
                </a:lnTo>
                <a:lnTo>
                  <a:pt x="2483876" y="2009733"/>
                </a:lnTo>
                <a:lnTo>
                  <a:pt x="2561828" y="2009733"/>
                </a:lnTo>
                <a:lnTo>
                  <a:pt x="2561828" y="2000957"/>
                </a:lnTo>
                <a:lnTo>
                  <a:pt x="2539630" y="2000957"/>
                </a:lnTo>
                <a:lnTo>
                  <a:pt x="2539630" y="1956216"/>
                </a:lnTo>
                <a:cubicBezTo>
                  <a:pt x="2539630" y="1926847"/>
                  <a:pt x="2544534" y="1906914"/>
                  <a:pt x="2554342" y="1896417"/>
                </a:cubicBezTo>
                <a:cubicBezTo>
                  <a:pt x="2564152" y="1885920"/>
                  <a:pt x="2573702" y="1880671"/>
                  <a:pt x="2582994" y="1880671"/>
                </a:cubicBezTo>
                <a:cubicBezTo>
                  <a:pt x="2589764" y="1880671"/>
                  <a:pt x="2593922" y="1883195"/>
                  <a:pt x="2595470" y="1888243"/>
                </a:cubicBezTo>
                <a:cubicBezTo>
                  <a:pt x="2597020" y="1893291"/>
                  <a:pt x="2597794" y="1902526"/>
                  <a:pt x="2597794" y="1915948"/>
                </a:cubicBezTo>
                <a:lnTo>
                  <a:pt x="2597794" y="2000957"/>
                </a:lnTo>
                <a:lnTo>
                  <a:pt x="2575250" y="2000957"/>
                </a:lnTo>
                <a:lnTo>
                  <a:pt x="2575250" y="2009733"/>
                </a:lnTo>
                <a:lnTo>
                  <a:pt x="2655270" y="2009733"/>
                </a:lnTo>
                <a:lnTo>
                  <a:pt x="2655270" y="2000957"/>
                </a:lnTo>
                <a:lnTo>
                  <a:pt x="2631350" y="2000957"/>
                </a:lnTo>
                <a:lnTo>
                  <a:pt x="2631350" y="1931436"/>
                </a:lnTo>
                <a:cubicBezTo>
                  <a:pt x="2631350" y="1915833"/>
                  <a:pt x="2630518" y="1904648"/>
                  <a:pt x="2628854" y="1897880"/>
                </a:cubicBezTo>
                <a:cubicBezTo>
                  <a:pt x="2627192" y="1891111"/>
                  <a:pt x="2622832" y="1885146"/>
                  <a:pt x="2615776" y="1879983"/>
                </a:cubicBezTo>
                <a:cubicBezTo>
                  <a:pt x="2608720" y="1874820"/>
                  <a:pt x="2600030" y="1872239"/>
                  <a:pt x="2589706" y="1872239"/>
                </a:cubicBezTo>
                <a:cubicBezTo>
                  <a:pt x="2566532" y="1872239"/>
                  <a:pt x="2549954" y="1883998"/>
                  <a:pt x="2539974" y="1907516"/>
                </a:cubicBezTo>
                <a:lnTo>
                  <a:pt x="2539286" y="1907516"/>
                </a:lnTo>
                <a:cubicBezTo>
                  <a:pt x="2536648" y="1883998"/>
                  <a:pt x="2522652" y="1872239"/>
                  <a:pt x="2497298" y="1872239"/>
                </a:cubicBezTo>
                <a:cubicBezTo>
                  <a:pt x="2474008" y="1872239"/>
                  <a:pt x="2457834" y="1883310"/>
                  <a:pt x="2448770" y="1905451"/>
                </a:cubicBezTo>
                <a:lnTo>
                  <a:pt x="2448082" y="1905451"/>
                </a:lnTo>
                <a:close/>
                <a:moveTo>
                  <a:pt x="997700" y="1872239"/>
                </a:moveTo>
                <a:cubicBezTo>
                  <a:pt x="990128" y="1873731"/>
                  <a:pt x="979116" y="1874476"/>
                  <a:pt x="964660" y="1874476"/>
                </a:cubicBezTo>
                <a:lnTo>
                  <a:pt x="936440" y="1874476"/>
                </a:lnTo>
                <a:lnTo>
                  <a:pt x="936440" y="1883253"/>
                </a:lnTo>
                <a:lnTo>
                  <a:pt x="964316" y="1883253"/>
                </a:lnTo>
                <a:lnTo>
                  <a:pt x="964316" y="2000957"/>
                </a:lnTo>
                <a:lnTo>
                  <a:pt x="936440" y="2000957"/>
                </a:lnTo>
                <a:lnTo>
                  <a:pt x="936440" y="2009733"/>
                </a:lnTo>
                <a:lnTo>
                  <a:pt x="1026266" y="2009733"/>
                </a:lnTo>
                <a:lnTo>
                  <a:pt x="1026266" y="2000957"/>
                </a:lnTo>
                <a:lnTo>
                  <a:pt x="997700" y="2000957"/>
                </a:lnTo>
                <a:lnTo>
                  <a:pt x="997700" y="1948128"/>
                </a:lnTo>
                <a:cubicBezTo>
                  <a:pt x="997700" y="1927134"/>
                  <a:pt x="1000626" y="1911532"/>
                  <a:pt x="1006476" y="1901321"/>
                </a:cubicBezTo>
                <a:cubicBezTo>
                  <a:pt x="1012328" y="1891111"/>
                  <a:pt x="1017146" y="1886006"/>
                  <a:pt x="1020932" y="1886006"/>
                </a:cubicBezTo>
                <a:cubicBezTo>
                  <a:pt x="1023340" y="1886006"/>
                  <a:pt x="1024546" y="1887325"/>
                  <a:pt x="1024546" y="1889964"/>
                </a:cubicBezTo>
                <a:lnTo>
                  <a:pt x="1023858" y="1897364"/>
                </a:lnTo>
                <a:cubicBezTo>
                  <a:pt x="1023858" y="1907229"/>
                  <a:pt x="1028790" y="1912163"/>
                  <a:pt x="1038656" y="1912163"/>
                </a:cubicBezTo>
                <a:cubicBezTo>
                  <a:pt x="1044048" y="1912163"/>
                  <a:pt x="1048436" y="1910470"/>
                  <a:pt x="1051820" y="1907086"/>
                </a:cubicBezTo>
                <a:cubicBezTo>
                  <a:pt x="1055204" y="1903702"/>
                  <a:pt x="1056896" y="1899256"/>
                  <a:pt x="1056896" y="1893750"/>
                </a:cubicBezTo>
                <a:cubicBezTo>
                  <a:pt x="1056896" y="1887784"/>
                  <a:pt x="1054804" y="1882708"/>
                  <a:pt x="1050616" y="1878520"/>
                </a:cubicBezTo>
                <a:cubicBezTo>
                  <a:pt x="1046428" y="1874333"/>
                  <a:pt x="1040894" y="1872239"/>
                  <a:pt x="1034010" y="1872239"/>
                </a:cubicBezTo>
                <a:cubicBezTo>
                  <a:pt x="1018294" y="1872239"/>
                  <a:pt x="1006420" y="1883081"/>
                  <a:pt x="998388" y="1904763"/>
                </a:cubicBezTo>
                <a:lnTo>
                  <a:pt x="997700" y="1904763"/>
                </a:lnTo>
                <a:close/>
                <a:moveTo>
                  <a:pt x="2743296" y="1870174"/>
                </a:moveTo>
                <a:cubicBezTo>
                  <a:pt x="2725630" y="1870174"/>
                  <a:pt x="2710114" y="1877058"/>
                  <a:pt x="2696748" y="1890824"/>
                </a:cubicBezTo>
                <a:cubicBezTo>
                  <a:pt x="2683384" y="1904591"/>
                  <a:pt x="2676700" y="1921570"/>
                  <a:pt x="2676700" y="1941761"/>
                </a:cubicBezTo>
                <a:cubicBezTo>
                  <a:pt x="2676700" y="1962525"/>
                  <a:pt x="2683526" y="1979762"/>
                  <a:pt x="2697178" y="1993472"/>
                </a:cubicBezTo>
                <a:cubicBezTo>
                  <a:pt x="2710830" y="2007181"/>
                  <a:pt x="2726892" y="2014035"/>
                  <a:pt x="2745362" y="2014035"/>
                </a:cubicBezTo>
                <a:cubicBezTo>
                  <a:pt x="2758324" y="2014035"/>
                  <a:pt x="2770084" y="2009963"/>
                  <a:pt x="2780638" y="2001817"/>
                </a:cubicBezTo>
                <a:cubicBezTo>
                  <a:pt x="2791192" y="1993672"/>
                  <a:pt x="2798362" y="1981053"/>
                  <a:pt x="2802148" y="1963959"/>
                </a:cubicBezTo>
                <a:lnTo>
                  <a:pt x="2794748" y="1963959"/>
                </a:lnTo>
                <a:cubicBezTo>
                  <a:pt x="2786144" y="1992181"/>
                  <a:pt x="2769682" y="2006292"/>
                  <a:pt x="2745362" y="2006292"/>
                </a:cubicBezTo>
                <a:cubicBezTo>
                  <a:pt x="2733544" y="2006292"/>
                  <a:pt x="2725342" y="2002362"/>
                  <a:pt x="2720754" y="1994504"/>
                </a:cubicBezTo>
                <a:cubicBezTo>
                  <a:pt x="2716164" y="1986646"/>
                  <a:pt x="2714272" y="1965738"/>
                  <a:pt x="2715076" y="1931780"/>
                </a:cubicBezTo>
                <a:lnTo>
                  <a:pt x="2802148" y="1931780"/>
                </a:lnTo>
                <a:cubicBezTo>
                  <a:pt x="2801346" y="1912507"/>
                  <a:pt x="2795180" y="1897421"/>
                  <a:pt x="2783650" y="1886522"/>
                </a:cubicBezTo>
                <a:cubicBezTo>
                  <a:pt x="2772120" y="1875624"/>
                  <a:pt x="2758668" y="1870174"/>
                  <a:pt x="2743296" y="1870174"/>
                </a:cubicBezTo>
                <a:close/>
                <a:moveTo>
                  <a:pt x="2283282" y="1870174"/>
                </a:moveTo>
                <a:cubicBezTo>
                  <a:pt x="2263092" y="1870174"/>
                  <a:pt x="2246170" y="1877144"/>
                  <a:pt x="2232518" y="1891082"/>
                </a:cubicBezTo>
                <a:cubicBezTo>
                  <a:pt x="2218866" y="1905021"/>
                  <a:pt x="2212040" y="1921914"/>
                  <a:pt x="2212040" y="1941761"/>
                </a:cubicBezTo>
                <a:cubicBezTo>
                  <a:pt x="2212040" y="1962067"/>
                  <a:pt x="2218980" y="1979189"/>
                  <a:pt x="2232862" y="1993127"/>
                </a:cubicBezTo>
                <a:cubicBezTo>
                  <a:pt x="2246744" y="2007066"/>
                  <a:pt x="2263206" y="2014035"/>
                  <a:pt x="2282250" y="2014035"/>
                </a:cubicBezTo>
                <a:cubicBezTo>
                  <a:pt x="2301638" y="2014035"/>
                  <a:pt x="2318444" y="2006894"/>
                  <a:pt x="2332670" y="1992611"/>
                </a:cubicBezTo>
                <a:cubicBezTo>
                  <a:pt x="2346896" y="1978328"/>
                  <a:pt x="2354008" y="1960919"/>
                  <a:pt x="2354008" y="1940384"/>
                </a:cubicBezTo>
                <a:cubicBezTo>
                  <a:pt x="2354008" y="1920308"/>
                  <a:pt x="2347154" y="1903587"/>
                  <a:pt x="2333444" y="1890222"/>
                </a:cubicBezTo>
                <a:cubicBezTo>
                  <a:pt x="2319736" y="1876857"/>
                  <a:pt x="2303014" y="1870174"/>
                  <a:pt x="2283282" y="1870174"/>
                </a:cubicBezTo>
                <a:close/>
                <a:moveTo>
                  <a:pt x="1991802" y="1870174"/>
                </a:moveTo>
                <a:cubicBezTo>
                  <a:pt x="1979298" y="1870174"/>
                  <a:pt x="1968714" y="1874161"/>
                  <a:pt x="1960054" y="1882134"/>
                </a:cubicBezTo>
                <a:cubicBezTo>
                  <a:pt x="1951392" y="1890107"/>
                  <a:pt x="1947062" y="1900002"/>
                  <a:pt x="1947062" y="1911818"/>
                </a:cubicBezTo>
                <a:cubicBezTo>
                  <a:pt x="1947062" y="1935795"/>
                  <a:pt x="1963180" y="1950135"/>
                  <a:pt x="1995416" y="1954839"/>
                </a:cubicBezTo>
                <a:cubicBezTo>
                  <a:pt x="2014346" y="1957592"/>
                  <a:pt x="2025962" y="1960575"/>
                  <a:pt x="2030264" y="1963787"/>
                </a:cubicBezTo>
                <a:cubicBezTo>
                  <a:pt x="2034566" y="1966999"/>
                  <a:pt x="2036716" y="1971761"/>
                  <a:pt x="2036716" y="1978070"/>
                </a:cubicBezTo>
                <a:cubicBezTo>
                  <a:pt x="2036716" y="1985642"/>
                  <a:pt x="2033102" y="1992238"/>
                  <a:pt x="2025876" y="1997859"/>
                </a:cubicBezTo>
                <a:cubicBezTo>
                  <a:pt x="2018648" y="2003481"/>
                  <a:pt x="2010616" y="2006292"/>
                  <a:pt x="2001784" y="2006292"/>
                </a:cubicBezTo>
                <a:cubicBezTo>
                  <a:pt x="1978496" y="2006292"/>
                  <a:pt x="1961918" y="1990059"/>
                  <a:pt x="1952052" y="1957592"/>
                </a:cubicBezTo>
                <a:lnTo>
                  <a:pt x="1946028" y="1957592"/>
                </a:lnTo>
                <a:lnTo>
                  <a:pt x="1946028" y="2008356"/>
                </a:lnTo>
                <a:lnTo>
                  <a:pt x="1952052" y="2008356"/>
                </a:lnTo>
                <a:lnTo>
                  <a:pt x="1964098" y="1998032"/>
                </a:lnTo>
                <a:cubicBezTo>
                  <a:pt x="1976258" y="2008701"/>
                  <a:pt x="1988820" y="2014035"/>
                  <a:pt x="2001784" y="2014035"/>
                </a:cubicBezTo>
                <a:cubicBezTo>
                  <a:pt x="2014976" y="2014035"/>
                  <a:pt x="2026018" y="2009561"/>
                  <a:pt x="2034910" y="2000613"/>
                </a:cubicBezTo>
                <a:cubicBezTo>
                  <a:pt x="2043800" y="1991665"/>
                  <a:pt x="2048246" y="1980479"/>
                  <a:pt x="2048246" y="1967057"/>
                </a:cubicBezTo>
                <a:cubicBezTo>
                  <a:pt x="2048246" y="1940097"/>
                  <a:pt x="2031096" y="1924495"/>
                  <a:pt x="1996794" y="1920250"/>
                </a:cubicBezTo>
                <a:cubicBezTo>
                  <a:pt x="1981190" y="1918185"/>
                  <a:pt x="1971296" y="1915690"/>
                  <a:pt x="1967108" y="1912765"/>
                </a:cubicBezTo>
                <a:cubicBezTo>
                  <a:pt x="1962922" y="1909839"/>
                  <a:pt x="1960828" y="1905853"/>
                  <a:pt x="1960828" y="1900805"/>
                </a:cubicBezTo>
                <a:cubicBezTo>
                  <a:pt x="1960828" y="1894840"/>
                  <a:pt x="1963782" y="1889534"/>
                  <a:pt x="1969690" y="1884888"/>
                </a:cubicBezTo>
                <a:cubicBezTo>
                  <a:pt x="1975598" y="1880241"/>
                  <a:pt x="1982970" y="1877918"/>
                  <a:pt x="1991802" y="1877918"/>
                </a:cubicBezTo>
                <a:cubicBezTo>
                  <a:pt x="2012224" y="1877918"/>
                  <a:pt x="2025072" y="1889103"/>
                  <a:pt x="2030350" y="1911474"/>
                </a:cubicBezTo>
                <a:lnTo>
                  <a:pt x="2037404" y="1911474"/>
                </a:lnTo>
                <a:lnTo>
                  <a:pt x="2037404" y="1872928"/>
                </a:lnTo>
                <a:lnTo>
                  <a:pt x="2032070" y="1872928"/>
                </a:lnTo>
                <a:cubicBezTo>
                  <a:pt x="2029660" y="1877402"/>
                  <a:pt x="2027308" y="1880843"/>
                  <a:pt x="2025014" y="1883253"/>
                </a:cubicBezTo>
                <a:cubicBezTo>
                  <a:pt x="2016066" y="1874533"/>
                  <a:pt x="2004996" y="1870174"/>
                  <a:pt x="1991802" y="1870174"/>
                </a:cubicBezTo>
                <a:close/>
                <a:moveTo>
                  <a:pt x="1191684" y="1870174"/>
                </a:moveTo>
                <a:cubicBezTo>
                  <a:pt x="1170116" y="1870174"/>
                  <a:pt x="1153424" y="1881934"/>
                  <a:pt x="1141608" y="1905451"/>
                </a:cubicBezTo>
                <a:lnTo>
                  <a:pt x="1140920" y="1905451"/>
                </a:lnTo>
                <a:lnTo>
                  <a:pt x="1140920" y="1871895"/>
                </a:lnTo>
                <a:cubicBezTo>
                  <a:pt x="1128300" y="1873616"/>
                  <a:pt x="1114246" y="1874476"/>
                  <a:pt x="1098760" y="1874476"/>
                </a:cubicBezTo>
                <a:lnTo>
                  <a:pt x="1083100" y="1874476"/>
                </a:lnTo>
                <a:lnTo>
                  <a:pt x="1083100" y="1883253"/>
                </a:lnTo>
                <a:lnTo>
                  <a:pt x="1107536" y="1883253"/>
                </a:lnTo>
                <a:lnTo>
                  <a:pt x="1107536" y="2000957"/>
                </a:lnTo>
                <a:lnTo>
                  <a:pt x="1083100" y="2000957"/>
                </a:lnTo>
                <a:lnTo>
                  <a:pt x="1083100" y="2009733"/>
                </a:lnTo>
                <a:lnTo>
                  <a:pt x="1163462" y="2009733"/>
                </a:lnTo>
                <a:lnTo>
                  <a:pt x="1163462" y="2000957"/>
                </a:lnTo>
                <a:lnTo>
                  <a:pt x="1140920" y="2000957"/>
                </a:lnTo>
                <a:lnTo>
                  <a:pt x="1140920" y="1943137"/>
                </a:lnTo>
                <a:cubicBezTo>
                  <a:pt x="1140920" y="1923864"/>
                  <a:pt x="1145366" y="1908520"/>
                  <a:pt x="1154256" y="1897105"/>
                </a:cubicBezTo>
                <a:cubicBezTo>
                  <a:pt x="1163148" y="1885691"/>
                  <a:pt x="1173156" y="1879983"/>
                  <a:pt x="1184284" y="1879983"/>
                </a:cubicBezTo>
                <a:cubicBezTo>
                  <a:pt x="1191282" y="1879983"/>
                  <a:pt x="1195614" y="1882507"/>
                  <a:pt x="1197276" y="1887555"/>
                </a:cubicBezTo>
                <a:cubicBezTo>
                  <a:pt x="1198940" y="1892602"/>
                  <a:pt x="1199772" y="1901723"/>
                  <a:pt x="1199772" y="1914916"/>
                </a:cubicBezTo>
                <a:lnTo>
                  <a:pt x="1199772" y="2000957"/>
                </a:lnTo>
                <a:lnTo>
                  <a:pt x="1176884" y="2000957"/>
                </a:lnTo>
                <a:lnTo>
                  <a:pt x="1176884" y="2009733"/>
                </a:lnTo>
                <a:lnTo>
                  <a:pt x="1260172" y="2009733"/>
                </a:lnTo>
                <a:lnTo>
                  <a:pt x="1260172" y="2000957"/>
                </a:lnTo>
                <a:lnTo>
                  <a:pt x="1233328" y="2000957"/>
                </a:lnTo>
                <a:lnTo>
                  <a:pt x="1233328" y="1928682"/>
                </a:lnTo>
                <a:cubicBezTo>
                  <a:pt x="1233328" y="1913998"/>
                  <a:pt x="1232152" y="1903157"/>
                  <a:pt x="1229800" y="1896159"/>
                </a:cubicBezTo>
                <a:cubicBezTo>
                  <a:pt x="1227448" y="1889161"/>
                  <a:pt x="1223032" y="1883081"/>
                  <a:pt x="1216550" y="1877918"/>
                </a:cubicBezTo>
                <a:cubicBezTo>
                  <a:pt x="1210068" y="1872756"/>
                  <a:pt x="1201780" y="1870174"/>
                  <a:pt x="1191684" y="1870174"/>
                </a:cubicBezTo>
                <a:close/>
                <a:moveTo>
                  <a:pt x="5267420" y="1870174"/>
                </a:moveTo>
                <a:cubicBezTo>
                  <a:pt x="5249754" y="1870174"/>
                  <a:pt x="5234238" y="1877058"/>
                  <a:pt x="5220872" y="1890824"/>
                </a:cubicBezTo>
                <a:cubicBezTo>
                  <a:pt x="5207508" y="1904591"/>
                  <a:pt x="5200824" y="1921570"/>
                  <a:pt x="5200824" y="1941761"/>
                </a:cubicBezTo>
                <a:cubicBezTo>
                  <a:pt x="5200824" y="1962525"/>
                  <a:pt x="5207652" y="1979762"/>
                  <a:pt x="5221304" y="1993472"/>
                </a:cubicBezTo>
                <a:cubicBezTo>
                  <a:pt x="5234956" y="2007181"/>
                  <a:pt x="5251016" y="2014035"/>
                  <a:pt x="5269486" y="2014035"/>
                </a:cubicBezTo>
                <a:cubicBezTo>
                  <a:pt x="5282450" y="2014035"/>
                  <a:pt x="5294208" y="2009963"/>
                  <a:pt x="5304764" y="2001817"/>
                </a:cubicBezTo>
                <a:cubicBezTo>
                  <a:pt x="5315318" y="1993672"/>
                  <a:pt x="5322488" y="1981053"/>
                  <a:pt x="5326274" y="1963959"/>
                </a:cubicBezTo>
                <a:lnTo>
                  <a:pt x="5318874" y="1963959"/>
                </a:lnTo>
                <a:cubicBezTo>
                  <a:pt x="5310270" y="1992181"/>
                  <a:pt x="5293808" y="2006292"/>
                  <a:pt x="5269486" y="2006292"/>
                </a:cubicBezTo>
                <a:cubicBezTo>
                  <a:pt x="5257670" y="2006292"/>
                  <a:pt x="5249468" y="2002362"/>
                  <a:pt x="5244878" y="1994504"/>
                </a:cubicBezTo>
                <a:cubicBezTo>
                  <a:pt x="5240290" y="1986646"/>
                  <a:pt x="5238396" y="1965738"/>
                  <a:pt x="5239200" y="1931780"/>
                </a:cubicBezTo>
                <a:lnTo>
                  <a:pt x="5326274" y="1931780"/>
                </a:lnTo>
                <a:cubicBezTo>
                  <a:pt x="5325470" y="1912507"/>
                  <a:pt x="5319304" y="1897421"/>
                  <a:pt x="5307774" y="1886522"/>
                </a:cubicBezTo>
                <a:cubicBezTo>
                  <a:pt x="5296244" y="1875624"/>
                  <a:pt x="5282794" y="1870174"/>
                  <a:pt x="5267420" y="1870174"/>
                </a:cubicBezTo>
                <a:close/>
                <a:moveTo>
                  <a:pt x="4512132" y="1870174"/>
                </a:moveTo>
                <a:cubicBezTo>
                  <a:pt x="4491942" y="1870174"/>
                  <a:pt x="4475020" y="1877144"/>
                  <a:pt x="4461368" y="1891082"/>
                </a:cubicBezTo>
                <a:cubicBezTo>
                  <a:pt x="4447716" y="1905021"/>
                  <a:pt x="4440890" y="1921914"/>
                  <a:pt x="4440890" y="1941761"/>
                </a:cubicBezTo>
                <a:cubicBezTo>
                  <a:pt x="4440890" y="1962067"/>
                  <a:pt x="4447832" y="1979189"/>
                  <a:pt x="4461712" y="1993127"/>
                </a:cubicBezTo>
                <a:cubicBezTo>
                  <a:pt x="4475594" y="2007066"/>
                  <a:pt x="4492056" y="2014035"/>
                  <a:pt x="4511100" y="2014035"/>
                </a:cubicBezTo>
                <a:cubicBezTo>
                  <a:pt x="4530488" y="2014035"/>
                  <a:pt x="4547294" y="2006894"/>
                  <a:pt x="4561520" y="1992611"/>
                </a:cubicBezTo>
                <a:cubicBezTo>
                  <a:pt x="4575746" y="1978328"/>
                  <a:pt x="4582858" y="1960919"/>
                  <a:pt x="4582858" y="1940384"/>
                </a:cubicBezTo>
                <a:cubicBezTo>
                  <a:pt x="4582858" y="1920308"/>
                  <a:pt x="4576004" y="1903587"/>
                  <a:pt x="4562294" y="1890222"/>
                </a:cubicBezTo>
                <a:cubicBezTo>
                  <a:pt x="4548586" y="1876857"/>
                  <a:pt x="4531864" y="1870174"/>
                  <a:pt x="4512132" y="1870174"/>
                </a:cubicBezTo>
                <a:close/>
                <a:moveTo>
                  <a:pt x="3953952" y="1870174"/>
                </a:moveTo>
                <a:cubicBezTo>
                  <a:pt x="3941448" y="1870174"/>
                  <a:pt x="3930864" y="1874161"/>
                  <a:pt x="3922204" y="1882134"/>
                </a:cubicBezTo>
                <a:cubicBezTo>
                  <a:pt x="3913542" y="1890107"/>
                  <a:pt x="3909212" y="1900002"/>
                  <a:pt x="3909212" y="1911818"/>
                </a:cubicBezTo>
                <a:cubicBezTo>
                  <a:pt x="3909212" y="1935795"/>
                  <a:pt x="3925330" y="1950135"/>
                  <a:pt x="3957566" y="1954839"/>
                </a:cubicBezTo>
                <a:cubicBezTo>
                  <a:pt x="3976496" y="1957592"/>
                  <a:pt x="3988112" y="1960575"/>
                  <a:pt x="3992414" y="1963787"/>
                </a:cubicBezTo>
                <a:cubicBezTo>
                  <a:pt x="3996716" y="1966999"/>
                  <a:pt x="3998866" y="1971761"/>
                  <a:pt x="3998866" y="1978070"/>
                </a:cubicBezTo>
                <a:cubicBezTo>
                  <a:pt x="3998866" y="1985642"/>
                  <a:pt x="3995252" y="1992238"/>
                  <a:pt x="3988024" y="1997859"/>
                </a:cubicBezTo>
                <a:cubicBezTo>
                  <a:pt x="3980798" y="2003481"/>
                  <a:pt x="3972768" y="2006292"/>
                  <a:pt x="3963934" y="2006292"/>
                </a:cubicBezTo>
                <a:cubicBezTo>
                  <a:pt x="3940644" y="2006292"/>
                  <a:pt x="3924068" y="1990059"/>
                  <a:pt x="3914202" y="1957592"/>
                </a:cubicBezTo>
                <a:lnTo>
                  <a:pt x="3908178" y="1957592"/>
                </a:lnTo>
                <a:lnTo>
                  <a:pt x="3908178" y="2008356"/>
                </a:lnTo>
                <a:lnTo>
                  <a:pt x="3914202" y="2008356"/>
                </a:lnTo>
                <a:lnTo>
                  <a:pt x="3926248" y="1998032"/>
                </a:lnTo>
                <a:cubicBezTo>
                  <a:pt x="3938408" y="2008701"/>
                  <a:pt x="3950970" y="2014035"/>
                  <a:pt x="3963934" y="2014035"/>
                </a:cubicBezTo>
                <a:cubicBezTo>
                  <a:pt x="3977126" y="2014035"/>
                  <a:pt x="3988168" y="2009561"/>
                  <a:pt x="3997060" y="2000613"/>
                </a:cubicBezTo>
                <a:cubicBezTo>
                  <a:pt x="4005950" y="1991665"/>
                  <a:pt x="4010396" y="1980479"/>
                  <a:pt x="4010396" y="1967057"/>
                </a:cubicBezTo>
                <a:cubicBezTo>
                  <a:pt x="4010396" y="1940097"/>
                  <a:pt x="3993244" y="1924495"/>
                  <a:pt x="3958944" y="1920250"/>
                </a:cubicBezTo>
                <a:cubicBezTo>
                  <a:pt x="3943340" y="1918185"/>
                  <a:pt x="3933446" y="1915690"/>
                  <a:pt x="3929260" y="1912765"/>
                </a:cubicBezTo>
                <a:cubicBezTo>
                  <a:pt x="3925072" y="1909839"/>
                  <a:pt x="3922978" y="1905853"/>
                  <a:pt x="3922978" y="1900805"/>
                </a:cubicBezTo>
                <a:cubicBezTo>
                  <a:pt x="3922978" y="1894840"/>
                  <a:pt x="3925932" y="1889534"/>
                  <a:pt x="3931840" y="1884888"/>
                </a:cubicBezTo>
                <a:cubicBezTo>
                  <a:pt x="3937748" y="1880241"/>
                  <a:pt x="3945120" y="1877918"/>
                  <a:pt x="3953952" y="1877918"/>
                </a:cubicBezTo>
                <a:cubicBezTo>
                  <a:pt x="3974372" y="1877918"/>
                  <a:pt x="3987222" y="1889103"/>
                  <a:pt x="3992500" y="1911474"/>
                </a:cubicBezTo>
                <a:lnTo>
                  <a:pt x="3999554" y="1911474"/>
                </a:lnTo>
                <a:lnTo>
                  <a:pt x="3999554" y="1872928"/>
                </a:lnTo>
                <a:lnTo>
                  <a:pt x="3994220" y="1872928"/>
                </a:lnTo>
                <a:cubicBezTo>
                  <a:pt x="3991812" y="1877402"/>
                  <a:pt x="3989460" y="1880843"/>
                  <a:pt x="3987164" y="1883253"/>
                </a:cubicBezTo>
                <a:cubicBezTo>
                  <a:pt x="3978216" y="1874533"/>
                  <a:pt x="3967146" y="1870174"/>
                  <a:pt x="3953952" y="1870174"/>
                </a:cubicBezTo>
                <a:close/>
                <a:moveTo>
                  <a:pt x="3686272" y="1870174"/>
                </a:moveTo>
                <a:cubicBezTo>
                  <a:pt x="3668604" y="1870174"/>
                  <a:pt x="3653088" y="1877058"/>
                  <a:pt x="3639724" y="1890824"/>
                </a:cubicBezTo>
                <a:cubicBezTo>
                  <a:pt x="3626358" y="1904591"/>
                  <a:pt x="3619676" y="1921570"/>
                  <a:pt x="3619676" y="1941761"/>
                </a:cubicBezTo>
                <a:cubicBezTo>
                  <a:pt x="3619676" y="1962525"/>
                  <a:pt x="3626502" y="1979762"/>
                  <a:pt x="3640154" y="1993472"/>
                </a:cubicBezTo>
                <a:cubicBezTo>
                  <a:pt x="3653804" y="2007181"/>
                  <a:pt x="3669866" y="2014035"/>
                  <a:pt x="3688336" y="2014035"/>
                </a:cubicBezTo>
                <a:cubicBezTo>
                  <a:pt x="3701300" y="2014035"/>
                  <a:pt x="3713058" y="2009963"/>
                  <a:pt x="3723614" y="2001817"/>
                </a:cubicBezTo>
                <a:cubicBezTo>
                  <a:pt x="3734168" y="1993672"/>
                  <a:pt x="3741338" y="1981053"/>
                  <a:pt x="3745124" y="1963959"/>
                </a:cubicBezTo>
                <a:lnTo>
                  <a:pt x="3737724" y="1963959"/>
                </a:lnTo>
                <a:cubicBezTo>
                  <a:pt x="3729120" y="1992181"/>
                  <a:pt x="3712658" y="2006292"/>
                  <a:pt x="3688336" y="2006292"/>
                </a:cubicBezTo>
                <a:cubicBezTo>
                  <a:pt x="3676520" y="2006292"/>
                  <a:pt x="3668318" y="2002362"/>
                  <a:pt x="3663728" y="1994504"/>
                </a:cubicBezTo>
                <a:cubicBezTo>
                  <a:pt x="3659140" y="1986646"/>
                  <a:pt x="3657246" y="1965738"/>
                  <a:pt x="3658050" y="1931780"/>
                </a:cubicBezTo>
                <a:lnTo>
                  <a:pt x="3745124" y="1931780"/>
                </a:lnTo>
                <a:cubicBezTo>
                  <a:pt x="3744320" y="1912507"/>
                  <a:pt x="3738154" y="1897421"/>
                  <a:pt x="3726624" y="1886522"/>
                </a:cubicBezTo>
                <a:cubicBezTo>
                  <a:pt x="3715096" y="1875624"/>
                  <a:pt x="3701644" y="1870174"/>
                  <a:pt x="3686272" y="1870174"/>
                </a:cubicBezTo>
                <a:close/>
                <a:moveTo>
                  <a:pt x="3419572" y="1870174"/>
                </a:moveTo>
                <a:cubicBezTo>
                  <a:pt x="3401904" y="1870174"/>
                  <a:pt x="3386388" y="1877058"/>
                  <a:pt x="3373024" y="1890824"/>
                </a:cubicBezTo>
                <a:cubicBezTo>
                  <a:pt x="3359658" y="1904591"/>
                  <a:pt x="3352976" y="1921570"/>
                  <a:pt x="3352976" y="1941761"/>
                </a:cubicBezTo>
                <a:cubicBezTo>
                  <a:pt x="3352976" y="1962525"/>
                  <a:pt x="3359802" y="1979762"/>
                  <a:pt x="3373454" y="1993472"/>
                </a:cubicBezTo>
                <a:cubicBezTo>
                  <a:pt x="3387104" y="2007181"/>
                  <a:pt x="3403166" y="2014035"/>
                  <a:pt x="3421636" y="2014035"/>
                </a:cubicBezTo>
                <a:cubicBezTo>
                  <a:pt x="3434600" y="2014035"/>
                  <a:pt x="3446358" y="2009963"/>
                  <a:pt x="3456914" y="2001817"/>
                </a:cubicBezTo>
                <a:cubicBezTo>
                  <a:pt x="3467468" y="1993672"/>
                  <a:pt x="3474638" y="1981053"/>
                  <a:pt x="3478424" y="1963959"/>
                </a:cubicBezTo>
                <a:lnTo>
                  <a:pt x="3471024" y="1963959"/>
                </a:lnTo>
                <a:cubicBezTo>
                  <a:pt x="3462420" y="1992181"/>
                  <a:pt x="3445958" y="2006292"/>
                  <a:pt x="3421636" y="2006292"/>
                </a:cubicBezTo>
                <a:cubicBezTo>
                  <a:pt x="3409820" y="2006292"/>
                  <a:pt x="3401618" y="2002362"/>
                  <a:pt x="3397028" y="1994504"/>
                </a:cubicBezTo>
                <a:cubicBezTo>
                  <a:pt x="3392440" y="1986646"/>
                  <a:pt x="3390546" y="1965738"/>
                  <a:pt x="3391350" y="1931780"/>
                </a:cubicBezTo>
                <a:lnTo>
                  <a:pt x="3478424" y="1931780"/>
                </a:lnTo>
                <a:cubicBezTo>
                  <a:pt x="3477620" y="1912507"/>
                  <a:pt x="3471454" y="1897421"/>
                  <a:pt x="3459924" y="1886522"/>
                </a:cubicBezTo>
                <a:cubicBezTo>
                  <a:pt x="3448396" y="1875624"/>
                  <a:pt x="3434944" y="1870174"/>
                  <a:pt x="3419572" y="1870174"/>
                </a:cubicBezTo>
                <a:close/>
                <a:moveTo>
                  <a:pt x="4936172" y="1835242"/>
                </a:moveTo>
                <a:cubicBezTo>
                  <a:pt x="4925158" y="1837192"/>
                  <a:pt x="4913972" y="1838167"/>
                  <a:pt x="4902616" y="1838167"/>
                </a:cubicBezTo>
                <a:lnTo>
                  <a:pt x="4902616" y="1874476"/>
                </a:lnTo>
                <a:lnTo>
                  <a:pt x="4871984" y="1874476"/>
                </a:lnTo>
                <a:lnTo>
                  <a:pt x="4871984" y="1883253"/>
                </a:lnTo>
                <a:lnTo>
                  <a:pt x="4902616" y="1883253"/>
                </a:lnTo>
                <a:lnTo>
                  <a:pt x="4902616" y="1966368"/>
                </a:lnTo>
                <a:cubicBezTo>
                  <a:pt x="4902616" y="1976579"/>
                  <a:pt x="4903218" y="1984666"/>
                  <a:pt x="4904422" y="1990632"/>
                </a:cubicBezTo>
                <a:cubicBezTo>
                  <a:pt x="4905628" y="1996598"/>
                  <a:pt x="4908868" y="2001617"/>
                  <a:pt x="4914146" y="2005689"/>
                </a:cubicBezTo>
                <a:cubicBezTo>
                  <a:pt x="4919422" y="2009762"/>
                  <a:pt x="4927682" y="2011798"/>
                  <a:pt x="4938924" y="2011798"/>
                </a:cubicBezTo>
                <a:cubicBezTo>
                  <a:pt x="4965656" y="2011798"/>
                  <a:pt x="4981660" y="2000670"/>
                  <a:pt x="4986936" y="1978414"/>
                </a:cubicBezTo>
                <a:lnTo>
                  <a:pt x="4979536" y="1978414"/>
                </a:lnTo>
                <a:cubicBezTo>
                  <a:pt x="4976898" y="1986100"/>
                  <a:pt x="4973026" y="1991779"/>
                  <a:pt x="4967920" y="1995450"/>
                </a:cubicBezTo>
                <a:cubicBezTo>
                  <a:pt x="4962816" y="1999121"/>
                  <a:pt x="4957510" y="2000957"/>
                  <a:pt x="4952004" y="2000957"/>
                </a:cubicBezTo>
                <a:cubicBezTo>
                  <a:pt x="4944776" y="2000957"/>
                  <a:pt x="4940330" y="1998663"/>
                  <a:pt x="4938668" y="1994074"/>
                </a:cubicBezTo>
                <a:cubicBezTo>
                  <a:pt x="4937004" y="1989485"/>
                  <a:pt x="4936172" y="1980938"/>
                  <a:pt x="4936172" y="1968434"/>
                </a:cubicBezTo>
                <a:lnTo>
                  <a:pt x="4936172" y="1883253"/>
                </a:lnTo>
                <a:lnTo>
                  <a:pt x="4976956" y="1883253"/>
                </a:lnTo>
                <a:lnTo>
                  <a:pt x="4976956" y="1874476"/>
                </a:lnTo>
                <a:lnTo>
                  <a:pt x="4936172" y="1874476"/>
                </a:lnTo>
                <a:close/>
                <a:moveTo>
                  <a:pt x="4364672" y="1835242"/>
                </a:moveTo>
                <a:cubicBezTo>
                  <a:pt x="4353658" y="1837192"/>
                  <a:pt x="4342474" y="1838167"/>
                  <a:pt x="4331116" y="1838167"/>
                </a:cubicBezTo>
                <a:lnTo>
                  <a:pt x="4331116" y="1874476"/>
                </a:lnTo>
                <a:lnTo>
                  <a:pt x="4300484" y="1874476"/>
                </a:lnTo>
                <a:lnTo>
                  <a:pt x="4300484" y="1883253"/>
                </a:lnTo>
                <a:lnTo>
                  <a:pt x="4331116" y="1883253"/>
                </a:lnTo>
                <a:lnTo>
                  <a:pt x="4331116" y="1966368"/>
                </a:lnTo>
                <a:cubicBezTo>
                  <a:pt x="4331116" y="1976579"/>
                  <a:pt x="4331718" y="1984666"/>
                  <a:pt x="4332922" y="1990632"/>
                </a:cubicBezTo>
                <a:cubicBezTo>
                  <a:pt x="4334128" y="1996598"/>
                  <a:pt x="4337368" y="2001617"/>
                  <a:pt x="4342646" y="2005689"/>
                </a:cubicBezTo>
                <a:cubicBezTo>
                  <a:pt x="4347922" y="2009762"/>
                  <a:pt x="4356182" y="2011798"/>
                  <a:pt x="4367426" y="2011798"/>
                </a:cubicBezTo>
                <a:cubicBezTo>
                  <a:pt x="4394156" y="2011798"/>
                  <a:pt x="4410160" y="2000670"/>
                  <a:pt x="4415436" y="1978414"/>
                </a:cubicBezTo>
                <a:lnTo>
                  <a:pt x="4408036" y="1978414"/>
                </a:lnTo>
                <a:cubicBezTo>
                  <a:pt x="4405398" y="1986100"/>
                  <a:pt x="4401526" y="1991779"/>
                  <a:pt x="4396420" y="1995450"/>
                </a:cubicBezTo>
                <a:cubicBezTo>
                  <a:pt x="4391316" y="1999121"/>
                  <a:pt x="4386010" y="2000957"/>
                  <a:pt x="4380504" y="2000957"/>
                </a:cubicBezTo>
                <a:cubicBezTo>
                  <a:pt x="4373276" y="2000957"/>
                  <a:pt x="4368830" y="1998663"/>
                  <a:pt x="4367168" y="1994074"/>
                </a:cubicBezTo>
                <a:cubicBezTo>
                  <a:pt x="4365504" y="1989485"/>
                  <a:pt x="4364672" y="1980938"/>
                  <a:pt x="4364672" y="1968434"/>
                </a:cubicBezTo>
                <a:lnTo>
                  <a:pt x="4364672" y="1883253"/>
                </a:lnTo>
                <a:lnTo>
                  <a:pt x="4405456" y="1883253"/>
                </a:lnTo>
                <a:lnTo>
                  <a:pt x="4405456" y="1874476"/>
                </a:lnTo>
                <a:lnTo>
                  <a:pt x="4364672" y="1874476"/>
                </a:lnTo>
                <a:close/>
                <a:moveTo>
                  <a:pt x="2135822" y="1835242"/>
                </a:moveTo>
                <a:cubicBezTo>
                  <a:pt x="2124808" y="1837192"/>
                  <a:pt x="2113624" y="1838167"/>
                  <a:pt x="2102266" y="1838167"/>
                </a:cubicBezTo>
                <a:lnTo>
                  <a:pt x="2102266" y="1874476"/>
                </a:lnTo>
                <a:lnTo>
                  <a:pt x="2071636" y="1874476"/>
                </a:lnTo>
                <a:lnTo>
                  <a:pt x="2071636" y="1883253"/>
                </a:lnTo>
                <a:lnTo>
                  <a:pt x="2102266" y="1883253"/>
                </a:lnTo>
                <a:lnTo>
                  <a:pt x="2102266" y="1966368"/>
                </a:lnTo>
                <a:cubicBezTo>
                  <a:pt x="2102266" y="1976579"/>
                  <a:pt x="2102868" y="1984666"/>
                  <a:pt x="2104072" y="1990632"/>
                </a:cubicBezTo>
                <a:cubicBezTo>
                  <a:pt x="2105278" y="1996598"/>
                  <a:pt x="2108518" y="2001617"/>
                  <a:pt x="2113796" y="2005689"/>
                </a:cubicBezTo>
                <a:cubicBezTo>
                  <a:pt x="2119072" y="2009762"/>
                  <a:pt x="2127332" y="2011798"/>
                  <a:pt x="2138576" y="2011798"/>
                </a:cubicBezTo>
                <a:cubicBezTo>
                  <a:pt x="2165306" y="2011798"/>
                  <a:pt x="2181308" y="2000670"/>
                  <a:pt x="2186586" y="1978414"/>
                </a:cubicBezTo>
                <a:lnTo>
                  <a:pt x="2179186" y="1978414"/>
                </a:lnTo>
                <a:cubicBezTo>
                  <a:pt x="2176548" y="1986100"/>
                  <a:pt x="2172676" y="1991779"/>
                  <a:pt x="2167572" y="1995450"/>
                </a:cubicBezTo>
                <a:cubicBezTo>
                  <a:pt x="2162466" y="1999121"/>
                  <a:pt x="2157160" y="2000957"/>
                  <a:pt x="2151654" y="2000957"/>
                </a:cubicBezTo>
                <a:cubicBezTo>
                  <a:pt x="2144426" y="2000957"/>
                  <a:pt x="2139980" y="1998663"/>
                  <a:pt x="2138318" y="1994074"/>
                </a:cubicBezTo>
                <a:cubicBezTo>
                  <a:pt x="2136654" y="1989485"/>
                  <a:pt x="2135822" y="1980938"/>
                  <a:pt x="2135822" y="1968434"/>
                </a:cubicBezTo>
                <a:lnTo>
                  <a:pt x="2135822" y="1883253"/>
                </a:lnTo>
                <a:lnTo>
                  <a:pt x="2176606" y="1883253"/>
                </a:lnTo>
                <a:lnTo>
                  <a:pt x="2176606" y="1874476"/>
                </a:lnTo>
                <a:lnTo>
                  <a:pt x="2135822" y="1874476"/>
                </a:lnTo>
                <a:close/>
                <a:moveTo>
                  <a:pt x="5067800" y="1776389"/>
                </a:moveTo>
                <a:cubicBezTo>
                  <a:pt x="5060230" y="1778110"/>
                  <a:pt x="5048700" y="1778970"/>
                  <a:pt x="5033212" y="1778970"/>
                </a:cubicBezTo>
                <a:lnTo>
                  <a:pt x="5007400" y="1778970"/>
                </a:lnTo>
                <a:lnTo>
                  <a:pt x="5007400" y="1787747"/>
                </a:lnTo>
                <a:lnTo>
                  <a:pt x="5034244" y="1787747"/>
                </a:lnTo>
                <a:lnTo>
                  <a:pt x="5034244" y="2000957"/>
                </a:lnTo>
                <a:lnTo>
                  <a:pt x="5009982" y="2000957"/>
                </a:lnTo>
                <a:lnTo>
                  <a:pt x="5009982" y="2009733"/>
                </a:lnTo>
                <a:lnTo>
                  <a:pt x="5090000" y="2009733"/>
                </a:lnTo>
                <a:lnTo>
                  <a:pt x="5090000" y="2000957"/>
                </a:lnTo>
                <a:lnTo>
                  <a:pt x="5067800" y="2000957"/>
                </a:lnTo>
                <a:lnTo>
                  <a:pt x="5067800" y="1963615"/>
                </a:lnTo>
                <a:cubicBezTo>
                  <a:pt x="5067800" y="1943424"/>
                  <a:pt x="5068804" y="1928883"/>
                  <a:pt x="5070812" y="1919992"/>
                </a:cubicBezTo>
                <a:cubicBezTo>
                  <a:pt x="5072820" y="1911101"/>
                  <a:pt x="5077236" y="1902382"/>
                  <a:pt x="5084064" y="1893836"/>
                </a:cubicBezTo>
                <a:cubicBezTo>
                  <a:pt x="5090888" y="1885289"/>
                  <a:pt x="5099292" y="1881016"/>
                  <a:pt x="5109272" y="1881016"/>
                </a:cubicBezTo>
                <a:cubicBezTo>
                  <a:pt x="5118566" y="1881016"/>
                  <a:pt x="5123728" y="1884945"/>
                  <a:pt x="5124760" y="1892803"/>
                </a:cubicBezTo>
                <a:cubicBezTo>
                  <a:pt x="5125792" y="1900662"/>
                  <a:pt x="5126308" y="1913883"/>
                  <a:pt x="5126308" y="1932468"/>
                </a:cubicBezTo>
                <a:lnTo>
                  <a:pt x="5126308" y="2000957"/>
                </a:lnTo>
                <a:lnTo>
                  <a:pt x="5104110" y="2000957"/>
                </a:lnTo>
                <a:lnTo>
                  <a:pt x="5104110" y="2009733"/>
                </a:lnTo>
                <a:lnTo>
                  <a:pt x="5181892" y="2009733"/>
                </a:lnTo>
                <a:lnTo>
                  <a:pt x="5181892" y="2000957"/>
                </a:lnTo>
                <a:lnTo>
                  <a:pt x="5159692" y="2000957"/>
                </a:lnTo>
                <a:lnTo>
                  <a:pt x="5159692" y="1935738"/>
                </a:lnTo>
                <a:cubicBezTo>
                  <a:pt x="5159692" y="1918071"/>
                  <a:pt x="5158574" y="1905222"/>
                  <a:pt x="5156336" y="1897191"/>
                </a:cubicBezTo>
                <a:cubicBezTo>
                  <a:pt x="5154100" y="1889161"/>
                  <a:pt x="5149024" y="1882995"/>
                  <a:pt x="5141108" y="1878692"/>
                </a:cubicBezTo>
                <a:cubicBezTo>
                  <a:pt x="5133192" y="1874390"/>
                  <a:pt x="5125048" y="1872239"/>
                  <a:pt x="5116672" y="1872239"/>
                </a:cubicBezTo>
                <a:cubicBezTo>
                  <a:pt x="5096022" y="1872239"/>
                  <a:pt x="5079962" y="1883081"/>
                  <a:pt x="5068490" y="1904763"/>
                </a:cubicBezTo>
                <a:lnTo>
                  <a:pt x="5067800" y="1904763"/>
                </a:lnTo>
                <a:close/>
                <a:moveTo>
                  <a:pt x="3596236" y="1776389"/>
                </a:moveTo>
                <a:cubicBezTo>
                  <a:pt x="3577650" y="1776389"/>
                  <a:pt x="3561618" y="1785137"/>
                  <a:pt x="3548138" y="1802632"/>
                </a:cubicBezTo>
                <a:cubicBezTo>
                  <a:pt x="3534658" y="1820127"/>
                  <a:pt x="3528376" y="1844075"/>
                  <a:pt x="3529296" y="1874476"/>
                </a:cubicBezTo>
                <a:lnTo>
                  <a:pt x="3500730" y="1874476"/>
                </a:lnTo>
                <a:lnTo>
                  <a:pt x="3500730" y="1883253"/>
                </a:lnTo>
                <a:lnTo>
                  <a:pt x="3529296" y="1883253"/>
                </a:lnTo>
                <a:lnTo>
                  <a:pt x="3529296" y="2000957"/>
                </a:lnTo>
                <a:lnTo>
                  <a:pt x="3503654" y="2000957"/>
                </a:lnTo>
                <a:lnTo>
                  <a:pt x="3503654" y="2009733"/>
                </a:lnTo>
                <a:lnTo>
                  <a:pt x="3592104" y="2009733"/>
                </a:lnTo>
                <a:lnTo>
                  <a:pt x="3592104" y="2000957"/>
                </a:lnTo>
                <a:lnTo>
                  <a:pt x="3563196" y="2000957"/>
                </a:lnTo>
                <a:lnTo>
                  <a:pt x="3563196" y="1883253"/>
                </a:lnTo>
                <a:lnTo>
                  <a:pt x="3595202" y="1883253"/>
                </a:lnTo>
                <a:lnTo>
                  <a:pt x="3595202" y="1874476"/>
                </a:lnTo>
                <a:lnTo>
                  <a:pt x="3563196" y="1874476"/>
                </a:lnTo>
                <a:lnTo>
                  <a:pt x="3563196" y="1845566"/>
                </a:lnTo>
                <a:cubicBezTo>
                  <a:pt x="3563196" y="1828129"/>
                  <a:pt x="3563826" y="1815481"/>
                  <a:pt x="3565088" y="1807622"/>
                </a:cubicBezTo>
                <a:cubicBezTo>
                  <a:pt x="3566350" y="1799764"/>
                  <a:pt x="3569850" y="1793884"/>
                  <a:pt x="3575586" y="1789984"/>
                </a:cubicBezTo>
                <a:cubicBezTo>
                  <a:pt x="3581322" y="1786083"/>
                  <a:pt x="3587402" y="1784133"/>
                  <a:pt x="3593826" y="1784133"/>
                </a:cubicBezTo>
                <a:cubicBezTo>
                  <a:pt x="3600480" y="1784133"/>
                  <a:pt x="3605528" y="1785682"/>
                  <a:pt x="3608970" y="1788779"/>
                </a:cubicBezTo>
                <a:cubicBezTo>
                  <a:pt x="3601398" y="1793253"/>
                  <a:pt x="3597612" y="1798875"/>
                  <a:pt x="3597612" y="1805643"/>
                </a:cubicBezTo>
                <a:cubicBezTo>
                  <a:pt x="3597612" y="1810003"/>
                  <a:pt x="3599104" y="1813616"/>
                  <a:pt x="3602086" y="1816485"/>
                </a:cubicBezTo>
                <a:cubicBezTo>
                  <a:pt x="3605068" y="1819353"/>
                  <a:pt x="3608624" y="1820786"/>
                  <a:pt x="3612756" y="1820786"/>
                </a:cubicBezTo>
                <a:cubicBezTo>
                  <a:pt x="3617574" y="1820786"/>
                  <a:pt x="3621560" y="1819066"/>
                  <a:pt x="3624714" y="1815624"/>
                </a:cubicBezTo>
                <a:cubicBezTo>
                  <a:pt x="3627870" y="1812183"/>
                  <a:pt x="3629448" y="1807938"/>
                  <a:pt x="3629448" y="1802890"/>
                </a:cubicBezTo>
                <a:cubicBezTo>
                  <a:pt x="3629448" y="1795548"/>
                  <a:pt x="3626148" y="1789296"/>
                  <a:pt x="3619552" y="1784133"/>
                </a:cubicBezTo>
                <a:cubicBezTo>
                  <a:pt x="3612956" y="1778970"/>
                  <a:pt x="3605184" y="1776389"/>
                  <a:pt x="3596236" y="1776389"/>
                </a:cubicBezTo>
                <a:close/>
                <a:moveTo>
                  <a:pt x="619626" y="1776389"/>
                </a:moveTo>
                <a:cubicBezTo>
                  <a:pt x="612054" y="1778110"/>
                  <a:pt x="600524" y="1778970"/>
                  <a:pt x="585038" y="1778970"/>
                </a:cubicBezTo>
                <a:lnTo>
                  <a:pt x="559226" y="1778970"/>
                </a:lnTo>
                <a:lnTo>
                  <a:pt x="559226" y="1787747"/>
                </a:lnTo>
                <a:lnTo>
                  <a:pt x="586070" y="1787747"/>
                </a:lnTo>
                <a:lnTo>
                  <a:pt x="586070" y="2000957"/>
                </a:lnTo>
                <a:lnTo>
                  <a:pt x="561806" y="2000957"/>
                </a:lnTo>
                <a:lnTo>
                  <a:pt x="561806" y="2009733"/>
                </a:lnTo>
                <a:lnTo>
                  <a:pt x="641824" y="2009733"/>
                </a:lnTo>
                <a:lnTo>
                  <a:pt x="641824" y="2000957"/>
                </a:lnTo>
                <a:lnTo>
                  <a:pt x="619626" y="2000957"/>
                </a:lnTo>
                <a:lnTo>
                  <a:pt x="619626" y="1963615"/>
                </a:lnTo>
                <a:cubicBezTo>
                  <a:pt x="619626" y="1943424"/>
                  <a:pt x="620630" y="1928883"/>
                  <a:pt x="622638" y="1919992"/>
                </a:cubicBezTo>
                <a:cubicBezTo>
                  <a:pt x="624646" y="1911101"/>
                  <a:pt x="629062" y="1902382"/>
                  <a:pt x="635888" y="1893836"/>
                </a:cubicBezTo>
                <a:cubicBezTo>
                  <a:pt x="642714" y="1885289"/>
                  <a:pt x="651118" y="1881016"/>
                  <a:pt x="661098" y="1881016"/>
                </a:cubicBezTo>
                <a:cubicBezTo>
                  <a:pt x="670390" y="1881016"/>
                  <a:pt x="675552" y="1884945"/>
                  <a:pt x="676586" y="1892803"/>
                </a:cubicBezTo>
                <a:cubicBezTo>
                  <a:pt x="677618" y="1900662"/>
                  <a:pt x="678134" y="1913883"/>
                  <a:pt x="678134" y="1932468"/>
                </a:cubicBezTo>
                <a:lnTo>
                  <a:pt x="678134" y="2000957"/>
                </a:lnTo>
                <a:lnTo>
                  <a:pt x="655936" y="2000957"/>
                </a:lnTo>
                <a:lnTo>
                  <a:pt x="655936" y="2009733"/>
                </a:lnTo>
                <a:lnTo>
                  <a:pt x="733716" y="2009733"/>
                </a:lnTo>
                <a:lnTo>
                  <a:pt x="733716" y="2000957"/>
                </a:lnTo>
                <a:lnTo>
                  <a:pt x="711518" y="2000957"/>
                </a:lnTo>
                <a:lnTo>
                  <a:pt x="711518" y="1935738"/>
                </a:lnTo>
                <a:cubicBezTo>
                  <a:pt x="711518" y="1918071"/>
                  <a:pt x="710400" y="1905222"/>
                  <a:pt x="708162" y="1897191"/>
                </a:cubicBezTo>
                <a:cubicBezTo>
                  <a:pt x="705926" y="1889161"/>
                  <a:pt x="700848" y="1882995"/>
                  <a:pt x="692934" y="1878692"/>
                </a:cubicBezTo>
                <a:cubicBezTo>
                  <a:pt x="685018" y="1874390"/>
                  <a:pt x="676872" y="1872239"/>
                  <a:pt x="668498" y="1872239"/>
                </a:cubicBezTo>
                <a:cubicBezTo>
                  <a:pt x="647848" y="1872239"/>
                  <a:pt x="631786" y="1883081"/>
                  <a:pt x="620314" y="1904763"/>
                </a:cubicBezTo>
                <a:lnTo>
                  <a:pt x="619626" y="1904763"/>
                </a:lnTo>
                <a:close/>
                <a:moveTo>
                  <a:pt x="1646130" y="1773636"/>
                </a:moveTo>
                <a:cubicBezTo>
                  <a:pt x="1620204" y="1773636"/>
                  <a:pt x="1597374" y="1785481"/>
                  <a:pt x="1577642" y="1809171"/>
                </a:cubicBezTo>
                <a:cubicBezTo>
                  <a:pt x="1557910" y="1832861"/>
                  <a:pt x="1548044" y="1861742"/>
                  <a:pt x="1548044" y="1895815"/>
                </a:cubicBezTo>
                <a:cubicBezTo>
                  <a:pt x="1548044" y="1929199"/>
                  <a:pt x="1558082" y="1957420"/>
                  <a:pt x="1578158" y="1980479"/>
                </a:cubicBezTo>
                <a:cubicBezTo>
                  <a:pt x="1598234" y="2003538"/>
                  <a:pt x="1620434" y="2015068"/>
                  <a:pt x="1644754" y="2015068"/>
                </a:cubicBezTo>
                <a:cubicBezTo>
                  <a:pt x="1663912" y="2015068"/>
                  <a:pt x="1682554" y="2007553"/>
                  <a:pt x="1700680" y="1992525"/>
                </a:cubicBezTo>
                <a:cubicBezTo>
                  <a:pt x="1706302" y="1997573"/>
                  <a:pt x="1710432" y="2003768"/>
                  <a:pt x="1713072" y="2011110"/>
                </a:cubicBezTo>
                <a:lnTo>
                  <a:pt x="1720126" y="2011110"/>
                </a:lnTo>
                <a:lnTo>
                  <a:pt x="1722880" y="1940728"/>
                </a:lnTo>
                <a:lnTo>
                  <a:pt x="1714792" y="1940728"/>
                </a:lnTo>
                <a:cubicBezTo>
                  <a:pt x="1708138" y="1963673"/>
                  <a:pt x="1698760" y="1980336"/>
                  <a:pt x="1686656" y="1990718"/>
                </a:cubicBezTo>
                <a:cubicBezTo>
                  <a:pt x="1674554" y="2001100"/>
                  <a:pt x="1661618" y="2006292"/>
                  <a:pt x="1647852" y="2006292"/>
                </a:cubicBezTo>
                <a:cubicBezTo>
                  <a:pt x="1637298" y="2006292"/>
                  <a:pt x="1627632" y="2003395"/>
                  <a:pt x="1618856" y="1997602"/>
                </a:cubicBezTo>
                <a:cubicBezTo>
                  <a:pt x="1610080" y="1991808"/>
                  <a:pt x="1603914" y="1982200"/>
                  <a:pt x="1600356" y="1968778"/>
                </a:cubicBezTo>
                <a:cubicBezTo>
                  <a:pt x="1596800" y="1955355"/>
                  <a:pt x="1595022" y="1930002"/>
                  <a:pt x="1595022" y="1892717"/>
                </a:cubicBezTo>
                <a:cubicBezTo>
                  <a:pt x="1595022" y="1847402"/>
                  <a:pt x="1599152" y="1817689"/>
                  <a:pt x="1607412" y="1803579"/>
                </a:cubicBezTo>
                <a:cubicBezTo>
                  <a:pt x="1615672" y="1789468"/>
                  <a:pt x="1628808" y="1782413"/>
                  <a:pt x="1646820" y="1782413"/>
                </a:cubicBezTo>
                <a:cubicBezTo>
                  <a:pt x="1680318" y="1782413"/>
                  <a:pt x="1701082" y="1803234"/>
                  <a:pt x="1709112" y="1844878"/>
                </a:cubicBezTo>
                <a:lnTo>
                  <a:pt x="1716512" y="1844878"/>
                </a:lnTo>
                <a:lnTo>
                  <a:pt x="1716512" y="1776389"/>
                </a:lnTo>
                <a:lnTo>
                  <a:pt x="1709112" y="1776389"/>
                </a:lnTo>
                <a:cubicBezTo>
                  <a:pt x="1706818" y="1781781"/>
                  <a:pt x="1703434" y="1788034"/>
                  <a:pt x="1698960" y="1795146"/>
                </a:cubicBezTo>
                <a:cubicBezTo>
                  <a:pt x="1683702" y="1780806"/>
                  <a:pt x="1666092" y="1773636"/>
                  <a:pt x="1646130" y="1773636"/>
                </a:cubicBezTo>
                <a:close/>
                <a:moveTo>
                  <a:pt x="455506" y="1773636"/>
                </a:moveTo>
                <a:cubicBezTo>
                  <a:pt x="429578" y="1773636"/>
                  <a:pt x="406750" y="1785481"/>
                  <a:pt x="387016" y="1809171"/>
                </a:cubicBezTo>
                <a:cubicBezTo>
                  <a:pt x="367284" y="1832861"/>
                  <a:pt x="357418" y="1861742"/>
                  <a:pt x="357418" y="1895815"/>
                </a:cubicBezTo>
                <a:cubicBezTo>
                  <a:pt x="357418" y="1929199"/>
                  <a:pt x="367456" y="1957420"/>
                  <a:pt x="387534" y="1980479"/>
                </a:cubicBezTo>
                <a:cubicBezTo>
                  <a:pt x="407610" y="2003538"/>
                  <a:pt x="429808" y="2015068"/>
                  <a:pt x="454130" y="2015068"/>
                </a:cubicBezTo>
                <a:cubicBezTo>
                  <a:pt x="473288" y="2015068"/>
                  <a:pt x="491930" y="2007553"/>
                  <a:pt x="510056" y="1992525"/>
                </a:cubicBezTo>
                <a:cubicBezTo>
                  <a:pt x="515678" y="1997573"/>
                  <a:pt x="519808" y="2003768"/>
                  <a:pt x="522446" y="2011110"/>
                </a:cubicBezTo>
                <a:lnTo>
                  <a:pt x="529502" y="2011110"/>
                </a:lnTo>
                <a:lnTo>
                  <a:pt x="532254" y="1940728"/>
                </a:lnTo>
                <a:lnTo>
                  <a:pt x="524166" y="1940728"/>
                </a:lnTo>
                <a:cubicBezTo>
                  <a:pt x="517512" y="1963673"/>
                  <a:pt x="508134" y="1980336"/>
                  <a:pt x="496032" y="1990718"/>
                </a:cubicBezTo>
                <a:cubicBezTo>
                  <a:pt x="483928" y="2001100"/>
                  <a:pt x="470994" y="2006292"/>
                  <a:pt x="457226" y="2006292"/>
                </a:cubicBezTo>
                <a:cubicBezTo>
                  <a:pt x="446672" y="2006292"/>
                  <a:pt x="437006" y="2003395"/>
                  <a:pt x="428230" y="1997602"/>
                </a:cubicBezTo>
                <a:cubicBezTo>
                  <a:pt x="419454" y="1991808"/>
                  <a:pt x="413288" y="1982200"/>
                  <a:pt x="409732" y="1968778"/>
                </a:cubicBezTo>
                <a:cubicBezTo>
                  <a:pt x="406176" y="1955355"/>
                  <a:pt x="404398" y="1930002"/>
                  <a:pt x="404398" y="1892717"/>
                </a:cubicBezTo>
                <a:cubicBezTo>
                  <a:pt x="404398" y="1847402"/>
                  <a:pt x="408528" y="1817689"/>
                  <a:pt x="416788" y="1803579"/>
                </a:cubicBezTo>
                <a:cubicBezTo>
                  <a:pt x="425048" y="1789468"/>
                  <a:pt x="438182" y="1782413"/>
                  <a:pt x="456194" y="1782413"/>
                </a:cubicBezTo>
                <a:cubicBezTo>
                  <a:pt x="489692" y="1782413"/>
                  <a:pt x="510458" y="1803234"/>
                  <a:pt x="518488" y="1844878"/>
                </a:cubicBezTo>
                <a:lnTo>
                  <a:pt x="525888" y="1844878"/>
                </a:lnTo>
                <a:lnTo>
                  <a:pt x="525888" y="1776389"/>
                </a:lnTo>
                <a:lnTo>
                  <a:pt x="518488" y="1776389"/>
                </a:lnTo>
                <a:cubicBezTo>
                  <a:pt x="516194" y="1781781"/>
                  <a:pt x="512810" y="1788034"/>
                  <a:pt x="508336" y="1795146"/>
                </a:cubicBezTo>
                <a:cubicBezTo>
                  <a:pt x="493078" y="1780806"/>
                  <a:pt x="475468" y="1773636"/>
                  <a:pt x="455506" y="1773636"/>
                </a:cubicBezTo>
                <a:close/>
                <a:moveTo>
                  <a:pt x="2733492" y="789690"/>
                </a:moveTo>
                <a:cubicBezTo>
                  <a:pt x="2740040" y="789690"/>
                  <a:pt x="2752320" y="793647"/>
                  <a:pt x="2770328" y="801559"/>
                </a:cubicBezTo>
                <a:lnTo>
                  <a:pt x="2770328" y="1051219"/>
                </a:lnTo>
                <a:cubicBezTo>
                  <a:pt x="2752320" y="1067317"/>
                  <a:pt x="2736766" y="1075366"/>
                  <a:pt x="2723670" y="1075366"/>
                </a:cubicBezTo>
                <a:cubicBezTo>
                  <a:pt x="2716304" y="1075366"/>
                  <a:pt x="2710096" y="1072023"/>
                  <a:pt x="2705048" y="1065339"/>
                </a:cubicBezTo>
                <a:cubicBezTo>
                  <a:pt x="2700000" y="1058654"/>
                  <a:pt x="2697476" y="1049445"/>
                  <a:pt x="2697476" y="1037713"/>
                </a:cubicBezTo>
                <a:lnTo>
                  <a:pt x="2697476" y="834301"/>
                </a:lnTo>
                <a:cubicBezTo>
                  <a:pt x="2697476" y="820659"/>
                  <a:pt x="2700886" y="809813"/>
                  <a:pt x="2707708" y="801764"/>
                </a:cubicBezTo>
                <a:cubicBezTo>
                  <a:pt x="2714530" y="793715"/>
                  <a:pt x="2723124" y="789690"/>
                  <a:pt x="2733492" y="789690"/>
                </a:cubicBezTo>
                <a:close/>
                <a:moveTo>
                  <a:pt x="4853772" y="771273"/>
                </a:moveTo>
                <a:cubicBezTo>
                  <a:pt x="4868234" y="771273"/>
                  <a:pt x="4878192" y="775025"/>
                  <a:pt x="4883650" y="782528"/>
                </a:cubicBezTo>
                <a:cubicBezTo>
                  <a:pt x="4889106" y="790031"/>
                  <a:pt x="4891836" y="803606"/>
                  <a:pt x="4891836" y="823251"/>
                </a:cubicBezTo>
                <a:lnTo>
                  <a:pt x="4891836" y="1044670"/>
                </a:lnTo>
                <a:cubicBezTo>
                  <a:pt x="4891836" y="1063497"/>
                  <a:pt x="4888766" y="1076867"/>
                  <a:pt x="4882626" y="1084779"/>
                </a:cubicBezTo>
                <a:cubicBezTo>
                  <a:pt x="4876488" y="1092692"/>
                  <a:pt x="4865778" y="1096648"/>
                  <a:pt x="4850498" y="1096648"/>
                </a:cubicBezTo>
                <a:cubicBezTo>
                  <a:pt x="4837674" y="1096648"/>
                  <a:pt x="4828602" y="1092760"/>
                  <a:pt x="4823282" y="1084984"/>
                </a:cubicBezTo>
                <a:cubicBezTo>
                  <a:pt x="4817960" y="1077208"/>
                  <a:pt x="4815300" y="1063770"/>
                  <a:pt x="4815300" y="1044670"/>
                </a:cubicBezTo>
                <a:lnTo>
                  <a:pt x="4815300" y="826525"/>
                </a:lnTo>
                <a:cubicBezTo>
                  <a:pt x="4815300" y="806334"/>
                  <a:pt x="4818166" y="792078"/>
                  <a:pt x="4823896" y="783756"/>
                </a:cubicBezTo>
                <a:cubicBezTo>
                  <a:pt x="4829624" y="775434"/>
                  <a:pt x="4839584" y="771273"/>
                  <a:pt x="4853772" y="771273"/>
                </a:cubicBezTo>
                <a:close/>
                <a:moveTo>
                  <a:pt x="2234398" y="771273"/>
                </a:moveTo>
                <a:cubicBezTo>
                  <a:pt x="2248858" y="771273"/>
                  <a:pt x="2258818" y="775025"/>
                  <a:pt x="2264274" y="782528"/>
                </a:cubicBezTo>
                <a:cubicBezTo>
                  <a:pt x="2269732" y="790031"/>
                  <a:pt x="2272460" y="803606"/>
                  <a:pt x="2272460" y="823251"/>
                </a:cubicBezTo>
                <a:lnTo>
                  <a:pt x="2272460" y="1044670"/>
                </a:lnTo>
                <a:cubicBezTo>
                  <a:pt x="2272460" y="1063497"/>
                  <a:pt x="2269390" y="1076867"/>
                  <a:pt x="2263252" y="1084779"/>
                </a:cubicBezTo>
                <a:cubicBezTo>
                  <a:pt x="2257112" y="1092692"/>
                  <a:pt x="2246404" y="1096648"/>
                  <a:pt x="2231124" y="1096648"/>
                </a:cubicBezTo>
                <a:cubicBezTo>
                  <a:pt x="2218300" y="1096648"/>
                  <a:pt x="2209228" y="1092760"/>
                  <a:pt x="2203906" y="1084984"/>
                </a:cubicBezTo>
                <a:cubicBezTo>
                  <a:pt x="2198586" y="1077208"/>
                  <a:pt x="2195926" y="1063770"/>
                  <a:pt x="2195926" y="1044670"/>
                </a:cubicBezTo>
                <a:lnTo>
                  <a:pt x="2195926" y="826525"/>
                </a:lnTo>
                <a:cubicBezTo>
                  <a:pt x="2195926" y="806334"/>
                  <a:pt x="2198790" y="792078"/>
                  <a:pt x="2204520" y="783756"/>
                </a:cubicBezTo>
                <a:cubicBezTo>
                  <a:pt x="2210250" y="775434"/>
                  <a:pt x="2220210" y="771273"/>
                  <a:pt x="2234398" y="771273"/>
                </a:cubicBezTo>
                <a:close/>
                <a:moveTo>
                  <a:pt x="4853772" y="756129"/>
                </a:moveTo>
                <a:cubicBezTo>
                  <a:pt x="4782558" y="756129"/>
                  <a:pt x="4725532" y="773046"/>
                  <a:pt x="4682694" y="806880"/>
                </a:cubicBezTo>
                <a:cubicBezTo>
                  <a:pt x="4639856" y="840714"/>
                  <a:pt x="4618438" y="885325"/>
                  <a:pt x="4618438" y="940714"/>
                </a:cubicBezTo>
                <a:cubicBezTo>
                  <a:pt x="4618438" y="992283"/>
                  <a:pt x="4639856" y="1033961"/>
                  <a:pt x="4682694" y="1065748"/>
                </a:cubicBezTo>
                <a:cubicBezTo>
                  <a:pt x="4725532" y="1097535"/>
                  <a:pt x="4782286" y="1113429"/>
                  <a:pt x="4852954" y="1113429"/>
                </a:cubicBezTo>
                <a:cubicBezTo>
                  <a:pt x="4925260" y="1113429"/>
                  <a:pt x="4982764" y="1098081"/>
                  <a:pt x="5025464" y="1067385"/>
                </a:cubicBezTo>
                <a:cubicBezTo>
                  <a:pt x="5068166" y="1036689"/>
                  <a:pt x="5089516" y="995557"/>
                  <a:pt x="5089516" y="943988"/>
                </a:cubicBezTo>
                <a:cubicBezTo>
                  <a:pt x="5089516" y="886962"/>
                  <a:pt x="5068302" y="841396"/>
                  <a:pt x="5025874" y="807289"/>
                </a:cubicBezTo>
                <a:cubicBezTo>
                  <a:pt x="4983444" y="773183"/>
                  <a:pt x="4926078" y="756129"/>
                  <a:pt x="4853772" y="756129"/>
                </a:cubicBezTo>
                <a:close/>
                <a:moveTo>
                  <a:pt x="3805724" y="756129"/>
                </a:moveTo>
                <a:cubicBezTo>
                  <a:pt x="3740240" y="756129"/>
                  <a:pt x="3686284" y="773388"/>
                  <a:pt x="3643856" y="807903"/>
                </a:cubicBezTo>
                <a:cubicBezTo>
                  <a:pt x="3601428" y="842419"/>
                  <a:pt x="3580212" y="886143"/>
                  <a:pt x="3580212" y="939077"/>
                </a:cubicBezTo>
                <a:cubicBezTo>
                  <a:pt x="3580212" y="991464"/>
                  <a:pt x="3599380" y="1033620"/>
                  <a:pt x="3637716" y="1065543"/>
                </a:cubicBezTo>
                <a:cubicBezTo>
                  <a:pt x="3676052" y="1097467"/>
                  <a:pt x="3727280" y="1113429"/>
                  <a:pt x="3791400" y="1113429"/>
                </a:cubicBezTo>
                <a:cubicBezTo>
                  <a:pt x="3828234" y="1113429"/>
                  <a:pt x="3859408" y="1107085"/>
                  <a:pt x="3884920" y="1094397"/>
                </a:cubicBezTo>
                <a:cubicBezTo>
                  <a:pt x="3910432" y="1081710"/>
                  <a:pt x="3933146" y="1061178"/>
                  <a:pt x="3953064" y="1032801"/>
                </a:cubicBezTo>
                <a:lnTo>
                  <a:pt x="3938330" y="1023388"/>
                </a:lnTo>
                <a:cubicBezTo>
                  <a:pt x="3923050" y="1044397"/>
                  <a:pt x="3905520" y="1060700"/>
                  <a:pt x="3885738" y="1072296"/>
                </a:cubicBezTo>
                <a:cubicBezTo>
                  <a:pt x="3865956" y="1083892"/>
                  <a:pt x="3846516" y="1089691"/>
                  <a:pt x="3827416" y="1089691"/>
                </a:cubicBezTo>
                <a:cubicBezTo>
                  <a:pt x="3807498" y="1089691"/>
                  <a:pt x="3794264" y="1085052"/>
                  <a:pt x="3787716" y="1075775"/>
                </a:cubicBezTo>
                <a:cubicBezTo>
                  <a:pt x="3781168" y="1066498"/>
                  <a:pt x="3777894" y="1049036"/>
                  <a:pt x="3777894" y="1023388"/>
                </a:cubicBezTo>
                <a:lnTo>
                  <a:pt x="3777894" y="823251"/>
                </a:lnTo>
                <a:cubicBezTo>
                  <a:pt x="3777894" y="804424"/>
                  <a:pt x="3781100" y="791464"/>
                  <a:pt x="3787512" y="784370"/>
                </a:cubicBezTo>
                <a:cubicBezTo>
                  <a:pt x="3793924" y="777276"/>
                  <a:pt x="3805862" y="773729"/>
                  <a:pt x="3823324" y="773729"/>
                </a:cubicBezTo>
                <a:cubicBezTo>
                  <a:pt x="3855520" y="773729"/>
                  <a:pt x="3878712" y="779595"/>
                  <a:pt x="3892900" y="791327"/>
                </a:cubicBezTo>
                <a:lnTo>
                  <a:pt x="3891264" y="792965"/>
                </a:lnTo>
                <a:cubicBezTo>
                  <a:pt x="3885262" y="791327"/>
                  <a:pt x="3878304" y="790509"/>
                  <a:pt x="3870390" y="790509"/>
                </a:cubicBezTo>
                <a:cubicBezTo>
                  <a:pt x="3854566" y="790509"/>
                  <a:pt x="3841060" y="796785"/>
                  <a:pt x="3829872" y="809336"/>
                </a:cubicBezTo>
                <a:cubicBezTo>
                  <a:pt x="3818684" y="821887"/>
                  <a:pt x="3813092" y="837167"/>
                  <a:pt x="3813092" y="855175"/>
                </a:cubicBezTo>
                <a:cubicBezTo>
                  <a:pt x="3813092" y="873456"/>
                  <a:pt x="3819504" y="888463"/>
                  <a:pt x="3832328" y="900195"/>
                </a:cubicBezTo>
                <a:cubicBezTo>
                  <a:pt x="3845152" y="911928"/>
                  <a:pt x="3861386" y="917794"/>
                  <a:pt x="3881032" y="917794"/>
                </a:cubicBezTo>
                <a:cubicBezTo>
                  <a:pt x="3900676" y="917794"/>
                  <a:pt x="3916638" y="911723"/>
                  <a:pt x="3928916" y="899581"/>
                </a:cubicBezTo>
                <a:cubicBezTo>
                  <a:pt x="3941196" y="887440"/>
                  <a:pt x="3947334" y="871819"/>
                  <a:pt x="3947334" y="852719"/>
                </a:cubicBezTo>
                <a:cubicBezTo>
                  <a:pt x="3947334" y="822706"/>
                  <a:pt x="3934852" y="799104"/>
                  <a:pt x="3909886" y="781914"/>
                </a:cubicBezTo>
                <a:cubicBezTo>
                  <a:pt x="3884920" y="764724"/>
                  <a:pt x="3850200" y="756129"/>
                  <a:pt x="3805724" y="756129"/>
                </a:cubicBezTo>
                <a:close/>
                <a:moveTo>
                  <a:pt x="2234398" y="756129"/>
                </a:moveTo>
                <a:cubicBezTo>
                  <a:pt x="2163184" y="756129"/>
                  <a:pt x="2106158" y="773046"/>
                  <a:pt x="2063320" y="806880"/>
                </a:cubicBezTo>
                <a:cubicBezTo>
                  <a:pt x="2020482" y="840714"/>
                  <a:pt x="1999064" y="885325"/>
                  <a:pt x="1999064" y="940714"/>
                </a:cubicBezTo>
                <a:cubicBezTo>
                  <a:pt x="1999064" y="992283"/>
                  <a:pt x="2020482" y="1033961"/>
                  <a:pt x="2063320" y="1065748"/>
                </a:cubicBezTo>
                <a:cubicBezTo>
                  <a:pt x="2106158" y="1097535"/>
                  <a:pt x="2162910" y="1113429"/>
                  <a:pt x="2233580" y="1113429"/>
                </a:cubicBezTo>
                <a:cubicBezTo>
                  <a:pt x="2305884" y="1113429"/>
                  <a:pt x="2363388" y="1098081"/>
                  <a:pt x="2406090" y="1067385"/>
                </a:cubicBezTo>
                <a:cubicBezTo>
                  <a:pt x="2448790" y="1036689"/>
                  <a:pt x="2470142" y="995557"/>
                  <a:pt x="2470142" y="943988"/>
                </a:cubicBezTo>
                <a:cubicBezTo>
                  <a:pt x="2470142" y="886962"/>
                  <a:pt x="2448928" y="841396"/>
                  <a:pt x="2406498" y="807289"/>
                </a:cubicBezTo>
                <a:cubicBezTo>
                  <a:pt x="2364070" y="773183"/>
                  <a:pt x="2306704" y="756129"/>
                  <a:pt x="2234398" y="756129"/>
                </a:cubicBezTo>
                <a:close/>
                <a:moveTo>
                  <a:pt x="5348774" y="751218"/>
                </a:moveTo>
                <a:cubicBezTo>
                  <a:pt x="5319580" y="758585"/>
                  <a:pt x="5292158" y="762269"/>
                  <a:pt x="5266510" y="762269"/>
                </a:cubicBezTo>
                <a:lnTo>
                  <a:pt x="5110576" y="762269"/>
                </a:lnTo>
                <a:lnTo>
                  <a:pt x="5110576" y="778640"/>
                </a:lnTo>
                <a:lnTo>
                  <a:pt x="5162554" y="778640"/>
                </a:lnTo>
                <a:lnTo>
                  <a:pt x="5162554" y="1085598"/>
                </a:lnTo>
                <a:lnTo>
                  <a:pt x="5110576" y="1085598"/>
                </a:lnTo>
                <a:lnTo>
                  <a:pt x="5110576" y="1102378"/>
                </a:lnTo>
                <a:lnTo>
                  <a:pt x="5377424" y="1102378"/>
                </a:lnTo>
                <a:lnTo>
                  <a:pt x="5377424" y="1085598"/>
                </a:lnTo>
                <a:lnTo>
                  <a:pt x="5348774" y="1085598"/>
                </a:lnTo>
                <a:lnTo>
                  <a:pt x="5348774" y="826525"/>
                </a:lnTo>
                <a:cubicBezTo>
                  <a:pt x="5366238" y="810973"/>
                  <a:pt x="5381654" y="803196"/>
                  <a:pt x="5395024" y="803196"/>
                </a:cubicBezTo>
                <a:cubicBezTo>
                  <a:pt x="5411668" y="803196"/>
                  <a:pt x="5419988" y="817385"/>
                  <a:pt x="5419988" y="845761"/>
                </a:cubicBezTo>
                <a:lnTo>
                  <a:pt x="5419988" y="1085598"/>
                </a:lnTo>
                <a:lnTo>
                  <a:pt x="5391340" y="1085598"/>
                </a:lnTo>
                <a:lnTo>
                  <a:pt x="5391340" y="1102378"/>
                </a:lnTo>
                <a:lnTo>
                  <a:pt x="5657370" y="1102378"/>
                </a:lnTo>
                <a:lnTo>
                  <a:pt x="5657370" y="1085598"/>
                </a:lnTo>
                <a:lnTo>
                  <a:pt x="5606210" y="1085598"/>
                </a:lnTo>
                <a:lnTo>
                  <a:pt x="5606210" y="864997"/>
                </a:lnTo>
                <a:cubicBezTo>
                  <a:pt x="5606210" y="824615"/>
                  <a:pt x="5594410" y="796375"/>
                  <a:pt x="5570808" y="780277"/>
                </a:cubicBezTo>
                <a:cubicBezTo>
                  <a:pt x="5547206" y="764179"/>
                  <a:pt x="5519308" y="756129"/>
                  <a:pt x="5487110" y="756129"/>
                </a:cubicBezTo>
                <a:cubicBezTo>
                  <a:pt x="5440726" y="756129"/>
                  <a:pt x="5394614" y="772910"/>
                  <a:pt x="5348774" y="806471"/>
                </a:cubicBezTo>
                <a:close/>
                <a:moveTo>
                  <a:pt x="4543242" y="751218"/>
                </a:moveTo>
                <a:cubicBezTo>
                  <a:pt x="4509408" y="758585"/>
                  <a:pt x="4475030" y="762269"/>
                  <a:pt x="4440104" y="762269"/>
                </a:cubicBezTo>
                <a:lnTo>
                  <a:pt x="4301768" y="762269"/>
                </a:lnTo>
                <a:lnTo>
                  <a:pt x="4301768" y="778640"/>
                </a:lnTo>
                <a:lnTo>
                  <a:pt x="4357430" y="778640"/>
                </a:lnTo>
                <a:lnTo>
                  <a:pt x="4357430" y="1085598"/>
                </a:lnTo>
                <a:lnTo>
                  <a:pt x="4301768" y="1085598"/>
                </a:lnTo>
                <a:lnTo>
                  <a:pt x="4301768" y="1102378"/>
                </a:lnTo>
                <a:lnTo>
                  <a:pt x="4597676" y="1102378"/>
                </a:lnTo>
                <a:lnTo>
                  <a:pt x="4597676" y="1085598"/>
                </a:lnTo>
                <a:lnTo>
                  <a:pt x="4543242" y="1085598"/>
                </a:lnTo>
                <a:close/>
                <a:moveTo>
                  <a:pt x="3250820" y="751218"/>
                </a:moveTo>
                <a:cubicBezTo>
                  <a:pt x="3216712" y="758585"/>
                  <a:pt x="3185880" y="762269"/>
                  <a:pt x="3158322" y="762269"/>
                </a:cubicBezTo>
                <a:lnTo>
                  <a:pt x="3021214" y="762269"/>
                </a:lnTo>
                <a:lnTo>
                  <a:pt x="3021214" y="778640"/>
                </a:lnTo>
                <a:lnTo>
                  <a:pt x="3064598" y="778640"/>
                </a:lnTo>
                <a:lnTo>
                  <a:pt x="3064598" y="1018477"/>
                </a:lnTo>
                <a:cubicBezTo>
                  <a:pt x="3064598" y="1054766"/>
                  <a:pt x="3075716" y="1079663"/>
                  <a:pt x="3097954" y="1093170"/>
                </a:cubicBezTo>
                <a:cubicBezTo>
                  <a:pt x="3120192" y="1106676"/>
                  <a:pt x="3146316" y="1113429"/>
                  <a:pt x="3176330" y="1113429"/>
                </a:cubicBezTo>
                <a:cubicBezTo>
                  <a:pt x="3224626" y="1113429"/>
                  <a:pt x="3271556" y="1095284"/>
                  <a:pt x="3317122" y="1058995"/>
                </a:cubicBezTo>
                <a:lnTo>
                  <a:pt x="3317122" y="1102378"/>
                </a:lnTo>
                <a:lnTo>
                  <a:pt x="3550000" y="1102378"/>
                </a:lnTo>
                <a:lnTo>
                  <a:pt x="3550000" y="1085598"/>
                </a:lnTo>
                <a:lnTo>
                  <a:pt x="3503752" y="1085598"/>
                </a:lnTo>
                <a:lnTo>
                  <a:pt x="3503752" y="751218"/>
                </a:lnTo>
                <a:cubicBezTo>
                  <a:pt x="3473466" y="758585"/>
                  <a:pt x="3443044" y="762269"/>
                  <a:pt x="3412484" y="762269"/>
                </a:cubicBezTo>
                <a:lnTo>
                  <a:pt x="3270056" y="762269"/>
                </a:lnTo>
                <a:lnTo>
                  <a:pt x="3270056" y="778640"/>
                </a:lnTo>
                <a:lnTo>
                  <a:pt x="3317122" y="778640"/>
                </a:lnTo>
                <a:lnTo>
                  <a:pt x="3317122" y="1036075"/>
                </a:lnTo>
                <a:cubicBezTo>
                  <a:pt x="3302116" y="1051901"/>
                  <a:pt x="3287244" y="1059814"/>
                  <a:pt x="3272510" y="1059814"/>
                </a:cubicBezTo>
                <a:cubicBezTo>
                  <a:pt x="3264598" y="1059814"/>
                  <a:pt x="3259004" y="1056676"/>
                  <a:pt x="3255730" y="1050400"/>
                </a:cubicBezTo>
                <a:cubicBezTo>
                  <a:pt x="3252456" y="1044125"/>
                  <a:pt x="3250820" y="1031573"/>
                  <a:pt x="3250820" y="1012746"/>
                </a:cubicBezTo>
                <a:close/>
                <a:moveTo>
                  <a:pt x="1786424" y="751218"/>
                </a:moveTo>
                <a:cubicBezTo>
                  <a:pt x="1759686" y="758585"/>
                  <a:pt x="1725852" y="762269"/>
                  <a:pt x="1684924" y="762269"/>
                </a:cubicBezTo>
                <a:lnTo>
                  <a:pt x="1548226" y="762269"/>
                </a:lnTo>
                <a:lnTo>
                  <a:pt x="1548226" y="778640"/>
                </a:lnTo>
                <a:lnTo>
                  <a:pt x="1600204" y="778640"/>
                </a:lnTo>
                <a:lnTo>
                  <a:pt x="1600204" y="1085598"/>
                </a:lnTo>
                <a:lnTo>
                  <a:pt x="1548226" y="1085598"/>
                </a:lnTo>
                <a:lnTo>
                  <a:pt x="1548226" y="1102378"/>
                </a:lnTo>
                <a:lnTo>
                  <a:pt x="1840858" y="1102378"/>
                </a:lnTo>
                <a:lnTo>
                  <a:pt x="1840858" y="1085598"/>
                </a:lnTo>
                <a:lnTo>
                  <a:pt x="1786424" y="1085598"/>
                </a:lnTo>
                <a:lnTo>
                  <a:pt x="1786424" y="889554"/>
                </a:lnTo>
                <a:cubicBezTo>
                  <a:pt x="1786424" y="884097"/>
                  <a:pt x="1789836" y="874547"/>
                  <a:pt x="1796656" y="860905"/>
                </a:cubicBezTo>
                <a:cubicBezTo>
                  <a:pt x="1803478" y="847262"/>
                  <a:pt x="1811800" y="835802"/>
                  <a:pt x="1821622" y="826525"/>
                </a:cubicBezTo>
                <a:lnTo>
                  <a:pt x="1823260" y="828163"/>
                </a:lnTo>
                <a:cubicBezTo>
                  <a:pt x="1821622" y="831709"/>
                  <a:pt x="1820804" y="836757"/>
                  <a:pt x="1820804" y="843306"/>
                </a:cubicBezTo>
                <a:cubicBezTo>
                  <a:pt x="1820804" y="862132"/>
                  <a:pt x="1827216" y="877753"/>
                  <a:pt x="1840040" y="890168"/>
                </a:cubicBezTo>
                <a:cubicBezTo>
                  <a:pt x="1852864" y="902583"/>
                  <a:pt x="1869098" y="908790"/>
                  <a:pt x="1888744" y="908790"/>
                </a:cubicBezTo>
                <a:cubicBezTo>
                  <a:pt x="1909754" y="908790"/>
                  <a:pt x="1927420" y="901219"/>
                  <a:pt x="1941746" y="886075"/>
                </a:cubicBezTo>
                <a:cubicBezTo>
                  <a:pt x="1956070" y="870932"/>
                  <a:pt x="1963232" y="852173"/>
                  <a:pt x="1963232" y="829800"/>
                </a:cubicBezTo>
                <a:cubicBezTo>
                  <a:pt x="1963232" y="808517"/>
                  <a:pt x="1957162" y="791600"/>
                  <a:pt x="1945020" y="779049"/>
                </a:cubicBezTo>
                <a:cubicBezTo>
                  <a:pt x="1932878" y="766498"/>
                  <a:pt x="1916576" y="760222"/>
                  <a:pt x="1896112" y="760222"/>
                </a:cubicBezTo>
                <a:cubicBezTo>
                  <a:pt x="1859276" y="760222"/>
                  <a:pt x="1823260" y="788190"/>
                  <a:pt x="1788062" y="844124"/>
                </a:cubicBezTo>
                <a:lnTo>
                  <a:pt x="1786424" y="844124"/>
                </a:lnTo>
                <a:close/>
                <a:moveTo>
                  <a:pt x="891074" y="751218"/>
                </a:moveTo>
                <a:cubicBezTo>
                  <a:pt x="861880" y="758585"/>
                  <a:pt x="834458" y="762269"/>
                  <a:pt x="808810" y="762269"/>
                </a:cubicBezTo>
                <a:lnTo>
                  <a:pt x="652876" y="762269"/>
                </a:lnTo>
                <a:lnTo>
                  <a:pt x="652876" y="778640"/>
                </a:lnTo>
                <a:lnTo>
                  <a:pt x="704854" y="778640"/>
                </a:lnTo>
                <a:lnTo>
                  <a:pt x="704854" y="1085598"/>
                </a:lnTo>
                <a:lnTo>
                  <a:pt x="652876" y="1085598"/>
                </a:lnTo>
                <a:lnTo>
                  <a:pt x="652876" y="1102378"/>
                </a:lnTo>
                <a:lnTo>
                  <a:pt x="919724" y="1102378"/>
                </a:lnTo>
                <a:lnTo>
                  <a:pt x="919724" y="1085598"/>
                </a:lnTo>
                <a:lnTo>
                  <a:pt x="891074" y="1085598"/>
                </a:lnTo>
                <a:lnTo>
                  <a:pt x="891074" y="826525"/>
                </a:lnTo>
                <a:cubicBezTo>
                  <a:pt x="908538" y="810973"/>
                  <a:pt x="923954" y="803196"/>
                  <a:pt x="937324" y="803196"/>
                </a:cubicBezTo>
                <a:cubicBezTo>
                  <a:pt x="953968" y="803196"/>
                  <a:pt x="962290" y="817385"/>
                  <a:pt x="962290" y="845761"/>
                </a:cubicBezTo>
                <a:lnTo>
                  <a:pt x="962290" y="1085598"/>
                </a:lnTo>
                <a:lnTo>
                  <a:pt x="933640" y="1085598"/>
                </a:lnTo>
                <a:lnTo>
                  <a:pt x="933640" y="1102378"/>
                </a:lnTo>
                <a:lnTo>
                  <a:pt x="1199670" y="1102378"/>
                </a:lnTo>
                <a:lnTo>
                  <a:pt x="1199670" y="1085598"/>
                </a:lnTo>
                <a:lnTo>
                  <a:pt x="1148510" y="1085598"/>
                </a:lnTo>
                <a:lnTo>
                  <a:pt x="1148510" y="864997"/>
                </a:lnTo>
                <a:cubicBezTo>
                  <a:pt x="1148510" y="824615"/>
                  <a:pt x="1136710" y="796375"/>
                  <a:pt x="1113108" y="780277"/>
                </a:cubicBezTo>
                <a:cubicBezTo>
                  <a:pt x="1089506" y="764179"/>
                  <a:pt x="1061608" y="756129"/>
                  <a:pt x="1029410" y="756129"/>
                </a:cubicBezTo>
                <a:cubicBezTo>
                  <a:pt x="983026" y="756129"/>
                  <a:pt x="936914" y="772910"/>
                  <a:pt x="891074" y="806471"/>
                </a:cubicBezTo>
                <a:close/>
                <a:moveTo>
                  <a:pt x="4184084" y="595284"/>
                </a:moveTo>
                <a:cubicBezTo>
                  <a:pt x="4175898" y="628844"/>
                  <a:pt x="4150864" y="663906"/>
                  <a:pt x="4108980" y="700468"/>
                </a:cubicBezTo>
                <a:cubicBezTo>
                  <a:pt x="4067098" y="737030"/>
                  <a:pt x="4022556" y="757630"/>
                  <a:pt x="3975352" y="762269"/>
                </a:cubicBezTo>
                <a:lnTo>
                  <a:pt x="3975352" y="778640"/>
                </a:lnTo>
                <a:lnTo>
                  <a:pt x="4016280" y="778640"/>
                </a:lnTo>
                <a:lnTo>
                  <a:pt x="4016280" y="1016839"/>
                </a:lnTo>
                <a:cubicBezTo>
                  <a:pt x="4016280" y="1076594"/>
                  <a:pt x="4054888" y="1106471"/>
                  <a:pt x="4132104" y="1106471"/>
                </a:cubicBezTo>
                <a:cubicBezTo>
                  <a:pt x="4167030" y="1106471"/>
                  <a:pt x="4196840" y="1098763"/>
                  <a:pt x="4221532" y="1083347"/>
                </a:cubicBezTo>
                <a:cubicBezTo>
                  <a:pt x="4246224" y="1067931"/>
                  <a:pt x="4267166" y="1034029"/>
                  <a:pt x="4284356" y="981642"/>
                </a:cubicBezTo>
                <a:lnTo>
                  <a:pt x="4262664" y="976730"/>
                </a:lnTo>
                <a:cubicBezTo>
                  <a:pt x="4247112" y="1023115"/>
                  <a:pt x="4231832" y="1046307"/>
                  <a:pt x="4216826" y="1046307"/>
                </a:cubicBezTo>
                <a:cubicBezTo>
                  <a:pt x="4211368" y="1046307"/>
                  <a:pt x="4207616" y="1043715"/>
                  <a:pt x="4205570" y="1038531"/>
                </a:cubicBezTo>
                <a:cubicBezTo>
                  <a:pt x="4203524" y="1033347"/>
                  <a:pt x="4202500" y="1021069"/>
                  <a:pt x="4202500" y="1001696"/>
                </a:cubicBezTo>
                <a:lnTo>
                  <a:pt x="4202500" y="778640"/>
                </a:lnTo>
                <a:lnTo>
                  <a:pt x="4256934" y="778640"/>
                </a:lnTo>
                <a:lnTo>
                  <a:pt x="4256934" y="762269"/>
                </a:lnTo>
                <a:lnTo>
                  <a:pt x="4202500" y="762269"/>
                </a:lnTo>
                <a:lnTo>
                  <a:pt x="4202500" y="595284"/>
                </a:lnTo>
                <a:close/>
                <a:moveTo>
                  <a:pt x="1431358" y="595284"/>
                </a:moveTo>
                <a:cubicBezTo>
                  <a:pt x="1423172" y="628844"/>
                  <a:pt x="1398138" y="663906"/>
                  <a:pt x="1356256" y="700468"/>
                </a:cubicBezTo>
                <a:cubicBezTo>
                  <a:pt x="1314372" y="737030"/>
                  <a:pt x="1269830" y="757630"/>
                  <a:pt x="1222626" y="762269"/>
                </a:cubicBezTo>
                <a:lnTo>
                  <a:pt x="1222626" y="778640"/>
                </a:lnTo>
                <a:lnTo>
                  <a:pt x="1263554" y="778640"/>
                </a:lnTo>
                <a:lnTo>
                  <a:pt x="1263554" y="1016839"/>
                </a:lnTo>
                <a:cubicBezTo>
                  <a:pt x="1263554" y="1076594"/>
                  <a:pt x="1302162" y="1106471"/>
                  <a:pt x="1379380" y="1106471"/>
                </a:cubicBezTo>
                <a:cubicBezTo>
                  <a:pt x="1414304" y="1106471"/>
                  <a:pt x="1444114" y="1098763"/>
                  <a:pt x="1468808" y="1083347"/>
                </a:cubicBezTo>
                <a:cubicBezTo>
                  <a:pt x="1493500" y="1067931"/>
                  <a:pt x="1514442" y="1034029"/>
                  <a:pt x="1531632" y="981642"/>
                </a:cubicBezTo>
                <a:lnTo>
                  <a:pt x="1509940" y="976730"/>
                </a:lnTo>
                <a:cubicBezTo>
                  <a:pt x="1494388" y="1023115"/>
                  <a:pt x="1479108" y="1046307"/>
                  <a:pt x="1464100" y="1046307"/>
                </a:cubicBezTo>
                <a:cubicBezTo>
                  <a:pt x="1458644" y="1046307"/>
                  <a:pt x="1454892" y="1043715"/>
                  <a:pt x="1452846" y="1038531"/>
                </a:cubicBezTo>
                <a:cubicBezTo>
                  <a:pt x="1450798" y="1033347"/>
                  <a:pt x="1449776" y="1021069"/>
                  <a:pt x="1449776" y="1001696"/>
                </a:cubicBezTo>
                <a:lnTo>
                  <a:pt x="1449776" y="778640"/>
                </a:lnTo>
                <a:lnTo>
                  <a:pt x="1504210" y="778640"/>
                </a:lnTo>
                <a:lnTo>
                  <a:pt x="1504210" y="762269"/>
                </a:lnTo>
                <a:lnTo>
                  <a:pt x="1449776" y="762269"/>
                </a:lnTo>
                <a:lnTo>
                  <a:pt x="1449776" y="595284"/>
                </a:lnTo>
                <a:close/>
                <a:moveTo>
                  <a:pt x="255876" y="553537"/>
                </a:moveTo>
                <a:lnTo>
                  <a:pt x="255876" y="572773"/>
                </a:lnTo>
                <a:lnTo>
                  <a:pt x="319314" y="572773"/>
                </a:lnTo>
                <a:lnTo>
                  <a:pt x="319314" y="1083142"/>
                </a:lnTo>
                <a:lnTo>
                  <a:pt x="255876" y="1083142"/>
                </a:lnTo>
                <a:lnTo>
                  <a:pt x="255876" y="1102378"/>
                </a:lnTo>
                <a:lnTo>
                  <a:pt x="624636" y="1102378"/>
                </a:lnTo>
                <a:lnTo>
                  <a:pt x="624636" y="1083142"/>
                </a:lnTo>
                <a:lnTo>
                  <a:pt x="558332" y="1083142"/>
                </a:lnTo>
                <a:lnTo>
                  <a:pt x="558332" y="572773"/>
                </a:lnTo>
                <a:lnTo>
                  <a:pt x="624636" y="572773"/>
                </a:lnTo>
                <a:lnTo>
                  <a:pt x="624636" y="553537"/>
                </a:lnTo>
                <a:close/>
                <a:moveTo>
                  <a:pt x="4465480" y="543305"/>
                </a:moveTo>
                <a:cubicBezTo>
                  <a:pt x="4434374" y="543305"/>
                  <a:pt x="4407704" y="551423"/>
                  <a:pt x="4385466" y="567657"/>
                </a:cubicBezTo>
                <a:cubicBezTo>
                  <a:pt x="4363228" y="583892"/>
                  <a:pt x="4352110" y="603196"/>
                  <a:pt x="4352110" y="625570"/>
                </a:cubicBezTo>
                <a:cubicBezTo>
                  <a:pt x="4352110" y="643306"/>
                  <a:pt x="4358932" y="657630"/>
                  <a:pt x="4372574" y="668544"/>
                </a:cubicBezTo>
                <a:cubicBezTo>
                  <a:pt x="4386216" y="679458"/>
                  <a:pt x="4404224" y="684915"/>
                  <a:pt x="4426598" y="684915"/>
                </a:cubicBezTo>
                <a:cubicBezTo>
                  <a:pt x="4456612" y="684915"/>
                  <a:pt x="4482874" y="677003"/>
                  <a:pt x="4505384" y="661177"/>
                </a:cubicBezTo>
                <a:cubicBezTo>
                  <a:pt x="4527894" y="645352"/>
                  <a:pt x="4539150" y="627344"/>
                  <a:pt x="4539150" y="607153"/>
                </a:cubicBezTo>
                <a:cubicBezTo>
                  <a:pt x="4539150" y="587235"/>
                  <a:pt x="4532600" y="571614"/>
                  <a:pt x="4519504" y="560290"/>
                </a:cubicBezTo>
                <a:cubicBezTo>
                  <a:pt x="4506408" y="548967"/>
                  <a:pt x="4488400" y="543305"/>
                  <a:pt x="4465480" y="543305"/>
                </a:cubicBezTo>
                <a:close/>
                <a:moveTo>
                  <a:pt x="2956548" y="543305"/>
                </a:moveTo>
                <a:cubicBezTo>
                  <a:pt x="2924352" y="550127"/>
                  <a:pt x="2889154" y="553537"/>
                  <a:pt x="2850956" y="553537"/>
                </a:cubicBezTo>
                <a:lnTo>
                  <a:pt x="2715076" y="553537"/>
                </a:lnTo>
                <a:lnTo>
                  <a:pt x="2715076" y="570318"/>
                </a:lnTo>
                <a:lnTo>
                  <a:pt x="2770328" y="570318"/>
                </a:lnTo>
                <a:lnTo>
                  <a:pt x="2770328" y="783142"/>
                </a:lnTo>
                <a:cubicBezTo>
                  <a:pt x="2728582" y="765134"/>
                  <a:pt x="2691200" y="756129"/>
                  <a:pt x="2658186" y="756129"/>
                </a:cubicBezTo>
                <a:cubicBezTo>
                  <a:pt x="2612620" y="756129"/>
                  <a:pt x="2575512" y="772569"/>
                  <a:pt x="2546862" y="805448"/>
                </a:cubicBezTo>
                <a:cubicBezTo>
                  <a:pt x="2518212" y="838326"/>
                  <a:pt x="2503888" y="880823"/>
                  <a:pt x="2503888" y="932938"/>
                </a:cubicBezTo>
                <a:cubicBezTo>
                  <a:pt x="2503888" y="985325"/>
                  <a:pt x="2519100" y="1028504"/>
                  <a:pt x="2549522" y="1062474"/>
                </a:cubicBezTo>
                <a:cubicBezTo>
                  <a:pt x="2579946" y="1096444"/>
                  <a:pt x="2619440" y="1113429"/>
                  <a:pt x="2668008" y="1113429"/>
                </a:cubicBezTo>
                <a:cubicBezTo>
                  <a:pt x="2702388" y="1113429"/>
                  <a:pt x="2736494" y="1100196"/>
                  <a:pt x="2770328" y="1073729"/>
                </a:cubicBezTo>
                <a:lnTo>
                  <a:pt x="2770328" y="1112610"/>
                </a:lnTo>
                <a:cubicBezTo>
                  <a:pt x="2794612" y="1105789"/>
                  <a:pt x="2822306" y="1102378"/>
                  <a:pt x="2853410" y="1102378"/>
                </a:cubicBezTo>
                <a:lnTo>
                  <a:pt x="3008528" y="1102378"/>
                </a:lnTo>
                <a:lnTo>
                  <a:pt x="3008528" y="1085598"/>
                </a:lnTo>
                <a:lnTo>
                  <a:pt x="2956548" y="1085598"/>
                </a:lnTo>
                <a:close/>
                <a:moveTo>
                  <a:pt x="0" y="0"/>
                </a:moveTo>
                <a:lnTo>
                  <a:pt x="5692316" y="0"/>
                </a:lnTo>
                <a:lnTo>
                  <a:pt x="5692316" y="6858000"/>
                </a:lnTo>
                <a:lnTo>
                  <a:pt x="0" y="6858000"/>
                </a:lnTo>
                <a:close/>
              </a:path>
            </a:pathLst>
          </a:custGeom>
          <a:solidFill>
            <a:schemeClr val="tx2">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600" dirty="0">
              <a:solidFill>
                <a:schemeClr val="bg1"/>
              </a:solidFill>
              <a:latin typeface="Bodoni MT Black" panose="02070A03080606020203" pitchFamily="18" charset="0"/>
            </a:endParaRPr>
          </a:p>
        </p:txBody>
      </p:sp>
      <p:grpSp>
        <p:nvGrpSpPr>
          <p:cNvPr id="34" name="Group 33">
            <a:extLst>
              <a:ext uri="{FF2B5EF4-FFF2-40B4-BE49-F238E27FC236}">
                <a16:creationId xmlns:a16="http://schemas.microsoft.com/office/drawing/2014/main" id="{D59825FE-B74E-4FB3-8944-0DF924A927E7}"/>
              </a:ext>
            </a:extLst>
          </p:cNvPr>
          <p:cNvGrpSpPr/>
          <p:nvPr/>
        </p:nvGrpSpPr>
        <p:grpSpPr>
          <a:xfrm>
            <a:off x="16663930" y="6426644"/>
            <a:ext cx="4705125" cy="4665783"/>
            <a:chOff x="-1172308" y="-7868333"/>
            <a:chExt cx="3587262" cy="4665785"/>
          </a:xfrm>
          <a:solidFill>
            <a:schemeClr val="tx2">
              <a:lumMod val="75000"/>
            </a:schemeClr>
          </a:solidFill>
        </p:grpSpPr>
        <p:sp>
          <p:nvSpPr>
            <p:cNvPr id="35" name="Rectangle: Rounded Corners 34">
              <a:extLst>
                <a:ext uri="{FF2B5EF4-FFF2-40B4-BE49-F238E27FC236}">
                  <a16:creationId xmlns:a16="http://schemas.microsoft.com/office/drawing/2014/main" id="{C176D7BB-B818-40EE-A147-48287CA798B6}"/>
                </a:ext>
              </a:extLst>
            </p:cNvPr>
            <p:cNvSpPr/>
            <p:nvPr/>
          </p:nvSpPr>
          <p:spPr>
            <a:xfrm>
              <a:off x="-1172308" y="-7868333"/>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4640D1FA-4636-4273-8614-6B434DB870D1}"/>
                </a:ext>
              </a:extLst>
            </p:cNvPr>
            <p:cNvGrpSpPr/>
            <p:nvPr/>
          </p:nvGrpSpPr>
          <p:grpSpPr>
            <a:xfrm>
              <a:off x="-1118383" y="-7463207"/>
              <a:ext cx="3479412" cy="3662787"/>
              <a:chOff x="-43204228" y="-3541123"/>
              <a:chExt cx="3479412" cy="3662787"/>
            </a:xfrm>
            <a:grpFill/>
          </p:grpSpPr>
          <p:sp>
            <p:nvSpPr>
              <p:cNvPr id="37" name="TextBox 36">
                <a:extLst>
                  <a:ext uri="{FF2B5EF4-FFF2-40B4-BE49-F238E27FC236}">
                    <a16:creationId xmlns:a16="http://schemas.microsoft.com/office/drawing/2014/main" id="{2AAA9F1D-B956-4581-8BEF-A37A14A9C1E6}"/>
                  </a:ext>
                </a:extLst>
              </p:cNvPr>
              <p:cNvSpPr txBox="1"/>
              <p:nvPr/>
            </p:nvSpPr>
            <p:spPr>
              <a:xfrm>
                <a:off x="-43204228" y="-3541123"/>
                <a:ext cx="3479412"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Mission</a:t>
                </a:r>
                <a:endParaRPr lang="en-IN" sz="4400" dirty="0">
                  <a:solidFill>
                    <a:schemeClr val="bg1"/>
                  </a:solidFill>
                  <a:latin typeface="Bodoni MT Black" panose="02070A03080606020203" pitchFamily="18" charset="0"/>
                </a:endParaRPr>
              </a:p>
            </p:txBody>
          </p:sp>
          <p:sp>
            <p:nvSpPr>
              <p:cNvPr id="38" name="TextBox 37">
                <a:extLst>
                  <a:ext uri="{FF2B5EF4-FFF2-40B4-BE49-F238E27FC236}">
                    <a16:creationId xmlns:a16="http://schemas.microsoft.com/office/drawing/2014/main" id="{0C5D8416-A978-4A12-A16B-96A29A5D39B6}"/>
                  </a:ext>
                </a:extLst>
              </p:cNvPr>
              <p:cNvSpPr txBox="1"/>
              <p:nvPr/>
            </p:nvSpPr>
            <p:spPr>
              <a:xfrm>
                <a:off x="-43204228" y="-2740659"/>
                <a:ext cx="3479411" cy="2862323"/>
              </a:xfrm>
              <a:prstGeom prst="rect">
                <a:avLst/>
              </a:prstGeom>
              <a:grpFill/>
              <a:ln>
                <a:noFill/>
              </a:ln>
            </p:spPr>
            <p:txBody>
              <a:bodyPr wrap="square" rtlCol="0">
                <a:spAutoFit/>
              </a:bodyPr>
              <a:lstStyle/>
              <a:p>
                <a:r>
                  <a:rPr lang="en-US" sz="3000" dirty="0">
                    <a:solidFill>
                      <a:schemeClr val="bg1"/>
                    </a:solidFill>
                    <a:latin typeface="Bodoni MT" panose="02070603080606020203" pitchFamily="18" charset="0"/>
                  </a:rPr>
                  <a:t>Telecom churn prediction contributes to the overall success and competitiveness of telecom companies in a rapidly evolving market landscape.</a:t>
                </a:r>
                <a:endParaRPr lang="en-IN" sz="3000" dirty="0">
                  <a:solidFill>
                    <a:schemeClr val="bg1"/>
                  </a:solidFill>
                  <a:latin typeface="Bodoni MT" panose="02070603080606020203" pitchFamily="18" charset="0"/>
                </a:endParaRPr>
              </a:p>
            </p:txBody>
          </p:sp>
        </p:grpSp>
      </p:grpSp>
      <p:grpSp>
        <p:nvGrpSpPr>
          <p:cNvPr id="39" name="Group 38">
            <a:extLst>
              <a:ext uri="{FF2B5EF4-FFF2-40B4-BE49-F238E27FC236}">
                <a16:creationId xmlns:a16="http://schemas.microsoft.com/office/drawing/2014/main" id="{097E5490-11CC-416D-94F5-CBFC7B51BADD}"/>
              </a:ext>
            </a:extLst>
          </p:cNvPr>
          <p:cNvGrpSpPr/>
          <p:nvPr/>
        </p:nvGrpSpPr>
        <p:grpSpPr>
          <a:xfrm>
            <a:off x="-6310613" y="6831977"/>
            <a:ext cx="4705125" cy="4665785"/>
            <a:chOff x="2835418" y="-7938668"/>
            <a:chExt cx="3587262" cy="4665785"/>
          </a:xfrm>
          <a:solidFill>
            <a:schemeClr val="tx2">
              <a:lumMod val="75000"/>
            </a:schemeClr>
          </a:solidFill>
        </p:grpSpPr>
        <p:sp>
          <p:nvSpPr>
            <p:cNvPr id="45" name="Rectangle: Rounded Corners 44">
              <a:extLst>
                <a:ext uri="{FF2B5EF4-FFF2-40B4-BE49-F238E27FC236}">
                  <a16:creationId xmlns:a16="http://schemas.microsoft.com/office/drawing/2014/main" id="{87CA8BE2-2A1E-4E12-8B5E-17C7A54F0178}"/>
                </a:ext>
              </a:extLst>
            </p:cNvPr>
            <p:cNvSpPr/>
            <p:nvPr/>
          </p:nvSpPr>
          <p:spPr>
            <a:xfrm>
              <a:off x="2835418" y="-7938668"/>
              <a:ext cx="3587262" cy="46657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278276EB-7427-4E1A-A5D4-60476F446DB2}"/>
                </a:ext>
              </a:extLst>
            </p:cNvPr>
            <p:cNvGrpSpPr/>
            <p:nvPr/>
          </p:nvGrpSpPr>
          <p:grpSpPr>
            <a:xfrm>
              <a:off x="2996893" y="-7697217"/>
              <a:ext cx="3425787" cy="3891072"/>
              <a:chOff x="-39074171" y="-3575128"/>
              <a:chExt cx="3506717" cy="3825995"/>
            </a:xfrm>
            <a:grpFill/>
          </p:grpSpPr>
          <p:sp>
            <p:nvSpPr>
              <p:cNvPr id="47" name="TextBox 46" descr="a">
                <a:extLst>
                  <a:ext uri="{FF2B5EF4-FFF2-40B4-BE49-F238E27FC236}">
                    <a16:creationId xmlns:a16="http://schemas.microsoft.com/office/drawing/2014/main" id="{F5E411CD-9880-46CD-BC83-A0A9FE704FA3}"/>
                  </a:ext>
                </a:extLst>
              </p:cNvPr>
              <p:cNvSpPr txBox="1"/>
              <p:nvPr/>
            </p:nvSpPr>
            <p:spPr>
              <a:xfrm>
                <a:off x="-39063304" y="-3575128"/>
                <a:ext cx="3294726" cy="769441"/>
              </a:xfrm>
              <a:prstGeom prst="rect">
                <a:avLst/>
              </a:prstGeom>
              <a:grpFill/>
              <a:ln>
                <a:noFill/>
              </a:ln>
            </p:spPr>
            <p:txBody>
              <a:bodyPr wrap="square" rtlCol="0">
                <a:spAutoFit/>
              </a:bodyPr>
              <a:lstStyle/>
              <a:p>
                <a:pPr algn="ctr"/>
                <a:r>
                  <a:rPr lang="en-US" sz="4400" dirty="0">
                    <a:solidFill>
                      <a:schemeClr val="bg1"/>
                    </a:solidFill>
                    <a:latin typeface="Bodoni MT Black" panose="02070A03080606020203" pitchFamily="18" charset="0"/>
                  </a:rPr>
                  <a:t>Vision</a:t>
                </a:r>
                <a:endParaRPr lang="en-IN" sz="4400" dirty="0">
                  <a:solidFill>
                    <a:schemeClr val="bg1"/>
                  </a:solidFill>
                  <a:latin typeface="Bodoni MT Black" panose="02070A03080606020203" pitchFamily="18" charset="0"/>
                </a:endParaRPr>
              </a:p>
            </p:txBody>
          </p:sp>
          <p:sp>
            <p:nvSpPr>
              <p:cNvPr id="48" name="TextBox 47" descr="a">
                <a:extLst>
                  <a:ext uri="{FF2B5EF4-FFF2-40B4-BE49-F238E27FC236}">
                    <a16:creationId xmlns:a16="http://schemas.microsoft.com/office/drawing/2014/main" id="{5C0AF928-4913-4456-A215-628AB786D2B1}"/>
                  </a:ext>
                </a:extLst>
              </p:cNvPr>
              <p:cNvSpPr txBox="1"/>
              <p:nvPr/>
            </p:nvSpPr>
            <p:spPr>
              <a:xfrm>
                <a:off x="-39074171" y="-2805687"/>
                <a:ext cx="3506717" cy="3056554"/>
              </a:xfrm>
              <a:prstGeom prst="rect">
                <a:avLst/>
              </a:prstGeom>
              <a:grpFill/>
              <a:ln>
                <a:noFill/>
              </a:ln>
            </p:spPr>
            <p:txBody>
              <a:bodyPr wrap="square" rtlCol="0">
                <a:spAutoFit/>
              </a:bodyPr>
              <a:lstStyle/>
              <a:p>
                <a:r>
                  <a:rPr lang="en-US" sz="2800" dirty="0">
                    <a:solidFill>
                      <a:schemeClr val="bg1"/>
                    </a:solidFill>
                    <a:latin typeface="Bodoni MT" panose="02070603080606020203" pitchFamily="18" charset="0"/>
                  </a:rPr>
                  <a:t>Telecom churn prediction can drive significant improvements in customer satisfaction, business performance, and competitiveness within the telecommunications sector.</a:t>
                </a:r>
                <a:endParaRPr lang="en-IN" sz="2800" dirty="0">
                  <a:solidFill>
                    <a:schemeClr val="bg1"/>
                  </a:solidFill>
                  <a:latin typeface="Bodoni MT" panose="02070603080606020203" pitchFamily="18" charset="0"/>
                </a:endParaRPr>
              </a:p>
            </p:txBody>
          </p:sp>
        </p:grpSp>
      </p:grpSp>
      <p:sp>
        <p:nvSpPr>
          <p:cNvPr id="10" name="TextBox 9">
            <a:extLst>
              <a:ext uri="{FF2B5EF4-FFF2-40B4-BE49-F238E27FC236}">
                <a16:creationId xmlns:a16="http://schemas.microsoft.com/office/drawing/2014/main" id="{00518573-B2F5-41F2-A420-33DD75D584EF}"/>
              </a:ext>
            </a:extLst>
          </p:cNvPr>
          <p:cNvSpPr txBox="1"/>
          <p:nvPr/>
        </p:nvSpPr>
        <p:spPr>
          <a:xfrm>
            <a:off x="2869617" y="9909779"/>
            <a:ext cx="8034480" cy="1169551"/>
          </a:xfrm>
          <a:prstGeom prst="rect">
            <a:avLst/>
          </a:prstGeom>
          <a:noFill/>
        </p:spPr>
        <p:txBody>
          <a:bodyPr wrap="square" rtlCol="0">
            <a:spAutoFit/>
          </a:bodyPr>
          <a:lstStyle/>
          <a:p>
            <a:r>
              <a:rPr lang="en-IN" sz="7000" dirty="0">
                <a:latin typeface="Bodoni MT Black" panose="02070A03080606020203" pitchFamily="18" charset="0"/>
              </a:rPr>
              <a:t>Mission &amp; Vision</a:t>
            </a:r>
          </a:p>
        </p:txBody>
      </p:sp>
      <p:sp>
        <p:nvSpPr>
          <p:cNvPr id="72" name="TextBox 71">
            <a:extLst>
              <a:ext uri="{FF2B5EF4-FFF2-40B4-BE49-F238E27FC236}">
                <a16:creationId xmlns:a16="http://schemas.microsoft.com/office/drawing/2014/main" id="{EAE0FC5C-2AF1-4395-AD8E-F35118F714EE}"/>
              </a:ext>
            </a:extLst>
          </p:cNvPr>
          <p:cNvSpPr txBox="1"/>
          <p:nvPr/>
        </p:nvSpPr>
        <p:spPr>
          <a:xfrm>
            <a:off x="2078760" y="295654"/>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grpSp>
        <p:nvGrpSpPr>
          <p:cNvPr id="9" name="Group 8">
            <a:extLst>
              <a:ext uri="{FF2B5EF4-FFF2-40B4-BE49-F238E27FC236}">
                <a16:creationId xmlns:a16="http://schemas.microsoft.com/office/drawing/2014/main" id="{E30E8A48-9ED9-4BED-ADDF-74936B82B06B}"/>
              </a:ext>
            </a:extLst>
          </p:cNvPr>
          <p:cNvGrpSpPr/>
          <p:nvPr/>
        </p:nvGrpSpPr>
        <p:grpSpPr>
          <a:xfrm>
            <a:off x="102252" y="2021742"/>
            <a:ext cx="11987495" cy="3405824"/>
            <a:chOff x="121006" y="2002605"/>
            <a:chExt cx="11987495" cy="3405824"/>
          </a:xfrm>
        </p:grpSpPr>
        <p:grpSp>
          <p:nvGrpSpPr>
            <p:cNvPr id="6" name="Group 5">
              <a:extLst>
                <a:ext uri="{FF2B5EF4-FFF2-40B4-BE49-F238E27FC236}">
                  <a16:creationId xmlns:a16="http://schemas.microsoft.com/office/drawing/2014/main" id="{DAC01482-3D43-4615-BEDC-4E80F6648610}"/>
                </a:ext>
              </a:extLst>
            </p:cNvPr>
            <p:cNvGrpSpPr/>
            <p:nvPr/>
          </p:nvGrpSpPr>
          <p:grpSpPr>
            <a:xfrm>
              <a:off x="121006" y="2037555"/>
              <a:ext cx="3915508" cy="3351776"/>
              <a:chOff x="121006" y="2037555"/>
              <a:chExt cx="3915508" cy="3351776"/>
            </a:xfrm>
          </p:grpSpPr>
          <p:sp>
            <p:nvSpPr>
              <p:cNvPr id="2" name="Hexagon 1">
                <a:extLst>
                  <a:ext uri="{FF2B5EF4-FFF2-40B4-BE49-F238E27FC236}">
                    <a16:creationId xmlns:a16="http://schemas.microsoft.com/office/drawing/2014/main" id="{2AE143EB-4E02-4C03-A081-8057CC908144}"/>
                  </a:ext>
                </a:extLst>
              </p:cNvPr>
              <p:cNvSpPr/>
              <p:nvPr/>
            </p:nvSpPr>
            <p:spPr>
              <a:xfrm>
                <a:off x="121006"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Person with idea with solid fill">
                <a:extLst>
                  <a:ext uri="{FF2B5EF4-FFF2-40B4-BE49-F238E27FC236}">
                    <a16:creationId xmlns:a16="http://schemas.microsoft.com/office/drawing/2014/main" id="{DC5EB19F-933E-40C7-ABC5-90B3D7AFC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4262" y="2037555"/>
                <a:ext cx="1371849" cy="1371849"/>
              </a:xfrm>
              <a:prstGeom prst="rect">
                <a:avLst/>
              </a:prstGeom>
            </p:spPr>
          </p:pic>
          <p:sp>
            <p:nvSpPr>
              <p:cNvPr id="3" name="TextBox 2">
                <a:extLst>
                  <a:ext uri="{FF2B5EF4-FFF2-40B4-BE49-F238E27FC236}">
                    <a16:creationId xmlns:a16="http://schemas.microsoft.com/office/drawing/2014/main" id="{142E9C9B-9FE1-4BB7-9726-D99D686B79F7}"/>
                  </a:ext>
                </a:extLst>
              </p:cNvPr>
              <p:cNvSpPr txBox="1"/>
              <p:nvPr/>
            </p:nvSpPr>
            <p:spPr>
              <a:xfrm>
                <a:off x="741368" y="3448597"/>
                <a:ext cx="2691861" cy="1477328"/>
              </a:xfrm>
              <a:prstGeom prst="rect">
                <a:avLst/>
              </a:prstGeom>
              <a:noFill/>
            </p:spPr>
            <p:txBody>
              <a:bodyPr wrap="square" rtlCol="0">
                <a:spAutoFit/>
              </a:bodyPr>
              <a:lstStyle/>
              <a:p>
                <a:r>
                  <a:rPr lang="en-IN" sz="4500" dirty="0">
                    <a:latin typeface="Bodoni MT" panose="02070603080606020203" pitchFamily="18" charset="0"/>
                  </a:rPr>
                  <a:t>Minimize churn rate</a:t>
                </a:r>
              </a:p>
            </p:txBody>
          </p:sp>
        </p:grpSp>
        <p:grpSp>
          <p:nvGrpSpPr>
            <p:cNvPr id="7" name="Group 6">
              <a:extLst>
                <a:ext uri="{FF2B5EF4-FFF2-40B4-BE49-F238E27FC236}">
                  <a16:creationId xmlns:a16="http://schemas.microsoft.com/office/drawing/2014/main" id="{E91B6E74-6443-44C8-A661-29E289454950}"/>
                </a:ext>
              </a:extLst>
            </p:cNvPr>
            <p:cNvGrpSpPr/>
            <p:nvPr/>
          </p:nvGrpSpPr>
          <p:grpSpPr>
            <a:xfrm>
              <a:off x="4197161" y="2037555"/>
              <a:ext cx="4240149" cy="3370874"/>
              <a:chOff x="4197161" y="2037555"/>
              <a:chExt cx="4240149" cy="3370874"/>
            </a:xfrm>
          </p:grpSpPr>
          <p:sp>
            <p:nvSpPr>
              <p:cNvPr id="18" name="Hexagon 17">
                <a:extLst>
                  <a:ext uri="{FF2B5EF4-FFF2-40B4-BE49-F238E27FC236}">
                    <a16:creationId xmlns:a16="http://schemas.microsoft.com/office/drawing/2014/main" id="{E3AC8E16-2289-4AA5-BDA3-0BEFAFC72645}"/>
                  </a:ext>
                </a:extLst>
              </p:cNvPr>
              <p:cNvSpPr/>
              <p:nvPr/>
            </p:nvSpPr>
            <p:spPr>
              <a:xfrm>
                <a:off x="4197161"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Connections with solid fill">
                <a:extLst>
                  <a:ext uri="{FF2B5EF4-FFF2-40B4-BE49-F238E27FC236}">
                    <a16:creationId xmlns:a16="http://schemas.microsoft.com/office/drawing/2014/main" id="{951FEFA8-A453-4753-A63A-1891D4A30D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19031" y="2037555"/>
                <a:ext cx="1391445" cy="1391445"/>
              </a:xfrm>
              <a:prstGeom prst="rect">
                <a:avLst/>
              </a:prstGeom>
            </p:spPr>
          </p:pic>
          <p:sp>
            <p:nvSpPr>
              <p:cNvPr id="25" name="TextBox 24">
                <a:extLst>
                  <a:ext uri="{FF2B5EF4-FFF2-40B4-BE49-F238E27FC236}">
                    <a16:creationId xmlns:a16="http://schemas.microsoft.com/office/drawing/2014/main" id="{151D8A75-6086-475F-A6E1-A475E5207543}"/>
                  </a:ext>
                </a:extLst>
              </p:cNvPr>
              <p:cNvSpPr txBox="1"/>
              <p:nvPr/>
            </p:nvSpPr>
            <p:spPr>
              <a:xfrm>
                <a:off x="5043480" y="3284771"/>
                <a:ext cx="3393830" cy="2123658"/>
              </a:xfrm>
              <a:prstGeom prst="rect">
                <a:avLst/>
              </a:prstGeom>
              <a:noFill/>
            </p:spPr>
            <p:txBody>
              <a:bodyPr wrap="square">
                <a:spAutoFit/>
              </a:bodyPr>
              <a:lstStyle/>
              <a:p>
                <a:r>
                  <a:rPr lang="en-IN" sz="4400" dirty="0">
                    <a:latin typeface="Bodoni MT" panose="02070603080606020203" pitchFamily="18" charset="0"/>
                  </a:rPr>
                  <a:t>Maximize customer retention</a:t>
                </a:r>
              </a:p>
            </p:txBody>
          </p:sp>
        </p:grpSp>
        <p:grpSp>
          <p:nvGrpSpPr>
            <p:cNvPr id="8" name="Group 7">
              <a:extLst>
                <a:ext uri="{FF2B5EF4-FFF2-40B4-BE49-F238E27FC236}">
                  <a16:creationId xmlns:a16="http://schemas.microsoft.com/office/drawing/2014/main" id="{F6B479A0-006A-43C5-B5DB-0F9FED89E393}"/>
                </a:ext>
              </a:extLst>
            </p:cNvPr>
            <p:cNvGrpSpPr/>
            <p:nvPr/>
          </p:nvGrpSpPr>
          <p:grpSpPr>
            <a:xfrm>
              <a:off x="8192993" y="2002605"/>
              <a:ext cx="3915508" cy="3367589"/>
              <a:chOff x="8192993" y="2002605"/>
              <a:chExt cx="3915508" cy="3367589"/>
            </a:xfrm>
          </p:grpSpPr>
          <p:sp>
            <p:nvSpPr>
              <p:cNvPr id="19" name="Hexagon 18">
                <a:extLst>
                  <a:ext uri="{FF2B5EF4-FFF2-40B4-BE49-F238E27FC236}">
                    <a16:creationId xmlns:a16="http://schemas.microsoft.com/office/drawing/2014/main" id="{98901E3D-33C4-41C8-88C6-EDA3417DE1DB}"/>
                  </a:ext>
                </a:extLst>
              </p:cNvPr>
              <p:cNvSpPr/>
              <p:nvPr/>
            </p:nvSpPr>
            <p:spPr>
              <a:xfrm>
                <a:off x="8192993" y="2040840"/>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Group brainstorm with solid fill">
                <a:extLst>
                  <a:ext uri="{FF2B5EF4-FFF2-40B4-BE49-F238E27FC236}">
                    <a16:creationId xmlns:a16="http://schemas.microsoft.com/office/drawing/2014/main" id="{6A138C5B-6A53-4649-AF92-5C9DCC6C5C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33779" y="2002605"/>
                <a:ext cx="1196811" cy="1196811"/>
              </a:xfrm>
              <a:prstGeom prst="rect">
                <a:avLst/>
              </a:prstGeom>
            </p:spPr>
          </p:pic>
          <p:sp>
            <p:nvSpPr>
              <p:cNvPr id="27" name="TextBox 26">
                <a:extLst>
                  <a:ext uri="{FF2B5EF4-FFF2-40B4-BE49-F238E27FC236}">
                    <a16:creationId xmlns:a16="http://schemas.microsoft.com/office/drawing/2014/main" id="{2FA60B87-9CBF-4A96-827B-A153A1D74991}"/>
                  </a:ext>
                </a:extLst>
              </p:cNvPr>
              <p:cNvSpPr txBox="1"/>
              <p:nvPr/>
            </p:nvSpPr>
            <p:spPr>
              <a:xfrm>
                <a:off x="8576178" y="3301264"/>
                <a:ext cx="3270827" cy="1938992"/>
              </a:xfrm>
              <a:prstGeom prst="rect">
                <a:avLst/>
              </a:prstGeom>
              <a:noFill/>
            </p:spPr>
            <p:txBody>
              <a:bodyPr wrap="square">
                <a:spAutoFit/>
              </a:bodyPr>
              <a:lstStyle/>
              <a:p>
                <a:pPr algn="ctr"/>
                <a:r>
                  <a:rPr lang="en-IN" sz="4000" dirty="0">
                    <a:latin typeface="Bodoni MT" panose="02070603080606020203" pitchFamily="18" charset="0"/>
                  </a:rPr>
                  <a:t>Optimize business performance</a:t>
                </a:r>
              </a:p>
            </p:txBody>
          </p:sp>
        </p:grpSp>
      </p:grpSp>
      <p:grpSp>
        <p:nvGrpSpPr>
          <p:cNvPr id="13" name="Group 12">
            <a:extLst>
              <a:ext uri="{FF2B5EF4-FFF2-40B4-BE49-F238E27FC236}">
                <a16:creationId xmlns:a16="http://schemas.microsoft.com/office/drawing/2014/main" id="{1DA3939A-9A52-4B46-961E-FFA3C6BF6690}"/>
              </a:ext>
            </a:extLst>
          </p:cNvPr>
          <p:cNvGrpSpPr/>
          <p:nvPr/>
        </p:nvGrpSpPr>
        <p:grpSpPr>
          <a:xfrm>
            <a:off x="-6247557" y="0"/>
            <a:ext cx="4454779" cy="6831770"/>
            <a:chOff x="0" y="0"/>
            <a:chExt cx="4454779" cy="6831770"/>
          </a:xfrm>
        </p:grpSpPr>
        <p:sp>
          <p:nvSpPr>
            <p:cNvPr id="5" name="Rectangle 4">
              <a:extLst>
                <a:ext uri="{FF2B5EF4-FFF2-40B4-BE49-F238E27FC236}">
                  <a16:creationId xmlns:a16="http://schemas.microsoft.com/office/drawing/2014/main" id="{32303C5E-6190-47E5-B985-86BE1BA35C2B}"/>
                </a:ext>
              </a:extLst>
            </p:cNvPr>
            <p:cNvSpPr/>
            <p:nvPr/>
          </p:nvSpPr>
          <p:spPr>
            <a:xfrm>
              <a:off x="0" y="0"/>
              <a:ext cx="3250155" cy="68317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906C4DA6-1926-4134-B66A-45A7DC3100FA}"/>
                </a:ext>
              </a:extLst>
            </p:cNvPr>
            <p:cNvSpPr/>
            <p:nvPr/>
          </p:nvSpPr>
          <p:spPr>
            <a:xfrm rot="5400000">
              <a:off x="2524781" y="1558005"/>
              <a:ext cx="2635113" cy="12248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6A047AB9-E0F0-4AE3-9330-BE56C3B3B586}"/>
              </a:ext>
            </a:extLst>
          </p:cNvPr>
          <p:cNvGrpSpPr/>
          <p:nvPr/>
        </p:nvGrpSpPr>
        <p:grpSpPr>
          <a:xfrm>
            <a:off x="-6410812" y="120933"/>
            <a:ext cx="4419962" cy="6831770"/>
            <a:chOff x="3250155" y="0"/>
            <a:chExt cx="4419962" cy="6831770"/>
          </a:xfrm>
        </p:grpSpPr>
        <p:sp>
          <p:nvSpPr>
            <p:cNvPr id="40" name="Rectangle 39">
              <a:extLst>
                <a:ext uri="{FF2B5EF4-FFF2-40B4-BE49-F238E27FC236}">
                  <a16:creationId xmlns:a16="http://schemas.microsoft.com/office/drawing/2014/main" id="{966D3BE9-1522-4331-B65C-5F02E70C24C7}"/>
                </a:ext>
              </a:extLst>
            </p:cNvPr>
            <p:cNvSpPr/>
            <p:nvPr/>
          </p:nvSpPr>
          <p:spPr>
            <a:xfrm>
              <a:off x="3250155" y="0"/>
              <a:ext cx="3250155" cy="68317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Isosceles Triangle 42">
              <a:extLst>
                <a:ext uri="{FF2B5EF4-FFF2-40B4-BE49-F238E27FC236}">
                  <a16:creationId xmlns:a16="http://schemas.microsoft.com/office/drawing/2014/main" id="{3EA5F3C4-54C6-4871-933B-510B4495283A}"/>
                </a:ext>
              </a:extLst>
            </p:cNvPr>
            <p:cNvSpPr/>
            <p:nvPr/>
          </p:nvSpPr>
          <p:spPr>
            <a:xfrm rot="5400000">
              <a:off x="5740119" y="1466674"/>
              <a:ext cx="2635113" cy="12248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D3CD8C51-E88D-4A64-9FE3-F8650CD192BD}"/>
              </a:ext>
            </a:extLst>
          </p:cNvPr>
          <p:cNvGrpSpPr/>
          <p:nvPr/>
        </p:nvGrpSpPr>
        <p:grpSpPr>
          <a:xfrm>
            <a:off x="-6678669" y="155066"/>
            <a:ext cx="4491692" cy="6858000"/>
            <a:chOff x="6457632" y="0"/>
            <a:chExt cx="4491692" cy="6858000"/>
          </a:xfrm>
        </p:grpSpPr>
        <p:sp>
          <p:nvSpPr>
            <p:cNvPr id="41" name="Rectangle 40">
              <a:extLst>
                <a:ext uri="{FF2B5EF4-FFF2-40B4-BE49-F238E27FC236}">
                  <a16:creationId xmlns:a16="http://schemas.microsoft.com/office/drawing/2014/main" id="{8AB71632-AC70-4D8E-855F-477202838F27}"/>
                </a:ext>
              </a:extLst>
            </p:cNvPr>
            <p:cNvSpPr/>
            <p:nvPr/>
          </p:nvSpPr>
          <p:spPr>
            <a:xfrm>
              <a:off x="6457632" y="0"/>
              <a:ext cx="3335953"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7FA534B-1A34-480C-BA2D-7D820374650E}"/>
                </a:ext>
              </a:extLst>
            </p:cNvPr>
            <p:cNvSpPr/>
            <p:nvPr/>
          </p:nvSpPr>
          <p:spPr>
            <a:xfrm rot="5400000">
              <a:off x="9019326" y="1421306"/>
              <a:ext cx="2635113" cy="12248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15">
            <a:extLst>
              <a:ext uri="{FF2B5EF4-FFF2-40B4-BE49-F238E27FC236}">
                <a16:creationId xmlns:a16="http://schemas.microsoft.com/office/drawing/2014/main" id="{5766E88B-AB76-48D3-BDEF-583C406E7976}"/>
              </a:ext>
            </a:extLst>
          </p:cNvPr>
          <p:cNvGrpSpPr/>
          <p:nvPr/>
        </p:nvGrpSpPr>
        <p:grpSpPr>
          <a:xfrm>
            <a:off x="-6922828" y="45731"/>
            <a:ext cx="4539898" cy="6943747"/>
            <a:chOff x="9745702" y="-111977"/>
            <a:chExt cx="4539898" cy="6943747"/>
          </a:xfrm>
        </p:grpSpPr>
        <p:sp>
          <p:nvSpPr>
            <p:cNvPr id="42" name="Rectangle 41">
              <a:extLst>
                <a:ext uri="{FF2B5EF4-FFF2-40B4-BE49-F238E27FC236}">
                  <a16:creationId xmlns:a16="http://schemas.microsoft.com/office/drawing/2014/main" id="{61127DCC-93F0-4E86-8EBE-9887728C3CC4}"/>
                </a:ext>
              </a:extLst>
            </p:cNvPr>
            <p:cNvSpPr/>
            <p:nvPr/>
          </p:nvSpPr>
          <p:spPr>
            <a:xfrm>
              <a:off x="9745702" y="-111977"/>
              <a:ext cx="3335953" cy="69437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45A29CC4-2DF5-40FA-BE79-CF2E952BF11E}"/>
                </a:ext>
              </a:extLst>
            </p:cNvPr>
            <p:cNvSpPr/>
            <p:nvPr/>
          </p:nvSpPr>
          <p:spPr>
            <a:xfrm rot="5400000">
              <a:off x="12355602" y="1524506"/>
              <a:ext cx="2635113" cy="122488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TextBox 50">
            <a:extLst>
              <a:ext uri="{FF2B5EF4-FFF2-40B4-BE49-F238E27FC236}">
                <a16:creationId xmlns:a16="http://schemas.microsoft.com/office/drawing/2014/main" id="{8DCC0DC5-FB9D-4353-AA1D-6A85D26DFFF4}"/>
              </a:ext>
            </a:extLst>
          </p:cNvPr>
          <p:cNvSpPr txBox="1"/>
          <p:nvPr/>
        </p:nvSpPr>
        <p:spPr>
          <a:xfrm>
            <a:off x="10835680" y="-4656911"/>
            <a:ext cx="13334959" cy="2400657"/>
          </a:xfrm>
          <a:prstGeom prst="rect">
            <a:avLst/>
          </a:prstGeom>
          <a:noFill/>
        </p:spPr>
        <p:txBody>
          <a:bodyPr wrap="square" rtlCol="0">
            <a:spAutoFit/>
          </a:bodyPr>
          <a:lstStyle/>
          <a:p>
            <a:pPr algn="ctr"/>
            <a:r>
              <a:rPr lang="en-IN" sz="15000" dirty="0">
                <a:latin typeface="Bodoni MT Black" panose="02070A03080606020203" pitchFamily="18" charset="0"/>
              </a:rPr>
              <a:t>Milestones</a:t>
            </a:r>
          </a:p>
        </p:txBody>
      </p:sp>
    </p:spTree>
    <p:extLst>
      <p:ext uri="{BB962C8B-B14F-4D97-AF65-F5344CB8AC3E}">
        <p14:creationId xmlns:p14="http://schemas.microsoft.com/office/powerpoint/2010/main" val="3868053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AE0FC5C-2AF1-4395-AD8E-F35118F714EE}"/>
              </a:ext>
            </a:extLst>
          </p:cNvPr>
          <p:cNvSpPr txBox="1"/>
          <p:nvPr/>
        </p:nvSpPr>
        <p:spPr>
          <a:xfrm>
            <a:off x="22342555" y="-463843"/>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grpSp>
        <p:nvGrpSpPr>
          <p:cNvPr id="9" name="Group 8">
            <a:extLst>
              <a:ext uri="{FF2B5EF4-FFF2-40B4-BE49-F238E27FC236}">
                <a16:creationId xmlns:a16="http://schemas.microsoft.com/office/drawing/2014/main" id="{E30E8A48-9ED9-4BED-ADDF-74936B82B06B}"/>
              </a:ext>
            </a:extLst>
          </p:cNvPr>
          <p:cNvGrpSpPr/>
          <p:nvPr/>
        </p:nvGrpSpPr>
        <p:grpSpPr>
          <a:xfrm>
            <a:off x="19030332" y="2294655"/>
            <a:ext cx="11987495" cy="3405824"/>
            <a:chOff x="121006" y="2002605"/>
            <a:chExt cx="11987495" cy="3405824"/>
          </a:xfrm>
        </p:grpSpPr>
        <p:grpSp>
          <p:nvGrpSpPr>
            <p:cNvPr id="6" name="Group 5">
              <a:extLst>
                <a:ext uri="{FF2B5EF4-FFF2-40B4-BE49-F238E27FC236}">
                  <a16:creationId xmlns:a16="http://schemas.microsoft.com/office/drawing/2014/main" id="{DAC01482-3D43-4615-BEDC-4E80F6648610}"/>
                </a:ext>
              </a:extLst>
            </p:cNvPr>
            <p:cNvGrpSpPr/>
            <p:nvPr/>
          </p:nvGrpSpPr>
          <p:grpSpPr>
            <a:xfrm>
              <a:off x="121006" y="2037555"/>
              <a:ext cx="3915508" cy="3351776"/>
              <a:chOff x="121006" y="2037555"/>
              <a:chExt cx="3915508" cy="3351776"/>
            </a:xfrm>
          </p:grpSpPr>
          <p:sp>
            <p:nvSpPr>
              <p:cNvPr id="2" name="Hexagon 1">
                <a:extLst>
                  <a:ext uri="{FF2B5EF4-FFF2-40B4-BE49-F238E27FC236}">
                    <a16:creationId xmlns:a16="http://schemas.microsoft.com/office/drawing/2014/main" id="{2AE143EB-4E02-4C03-A081-8057CC908144}"/>
                  </a:ext>
                </a:extLst>
              </p:cNvPr>
              <p:cNvSpPr/>
              <p:nvPr/>
            </p:nvSpPr>
            <p:spPr>
              <a:xfrm>
                <a:off x="121006"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Person with idea with solid fill">
                <a:extLst>
                  <a:ext uri="{FF2B5EF4-FFF2-40B4-BE49-F238E27FC236}">
                    <a16:creationId xmlns:a16="http://schemas.microsoft.com/office/drawing/2014/main" id="{DC5EB19F-933E-40C7-ABC5-90B3D7AFC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4262" y="2037555"/>
                <a:ext cx="1371849" cy="1371849"/>
              </a:xfrm>
              <a:prstGeom prst="rect">
                <a:avLst/>
              </a:prstGeom>
            </p:spPr>
          </p:pic>
          <p:sp>
            <p:nvSpPr>
              <p:cNvPr id="3" name="TextBox 2">
                <a:extLst>
                  <a:ext uri="{FF2B5EF4-FFF2-40B4-BE49-F238E27FC236}">
                    <a16:creationId xmlns:a16="http://schemas.microsoft.com/office/drawing/2014/main" id="{142E9C9B-9FE1-4BB7-9726-D99D686B79F7}"/>
                  </a:ext>
                </a:extLst>
              </p:cNvPr>
              <p:cNvSpPr txBox="1"/>
              <p:nvPr/>
            </p:nvSpPr>
            <p:spPr>
              <a:xfrm>
                <a:off x="741368" y="3448597"/>
                <a:ext cx="2691861" cy="1477328"/>
              </a:xfrm>
              <a:prstGeom prst="rect">
                <a:avLst/>
              </a:prstGeom>
              <a:noFill/>
            </p:spPr>
            <p:txBody>
              <a:bodyPr wrap="square" rtlCol="0">
                <a:spAutoFit/>
              </a:bodyPr>
              <a:lstStyle/>
              <a:p>
                <a:r>
                  <a:rPr lang="en-IN" sz="4500" dirty="0">
                    <a:latin typeface="Bodoni MT" panose="02070603080606020203" pitchFamily="18" charset="0"/>
                  </a:rPr>
                  <a:t>Minimize churn rate</a:t>
                </a:r>
              </a:p>
            </p:txBody>
          </p:sp>
        </p:grpSp>
        <p:grpSp>
          <p:nvGrpSpPr>
            <p:cNvPr id="7" name="Group 6">
              <a:extLst>
                <a:ext uri="{FF2B5EF4-FFF2-40B4-BE49-F238E27FC236}">
                  <a16:creationId xmlns:a16="http://schemas.microsoft.com/office/drawing/2014/main" id="{E91B6E74-6443-44C8-A661-29E289454950}"/>
                </a:ext>
              </a:extLst>
            </p:cNvPr>
            <p:cNvGrpSpPr/>
            <p:nvPr/>
          </p:nvGrpSpPr>
          <p:grpSpPr>
            <a:xfrm>
              <a:off x="4197161" y="2037555"/>
              <a:ext cx="4240149" cy="3370874"/>
              <a:chOff x="4197161" y="2037555"/>
              <a:chExt cx="4240149" cy="3370874"/>
            </a:xfrm>
          </p:grpSpPr>
          <p:sp>
            <p:nvSpPr>
              <p:cNvPr id="18" name="Hexagon 17">
                <a:extLst>
                  <a:ext uri="{FF2B5EF4-FFF2-40B4-BE49-F238E27FC236}">
                    <a16:creationId xmlns:a16="http://schemas.microsoft.com/office/drawing/2014/main" id="{E3AC8E16-2289-4AA5-BDA3-0BEFAFC72645}"/>
                  </a:ext>
                </a:extLst>
              </p:cNvPr>
              <p:cNvSpPr/>
              <p:nvPr/>
            </p:nvSpPr>
            <p:spPr>
              <a:xfrm>
                <a:off x="4197161"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Connections with solid fill">
                <a:extLst>
                  <a:ext uri="{FF2B5EF4-FFF2-40B4-BE49-F238E27FC236}">
                    <a16:creationId xmlns:a16="http://schemas.microsoft.com/office/drawing/2014/main" id="{951FEFA8-A453-4753-A63A-1891D4A30D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19031" y="2037555"/>
                <a:ext cx="1391445" cy="1391445"/>
              </a:xfrm>
              <a:prstGeom prst="rect">
                <a:avLst/>
              </a:prstGeom>
            </p:spPr>
          </p:pic>
          <p:sp>
            <p:nvSpPr>
              <p:cNvPr id="25" name="TextBox 24">
                <a:extLst>
                  <a:ext uri="{FF2B5EF4-FFF2-40B4-BE49-F238E27FC236}">
                    <a16:creationId xmlns:a16="http://schemas.microsoft.com/office/drawing/2014/main" id="{151D8A75-6086-475F-A6E1-A475E5207543}"/>
                  </a:ext>
                </a:extLst>
              </p:cNvPr>
              <p:cNvSpPr txBox="1"/>
              <p:nvPr/>
            </p:nvSpPr>
            <p:spPr>
              <a:xfrm>
                <a:off x="5043480" y="3284771"/>
                <a:ext cx="3393830" cy="2123658"/>
              </a:xfrm>
              <a:prstGeom prst="rect">
                <a:avLst/>
              </a:prstGeom>
              <a:noFill/>
            </p:spPr>
            <p:txBody>
              <a:bodyPr wrap="square">
                <a:spAutoFit/>
              </a:bodyPr>
              <a:lstStyle/>
              <a:p>
                <a:r>
                  <a:rPr lang="en-IN" sz="4400" dirty="0">
                    <a:latin typeface="Bodoni MT" panose="02070603080606020203" pitchFamily="18" charset="0"/>
                  </a:rPr>
                  <a:t>Maximize customer retention</a:t>
                </a:r>
              </a:p>
            </p:txBody>
          </p:sp>
        </p:grpSp>
        <p:grpSp>
          <p:nvGrpSpPr>
            <p:cNvPr id="8" name="Group 7">
              <a:extLst>
                <a:ext uri="{FF2B5EF4-FFF2-40B4-BE49-F238E27FC236}">
                  <a16:creationId xmlns:a16="http://schemas.microsoft.com/office/drawing/2014/main" id="{F6B479A0-006A-43C5-B5DB-0F9FED89E393}"/>
                </a:ext>
              </a:extLst>
            </p:cNvPr>
            <p:cNvGrpSpPr/>
            <p:nvPr/>
          </p:nvGrpSpPr>
          <p:grpSpPr>
            <a:xfrm>
              <a:off x="8192993" y="2002605"/>
              <a:ext cx="3915508" cy="3367589"/>
              <a:chOff x="8192993" y="2002605"/>
              <a:chExt cx="3915508" cy="3367589"/>
            </a:xfrm>
          </p:grpSpPr>
          <p:sp>
            <p:nvSpPr>
              <p:cNvPr id="19" name="Hexagon 18">
                <a:extLst>
                  <a:ext uri="{FF2B5EF4-FFF2-40B4-BE49-F238E27FC236}">
                    <a16:creationId xmlns:a16="http://schemas.microsoft.com/office/drawing/2014/main" id="{98901E3D-33C4-41C8-88C6-EDA3417DE1DB}"/>
                  </a:ext>
                </a:extLst>
              </p:cNvPr>
              <p:cNvSpPr/>
              <p:nvPr/>
            </p:nvSpPr>
            <p:spPr>
              <a:xfrm>
                <a:off x="8192993" y="2040840"/>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Group brainstorm with solid fill">
                <a:extLst>
                  <a:ext uri="{FF2B5EF4-FFF2-40B4-BE49-F238E27FC236}">
                    <a16:creationId xmlns:a16="http://schemas.microsoft.com/office/drawing/2014/main" id="{6A138C5B-6A53-4649-AF92-5C9DCC6C5C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33779" y="2002605"/>
                <a:ext cx="1196811" cy="1196811"/>
              </a:xfrm>
              <a:prstGeom prst="rect">
                <a:avLst/>
              </a:prstGeom>
            </p:spPr>
          </p:pic>
          <p:sp>
            <p:nvSpPr>
              <p:cNvPr id="27" name="TextBox 26">
                <a:extLst>
                  <a:ext uri="{FF2B5EF4-FFF2-40B4-BE49-F238E27FC236}">
                    <a16:creationId xmlns:a16="http://schemas.microsoft.com/office/drawing/2014/main" id="{2FA60B87-9CBF-4A96-827B-A153A1D74991}"/>
                  </a:ext>
                </a:extLst>
              </p:cNvPr>
              <p:cNvSpPr txBox="1"/>
              <p:nvPr/>
            </p:nvSpPr>
            <p:spPr>
              <a:xfrm>
                <a:off x="8576178" y="3301264"/>
                <a:ext cx="3270827" cy="1938992"/>
              </a:xfrm>
              <a:prstGeom prst="rect">
                <a:avLst/>
              </a:prstGeom>
              <a:noFill/>
            </p:spPr>
            <p:txBody>
              <a:bodyPr wrap="square">
                <a:spAutoFit/>
              </a:bodyPr>
              <a:lstStyle/>
              <a:p>
                <a:pPr algn="ctr"/>
                <a:r>
                  <a:rPr lang="en-IN" sz="4000" dirty="0">
                    <a:latin typeface="Bodoni MT" panose="02070603080606020203" pitchFamily="18" charset="0"/>
                  </a:rPr>
                  <a:t>Optimize business performance</a:t>
                </a:r>
              </a:p>
            </p:txBody>
          </p:sp>
        </p:grpSp>
      </p:grpSp>
      <p:grpSp>
        <p:nvGrpSpPr>
          <p:cNvPr id="13" name="Group 12">
            <a:extLst>
              <a:ext uri="{FF2B5EF4-FFF2-40B4-BE49-F238E27FC236}">
                <a16:creationId xmlns:a16="http://schemas.microsoft.com/office/drawing/2014/main" id="{1DA3939A-9A52-4B46-961E-FFA3C6BF6690}"/>
              </a:ext>
            </a:extLst>
          </p:cNvPr>
          <p:cNvGrpSpPr/>
          <p:nvPr/>
        </p:nvGrpSpPr>
        <p:grpSpPr>
          <a:xfrm>
            <a:off x="-1052820" y="0"/>
            <a:ext cx="4454779" cy="6831770"/>
            <a:chOff x="0" y="0"/>
            <a:chExt cx="4454779" cy="6831770"/>
          </a:xfrm>
        </p:grpSpPr>
        <p:sp>
          <p:nvSpPr>
            <p:cNvPr id="5" name="Rectangle 4">
              <a:extLst>
                <a:ext uri="{FF2B5EF4-FFF2-40B4-BE49-F238E27FC236}">
                  <a16:creationId xmlns:a16="http://schemas.microsoft.com/office/drawing/2014/main" id="{32303C5E-6190-47E5-B985-86BE1BA35C2B}"/>
                </a:ext>
              </a:extLst>
            </p:cNvPr>
            <p:cNvSpPr/>
            <p:nvPr/>
          </p:nvSpPr>
          <p:spPr>
            <a:xfrm>
              <a:off x="0" y="0"/>
              <a:ext cx="3250155" cy="68317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906C4DA6-1926-4134-B66A-45A7DC3100FA}"/>
                </a:ext>
              </a:extLst>
            </p:cNvPr>
            <p:cNvSpPr/>
            <p:nvPr/>
          </p:nvSpPr>
          <p:spPr>
            <a:xfrm rot="5400000">
              <a:off x="2524781" y="1558005"/>
              <a:ext cx="2635113" cy="12248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6A047AB9-E0F0-4AE3-9330-BE56C3B3B586}"/>
              </a:ext>
            </a:extLst>
          </p:cNvPr>
          <p:cNvGrpSpPr/>
          <p:nvPr/>
        </p:nvGrpSpPr>
        <p:grpSpPr>
          <a:xfrm>
            <a:off x="-1297430" y="39345"/>
            <a:ext cx="4419962" cy="6831770"/>
            <a:chOff x="3250155" y="0"/>
            <a:chExt cx="4419962" cy="6831770"/>
          </a:xfrm>
        </p:grpSpPr>
        <p:sp>
          <p:nvSpPr>
            <p:cNvPr id="40" name="Rectangle 39">
              <a:extLst>
                <a:ext uri="{FF2B5EF4-FFF2-40B4-BE49-F238E27FC236}">
                  <a16:creationId xmlns:a16="http://schemas.microsoft.com/office/drawing/2014/main" id="{966D3BE9-1522-4331-B65C-5F02E70C24C7}"/>
                </a:ext>
              </a:extLst>
            </p:cNvPr>
            <p:cNvSpPr/>
            <p:nvPr/>
          </p:nvSpPr>
          <p:spPr>
            <a:xfrm>
              <a:off x="3250155" y="0"/>
              <a:ext cx="3250155" cy="68317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Isosceles Triangle 42">
              <a:extLst>
                <a:ext uri="{FF2B5EF4-FFF2-40B4-BE49-F238E27FC236}">
                  <a16:creationId xmlns:a16="http://schemas.microsoft.com/office/drawing/2014/main" id="{3EA5F3C4-54C6-4871-933B-510B4495283A}"/>
                </a:ext>
              </a:extLst>
            </p:cNvPr>
            <p:cNvSpPr/>
            <p:nvPr/>
          </p:nvSpPr>
          <p:spPr>
            <a:xfrm rot="5400000">
              <a:off x="5740119" y="1466674"/>
              <a:ext cx="2635113" cy="12248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D3CD8C51-E88D-4A64-9FE3-F8650CD192BD}"/>
              </a:ext>
            </a:extLst>
          </p:cNvPr>
          <p:cNvGrpSpPr/>
          <p:nvPr/>
        </p:nvGrpSpPr>
        <p:grpSpPr>
          <a:xfrm>
            <a:off x="-1584166" y="45498"/>
            <a:ext cx="4491692" cy="6858000"/>
            <a:chOff x="6457632" y="0"/>
            <a:chExt cx="4491692" cy="6858000"/>
          </a:xfrm>
        </p:grpSpPr>
        <p:sp>
          <p:nvSpPr>
            <p:cNvPr id="41" name="Rectangle 40">
              <a:extLst>
                <a:ext uri="{FF2B5EF4-FFF2-40B4-BE49-F238E27FC236}">
                  <a16:creationId xmlns:a16="http://schemas.microsoft.com/office/drawing/2014/main" id="{8AB71632-AC70-4D8E-855F-477202838F27}"/>
                </a:ext>
              </a:extLst>
            </p:cNvPr>
            <p:cNvSpPr/>
            <p:nvPr/>
          </p:nvSpPr>
          <p:spPr>
            <a:xfrm>
              <a:off x="6457632" y="0"/>
              <a:ext cx="3335953"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7FA534B-1A34-480C-BA2D-7D820374650E}"/>
                </a:ext>
              </a:extLst>
            </p:cNvPr>
            <p:cNvSpPr/>
            <p:nvPr/>
          </p:nvSpPr>
          <p:spPr>
            <a:xfrm rot="5400000">
              <a:off x="9019326" y="1421306"/>
              <a:ext cx="2635113" cy="12248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15">
            <a:extLst>
              <a:ext uri="{FF2B5EF4-FFF2-40B4-BE49-F238E27FC236}">
                <a16:creationId xmlns:a16="http://schemas.microsoft.com/office/drawing/2014/main" id="{5766E88B-AB76-48D3-BDEF-583C406E7976}"/>
              </a:ext>
            </a:extLst>
          </p:cNvPr>
          <p:cNvGrpSpPr/>
          <p:nvPr/>
        </p:nvGrpSpPr>
        <p:grpSpPr>
          <a:xfrm>
            <a:off x="-1773542" y="-131245"/>
            <a:ext cx="4539898" cy="6943747"/>
            <a:chOff x="9745702" y="-111977"/>
            <a:chExt cx="4539898" cy="6943747"/>
          </a:xfrm>
        </p:grpSpPr>
        <p:sp>
          <p:nvSpPr>
            <p:cNvPr id="42" name="Rectangle 41">
              <a:extLst>
                <a:ext uri="{FF2B5EF4-FFF2-40B4-BE49-F238E27FC236}">
                  <a16:creationId xmlns:a16="http://schemas.microsoft.com/office/drawing/2014/main" id="{61127DCC-93F0-4E86-8EBE-9887728C3CC4}"/>
                </a:ext>
              </a:extLst>
            </p:cNvPr>
            <p:cNvSpPr/>
            <p:nvPr/>
          </p:nvSpPr>
          <p:spPr>
            <a:xfrm>
              <a:off x="9745702" y="-111977"/>
              <a:ext cx="3335953" cy="69437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45A29CC4-2DF5-40FA-BE79-CF2E952BF11E}"/>
                </a:ext>
              </a:extLst>
            </p:cNvPr>
            <p:cNvSpPr/>
            <p:nvPr/>
          </p:nvSpPr>
          <p:spPr>
            <a:xfrm rot="5400000">
              <a:off x="12355602" y="1524506"/>
              <a:ext cx="2635113" cy="122488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TextBox 50">
            <a:extLst>
              <a:ext uri="{FF2B5EF4-FFF2-40B4-BE49-F238E27FC236}">
                <a16:creationId xmlns:a16="http://schemas.microsoft.com/office/drawing/2014/main" id="{8DCC0DC5-FB9D-4353-AA1D-6A85D26DFFF4}"/>
              </a:ext>
            </a:extLst>
          </p:cNvPr>
          <p:cNvSpPr txBox="1"/>
          <p:nvPr/>
        </p:nvSpPr>
        <p:spPr>
          <a:xfrm>
            <a:off x="459462" y="2803640"/>
            <a:ext cx="13334959" cy="1631216"/>
          </a:xfrm>
          <a:prstGeom prst="rect">
            <a:avLst/>
          </a:prstGeom>
          <a:noFill/>
        </p:spPr>
        <p:txBody>
          <a:bodyPr wrap="square" rtlCol="0">
            <a:spAutoFit/>
          </a:bodyPr>
          <a:lstStyle/>
          <a:p>
            <a:pPr algn="ctr"/>
            <a:r>
              <a:rPr lang="en-IN" sz="10000" dirty="0">
                <a:latin typeface="Bodoni MT Black" panose="02070A03080606020203" pitchFamily="18" charset="0"/>
              </a:rPr>
              <a:t>Milestones</a:t>
            </a:r>
          </a:p>
        </p:txBody>
      </p:sp>
    </p:spTree>
    <p:extLst>
      <p:ext uri="{BB962C8B-B14F-4D97-AF65-F5344CB8AC3E}">
        <p14:creationId xmlns:p14="http://schemas.microsoft.com/office/powerpoint/2010/main" val="803493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AE0FC5C-2AF1-4395-AD8E-F35118F714EE}"/>
              </a:ext>
            </a:extLst>
          </p:cNvPr>
          <p:cNvSpPr txBox="1"/>
          <p:nvPr/>
        </p:nvSpPr>
        <p:spPr>
          <a:xfrm>
            <a:off x="22342555" y="-463843"/>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grpSp>
        <p:nvGrpSpPr>
          <p:cNvPr id="9" name="Group 8">
            <a:extLst>
              <a:ext uri="{FF2B5EF4-FFF2-40B4-BE49-F238E27FC236}">
                <a16:creationId xmlns:a16="http://schemas.microsoft.com/office/drawing/2014/main" id="{E30E8A48-9ED9-4BED-ADDF-74936B82B06B}"/>
              </a:ext>
            </a:extLst>
          </p:cNvPr>
          <p:cNvGrpSpPr/>
          <p:nvPr/>
        </p:nvGrpSpPr>
        <p:grpSpPr>
          <a:xfrm>
            <a:off x="19030332" y="2294655"/>
            <a:ext cx="11987495" cy="3405824"/>
            <a:chOff x="121006" y="2002605"/>
            <a:chExt cx="11987495" cy="3405824"/>
          </a:xfrm>
        </p:grpSpPr>
        <p:grpSp>
          <p:nvGrpSpPr>
            <p:cNvPr id="6" name="Group 5">
              <a:extLst>
                <a:ext uri="{FF2B5EF4-FFF2-40B4-BE49-F238E27FC236}">
                  <a16:creationId xmlns:a16="http://schemas.microsoft.com/office/drawing/2014/main" id="{DAC01482-3D43-4615-BEDC-4E80F6648610}"/>
                </a:ext>
              </a:extLst>
            </p:cNvPr>
            <p:cNvGrpSpPr/>
            <p:nvPr/>
          </p:nvGrpSpPr>
          <p:grpSpPr>
            <a:xfrm>
              <a:off x="121006" y="2037555"/>
              <a:ext cx="3915508" cy="3351776"/>
              <a:chOff x="121006" y="2037555"/>
              <a:chExt cx="3915508" cy="3351776"/>
            </a:xfrm>
          </p:grpSpPr>
          <p:sp>
            <p:nvSpPr>
              <p:cNvPr id="2" name="Hexagon 1">
                <a:extLst>
                  <a:ext uri="{FF2B5EF4-FFF2-40B4-BE49-F238E27FC236}">
                    <a16:creationId xmlns:a16="http://schemas.microsoft.com/office/drawing/2014/main" id="{2AE143EB-4E02-4C03-A081-8057CC908144}"/>
                  </a:ext>
                </a:extLst>
              </p:cNvPr>
              <p:cNvSpPr/>
              <p:nvPr/>
            </p:nvSpPr>
            <p:spPr>
              <a:xfrm>
                <a:off x="121006"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Person with idea with solid fill">
                <a:extLst>
                  <a:ext uri="{FF2B5EF4-FFF2-40B4-BE49-F238E27FC236}">
                    <a16:creationId xmlns:a16="http://schemas.microsoft.com/office/drawing/2014/main" id="{DC5EB19F-933E-40C7-ABC5-90B3D7AFC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4262" y="2037555"/>
                <a:ext cx="1371849" cy="1371849"/>
              </a:xfrm>
              <a:prstGeom prst="rect">
                <a:avLst/>
              </a:prstGeom>
            </p:spPr>
          </p:pic>
          <p:sp>
            <p:nvSpPr>
              <p:cNvPr id="3" name="TextBox 2">
                <a:extLst>
                  <a:ext uri="{FF2B5EF4-FFF2-40B4-BE49-F238E27FC236}">
                    <a16:creationId xmlns:a16="http://schemas.microsoft.com/office/drawing/2014/main" id="{142E9C9B-9FE1-4BB7-9726-D99D686B79F7}"/>
                  </a:ext>
                </a:extLst>
              </p:cNvPr>
              <p:cNvSpPr txBox="1"/>
              <p:nvPr/>
            </p:nvSpPr>
            <p:spPr>
              <a:xfrm>
                <a:off x="741368" y="3448597"/>
                <a:ext cx="2691861" cy="1477328"/>
              </a:xfrm>
              <a:prstGeom prst="rect">
                <a:avLst/>
              </a:prstGeom>
              <a:noFill/>
            </p:spPr>
            <p:txBody>
              <a:bodyPr wrap="square" rtlCol="0">
                <a:spAutoFit/>
              </a:bodyPr>
              <a:lstStyle/>
              <a:p>
                <a:r>
                  <a:rPr lang="en-IN" sz="4500" dirty="0">
                    <a:latin typeface="Bodoni MT" panose="02070603080606020203" pitchFamily="18" charset="0"/>
                  </a:rPr>
                  <a:t>Minimize churn rate</a:t>
                </a:r>
              </a:p>
            </p:txBody>
          </p:sp>
        </p:grpSp>
        <p:grpSp>
          <p:nvGrpSpPr>
            <p:cNvPr id="7" name="Group 6">
              <a:extLst>
                <a:ext uri="{FF2B5EF4-FFF2-40B4-BE49-F238E27FC236}">
                  <a16:creationId xmlns:a16="http://schemas.microsoft.com/office/drawing/2014/main" id="{E91B6E74-6443-44C8-A661-29E289454950}"/>
                </a:ext>
              </a:extLst>
            </p:cNvPr>
            <p:cNvGrpSpPr/>
            <p:nvPr/>
          </p:nvGrpSpPr>
          <p:grpSpPr>
            <a:xfrm>
              <a:off x="4197161" y="2037555"/>
              <a:ext cx="4240149" cy="3370874"/>
              <a:chOff x="4197161" y="2037555"/>
              <a:chExt cx="4240149" cy="3370874"/>
            </a:xfrm>
          </p:grpSpPr>
          <p:sp>
            <p:nvSpPr>
              <p:cNvPr id="18" name="Hexagon 17">
                <a:extLst>
                  <a:ext uri="{FF2B5EF4-FFF2-40B4-BE49-F238E27FC236}">
                    <a16:creationId xmlns:a16="http://schemas.microsoft.com/office/drawing/2014/main" id="{E3AC8E16-2289-4AA5-BDA3-0BEFAFC72645}"/>
                  </a:ext>
                </a:extLst>
              </p:cNvPr>
              <p:cNvSpPr/>
              <p:nvPr/>
            </p:nvSpPr>
            <p:spPr>
              <a:xfrm>
                <a:off x="4197161"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Connections with solid fill">
                <a:extLst>
                  <a:ext uri="{FF2B5EF4-FFF2-40B4-BE49-F238E27FC236}">
                    <a16:creationId xmlns:a16="http://schemas.microsoft.com/office/drawing/2014/main" id="{951FEFA8-A453-4753-A63A-1891D4A30D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19031" y="2037555"/>
                <a:ext cx="1391445" cy="1391445"/>
              </a:xfrm>
              <a:prstGeom prst="rect">
                <a:avLst/>
              </a:prstGeom>
            </p:spPr>
          </p:pic>
          <p:sp>
            <p:nvSpPr>
              <p:cNvPr id="25" name="TextBox 24">
                <a:extLst>
                  <a:ext uri="{FF2B5EF4-FFF2-40B4-BE49-F238E27FC236}">
                    <a16:creationId xmlns:a16="http://schemas.microsoft.com/office/drawing/2014/main" id="{151D8A75-6086-475F-A6E1-A475E5207543}"/>
                  </a:ext>
                </a:extLst>
              </p:cNvPr>
              <p:cNvSpPr txBox="1"/>
              <p:nvPr/>
            </p:nvSpPr>
            <p:spPr>
              <a:xfrm>
                <a:off x="5043480" y="3284771"/>
                <a:ext cx="3393830" cy="2123658"/>
              </a:xfrm>
              <a:prstGeom prst="rect">
                <a:avLst/>
              </a:prstGeom>
              <a:noFill/>
            </p:spPr>
            <p:txBody>
              <a:bodyPr wrap="square">
                <a:spAutoFit/>
              </a:bodyPr>
              <a:lstStyle/>
              <a:p>
                <a:r>
                  <a:rPr lang="en-IN" sz="4400" dirty="0">
                    <a:latin typeface="Bodoni MT" panose="02070603080606020203" pitchFamily="18" charset="0"/>
                  </a:rPr>
                  <a:t>Maximize customer retention</a:t>
                </a:r>
              </a:p>
            </p:txBody>
          </p:sp>
        </p:grpSp>
        <p:grpSp>
          <p:nvGrpSpPr>
            <p:cNvPr id="8" name="Group 7">
              <a:extLst>
                <a:ext uri="{FF2B5EF4-FFF2-40B4-BE49-F238E27FC236}">
                  <a16:creationId xmlns:a16="http://schemas.microsoft.com/office/drawing/2014/main" id="{F6B479A0-006A-43C5-B5DB-0F9FED89E393}"/>
                </a:ext>
              </a:extLst>
            </p:cNvPr>
            <p:cNvGrpSpPr/>
            <p:nvPr/>
          </p:nvGrpSpPr>
          <p:grpSpPr>
            <a:xfrm>
              <a:off x="8192993" y="2002605"/>
              <a:ext cx="3915508" cy="3367589"/>
              <a:chOff x="8192993" y="2002605"/>
              <a:chExt cx="3915508" cy="3367589"/>
            </a:xfrm>
          </p:grpSpPr>
          <p:sp>
            <p:nvSpPr>
              <p:cNvPr id="19" name="Hexagon 18">
                <a:extLst>
                  <a:ext uri="{FF2B5EF4-FFF2-40B4-BE49-F238E27FC236}">
                    <a16:creationId xmlns:a16="http://schemas.microsoft.com/office/drawing/2014/main" id="{98901E3D-33C4-41C8-88C6-EDA3417DE1DB}"/>
                  </a:ext>
                </a:extLst>
              </p:cNvPr>
              <p:cNvSpPr/>
              <p:nvPr/>
            </p:nvSpPr>
            <p:spPr>
              <a:xfrm>
                <a:off x="8192993" y="2040840"/>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Group brainstorm with solid fill">
                <a:extLst>
                  <a:ext uri="{FF2B5EF4-FFF2-40B4-BE49-F238E27FC236}">
                    <a16:creationId xmlns:a16="http://schemas.microsoft.com/office/drawing/2014/main" id="{6A138C5B-6A53-4649-AF92-5C9DCC6C5C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33779" y="2002605"/>
                <a:ext cx="1196811" cy="1196811"/>
              </a:xfrm>
              <a:prstGeom prst="rect">
                <a:avLst/>
              </a:prstGeom>
            </p:spPr>
          </p:pic>
          <p:sp>
            <p:nvSpPr>
              <p:cNvPr id="27" name="TextBox 26">
                <a:extLst>
                  <a:ext uri="{FF2B5EF4-FFF2-40B4-BE49-F238E27FC236}">
                    <a16:creationId xmlns:a16="http://schemas.microsoft.com/office/drawing/2014/main" id="{2FA60B87-9CBF-4A96-827B-A153A1D74991}"/>
                  </a:ext>
                </a:extLst>
              </p:cNvPr>
              <p:cNvSpPr txBox="1"/>
              <p:nvPr/>
            </p:nvSpPr>
            <p:spPr>
              <a:xfrm>
                <a:off x="8576178" y="3301264"/>
                <a:ext cx="3270827" cy="1938992"/>
              </a:xfrm>
              <a:prstGeom prst="rect">
                <a:avLst/>
              </a:prstGeom>
              <a:noFill/>
            </p:spPr>
            <p:txBody>
              <a:bodyPr wrap="square">
                <a:spAutoFit/>
              </a:bodyPr>
              <a:lstStyle/>
              <a:p>
                <a:pPr algn="ctr"/>
                <a:r>
                  <a:rPr lang="en-IN" sz="4000" dirty="0">
                    <a:latin typeface="Bodoni MT" panose="02070603080606020203" pitchFamily="18" charset="0"/>
                  </a:rPr>
                  <a:t>Optimize business performance</a:t>
                </a:r>
              </a:p>
            </p:txBody>
          </p:sp>
        </p:grpSp>
      </p:grpSp>
      <p:grpSp>
        <p:nvGrpSpPr>
          <p:cNvPr id="13" name="Group 12">
            <a:extLst>
              <a:ext uri="{FF2B5EF4-FFF2-40B4-BE49-F238E27FC236}">
                <a16:creationId xmlns:a16="http://schemas.microsoft.com/office/drawing/2014/main" id="{1DA3939A-9A52-4B46-961E-FFA3C6BF6690}"/>
              </a:ext>
            </a:extLst>
          </p:cNvPr>
          <p:cNvGrpSpPr/>
          <p:nvPr/>
        </p:nvGrpSpPr>
        <p:grpSpPr>
          <a:xfrm>
            <a:off x="-400951" y="0"/>
            <a:ext cx="4454779" cy="6831770"/>
            <a:chOff x="0" y="0"/>
            <a:chExt cx="4454779" cy="6831770"/>
          </a:xfrm>
        </p:grpSpPr>
        <p:sp>
          <p:nvSpPr>
            <p:cNvPr id="5" name="Rectangle 4">
              <a:extLst>
                <a:ext uri="{FF2B5EF4-FFF2-40B4-BE49-F238E27FC236}">
                  <a16:creationId xmlns:a16="http://schemas.microsoft.com/office/drawing/2014/main" id="{32303C5E-6190-47E5-B985-86BE1BA35C2B}"/>
                </a:ext>
              </a:extLst>
            </p:cNvPr>
            <p:cNvSpPr/>
            <p:nvPr/>
          </p:nvSpPr>
          <p:spPr>
            <a:xfrm>
              <a:off x="0" y="0"/>
              <a:ext cx="3250155" cy="68317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0" dirty="0">
                <a:latin typeface="Bodoni MT Black" panose="02070A03080606020203" pitchFamily="18" charset="0"/>
              </a:endParaRPr>
            </a:p>
          </p:txBody>
        </p:sp>
        <p:sp>
          <p:nvSpPr>
            <p:cNvPr id="11" name="Isosceles Triangle 10">
              <a:extLst>
                <a:ext uri="{FF2B5EF4-FFF2-40B4-BE49-F238E27FC236}">
                  <a16:creationId xmlns:a16="http://schemas.microsoft.com/office/drawing/2014/main" id="{906C4DA6-1926-4134-B66A-45A7DC3100FA}"/>
                </a:ext>
              </a:extLst>
            </p:cNvPr>
            <p:cNvSpPr/>
            <p:nvPr/>
          </p:nvSpPr>
          <p:spPr>
            <a:xfrm rot="5400000">
              <a:off x="2524781" y="1558005"/>
              <a:ext cx="2635113" cy="12248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6A047AB9-E0F0-4AE3-9330-BE56C3B3B586}"/>
              </a:ext>
            </a:extLst>
          </p:cNvPr>
          <p:cNvGrpSpPr/>
          <p:nvPr/>
        </p:nvGrpSpPr>
        <p:grpSpPr>
          <a:xfrm>
            <a:off x="2780495" y="0"/>
            <a:ext cx="4419962" cy="6831770"/>
            <a:chOff x="3250155" y="0"/>
            <a:chExt cx="4419962" cy="6831770"/>
          </a:xfrm>
        </p:grpSpPr>
        <p:sp>
          <p:nvSpPr>
            <p:cNvPr id="40" name="Rectangle 39">
              <a:extLst>
                <a:ext uri="{FF2B5EF4-FFF2-40B4-BE49-F238E27FC236}">
                  <a16:creationId xmlns:a16="http://schemas.microsoft.com/office/drawing/2014/main" id="{966D3BE9-1522-4331-B65C-5F02E70C24C7}"/>
                </a:ext>
              </a:extLst>
            </p:cNvPr>
            <p:cNvSpPr/>
            <p:nvPr/>
          </p:nvSpPr>
          <p:spPr>
            <a:xfrm>
              <a:off x="3250155" y="0"/>
              <a:ext cx="3250155" cy="68317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Isosceles Triangle 42">
              <a:extLst>
                <a:ext uri="{FF2B5EF4-FFF2-40B4-BE49-F238E27FC236}">
                  <a16:creationId xmlns:a16="http://schemas.microsoft.com/office/drawing/2014/main" id="{3EA5F3C4-54C6-4871-933B-510B4495283A}"/>
                </a:ext>
              </a:extLst>
            </p:cNvPr>
            <p:cNvSpPr/>
            <p:nvPr/>
          </p:nvSpPr>
          <p:spPr>
            <a:xfrm rot="5400000">
              <a:off x="5740119" y="1466674"/>
              <a:ext cx="2635113" cy="12248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D3CD8C51-E88D-4A64-9FE3-F8650CD192BD}"/>
              </a:ext>
            </a:extLst>
          </p:cNvPr>
          <p:cNvGrpSpPr/>
          <p:nvPr/>
        </p:nvGrpSpPr>
        <p:grpSpPr>
          <a:xfrm>
            <a:off x="6020136" y="-26230"/>
            <a:ext cx="4491692" cy="6858000"/>
            <a:chOff x="6457632" y="0"/>
            <a:chExt cx="4491692" cy="6858000"/>
          </a:xfrm>
        </p:grpSpPr>
        <p:sp>
          <p:nvSpPr>
            <p:cNvPr id="41" name="Rectangle 40">
              <a:extLst>
                <a:ext uri="{FF2B5EF4-FFF2-40B4-BE49-F238E27FC236}">
                  <a16:creationId xmlns:a16="http://schemas.microsoft.com/office/drawing/2014/main" id="{8AB71632-AC70-4D8E-855F-477202838F27}"/>
                </a:ext>
              </a:extLst>
            </p:cNvPr>
            <p:cNvSpPr/>
            <p:nvPr/>
          </p:nvSpPr>
          <p:spPr>
            <a:xfrm>
              <a:off x="6457632" y="0"/>
              <a:ext cx="3335953"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7FA534B-1A34-480C-BA2D-7D820374650E}"/>
                </a:ext>
              </a:extLst>
            </p:cNvPr>
            <p:cNvSpPr/>
            <p:nvPr/>
          </p:nvSpPr>
          <p:spPr>
            <a:xfrm rot="5400000">
              <a:off x="9019326" y="1421306"/>
              <a:ext cx="2635113" cy="12248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15">
            <a:extLst>
              <a:ext uri="{FF2B5EF4-FFF2-40B4-BE49-F238E27FC236}">
                <a16:creationId xmlns:a16="http://schemas.microsoft.com/office/drawing/2014/main" id="{5766E88B-AB76-48D3-BDEF-583C406E7976}"/>
              </a:ext>
            </a:extLst>
          </p:cNvPr>
          <p:cNvGrpSpPr/>
          <p:nvPr/>
        </p:nvGrpSpPr>
        <p:grpSpPr>
          <a:xfrm>
            <a:off x="9186773" y="-42874"/>
            <a:ext cx="4539898" cy="6943747"/>
            <a:chOff x="9745702" y="-111977"/>
            <a:chExt cx="4539898" cy="6943747"/>
          </a:xfrm>
        </p:grpSpPr>
        <p:sp>
          <p:nvSpPr>
            <p:cNvPr id="42" name="Rectangle 41">
              <a:extLst>
                <a:ext uri="{FF2B5EF4-FFF2-40B4-BE49-F238E27FC236}">
                  <a16:creationId xmlns:a16="http://schemas.microsoft.com/office/drawing/2014/main" id="{61127DCC-93F0-4E86-8EBE-9887728C3CC4}"/>
                </a:ext>
              </a:extLst>
            </p:cNvPr>
            <p:cNvSpPr/>
            <p:nvPr/>
          </p:nvSpPr>
          <p:spPr>
            <a:xfrm>
              <a:off x="9745702" y="-111977"/>
              <a:ext cx="3335953" cy="69437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45A29CC4-2DF5-40FA-BE79-CF2E952BF11E}"/>
                </a:ext>
              </a:extLst>
            </p:cNvPr>
            <p:cNvSpPr/>
            <p:nvPr/>
          </p:nvSpPr>
          <p:spPr>
            <a:xfrm rot="5400000">
              <a:off x="12355602" y="1524506"/>
              <a:ext cx="2635113" cy="122488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TextBox 50">
            <a:extLst>
              <a:ext uri="{FF2B5EF4-FFF2-40B4-BE49-F238E27FC236}">
                <a16:creationId xmlns:a16="http://schemas.microsoft.com/office/drawing/2014/main" id="{8DCC0DC5-FB9D-4353-AA1D-6A85D26DFFF4}"/>
              </a:ext>
            </a:extLst>
          </p:cNvPr>
          <p:cNvSpPr txBox="1"/>
          <p:nvPr/>
        </p:nvSpPr>
        <p:spPr>
          <a:xfrm>
            <a:off x="12284143" y="-182841"/>
            <a:ext cx="13334959" cy="1631216"/>
          </a:xfrm>
          <a:prstGeom prst="rect">
            <a:avLst/>
          </a:prstGeom>
          <a:noFill/>
        </p:spPr>
        <p:txBody>
          <a:bodyPr wrap="square" rtlCol="0">
            <a:spAutoFit/>
          </a:bodyPr>
          <a:lstStyle/>
          <a:p>
            <a:pPr algn="ctr"/>
            <a:r>
              <a:rPr lang="en-IN" sz="10000" dirty="0">
                <a:latin typeface="Bodoni MT Black" panose="02070A03080606020203" pitchFamily="18" charset="0"/>
              </a:rPr>
              <a:t>Milestones</a:t>
            </a:r>
          </a:p>
        </p:txBody>
      </p:sp>
      <p:sp>
        <p:nvSpPr>
          <p:cNvPr id="4" name="TextBox 3">
            <a:extLst>
              <a:ext uri="{FF2B5EF4-FFF2-40B4-BE49-F238E27FC236}">
                <a16:creationId xmlns:a16="http://schemas.microsoft.com/office/drawing/2014/main" id="{4069C6D6-76E8-4860-BCAD-761E9E01D846}"/>
              </a:ext>
            </a:extLst>
          </p:cNvPr>
          <p:cNvSpPr txBox="1"/>
          <p:nvPr/>
        </p:nvSpPr>
        <p:spPr>
          <a:xfrm>
            <a:off x="14794523" y="2637692"/>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63F54D6C-E42A-4D5E-84B7-B7E610D20684}"/>
              </a:ext>
            </a:extLst>
          </p:cNvPr>
          <p:cNvSpPr txBox="1"/>
          <p:nvPr/>
        </p:nvSpPr>
        <p:spPr>
          <a:xfrm>
            <a:off x="304702" y="482946"/>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A</a:t>
            </a:r>
          </a:p>
          <a:p>
            <a:endParaRPr lang="en-IN" dirty="0">
              <a:solidFill>
                <a:schemeClr val="bg1"/>
              </a:solidFill>
            </a:endParaRPr>
          </a:p>
        </p:txBody>
      </p:sp>
      <p:sp>
        <p:nvSpPr>
          <p:cNvPr id="32" name="TextBox 31">
            <a:extLst>
              <a:ext uri="{FF2B5EF4-FFF2-40B4-BE49-F238E27FC236}">
                <a16:creationId xmlns:a16="http://schemas.microsoft.com/office/drawing/2014/main" id="{8442E583-50B3-49F5-A4A1-CF3C8AB3F616}"/>
              </a:ext>
            </a:extLst>
          </p:cNvPr>
          <p:cNvSpPr txBox="1"/>
          <p:nvPr/>
        </p:nvSpPr>
        <p:spPr>
          <a:xfrm>
            <a:off x="3360249" y="505368"/>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B</a:t>
            </a:r>
          </a:p>
          <a:p>
            <a:endParaRPr lang="en-IN" dirty="0">
              <a:solidFill>
                <a:schemeClr val="bg1"/>
              </a:solidFill>
            </a:endParaRPr>
          </a:p>
        </p:txBody>
      </p:sp>
      <p:sp>
        <p:nvSpPr>
          <p:cNvPr id="33" name="TextBox 32">
            <a:extLst>
              <a:ext uri="{FF2B5EF4-FFF2-40B4-BE49-F238E27FC236}">
                <a16:creationId xmlns:a16="http://schemas.microsoft.com/office/drawing/2014/main" id="{8FFE6F67-911B-46E5-BD1B-315F45CA659A}"/>
              </a:ext>
            </a:extLst>
          </p:cNvPr>
          <p:cNvSpPr txBox="1"/>
          <p:nvPr/>
        </p:nvSpPr>
        <p:spPr>
          <a:xfrm>
            <a:off x="6907282" y="482945"/>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C</a:t>
            </a:r>
          </a:p>
          <a:p>
            <a:endParaRPr lang="en-IN" dirty="0">
              <a:solidFill>
                <a:schemeClr val="bg1"/>
              </a:solidFill>
            </a:endParaRPr>
          </a:p>
        </p:txBody>
      </p:sp>
      <p:sp>
        <p:nvSpPr>
          <p:cNvPr id="34" name="TextBox 33">
            <a:extLst>
              <a:ext uri="{FF2B5EF4-FFF2-40B4-BE49-F238E27FC236}">
                <a16:creationId xmlns:a16="http://schemas.microsoft.com/office/drawing/2014/main" id="{49C48C05-C0A6-424C-8007-A33FBB262140}"/>
              </a:ext>
            </a:extLst>
          </p:cNvPr>
          <p:cNvSpPr txBox="1"/>
          <p:nvPr/>
        </p:nvSpPr>
        <p:spPr>
          <a:xfrm>
            <a:off x="9933086" y="482944"/>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D</a:t>
            </a:r>
          </a:p>
          <a:p>
            <a:endParaRPr lang="en-IN" dirty="0">
              <a:solidFill>
                <a:schemeClr val="bg1"/>
              </a:solidFill>
            </a:endParaRPr>
          </a:p>
        </p:txBody>
      </p:sp>
      <p:sp>
        <p:nvSpPr>
          <p:cNvPr id="12" name="TextBox 11">
            <a:extLst>
              <a:ext uri="{FF2B5EF4-FFF2-40B4-BE49-F238E27FC236}">
                <a16:creationId xmlns:a16="http://schemas.microsoft.com/office/drawing/2014/main" id="{1BB3ADA5-BEC3-47FB-933A-DD40DA1FC1B2}"/>
              </a:ext>
            </a:extLst>
          </p:cNvPr>
          <p:cNvSpPr txBox="1"/>
          <p:nvPr/>
        </p:nvSpPr>
        <p:spPr>
          <a:xfrm>
            <a:off x="22915" y="2566117"/>
            <a:ext cx="2576326" cy="2492990"/>
          </a:xfrm>
          <a:prstGeom prst="rect">
            <a:avLst/>
          </a:prstGeom>
          <a:noFill/>
        </p:spPr>
        <p:txBody>
          <a:bodyPr wrap="square" rtlCol="0">
            <a:spAutoFit/>
          </a:bodyPr>
          <a:lstStyle/>
          <a:p>
            <a:r>
              <a:rPr lang="en-IN" sz="3000" dirty="0">
                <a:solidFill>
                  <a:schemeClr val="bg1"/>
                </a:solidFill>
                <a:latin typeface="Bodoni MT" panose="02070603080606020203" pitchFamily="18" charset="0"/>
              </a:rPr>
              <a:t>Data Gathering &amp; Understanding the dataset</a:t>
            </a:r>
          </a:p>
          <a:p>
            <a:endParaRPr lang="en-IN" sz="3600" dirty="0">
              <a:solidFill>
                <a:schemeClr val="bg1"/>
              </a:solidFill>
            </a:endParaRPr>
          </a:p>
        </p:txBody>
      </p:sp>
      <p:sp>
        <p:nvSpPr>
          <p:cNvPr id="17" name="TextBox 16">
            <a:extLst>
              <a:ext uri="{FF2B5EF4-FFF2-40B4-BE49-F238E27FC236}">
                <a16:creationId xmlns:a16="http://schemas.microsoft.com/office/drawing/2014/main" id="{F17C9F49-30E0-4292-ADA1-A53E3BCF8781}"/>
              </a:ext>
            </a:extLst>
          </p:cNvPr>
          <p:cNvSpPr txBox="1"/>
          <p:nvPr/>
        </p:nvSpPr>
        <p:spPr>
          <a:xfrm>
            <a:off x="2862885" y="2566117"/>
            <a:ext cx="2754536" cy="2800767"/>
          </a:xfrm>
          <a:prstGeom prst="rect">
            <a:avLst/>
          </a:prstGeom>
          <a:noFill/>
        </p:spPr>
        <p:txBody>
          <a:bodyPr wrap="square" rtlCol="0">
            <a:spAutoFit/>
          </a:bodyPr>
          <a:lstStyle/>
          <a:p>
            <a:pPr algn="just"/>
            <a:r>
              <a:rPr lang="en-IN" sz="3600" dirty="0">
                <a:solidFill>
                  <a:schemeClr val="bg1"/>
                </a:solidFill>
                <a:latin typeface="Bodoni MT" panose="02070603080606020203" pitchFamily="18" charset="0"/>
              </a:rPr>
              <a:t>Data Cleaning &amp; pre-processing</a:t>
            </a:r>
          </a:p>
          <a:p>
            <a:pPr algn="just"/>
            <a:endParaRPr lang="en-IN" sz="3200" dirty="0"/>
          </a:p>
        </p:txBody>
      </p:sp>
      <p:sp>
        <p:nvSpPr>
          <p:cNvPr id="24" name="TextBox 23">
            <a:extLst>
              <a:ext uri="{FF2B5EF4-FFF2-40B4-BE49-F238E27FC236}">
                <a16:creationId xmlns:a16="http://schemas.microsoft.com/office/drawing/2014/main" id="{C3D3CF3A-F33C-46EA-86AC-8202D86D97EB}"/>
              </a:ext>
            </a:extLst>
          </p:cNvPr>
          <p:cNvSpPr txBox="1"/>
          <p:nvPr/>
        </p:nvSpPr>
        <p:spPr>
          <a:xfrm>
            <a:off x="5984871" y="2637692"/>
            <a:ext cx="3335953" cy="2308324"/>
          </a:xfrm>
          <a:prstGeom prst="rect">
            <a:avLst/>
          </a:prstGeom>
          <a:noFill/>
        </p:spPr>
        <p:txBody>
          <a:bodyPr wrap="square" rtlCol="0">
            <a:spAutoFit/>
          </a:bodyPr>
          <a:lstStyle/>
          <a:p>
            <a:r>
              <a:rPr lang="en-IN" sz="3600" dirty="0">
                <a:solidFill>
                  <a:schemeClr val="bg1"/>
                </a:solidFill>
                <a:latin typeface="Bodoni MT" panose="02070603080606020203" pitchFamily="18" charset="0"/>
              </a:rPr>
              <a:t>Machine Learning &amp; Model Building </a:t>
            </a:r>
          </a:p>
          <a:p>
            <a:endParaRPr lang="en-IN" sz="3600" dirty="0">
              <a:solidFill>
                <a:schemeClr val="bg1"/>
              </a:solidFill>
            </a:endParaRPr>
          </a:p>
        </p:txBody>
      </p:sp>
      <p:sp>
        <p:nvSpPr>
          <p:cNvPr id="26" name="TextBox 25">
            <a:extLst>
              <a:ext uri="{FF2B5EF4-FFF2-40B4-BE49-F238E27FC236}">
                <a16:creationId xmlns:a16="http://schemas.microsoft.com/office/drawing/2014/main" id="{4339E6D9-C423-4389-8473-1B61EC48F660}"/>
              </a:ext>
            </a:extLst>
          </p:cNvPr>
          <p:cNvSpPr txBox="1"/>
          <p:nvPr/>
        </p:nvSpPr>
        <p:spPr>
          <a:xfrm>
            <a:off x="9317855" y="2890049"/>
            <a:ext cx="2713360" cy="2492990"/>
          </a:xfrm>
          <a:prstGeom prst="rect">
            <a:avLst/>
          </a:prstGeom>
          <a:noFill/>
        </p:spPr>
        <p:txBody>
          <a:bodyPr wrap="square" rtlCol="0">
            <a:spAutoFit/>
          </a:bodyPr>
          <a:lstStyle/>
          <a:p>
            <a:r>
              <a:rPr lang="en-IN" sz="3000" dirty="0">
                <a:solidFill>
                  <a:schemeClr val="bg1"/>
                </a:solidFill>
                <a:latin typeface="Bodoni MT" panose="02070603080606020203" pitchFamily="18" charset="0"/>
              </a:rPr>
              <a:t>Hyperparameter Tuning, SVM &amp; Confusion Matrix</a:t>
            </a:r>
          </a:p>
          <a:p>
            <a:endParaRPr lang="en-IN" sz="3600" dirty="0">
              <a:solidFill>
                <a:schemeClr val="bg1"/>
              </a:solidFill>
            </a:endParaRPr>
          </a:p>
        </p:txBody>
      </p:sp>
      <p:sp>
        <p:nvSpPr>
          <p:cNvPr id="45" name="TextBox 44">
            <a:extLst>
              <a:ext uri="{FF2B5EF4-FFF2-40B4-BE49-F238E27FC236}">
                <a16:creationId xmlns:a16="http://schemas.microsoft.com/office/drawing/2014/main" id="{E3383331-C25E-4ABC-9DEC-B04D78A2E7C8}"/>
              </a:ext>
            </a:extLst>
          </p:cNvPr>
          <p:cNvSpPr txBox="1"/>
          <p:nvPr/>
        </p:nvSpPr>
        <p:spPr>
          <a:xfrm>
            <a:off x="1633304" y="-2400313"/>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Key Challenges</a:t>
            </a:r>
          </a:p>
        </p:txBody>
      </p:sp>
    </p:spTree>
    <p:extLst>
      <p:ext uri="{BB962C8B-B14F-4D97-AF65-F5344CB8AC3E}">
        <p14:creationId xmlns:p14="http://schemas.microsoft.com/office/powerpoint/2010/main" val="1491474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lecom Churn Analysis. Following a very successful past few… | by  Joshuaedelstein | Medium">
            <a:extLst>
              <a:ext uri="{FF2B5EF4-FFF2-40B4-BE49-F238E27FC236}">
                <a16:creationId xmlns:a16="http://schemas.microsoft.com/office/drawing/2014/main" id="{C9B32398-D5F3-439E-80CE-030125BB7043}"/>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EAE0FC5C-2AF1-4395-AD8E-F35118F714EE}"/>
              </a:ext>
            </a:extLst>
          </p:cNvPr>
          <p:cNvSpPr txBox="1"/>
          <p:nvPr/>
        </p:nvSpPr>
        <p:spPr>
          <a:xfrm>
            <a:off x="22342555" y="-463843"/>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Our Goals </a:t>
            </a:r>
          </a:p>
        </p:txBody>
      </p:sp>
      <p:grpSp>
        <p:nvGrpSpPr>
          <p:cNvPr id="9" name="Group 8">
            <a:extLst>
              <a:ext uri="{FF2B5EF4-FFF2-40B4-BE49-F238E27FC236}">
                <a16:creationId xmlns:a16="http://schemas.microsoft.com/office/drawing/2014/main" id="{E30E8A48-9ED9-4BED-ADDF-74936B82B06B}"/>
              </a:ext>
            </a:extLst>
          </p:cNvPr>
          <p:cNvGrpSpPr/>
          <p:nvPr/>
        </p:nvGrpSpPr>
        <p:grpSpPr>
          <a:xfrm>
            <a:off x="19030332" y="2294655"/>
            <a:ext cx="11987495" cy="3405824"/>
            <a:chOff x="121006" y="2002605"/>
            <a:chExt cx="11987495" cy="3405824"/>
          </a:xfrm>
        </p:grpSpPr>
        <p:grpSp>
          <p:nvGrpSpPr>
            <p:cNvPr id="6" name="Group 5">
              <a:extLst>
                <a:ext uri="{FF2B5EF4-FFF2-40B4-BE49-F238E27FC236}">
                  <a16:creationId xmlns:a16="http://schemas.microsoft.com/office/drawing/2014/main" id="{DAC01482-3D43-4615-BEDC-4E80F6648610}"/>
                </a:ext>
              </a:extLst>
            </p:cNvPr>
            <p:cNvGrpSpPr/>
            <p:nvPr/>
          </p:nvGrpSpPr>
          <p:grpSpPr>
            <a:xfrm>
              <a:off x="121006" y="2037555"/>
              <a:ext cx="3915508" cy="3351776"/>
              <a:chOff x="121006" y="2037555"/>
              <a:chExt cx="3915508" cy="3351776"/>
            </a:xfrm>
          </p:grpSpPr>
          <p:sp>
            <p:nvSpPr>
              <p:cNvPr id="2" name="Hexagon 1">
                <a:extLst>
                  <a:ext uri="{FF2B5EF4-FFF2-40B4-BE49-F238E27FC236}">
                    <a16:creationId xmlns:a16="http://schemas.microsoft.com/office/drawing/2014/main" id="{2AE143EB-4E02-4C03-A081-8057CC908144}"/>
                  </a:ext>
                </a:extLst>
              </p:cNvPr>
              <p:cNvSpPr/>
              <p:nvPr/>
            </p:nvSpPr>
            <p:spPr>
              <a:xfrm>
                <a:off x="121006"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Person with idea with solid fill">
                <a:extLst>
                  <a:ext uri="{FF2B5EF4-FFF2-40B4-BE49-F238E27FC236}">
                    <a16:creationId xmlns:a16="http://schemas.microsoft.com/office/drawing/2014/main" id="{DC5EB19F-933E-40C7-ABC5-90B3D7AFC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4262" y="2037555"/>
                <a:ext cx="1371849" cy="1371849"/>
              </a:xfrm>
              <a:prstGeom prst="rect">
                <a:avLst/>
              </a:prstGeom>
            </p:spPr>
          </p:pic>
          <p:sp>
            <p:nvSpPr>
              <p:cNvPr id="3" name="TextBox 2">
                <a:extLst>
                  <a:ext uri="{FF2B5EF4-FFF2-40B4-BE49-F238E27FC236}">
                    <a16:creationId xmlns:a16="http://schemas.microsoft.com/office/drawing/2014/main" id="{142E9C9B-9FE1-4BB7-9726-D99D686B79F7}"/>
                  </a:ext>
                </a:extLst>
              </p:cNvPr>
              <p:cNvSpPr txBox="1"/>
              <p:nvPr/>
            </p:nvSpPr>
            <p:spPr>
              <a:xfrm>
                <a:off x="741368" y="3448597"/>
                <a:ext cx="2691861" cy="1477328"/>
              </a:xfrm>
              <a:prstGeom prst="rect">
                <a:avLst/>
              </a:prstGeom>
              <a:noFill/>
            </p:spPr>
            <p:txBody>
              <a:bodyPr wrap="square" rtlCol="0">
                <a:spAutoFit/>
              </a:bodyPr>
              <a:lstStyle/>
              <a:p>
                <a:r>
                  <a:rPr lang="en-IN" sz="4500" dirty="0">
                    <a:latin typeface="Bodoni MT" panose="02070603080606020203" pitchFamily="18" charset="0"/>
                  </a:rPr>
                  <a:t>Minimize churn rate</a:t>
                </a:r>
              </a:p>
            </p:txBody>
          </p:sp>
        </p:grpSp>
        <p:grpSp>
          <p:nvGrpSpPr>
            <p:cNvPr id="7" name="Group 6">
              <a:extLst>
                <a:ext uri="{FF2B5EF4-FFF2-40B4-BE49-F238E27FC236}">
                  <a16:creationId xmlns:a16="http://schemas.microsoft.com/office/drawing/2014/main" id="{E91B6E74-6443-44C8-A661-29E289454950}"/>
                </a:ext>
              </a:extLst>
            </p:cNvPr>
            <p:cNvGrpSpPr/>
            <p:nvPr/>
          </p:nvGrpSpPr>
          <p:grpSpPr>
            <a:xfrm>
              <a:off x="4197161" y="2037555"/>
              <a:ext cx="4240149" cy="3370874"/>
              <a:chOff x="4197161" y="2037555"/>
              <a:chExt cx="4240149" cy="3370874"/>
            </a:xfrm>
          </p:grpSpPr>
          <p:sp>
            <p:nvSpPr>
              <p:cNvPr id="18" name="Hexagon 17">
                <a:extLst>
                  <a:ext uri="{FF2B5EF4-FFF2-40B4-BE49-F238E27FC236}">
                    <a16:creationId xmlns:a16="http://schemas.microsoft.com/office/drawing/2014/main" id="{E3AC8E16-2289-4AA5-BDA3-0BEFAFC72645}"/>
                  </a:ext>
                </a:extLst>
              </p:cNvPr>
              <p:cNvSpPr/>
              <p:nvPr/>
            </p:nvSpPr>
            <p:spPr>
              <a:xfrm>
                <a:off x="4197161" y="2059977"/>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Connections with solid fill">
                <a:extLst>
                  <a:ext uri="{FF2B5EF4-FFF2-40B4-BE49-F238E27FC236}">
                    <a16:creationId xmlns:a16="http://schemas.microsoft.com/office/drawing/2014/main" id="{951FEFA8-A453-4753-A63A-1891D4A30D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19031" y="2037555"/>
                <a:ext cx="1391445" cy="1391445"/>
              </a:xfrm>
              <a:prstGeom prst="rect">
                <a:avLst/>
              </a:prstGeom>
            </p:spPr>
          </p:pic>
          <p:sp>
            <p:nvSpPr>
              <p:cNvPr id="25" name="TextBox 24">
                <a:extLst>
                  <a:ext uri="{FF2B5EF4-FFF2-40B4-BE49-F238E27FC236}">
                    <a16:creationId xmlns:a16="http://schemas.microsoft.com/office/drawing/2014/main" id="{151D8A75-6086-475F-A6E1-A475E5207543}"/>
                  </a:ext>
                </a:extLst>
              </p:cNvPr>
              <p:cNvSpPr txBox="1"/>
              <p:nvPr/>
            </p:nvSpPr>
            <p:spPr>
              <a:xfrm>
                <a:off x="5043480" y="3284771"/>
                <a:ext cx="3393830" cy="2123658"/>
              </a:xfrm>
              <a:prstGeom prst="rect">
                <a:avLst/>
              </a:prstGeom>
              <a:noFill/>
            </p:spPr>
            <p:txBody>
              <a:bodyPr wrap="square">
                <a:spAutoFit/>
              </a:bodyPr>
              <a:lstStyle/>
              <a:p>
                <a:r>
                  <a:rPr lang="en-IN" sz="4400" dirty="0">
                    <a:latin typeface="Bodoni MT" panose="02070603080606020203" pitchFamily="18" charset="0"/>
                  </a:rPr>
                  <a:t>Maximize customer retention</a:t>
                </a:r>
              </a:p>
            </p:txBody>
          </p:sp>
        </p:grpSp>
        <p:grpSp>
          <p:nvGrpSpPr>
            <p:cNvPr id="8" name="Group 7">
              <a:extLst>
                <a:ext uri="{FF2B5EF4-FFF2-40B4-BE49-F238E27FC236}">
                  <a16:creationId xmlns:a16="http://schemas.microsoft.com/office/drawing/2014/main" id="{F6B479A0-006A-43C5-B5DB-0F9FED89E393}"/>
                </a:ext>
              </a:extLst>
            </p:cNvPr>
            <p:cNvGrpSpPr/>
            <p:nvPr/>
          </p:nvGrpSpPr>
          <p:grpSpPr>
            <a:xfrm>
              <a:off x="8192993" y="2002605"/>
              <a:ext cx="3915508" cy="3367589"/>
              <a:chOff x="8192993" y="2002605"/>
              <a:chExt cx="3915508" cy="3367589"/>
            </a:xfrm>
          </p:grpSpPr>
          <p:sp>
            <p:nvSpPr>
              <p:cNvPr id="19" name="Hexagon 18">
                <a:extLst>
                  <a:ext uri="{FF2B5EF4-FFF2-40B4-BE49-F238E27FC236}">
                    <a16:creationId xmlns:a16="http://schemas.microsoft.com/office/drawing/2014/main" id="{98901E3D-33C4-41C8-88C6-EDA3417DE1DB}"/>
                  </a:ext>
                </a:extLst>
              </p:cNvPr>
              <p:cNvSpPr/>
              <p:nvPr/>
            </p:nvSpPr>
            <p:spPr>
              <a:xfrm>
                <a:off x="8192993" y="2040840"/>
                <a:ext cx="3915508" cy="3329354"/>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Group brainstorm with solid fill">
                <a:extLst>
                  <a:ext uri="{FF2B5EF4-FFF2-40B4-BE49-F238E27FC236}">
                    <a16:creationId xmlns:a16="http://schemas.microsoft.com/office/drawing/2014/main" id="{6A138C5B-6A53-4649-AF92-5C9DCC6C5C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33779" y="2002605"/>
                <a:ext cx="1196811" cy="1196811"/>
              </a:xfrm>
              <a:prstGeom prst="rect">
                <a:avLst/>
              </a:prstGeom>
            </p:spPr>
          </p:pic>
          <p:sp>
            <p:nvSpPr>
              <p:cNvPr id="27" name="TextBox 26">
                <a:extLst>
                  <a:ext uri="{FF2B5EF4-FFF2-40B4-BE49-F238E27FC236}">
                    <a16:creationId xmlns:a16="http://schemas.microsoft.com/office/drawing/2014/main" id="{2FA60B87-9CBF-4A96-827B-A153A1D74991}"/>
                  </a:ext>
                </a:extLst>
              </p:cNvPr>
              <p:cNvSpPr txBox="1"/>
              <p:nvPr/>
            </p:nvSpPr>
            <p:spPr>
              <a:xfrm>
                <a:off x="8576178" y="3301264"/>
                <a:ext cx="3270827" cy="1938992"/>
              </a:xfrm>
              <a:prstGeom prst="rect">
                <a:avLst/>
              </a:prstGeom>
              <a:noFill/>
            </p:spPr>
            <p:txBody>
              <a:bodyPr wrap="square">
                <a:spAutoFit/>
              </a:bodyPr>
              <a:lstStyle/>
              <a:p>
                <a:pPr algn="ctr"/>
                <a:r>
                  <a:rPr lang="en-IN" sz="4000" dirty="0">
                    <a:latin typeface="Bodoni MT" panose="02070603080606020203" pitchFamily="18" charset="0"/>
                  </a:rPr>
                  <a:t>Optimize business performance</a:t>
                </a:r>
              </a:p>
            </p:txBody>
          </p:sp>
        </p:grpSp>
      </p:grpSp>
      <p:grpSp>
        <p:nvGrpSpPr>
          <p:cNvPr id="13" name="Group 12">
            <a:extLst>
              <a:ext uri="{FF2B5EF4-FFF2-40B4-BE49-F238E27FC236}">
                <a16:creationId xmlns:a16="http://schemas.microsoft.com/office/drawing/2014/main" id="{1DA3939A-9A52-4B46-961E-FFA3C6BF6690}"/>
              </a:ext>
            </a:extLst>
          </p:cNvPr>
          <p:cNvGrpSpPr/>
          <p:nvPr/>
        </p:nvGrpSpPr>
        <p:grpSpPr>
          <a:xfrm>
            <a:off x="18612915" y="500537"/>
            <a:ext cx="4454779" cy="6831770"/>
            <a:chOff x="0" y="0"/>
            <a:chExt cx="4454779" cy="6831770"/>
          </a:xfrm>
        </p:grpSpPr>
        <p:sp>
          <p:nvSpPr>
            <p:cNvPr id="5" name="Rectangle 4">
              <a:extLst>
                <a:ext uri="{FF2B5EF4-FFF2-40B4-BE49-F238E27FC236}">
                  <a16:creationId xmlns:a16="http://schemas.microsoft.com/office/drawing/2014/main" id="{32303C5E-6190-47E5-B985-86BE1BA35C2B}"/>
                </a:ext>
              </a:extLst>
            </p:cNvPr>
            <p:cNvSpPr/>
            <p:nvPr/>
          </p:nvSpPr>
          <p:spPr>
            <a:xfrm>
              <a:off x="0" y="0"/>
              <a:ext cx="3250155" cy="68317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0" dirty="0">
                <a:latin typeface="Bodoni MT Black" panose="02070A03080606020203" pitchFamily="18" charset="0"/>
              </a:endParaRPr>
            </a:p>
          </p:txBody>
        </p:sp>
        <p:sp>
          <p:nvSpPr>
            <p:cNvPr id="11" name="Isosceles Triangle 10">
              <a:extLst>
                <a:ext uri="{FF2B5EF4-FFF2-40B4-BE49-F238E27FC236}">
                  <a16:creationId xmlns:a16="http://schemas.microsoft.com/office/drawing/2014/main" id="{906C4DA6-1926-4134-B66A-45A7DC3100FA}"/>
                </a:ext>
              </a:extLst>
            </p:cNvPr>
            <p:cNvSpPr/>
            <p:nvPr/>
          </p:nvSpPr>
          <p:spPr>
            <a:xfrm rot="5400000">
              <a:off x="2524781" y="1558005"/>
              <a:ext cx="2635113" cy="1224882"/>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6A047AB9-E0F0-4AE3-9330-BE56C3B3B586}"/>
              </a:ext>
            </a:extLst>
          </p:cNvPr>
          <p:cNvGrpSpPr/>
          <p:nvPr/>
        </p:nvGrpSpPr>
        <p:grpSpPr>
          <a:xfrm>
            <a:off x="19543181" y="-320993"/>
            <a:ext cx="3250155" cy="6831770"/>
            <a:chOff x="20012841" y="-320993"/>
            <a:chExt cx="3250155" cy="6831770"/>
          </a:xfrm>
        </p:grpSpPr>
        <p:sp>
          <p:nvSpPr>
            <p:cNvPr id="40" name="Rectangle 39">
              <a:extLst>
                <a:ext uri="{FF2B5EF4-FFF2-40B4-BE49-F238E27FC236}">
                  <a16:creationId xmlns:a16="http://schemas.microsoft.com/office/drawing/2014/main" id="{966D3BE9-1522-4331-B65C-5F02E70C24C7}"/>
                </a:ext>
              </a:extLst>
            </p:cNvPr>
            <p:cNvSpPr/>
            <p:nvPr/>
          </p:nvSpPr>
          <p:spPr>
            <a:xfrm>
              <a:off x="20012841" y="-320993"/>
              <a:ext cx="3250155" cy="68317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Isosceles Triangle 42">
              <a:extLst>
                <a:ext uri="{FF2B5EF4-FFF2-40B4-BE49-F238E27FC236}">
                  <a16:creationId xmlns:a16="http://schemas.microsoft.com/office/drawing/2014/main" id="{3EA5F3C4-54C6-4871-933B-510B4495283A}"/>
                </a:ext>
              </a:extLst>
            </p:cNvPr>
            <p:cNvSpPr/>
            <p:nvPr/>
          </p:nvSpPr>
          <p:spPr>
            <a:xfrm rot="5400000">
              <a:off x="21026822" y="2752560"/>
              <a:ext cx="2635113" cy="122488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D3CD8C51-E88D-4A64-9FE3-F8650CD192BD}"/>
              </a:ext>
            </a:extLst>
          </p:cNvPr>
          <p:cNvGrpSpPr/>
          <p:nvPr/>
        </p:nvGrpSpPr>
        <p:grpSpPr>
          <a:xfrm>
            <a:off x="21776084" y="-557372"/>
            <a:ext cx="4491692" cy="6858000"/>
            <a:chOff x="6457632" y="0"/>
            <a:chExt cx="4491692" cy="6858000"/>
          </a:xfrm>
        </p:grpSpPr>
        <p:sp>
          <p:nvSpPr>
            <p:cNvPr id="41" name="Rectangle 40">
              <a:extLst>
                <a:ext uri="{FF2B5EF4-FFF2-40B4-BE49-F238E27FC236}">
                  <a16:creationId xmlns:a16="http://schemas.microsoft.com/office/drawing/2014/main" id="{8AB71632-AC70-4D8E-855F-477202838F27}"/>
                </a:ext>
              </a:extLst>
            </p:cNvPr>
            <p:cNvSpPr/>
            <p:nvPr/>
          </p:nvSpPr>
          <p:spPr>
            <a:xfrm>
              <a:off x="6457632" y="0"/>
              <a:ext cx="3335953"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7FA534B-1A34-480C-BA2D-7D820374650E}"/>
                </a:ext>
              </a:extLst>
            </p:cNvPr>
            <p:cNvSpPr/>
            <p:nvPr/>
          </p:nvSpPr>
          <p:spPr>
            <a:xfrm rot="5400000">
              <a:off x="9019326" y="1421306"/>
              <a:ext cx="2635113" cy="1224882"/>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15">
            <a:extLst>
              <a:ext uri="{FF2B5EF4-FFF2-40B4-BE49-F238E27FC236}">
                <a16:creationId xmlns:a16="http://schemas.microsoft.com/office/drawing/2014/main" id="{5766E88B-AB76-48D3-BDEF-583C406E7976}"/>
              </a:ext>
            </a:extLst>
          </p:cNvPr>
          <p:cNvGrpSpPr/>
          <p:nvPr/>
        </p:nvGrpSpPr>
        <p:grpSpPr>
          <a:xfrm>
            <a:off x="18888835" y="-624902"/>
            <a:ext cx="4539898" cy="6943747"/>
            <a:chOff x="9745702" y="-111977"/>
            <a:chExt cx="4539898" cy="6943747"/>
          </a:xfrm>
        </p:grpSpPr>
        <p:sp>
          <p:nvSpPr>
            <p:cNvPr id="42" name="Rectangle 41">
              <a:extLst>
                <a:ext uri="{FF2B5EF4-FFF2-40B4-BE49-F238E27FC236}">
                  <a16:creationId xmlns:a16="http://schemas.microsoft.com/office/drawing/2014/main" id="{61127DCC-93F0-4E86-8EBE-9887728C3CC4}"/>
                </a:ext>
              </a:extLst>
            </p:cNvPr>
            <p:cNvSpPr/>
            <p:nvPr/>
          </p:nvSpPr>
          <p:spPr>
            <a:xfrm>
              <a:off x="9745702" y="-111977"/>
              <a:ext cx="3335953" cy="69437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45A29CC4-2DF5-40FA-BE79-CF2E952BF11E}"/>
                </a:ext>
              </a:extLst>
            </p:cNvPr>
            <p:cNvSpPr/>
            <p:nvPr/>
          </p:nvSpPr>
          <p:spPr>
            <a:xfrm rot="5400000">
              <a:off x="12355602" y="1524506"/>
              <a:ext cx="2635113" cy="122488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 name="TextBox 50">
            <a:extLst>
              <a:ext uri="{FF2B5EF4-FFF2-40B4-BE49-F238E27FC236}">
                <a16:creationId xmlns:a16="http://schemas.microsoft.com/office/drawing/2014/main" id="{8DCC0DC5-FB9D-4353-AA1D-6A85D26DFFF4}"/>
              </a:ext>
            </a:extLst>
          </p:cNvPr>
          <p:cNvSpPr txBox="1"/>
          <p:nvPr/>
        </p:nvSpPr>
        <p:spPr>
          <a:xfrm>
            <a:off x="12284143" y="-182841"/>
            <a:ext cx="13334959" cy="1631216"/>
          </a:xfrm>
          <a:prstGeom prst="rect">
            <a:avLst/>
          </a:prstGeom>
          <a:noFill/>
        </p:spPr>
        <p:txBody>
          <a:bodyPr wrap="square" rtlCol="0">
            <a:spAutoFit/>
          </a:bodyPr>
          <a:lstStyle/>
          <a:p>
            <a:pPr algn="ctr"/>
            <a:r>
              <a:rPr lang="en-IN" sz="10000" dirty="0">
                <a:latin typeface="Bodoni MT Black" panose="02070A03080606020203" pitchFamily="18" charset="0"/>
              </a:rPr>
              <a:t>Milestones</a:t>
            </a:r>
          </a:p>
        </p:txBody>
      </p:sp>
      <p:sp>
        <p:nvSpPr>
          <p:cNvPr id="4" name="TextBox 3">
            <a:extLst>
              <a:ext uri="{FF2B5EF4-FFF2-40B4-BE49-F238E27FC236}">
                <a16:creationId xmlns:a16="http://schemas.microsoft.com/office/drawing/2014/main" id="{4069C6D6-76E8-4860-BCAD-761E9E01D846}"/>
              </a:ext>
            </a:extLst>
          </p:cNvPr>
          <p:cNvSpPr txBox="1"/>
          <p:nvPr/>
        </p:nvSpPr>
        <p:spPr>
          <a:xfrm>
            <a:off x="14794523" y="2637692"/>
            <a:ext cx="914400" cy="914400"/>
          </a:xfrm>
          <a:prstGeom prst="rect">
            <a:avLst/>
          </a:prstGeom>
          <a:noFill/>
        </p:spPr>
        <p:txBody>
          <a:bodyPr wrap="square" rtlCol="0">
            <a:spAutoFit/>
          </a:bodyPr>
          <a:lstStyle/>
          <a:p>
            <a:endParaRPr lang="en-IN" dirty="0"/>
          </a:p>
        </p:txBody>
      </p:sp>
      <p:grpSp>
        <p:nvGrpSpPr>
          <p:cNvPr id="28" name="Group 27">
            <a:extLst>
              <a:ext uri="{FF2B5EF4-FFF2-40B4-BE49-F238E27FC236}">
                <a16:creationId xmlns:a16="http://schemas.microsoft.com/office/drawing/2014/main" id="{C64EB500-61E6-4AA8-B89F-F3C23BB05BCE}"/>
              </a:ext>
            </a:extLst>
          </p:cNvPr>
          <p:cNvGrpSpPr/>
          <p:nvPr/>
        </p:nvGrpSpPr>
        <p:grpSpPr>
          <a:xfrm>
            <a:off x="19859426" y="130373"/>
            <a:ext cx="2576326" cy="4435765"/>
            <a:chOff x="22915" y="623342"/>
            <a:chExt cx="2576326" cy="4435765"/>
          </a:xfrm>
        </p:grpSpPr>
        <p:sp>
          <p:nvSpPr>
            <p:cNvPr id="10" name="TextBox 9">
              <a:extLst>
                <a:ext uri="{FF2B5EF4-FFF2-40B4-BE49-F238E27FC236}">
                  <a16:creationId xmlns:a16="http://schemas.microsoft.com/office/drawing/2014/main" id="{63F54D6C-E42A-4D5E-84B7-B7E610D20684}"/>
                </a:ext>
              </a:extLst>
            </p:cNvPr>
            <p:cNvSpPr txBox="1"/>
            <p:nvPr/>
          </p:nvSpPr>
          <p:spPr>
            <a:xfrm>
              <a:off x="282067" y="623342"/>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A</a:t>
              </a:r>
            </a:p>
            <a:p>
              <a:endParaRPr lang="en-IN" dirty="0">
                <a:solidFill>
                  <a:schemeClr val="bg1"/>
                </a:solidFill>
              </a:endParaRPr>
            </a:p>
          </p:txBody>
        </p:sp>
        <p:sp>
          <p:nvSpPr>
            <p:cNvPr id="12" name="TextBox 11">
              <a:extLst>
                <a:ext uri="{FF2B5EF4-FFF2-40B4-BE49-F238E27FC236}">
                  <a16:creationId xmlns:a16="http://schemas.microsoft.com/office/drawing/2014/main" id="{1BB3ADA5-BEC3-47FB-933A-DD40DA1FC1B2}"/>
                </a:ext>
              </a:extLst>
            </p:cNvPr>
            <p:cNvSpPr txBox="1"/>
            <p:nvPr/>
          </p:nvSpPr>
          <p:spPr>
            <a:xfrm>
              <a:off x="22915" y="2566117"/>
              <a:ext cx="2576326" cy="2492990"/>
            </a:xfrm>
            <a:prstGeom prst="rect">
              <a:avLst/>
            </a:prstGeom>
            <a:noFill/>
          </p:spPr>
          <p:txBody>
            <a:bodyPr wrap="square" rtlCol="0">
              <a:spAutoFit/>
            </a:bodyPr>
            <a:lstStyle/>
            <a:p>
              <a:r>
                <a:rPr lang="en-IN" sz="3000" dirty="0">
                  <a:solidFill>
                    <a:schemeClr val="bg1"/>
                  </a:solidFill>
                  <a:latin typeface="Bodoni MT" panose="02070603080606020203" pitchFamily="18" charset="0"/>
                </a:rPr>
                <a:t>Data Gathering &amp; Understanding the dataset</a:t>
              </a:r>
            </a:p>
            <a:p>
              <a:endParaRPr lang="en-IN" sz="3600" dirty="0">
                <a:solidFill>
                  <a:schemeClr val="bg1"/>
                </a:solidFill>
              </a:endParaRPr>
            </a:p>
          </p:txBody>
        </p:sp>
      </p:grpSp>
      <p:grpSp>
        <p:nvGrpSpPr>
          <p:cNvPr id="29" name="Group 28">
            <a:extLst>
              <a:ext uri="{FF2B5EF4-FFF2-40B4-BE49-F238E27FC236}">
                <a16:creationId xmlns:a16="http://schemas.microsoft.com/office/drawing/2014/main" id="{1170B2ED-A02D-400D-99BA-D548689E8DF9}"/>
              </a:ext>
            </a:extLst>
          </p:cNvPr>
          <p:cNvGrpSpPr/>
          <p:nvPr/>
        </p:nvGrpSpPr>
        <p:grpSpPr>
          <a:xfrm>
            <a:off x="19017740" y="287507"/>
            <a:ext cx="2754536" cy="4861516"/>
            <a:chOff x="2862885" y="505368"/>
            <a:chExt cx="2754536" cy="4861516"/>
          </a:xfrm>
        </p:grpSpPr>
        <p:sp>
          <p:nvSpPr>
            <p:cNvPr id="32" name="TextBox 31">
              <a:extLst>
                <a:ext uri="{FF2B5EF4-FFF2-40B4-BE49-F238E27FC236}">
                  <a16:creationId xmlns:a16="http://schemas.microsoft.com/office/drawing/2014/main" id="{8442E583-50B3-49F5-A4A1-CF3C8AB3F616}"/>
                </a:ext>
              </a:extLst>
            </p:cNvPr>
            <p:cNvSpPr txBox="1"/>
            <p:nvPr/>
          </p:nvSpPr>
          <p:spPr>
            <a:xfrm>
              <a:off x="3360249" y="505368"/>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B</a:t>
              </a:r>
            </a:p>
            <a:p>
              <a:endParaRPr lang="en-IN" dirty="0">
                <a:solidFill>
                  <a:schemeClr val="bg1"/>
                </a:solidFill>
              </a:endParaRPr>
            </a:p>
          </p:txBody>
        </p:sp>
        <p:sp>
          <p:nvSpPr>
            <p:cNvPr id="17" name="TextBox 16">
              <a:extLst>
                <a:ext uri="{FF2B5EF4-FFF2-40B4-BE49-F238E27FC236}">
                  <a16:creationId xmlns:a16="http://schemas.microsoft.com/office/drawing/2014/main" id="{F17C9F49-30E0-4292-ADA1-A53E3BCF8781}"/>
                </a:ext>
              </a:extLst>
            </p:cNvPr>
            <p:cNvSpPr txBox="1"/>
            <p:nvPr/>
          </p:nvSpPr>
          <p:spPr>
            <a:xfrm>
              <a:off x="2862885" y="2566117"/>
              <a:ext cx="2754536" cy="2800767"/>
            </a:xfrm>
            <a:prstGeom prst="rect">
              <a:avLst/>
            </a:prstGeom>
            <a:noFill/>
          </p:spPr>
          <p:txBody>
            <a:bodyPr wrap="square" rtlCol="0">
              <a:spAutoFit/>
            </a:bodyPr>
            <a:lstStyle/>
            <a:p>
              <a:pPr algn="just"/>
              <a:r>
                <a:rPr lang="en-IN" sz="3600" dirty="0">
                  <a:solidFill>
                    <a:schemeClr val="bg1"/>
                  </a:solidFill>
                  <a:latin typeface="Bodoni MT" panose="02070603080606020203" pitchFamily="18" charset="0"/>
                </a:rPr>
                <a:t>Data Cleaning &amp; pre-processing</a:t>
              </a:r>
            </a:p>
            <a:p>
              <a:pPr algn="just"/>
              <a:endParaRPr lang="en-IN" sz="3200" dirty="0"/>
            </a:p>
          </p:txBody>
        </p:sp>
      </p:grpSp>
      <p:grpSp>
        <p:nvGrpSpPr>
          <p:cNvPr id="30" name="Group 29">
            <a:extLst>
              <a:ext uri="{FF2B5EF4-FFF2-40B4-BE49-F238E27FC236}">
                <a16:creationId xmlns:a16="http://schemas.microsoft.com/office/drawing/2014/main" id="{F8618E19-BC85-4B83-AFBC-F73C878C471A}"/>
              </a:ext>
            </a:extLst>
          </p:cNvPr>
          <p:cNvGrpSpPr/>
          <p:nvPr/>
        </p:nvGrpSpPr>
        <p:grpSpPr>
          <a:xfrm>
            <a:off x="20288006" y="685952"/>
            <a:ext cx="3335953" cy="4463071"/>
            <a:chOff x="5984871" y="482945"/>
            <a:chExt cx="3335953" cy="4463071"/>
          </a:xfrm>
        </p:grpSpPr>
        <p:sp>
          <p:nvSpPr>
            <p:cNvPr id="33" name="TextBox 32">
              <a:extLst>
                <a:ext uri="{FF2B5EF4-FFF2-40B4-BE49-F238E27FC236}">
                  <a16:creationId xmlns:a16="http://schemas.microsoft.com/office/drawing/2014/main" id="{8FFE6F67-911B-46E5-BD1B-315F45CA659A}"/>
                </a:ext>
              </a:extLst>
            </p:cNvPr>
            <p:cNvSpPr txBox="1"/>
            <p:nvPr/>
          </p:nvSpPr>
          <p:spPr>
            <a:xfrm>
              <a:off x="6907282" y="482945"/>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C</a:t>
              </a:r>
            </a:p>
            <a:p>
              <a:endParaRPr lang="en-IN" dirty="0">
                <a:solidFill>
                  <a:schemeClr val="bg1"/>
                </a:solidFill>
              </a:endParaRPr>
            </a:p>
          </p:txBody>
        </p:sp>
        <p:sp>
          <p:nvSpPr>
            <p:cNvPr id="24" name="TextBox 23">
              <a:extLst>
                <a:ext uri="{FF2B5EF4-FFF2-40B4-BE49-F238E27FC236}">
                  <a16:creationId xmlns:a16="http://schemas.microsoft.com/office/drawing/2014/main" id="{C3D3CF3A-F33C-46EA-86AC-8202D86D97EB}"/>
                </a:ext>
              </a:extLst>
            </p:cNvPr>
            <p:cNvSpPr txBox="1"/>
            <p:nvPr/>
          </p:nvSpPr>
          <p:spPr>
            <a:xfrm>
              <a:off x="5984871" y="2637692"/>
              <a:ext cx="3335953" cy="2308324"/>
            </a:xfrm>
            <a:prstGeom prst="rect">
              <a:avLst/>
            </a:prstGeom>
            <a:noFill/>
          </p:spPr>
          <p:txBody>
            <a:bodyPr wrap="square" rtlCol="0">
              <a:spAutoFit/>
            </a:bodyPr>
            <a:lstStyle/>
            <a:p>
              <a:r>
                <a:rPr lang="en-IN" sz="3600" dirty="0">
                  <a:solidFill>
                    <a:schemeClr val="bg1"/>
                  </a:solidFill>
                  <a:latin typeface="Bodoni MT" panose="02070603080606020203" pitchFamily="18" charset="0"/>
                </a:rPr>
                <a:t>Machine Learning &amp; Model Building </a:t>
              </a:r>
            </a:p>
            <a:p>
              <a:endParaRPr lang="en-IN" sz="3600" dirty="0">
                <a:solidFill>
                  <a:schemeClr val="bg1"/>
                </a:solidFill>
              </a:endParaRPr>
            </a:p>
          </p:txBody>
        </p:sp>
      </p:grpSp>
      <p:grpSp>
        <p:nvGrpSpPr>
          <p:cNvPr id="31" name="Group 30">
            <a:extLst>
              <a:ext uri="{FF2B5EF4-FFF2-40B4-BE49-F238E27FC236}">
                <a16:creationId xmlns:a16="http://schemas.microsoft.com/office/drawing/2014/main" id="{1B8A5407-8DF9-42D8-8172-6289651C5E0A}"/>
              </a:ext>
            </a:extLst>
          </p:cNvPr>
          <p:cNvGrpSpPr/>
          <p:nvPr/>
        </p:nvGrpSpPr>
        <p:grpSpPr>
          <a:xfrm>
            <a:off x="18671364" y="306465"/>
            <a:ext cx="2713360" cy="4900095"/>
            <a:chOff x="9317855" y="482944"/>
            <a:chExt cx="2713360" cy="4900095"/>
          </a:xfrm>
        </p:grpSpPr>
        <p:sp>
          <p:nvSpPr>
            <p:cNvPr id="34" name="TextBox 33">
              <a:extLst>
                <a:ext uri="{FF2B5EF4-FFF2-40B4-BE49-F238E27FC236}">
                  <a16:creationId xmlns:a16="http://schemas.microsoft.com/office/drawing/2014/main" id="{49C48C05-C0A6-424C-8007-A33FBB262140}"/>
                </a:ext>
              </a:extLst>
            </p:cNvPr>
            <p:cNvSpPr txBox="1"/>
            <p:nvPr/>
          </p:nvSpPr>
          <p:spPr>
            <a:xfrm>
              <a:off x="9933086" y="482944"/>
              <a:ext cx="1328602" cy="1846659"/>
            </a:xfrm>
            <a:prstGeom prst="rect">
              <a:avLst/>
            </a:prstGeom>
            <a:noFill/>
          </p:spPr>
          <p:txBody>
            <a:bodyPr wrap="square" rtlCol="0">
              <a:spAutoFit/>
            </a:bodyPr>
            <a:lstStyle/>
            <a:p>
              <a:r>
                <a:rPr lang="en-IN" sz="9600" dirty="0">
                  <a:solidFill>
                    <a:schemeClr val="bg1"/>
                  </a:solidFill>
                  <a:latin typeface="Bodoni MT Black" panose="02070A03080606020203" pitchFamily="18" charset="0"/>
                </a:rPr>
                <a:t>D</a:t>
              </a:r>
            </a:p>
            <a:p>
              <a:endParaRPr lang="en-IN" dirty="0">
                <a:solidFill>
                  <a:schemeClr val="bg1"/>
                </a:solidFill>
              </a:endParaRPr>
            </a:p>
          </p:txBody>
        </p:sp>
        <p:sp>
          <p:nvSpPr>
            <p:cNvPr id="26" name="TextBox 25">
              <a:extLst>
                <a:ext uri="{FF2B5EF4-FFF2-40B4-BE49-F238E27FC236}">
                  <a16:creationId xmlns:a16="http://schemas.microsoft.com/office/drawing/2014/main" id="{4339E6D9-C423-4389-8473-1B61EC48F660}"/>
                </a:ext>
              </a:extLst>
            </p:cNvPr>
            <p:cNvSpPr txBox="1"/>
            <p:nvPr/>
          </p:nvSpPr>
          <p:spPr>
            <a:xfrm>
              <a:off x="9317855" y="2890049"/>
              <a:ext cx="2713360" cy="2492990"/>
            </a:xfrm>
            <a:prstGeom prst="rect">
              <a:avLst/>
            </a:prstGeom>
            <a:noFill/>
          </p:spPr>
          <p:txBody>
            <a:bodyPr wrap="square" rtlCol="0">
              <a:spAutoFit/>
            </a:bodyPr>
            <a:lstStyle/>
            <a:p>
              <a:r>
                <a:rPr lang="en-IN" sz="3000" dirty="0">
                  <a:solidFill>
                    <a:schemeClr val="bg1"/>
                  </a:solidFill>
                  <a:latin typeface="Bodoni MT" panose="02070603080606020203" pitchFamily="18" charset="0"/>
                </a:rPr>
                <a:t>Hyperparameter Tuning, SVM &amp; Confusion Matrix</a:t>
              </a:r>
            </a:p>
            <a:p>
              <a:endParaRPr lang="en-IN" sz="3600" dirty="0">
                <a:solidFill>
                  <a:schemeClr val="bg1"/>
                </a:solidFill>
              </a:endParaRPr>
            </a:p>
          </p:txBody>
        </p:sp>
      </p:grpSp>
      <p:sp>
        <p:nvSpPr>
          <p:cNvPr id="45" name="TextBox 44">
            <a:extLst>
              <a:ext uri="{FF2B5EF4-FFF2-40B4-BE49-F238E27FC236}">
                <a16:creationId xmlns:a16="http://schemas.microsoft.com/office/drawing/2014/main" id="{E3383331-C25E-4ABC-9DEC-B04D78A2E7C8}"/>
              </a:ext>
            </a:extLst>
          </p:cNvPr>
          <p:cNvSpPr txBox="1"/>
          <p:nvPr/>
        </p:nvSpPr>
        <p:spPr>
          <a:xfrm>
            <a:off x="2191735" y="183875"/>
            <a:ext cx="8034480" cy="1169551"/>
          </a:xfrm>
          <a:prstGeom prst="rect">
            <a:avLst/>
          </a:prstGeom>
          <a:noFill/>
        </p:spPr>
        <p:txBody>
          <a:bodyPr wrap="square" rtlCol="0">
            <a:spAutoFit/>
          </a:bodyPr>
          <a:lstStyle/>
          <a:p>
            <a:pPr algn="ctr"/>
            <a:r>
              <a:rPr lang="en-IN" sz="7000" dirty="0">
                <a:latin typeface="Bodoni MT Black" panose="02070A03080606020203" pitchFamily="18" charset="0"/>
              </a:rPr>
              <a:t>Key Challenges</a:t>
            </a:r>
          </a:p>
        </p:txBody>
      </p:sp>
      <p:sp>
        <p:nvSpPr>
          <p:cNvPr id="46" name="TextBox 45">
            <a:extLst>
              <a:ext uri="{FF2B5EF4-FFF2-40B4-BE49-F238E27FC236}">
                <a16:creationId xmlns:a16="http://schemas.microsoft.com/office/drawing/2014/main" id="{2C4E9DFB-0D84-404E-849D-B6527CEB48D2}"/>
              </a:ext>
            </a:extLst>
          </p:cNvPr>
          <p:cNvSpPr txBox="1"/>
          <p:nvPr/>
        </p:nvSpPr>
        <p:spPr>
          <a:xfrm>
            <a:off x="505235" y="1624022"/>
            <a:ext cx="10860902" cy="4401205"/>
          </a:xfrm>
          <a:prstGeom prst="rect">
            <a:avLst/>
          </a:prstGeom>
          <a:noFill/>
        </p:spPr>
        <p:txBody>
          <a:bodyPr wrap="square">
            <a:spAutoFit/>
          </a:bodyPr>
          <a:lstStyle/>
          <a:p>
            <a:r>
              <a:rPr lang="en-US" sz="2800" b="1" dirty="0">
                <a:latin typeface="Bodoni MT" panose="02070603080606020203" pitchFamily="18" charset="0"/>
              </a:rPr>
              <a:t>• Data Quality and Integration: </a:t>
            </a:r>
            <a:r>
              <a:rPr lang="en-US" sz="2800" dirty="0">
                <a:latin typeface="Bodoni MT" panose="02070603080606020203" pitchFamily="18" charset="0"/>
              </a:rPr>
              <a:t>Telecom companies often have vast amounts of data stored across multiple systems, including customer demographics, call logs, usage patterns, and billing information. .Integrating and cleansing this data for analysis can be challenging, and poor data quality can lead to inaccurate predictions.</a:t>
            </a:r>
          </a:p>
          <a:p>
            <a:endParaRPr lang="en-US" sz="2800" b="1" dirty="0">
              <a:latin typeface="Bodoni MT" panose="02070603080606020203" pitchFamily="18" charset="0"/>
            </a:endParaRPr>
          </a:p>
          <a:p>
            <a:r>
              <a:rPr lang="en-US" sz="2800" b="1" dirty="0">
                <a:latin typeface="Bodoni MT" panose="02070603080606020203" pitchFamily="18" charset="0"/>
              </a:rPr>
              <a:t>• Imbalanced Data: </a:t>
            </a:r>
            <a:r>
              <a:rPr lang="en-US" sz="2800" dirty="0">
                <a:latin typeface="Bodoni MT" panose="02070603080606020203" pitchFamily="18" charset="0"/>
              </a:rPr>
              <a:t>Telecom datasets are often imbalanced, with a small percentage of customers churning compared to those who remain. Imbalanced data can bias predictive models and lead to inaccurate churn predictions.</a:t>
            </a:r>
          </a:p>
        </p:txBody>
      </p:sp>
      <p:sp>
        <p:nvSpPr>
          <p:cNvPr id="48" name="TextBox 47">
            <a:extLst>
              <a:ext uri="{FF2B5EF4-FFF2-40B4-BE49-F238E27FC236}">
                <a16:creationId xmlns:a16="http://schemas.microsoft.com/office/drawing/2014/main" id="{756DA33A-BB86-4424-B9CA-8CA4867A0662}"/>
              </a:ext>
            </a:extLst>
          </p:cNvPr>
          <p:cNvSpPr txBox="1"/>
          <p:nvPr/>
        </p:nvSpPr>
        <p:spPr>
          <a:xfrm>
            <a:off x="-10123161" y="1135245"/>
            <a:ext cx="9014236" cy="2862322"/>
          </a:xfrm>
          <a:prstGeom prst="rect">
            <a:avLst/>
          </a:prstGeom>
          <a:noFill/>
        </p:spPr>
        <p:txBody>
          <a:bodyPr wrap="square">
            <a:spAutoFit/>
          </a:bodyPr>
          <a:lstStyle/>
          <a:p>
            <a:r>
              <a:rPr lang="en-US" sz="1800" dirty="0">
                <a:solidFill>
                  <a:schemeClr val="bg1"/>
                </a:solidFill>
                <a:latin typeface="Bodoni MT" panose="02070603080606020203" pitchFamily="18" charset="0"/>
              </a:rPr>
              <a:t>• Dynamic Customer Behavior: Customer behavior and preferences evolve over time, making it challenging to build accurate predictive models that adapt to changing patterns and trends.</a:t>
            </a:r>
          </a:p>
          <a:p>
            <a:endParaRPr lang="en-US" sz="1800" dirty="0">
              <a:solidFill>
                <a:schemeClr val="bg1"/>
              </a:solidFill>
              <a:latin typeface="Bodoni MT" panose="02070603080606020203" pitchFamily="18" charset="0"/>
            </a:endParaRPr>
          </a:p>
          <a:p>
            <a:r>
              <a:rPr lang="en-US" sz="1800" dirty="0">
                <a:solidFill>
                  <a:schemeClr val="bg1"/>
                </a:solidFill>
                <a:latin typeface="Bodoni MT" panose="02070603080606020203" pitchFamily="18" charset="0"/>
              </a:rPr>
              <a:t>• Scalability: Telecom companies serve large customer bases, and churn prediction systems must be scalable to handle massive volumes of data and real-time predictions.</a:t>
            </a:r>
          </a:p>
          <a:p>
            <a:endParaRPr lang="en-US" sz="1800" dirty="0">
              <a:solidFill>
                <a:schemeClr val="bg1"/>
              </a:solidFill>
              <a:latin typeface="Bodoni MT" panose="02070603080606020203" pitchFamily="18" charset="0"/>
            </a:endParaRPr>
          </a:p>
          <a:p>
            <a:r>
              <a:rPr lang="en-US" sz="1800" dirty="0">
                <a:solidFill>
                  <a:schemeClr val="bg1"/>
                </a:solidFill>
                <a:latin typeface="Bodoni MT" panose="02070603080606020203" pitchFamily="18" charset="0"/>
              </a:rPr>
              <a:t>• Real-Time Prediction: Implementing real-time churn prediction systems that can provide timely interventions to prevent churn is challenging due to the need for fast data processing and decision-making.</a:t>
            </a:r>
            <a:endParaRPr lang="en-IN" sz="1800" dirty="0">
              <a:solidFill>
                <a:schemeClr val="bg1"/>
              </a:solidFill>
              <a:latin typeface="Bodoni MT" panose="02070603080606020203" pitchFamily="18" charset="0"/>
            </a:endParaRPr>
          </a:p>
        </p:txBody>
      </p:sp>
    </p:spTree>
    <p:extLst>
      <p:ext uri="{BB962C8B-B14F-4D97-AF65-F5344CB8AC3E}">
        <p14:creationId xmlns:p14="http://schemas.microsoft.com/office/powerpoint/2010/main" val="358042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2204</Words>
  <Application>Microsoft Office PowerPoint</Application>
  <PresentationFormat>Widescreen</PresentationFormat>
  <Paragraphs>233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Bodoni MT</vt:lpstr>
      <vt:lpstr>Bodoni MT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Tanisha Varshney</dc:creator>
  <cp:lastModifiedBy>varshneytanisha03@gmail.com</cp:lastModifiedBy>
  <cp:revision>27</cp:revision>
  <dcterms:created xsi:type="dcterms:W3CDTF">2024-07-18T18:36:24Z</dcterms:created>
  <dcterms:modified xsi:type="dcterms:W3CDTF">2024-07-18T22:29:21Z</dcterms:modified>
</cp:coreProperties>
</file>