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70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24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3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528-88B5-944D-A3DF-E9C3648A525A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9E68-3BAA-2E49-81B0-27EEFC25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64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Data Science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3EBCE-5CA1-1B48-AE8B-66B301F6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3391"/>
            <a:ext cx="9144000" cy="1006538"/>
          </a:xfrm>
        </p:spPr>
        <p:txBody>
          <a:bodyPr/>
          <a:lstStyle/>
          <a:p>
            <a:r>
              <a:rPr lang="en-US" dirty="0"/>
              <a:t>Puneet Kaur Grewal</a:t>
            </a:r>
          </a:p>
          <a:p>
            <a:r>
              <a:rPr lang="en-US" dirty="0"/>
              <a:t>(s3900991)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0CC1E2-829B-EF49-AF19-C18C2372524B}"/>
              </a:ext>
            </a:extLst>
          </p:cNvPr>
          <p:cNvSpPr txBox="1">
            <a:spLocks/>
          </p:cNvSpPr>
          <p:nvPr/>
        </p:nvSpPr>
        <p:spPr>
          <a:xfrm>
            <a:off x="1524000" y="4236657"/>
            <a:ext cx="9144000" cy="100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74F9-B0EC-8C41-8C74-17105248C136}"/>
              </a:ext>
            </a:extLst>
          </p:cNvPr>
          <p:cNvSpPr/>
          <p:nvPr/>
        </p:nvSpPr>
        <p:spPr>
          <a:xfrm>
            <a:off x="2023872" y="4437210"/>
            <a:ext cx="81442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i="1" dirty="0">
                <a:effectLst/>
                <a:latin typeface="Helvetica" pitchFamily="2" charset="0"/>
              </a:rPr>
              <a:t>I certify that this is all my own original work. If I took any parts from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elsewhere, then they were non-essential parts of the assignment, and they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are clearly attributed in our submission. I will show I agree to this </a:t>
            </a:r>
            <a:r>
              <a:rPr lang="en-AU" i="1" dirty="0" err="1">
                <a:effectLst/>
                <a:latin typeface="Helvetica" pitchFamily="2" charset="0"/>
              </a:rPr>
              <a:t>honor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code by typing “Yes”: </a:t>
            </a:r>
            <a:r>
              <a:rPr lang="en-AU" dirty="0">
                <a:effectLst/>
                <a:latin typeface="Helvetica" pitchFamily="2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8582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A05B2-555A-914C-BE36-6617F9DE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71" y="1997868"/>
            <a:ext cx="75311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D2B09-D199-E84D-8E15-95F2FF3E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8" y="3073400"/>
            <a:ext cx="10319643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AA6A-C543-6243-9394-A5957F26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C85-B0AD-554B-A027-DA4B4EAE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potentially reference the lecture slides for that basic knowledge and maybe I used some stuff when explaining that formula and all that stuff</a:t>
            </a:r>
          </a:p>
        </p:txBody>
      </p:sp>
    </p:spTree>
    <p:extLst>
      <p:ext uri="{BB962C8B-B14F-4D97-AF65-F5344CB8AC3E}">
        <p14:creationId xmlns:p14="http://schemas.microsoft.com/office/powerpoint/2010/main" val="41851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32BD-EB6E-2843-A69E-25EB5EA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Similar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F93A-2697-9C40-8FD5-2D6D1DC5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>
              <a:buFontTx/>
              <a:buChar char="-"/>
            </a:pPr>
            <a:r>
              <a:rPr lang="en-US" dirty="0"/>
              <a:t>Finding items rated by either user ‘a’ or user ‘u’</a:t>
            </a:r>
          </a:p>
          <a:p>
            <a:pPr>
              <a:buFontTx/>
              <a:buChar char="-"/>
            </a:pPr>
            <a:r>
              <a:rPr lang="en-US" dirty="0"/>
              <a:t>Filling in missing values with the mean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WHY?</a:t>
            </a:r>
          </a:p>
          <a:p>
            <a:pPr>
              <a:buFontTx/>
              <a:buChar char="-"/>
            </a:pPr>
            <a:r>
              <a:rPr lang="en-US" dirty="0"/>
              <a:t>Allows the sample size to increase as there may not be a lot of movies rated by both users</a:t>
            </a:r>
          </a:p>
          <a:p>
            <a:pPr>
              <a:buFontTx/>
              <a:buChar char="-"/>
            </a:pPr>
            <a:r>
              <a:rPr lang="en-US" dirty="0"/>
              <a:t>Allows to better accuracy and therefore better model</a:t>
            </a:r>
          </a:p>
        </p:txBody>
      </p:sp>
    </p:spTree>
    <p:extLst>
      <p:ext uri="{BB962C8B-B14F-4D97-AF65-F5344CB8AC3E}">
        <p14:creationId xmlns:p14="http://schemas.microsoft.com/office/powerpoint/2010/main" val="369335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32BD-EB6E-2843-A69E-25EB5EA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Item Popularity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5F93A-2697-9C40-8FD5-2D6D1DC52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HOW?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Calculating the weight of each item’s popularity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where m is the number of users and P is the number of users that rated that item. </a:t>
                </a:r>
              </a:p>
              <a:p>
                <a:r>
                  <a:rPr lang="en-US" dirty="0"/>
                  <a:t>WHY?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To give popular items less significance, and less popular items more significance. 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Consider the long-tail theory and provide more recommendations from the long-rather rather than just a small number of popular items.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5F93A-2697-9C40-8FD5-2D6D1DC52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5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24002B-8FF5-CB49-B9BC-963C19A1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5674"/>
            <a:ext cx="10388600" cy="417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ED482A-FA49-5240-8AA5-355FD11BA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96980"/>
            <a:ext cx="7160015" cy="8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127E29-44DC-C44A-91ED-62ACC4C0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000"/>
            <a:ext cx="99949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5635F8-E562-0B4D-9B2B-B94DA065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0617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DA3A471-7E43-E74A-AD49-6491AD07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5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5E525D-B724-0342-A99F-0EB4D812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299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5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89445D-240C-0E4F-BD3D-CA2D9748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62100"/>
            <a:ext cx="11049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2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{601A8B2B-C0F1-A34D-BB4F-8CBB3217F062}tf10001060_mac</Template>
  <TotalTime>1547</TotalTime>
  <Words>247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Helvetica</vt:lpstr>
      <vt:lpstr>Trebuchet MS</vt:lpstr>
      <vt:lpstr>Wingdings 3</vt:lpstr>
      <vt:lpstr>Facet</vt:lpstr>
      <vt:lpstr>Practical Data Science Assignment 3</vt:lpstr>
      <vt:lpstr>Union of Similar Items</vt:lpstr>
      <vt:lpstr>Weight of Item Popularity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Grewal</dc:creator>
  <cp:lastModifiedBy>Puneet Grewal</cp:lastModifiedBy>
  <cp:revision>8</cp:revision>
  <dcterms:created xsi:type="dcterms:W3CDTF">2022-06-11T03:38:24Z</dcterms:created>
  <dcterms:modified xsi:type="dcterms:W3CDTF">2022-06-12T05:26:11Z</dcterms:modified>
</cp:coreProperties>
</file>